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59" r:id="rId3"/>
    <p:sldId id="260" r:id="rId4"/>
    <p:sldId id="360" r:id="rId5"/>
    <p:sldId id="264" r:id="rId6"/>
    <p:sldId id="267" r:id="rId7"/>
    <p:sldId id="268" r:id="rId8"/>
    <p:sldId id="372" r:id="rId9"/>
    <p:sldId id="269" r:id="rId10"/>
    <p:sldId id="270" r:id="rId11"/>
    <p:sldId id="271" r:id="rId12"/>
    <p:sldId id="272" r:id="rId13"/>
    <p:sldId id="273"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61" r:id="rId60"/>
    <p:sldId id="362" r:id="rId61"/>
    <p:sldId id="330" r:id="rId62"/>
    <p:sldId id="331" r:id="rId63"/>
    <p:sldId id="363" r:id="rId64"/>
    <p:sldId id="373" r:id="rId65"/>
    <p:sldId id="341" r:id="rId66"/>
    <p:sldId id="396" r:id="rId67"/>
    <p:sldId id="397" r:id="rId68"/>
    <p:sldId id="398" r:id="rId69"/>
    <p:sldId id="376" r:id="rId70"/>
    <p:sldId id="345" r:id="rId71"/>
    <p:sldId id="346" r:id="rId72"/>
    <p:sldId id="365" r:id="rId73"/>
    <p:sldId id="366" r:id="rId74"/>
    <p:sldId id="364" r:id="rId75"/>
    <p:sldId id="377" r:id="rId76"/>
    <p:sldId id="378" r:id="rId77"/>
    <p:sldId id="348" r:id="rId78"/>
    <p:sldId id="334" r:id="rId79"/>
    <p:sldId id="350" r:id="rId80"/>
    <p:sldId id="336" r:id="rId81"/>
    <p:sldId id="352" r:id="rId82"/>
    <p:sldId id="379" r:id="rId83"/>
    <p:sldId id="382" r:id="rId84"/>
    <p:sldId id="383" r:id="rId85"/>
    <p:sldId id="367" r:id="rId86"/>
    <p:sldId id="368" r:id="rId87"/>
    <p:sldId id="384" r:id="rId88"/>
    <p:sldId id="370" r:id="rId89"/>
    <p:sldId id="371" r:id="rId90"/>
    <p:sldId id="385" r:id="rId91"/>
    <p:sldId id="386" r:id="rId92"/>
    <p:sldId id="387" r:id="rId93"/>
    <p:sldId id="388" r:id="rId94"/>
    <p:sldId id="389" r:id="rId95"/>
    <p:sldId id="390" r:id="rId96"/>
  </p:sldIdLst>
  <p:sldSz cx="5219700" cy="3784600"/>
  <p:notesSz cx="5219700" cy="3784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42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91953" y="1173226"/>
            <a:ext cx="4442142" cy="79476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783907" y="2119376"/>
            <a:ext cx="3658235" cy="9461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000" b="1" i="0">
                <a:solidFill>
                  <a:schemeClr val="tx1"/>
                </a:solidFill>
                <a:latin typeface="Montserrat-SemiBold"/>
                <a:cs typeface="Montserrat-SemiBold"/>
              </a:defRPr>
            </a:lvl1pPr>
          </a:lstStyle>
          <a:p>
            <a:endParaRPr/>
          </a:p>
        </p:txBody>
      </p:sp>
      <p:sp>
        <p:nvSpPr>
          <p:cNvPr id="3" name="Holder 3"/>
          <p:cNvSpPr>
            <a:spLocks noGrp="1"/>
          </p:cNvSpPr>
          <p:nvPr>
            <p:ph type="body" idx="1"/>
          </p:nvPr>
        </p:nvSpPr>
        <p:spPr/>
        <p:txBody>
          <a:bodyPr lIns="0" tIns="0" rIns="0" bIns="0"/>
          <a:lstStyle>
            <a:lvl1pPr>
              <a:defRPr sz="1000" b="0" i="0">
                <a:solidFill>
                  <a:schemeClr val="tx1"/>
                </a:solidFill>
                <a:latin typeface="Montserrat"/>
                <a:cs typeface="Montserra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00" b="1" i="0">
                <a:solidFill>
                  <a:schemeClr val="tx1"/>
                </a:solidFill>
                <a:latin typeface="Montserrat-SemiBold"/>
                <a:cs typeface="Montserrat-SemiBold"/>
              </a:defRPr>
            </a:lvl1pPr>
          </a:lstStyle>
          <a:p>
            <a:endParaRPr/>
          </a:p>
        </p:txBody>
      </p:sp>
      <p:sp>
        <p:nvSpPr>
          <p:cNvPr id="3" name="Holder 3"/>
          <p:cNvSpPr>
            <a:spLocks noGrp="1"/>
          </p:cNvSpPr>
          <p:nvPr>
            <p:ph sz="half" idx="2"/>
          </p:nvPr>
        </p:nvSpPr>
        <p:spPr>
          <a:xfrm>
            <a:off x="314959" y="1025093"/>
            <a:ext cx="2253615" cy="2385695"/>
          </a:xfrm>
          <a:prstGeom prst="rect">
            <a:avLst/>
          </a:prstGeom>
        </p:spPr>
        <p:txBody>
          <a:bodyPr wrap="square" lIns="0" tIns="0" rIns="0" bIns="0">
            <a:spAutoFit/>
          </a:bodyPr>
          <a:lstStyle>
            <a:lvl1pPr>
              <a:defRPr sz="850" b="1" i="0">
                <a:solidFill>
                  <a:srgbClr val="221F1F"/>
                </a:solidFill>
                <a:latin typeface="Tahoma"/>
                <a:cs typeface="Tahoma"/>
              </a:defRPr>
            </a:lvl1pPr>
          </a:lstStyle>
          <a:p>
            <a:endParaRPr/>
          </a:p>
        </p:txBody>
      </p:sp>
      <p:sp>
        <p:nvSpPr>
          <p:cNvPr id="4" name="Holder 4"/>
          <p:cNvSpPr>
            <a:spLocks noGrp="1"/>
          </p:cNvSpPr>
          <p:nvPr>
            <p:ph sz="half" idx="3"/>
          </p:nvPr>
        </p:nvSpPr>
        <p:spPr>
          <a:xfrm>
            <a:off x="2700020" y="586562"/>
            <a:ext cx="2258060" cy="2385695"/>
          </a:xfrm>
          <a:prstGeom prst="rect">
            <a:avLst/>
          </a:prstGeom>
        </p:spPr>
        <p:txBody>
          <a:bodyPr wrap="square" lIns="0" tIns="0" rIns="0" bIns="0">
            <a:spAutoFit/>
          </a:bodyPr>
          <a:lstStyle>
            <a:lvl1pPr>
              <a:defRPr sz="700" b="0" i="0">
                <a:solidFill>
                  <a:schemeClr val="tx1"/>
                </a:solidFill>
                <a:latin typeface="Montserrat"/>
                <a:cs typeface="Montserrat"/>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00" b="1" i="0">
                <a:solidFill>
                  <a:schemeClr val="tx1"/>
                </a:solidFill>
                <a:latin typeface="Montserrat-SemiBold"/>
                <a:cs typeface="Montserrat-Semi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44856" y="200659"/>
            <a:ext cx="3364229" cy="170179"/>
          </a:xfrm>
          <a:prstGeom prst="rect">
            <a:avLst/>
          </a:prstGeom>
        </p:spPr>
        <p:txBody>
          <a:bodyPr wrap="square" lIns="0" tIns="0" rIns="0" bIns="0">
            <a:spAutoFit/>
          </a:bodyPr>
          <a:lstStyle>
            <a:lvl1pPr>
              <a:defRPr sz="1000" b="1" i="0">
                <a:solidFill>
                  <a:schemeClr val="tx1"/>
                </a:solidFill>
                <a:latin typeface="Montserrat-SemiBold"/>
                <a:cs typeface="Montserrat-SemiBold"/>
              </a:defRPr>
            </a:lvl1pPr>
          </a:lstStyle>
          <a:p>
            <a:endParaRPr/>
          </a:p>
        </p:txBody>
      </p:sp>
      <p:sp>
        <p:nvSpPr>
          <p:cNvPr id="3" name="Holder 3"/>
          <p:cNvSpPr>
            <a:spLocks noGrp="1"/>
          </p:cNvSpPr>
          <p:nvPr>
            <p:ph type="body" idx="1"/>
          </p:nvPr>
        </p:nvSpPr>
        <p:spPr>
          <a:xfrm>
            <a:off x="428650" y="819718"/>
            <a:ext cx="3312795" cy="818514"/>
          </a:xfrm>
          <a:prstGeom prst="rect">
            <a:avLst/>
          </a:prstGeom>
        </p:spPr>
        <p:txBody>
          <a:bodyPr wrap="square" lIns="0" tIns="0" rIns="0" bIns="0">
            <a:spAutoFit/>
          </a:bodyPr>
          <a:lstStyle>
            <a:lvl1pPr>
              <a:defRPr sz="1000" b="0" i="0">
                <a:solidFill>
                  <a:schemeClr val="tx1"/>
                </a:solidFill>
                <a:latin typeface="Montserrat"/>
                <a:cs typeface="Montserrat"/>
              </a:defRPr>
            </a:lvl1pPr>
          </a:lstStyle>
          <a:p>
            <a:endParaRPr/>
          </a:p>
        </p:txBody>
      </p:sp>
      <p:sp>
        <p:nvSpPr>
          <p:cNvPr id="4" name="Holder 4"/>
          <p:cNvSpPr>
            <a:spLocks noGrp="1"/>
          </p:cNvSpPr>
          <p:nvPr>
            <p:ph type="ftr" sz="quarter" idx="5"/>
          </p:nvPr>
        </p:nvSpPr>
        <p:spPr>
          <a:xfrm>
            <a:off x="1776857" y="3519678"/>
            <a:ext cx="1672336" cy="18923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61302" y="3519678"/>
            <a:ext cx="1201991" cy="18923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6" name="Holder 6"/>
          <p:cNvSpPr>
            <a:spLocks noGrp="1"/>
          </p:cNvSpPr>
          <p:nvPr>
            <p:ph type="sldNum" sz="quarter" idx="7"/>
          </p:nvPr>
        </p:nvSpPr>
        <p:spPr>
          <a:xfrm>
            <a:off x="3762756" y="3519678"/>
            <a:ext cx="1201991" cy="18923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xml"/><Relationship Id="rId5" Type="http://schemas.openxmlformats.org/officeDocument/2006/relationships/image" Target="../media/image72.pn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xml"/><Relationship Id="rId5" Type="http://schemas.openxmlformats.org/officeDocument/2006/relationships/image" Target="../media/image78.png"/><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3.xml"/><Relationship Id="rId5" Type="http://schemas.openxmlformats.org/officeDocument/2006/relationships/image" Target="../media/image87.png"/><Relationship Id="rId4" Type="http://schemas.openxmlformats.org/officeDocument/2006/relationships/image" Target="../media/image86.png"/></Relationships>
</file>

<file path=ppt/slides/_rels/slide2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3.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3.xml"/><Relationship Id="rId4" Type="http://schemas.openxmlformats.org/officeDocument/2006/relationships/image" Target="../media/image95.png"/></Relationships>
</file>

<file path=ppt/slides/_rels/slide25.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3.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10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10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jpg"/><Relationship Id="rId1" Type="http://schemas.openxmlformats.org/officeDocument/2006/relationships/slideLayout" Target="../slideLayouts/slideLayout3.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31.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33.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3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125.jpg"/><Relationship Id="rId1" Type="http://schemas.openxmlformats.org/officeDocument/2006/relationships/slideLayout" Target="../slideLayouts/slideLayout2.xml"/><Relationship Id="rId5" Type="http://schemas.openxmlformats.org/officeDocument/2006/relationships/image" Target="../media/image128.jpg"/><Relationship Id="rId4" Type="http://schemas.openxmlformats.org/officeDocument/2006/relationships/image" Target="../media/image127.jpg"/></Relationships>
</file>

<file path=ppt/slides/_rels/slide3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129.jpg"/><Relationship Id="rId1" Type="http://schemas.openxmlformats.org/officeDocument/2006/relationships/slideLayout" Target="../slideLayouts/slideLayout3.xml"/><Relationship Id="rId5" Type="http://schemas.openxmlformats.org/officeDocument/2006/relationships/image" Target="../media/image132.png"/><Relationship Id="rId4" Type="http://schemas.openxmlformats.org/officeDocument/2006/relationships/image" Target="../media/image131.jpg"/></Relationships>
</file>

<file path=ppt/slides/_rels/slide37.xml.rels><?xml version="1.0" encoding="UTF-8" standalone="yes"?>
<Relationships xmlns="http://schemas.openxmlformats.org/package/2006/relationships"><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image" Target="../media/image133.png"/><Relationship Id="rId1" Type="http://schemas.openxmlformats.org/officeDocument/2006/relationships/slideLayout" Target="../slideLayouts/slideLayout3.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3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3.xml"/><Relationship Id="rId4" Type="http://schemas.openxmlformats.org/officeDocument/2006/relationships/image" Target="../media/image141.png"/></Relationships>
</file>

<file path=ppt/slides/_rels/slide39.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12" Type="http://schemas.openxmlformats.org/officeDocument/2006/relationships/image" Target="../media/image154.png"/><Relationship Id="rId2" Type="http://schemas.openxmlformats.org/officeDocument/2006/relationships/image" Target="../media/image144.png"/><Relationship Id="rId1" Type="http://schemas.openxmlformats.org/officeDocument/2006/relationships/slideLayout" Target="../slideLayouts/slideLayout2.xml"/><Relationship Id="rId6" Type="http://schemas.openxmlformats.org/officeDocument/2006/relationships/image" Target="../media/image148.png"/><Relationship Id="rId11" Type="http://schemas.openxmlformats.org/officeDocument/2006/relationships/image" Target="../media/image153.png"/><Relationship Id="rId5" Type="http://schemas.openxmlformats.org/officeDocument/2006/relationships/image" Target="../media/image147.png"/><Relationship Id="rId10" Type="http://schemas.openxmlformats.org/officeDocument/2006/relationships/image" Target="../media/image152.png"/><Relationship Id="rId4" Type="http://schemas.openxmlformats.org/officeDocument/2006/relationships/image" Target="../media/image146.png"/><Relationship Id="rId9" Type="http://schemas.openxmlformats.org/officeDocument/2006/relationships/image" Target="../media/image151.png"/></Relationships>
</file>

<file path=ppt/slides/_rels/slide41.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3.xml"/><Relationship Id="rId5" Type="http://schemas.openxmlformats.org/officeDocument/2006/relationships/image" Target="../media/image158.png"/><Relationship Id="rId4" Type="http://schemas.openxmlformats.org/officeDocument/2006/relationships/image" Target="../media/image157.png"/></Relationships>
</file>

<file path=ppt/slides/_rels/slide4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3.xml"/><Relationship Id="rId4" Type="http://schemas.openxmlformats.org/officeDocument/2006/relationships/image" Target="../media/image16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5.xml"/><Relationship Id="rId6" Type="http://schemas.openxmlformats.org/officeDocument/2006/relationships/image" Target="../media/image169.png"/><Relationship Id="rId5" Type="http://schemas.openxmlformats.org/officeDocument/2006/relationships/image" Target="../media/image168.png"/><Relationship Id="rId4" Type="http://schemas.openxmlformats.org/officeDocument/2006/relationships/image" Target="../media/image167.jpg"/></Relationships>
</file>

<file path=ppt/slides/_rels/slide51.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3.xml"/><Relationship Id="rId5" Type="http://schemas.openxmlformats.org/officeDocument/2006/relationships/image" Target="../media/image173.png"/><Relationship Id="rId4" Type="http://schemas.openxmlformats.org/officeDocument/2006/relationships/image" Target="../media/image172.png"/></Relationships>
</file>

<file path=ppt/slides/_rels/slide52.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2.xml"/><Relationship Id="rId4" Type="http://schemas.openxmlformats.org/officeDocument/2006/relationships/image" Target="../media/image179.png"/></Relationships>
</file>

<file path=ppt/slides/_rels/slide55.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3.xml"/><Relationship Id="rId4" Type="http://schemas.openxmlformats.org/officeDocument/2006/relationships/image" Target="../media/image182.png"/></Relationships>
</file>

<file path=ppt/slides/_rels/slide56.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3.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Layout" Target="../slideLayouts/slideLayout3.xml"/><Relationship Id="rId4" Type="http://schemas.openxmlformats.org/officeDocument/2006/relationships/image" Target="../media/image187.png"/></Relationships>
</file>

<file path=ppt/slides/_rels/slide58.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88.png"/><Relationship Id="rId1" Type="http://schemas.openxmlformats.org/officeDocument/2006/relationships/slideLayout" Target="../slideLayouts/slideLayout3.xml"/><Relationship Id="rId4" Type="http://schemas.openxmlformats.org/officeDocument/2006/relationships/image" Target="../media/image19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Imagen 13" descr="Texto&#10;&#10;Descripción generada automáticamente">
            <a:extLst>
              <a:ext uri="{FF2B5EF4-FFF2-40B4-BE49-F238E27FC236}">
                <a16:creationId xmlns:a16="http://schemas.microsoft.com/office/drawing/2014/main" id="{D0FD90DF-D66F-6D2D-9FA4-28F2751F54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219700" cy="33774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IDENTIFICACIÓN</a:t>
            </a:r>
            <a:r>
              <a:rPr spc="45" dirty="0"/>
              <a:t> </a:t>
            </a:r>
            <a:r>
              <a:rPr dirty="0"/>
              <a:t>DE</a:t>
            </a:r>
            <a:r>
              <a:rPr spc="-5" dirty="0"/>
              <a:t> </a:t>
            </a:r>
            <a:r>
              <a:rPr spc="-10" dirty="0"/>
              <a:t>PARTES</a:t>
            </a:r>
          </a:p>
        </p:txBody>
      </p:sp>
      <p:grpSp>
        <p:nvGrpSpPr>
          <p:cNvPr id="3" name="object 3"/>
          <p:cNvGrpSpPr/>
          <p:nvPr/>
        </p:nvGrpSpPr>
        <p:grpSpPr>
          <a:xfrm>
            <a:off x="192672" y="970854"/>
            <a:ext cx="2889885" cy="1783080"/>
            <a:chOff x="192672" y="970854"/>
            <a:chExt cx="2889885" cy="1783080"/>
          </a:xfrm>
        </p:grpSpPr>
        <p:pic>
          <p:nvPicPr>
            <p:cNvPr id="4" name="object 4"/>
            <p:cNvPicPr/>
            <p:nvPr/>
          </p:nvPicPr>
          <p:blipFill>
            <a:blip r:embed="rId2" cstate="print"/>
            <a:stretch>
              <a:fillRect/>
            </a:stretch>
          </p:blipFill>
          <p:spPr>
            <a:xfrm>
              <a:off x="192672" y="970854"/>
              <a:ext cx="2889319" cy="1782820"/>
            </a:xfrm>
            <a:prstGeom prst="rect">
              <a:avLst/>
            </a:prstGeom>
          </p:spPr>
        </p:pic>
        <p:sp>
          <p:nvSpPr>
            <p:cNvPr id="5" name="object 5"/>
            <p:cNvSpPr/>
            <p:nvPr/>
          </p:nvSpPr>
          <p:spPr>
            <a:xfrm>
              <a:off x="1751711" y="1301496"/>
              <a:ext cx="0" cy="527685"/>
            </a:xfrm>
            <a:custGeom>
              <a:avLst/>
              <a:gdLst/>
              <a:ahLst/>
              <a:cxnLst/>
              <a:rect l="l" t="t" r="r" b="b"/>
              <a:pathLst>
                <a:path h="527685">
                  <a:moveTo>
                    <a:pt x="0" y="0"/>
                  </a:moveTo>
                  <a:lnTo>
                    <a:pt x="0" y="527557"/>
                  </a:lnTo>
                </a:path>
              </a:pathLst>
            </a:custGeom>
            <a:ln w="15237">
              <a:solidFill>
                <a:srgbClr val="FFFFFF"/>
              </a:solidFill>
            </a:ln>
          </p:spPr>
          <p:txBody>
            <a:bodyPr wrap="square" lIns="0" tIns="0" rIns="0" bIns="0" rtlCol="0"/>
            <a:lstStyle/>
            <a:p>
              <a:endParaRPr/>
            </a:p>
          </p:txBody>
        </p:sp>
        <p:sp>
          <p:nvSpPr>
            <p:cNvPr id="6" name="object 6"/>
            <p:cNvSpPr/>
            <p:nvPr/>
          </p:nvSpPr>
          <p:spPr>
            <a:xfrm>
              <a:off x="1751711" y="1301496"/>
              <a:ext cx="0" cy="527685"/>
            </a:xfrm>
            <a:custGeom>
              <a:avLst/>
              <a:gdLst/>
              <a:ahLst/>
              <a:cxnLst/>
              <a:rect l="l" t="t" r="r" b="b"/>
              <a:pathLst>
                <a:path h="527685">
                  <a:moveTo>
                    <a:pt x="0" y="0"/>
                  </a:moveTo>
                  <a:lnTo>
                    <a:pt x="0" y="527557"/>
                  </a:lnTo>
                </a:path>
              </a:pathLst>
            </a:custGeom>
            <a:ln w="7621">
              <a:solidFill>
                <a:srgbClr val="221F1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1683130" y="1188720"/>
              <a:ext cx="137160" cy="130810"/>
            </a:xfrm>
            <a:prstGeom prst="rect">
              <a:avLst/>
            </a:prstGeom>
          </p:spPr>
        </p:pic>
      </p:grpSp>
      <p:sp>
        <p:nvSpPr>
          <p:cNvPr id="8" name="object 8"/>
          <p:cNvSpPr txBox="1"/>
          <p:nvPr/>
        </p:nvSpPr>
        <p:spPr>
          <a:xfrm>
            <a:off x="3211448" y="1026111"/>
            <a:ext cx="1863725" cy="1694695"/>
          </a:xfrm>
          <a:prstGeom prst="rect">
            <a:avLst/>
          </a:prstGeom>
        </p:spPr>
        <p:txBody>
          <a:bodyPr vert="horz" wrap="square" lIns="0" tIns="73025" rIns="0" bIns="0" rtlCol="0">
            <a:spAutoFit/>
          </a:bodyPr>
          <a:lstStyle/>
          <a:p>
            <a:pPr marL="241300" indent="-228600">
              <a:lnSpc>
                <a:spcPct val="100000"/>
              </a:lnSpc>
              <a:spcBef>
                <a:spcPts val="575"/>
              </a:spcBef>
              <a:buAutoNum type="arabicPeriod"/>
              <a:tabLst>
                <a:tab pos="240665" algn="l"/>
                <a:tab pos="241300" algn="l"/>
              </a:tabLst>
            </a:pPr>
            <a:r>
              <a:rPr sz="800" dirty="0">
                <a:solidFill>
                  <a:srgbClr val="221F1F"/>
                </a:solidFill>
                <a:latin typeface="Montserrat"/>
                <a:cs typeface="Montserrat"/>
              </a:rPr>
              <a:t>Guardabarros</a:t>
            </a:r>
            <a:r>
              <a:rPr sz="800" spc="-50" dirty="0">
                <a:solidFill>
                  <a:srgbClr val="221F1F"/>
                </a:solidFill>
                <a:latin typeface="Montserrat"/>
                <a:cs typeface="Montserrat"/>
              </a:rPr>
              <a:t> </a:t>
            </a:r>
            <a:r>
              <a:rPr sz="800" spc="-10" dirty="0">
                <a:solidFill>
                  <a:srgbClr val="221F1F"/>
                </a:solidFill>
                <a:latin typeface="Montserrat"/>
                <a:cs typeface="Montserrat"/>
              </a:rPr>
              <a:t>trasero</a:t>
            </a:r>
            <a:endParaRPr sz="800" dirty="0">
              <a:latin typeface="Montserrat"/>
              <a:cs typeface="Montserrat"/>
            </a:endParaRPr>
          </a:p>
          <a:p>
            <a:pPr marL="241300" indent="-228600">
              <a:lnSpc>
                <a:spcPct val="100000"/>
              </a:lnSpc>
              <a:spcBef>
                <a:spcPts val="484"/>
              </a:spcBef>
              <a:buAutoNum type="arabicPeriod"/>
              <a:tabLst>
                <a:tab pos="240665" algn="l"/>
                <a:tab pos="241300" algn="l"/>
              </a:tabLst>
            </a:pPr>
            <a:r>
              <a:rPr sz="800" dirty="0">
                <a:solidFill>
                  <a:srgbClr val="221F1F"/>
                </a:solidFill>
                <a:latin typeface="Montserrat"/>
                <a:cs typeface="Montserrat"/>
              </a:rPr>
              <a:t>Eje</a:t>
            </a:r>
            <a:r>
              <a:rPr sz="800" spc="-5" dirty="0">
                <a:solidFill>
                  <a:srgbClr val="221F1F"/>
                </a:solidFill>
                <a:latin typeface="Montserrat"/>
                <a:cs typeface="Montserrat"/>
              </a:rPr>
              <a:t> </a:t>
            </a:r>
            <a:r>
              <a:rPr sz="800" dirty="0">
                <a:solidFill>
                  <a:srgbClr val="221F1F"/>
                </a:solidFill>
                <a:latin typeface="Montserrat"/>
                <a:cs typeface="Montserrat"/>
              </a:rPr>
              <a:t>de</a:t>
            </a:r>
            <a:r>
              <a:rPr sz="800" spc="-15" dirty="0">
                <a:solidFill>
                  <a:srgbClr val="221F1F"/>
                </a:solidFill>
                <a:latin typeface="Montserrat"/>
                <a:cs typeface="Montserrat"/>
              </a:rPr>
              <a:t> </a:t>
            </a:r>
            <a:r>
              <a:rPr sz="800" dirty="0">
                <a:solidFill>
                  <a:srgbClr val="221F1F"/>
                </a:solidFill>
                <a:latin typeface="Montserrat"/>
                <a:cs typeface="Montserrat"/>
              </a:rPr>
              <a:t>rueda</a:t>
            </a:r>
            <a:r>
              <a:rPr sz="800" spc="-5" dirty="0">
                <a:solidFill>
                  <a:srgbClr val="221F1F"/>
                </a:solidFill>
                <a:latin typeface="Montserrat"/>
                <a:cs typeface="Montserrat"/>
              </a:rPr>
              <a:t> </a:t>
            </a:r>
            <a:r>
              <a:rPr sz="800" spc="-10" dirty="0">
                <a:solidFill>
                  <a:srgbClr val="221F1F"/>
                </a:solidFill>
                <a:latin typeface="Montserrat"/>
                <a:cs typeface="Montserrat"/>
              </a:rPr>
              <a:t>trasera</a:t>
            </a:r>
            <a:endParaRPr sz="800" dirty="0">
              <a:latin typeface="Montserrat"/>
              <a:cs typeface="Montserrat"/>
            </a:endParaRPr>
          </a:p>
          <a:p>
            <a:pPr marL="241300" indent="-228600">
              <a:lnSpc>
                <a:spcPct val="100000"/>
              </a:lnSpc>
              <a:spcBef>
                <a:spcPts val="480"/>
              </a:spcBef>
              <a:buAutoNum type="arabicPeriod"/>
              <a:tabLst>
                <a:tab pos="240665" algn="l"/>
                <a:tab pos="241300" algn="l"/>
              </a:tabLst>
            </a:pPr>
            <a:r>
              <a:rPr lang="es-ES" sz="800" spc="-10" dirty="0">
                <a:solidFill>
                  <a:srgbClr val="221F1F"/>
                </a:solidFill>
                <a:latin typeface="Montserrat"/>
                <a:cs typeface="Montserrat"/>
              </a:rPr>
              <a:t>P</a:t>
            </a:r>
            <a:r>
              <a:rPr sz="800" spc="-10" dirty="0" err="1">
                <a:solidFill>
                  <a:srgbClr val="221F1F"/>
                </a:solidFill>
                <a:latin typeface="Montserrat"/>
                <a:cs typeface="Montserrat"/>
              </a:rPr>
              <a:t>osapiés</a:t>
            </a:r>
            <a:r>
              <a:rPr sz="800" spc="5" dirty="0">
                <a:solidFill>
                  <a:srgbClr val="221F1F"/>
                </a:solidFill>
                <a:latin typeface="Montserrat"/>
                <a:cs typeface="Montserrat"/>
              </a:rPr>
              <a:t> </a:t>
            </a:r>
            <a:r>
              <a:rPr sz="800" dirty="0">
                <a:solidFill>
                  <a:srgbClr val="221F1F"/>
                </a:solidFill>
                <a:latin typeface="Montserrat"/>
                <a:cs typeface="Montserrat"/>
              </a:rPr>
              <a:t>trasero</a:t>
            </a:r>
            <a:r>
              <a:rPr sz="800" spc="25" dirty="0">
                <a:solidFill>
                  <a:srgbClr val="221F1F"/>
                </a:solidFill>
                <a:latin typeface="Montserrat"/>
                <a:cs typeface="Montserrat"/>
              </a:rPr>
              <a:t> </a:t>
            </a:r>
            <a:r>
              <a:rPr sz="800" spc="-10" dirty="0">
                <a:solidFill>
                  <a:srgbClr val="221F1F"/>
                </a:solidFill>
                <a:latin typeface="Montserrat"/>
                <a:cs typeface="Montserrat"/>
              </a:rPr>
              <a:t>izquierdo</a:t>
            </a:r>
            <a:endParaRPr sz="800" dirty="0">
              <a:latin typeface="Montserrat"/>
              <a:cs typeface="Montserrat"/>
            </a:endParaRPr>
          </a:p>
          <a:p>
            <a:pPr marL="241300" indent="-228600">
              <a:lnSpc>
                <a:spcPct val="100000"/>
              </a:lnSpc>
              <a:spcBef>
                <a:spcPts val="480"/>
              </a:spcBef>
              <a:buAutoNum type="arabicPeriod"/>
              <a:tabLst>
                <a:tab pos="240665" algn="l"/>
                <a:tab pos="241300" algn="l"/>
              </a:tabLst>
            </a:pPr>
            <a:r>
              <a:rPr lang="es-ES" sz="800" spc="-10" dirty="0">
                <a:solidFill>
                  <a:srgbClr val="221F1F"/>
                </a:solidFill>
                <a:latin typeface="Montserrat"/>
                <a:cs typeface="Montserrat"/>
              </a:rPr>
              <a:t>P</a:t>
            </a:r>
            <a:r>
              <a:rPr sz="800" spc="-10" dirty="0" err="1">
                <a:solidFill>
                  <a:srgbClr val="221F1F"/>
                </a:solidFill>
                <a:latin typeface="Montserrat"/>
                <a:cs typeface="Montserrat"/>
              </a:rPr>
              <a:t>osapiés</a:t>
            </a:r>
            <a:r>
              <a:rPr sz="800" spc="-5" dirty="0">
                <a:solidFill>
                  <a:srgbClr val="221F1F"/>
                </a:solidFill>
                <a:latin typeface="Montserrat"/>
                <a:cs typeface="Montserrat"/>
              </a:rPr>
              <a:t> </a:t>
            </a:r>
            <a:r>
              <a:rPr sz="800" dirty="0">
                <a:solidFill>
                  <a:srgbClr val="221F1F"/>
                </a:solidFill>
                <a:latin typeface="Montserrat"/>
                <a:cs typeface="Montserrat"/>
              </a:rPr>
              <a:t>delantero</a:t>
            </a:r>
            <a:r>
              <a:rPr sz="800" spc="20" dirty="0">
                <a:solidFill>
                  <a:srgbClr val="221F1F"/>
                </a:solidFill>
                <a:latin typeface="Montserrat"/>
                <a:cs typeface="Montserrat"/>
              </a:rPr>
              <a:t> </a:t>
            </a:r>
            <a:r>
              <a:rPr sz="800" spc="-10" dirty="0">
                <a:solidFill>
                  <a:srgbClr val="221F1F"/>
                </a:solidFill>
                <a:latin typeface="Montserrat"/>
                <a:cs typeface="Montserrat"/>
              </a:rPr>
              <a:t>izquierdo</a:t>
            </a:r>
            <a:endParaRPr sz="800" dirty="0">
              <a:latin typeface="Montserrat"/>
              <a:cs typeface="Montserrat"/>
            </a:endParaRPr>
          </a:p>
          <a:p>
            <a:pPr marL="241300" indent="-228600">
              <a:lnSpc>
                <a:spcPct val="100000"/>
              </a:lnSpc>
              <a:spcBef>
                <a:spcPts val="480"/>
              </a:spcBef>
              <a:buAutoNum type="arabicPeriod"/>
              <a:tabLst>
                <a:tab pos="240665" algn="l"/>
                <a:tab pos="241300" algn="l"/>
              </a:tabLst>
            </a:pPr>
            <a:r>
              <a:rPr sz="800" dirty="0">
                <a:solidFill>
                  <a:srgbClr val="221F1F"/>
                </a:solidFill>
                <a:latin typeface="Montserrat"/>
                <a:cs typeface="Montserrat"/>
              </a:rPr>
              <a:t>Soporte</a:t>
            </a:r>
            <a:r>
              <a:rPr sz="800" spc="-35" dirty="0">
                <a:solidFill>
                  <a:srgbClr val="221F1F"/>
                </a:solidFill>
                <a:latin typeface="Montserrat"/>
                <a:cs typeface="Montserrat"/>
              </a:rPr>
              <a:t> </a:t>
            </a:r>
            <a:r>
              <a:rPr sz="800" spc="-10" dirty="0">
                <a:solidFill>
                  <a:srgbClr val="221F1F"/>
                </a:solidFill>
                <a:latin typeface="Montserrat"/>
                <a:cs typeface="Montserrat"/>
              </a:rPr>
              <a:t>lateral</a:t>
            </a:r>
            <a:endParaRPr sz="800" dirty="0">
              <a:latin typeface="Montserrat"/>
              <a:cs typeface="Montserrat"/>
            </a:endParaRPr>
          </a:p>
          <a:p>
            <a:pPr marL="241300" indent="-228600">
              <a:lnSpc>
                <a:spcPct val="100000"/>
              </a:lnSpc>
              <a:spcBef>
                <a:spcPts val="480"/>
              </a:spcBef>
              <a:buAutoNum type="arabicPeriod"/>
              <a:tabLst>
                <a:tab pos="240665" algn="l"/>
                <a:tab pos="241300" algn="l"/>
              </a:tabLst>
            </a:pPr>
            <a:r>
              <a:rPr sz="800" dirty="0">
                <a:solidFill>
                  <a:srgbClr val="221F1F"/>
                </a:solidFill>
                <a:latin typeface="Montserrat"/>
                <a:cs typeface="Montserrat"/>
              </a:rPr>
              <a:t>Soporte</a:t>
            </a:r>
            <a:r>
              <a:rPr sz="800" spc="-30" dirty="0">
                <a:solidFill>
                  <a:srgbClr val="221F1F"/>
                </a:solidFill>
                <a:latin typeface="Montserrat"/>
                <a:cs typeface="Montserrat"/>
              </a:rPr>
              <a:t> </a:t>
            </a:r>
            <a:r>
              <a:rPr sz="800" dirty="0">
                <a:solidFill>
                  <a:srgbClr val="221F1F"/>
                </a:solidFill>
                <a:latin typeface="Montserrat"/>
                <a:cs typeface="Montserrat"/>
              </a:rPr>
              <a:t>central</a:t>
            </a:r>
            <a:r>
              <a:rPr sz="800" spc="-25" dirty="0">
                <a:solidFill>
                  <a:srgbClr val="221F1F"/>
                </a:solidFill>
                <a:latin typeface="Montserrat"/>
                <a:cs typeface="Montserrat"/>
              </a:rPr>
              <a:t> </a:t>
            </a:r>
            <a:r>
              <a:rPr sz="800" dirty="0">
                <a:solidFill>
                  <a:srgbClr val="221F1F"/>
                </a:solidFill>
                <a:latin typeface="Montserrat"/>
                <a:cs typeface="Montserrat"/>
              </a:rPr>
              <a:t>(No</a:t>
            </a:r>
            <a:r>
              <a:rPr sz="800" spc="-15" dirty="0">
                <a:solidFill>
                  <a:srgbClr val="221F1F"/>
                </a:solidFill>
                <a:latin typeface="Montserrat"/>
                <a:cs typeface="Montserrat"/>
              </a:rPr>
              <a:t> </a:t>
            </a:r>
            <a:r>
              <a:rPr sz="800" dirty="0">
                <a:solidFill>
                  <a:srgbClr val="221F1F"/>
                </a:solidFill>
                <a:latin typeface="Montserrat"/>
                <a:cs typeface="Montserrat"/>
              </a:rPr>
              <a:t>en</a:t>
            </a:r>
            <a:r>
              <a:rPr sz="800" spc="-15" dirty="0">
                <a:solidFill>
                  <a:srgbClr val="221F1F"/>
                </a:solidFill>
                <a:latin typeface="Montserrat"/>
                <a:cs typeface="Montserrat"/>
              </a:rPr>
              <a:t> </a:t>
            </a:r>
            <a:r>
              <a:rPr sz="800" spc="-20" dirty="0">
                <a:solidFill>
                  <a:srgbClr val="221F1F"/>
                </a:solidFill>
                <a:latin typeface="Montserrat"/>
                <a:cs typeface="Montserrat"/>
              </a:rPr>
              <a:t>foto)</a:t>
            </a:r>
            <a:endParaRPr sz="800" dirty="0">
              <a:latin typeface="Montserrat"/>
              <a:cs typeface="Montserrat"/>
            </a:endParaRPr>
          </a:p>
          <a:p>
            <a:pPr marL="241300" indent="-228600">
              <a:lnSpc>
                <a:spcPct val="100000"/>
              </a:lnSpc>
              <a:spcBef>
                <a:spcPts val="480"/>
              </a:spcBef>
              <a:buAutoNum type="arabicPeriod"/>
              <a:tabLst>
                <a:tab pos="240665" algn="l"/>
                <a:tab pos="241300" algn="l"/>
              </a:tabLst>
            </a:pPr>
            <a:r>
              <a:rPr sz="800" dirty="0">
                <a:solidFill>
                  <a:srgbClr val="221F1F"/>
                </a:solidFill>
                <a:latin typeface="Montserrat"/>
                <a:cs typeface="Montserrat"/>
              </a:rPr>
              <a:t>Pedal</a:t>
            </a:r>
            <a:r>
              <a:rPr sz="800" spc="-20"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cambios</a:t>
            </a:r>
            <a:endParaRPr sz="800" dirty="0">
              <a:latin typeface="Montserrat"/>
              <a:cs typeface="Montserrat"/>
            </a:endParaRPr>
          </a:p>
          <a:p>
            <a:pPr marL="241300" indent="-228600">
              <a:lnSpc>
                <a:spcPct val="100000"/>
              </a:lnSpc>
              <a:spcBef>
                <a:spcPts val="480"/>
              </a:spcBef>
              <a:buAutoNum type="arabicPeriod"/>
              <a:tabLst>
                <a:tab pos="240665" algn="l"/>
                <a:tab pos="241300" algn="l"/>
              </a:tabLst>
            </a:pPr>
            <a:r>
              <a:rPr sz="800" dirty="0">
                <a:solidFill>
                  <a:srgbClr val="221F1F"/>
                </a:solidFill>
                <a:latin typeface="Montserrat"/>
                <a:cs typeface="Montserrat"/>
              </a:rPr>
              <a:t>Eje</a:t>
            </a:r>
            <a:r>
              <a:rPr sz="800" spc="-10" dirty="0">
                <a:solidFill>
                  <a:srgbClr val="221F1F"/>
                </a:solidFill>
                <a:latin typeface="Montserrat"/>
                <a:cs typeface="Montserrat"/>
              </a:rPr>
              <a:t> </a:t>
            </a:r>
            <a:r>
              <a:rPr sz="800" dirty="0">
                <a:solidFill>
                  <a:srgbClr val="221F1F"/>
                </a:solidFill>
                <a:latin typeface="Montserrat"/>
                <a:cs typeface="Montserrat"/>
              </a:rPr>
              <a:t>de</a:t>
            </a:r>
            <a:r>
              <a:rPr sz="800" spc="-5" dirty="0">
                <a:solidFill>
                  <a:srgbClr val="221F1F"/>
                </a:solidFill>
                <a:latin typeface="Montserrat"/>
                <a:cs typeface="Montserrat"/>
              </a:rPr>
              <a:t> </a:t>
            </a:r>
            <a:r>
              <a:rPr sz="800" dirty="0">
                <a:solidFill>
                  <a:srgbClr val="221F1F"/>
                </a:solidFill>
                <a:latin typeface="Montserrat"/>
                <a:cs typeface="Montserrat"/>
              </a:rPr>
              <a:t>rueda</a:t>
            </a:r>
            <a:r>
              <a:rPr sz="800" spc="5" dirty="0">
                <a:solidFill>
                  <a:srgbClr val="221F1F"/>
                </a:solidFill>
                <a:latin typeface="Montserrat"/>
                <a:cs typeface="Montserrat"/>
              </a:rPr>
              <a:t> </a:t>
            </a:r>
            <a:r>
              <a:rPr sz="800" spc="-10" dirty="0">
                <a:solidFill>
                  <a:srgbClr val="221F1F"/>
                </a:solidFill>
                <a:latin typeface="Montserrat"/>
                <a:cs typeface="Montserrat"/>
              </a:rPr>
              <a:t>delantera</a:t>
            </a:r>
            <a:endParaRPr sz="800" dirty="0">
              <a:latin typeface="Montserrat"/>
              <a:cs typeface="Montserrat"/>
            </a:endParaRPr>
          </a:p>
          <a:p>
            <a:pPr marL="241300" indent="-228600">
              <a:lnSpc>
                <a:spcPct val="100000"/>
              </a:lnSpc>
              <a:spcBef>
                <a:spcPts val="480"/>
              </a:spcBef>
              <a:buAutoNum type="arabicPeriod"/>
              <a:tabLst>
                <a:tab pos="240665" algn="l"/>
                <a:tab pos="241300" algn="l"/>
              </a:tabLst>
            </a:pPr>
            <a:r>
              <a:rPr sz="800" dirty="0">
                <a:solidFill>
                  <a:srgbClr val="221F1F"/>
                </a:solidFill>
                <a:latin typeface="Montserrat"/>
                <a:cs typeface="Montserrat"/>
              </a:rPr>
              <a:t>Tapa</a:t>
            </a:r>
            <a:r>
              <a:rPr sz="800" spc="-20" dirty="0">
                <a:solidFill>
                  <a:srgbClr val="221F1F"/>
                </a:solidFill>
                <a:latin typeface="Montserrat"/>
                <a:cs typeface="Montserrat"/>
              </a:rPr>
              <a:t> </a:t>
            </a:r>
            <a:r>
              <a:rPr sz="800" dirty="0">
                <a:solidFill>
                  <a:srgbClr val="221F1F"/>
                </a:solidFill>
                <a:latin typeface="Montserrat"/>
                <a:cs typeface="Montserrat"/>
              </a:rPr>
              <a:t>lateral</a:t>
            </a:r>
            <a:r>
              <a:rPr sz="800" spc="-20" dirty="0">
                <a:solidFill>
                  <a:srgbClr val="221F1F"/>
                </a:solidFill>
                <a:latin typeface="Montserrat"/>
                <a:cs typeface="Montserrat"/>
              </a:rPr>
              <a:t> </a:t>
            </a:r>
            <a:r>
              <a:rPr sz="800" spc="-10" dirty="0">
                <a:solidFill>
                  <a:srgbClr val="221F1F"/>
                </a:solidFill>
                <a:latin typeface="Montserrat"/>
                <a:cs typeface="Montserrat"/>
              </a:rPr>
              <a:t>izquierda</a:t>
            </a:r>
            <a:endParaRPr sz="800" dirty="0">
              <a:latin typeface="Montserrat"/>
              <a:cs typeface="Montserrat"/>
            </a:endParaRPr>
          </a:p>
        </p:txBody>
      </p:sp>
      <p:sp>
        <p:nvSpPr>
          <p:cNvPr id="9" name="object 9"/>
          <p:cNvSpPr txBox="1"/>
          <p:nvPr/>
        </p:nvSpPr>
        <p:spPr>
          <a:xfrm>
            <a:off x="1712467" y="1185799"/>
            <a:ext cx="7937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9</a:t>
            </a:r>
            <a:endParaRPr sz="700">
              <a:latin typeface="Montserrat"/>
              <a:cs typeface="Montserrat"/>
            </a:endParaRPr>
          </a:p>
        </p:txBody>
      </p:sp>
      <p:grpSp>
        <p:nvGrpSpPr>
          <p:cNvPr id="10" name="object 10"/>
          <p:cNvGrpSpPr/>
          <p:nvPr/>
        </p:nvGrpSpPr>
        <p:grpSpPr>
          <a:xfrm>
            <a:off x="590575" y="1809178"/>
            <a:ext cx="2069464" cy="1080770"/>
            <a:chOff x="590575" y="1809178"/>
            <a:chExt cx="2069464" cy="1080770"/>
          </a:xfrm>
        </p:grpSpPr>
        <p:sp>
          <p:nvSpPr>
            <p:cNvPr id="11" name="object 11"/>
            <p:cNvSpPr/>
            <p:nvPr/>
          </p:nvSpPr>
          <p:spPr>
            <a:xfrm>
              <a:off x="607161" y="2314956"/>
              <a:ext cx="0" cy="460375"/>
            </a:xfrm>
            <a:custGeom>
              <a:avLst/>
              <a:gdLst/>
              <a:ahLst/>
              <a:cxnLst/>
              <a:rect l="l" t="t" r="r" b="b"/>
              <a:pathLst>
                <a:path h="460375">
                  <a:moveTo>
                    <a:pt x="0" y="0"/>
                  </a:moveTo>
                  <a:lnTo>
                    <a:pt x="0" y="460311"/>
                  </a:lnTo>
                </a:path>
              </a:pathLst>
            </a:custGeom>
            <a:ln w="15237">
              <a:solidFill>
                <a:srgbClr val="FFFFFF"/>
              </a:solidFill>
            </a:ln>
          </p:spPr>
          <p:txBody>
            <a:bodyPr wrap="square" lIns="0" tIns="0" rIns="0" bIns="0" rtlCol="0"/>
            <a:lstStyle/>
            <a:p>
              <a:endParaRPr/>
            </a:p>
          </p:txBody>
        </p:sp>
        <p:sp>
          <p:nvSpPr>
            <p:cNvPr id="12" name="object 12"/>
            <p:cNvSpPr/>
            <p:nvPr/>
          </p:nvSpPr>
          <p:spPr>
            <a:xfrm>
              <a:off x="607161" y="2314956"/>
              <a:ext cx="0" cy="460375"/>
            </a:xfrm>
            <a:custGeom>
              <a:avLst/>
              <a:gdLst/>
              <a:ahLst/>
              <a:cxnLst/>
              <a:rect l="l" t="t" r="r" b="b"/>
              <a:pathLst>
                <a:path h="460375">
                  <a:moveTo>
                    <a:pt x="0" y="0"/>
                  </a:moveTo>
                  <a:lnTo>
                    <a:pt x="0" y="460311"/>
                  </a:lnTo>
                </a:path>
              </a:pathLst>
            </a:custGeom>
            <a:ln w="7621">
              <a:solidFill>
                <a:srgbClr val="221F1F"/>
              </a:solidFill>
            </a:ln>
          </p:spPr>
          <p:txBody>
            <a:bodyPr wrap="square" lIns="0" tIns="0" rIns="0" bIns="0" rtlCol="0"/>
            <a:lstStyle/>
            <a:p>
              <a:endParaRPr/>
            </a:p>
          </p:txBody>
        </p:sp>
        <p:sp>
          <p:nvSpPr>
            <p:cNvPr id="13" name="object 13"/>
            <p:cNvSpPr/>
            <p:nvPr/>
          </p:nvSpPr>
          <p:spPr>
            <a:xfrm>
              <a:off x="1407286" y="2330831"/>
              <a:ext cx="233045" cy="450215"/>
            </a:xfrm>
            <a:custGeom>
              <a:avLst/>
              <a:gdLst/>
              <a:ahLst/>
              <a:cxnLst/>
              <a:rect l="l" t="t" r="r" b="b"/>
              <a:pathLst>
                <a:path w="233044" h="450214">
                  <a:moveTo>
                    <a:pt x="0" y="449770"/>
                  </a:moveTo>
                  <a:lnTo>
                    <a:pt x="0" y="256311"/>
                  </a:lnTo>
                  <a:lnTo>
                    <a:pt x="232790" y="0"/>
                  </a:lnTo>
                </a:path>
              </a:pathLst>
            </a:custGeom>
            <a:ln w="15237">
              <a:solidFill>
                <a:srgbClr val="FFFFFF"/>
              </a:solidFill>
            </a:ln>
          </p:spPr>
          <p:txBody>
            <a:bodyPr wrap="square" lIns="0" tIns="0" rIns="0" bIns="0" rtlCol="0"/>
            <a:lstStyle/>
            <a:p>
              <a:endParaRPr/>
            </a:p>
          </p:txBody>
        </p:sp>
        <p:sp>
          <p:nvSpPr>
            <p:cNvPr id="14" name="object 14"/>
            <p:cNvSpPr/>
            <p:nvPr/>
          </p:nvSpPr>
          <p:spPr>
            <a:xfrm>
              <a:off x="1407286" y="2330831"/>
              <a:ext cx="233045" cy="450215"/>
            </a:xfrm>
            <a:custGeom>
              <a:avLst/>
              <a:gdLst/>
              <a:ahLst/>
              <a:cxnLst/>
              <a:rect l="l" t="t" r="r" b="b"/>
              <a:pathLst>
                <a:path w="233044" h="450214">
                  <a:moveTo>
                    <a:pt x="0" y="449770"/>
                  </a:moveTo>
                  <a:lnTo>
                    <a:pt x="0" y="256311"/>
                  </a:lnTo>
                  <a:lnTo>
                    <a:pt x="232790" y="0"/>
                  </a:lnTo>
                </a:path>
              </a:pathLst>
            </a:custGeom>
            <a:ln w="7621">
              <a:solidFill>
                <a:srgbClr val="221F1F"/>
              </a:solidFill>
            </a:ln>
          </p:spPr>
          <p:txBody>
            <a:bodyPr wrap="square" lIns="0" tIns="0" rIns="0" bIns="0" rtlCol="0"/>
            <a:lstStyle/>
            <a:p>
              <a:endParaRPr/>
            </a:p>
          </p:txBody>
        </p:sp>
        <p:sp>
          <p:nvSpPr>
            <p:cNvPr id="15" name="object 15"/>
            <p:cNvSpPr/>
            <p:nvPr/>
          </p:nvSpPr>
          <p:spPr>
            <a:xfrm>
              <a:off x="1905253" y="2433320"/>
              <a:ext cx="0" cy="331470"/>
            </a:xfrm>
            <a:custGeom>
              <a:avLst/>
              <a:gdLst/>
              <a:ahLst/>
              <a:cxnLst/>
              <a:rect l="l" t="t" r="r" b="b"/>
              <a:pathLst>
                <a:path h="331469">
                  <a:moveTo>
                    <a:pt x="0" y="0"/>
                  </a:moveTo>
                  <a:lnTo>
                    <a:pt x="0" y="331457"/>
                  </a:lnTo>
                </a:path>
              </a:pathLst>
            </a:custGeom>
            <a:ln w="15237">
              <a:solidFill>
                <a:srgbClr val="FFFFFF"/>
              </a:solidFill>
            </a:ln>
          </p:spPr>
          <p:txBody>
            <a:bodyPr wrap="square" lIns="0" tIns="0" rIns="0" bIns="0" rtlCol="0"/>
            <a:lstStyle/>
            <a:p>
              <a:endParaRPr/>
            </a:p>
          </p:txBody>
        </p:sp>
        <p:sp>
          <p:nvSpPr>
            <p:cNvPr id="16" name="object 16"/>
            <p:cNvSpPr/>
            <p:nvPr/>
          </p:nvSpPr>
          <p:spPr>
            <a:xfrm>
              <a:off x="1905253" y="2433320"/>
              <a:ext cx="0" cy="331470"/>
            </a:xfrm>
            <a:custGeom>
              <a:avLst/>
              <a:gdLst/>
              <a:ahLst/>
              <a:cxnLst/>
              <a:rect l="l" t="t" r="r" b="b"/>
              <a:pathLst>
                <a:path h="331469">
                  <a:moveTo>
                    <a:pt x="0" y="0"/>
                  </a:moveTo>
                  <a:lnTo>
                    <a:pt x="0" y="331457"/>
                  </a:lnTo>
                </a:path>
              </a:pathLst>
            </a:custGeom>
            <a:ln w="7621">
              <a:solidFill>
                <a:srgbClr val="221F1F"/>
              </a:solidFill>
            </a:ln>
          </p:spPr>
          <p:txBody>
            <a:bodyPr wrap="square" lIns="0" tIns="0" rIns="0" bIns="0" rtlCol="0"/>
            <a:lstStyle/>
            <a:p>
              <a:endParaRPr/>
            </a:p>
          </p:txBody>
        </p:sp>
        <p:sp>
          <p:nvSpPr>
            <p:cNvPr id="17" name="object 17"/>
            <p:cNvSpPr/>
            <p:nvPr/>
          </p:nvSpPr>
          <p:spPr>
            <a:xfrm>
              <a:off x="1866264" y="2279015"/>
              <a:ext cx="228600" cy="478790"/>
            </a:xfrm>
            <a:custGeom>
              <a:avLst/>
              <a:gdLst/>
              <a:ahLst/>
              <a:cxnLst/>
              <a:rect l="l" t="t" r="r" b="b"/>
              <a:pathLst>
                <a:path w="228600" h="478789">
                  <a:moveTo>
                    <a:pt x="228600" y="478561"/>
                  </a:moveTo>
                  <a:lnTo>
                    <a:pt x="228600" y="220218"/>
                  </a:lnTo>
                  <a:lnTo>
                    <a:pt x="0" y="0"/>
                  </a:lnTo>
                </a:path>
              </a:pathLst>
            </a:custGeom>
            <a:ln w="15237">
              <a:solidFill>
                <a:srgbClr val="FFFFFF"/>
              </a:solidFill>
            </a:ln>
          </p:spPr>
          <p:txBody>
            <a:bodyPr wrap="square" lIns="0" tIns="0" rIns="0" bIns="0" rtlCol="0"/>
            <a:lstStyle/>
            <a:p>
              <a:endParaRPr/>
            </a:p>
          </p:txBody>
        </p:sp>
        <p:sp>
          <p:nvSpPr>
            <p:cNvPr id="18" name="object 18"/>
            <p:cNvSpPr/>
            <p:nvPr/>
          </p:nvSpPr>
          <p:spPr>
            <a:xfrm>
              <a:off x="1866264" y="2279015"/>
              <a:ext cx="228600" cy="478790"/>
            </a:xfrm>
            <a:custGeom>
              <a:avLst/>
              <a:gdLst/>
              <a:ahLst/>
              <a:cxnLst/>
              <a:rect l="l" t="t" r="r" b="b"/>
              <a:pathLst>
                <a:path w="228600" h="478789">
                  <a:moveTo>
                    <a:pt x="228600" y="478561"/>
                  </a:moveTo>
                  <a:lnTo>
                    <a:pt x="228600" y="220218"/>
                  </a:lnTo>
                  <a:lnTo>
                    <a:pt x="0" y="0"/>
                  </a:lnTo>
                </a:path>
              </a:pathLst>
            </a:custGeom>
            <a:ln w="7621">
              <a:solidFill>
                <a:srgbClr val="221F1F"/>
              </a:solidFill>
            </a:ln>
          </p:spPr>
          <p:txBody>
            <a:bodyPr wrap="square" lIns="0" tIns="0" rIns="0" bIns="0" rtlCol="0"/>
            <a:lstStyle/>
            <a:p>
              <a:endParaRPr/>
            </a:p>
          </p:txBody>
        </p:sp>
        <p:sp>
          <p:nvSpPr>
            <p:cNvPr id="19" name="object 19"/>
            <p:cNvSpPr/>
            <p:nvPr/>
          </p:nvSpPr>
          <p:spPr>
            <a:xfrm>
              <a:off x="2591180" y="2312289"/>
              <a:ext cx="0" cy="445770"/>
            </a:xfrm>
            <a:custGeom>
              <a:avLst/>
              <a:gdLst/>
              <a:ahLst/>
              <a:cxnLst/>
              <a:rect l="l" t="t" r="r" b="b"/>
              <a:pathLst>
                <a:path h="445769">
                  <a:moveTo>
                    <a:pt x="0" y="0"/>
                  </a:moveTo>
                  <a:lnTo>
                    <a:pt x="0" y="445287"/>
                  </a:lnTo>
                </a:path>
              </a:pathLst>
            </a:custGeom>
            <a:ln w="15237">
              <a:solidFill>
                <a:srgbClr val="FFFFFF"/>
              </a:solidFill>
            </a:ln>
          </p:spPr>
          <p:txBody>
            <a:bodyPr wrap="square" lIns="0" tIns="0" rIns="0" bIns="0" rtlCol="0"/>
            <a:lstStyle/>
            <a:p>
              <a:endParaRPr/>
            </a:p>
          </p:txBody>
        </p:sp>
        <p:sp>
          <p:nvSpPr>
            <p:cNvPr id="20" name="object 20"/>
            <p:cNvSpPr/>
            <p:nvPr/>
          </p:nvSpPr>
          <p:spPr>
            <a:xfrm>
              <a:off x="2591180" y="2312289"/>
              <a:ext cx="0" cy="445770"/>
            </a:xfrm>
            <a:custGeom>
              <a:avLst/>
              <a:gdLst/>
              <a:ahLst/>
              <a:cxnLst/>
              <a:rect l="l" t="t" r="r" b="b"/>
              <a:pathLst>
                <a:path h="445769">
                  <a:moveTo>
                    <a:pt x="0" y="0"/>
                  </a:moveTo>
                  <a:lnTo>
                    <a:pt x="0" y="445287"/>
                  </a:lnTo>
                </a:path>
              </a:pathLst>
            </a:custGeom>
            <a:ln w="7621">
              <a:solidFill>
                <a:srgbClr val="221F1F"/>
              </a:solidFill>
            </a:ln>
          </p:spPr>
          <p:txBody>
            <a:bodyPr wrap="square" lIns="0" tIns="0" rIns="0" bIns="0" rtlCol="0"/>
            <a:lstStyle/>
            <a:p>
              <a:endParaRPr/>
            </a:p>
          </p:txBody>
        </p:sp>
        <p:sp>
          <p:nvSpPr>
            <p:cNvPr id="21" name="object 21"/>
            <p:cNvSpPr/>
            <p:nvPr/>
          </p:nvSpPr>
          <p:spPr>
            <a:xfrm>
              <a:off x="1739900" y="1813941"/>
              <a:ext cx="24130" cy="22860"/>
            </a:xfrm>
            <a:custGeom>
              <a:avLst/>
              <a:gdLst/>
              <a:ahLst/>
              <a:cxnLst/>
              <a:rect l="l" t="t" r="r" b="b"/>
              <a:pathLst>
                <a:path w="24130" h="22860">
                  <a:moveTo>
                    <a:pt x="18414" y="0"/>
                  </a:moveTo>
                  <a:lnTo>
                    <a:pt x="5333" y="0"/>
                  </a:lnTo>
                  <a:lnTo>
                    <a:pt x="0" y="5080"/>
                  </a:lnTo>
                  <a:lnTo>
                    <a:pt x="0" y="17526"/>
                  </a:lnTo>
                  <a:lnTo>
                    <a:pt x="5333" y="22606"/>
                  </a:lnTo>
                  <a:lnTo>
                    <a:pt x="18414" y="22606"/>
                  </a:lnTo>
                  <a:lnTo>
                    <a:pt x="23749" y="17526"/>
                  </a:lnTo>
                  <a:lnTo>
                    <a:pt x="23749" y="5080"/>
                  </a:lnTo>
                  <a:lnTo>
                    <a:pt x="18414" y="0"/>
                  </a:lnTo>
                  <a:close/>
                </a:path>
              </a:pathLst>
            </a:custGeom>
            <a:solidFill>
              <a:srgbClr val="FFFFFF"/>
            </a:solidFill>
          </p:spPr>
          <p:txBody>
            <a:bodyPr wrap="square" lIns="0" tIns="0" rIns="0" bIns="0" rtlCol="0"/>
            <a:lstStyle/>
            <a:p>
              <a:endParaRPr/>
            </a:p>
          </p:txBody>
        </p:sp>
        <p:sp>
          <p:nvSpPr>
            <p:cNvPr id="22" name="object 22"/>
            <p:cNvSpPr/>
            <p:nvPr/>
          </p:nvSpPr>
          <p:spPr>
            <a:xfrm>
              <a:off x="1739900" y="1813941"/>
              <a:ext cx="24130" cy="22860"/>
            </a:xfrm>
            <a:custGeom>
              <a:avLst/>
              <a:gdLst/>
              <a:ahLst/>
              <a:cxnLst/>
              <a:rect l="l" t="t" r="r" b="b"/>
              <a:pathLst>
                <a:path w="24130" h="22860">
                  <a:moveTo>
                    <a:pt x="11811" y="22606"/>
                  </a:moveTo>
                  <a:lnTo>
                    <a:pt x="18414" y="22606"/>
                  </a:lnTo>
                  <a:lnTo>
                    <a:pt x="23749" y="17526"/>
                  </a:lnTo>
                  <a:lnTo>
                    <a:pt x="23749" y="11303"/>
                  </a:lnTo>
                  <a:lnTo>
                    <a:pt x="23749" y="5080"/>
                  </a:lnTo>
                  <a:lnTo>
                    <a:pt x="18414" y="0"/>
                  </a:lnTo>
                  <a:lnTo>
                    <a:pt x="11811" y="0"/>
                  </a:lnTo>
                  <a:lnTo>
                    <a:pt x="5333" y="0"/>
                  </a:lnTo>
                  <a:lnTo>
                    <a:pt x="0" y="5080"/>
                  </a:lnTo>
                  <a:lnTo>
                    <a:pt x="0" y="11303"/>
                  </a:lnTo>
                  <a:lnTo>
                    <a:pt x="0" y="17526"/>
                  </a:lnTo>
                  <a:lnTo>
                    <a:pt x="5333" y="22606"/>
                  </a:lnTo>
                  <a:lnTo>
                    <a:pt x="11811" y="22606"/>
                  </a:lnTo>
                  <a:close/>
                </a:path>
              </a:pathLst>
            </a:custGeom>
            <a:ln w="9525">
              <a:solidFill>
                <a:srgbClr val="221F1F"/>
              </a:solidFill>
            </a:ln>
          </p:spPr>
          <p:txBody>
            <a:bodyPr wrap="square" lIns="0" tIns="0" rIns="0" bIns="0" rtlCol="0"/>
            <a:lstStyle/>
            <a:p>
              <a:endParaRPr/>
            </a:p>
          </p:txBody>
        </p:sp>
        <p:sp>
          <p:nvSpPr>
            <p:cNvPr id="23" name="object 23"/>
            <p:cNvSpPr/>
            <p:nvPr/>
          </p:nvSpPr>
          <p:spPr>
            <a:xfrm>
              <a:off x="1854580" y="2267839"/>
              <a:ext cx="24130" cy="22860"/>
            </a:xfrm>
            <a:custGeom>
              <a:avLst/>
              <a:gdLst/>
              <a:ahLst/>
              <a:cxnLst/>
              <a:rect l="l" t="t" r="r" b="b"/>
              <a:pathLst>
                <a:path w="24130" h="22860">
                  <a:moveTo>
                    <a:pt x="18287" y="0"/>
                  </a:moveTo>
                  <a:lnTo>
                    <a:pt x="5333" y="0"/>
                  </a:lnTo>
                  <a:lnTo>
                    <a:pt x="0" y="5080"/>
                  </a:lnTo>
                  <a:lnTo>
                    <a:pt x="0" y="17525"/>
                  </a:lnTo>
                  <a:lnTo>
                    <a:pt x="5333" y="22606"/>
                  </a:lnTo>
                  <a:lnTo>
                    <a:pt x="18287" y="22606"/>
                  </a:lnTo>
                  <a:lnTo>
                    <a:pt x="23621" y="17525"/>
                  </a:lnTo>
                  <a:lnTo>
                    <a:pt x="23621" y="5080"/>
                  </a:lnTo>
                  <a:lnTo>
                    <a:pt x="18287" y="0"/>
                  </a:lnTo>
                  <a:close/>
                </a:path>
              </a:pathLst>
            </a:custGeom>
            <a:solidFill>
              <a:srgbClr val="221F1F"/>
            </a:solidFill>
          </p:spPr>
          <p:txBody>
            <a:bodyPr wrap="square" lIns="0" tIns="0" rIns="0" bIns="0" rtlCol="0"/>
            <a:lstStyle/>
            <a:p>
              <a:endParaRPr/>
            </a:p>
          </p:txBody>
        </p:sp>
        <p:sp>
          <p:nvSpPr>
            <p:cNvPr id="24" name="object 24"/>
            <p:cNvSpPr/>
            <p:nvPr/>
          </p:nvSpPr>
          <p:spPr>
            <a:xfrm>
              <a:off x="1854580" y="2267839"/>
              <a:ext cx="24130" cy="22860"/>
            </a:xfrm>
            <a:custGeom>
              <a:avLst/>
              <a:gdLst/>
              <a:ahLst/>
              <a:cxnLst/>
              <a:rect l="l" t="t" r="r" b="b"/>
              <a:pathLst>
                <a:path w="24130" h="22860">
                  <a:moveTo>
                    <a:pt x="0" y="11303"/>
                  </a:moveTo>
                  <a:lnTo>
                    <a:pt x="0" y="17525"/>
                  </a:lnTo>
                  <a:lnTo>
                    <a:pt x="5333" y="22606"/>
                  </a:lnTo>
                  <a:lnTo>
                    <a:pt x="11811" y="22606"/>
                  </a:lnTo>
                  <a:lnTo>
                    <a:pt x="18287" y="22606"/>
                  </a:lnTo>
                  <a:lnTo>
                    <a:pt x="23621" y="17525"/>
                  </a:lnTo>
                  <a:lnTo>
                    <a:pt x="23621" y="11303"/>
                  </a:lnTo>
                  <a:lnTo>
                    <a:pt x="23621" y="5080"/>
                  </a:lnTo>
                  <a:lnTo>
                    <a:pt x="18287" y="0"/>
                  </a:lnTo>
                  <a:lnTo>
                    <a:pt x="11811" y="0"/>
                  </a:lnTo>
                  <a:lnTo>
                    <a:pt x="5333" y="0"/>
                  </a:lnTo>
                  <a:lnTo>
                    <a:pt x="0" y="5080"/>
                  </a:lnTo>
                  <a:lnTo>
                    <a:pt x="0" y="11303"/>
                  </a:lnTo>
                  <a:close/>
                </a:path>
              </a:pathLst>
            </a:custGeom>
            <a:ln w="9525">
              <a:solidFill>
                <a:srgbClr val="FFFFFF"/>
              </a:solidFill>
            </a:ln>
          </p:spPr>
          <p:txBody>
            <a:bodyPr wrap="square" lIns="0" tIns="0" rIns="0" bIns="0" rtlCol="0"/>
            <a:lstStyle/>
            <a:p>
              <a:endParaRPr/>
            </a:p>
          </p:txBody>
        </p:sp>
        <p:sp>
          <p:nvSpPr>
            <p:cNvPr id="25" name="object 25"/>
            <p:cNvSpPr/>
            <p:nvPr/>
          </p:nvSpPr>
          <p:spPr>
            <a:xfrm>
              <a:off x="1893442" y="2423541"/>
              <a:ext cx="24130" cy="22860"/>
            </a:xfrm>
            <a:custGeom>
              <a:avLst/>
              <a:gdLst/>
              <a:ahLst/>
              <a:cxnLst/>
              <a:rect l="l" t="t" r="r" b="b"/>
              <a:pathLst>
                <a:path w="24130" h="22860">
                  <a:moveTo>
                    <a:pt x="18414" y="0"/>
                  </a:moveTo>
                  <a:lnTo>
                    <a:pt x="5333" y="0"/>
                  </a:lnTo>
                  <a:lnTo>
                    <a:pt x="0" y="5079"/>
                  </a:lnTo>
                  <a:lnTo>
                    <a:pt x="0" y="17525"/>
                  </a:lnTo>
                  <a:lnTo>
                    <a:pt x="5333" y="22605"/>
                  </a:lnTo>
                  <a:lnTo>
                    <a:pt x="18414" y="22605"/>
                  </a:lnTo>
                  <a:lnTo>
                    <a:pt x="23749" y="17525"/>
                  </a:lnTo>
                  <a:lnTo>
                    <a:pt x="23749" y="5079"/>
                  </a:lnTo>
                  <a:lnTo>
                    <a:pt x="18414" y="0"/>
                  </a:lnTo>
                  <a:close/>
                </a:path>
              </a:pathLst>
            </a:custGeom>
            <a:solidFill>
              <a:srgbClr val="221F1F"/>
            </a:solidFill>
          </p:spPr>
          <p:txBody>
            <a:bodyPr wrap="square" lIns="0" tIns="0" rIns="0" bIns="0" rtlCol="0"/>
            <a:lstStyle/>
            <a:p>
              <a:endParaRPr/>
            </a:p>
          </p:txBody>
        </p:sp>
        <p:sp>
          <p:nvSpPr>
            <p:cNvPr id="26" name="object 26"/>
            <p:cNvSpPr/>
            <p:nvPr/>
          </p:nvSpPr>
          <p:spPr>
            <a:xfrm>
              <a:off x="1893442" y="2423541"/>
              <a:ext cx="24130" cy="22860"/>
            </a:xfrm>
            <a:custGeom>
              <a:avLst/>
              <a:gdLst/>
              <a:ahLst/>
              <a:cxnLst/>
              <a:rect l="l" t="t" r="r" b="b"/>
              <a:pathLst>
                <a:path w="24130" h="22860">
                  <a:moveTo>
                    <a:pt x="11811" y="22605"/>
                  </a:moveTo>
                  <a:lnTo>
                    <a:pt x="18414" y="22605"/>
                  </a:lnTo>
                  <a:lnTo>
                    <a:pt x="23749" y="17525"/>
                  </a:lnTo>
                  <a:lnTo>
                    <a:pt x="23749" y="11302"/>
                  </a:lnTo>
                  <a:lnTo>
                    <a:pt x="23749" y="5079"/>
                  </a:lnTo>
                  <a:lnTo>
                    <a:pt x="18414" y="0"/>
                  </a:lnTo>
                  <a:lnTo>
                    <a:pt x="11811" y="0"/>
                  </a:lnTo>
                  <a:lnTo>
                    <a:pt x="5333" y="0"/>
                  </a:lnTo>
                  <a:lnTo>
                    <a:pt x="0" y="5079"/>
                  </a:lnTo>
                  <a:lnTo>
                    <a:pt x="0" y="11302"/>
                  </a:lnTo>
                  <a:lnTo>
                    <a:pt x="0" y="17525"/>
                  </a:lnTo>
                  <a:lnTo>
                    <a:pt x="5333" y="22605"/>
                  </a:lnTo>
                  <a:lnTo>
                    <a:pt x="11811" y="22605"/>
                  </a:lnTo>
                  <a:close/>
                </a:path>
              </a:pathLst>
            </a:custGeom>
            <a:ln w="9525">
              <a:solidFill>
                <a:srgbClr val="FFFFFF"/>
              </a:solidFill>
            </a:ln>
          </p:spPr>
          <p:txBody>
            <a:bodyPr wrap="square" lIns="0" tIns="0" rIns="0" bIns="0" rtlCol="0"/>
            <a:lstStyle/>
            <a:p>
              <a:endParaRPr/>
            </a:p>
          </p:txBody>
        </p:sp>
        <p:sp>
          <p:nvSpPr>
            <p:cNvPr id="27" name="object 27"/>
            <p:cNvSpPr/>
            <p:nvPr/>
          </p:nvSpPr>
          <p:spPr>
            <a:xfrm>
              <a:off x="595337" y="2303526"/>
              <a:ext cx="24130" cy="22860"/>
            </a:xfrm>
            <a:custGeom>
              <a:avLst/>
              <a:gdLst/>
              <a:ahLst/>
              <a:cxnLst/>
              <a:rect l="l" t="t" r="r" b="b"/>
              <a:pathLst>
                <a:path w="24129" h="22860">
                  <a:moveTo>
                    <a:pt x="18351" y="0"/>
                  </a:moveTo>
                  <a:lnTo>
                    <a:pt x="5295" y="0"/>
                  </a:lnTo>
                  <a:lnTo>
                    <a:pt x="0" y="4953"/>
                  </a:lnTo>
                  <a:lnTo>
                    <a:pt x="0" y="17399"/>
                  </a:lnTo>
                  <a:lnTo>
                    <a:pt x="5295" y="22478"/>
                  </a:lnTo>
                  <a:lnTo>
                    <a:pt x="18351" y="22478"/>
                  </a:lnTo>
                  <a:lnTo>
                    <a:pt x="23647" y="17399"/>
                  </a:lnTo>
                  <a:lnTo>
                    <a:pt x="23647" y="4953"/>
                  </a:lnTo>
                  <a:lnTo>
                    <a:pt x="18351" y="0"/>
                  </a:lnTo>
                  <a:close/>
                </a:path>
              </a:pathLst>
            </a:custGeom>
            <a:solidFill>
              <a:srgbClr val="FFFFFF"/>
            </a:solidFill>
          </p:spPr>
          <p:txBody>
            <a:bodyPr wrap="square" lIns="0" tIns="0" rIns="0" bIns="0" rtlCol="0"/>
            <a:lstStyle/>
            <a:p>
              <a:endParaRPr/>
            </a:p>
          </p:txBody>
        </p:sp>
        <p:sp>
          <p:nvSpPr>
            <p:cNvPr id="28" name="object 28"/>
            <p:cNvSpPr/>
            <p:nvPr/>
          </p:nvSpPr>
          <p:spPr>
            <a:xfrm>
              <a:off x="595337" y="2303526"/>
              <a:ext cx="24130" cy="22860"/>
            </a:xfrm>
            <a:custGeom>
              <a:avLst/>
              <a:gdLst/>
              <a:ahLst/>
              <a:cxnLst/>
              <a:rect l="l" t="t" r="r" b="b"/>
              <a:pathLst>
                <a:path w="24129" h="22860">
                  <a:moveTo>
                    <a:pt x="11823" y="22478"/>
                  </a:moveTo>
                  <a:lnTo>
                    <a:pt x="18351" y="22478"/>
                  </a:lnTo>
                  <a:lnTo>
                    <a:pt x="23647" y="17399"/>
                  </a:lnTo>
                  <a:lnTo>
                    <a:pt x="23647" y="11175"/>
                  </a:lnTo>
                  <a:lnTo>
                    <a:pt x="23647" y="4953"/>
                  </a:lnTo>
                  <a:lnTo>
                    <a:pt x="18351" y="0"/>
                  </a:lnTo>
                  <a:lnTo>
                    <a:pt x="11823" y="0"/>
                  </a:lnTo>
                  <a:lnTo>
                    <a:pt x="5295" y="0"/>
                  </a:lnTo>
                  <a:lnTo>
                    <a:pt x="0" y="4953"/>
                  </a:lnTo>
                  <a:lnTo>
                    <a:pt x="0" y="11175"/>
                  </a:lnTo>
                  <a:lnTo>
                    <a:pt x="0" y="17399"/>
                  </a:lnTo>
                  <a:lnTo>
                    <a:pt x="5295" y="22478"/>
                  </a:lnTo>
                  <a:lnTo>
                    <a:pt x="11823" y="22478"/>
                  </a:lnTo>
                  <a:close/>
                </a:path>
              </a:pathLst>
            </a:custGeom>
            <a:ln w="9525">
              <a:solidFill>
                <a:srgbClr val="221F1F"/>
              </a:solidFill>
            </a:ln>
          </p:spPr>
          <p:txBody>
            <a:bodyPr wrap="square" lIns="0" tIns="0" rIns="0" bIns="0" rtlCol="0"/>
            <a:lstStyle/>
            <a:p>
              <a:endParaRPr/>
            </a:p>
          </p:txBody>
        </p:sp>
        <p:sp>
          <p:nvSpPr>
            <p:cNvPr id="29" name="object 29"/>
            <p:cNvSpPr/>
            <p:nvPr/>
          </p:nvSpPr>
          <p:spPr>
            <a:xfrm>
              <a:off x="2579370" y="2303780"/>
              <a:ext cx="24130" cy="22860"/>
            </a:xfrm>
            <a:custGeom>
              <a:avLst/>
              <a:gdLst/>
              <a:ahLst/>
              <a:cxnLst/>
              <a:rect l="l" t="t" r="r" b="b"/>
              <a:pathLst>
                <a:path w="24130" h="22860">
                  <a:moveTo>
                    <a:pt x="18287" y="0"/>
                  </a:moveTo>
                  <a:lnTo>
                    <a:pt x="5206" y="0"/>
                  </a:lnTo>
                  <a:lnTo>
                    <a:pt x="0" y="5079"/>
                  </a:lnTo>
                  <a:lnTo>
                    <a:pt x="0" y="17525"/>
                  </a:lnTo>
                  <a:lnTo>
                    <a:pt x="5206" y="22605"/>
                  </a:lnTo>
                  <a:lnTo>
                    <a:pt x="18287" y="22605"/>
                  </a:lnTo>
                  <a:lnTo>
                    <a:pt x="23622" y="17525"/>
                  </a:lnTo>
                  <a:lnTo>
                    <a:pt x="23622" y="5079"/>
                  </a:lnTo>
                  <a:lnTo>
                    <a:pt x="18287" y="0"/>
                  </a:lnTo>
                  <a:close/>
                </a:path>
              </a:pathLst>
            </a:custGeom>
            <a:solidFill>
              <a:srgbClr val="FFFFFF"/>
            </a:solidFill>
          </p:spPr>
          <p:txBody>
            <a:bodyPr wrap="square" lIns="0" tIns="0" rIns="0" bIns="0" rtlCol="0"/>
            <a:lstStyle/>
            <a:p>
              <a:endParaRPr/>
            </a:p>
          </p:txBody>
        </p:sp>
        <p:sp>
          <p:nvSpPr>
            <p:cNvPr id="30" name="object 30"/>
            <p:cNvSpPr/>
            <p:nvPr/>
          </p:nvSpPr>
          <p:spPr>
            <a:xfrm>
              <a:off x="2579370" y="2303780"/>
              <a:ext cx="24130" cy="22860"/>
            </a:xfrm>
            <a:custGeom>
              <a:avLst/>
              <a:gdLst/>
              <a:ahLst/>
              <a:cxnLst/>
              <a:rect l="l" t="t" r="r" b="b"/>
              <a:pathLst>
                <a:path w="24130" h="22860">
                  <a:moveTo>
                    <a:pt x="11811" y="22605"/>
                  </a:moveTo>
                  <a:lnTo>
                    <a:pt x="18287" y="22605"/>
                  </a:lnTo>
                  <a:lnTo>
                    <a:pt x="23622" y="17525"/>
                  </a:lnTo>
                  <a:lnTo>
                    <a:pt x="23622" y="11302"/>
                  </a:lnTo>
                  <a:lnTo>
                    <a:pt x="23622" y="5079"/>
                  </a:lnTo>
                  <a:lnTo>
                    <a:pt x="18287" y="0"/>
                  </a:lnTo>
                  <a:lnTo>
                    <a:pt x="11811" y="0"/>
                  </a:lnTo>
                  <a:lnTo>
                    <a:pt x="5206" y="0"/>
                  </a:lnTo>
                  <a:lnTo>
                    <a:pt x="0" y="5079"/>
                  </a:lnTo>
                  <a:lnTo>
                    <a:pt x="0" y="11302"/>
                  </a:lnTo>
                  <a:lnTo>
                    <a:pt x="0" y="17525"/>
                  </a:lnTo>
                  <a:lnTo>
                    <a:pt x="5206" y="22605"/>
                  </a:lnTo>
                  <a:lnTo>
                    <a:pt x="11811" y="22605"/>
                  </a:lnTo>
                  <a:close/>
                </a:path>
              </a:pathLst>
            </a:custGeom>
            <a:ln w="9525">
              <a:solidFill>
                <a:srgbClr val="221F1F"/>
              </a:solidFill>
            </a:ln>
          </p:spPr>
          <p:txBody>
            <a:bodyPr wrap="square" lIns="0" tIns="0" rIns="0" bIns="0" rtlCol="0"/>
            <a:lstStyle/>
            <a:p>
              <a:endParaRPr/>
            </a:p>
          </p:txBody>
        </p:sp>
        <p:pic>
          <p:nvPicPr>
            <p:cNvPr id="31" name="object 31"/>
            <p:cNvPicPr/>
            <p:nvPr/>
          </p:nvPicPr>
          <p:blipFill>
            <a:blip r:embed="rId4" cstate="print"/>
            <a:stretch>
              <a:fillRect/>
            </a:stretch>
          </p:blipFill>
          <p:spPr>
            <a:xfrm>
              <a:off x="2522601" y="2758681"/>
              <a:ext cx="137160" cy="130746"/>
            </a:xfrm>
            <a:prstGeom prst="rect">
              <a:avLst/>
            </a:prstGeom>
          </p:spPr>
        </p:pic>
      </p:grpSp>
      <p:sp>
        <p:nvSpPr>
          <p:cNvPr id="32" name="object 32"/>
          <p:cNvSpPr txBox="1"/>
          <p:nvPr/>
        </p:nvSpPr>
        <p:spPr>
          <a:xfrm>
            <a:off x="2553716" y="2756408"/>
            <a:ext cx="76200"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2</a:t>
            </a:r>
            <a:endParaRPr sz="700">
              <a:latin typeface="Montserrat"/>
              <a:cs typeface="Montserrat"/>
            </a:endParaRPr>
          </a:p>
        </p:txBody>
      </p:sp>
      <p:pic>
        <p:nvPicPr>
          <p:cNvPr id="33" name="object 33"/>
          <p:cNvPicPr/>
          <p:nvPr/>
        </p:nvPicPr>
        <p:blipFill>
          <a:blip r:embed="rId5" cstate="print"/>
          <a:stretch>
            <a:fillRect/>
          </a:stretch>
        </p:blipFill>
        <p:spPr>
          <a:xfrm>
            <a:off x="537006" y="2751759"/>
            <a:ext cx="140309" cy="133921"/>
          </a:xfrm>
          <a:prstGeom prst="rect">
            <a:avLst/>
          </a:prstGeom>
        </p:spPr>
      </p:pic>
      <p:sp>
        <p:nvSpPr>
          <p:cNvPr id="34" name="object 34"/>
          <p:cNvSpPr txBox="1"/>
          <p:nvPr/>
        </p:nvSpPr>
        <p:spPr>
          <a:xfrm>
            <a:off x="566115" y="2750921"/>
            <a:ext cx="8191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8</a:t>
            </a:r>
            <a:endParaRPr sz="700">
              <a:latin typeface="Montserrat"/>
              <a:cs typeface="Montserrat"/>
            </a:endParaRPr>
          </a:p>
        </p:txBody>
      </p:sp>
      <p:grpSp>
        <p:nvGrpSpPr>
          <p:cNvPr id="35" name="object 35"/>
          <p:cNvGrpSpPr/>
          <p:nvPr/>
        </p:nvGrpSpPr>
        <p:grpSpPr>
          <a:xfrm>
            <a:off x="1338707" y="2005901"/>
            <a:ext cx="974725" cy="885190"/>
            <a:chOff x="1338707" y="2005901"/>
            <a:chExt cx="974725" cy="885190"/>
          </a:xfrm>
        </p:grpSpPr>
        <p:pic>
          <p:nvPicPr>
            <p:cNvPr id="36" name="object 36"/>
            <p:cNvPicPr/>
            <p:nvPr/>
          </p:nvPicPr>
          <p:blipFill>
            <a:blip r:embed="rId6" cstate="print"/>
            <a:stretch>
              <a:fillRect/>
            </a:stretch>
          </p:blipFill>
          <p:spPr>
            <a:xfrm>
              <a:off x="1835086" y="2757093"/>
              <a:ext cx="140334" cy="133921"/>
            </a:xfrm>
            <a:prstGeom prst="rect">
              <a:avLst/>
            </a:prstGeom>
          </p:spPr>
        </p:pic>
        <p:pic>
          <p:nvPicPr>
            <p:cNvPr id="37" name="object 37"/>
            <p:cNvPicPr/>
            <p:nvPr/>
          </p:nvPicPr>
          <p:blipFill>
            <a:blip r:embed="rId7" cstate="print"/>
            <a:stretch>
              <a:fillRect/>
            </a:stretch>
          </p:blipFill>
          <p:spPr>
            <a:xfrm>
              <a:off x="2026539" y="2758681"/>
              <a:ext cx="137160" cy="130746"/>
            </a:xfrm>
            <a:prstGeom prst="rect">
              <a:avLst/>
            </a:prstGeom>
          </p:spPr>
        </p:pic>
        <p:pic>
          <p:nvPicPr>
            <p:cNvPr id="38" name="object 38"/>
            <p:cNvPicPr/>
            <p:nvPr/>
          </p:nvPicPr>
          <p:blipFill>
            <a:blip r:embed="rId8" cstate="print"/>
            <a:stretch>
              <a:fillRect/>
            </a:stretch>
          </p:blipFill>
          <p:spPr>
            <a:xfrm>
              <a:off x="1338707" y="2758681"/>
              <a:ext cx="137159" cy="130746"/>
            </a:xfrm>
            <a:prstGeom prst="rect">
              <a:avLst/>
            </a:prstGeom>
          </p:spPr>
        </p:pic>
        <p:sp>
          <p:nvSpPr>
            <p:cNvPr id="39" name="object 39"/>
            <p:cNvSpPr/>
            <p:nvPr/>
          </p:nvSpPr>
          <p:spPr>
            <a:xfrm>
              <a:off x="1629537" y="2319782"/>
              <a:ext cx="24130" cy="22860"/>
            </a:xfrm>
            <a:custGeom>
              <a:avLst/>
              <a:gdLst/>
              <a:ahLst/>
              <a:cxnLst/>
              <a:rect l="l" t="t" r="r" b="b"/>
              <a:pathLst>
                <a:path w="24130" h="22860">
                  <a:moveTo>
                    <a:pt x="18287" y="0"/>
                  </a:moveTo>
                  <a:lnTo>
                    <a:pt x="5206" y="0"/>
                  </a:lnTo>
                  <a:lnTo>
                    <a:pt x="0" y="5079"/>
                  </a:lnTo>
                  <a:lnTo>
                    <a:pt x="0" y="17525"/>
                  </a:lnTo>
                  <a:lnTo>
                    <a:pt x="5206" y="22478"/>
                  </a:lnTo>
                  <a:lnTo>
                    <a:pt x="18287" y="22478"/>
                  </a:lnTo>
                  <a:lnTo>
                    <a:pt x="23621" y="17525"/>
                  </a:lnTo>
                  <a:lnTo>
                    <a:pt x="23621" y="5079"/>
                  </a:lnTo>
                  <a:lnTo>
                    <a:pt x="18287" y="0"/>
                  </a:lnTo>
                  <a:close/>
                </a:path>
              </a:pathLst>
            </a:custGeom>
            <a:solidFill>
              <a:srgbClr val="221F1F"/>
            </a:solidFill>
          </p:spPr>
          <p:txBody>
            <a:bodyPr wrap="square" lIns="0" tIns="0" rIns="0" bIns="0" rtlCol="0"/>
            <a:lstStyle/>
            <a:p>
              <a:endParaRPr/>
            </a:p>
          </p:txBody>
        </p:sp>
        <p:sp>
          <p:nvSpPr>
            <p:cNvPr id="40" name="object 40"/>
            <p:cNvSpPr/>
            <p:nvPr/>
          </p:nvSpPr>
          <p:spPr>
            <a:xfrm>
              <a:off x="1629537" y="2319782"/>
              <a:ext cx="24130" cy="22860"/>
            </a:xfrm>
            <a:custGeom>
              <a:avLst/>
              <a:gdLst/>
              <a:ahLst/>
              <a:cxnLst/>
              <a:rect l="l" t="t" r="r" b="b"/>
              <a:pathLst>
                <a:path w="24130" h="22860">
                  <a:moveTo>
                    <a:pt x="11811" y="22478"/>
                  </a:moveTo>
                  <a:lnTo>
                    <a:pt x="18287" y="22478"/>
                  </a:lnTo>
                  <a:lnTo>
                    <a:pt x="23621" y="17525"/>
                  </a:lnTo>
                  <a:lnTo>
                    <a:pt x="23621" y="11303"/>
                  </a:lnTo>
                  <a:lnTo>
                    <a:pt x="23621" y="5079"/>
                  </a:lnTo>
                  <a:lnTo>
                    <a:pt x="18287" y="0"/>
                  </a:lnTo>
                  <a:lnTo>
                    <a:pt x="11811" y="0"/>
                  </a:lnTo>
                  <a:lnTo>
                    <a:pt x="5206" y="0"/>
                  </a:lnTo>
                  <a:lnTo>
                    <a:pt x="0" y="5079"/>
                  </a:lnTo>
                  <a:lnTo>
                    <a:pt x="0" y="11303"/>
                  </a:lnTo>
                  <a:lnTo>
                    <a:pt x="0" y="17525"/>
                  </a:lnTo>
                  <a:lnTo>
                    <a:pt x="5206" y="22478"/>
                  </a:lnTo>
                  <a:lnTo>
                    <a:pt x="11811" y="22478"/>
                  </a:lnTo>
                  <a:close/>
                </a:path>
              </a:pathLst>
            </a:custGeom>
            <a:ln w="9525">
              <a:solidFill>
                <a:srgbClr val="FFFFFF"/>
              </a:solidFill>
            </a:ln>
          </p:spPr>
          <p:txBody>
            <a:bodyPr wrap="square" lIns="0" tIns="0" rIns="0" bIns="0" rtlCol="0"/>
            <a:lstStyle/>
            <a:p>
              <a:endParaRPr/>
            </a:p>
          </p:txBody>
        </p:sp>
        <p:sp>
          <p:nvSpPr>
            <p:cNvPr id="41" name="object 41"/>
            <p:cNvSpPr/>
            <p:nvPr/>
          </p:nvSpPr>
          <p:spPr>
            <a:xfrm>
              <a:off x="2242439" y="2020824"/>
              <a:ext cx="0" cy="742950"/>
            </a:xfrm>
            <a:custGeom>
              <a:avLst/>
              <a:gdLst/>
              <a:ahLst/>
              <a:cxnLst/>
              <a:rect l="l" t="t" r="r" b="b"/>
              <a:pathLst>
                <a:path h="742950">
                  <a:moveTo>
                    <a:pt x="0" y="0"/>
                  </a:moveTo>
                  <a:lnTo>
                    <a:pt x="0" y="742937"/>
                  </a:lnTo>
                </a:path>
              </a:pathLst>
            </a:custGeom>
            <a:ln w="15237">
              <a:solidFill>
                <a:srgbClr val="FFFFFF"/>
              </a:solidFill>
            </a:ln>
          </p:spPr>
          <p:txBody>
            <a:bodyPr wrap="square" lIns="0" tIns="0" rIns="0" bIns="0" rtlCol="0"/>
            <a:lstStyle/>
            <a:p>
              <a:endParaRPr/>
            </a:p>
          </p:txBody>
        </p:sp>
        <p:sp>
          <p:nvSpPr>
            <p:cNvPr id="42" name="object 42"/>
            <p:cNvSpPr/>
            <p:nvPr/>
          </p:nvSpPr>
          <p:spPr>
            <a:xfrm>
              <a:off x="2242439" y="2020824"/>
              <a:ext cx="0" cy="742950"/>
            </a:xfrm>
            <a:custGeom>
              <a:avLst/>
              <a:gdLst/>
              <a:ahLst/>
              <a:cxnLst/>
              <a:rect l="l" t="t" r="r" b="b"/>
              <a:pathLst>
                <a:path h="742950">
                  <a:moveTo>
                    <a:pt x="0" y="0"/>
                  </a:moveTo>
                  <a:lnTo>
                    <a:pt x="0" y="742937"/>
                  </a:lnTo>
                </a:path>
              </a:pathLst>
            </a:custGeom>
            <a:ln w="7621">
              <a:solidFill>
                <a:srgbClr val="221F1F"/>
              </a:solidFill>
            </a:ln>
          </p:spPr>
          <p:txBody>
            <a:bodyPr wrap="square" lIns="0" tIns="0" rIns="0" bIns="0" rtlCol="0"/>
            <a:lstStyle/>
            <a:p>
              <a:endParaRPr/>
            </a:p>
          </p:txBody>
        </p:sp>
        <p:sp>
          <p:nvSpPr>
            <p:cNvPr id="43" name="object 43"/>
            <p:cNvSpPr/>
            <p:nvPr/>
          </p:nvSpPr>
          <p:spPr>
            <a:xfrm>
              <a:off x="2229993" y="2010664"/>
              <a:ext cx="24130" cy="22860"/>
            </a:xfrm>
            <a:custGeom>
              <a:avLst/>
              <a:gdLst/>
              <a:ahLst/>
              <a:cxnLst/>
              <a:rect l="l" t="t" r="r" b="b"/>
              <a:pathLst>
                <a:path w="24130" h="22860">
                  <a:moveTo>
                    <a:pt x="18414" y="0"/>
                  </a:moveTo>
                  <a:lnTo>
                    <a:pt x="5333" y="0"/>
                  </a:lnTo>
                  <a:lnTo>
                    <a:pt x="0" y="5080"/>
                  </a:lnTo>
                  <a:lnTo>
                    <a:pt x="0" y="17525"/>
                  </a:lnTo>
                  <a:lnTo>
                    <a:pt x="5333" y="22606"/>
                  </a:lnTo>
                  <a:lnTo>
                    <a:pt x="18414" y="22606"/>
                  </a:lnTo>
                  <a:lnTo>
                    <a:pt x="23749" y="17525"/>
                  </a:lnTo>
                  <a:lnTo>
                    <a:pt x="23749" y="5080"/>
                  </a:lnTo>
                  <a:lnTo>
                    <a:pt x="18414" y="0"/>
                  </a:lnTo>
                  <a:close/>
                </a:path>
              </a:pathLst>
            </a:custGeom>
            <a:solidFill>
              <a:srgbClr val="FFFFFF"/>
            </a:solidFill>
          </p:spPr>
          <p:txBody>
            <a:bodyPr wrap="square" lIns="0" tIns="0" rIns="0" bIns="0" rtlCol="0"/>
            <a:lstStyle/>
            <a:p>
              <a:endParaRPr/>
            </a:p>
          </p:txBody>
        </p:sp>
        <p:sp>
          <p:nvSpPr>
            <p:cNvPr id="44" name="object 44"/>
            <p:cNvSpPr/>
            <p:nvPr/>
          </p:nvSpPr>
          <p:spPr>
            <a:xfrm>
              <a:off x="2229993" y="2010664"/>
              <a:ext cx="24130" cy="22860"/>
            </a:xfrm>
            <a:custGeom>
              <a:avLst/>
              <a:gdLst/>
              <a:ahLst/>
              <a:cxnLst/>
              <a:rect l="l" t="t" r="r" b="b"/>
              <a:pathLst>
                <a:path w="24130" h="22860">
                  <a:moveTo>
                    <a:pt x="11811" y="22606"/>
                  </a:moveTo>
                  <a:lnTo>
                    <a:pt x="18414" y="22606"/>
                  </a:lnTo>
                  <a:lnTo>
                    <a:pt x="23749" y="17525"/>
                  </a:lnTo>
                  <a:lnTo>
                    <a:pt x="23749" y="11303"/>
                  </a:lnTo>
                  <a:lnTo>
                    <a:pt x="23749" y="5080"/>
                  </a:lnTo>
                  <a:lnTo>
                    <a:pt x="18414" y="0"/>
                  </a:lnTo>
                  <a:lnTo>
                    <a:pt x="11811" y="0"/>
                  </a:lnTo>
                  <a:lnTo>
                    <a:pt x="5333" y="0"/>
                  </a:lnTo>
                  <a:lnTo>
                    <a:pt x="0" y="5080"/>
                  </a:lnTo>
                  <a:lnTo>
                    <a:pt x="0" y="11303"/>
                  </a:lnTo>
                  <a:lnTo>
                    <a:pt x="0" y="17525"/>
                  </a:lnTo>
                  <a:lnTo>
                    <a:pt x="5333" y="22606"/>
                  </a:lnTo>
                  <a:lnTo>
                    <a:pt x="11811" y="22606"/>
                  </a:lnTo>
                  <a:close/>
                </a:path>
              </a:pathLst>
            </a:custGeom>
            <a:ln w="9525">
              <a:solidFill>
                <a:srgbClr val="221F1F"/>
              </a:solidFill>
            </a:ln>
          </p:spPr>
          <p:txBody>
            <a:bodyPr wrap="square" lIns="0" tIns="0" rIns="0" bIns="0" rtlCol="0"/>
            <a:lstStyle/>
            <a:p>
              <a:endParaRPr/>
            </a:p>
          </p:txBody>
        </p:sp>
        <p:pic>
          <p:nvPicPr>
            <p:cNvPr id="45" name="object 45"/>
            <p:cNvPicPr/>
            <p:nvPr/>
          </p:nvPicPr>
          <p:blipFill>
            <a:blip r:embed="rId9" cstate="print"/>
            <a:stretch>
              <a:fillRect/>
            </a:stretch>
          </p:blipFill>
          <p:spPr>
            <a:xfrm>
              <a:off x="2172906" y="2757093"/>
              <a:ext cx="140335" cy="133921"/>
            </a:xfrm>
            <a:prstGeom prst="rect">
              <a:avLst/>
            </a:prstGeom>
          </p:spPr>
        </p:pic>
      </p:grpSp>
      <p:sp>
        <p:nvSpPr>
          <p:cNvPr id="46" name="object 46"/>
          <p:cNvSpPr txBox="1"/>
          <p:nvPr/>
        </p:nvSpPr>
        <p:spPr>
          <a:xfrm>
            <a:off x="1867661" y="2756408"/>
            <a:ext cx="413384" cy="132080"/>
          </a:xfrm>
          <a:prstGeom prst="rect">
            <a:avLst/>
          </a:prstGeom>
        </p:spPr>
        <p:txBody>
          <a:bodyPr vert="horz" wrap="square" lIns="0" tIns="12065" rIns="0" bIns="0" rtlCol="0">
            <a:spAutoFit/>
          </a:bodyPr>
          <a:lstStyle/>
          <a:p>
            <a:pPr marL="12700">
              <a:lnSpc>
                <a:spcPct val="100000"/>
              </a:lnSpc>
              <a:spcBef>
                <a:spcPts val="95"/>
              </a:spcBef>
              <a:tabLst>
                <a:tab pos="199390" algn="l"/>
              </a:tabLst>
            </a:pPr>
            <a:r>
              <a:rPr sz="700" spc="-50" dirty="0">
                <a:solidFill>
                  <a:srgbClr val="FFFFFF"/>
                </a:solidFill>
                <a:latin typeface="Montserrat"/>
                <a:cs typeface="Montserrat"/>
              </a:rPr>
              <a:t>5</a:t>
            </a:r>
            <a:r>
              <a:rPr sz="700" dirty="0">
                <a:solidFill>
                  <a:srgbClr val="FFFFFF"/>
                </a:solidFill>
                <a:latin typeface="Montserrat"/>
                <a:cs typeface="Montserrat"/>
              </a:rPr>
              <a:t>	4</a:t>
            </a:r>
            <a:r>
              <a:rPr sz="700" spc="175" dirty="0">
                <a:solidFill>
                  <a:srgbClr val="FFFFFF"/>
                </a:solidFill>
                <a:latin typeface="Montserrat"/>
                <a:cs typeface="Montserrat"/>
              </a:rPr>
              <a:t>  </a:t>
            </a:r>
            <a:r>
              <a:rPr sz="700" spc="-50" dirty="0">
                <a:solidFill>
                  <a:srgbClr val="FFFFFF"/>
                </a:solidFill>
                <a:latin typeface="Montserrat"/>
                <a:cs typeface="Montserrat"/>
              </a:rPr>
              <a:t>3</a:t>
            </a:r>
            <a:endParaRPr sz="700">
              <a:latin typeface="Montserrat"/>
              <a:cs typeface="Montserrat"/>
            </a:endParaRPr>
          </a:p>
        </p:txBody>
      </p:sp>
      <p:grpSp>
        <p:nvGrpSpPr>
          <p:cNvPr id="47" name="object 47"/>
          <p:cNvGrpSpPr/>
          <p:nvPr/>
        </p:nvGrpSpPr>
        <p:grpSpPr>
          <a:xfrm>
            <a:off x="2917063" y="2132647"/>
            <a:ext cx="137160" cy="756920"/>
            <a:chOff x="2917063" y="2132647"/>
            <a:chExt cx="137160" cy="756920"/>
          </a:xfrm>
        </p:grpSpPr>
        <p:sp>
          <p:nvSpPr>
            <p:cNvPr id="48" name="object 48"/>
            <p:cNvSpPr/>
            <p:nvPr/>
          </p:nvSpPr>
          <p:spPr>
            <a:xfrm>
              <a:off x="2985643" y="2144522"/>
              <a:ext cx="0" cy="624840"/>
            </a:xfrm>
            <a:custGeom>
              <a:avLst/>
              <a:gdLst/>
              <a:ahLst/>
              <a:cxnLst/>
              <a:rect l="l" t="t" r="r" b="b"/>
              <a:pathLst>
                <a:path h="624839">
                  <a:moveTo>
                    <a:pt x="0" y="624255"/>
                  </a:moveTo>
                  <a:lnTo>
                    <a:pt x="0" y="0"/>
                  </a:lnTo>
                </a:path>
              </a:pathLst>
            </a:custGeom>
            <a:ln w="15237">
              <a:solidFill>
                <a:srgbClr val="FFFFFF"/>
              </a:solidFill>
            </a:ln>
          </p:spPr>
          <p:txBody>
            <a:bodyPr wrap="square" lIns="0" tIns="0" rIns="0" bIns="0" rtlCol="0"/>
            <a:lstStyle/>
            <a:p>
              <a:endParaRPr/>
            </a:p>
          </p:txBody>
        </p:sp>
        <p:sp>
          <p:nvSpPr>
            <p:cNvPr id="49" name="object 49"/>
            <p:cNvSpPr/>
            <p:nvPr/>
          </p:nvSpPr>
          <p:spPr>
            <a:xfrm>
              <a:off x="2985643" y="2144522"/>
              <a:ext cx="0" cy="624840"/>
            </a:xfrm>
            <a:custGeom>
              <a:avLst/>
              <a:gdLst/>
              <a:ahLst/>
              <a:cxnLst/>
              <a:rect l="l" t="t" r="r" b="b"/>
              <a:pathLst>
                <a:path h="624839">
                  <a:moveTo>
                    <a:pt x="0" y="624255"/>
                  </a:moveTo>
                  <a:lnTo>
                    <a:pt x="0" y="0"/>
                  </a:lnTo>
                </a:path>
              </a:pathLst>
            </a:custGeom>
            <a:ln w="7621">
              <a:solidFill>
                <a:srgbClr val="221F1F"/>
              </a:solidFill>
            </a:ln>
          </p:spPr>
          <p:txBody>
            <a:bodyPr wrap="square" lIns="0" tIns="0" rIns="0" bIns="0" rtlCol="0"/>
            <a:lstStyle/>
            <a:p>
              <a:endParaRPr/>
            </a:p>
          </p:txBody>
        </p:sp>
        <p:sp>
          <p:nvSpPr>
            <p:cNvPr id="50" name="object 50"/>
            <p:cNvSpPr/>
            <p:nvPr/>
          </p:nvSpPr>
          <p:spPr>
            <a:xfrm>
              <a:off x="2973832" y="2137410"/>
              <a:ext cx="24130" cy="22860"/>
            </a:xfrm>
            <a:custGeom>
              <a:avLst/>
              <a:gdLst/>
              <a:ahLst/>
              <a:cxnLst/>
              <a:rect l="l" t="t" r="r" b="b"/>
              <a:pathLst>
                <a:path w="24130" h="22860">
                  <a:moveTo>
                    <a:pt x="18415" y="0"/>
                  </a:moveTo>
                  <a:lnTo>
                    <a:pt x="5334" y="0"/>
                  </a:lnTo>
                  <a:lnTo>
                    <a:pt x="0" y="5080"/>
                  </a:lnTo>
                  <a:lnTo>
                    <a:pt x="0" y="17526"/>
                  </a:lnTo>
                  <a:lnTo>
                    <a:pt x="5334" y="22606"/>
                  </a:lnTo>
                  <a:lnTo>
                    <a:pt x="18415" y="22606"/>
                  </a:lnTo>
                  <a:lnTo>
                    <a:pt x="23749" y="17526"/>
                  </a:lnTo>
                  <a:lnTo>
                    <a:pt x="23749" y="5080"/>
                  </a:lnTo>
                  <a:lnTo>
                    <a:pt x="18415" y="0"/>
                  </a:lnTo>
                  <a:close/>
                </a:path>
              </a:pathLst>
            </a:custGeom>
            <a:solidFill>
              <a:srgbClr val="221F1F"/>
            </a:solidFill>
          </p:spPr>
          <p:txBody>
            <a:bodyPr wrap="square" lIns="0" tIns="0" rIns="0" bIns="0" rtlCol="0"/>
            <a:lstStyle/>
            <a:p>
              <a:endParaRPr/>
            </a:p>
          </p:txBody>
        </p:sp>
        <p:sp>
          <p:nvSpPr>
            <p:cNvPr id="51" name="object 51"/>
            <p:cNvSpPr/>
            <p:nvPr/>
          </p:nvSpPr>
          <p:spPr>
            <a:xfrm>
              <a:off x="2973832" y="2137410"/>
              <a:ext cx="24130" cy="22860"/>
            </a:xfrm>
            <a:custGeom>
              <a:avLst/>
              <a:gdLst/>
              <a:ahLst/>
              <a:cxnLst/>
              <a:rect l="l" t="t" r="r" b="b"/>
              <a:pathLst>
                <a:path w="24130" h="22860">
                  <a:moveTo>
                    <a:pt x="0" y="11303"/>
                  </a:moveTo>
                  <a:lnTo>
                    <a:pt x="0" y="17526"/>
                  </a:lnTo>
                  <a:lnTo>
                    <a:pt x="5334" y="22606"/>
                  </a:lnTo>
                  <a:lnTo>
                    <a:pt x="11811" y="22606"/>
                  </a:lnTo>
                  <a:lnTo>
                    <a:pt x="18415" y="22606"/>
                  </a:lnTo>
                  <a:lnTo>
                    <a:pt x="23749" y="17526"/>
                  </a:lnTo>
                  <a:lnTo>
                    <a:pt x="23749" y="11303"/>
                  </a:lnTo>
                  <a:lnTo>
                    <a:pt x="23749" y="5080"/>
                  </a:lnTo>
                  <a:lnTo>
                    <a:pt x="18415" y="0"/>
                  </a:lnTo>
                  <a:lnTo>
                    <a:pt x="11811" y="0"/>
                  </a:lnTo>
                  <a:lnTo>
                    <a:pt x="5334" y="0"/>
                  </a:lnTo>
                  <a:lnTo>
                    <a:pt x="0" y="5080"/>
                  </a:lnTo>
                  <a:lnTo>
                    <a:pt x="0" y="11303"/>
                  </a:lnTo>
                  <a:close/>
                </a:path>
              </a:pathLst>
            </a:custGeom>
            <a:ln w="9525">
              <a:solidFill>
                <a:srgbClr val="FFFFFF"/>
              </a:solidFill>
            </a:ln>
          </p:spPr>
          <p:txBody>
            <a:bodyPr wrap="square" lIns="0" tIns="0" rIns="0" bIns="0" rtlCol="0"/>
            <a:lstStyle/>
            <a:p>
              <a:endParaRPr/>
            </a:p>
          </p:txBody>
        </p:sp>
        <p:pic>
          <p:nvPicPr>
            <p:cNvPr id="52" name="object 52"/>
            <p:cNvPicPr/>
            <p:nvPr/>
          </p:nvPicPr>
          <p:blipFill>
            <a:blip r:embed="rId10" cstate="print"/>
            <a:stretch>
              <a:fillRect/>
            </a:stretch>
          </p:blipFill>
          <p:spPr>
            <a:xfrm>
              <a:off x="2917063" y="2758681"/>
              <a:ext cx="137160" cy="130746"/>
            </a:xfrm>
            <a:prstGeom prst="rect">
              <a:avLst/>
            </a:prstGeom>
          </p:spPr>
        </p:pic>
      </p:grpSp>
      <p:sp>
        <p:nvSpPr>
          <p:cNvPr id="53" name="object 53"/>
          <p:cNvSpPr txBox="1"/>
          <p:nvPr/>
        </p:nvSpPr>
        <p:spPr>
          <a:xfrm>
            <a:off x="2957576" y="2756408"/>
            <a:ext cx="5778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1</a:t>
            </a:r>
            <a:endParaRPr sz="700">
              <a:latin typeface="Montserrat"/>
              <a:cs typeface="Montserrat"/>
            </a:endParaRPr>
          </a:p>
        </p:txBody>
      </p:sp>
      <p:grpSp>
        <p:nvGrpSpPr>
          <p:cNvPr id="54" name="object 54"/>
          <p:cNvGrpSpPr/>
          <p:nvPr/>
        </p:nvGrpSpPr>
        <p:grpSpPr>
          <a:xfrm>
            <a:off x="1489011" y="2366200"/>
            <a:ext cx="262255" cy="525145"/>
            <a:chOff x="1489011" y="2366200"/>
            <a:chExt cx="262255" cy="525145"/>
          </a:xfrm>
        </p:grpSpPr>
        <p:sp>
          <p:nvSpPr>
            <p:cNvPr id="55" name="object 55"/>
            <p:cNvSpPr/>
            <p:nvPr/>
          </p:nvSpPr>
          <p:spPr>
            <a:xfrm>
              <a:off x="1559687" y="2382520"/>
              <a:ext cx="175260" cy="383540"/>
            </a:xfrm>
            <a:custGeom>
              <a:avLst/>
              <a:gdLst/>
              <a:ahLst/>
              <a:cxnLst/>
              <a:rect l="l" t="t" r="r" b="b"/>
              <a:pathLst>
                <a:path w="175260" h="383539">
                  <a:moveTo>
                    <a:pt x="0" y="383311"/>
                  </a:moveTo>
                  <a:lnTo>
                    <a:pt x="0" y="218401"/>
                  </a:lnTo>
                  <a:lnTo>
                    <a:pt x="174751" y="0"/>
                  </a:lnTo>
                </a:path>
              </a:pathLst>
            </a:custGeom>
            <a:ln w="15237">
              <a:solidFill>
                <a:srgbClr val="FFFFFF"/>
              </a:solidFill>
            </a:ln>
          </p:spPr>
          <p:txBody>
            <a:bodyPr wrap="square" lIns="0" tIns="0" rIns="0" bIns="0" rtlCol="0"/>
            <a:lstStyle/>
            <a:p>
              <a:endParaRPr/>
            </a:p>
          </p:txBody>
        </p:sp>
        <p:sp>
          <p:nvSpPr>
            <p:cNvPr id="56" name="object 56"/>
            <p:cNvSpPr/>
            <p:nvPr/>
          </p:nvSpPr>
          <p:spPr>
            <a:xfrm>
              <a:off x="1559687" y="2382520"/>
              <a:ext cx="175260" cy="383540"/>
            </a:xfrm>
            <a:custGeom>
              <a:avLst/>
              <a:gdLst/>
              <a:ahLst/>
              <a:cxnLst/>
              <a:rect l="l" t="t" r="r" b="b"/>
              <a:pathLst>
                <a:path w="175260" h="383539">
                  <a:moveTo>
                    <a:pt x="0" y="383311"/>
                  </a:moveTo>
                  <a:lnTo>
                    <a:pt x="0" y="218401"/>
                  </a:lnTo>
                  <a:lnTo>
                    <a:pt x="174751" y="0"/>
                  </a:lnTo>
                </a:path>
              </a:pathLst>
            </a:custGeom>
            <a:ln w="7621">
              <a:solidFill>
                <a:srgbClr val="221F1F"/>
              </a:solidFill>
            </a:ln>
          </p:spPr>
          <p:txBody>
            <a:bodyPr wrap="square" lIns="0" tIns="0" rIns="0" bIns="0" rtlCol="0"/>
            <a:lstStyle/>
            <a:p>
              <a:endParaRPr/>
            </a:p>
          </p:txBody>
        </p:sp>
        <p:sp>
          <p:nvSpPr>
            <p:cNvPr id="57" name="object 57"/>
            <p:cNvSpPr/>
            <p:nvPr/>
          </p:nvSpPr>
          <p:spPr>
            <a:xfrm>
              <a:off x="1722374" y="2370963"/>
              <a:ext cx="24130" cy="22860"/>
            </a:xfrm>
            <a:custGeom>
              <a:avLst/>
              <a:gdLst/>
              <a:ahLst/>
              <a:cxnLst/>
              <a:rect l="l" t="t" r="r" b="b"/>
              <a:pathLst>
                <a:path w="24130" h="22860">
                  <a:moveTo>
                    <a:pt x="18414" y="0"/>
                  </a:moveTo>
                  <a:lnTo>
                    <a:pt x="5333" y="0"/>
                  </a:lnTo>
                  <a:lnTo>
                    <a:pt x="0" y="5079"/>
                  </a:lnTo>
                  <a:lnTo>
                    <a:pt x="0" y="17525"/>
                  </a:lnTo>
                  <a:lnTo>
                    <a:pt x="5333" y="22606"/>
                  </a:lnTo>
                  <a:lnTo>
                    <a:pt x="18414" y="22606"/>
                  </a:lnTo>
                  <a:lnTo>
                    <a:pt x="23749" y="17525"/>
                  </a:lnTo>
                  <a:lnTo>
                    <a:pt x="23749" y="5079"/>
                  </a:lnTo>
                  <a:lnTo>
                    <a:pt x="18414" y="0"/>
                  </a:lnTo>
                  <a:close/>
                </a:path>
              </a:pathLst>
            </a:custGeom>
            <a:solidFill>
              <a:srgbClr val="221F1F"/>
            </a:solidFill>
          </p:spPr>
          <p:txBody>
            <a:bodyPr wrap="square" lIns="0" tIns="0" rIns="0" bIns="0" rtlCol="0"/>
            <a:lstStyle/>
            <a:p>
              <a:endParaRPr/>
            </a:p>
          </p:txBody>
        </p:sp>
        <p:sp>
          <p:nvSpPr>
            <p:cNvPr id="58" name="object 58"/>
            <p:cNvSpPr/>
            <p:nvPr/>
          </p:nvSpPr>
          <p:spPr>
            <a:xfrm>
              <a:off x="1722374" y="2370963"/>
              <a:ext cx="24130" cy="22860"/>
            </a:xfrm>
            <a:custGeom>
              <a:avLst/>
              <a:gdLst/>
              <a:ahLst/>
              <a:cxnLst/>
              <a:rect l="l" t="t" r="r" b="b"/>
              <a:pathLst>
                <a:path w="24130" h="22860">
                  <a:moveTo>
                    <a:pt x="11811" y="22606"/>
                  </a:moveTo>
                  <a:lnTo>
                    <a:pt x="18414" y="22606"/>
                  </a:lnTo>
                  <a:lnTo>
                    <a:pt x="23749" y="17525"/>
                  </a:lnTo>
                  <a:lnTo>
                    <a:pt x="23749" y="11303"/>
                  </a:lnTo>
                  <a:lnTo>
                    <a:pt x="23749" y="5079"/>
                  </a:lnTo>
                  <a:lnTo>
                    <a:pt x="18414" y="0"/>
                  </a:lnTo>
                  <a:lnTo>
                    <a:pt x="11811" y="0"/>
                  </a:lnTo>
                  <a:lnTo>
                    <a:pt x="5333" y="0"/>
                  </a:lnTo>
                  <a:lnTo>
                    <a:pt x="0" y="5079"/>
                  </a:lnTo>
                  <a:lnTo>
                    <a:pt x="0" y="11303"/>
                  </a:lnTo>
                  <a:lnTo>
                    <a:pt x="0" y="17525"/>
                  </a:lnTo>
                  <a:lnTo>
                    <a:pt x="5333" y="22606"/>
                  </a:lnTo>
                  <a:lnTo>
                    <a:pt x="11811" y="22606"/>
                  </a:lnTo>
                  <a:close/>
                </a:path>
              </a:pathLst>
            </a:custGeom>
            <a:ln w="9525">
              <a:solidFill>
                <a:srgbClr val="FFFFFF"/>
              </a:solidFill>
            </a:ln>
          </p:spPr>
          <p:txBody>
            <a:bodyPr wrap="square" lIns="0" tIns="0" rIns="0" bIns="0" rtlCol="0"/>
            <a:lstStyle/>
            <a:p>
              <a:endParaRPr/>
            </a:p>
          </p:txBody>
        </p:sp>
        <p:pic>
          <p:nvPicPr>
            <p:cNvPr id="59" name="object 59"/>
            <p:cNvPicPr/>
            <p:nvPr/>
          </p:nvPicPr>
          <p:blipFill>
            <a:blip r:embed="rId11" cstate="print"/>
            <a:stretch>
              <a:fillRect/>
            </a:stretch>
          </p:blipFill>
          <p:spPr>
            <a:xfrm>
              <a:off x="1489011" y="2757093"/>
              <a:ext cx="140207" cy="133921"/>
            </a:xfrm>
            <a:prstGeom prst="rect">
              <a:avLst/>
            </a:prstGeom>
          </p:spPr>
        </p:pic>
      </p:grpSp>
      <p:sp>
        <p:nvSpPr>
          <p:cNvPr id="60" name="object 60"/>
          <p:cNvSpPr txBox="1"/>
          <p:nvPr/>
        </p:nvSpPr>
        <p:spPr>
          <a:xfrm>
            <a:off x="1369567" y="2756408"/>
            <a:ext cx="229870" cy="132080"/>
          </a:xfrm>
          <a:prstGeom prst="rect">
            <a:avLst/>
          </a:prstGeom>
        </p:spPr>
        <p:txBody>
          <a:bodyPr vert="horz" wrap="square" lIns="0" tIns="12065" rIns="0" bIns="0" rtlCol="0">
            <a:spAutoFit/>
          </a:bodyPr>
          <a:lstStyle/>
          <a:p>
            <a:pPr marL="12700">
              <a:lnSpc>
                <a:spcPct val="100000"/>
              </a:lnSpc>
              <a:spcBef>
                <a:spcPts val="95"/>
              </a:spcBef>
            </a:pPr>
            <a:r>
              <a:rPr sz="700" dirty="0">
                <a:solidFill>
                  <a:srgbClr val="FFFFFF"/>
                </a:solidFill>
                <a:latin typeface="Montserrat"/>
                <a:cs typeface="Montserrat"/>
              </a:rPr>
              <a:t>7</a:t>
            </a:r>
            <a:r>
              <a:rPr sz="700" spc="195" dirty="0">
                <a:solidFill>
                  <a:srgbClr val="FFFFFF"/>
                </a:solidFill>
                <a:latin typeface="Montserrat"/>
                <a:cs typeface="Montserrat"/>
              </a:rPr>
              <a:t>  </a:t>
            </a:r>
            <a:r>
              <a:rPr sz="700" spc="-60" dirty="0">
                <a:solidFill>
                  <a:srgbClr val="FFFFFF"/>
                </a:solidFill>
                <a:latin typeface="Montserrat"/>
                <a:cs typeface="Montserrat"/>
              </a:rPr>
              <a:t>6</a:t>
            </a:r>
            <a:endParaRPr sz="700">
              <a:latin typeface="Montserrat"/>
              <a:cs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IDENTIFICACIÓN</a:t>
            </a:r>
            <a:r>
              <a:rPr spc="45" dirty="0"/>
              <a:t> </a:t>
            </a:r>
            <a:r>
              <a:rPr dirty="0"/>
              <a:t>DE</a:t>
            </a:r>
            <a:r>
              <a:rPr spc="-5" dirty="0"/>
              <a:t> </a:t>
            </a:r>
            <a:r>
              <a:rPr spc="-10" dirty="0"/>
              <a:t>PARTES</a:t>
            </a:r>
          </a:p>
        </p:txBody>
      </p:sp>
      <p:sp>
        <p:nvSpPr>
          <p:cNvPr id="3" name="object 3"/>
          <p:cNvSpPr txBox="1"/>
          <p:nvPr/>
        </p:nvSpPr>
        <p:spPr>
          <a:xfrm>
            <a:off x="3199892" y="835786"/>
            <a:ext cx="1794510" cy="2267585"/>
          </a:xfrm>
          <a:prstGeom prst="rect">
            <a:avLst/>
          </a:prstGeom>
        </p:spPr>
        <p:txBody>
          <a:bodyPr vert="horz" wrap="square" lIns="0" tIns="50800" rIns="0" bIns="0" rtlCol="0">
            <a:spAutoFit/>
          </a:bodyPr>
          <a:lstStyle/>
          <a:p>
            <a:pPr marL="228600" indent="-216535">
              <a:lnSpc>
                <a:spcPct val="100000"/>
              </a:lnSpc>
              <a:spcBef>
                <a:spcPts val="400"/>
              </a:spcBef>
              <a:buAutoNum type="arabicPeriod"/>
              <a:tabLst>
                <a:tab pos="228600" algn="l"/>
                <a:tab pos="229235" algn="l"/>
              </a:tabLst>
            </a:pPr>
            <a:r>
              <a:rPr sz="800" dirty="0">
                <a:solidFill>
                  <a:srgbClr val="221F1F"/>
                </a:solidFill>
                <a:latin typeface="Montserrat"/>
                <a:cs typeface="Montserrat"/>
              </a:rPr>
              <a:t>Disco</a:t>
            </a:r>
            <a:r>
              <a:rPr sz="800" spc="-45" dirty="0">
                <a:solidFill>
                  <a:srgbClr val="221F1F"/>
                </a:solidFill>
                <a:latin typeface="Montserrat"/>
                <a:cs typeface="Montserrat"/>
              </a:rPr>
              <a:t> </a:t>
            </a:r>
            <a:r>
              <a:rPr sz="800" dirty="0">
                <a:solidFill>
                  <a:srgbClr val="221F1F"/>
                </a:solidFill>
                <a:latin typeface="Montserrat"/>
                <a:cs typeface="Montserrat"/>
              </a:rPr>
              <a:t>de</a:t>
            </a:r>
            <a:r>
              <a:rPr sz="800" spc="-20" dirty="0">
                <a:solidFill>
                  <a:srgbClr val="221F1F"/>
                </a:solidFill>
                <a:latin typeface="Montserrat"/>
                <a:cs typeface="Montserrat"/>
              </a:rPr>
              <a:t> </a:t>
            </a:r>
            <a:r>
              <a:rPr sz="800" dirty="0">
                <a:solidFill>
                  <a:srgbClr val="221F1F"/>
                </a:solidFill>
                <a:latin typeface="Montserrat"/>
                <a:cs typeface="Montserrat"/>
              </a:rPr>
              <a:t>freno</a:t>
            </a:r>
            <a:r>
              <a:rPr sz="800" spc="-10" dirty="0">
                <a:solidFill>
                  <a:srgbClr val="221F1F"/>
                </a:solidFill>
                <a:latin typeface="Montserrat"/>
                <a:cs typeface="Montserrat"/>
              </a:rPr>
              <a:t> delantero</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sz="800" dirty="0">
                <a:solidFill>
                  <a:srgbClr val="221F1F"/>
                </a:solidFill>
                <a:latin typeface="Montserrat"/>
                <a:cs typeface="Montserrat"/>
              </a:rPr>
              <a:t>Eje</a:t>
            </a:r>
            <a:r>
              <a:rPr sz="800" spc="-10" dirty="0">
                <a:solidFill>
                  <a:srgbClr val="221F1F"/>
                </a:solidFill>
                <a:latin typeface="Montserrat"/>
                <a:cs typeface="Montserrat"/>
              </a:rPr>
              <a:t> </a:t>
            </a:r>
            <a:r>
              <a:rPr sz="800" dirty="0">
                <a:solidFill>
                  <a:srgbClr val="221F1F"/>
                </a:solidFill>
                <a:latin typeface="Montserrat"/>
                <a:cs typeface="Montserrat"/>
              </a:rPr>
              <a:t>de rueda</a:t>
            </a:r>
            <a:r>
              <a:rPr sz="800" spc="5" dirty="0">
                <a:solidFill>
                  <a:srgbClr val="221F1F"/>
                </a:solidFill>
                <a:latin typeface="Montserrat"/>
                <a:cs typeface="Montserrat"/>
              </a:rPr>
              <a:t> </a:t>
            </a:r>
            <a:r>
              <a:rPr sz="800" spc="-10" dirty="0">
                <a:solidFill>
                  <a:srgbClr val="221F1F"/>
                </a:solidFill>
                <a:latin typeface="Montserrat"/>
                <a:cs typeface="Montserrat"/>
              </a:rPr>
              <a:t>delantera</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sz="800" dirty="0">
                <a:solidFill>
                  <a:srgbClr val="221F1F"/>
                </a:solidFill>
                <a:latin typeface="Montserrat"/>
                <a:cs typeface="Montserrat"/>
              </a:rPr>
              <a:t>Mordaza</a:t>
            </a:r>
            <a:r>
              <a:rPr sz="800" spc="-35"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t>
            </a:r>
            <a:r>
              <a:rPr sz="800" dirty="0">
                <a:solidFill>
                  <a:srgbClr val="221F1F"/>
                </a:solidFill>
                <a:latin typeface="Montserrat"/>
                <a:cs typeface="Montserrat"/>
              </a:rPr>
              <a:t>freno </a:t>
            </a:r>
            <a:r>
              <a:rPr sz="800" spc="-10" dirty="0">
                <a:solidFill>
                  <a:srgbClr val="221F1F"/>
                </a:solidFill>
                <a:latin typeface="Montserrat"/>
                <a:cs typeface="Montserrat"/>
              </a:rPr>
              <a:t>delantero</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sz="800" spc="-10" dirty="0">
                <a:solidFill>
                  <a:srgbClr val="221F1F"/>
                </a:solidFill>
                <a:latin typeface="Montserrat"/>
                <a:cs typeface="Montserrat"/>
              </a:rPr>
              <a:t>Bujía</a:t>
            </a:r>
            <a:endParaRPr sz="800" dirty="0">
              <a:latin typeface="Montserrat"/>
              <a:cs typeface="Montserrat"/>
            </a:endParaRPr>
          </a:p>
          <a:p>
            <a:pPr marL="228600" indent="-216535">
              <a:lnSpc>
                <a:spcPct val="100000"/>
              </a:lnSpc>
              <a:spcBef>
                <a:spcPts val="305"/>
              </a:spcBef>
              <a:buAutoNum type="arabicPeriod"/>
              <a:tabLst>
                <a:tab pos="228600" algn="l"/>
                <a:tab pos="229235" algn="l"/>
              </a:tabLst>
            </a:pPr>
            <a:r>
              <a:rPr sz="800" dirty="0">
                <a:solidFill>
                  <a:srgbClr val="221F1F"/>
                </a:solidFill>
                <a:latin typeface="Montserrat"/>
                <a:cs typeface="Montserrat"/>
              </a:rPr>
              <a:t>Tapa</a:t>
            </a:r>
            <a:r>
              <a:rPr sz="800" spc="-25"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t>
            </a:r>
            <a:r>
              <a:rPr sz="800" dirty="0">
                <a:solidFill>
                  <a:srgbClr val="221F1F"/>
                </a:solidFill>
                <a:latin typeface="Montserrat"/>
                <a:cs typeface="Montserrat"/>
              </a:rPr>
              <a:t>aceite</a:t>
            </a:r>
            <a:r>
              <a:rPr sz="800" spc="-10"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motor</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sz="800" dirty="0">
                <a:solidFill>
                  <a:srgbClr val="221F1F"/>
                </a:solidFill>
                <a:latin typeface="Montserrat"/>
                <a:cs typeface="Montserrat"/>
              </a:rPr>
              <a:t>Pedal</a:t>
            </a:r>
            <a:r>
              <a:rPr sz="800" spc="-20"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t>
            </a:r>
            <a:r>
              <a:rPr sz="800" dirty="0">
                <a:solidFill>
                  <a:srgbClr val="221F1F"/>
                </a:solidFill>
                <a:latin typeface="Montserrat"/>
                <a:cs typeface="Montserrat"/>
              </a:rPr>
              <a:t>freno</a:t>
            </a:r>
            <a:r>
              <a:rPr sz="800" spc="-5" dirty="0">
                <a:solidFill>
                  <a:srgbClr val="221F1F"/>
                </a:solidFill>
                <a:latin typeface="Montserrat"/>
                <a:cs typeface="Montserrat"/>
              </a:rPr>
              <a:t> </a:t>
            </a:r>
            <a:r>
              <a:rPr sz="800" spc="-10" dirty="0">
                <a:solidFill>
                  <a:srgbClr val="221F1F"/>
                </a:solidFill>
                <a:latin typeface="Montserrat"/>
                <a:cs typeface="Montserrat"/>
              </a:rPr>
              <a:t>trasero</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lang="es-ES" sz="800" spc="-10" dirty="0">
                <a:latin typeface="Montserrat"/>
                <a:cs typeface="Montserrat"/>
              </a:rPr>
              <a:t>P</a:t>
            </a:r>
            <a:r>
              <a:rPr sz="800" spc="-10" dirty="0" err="1">
                <a:latin typeface="Montserrat"/>
                <a:cs typeface="Montserrat"/>
              </a:rPr>
              <a:t>osapiés</a:t>
            </a:r>
            <a:r>
              <a:rPr sz="800" spc="-5" dirty="0">
                <a:latin typeface="Montserrat"/>
                <a:cs typeface="Montserrat"/>
              </a:rPr>
              <a:t> </a:t>
            </a:r>
            <a:r>
              <a:rPr sz="800" dirty="0">
                <a:latin typeface="Montserrat"/>
                <a:cs typeface="Montserrat"/>
              </a:rPr>
              <a:t>delantero</a:t>
            </a:r>
            <a:r>
              <a:rPr sz="800" spc="20" dirty="0">
                <a:latin typeface="Montserrat"/>
                <a:cs typeface="Montserrat"/>
              </a:rPr>
              <a:t> </a:t>
            </a:r>
            <a:r>
              <a:rPr sz="800" spc="-10" dirty="0">
                <a:latin typeface="Montserrat"/>
                <a:cs typeface="Montserrat"/>
              </a:rPr>
              <a:t>derecho</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lang="es-ES" sz="800" spc="-10" dirty="0">
                <a:latin typeface="Montserrat"/>
                <a:cs typeface="Montserrat"/>
              </a:rPr>
              <a:t>P</a:t>
            </a:r>
            <a:r>
              <a:rPr sz="800" spc="-10" dirty="0" err="1">
                <a:latin typeface="Montserrat"/>
                <a:cs typeface="Montserrat"/>
              </a:rPr>
              <a:t>osapiés</a:t>
            </a:r>
            <a:r>
              <a:rPr sz="800" spc="5" dirty="0">
                <a:latin typeface="Montserrat"/>
                <a:cs typeface="Montserrat"/>
              </a:rPr>
              <a:t> </a:t>
            </a:r>
            <a:r>
              <a:rPr sz="800" dirty="0">
                <a:latin typeface="Montserrat"/>
                <a:cs typeface="Montserrat"/>
              </a:rPr>
              <a:t>trasero</a:t>
            </a:r>
            <a:r>
              <a:rPr sz="800" spc="25" dirty="0">
                <a:latin typeface="Montserrat"/>
                <a:cs typeface="Montserrat"/>
              </a:rPr>
              <a:t> </a:t>
            </a:r>
            <a:r>
              <a:rPr sz="800" spc="-10" dirty="0">
                <a:latin typeface="Montserrat"/>
                <a:cs typeface="Montserrat"/>
              </a:rPr>
              <a:t>derecho</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sz="800" spc="-10" dirty="0">
                <a:latin typeface="Montserrat"/>
                <a:cs typeface="Montserrat"/>
              </a:rPr>
              <a:t>Mofle</a:t>
            </a:r>
            <a:endParaRPr sz="800" dirty="0">
              <a:latin typeface="Montserrat"/>
              <a:cs typeface="Montserrat"/>
            </a:endParaRPr>
          </a:p>
          <a:p>
            <a:pPr marL="228600" indent="-216535">
              <a:lnSpc>
                <a:spcPct val="100000"/>
              </a:lnSpc>
              <a:spcBef>
                <a:spcPts val="300"/>
              </a:spcBef>
              <a:buAutoNum type="arabicPeriod"/>
              <a:tabLst>
                <a:tab pos="229235" algn="l"/>
              </a:tabLst>
            </a:pPr>
            <a:r>
              <a:rPr sz="800" dirty="0">
                <a:latin typeface="Montserrat"/>
                <a:cs typeface="Montserrat"/>
              </a:rPr>
              <a:t>Eje</a:t>
            </a:r>
            <a:r>
              <a:rPr sz="800" spc="-10" dirty="0">
                <a:latin typeface="Montserrat"/>
                <a:cs typeface="Montserrat"/>
              </a:rPr>
              <a:t> </a:t>
            </a:r>
            <a:r>
              <a:rPr sz="800" dirty="0">
                <a:latin typeface="Montserrat"/>
                <a:cs typeface="Montserrat"/>
              </a:rPr>
              <a:t>de</a:t>
            </a:r>
            <a:r>
              <a:rPr sz="800" spc="-5" dirty="0">
                <a:latin typeface="Montserrat"/>
                <a:cs typeface="Montserrat"/>
              </a:rPr>
              <a:t> </a:t>
            </a:r>
            <a:r>
              <a:rPr sz="800" dirty="0">
                <a:latin typeface="Montserrat"/>
                <a:cs typeface="Montserrat"/>
              </a:rPr>
              <a:t>rueda</a:t>
            </a:r>
            <a:r>
              <a:rPr sz="800" spc="5" dirty="0">
                <a:latin typeface="Montserrat"/>
                <a:cs typeface="Montserrat"/>
              </a:rPr>
              <a:t> </a:t>
            </a:r>
            <a:r>
              <a:rPr sz="800" spc="-10" dirty="0">
                <a:latin typeface="Montserrat"/>
                <a:cs typeface="Montserrat"/>
              </a:rPr>
              <a:t>trasera</a:t>
            </a:r>
            <a:endParaRPr sz="800" dirty="0">
              <a:latin typeface="Montserrat"/>
              <a:cs typeface="Montserrat"/>
            </a:endParaRPr>
          </a:p>
          <a:p>
            <a:pPr marL="228600" indent="-216535">
              <a:lnSpc>
                <a:spcPct val="100000"/>
              </a:lnSpc>
              <a:spcBef>
                <a:spcPts val="300"/>
              </a:spcBef>
              <a:buAutoNum type="arabicPeriod"/>
              <a:tabLst>
                <a:tab pos="229235" algn="l"/>
              </a:tabLst>
            </a:pPr>
            <a:r>
              <a:rPr sz="800" dirty="0">
                <a:latin typeface="Montserrat"/>
                <a:cs typeface="Montserrat"/>
              </a:rPr>
              <a:t>Disco</a:t>
            </a:r>
            <a:r>
              <a:rPr sz="800" spc="-30" dirty="0">
                <a:latin typeface="Montserrat"/>
                <a:cs typeface="Montserrat"/>
              </a:rPr>
              <a:t> </a:t>
            </a:r>
            <a:r>
              <a:rPr sz="800" dirty="0">
                <a:latin typeface="Montserrat"/>
                <a:cs typeface="Montserrat"/>
              </a:rPr>
              <a:t>de</a:t>
            </a:r>
            <a:r>
              <a:rPr sz="800" spc="-5" dirty="0">
                <a:latin typeface="Montserrat"/>
                <a:cs typeface="Montserrat"/>
              </a:rPr>
              <a:t> </a:t>
            </a:r>
            <a:r>
              <a:rPr sz="800" dirty="0">
                <a:latin typeface="Montserrat"/>
                <a:cs typeface="Montserrat"/>
              </a:rPr>
              <a:t>freno </a:t>
            </a:r>
            <a:r>
              <a:rPr sz="800" spc="-10" dirty="0">
                <a:latin typeface="Montserrat"/>
                <a:cs typeface="Montserrat"/>
              </a:rPr>
              <a:t>trasero</a:t>
            </a:r>
            <a:endParaRPr sz="800" dirty="0">
              <a:latin typeface="Montserrat"/>
              <a:cs typeface="Montserrat"/>
            </a:endParaRPr>
          </a:p>
          <a:p>
            <a:pPr marL="228600" indent="-216535">
              <a:lnSpc>
                <a:spcPct val="100000"/>
              </a:lnSpc>
              <a:spcBef>
                <a:spcPts val="300"/>
              </a:spcBef>
              <a:buAutoNum type="arabicPeriod"/>
              <a:tabLst>
                <a:tab pos="229235" algn="l"/>
              </a:tabLst>
            </a:pPr>
            <a:r>
              <a:rPr sz="800" dirty="0">
                <a:latin typeface="Montserrat"/>
                <a:cs typeface="Montserrat"/>
              </a:rPr>
              <a:t>Mordaza</a:t>
            </a:r>
            <a:r>
              <a:rPr sz="800" spc="-35"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freno </a:t>
            </a:r>
            <a:r>
              <a:rPr sz="800" spc="-10" dirty="0">
                <a:latin typeface="Montserrat"/>
                <a:cs typeface="Montserrat"/>
              </a:rPr>
              <a:t>trasero</a:t>
            </a:r>
            <a:endParaRPr sz="800" dirty="0">
              <a:latin typeface="Montserrat"/>
              <a:cs typeface="Montserrat"/>
            </a:endParaRPr>
          </a:p>
          <a:p>
            <a:pPr marL="228600" indent="-216535">
              <a:lnSpc>
                <a:spcPct val="100000"/>
              </a:lnSpc>
              <a:spcBef>
                <a:spcPts val="300"/>
              </a:spcBef>
              <a:buAutoNum type="arabicPeriod"/>
              <a:tabLst>
                <a:tab pos="229235" algn="l"/>
              </a:tabLst>
            </a:pPr>
            <a:r>
              <a:rPr sz="800" dirty="0">
                <a:latin typeface="Montserrat"/>
                <a:cs typeface="Montserrat"/>
              </a:rPr>
              <a:t>Tapa</a:t>
            </a:r>
            <a:r>
              <a:rPr sz="800" spc="-20" dirty="0">
                <a:latin typeface="Montserrat"/>
                <a:cs typeface="Montserrat"/>
              </a:rPr>
              <a:t> </a:t>
            </a:r>
            <a:r>
              <a:rPr sz="800" dirty="0">
                <a:latin typeface="Montserrat"/>
                <a:cs typeface="Montserrat"/>
              </a:rPr>
              <a:t>lateral</a:t>
            </a:r>
            <a:r>
              <a:rPr sz="800" spc="-20" dirty="0">
                <a:latin typeface="Montserrat"/>
                <a:cs typeface="Montserrat"/>
              </a:rPr>
              <a:t> </a:t>
            </a:r>
            <a:r>
              <a:rPr sz="800" spc="-10" dirty="0">
                <a:latin typeface="Montserrat"/>
                <a:cs typeface="Montserrat"/>
              </a:rPr>
              <a:t>derecha</a:t>
            </a:r>
            <a:endParaRPr sz="800" dirty="0">
              <a:latin typeface="Montserrat"/>
              <a:cs typeface="Montserrat"/>
            </a:endParaRPr>
          </a:p>
          <a:p>
            <a:pPr marL="228600" indent="-216535">
              <a:lnSpc>
                <a:spcPct val="100000"/>
              </a:lnSpc>
              <a:spcBef>
                <a:spcPts val="305"/>
              </a:spcBef>
              <a:buAutoNum type="arabicPeriod"/>
              <a:tabLst>
                <a:tab pos="229235" algn="l"/>
              </a:tabLst>
            </a:pPr>
            <a:r>
              <a:rPr sz="800" dirty="0">
                <a:latin typeface="Montserrat"/>
                <a:cs typeface="Montserrat"/>
              </a:rPr>
              <a:t>Ducto </a:t>
            </a:r>
            <a:r>
              <a:rPr sz="800" spc="-10" dirty="0">
                <a:latin typeface="Montserrat"/>
                <a:cs typeface="Montserrat"/>
              </a:rPr>
              <a:t>Raim-</a:t>
            </a:r>
            <a:r>
              <a:rPr sz="800" spc="-25" dirty="0">
                <a:latin typeface="Montserrat"/>
                <a:cs typeface="Montserrat"/>
              </a:rPr>
              <a:t>Air</a:t>
            </a:r>
            <a:endParaRPr sz="800" dirty="0">
              <a:latin typeface="Montserrat"/>
              <a:cs typeface="Montserrat"/>
            </a:endParaRPr>
          </a:p>
        </p:txBody>
      </p:sp>
      <p:grpSp>
        <p:nvGrpSpPr>
          <p:cNvPr id="4" name="object 4"/>
          <p:cNvGrpSpPr/>
          <p:nvPr/>
        </p:nvGrpSpPr>
        <p:grpSpPr>
          <a:xfrm>
            <a:off x="239890" y="961266"/>
            <a:ext cx="2849880" cy="1851025"/>
            <a:chOff x="239890" y="961266"/>
            <a:chExt cx="2849880" cy="1851025"/>
          </a:xfrm>
        </p:grpSpPr>
        <p:pic>
          <p:nvPicPr>
            <p:cNvPr id="5" name="object 5"/>
            <p:cNvPicPr/>
            <p:nvPr/>
          </p:nvPicPr>
          <p:blipFill>
            <a:blip r:embed="rId2" cstate="print"/>
            <a:stretch>
              <a:fillRect/>
            </a:stretch>
          </p:blipFill>
          <p:spPr>
            <a:xfrm>
              <a:off x="239890" y="961266"/>
              <a:ext cx="2849800" cy="1850462"/>
            </a:xfrm>
            <a:prstGeom prst="rect">
              <a:avLst/>
            </a:prstGeom>
          </p:spPr>
        </p:pic>
        <p:sp>
          <p:nvSpPr>
            <p:cNvPr id="6" name="object 6"/>
            <p:cNvSpPr/>
            <p:nvPr/>
          </p:nvSpPr>
          <p:spPr>
            <a:xfrm>
              <a:off x="1511680" y="1215263"/>
              <a:ext cx="0" cy="685165"/>
            </a:xfrm>
            <a:custGeom>
              <a:avLst/>
              <a:gdLst/>
              <a:ahLst/>
              <a:cxnLst/>
              <a:rect l="l" t="t" r="r" b="b"/>
              <a:pathLst>
                <a:path h="685164">
                  <a:moveTo>
                    <a:pt x="0" y="0"/>
                  </a:moveTo>
                  <a:lnTo>
                    <a:pt x="0" y="685038"/>
                  </a:lnTo>
                </a:path>
              </a:pathLst>
            </a:custGeom>
            <a:ln w="15237">
              <a:solidFill>
                <a:srgbClr val="FFFFFF"/>
              </a:solidFill>
            </a:ln>
          </p:spPr>
          <p:txBody>
            <a:bodyPr wrap="square" lIns="0" tIns="0" rIns="0" bIns="0" rtlCol="0"/>
            <a:lstStyle/>
            <a:p>
              <a:endParaRPr/>
            </a:p>
          </p:txBody>
        </p:sp>
        <p:sp>
          <p:nvSpPr>
            <p:cNvPr id="7" name="object 7"/>
            <p:cNvSpPr/>
            <p:nvPr/>
          </p:nvSpPr>
          <p:spPr>
            <a:xfrm>
              <a:off x="1511680" y="1215263"/>
              <a:ext cx="0" cy="685165"/>
            </a:xfrm>
            <a:custGeom>
              <a:avLst/>
              <a:gdLst/>
              <a:ahLst/>
              <a:cxnLst/>
              <a:rect l="l" t="t" r="r" b="b"/>
              <a:pathLst>
                <a:path h="685164">
                  <a:moveTo>
                    <a:pt x="0" y="0"/>
                  </a:moveTo>
                  <a:lnTo>
                    <a:pt x="0" y="685038"/>
                  </a:lnTo>
                </a:path>
              </a:pathLst>
            </a:custGeom>
            <a:ln w="7621">
              <a:solidFill>
                <a:srgbClr val="221F1F"/>
              </a:solidFill>
            </a:ln>
          </p:spPr>
          <p:txBody>
            <a:bodyPr wrap="square" lIns="0" tIns="0" rIns="0" bIns="0" rtlCol="0"/>
            <a:lstStyle/>
            <a:p>
              <a:endParaRPr/>
            </a:p>
          </p:txBody>
        </p:sp>
        <p:sp>
          <p:nvSpPr>
            <p:cNvPr id="8" name="object 8"/>
            <p:cNvSpPr/>
            <p:nvPr/>
          </p:nvSpPr>
          <p:spPr>
            <a:xfrm>
              <a:off x="1712341" y="1215263"/>
              <a:ext cx="300355" cy="683895"/>
            </a:xfrm>
            <a:custGeom>
              <a:avLst/>
              <a:gdLst/>
              <a:ahLst/>
              <a:cxnLst/>
              <a:rect l="l" t="t" r="r" b="b"/>
              <a:pathLst>
                <a:path w="300355" h="683894">
                  <a:moveTo>
                    <a:pt x="0" y="0"/>
                  </a:moveTo>
                  <a:lnTo>
                    <a:pt x="0" y="375157"/>
                  </a:lnTo>
                  <a:lnTo>
                    <a:pt x="299973" y="683387"/>
                  </a:lnTo>
                </a:path>
              </a:pathLst>
            </a:custGeom>
            <a:ln w="15237">
              <a:solidFill>
                <a:srgbClr val="FFFFFF"/>
              </a:solidFill>
            </a:ln>
          </p:spPr>
          <p:txBody>
            <a:bodyPr wrap="square" lIns="0" tIns="0" rIns="0" bIns="0" rtlCol="0"/>
            <a:lstStyle/>
            <a:p>
              <a:endParaRPr/>
            </a:p>
          </p:txBody>
        </p:sp>
        <p:sp>
          <p:nvSpPr>
            <p:cNvPr id="9" name="object 9"/>
            <p:cNvSpPr/>
            <p:nvPr/>
          </p:nvSpPr>
          <p:spPr>
            <a:xfrm>
              <a:off x="1712341" y="1215263"/>
              <a:ext cx="300355" cy="683895"/>
            </a:xfrm>
            <a:custGeom>
              <a:avLst/>
              <a:gdLst/>
              <a:ahLst/>
              <a:cxnLst/>
              <a:rect l="l" t="t" r="r" b="b"/>
              <a:pathLst>
                <a:path w="300355" h="683894">
                  <a:moveTo>
                    <a:pt x="0" y="0"/>
                  </a:moveTo>
                  <a:lnTo>
                    <a:pt x="0" y="375157"/>
                  </a:lnTo>
                  <a:lnTo>
                    <a:pt x="299973" y="683387"/>
                  </a:lnTo>
                </a:path>
              </a:pathLst>
            </a:custGeom>
            <a:ln w="7621">
              <a:solidFill>
                <a:srgbClr val="221F1F"/>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1446911" y="1100963"/>
              <a:ext cx="129666" cy="132461"/>
            </a:xfrm>
            <a:prstGeom prst="rect">
              <a:avLst/>
            </a:prstGeom>
          </p:spPr>
        </p:pic>
        <p:pic>
          <p:nvPicPr>
            <p:cNvPr id="11" name="object 11"/>
            <p:cNvPicPr/>
            <p:nvPr/>
          </p:nvPicPr>
          <p:blipFill>
            <a:blip r:embed="rId3" cstate="print"/>
            <a:stretch>
              <a:fillRect/>
            </a:stretch>
          </p:blipFill>
          <p:spPr>
            <a:xfrm>
              <a:off x="1647571" y="1100963"/>
              <a:ext cx="129667" cy="132461"/>
            </a:xfrm>
            <a:prstGeom prst="rect">
              <a:avLst/>
            </a:prstGeom>
          </p:spPr>
        </p:pic>
      </p:grpSp>
      <p:sp>
        <p:nvSpPr>
          <p:cNvPr id="12" name="object 12"/>
          <p:cNvSpPr txBox="1"/>
          <p:nvPr/>
        </p:nvSpPr>
        <p:spPr>
          <a:xfrm>
            <a:off x="1457960" y="1098931"/>
            <a:ext cx="314325" cy="132080"/>
          </a:xfrm>
          <a:prstGeom prst="rect">
            <a:avLst/>
          </a:prstGeom>
        </p:spPr>
        <p:txBody>
          <a:bodyPr vert="horz" wrap="square" lIns="0" tIns="12065" rIns="0" bIns="0" rtlCol="0">
            <a:spAutoFit/>
          </a:bodyPr>
          <a:lstStyle/>
          <a:p>
            <a:pPr marL="12700">
              <a:lnSpc>
                <a:spcPct val="100000"/>
              </a:lnSpc>
              <a:spcBef>
                <a:spcPts val="95"/>
              </a:spcBef>
            </a:pPr>
            <a:r>
              <a:rPr sz="700" dirty="0">
                <a:solidFill>
                  <a:srgbClr val="FFFFFF"/>
                </a:solidFill>
                <a:latin typeface="Montserrat"/>
                <a:cs typeface="Montserrat"/>
              </a:rPr>
              <a:t>13</a:t>
            </a:r>
            <a:r>
              <a:rPr sz="700" spc="265" dirty="0">
                <a:solidFill>
                  <a:srgbClr val="FFFFFF"/>
                </a:solidFill>
                <a:latin typeface="Montserrat"/>
                <a:cs typeface="Montserrat"/>
              </a:rPr>
              <a:t>  </a:t>
            </a:r>
            <a:r>
              <a:rPr sz="700" spc="-25" dirty="0">
                <a:solidFill>
                  <a:srgbClr val="FFFFFF"/>
                </a:solidFill>
                <a:latin typeface="Montserrat"/>
                <a:cs typeface="Montserrat"/>
              </a:rPr>
              <a:t>14</a:t>
            </a:r>
            <a:endParaRPr sz="700">
              <a:latin typeface="Montserrat"/>
              <a:cs typeface="Montserrat"/>
            </a:endParaRPr>
          </a:p>
        </p:txBody>
      </p:sp>
      <p:grpSp>
        <p:nvGrpSpPr>
          <p:cNvPr id="13" name="object 13"/>
          <p:cNvGrpSpPr/>
          <p:nvPr/>
        </p:nvGrpSpPr>
        <p:grpSpPr>
          <a:xfrm>
            <a:off x="671055" y="1882965"/>
            <a:ext cx="2292350" cy="1096010"/>
            <a:chOff x="671055" y="1882965"/>
            <a:chExt cx="2292350" cy="1096010"/>
          </a:xfrm>
        </p:grpSpPr>
        <p:sp>
          <p:nvSpPr>
            <p:cNvPr id="14" name="object 14"/>
            <p:cNvSpPr/>
            <p:nvPr/>
          </p:nvSpPr>
          <p:spPr>
            <a:xfrm>
              <a:off x="1139393" y="2102484"/>
              <a:ext cx="0" cy="762000"/>
            </a:xfrm>
            <a:custGeom>
              <a:avLst/>
              <a:gdLst/>
              <a:ahLst/>
              <a:cxnLst/>
              <a:rect l="l" t="t" r="r" b="b"/>
              <a:pathLst>
                <a:path h="762000">
                  <a:moveTo>
                    <a:pt x="0" y="0"/>
                  </a:moveTo>
                  <a:lnTo>
                    <a:pt x="0" y="761860"/>
                  </a:lnTo>
                </a:path>
              </a:pathLst>
            </a:custGeom>
            <a:ln w="15237">
              <a:solidFill>
                <a:srgbClr val="FFFFFF"/>
              </a:solidFill>
            </a:ln>
          </p:spPr>
          <p:txBody>
            <a:bodyPr wrap="square" lIns="0" tIns="0" rIns="0" bIns="0" rtlCol="0"/>
            <a:lstStyle/>
            <a:p>
              <a:endParaRPr/>
            </a:p>
          </p:txBody>
        </p:sp>
        <p:sp>
          <p:nvSpPr>
            <p:cNvPr id="15" name="object 15"/>
            <p:cNvSpPr/>
            <p:nvPr/>
          </p:nvSpPr>
          <p:spPr>
            <a:xfrm>
              <a:off x="1139393" y="2102484"/>
              <a:ext cx="0" cy="762000"/>
            </a:xfrm>
            <a:custGeom>
              <a:avLst/>
              <a:gdLst/>
              <a:ahLst/>
              <a:cxnLst/>
              <a:rect l="l" t="t" r="r" b="b"/>
              <a:pathLst>
                <a:path h="762000">
                  <a:moveTo>
                    <a:pt x="0" y="0"/>
                  </a:moveTo>
                  <a:lnTo>
                    <a:pt x="0" y="761860"/>
                  </a:lnTo>
                </a:path>
              </a:pathLst>
            </a:custGeom>
            <a:ln w="7621">
              <a:solidFill>
                <a:srgbClr val="221F1F"/>
              </a:solidFill>
            </a:ln>
          </p:spPr>
          <p:txBody>
            <a:bodyPr wrap="square" lIns="0" tIns="0" rIns="0" bIns="0" rtlCol="0"/>
            <a:lstStyle/>
            <a:p>
              <a:endParaRPr/>
            </a:p>
          </p:txBody>
        </p:sp>
        <p:sp>
          <p:nvSpPr>
            <p:cNvPr id="16" name="object 16"/>
            <p:cNvSpPr/>
            <p:nvPr/>
          </p:nvSpPr>
          <p:spPr>
            <a:xfrm>
              <a:off x="978331" y="2381376"/>
              <a:ext cx="0" cy="485775"/>
            </a:xfrm>
            <a:custGeom>
              <a:avLst/>
              <a:gdLst/>
              <a:ahLst/>
              <a:cxnLst/>
              <a:rect l="l" t="t" r="r" b="b"/>
              <a:pathLst>
                <a:path h="485775">
                  <a:moveTo>
                    <a:pt x="0" y="0"/>
                  </a:moveTo>
                  <a:lnTo>
                    <a:pt x="0" y="485673"/>
                  </a:lnTo>
                </a:path>
              </a:pathLst>
            </a:custGeom>
            <a:ln w="15237">
              <a:solidFill>
                <a:srgbClr val="FFFFFF"/>
              </a:solidFill>
            </a:ln>
          </p:spPr>
          <p:txBody>
            <a:bodyPr wrap="square" lIns="0" tIns="0" rIns="0" bIns="0" rtlCol="0"/>
            <a:lstStyle/>
            <a:p>
              <a:endParaRPr/>
            </a:p>
          </p:txBody>
        </p:sp>
        <p:sp>
          <p:nvSpPr>
            <p:cNvPr id="17" name="object 17"/>
            <p:cNvSpPr/>
            <p:nvPr/>
          </p:nvSpPr>
          <p:spPr>
            <a:xfrm>
              <a:off x="978331" y="2381376"/>
              <a:ext cx="0" cy="485775"/>
            </a:xfrm>
            <a:custGeom>
              <a:avLst/>
              <a:gdLst/>
              <a:ahLst/>
              <a:cxnLst/>
              <a:rect l="l" t="t" r="r" b="b"/>
              <a:pathLst>
                <a:path h="485775">
                  <a:moveTo>
                    <a:pt x="0" y="0"/>
                  </a:moveTo>
                  <a:lnTo>
                    <a:pt x="0" y="485673"/>
                  </a:lnTo>
                </a:path>
              </a:pathLst>
            </a:custGeom>
            <a:ln w="7621">
              <a:solidFill>
                <a:srgbClr val="221F1F"/>
              </a:solidFill>
            </a:ln>
          </p:spPr>
          <p:txBody>
            <a:bodyPr wrap="square" lIns="0" tIns="0" rIns="0" bIns="0" rtlCol="0"/>
            <a:lstStyle/>
            <a:p>
              <a:endParaRPr/>
            </a:p>
          </p:txBody>
        </p:sp>
        <p:sp>
          <p:nvSpPr>
            <p:cNvPr id="18" name="object 18"/>
            <p:cNvSpPr/>
            <p:nvPr/>
          </p:nvSpPr>
          <p:spPr>
            <a:xfrm>
              <a:off x="740257" y="2344547"/>
              <a:ext cx="0" cy="556260"/>
            </a:xfrm>
            <a:custGeom>
              <a:avLst/>
              <a:gdLst/>
              <a:ahLst/>
              <a:cxnLst/>
              <a:rect l="l" t="t" r="r" b="b"/>
              <a:pathLst>
                <a:path h="556260">
                  <a:moveTo>
                    <a:pt x="0" y="0"/>
                  </a:moveTo>
                  <a:lnTo>
                    <a:pt x="0" y="556171"/>
                  </a:lnTo>
                </a:path>
              </a:pathLst>
            </a:custGeom>
            <a:ln w="15237">
              <a:solidFill>
                <a:srgbClr val="FFFFFF"/>
              </a:solidFill>
            </a:ln>
          </p:spPr>
          <p:txBody>
            <a:bodyPr wrap="square" lIns="0" tIns="0" rIns="0" bIns="0" rtlCol="0"/>
            <a:lstStyle/>
            <a:p>
              <a:endParaRPr/>
            </a:p>
          </p:txBody>
        </p:sp>
        <p:sp>
          <p:nvSpPr>
            <p:cNvPr id="19" name="object 19"/>
            <p:cNvSpPr/>
            <p:nvPr/>
          </p:nvSpPr>
          <p:spPr>
            <a:xfrm>
              <a:off x="740740" y="2344547"/>
              <a:ext cx="0" cy="556260"/>
            </a:xfrm>
            <a:custGeom>
              <a:avLst/>
              <a:gdLst/>
              <a:ahLst/>
              <a:cxnLst/>
              <a:rect l="l" t="t" r="r" b="b"/>
              <a:pathLst>
                <a:path h="556260">
                  <a:moveTo>
                    <a:pt x="0" y="0"/>
                  </a:moveTo>
                  <a:lnTo>
                    <a:pt x="0" y="556171"/>
                  </a:lnTo>
                </a:path>
              </a:pathLst>
            </a:custGeom>
            <a:ln w="7621">
              <a:solidFill>
                <a:srgbClr val="221F1F"/>
              </a:solidFill>
            </a:ln>
          </p:spPr>
          <p:txBody>
            <a:bodyPr wrap="square" lIns="0" tIns="0" rIns="0" bIns="0" rtlCol="0"/>
            <a:lstStyle/>
            <a:p>
              <a:endParaRPr/>
            </a:p>
          </p:txBody>
        </p:sp>
        <p:sp>
          <p:nvSpPr>
            <p:cNvPr id="20" name="object 20"/>
            <p:cNvSpPr/>
            <p:nvPr/>
          </p:nvSpPr>
          <p:spPr>
            <a:xfrm>
              <a:off x="1994915" y="1943988"/>
              <a:ext cx="0" cy="923290"/>
            </a:xfrm>
            <a:custGeom>
              <a:avLst/>
              <a:gdLst/>
              <a:ahLst/>
              <a:cxnLst/>
              <a:rect l="l" t="t" r="r" b="b"/>
              <a:pathLst>
                <a:path h="923289">
                  <a:moveTo>
                    <a:pt x="0" y="0"/>
                  </a:moveTo>
                  <a:lnTo>
                    <a:pt x="0" y="923061"/>
                  </a:lnTo>
                </a:path>
              </a:pathLst>
            </a:custGeom>
            <a:ln w="15237">
              <a:solidFill>
                <a:srgbClr val="FFFFFF"/>
              </a:solidFill>
            </a:ln>
          </p:spPr>
          <p:txBody>
            <a:bodyPr wrap="square" lIns="0" tIns="0" rIns="0" bIns="0" rtlCol="0"/>
            <a:lstStyle/>
            <a:p>
              <a:endParaRPr/>
            </a:p>
          </p:txBody>
        </p:sp>
        <p:sp>
          <p:nvSpPr>
            <p:cNvPr id="21" name="object 21"/>
            <p:cNvSpPr/>
            <p:nvPr/>
          </p:nvSpPr>
          <p:spPr>
            <a:xfrm>
              <a:off x="1994915" y="1943988"/>
              <a:ext cx="0" cy="923290"/>
            </a:xfrm>
            <a:custGeom>
              <a:avLst/>
              <a:gdLst/>
              <a:ahLst/>
              <a:cxnLst/>
              <a:rect l="l" t="t" r="r" b="b"/>
              <a:pathLst>
                <a:path h="923289">
                  <a:moveTo>
                    <a:pt x="0" y="0"/>
                  </a:moveTo>
                  <a:lnTo>
                    <a:pt x="0" y="923061"/>
                  </a:lnTo>
                </a:path>
              </a:pathLst>
            </a:custGeom>
            <a:ln w="7621">
              <a:solidFill>
                <a:srgbClr val="221F1F"/>
              </a:solidFill>
            </a:ln>
          </p:spPr>
          <p:txBody>
            <a:bodyPr wrap="square" lIns="0" tIns="0" rIns="0" bIns="0" rtlCol="0"/>
            <a:lstStyle/>
            <a:p>
              <a:endParaRPr/>
            </a:p>
          </p:txBody>
        </p:sp>
        <p:sp>
          <p:nvSpPr>
            <p:cNvPr id="22" name="object 22"/>
            <p:cNvSpPr/>
            <p:nvPr/>
          </p:nvSpPr>
          <p:spPr>
            <a:xfrm>
              <a:off x="2784348" y="2483484"/>
              <a:ext cx="116205" cy="369570"/>
            </a:xfrm>
            <a:custGeom>
              <a:avLst/>
              <a:gdLst/>
              <a:ahLst/>
              <a:cxnLst/>
              <a:rect l="l" t="t" r="r" b="b"/>
              <a:pathLst>
                <a:path w="116205" h="369569">
                  <a:moveTo>
                    <a:pt x="0" y="0"/>
                  </a:moveTo>
                  <a:lnTo>
                    <a:pt x="116204" y="194741"/>
                  </a:lnTo>
                  <a:lnTo>
                    <a:pt x="116204" y="369443"/>
                  </a:lnTo>
                </a:path>
              </a:pathLst>
            </a:custGeom>
            <a:ln w="15237">
              <a:solidFill>
                <a:srgbClr val="FFFFFF"/>
              </a:solidFill>
            </a:ln>
          </p:spPr>
          <p:txBody>
            <a:bodyPr wrap="square" lIns="0" tIns="0" rIns="0" bIns="0" rtlCol="0"/>
            <a:lstStyle/>
            <a:p>
              <a:endParaRPr/>
            </a:p>
          </p:txBody>
        </p:sp>
        <p:sp>
          <p:nvSpPr>
            <p:cNvPr id="23" name="object 23"/>
            <p:cNvSpPr/>
            <p:nvPr/>
          </p:nvSpPr>
          <p:spPr>
            <a:xfrm>
              <a:off x="2782189" y="2483484"/>
              <a:ext cx="118745" cy="369570"/>
            </a:xfrm>
            <a:custGeom>
              <a:avLst/>
              <a:gdLst/>
              <a:ahLst/>
              <a:cxnLst/>
              <a:rect l="l" t="t" r="r" b="b"/>
              <a:pathLst>
                <a:path w="118744" h="369569">
                  <a:moveTo>
                    <a:pt x="0" y="0"/>
                  </a:moveTo>
                  <a:lnTo>
                    <a:pt x="118363" y="194741"/>
                  </a:lnTo>
                  <a:lnTo>
                    <a:pt x="118363" y="369443"/>
                  </a:lnTo>
                </a:path>
              </a:pathLst>
            </a:custGeom>
            <a:ln w="7621">
              <a:solidFill>
                <a:srgbClr val="221F1F"/>
              </a:solidFill>
            </a:ln>
          </p:spPr>
          <p:txBody>
            <a:bodyPr wrap="square" lIns="0" tIns="0" rIns="0" bIns="0" rtlCol="0"/>
            <a:lstStyle/>
            <a:p>
              <a:endParaRPr/>
            </a:p>
          </p:txBody>
        </p:sp>
        <p:sp>
          <p:nvSpPr>
            <p:cNvPr id="24" name="object 24"/>
            <p:cNvSpPr/>
            <p:nvPr/>
          </p:nvSpPr>
          <p:spPr>
            <a:xfrm>
              <a:off x="1500886" y="1890394"/>
              <a:ext cx="22860" cy="22860"/>
            </a:xfrm>
            <a:custGeom>
              <a:avLst/>
              <a:gdLst/>
              <a:ahLst/>
              <a:cxnLst/>
              <a:rect l="l" t="t" r="r" b="b"/>
              <a:pathLst>
                <a:path w="22859" h="22860">
                  <a:moveTo>
                    <a:pt x="17398" y="0"/>
                  </a:moveTo>
                  <a:lnTo>
                    <a:pt x="5079" y="0"/>
                  </a:lnTo>
                  <a:lnTo>
                    <a:pt x="0" y="5080"/>
                  </a:lnTo>
                  <a:lnTo>
                    <a:pt x="0" y="17780"/>
                  </a:lnTo>
                  <a:lnTo>
                    <a:pt x="5079" y="22860"/>
                  </a:lnTo>
                  <a:lnTo>
                    <a:pt x="17398" y="22860"/>
                  </a:lnTo>
                  <a:lnTo>
                    <a:pt x="22478" y="17780"/>
                  </a:lnTo>
                  <a:lnTo>
                    <a:pt x="22478" y="5080"/>
                  </a:lnTo>
                  <a:lnTo>
                    <a:pt x="17398" y="0"/>
                  </a:lnTo>
                  <a:close/>
                </a:path>
              </a:pathLst>
            </a:custGeom>
            <a:solidFill>
              <a:srgbClr val="FFFFFF"/>
            </a:solidFill>
          </p:spPr>
          <p:txBody>
            <a:bodyPr wrap="square" lIns="0" tIns="0" rIns="0" bIns="0" rtlCol="0"/>
            <a:lstStyle/>
            <a:p>
              <a:endParaRPr/>
            </a:p>
          </p:txBody>
        </p:sp>
        <p:sp>
          <p:nvSpPr>
            <p:cNvPr id="25" name="object 25"/>
            <p:cNvSpPr/>
            <p:nvPr/>
          </p:nvSpPr>
          <p:spPr>
            <a:xfrm>
              <a:off x="1500886" y="1890394"/>
              <a:ext cx="22860" cy="22860"/>
            </a:xfrm>
            <a:custGeom>
              <a:avLst/>
              <a:gdLst/>
              <a:ahLst/>
              <a:cxnLst/>
              <a:rect l="l" t="t" r="r" b="b"/>
              <a:pathLst>
                <a:path w="22859" h="22860">
                  <a:moveTo>
                    <a:pt x="11175" y="22860"/>
                  </a:moveTo>
                  <a:lnTo>
                    <a:pt x="17398" y="22860"/>
                  </a:lnTo>
                  <a:lnTo>
                    <a:pt x="22478" y="17780"/>
                  </a:lnTo>
                  <a:lnTo>
                    <a:pt x="22478" y="11430"/>
                  </a:lnTo>
                  <a:lnTo>
                    <a:pt x="22478" y="5080"/>
                  </a:lnTo>
                  <a:lnTo>
                    <a:pt x="17398" y="0"/>
                  </a:lnTo>
                  <a:lnTo>
                    <a:pt x="11175" y="0"/>
                  </a:lnTo>
                  <a:lnTo>
                    <a:pt x="5079" y="0"/>
                  </a:lnTo>
                  <a:lnTo>
                    <a:pt x="0" y="5080"/>
                  </a:lnTo>
                  <a:lnTo>
                    <a:pt x="0" y="11430"/>
                  </a:lnTo>
                  <a:lnTo>
                    <a:pt x="0" y="17780"/>
                  </a:lnTo>
                  <a:lnTo>
                    <a:pt x="5079" y="22860"/>
                  </a:lnTo>
                  <a:lnTo>
                    <a:pt x="11175" y="22860"/>
                  </a:lnTo>
                  <a:close/>
                </a:path>
              </a:pathLst>
            </a:custGeom>
            <a:ln w="9525">
              <a:solidFill>
                <a:srgbClr val="221F1F"/>
              </a:solidFill>
            </a:ln>
          </p:spPr>
          <p:txBody>
            <a:bodyPr wrap="square" lIns="0" tIns="0" rIns="0" bIns="0" rtlCol="0"/>
            <a:lstStyle/>
            <a:p>
              <a:endParaRPr/>
            </a:p>
          </p:txBody>
        </p:sp>
        <p:sp>
          <p:nvSpPr>
            <p:cNvPr id="26" name="object 26"/>
            <p:cNvSpPr/>
            <p:nvPr/>
          </p:nvSpPr>
          <p:spPr>
            <a:xfrm>
              <a:off x="1984120" y="1931923"/>
              <a:ext cx="22860" cy="22860"/>
            </a:xfrm>
            <a:custGeom>
              <a:avLst/>
              <a:gdLst/>
              <a:ahLst/>
              <a:cxnLst/>
              <a:rect l="l" t="t" r="r" b="b"/>
              <a:pathLst>
                <a:path w="22860" h="22860">
                  <a:moveTo>
                    <a:pt x="17399" y="0"/>
                  </a:moveTo>
                  <a:lnTo>
                    <a:pt x="5080" y="0"/>
                  </a:lnTo>
                  <a:lnTo>
                    <a:pt x="0" y="5079"/>
                  </a:lnTo>
                  <a:lnTo>
                    <a:pt x="0" y="17652"/>
                  </a:lnTo>
                  <a:lnTo>
                    <a:pt x="5080" y="22859"/>
                  </a:lnTo>
                  <a:lnTo>
                    <a:pt x="17399" y="22859"/>
                  </a:lnTo>
                  <a:lnTo>
                    <a:pt x="22352" y="17652"/>
                  </a:lnTo>
                  <a:lnTo>
                    <a:pt x="22352" y="5079"/>
                  </a:lnTo>
                  <a:lnTo>
                    <a:pt x="17399" y="0"/>
                  </a:lnTo>
                  <a:close/>
                </a:path>
              </a:pathLst>
            </a:custGeom>
            <a:solidFill>
              <a:srgbClr val="221F1F"/>
            </a:solidFill>
          </p:spPr>
          <p:txBody>
            <a:bodyPr wrap="square" lIns="0" tIns="0" rIns="0" bIns="0" rtlCol="0"/>
            <a:lstStyle/>
            <a:p>
              <a:endParaRPr/>
            </a:p>
          </p:txBody>
        </p:sp>
        <p:sp>
          <p:nvSpPr>
            <p:cNvPr id="27" name="object 27"/>
            <p:cNvSpPr/>
            <p:nvPr/>
          </p:nvSpPr>
          <p:spPr>
            <a:xfrm>
              <a:off x="1984120" y="1931923"/>
              <a:ext cx="22860" cy="22860"/>
            </a:xfrm>
            <a:custGeom>
              <a:avLst/>
              <a:gdLst/>
              <a:ahLst/>
              <a:cxnLst/>
              <a:rect l="l" t="t" r="r" b="b"/>
              <a:pathLst>
                <a:path w="22860" h="22860">
                  <a:moveTo>
                    <a:pt x="11176" y="22859"/>
                  </a:moveTo>
                  <a:lnTo>
                    <a:pt x="17399" y="22859"/>
                  </a:lnTo>
                  <a:lnTo>
                    <a:pt x="22352" y="17652"/>
                  </a:lnTo>
                  <a:lnTo>
                    <a:pt x="22352" y="11429"/>
                  </a:lnTo>
                  <a:lnTo>
                    <a:pt x="22352" y="5079"/>
                  </a:lnTo>
                  <a:lnTo>
                    <a:pt x="17399" y="0"/>
                  </a:lnTo>
                  <a:lnTo>
                    <a:pt x="11176" y="0"/>
                  </a:lnTo>
                  <a:lnTo>
                    <a:pt x="5080" y="0"/>
                  </a:lnTo>
                  <a:lnTo>
                    <a:pt x="0" y="5079"/>
                  </a:lnTo>
                  <a:lnTo>
                    <a:pt x="0" y="11429"/>
                  </a:lnTo>
                  <a:lnTo>
                    <a:pt x="0" y="17652"/>
                  </a:lnTo>
                  <a:lnTo>
                    <a:pt x="5080" y="22859"/>
                  </a:lnTo>
                  <a:lnTo>
                    <a:pt x="11176" y="22859"/>
                  </a:lnTo>
                  <a:close/>
                </a:path>
              </a:pathLst>
            </a:custGeom>
            <a:ln w="9525">
              <a:solidFill>
                <a:srgbClr val="FFFFFF"/>
              </a:solidFill>
            </a:ln>
          </p:spPr>
          <p:txBody>
            <a:bodyPr wrap="square" lIns="0" tIns="0" rIns="0" bIns="0" rtlCol="0"/>
            <a:lstStyle/>
            <a:p>
              <a:endParaRPr/>
            </a:p>
          </p:txBody>
        </p:sp>
        <p:sp>
          <p:nvSpPr>
            <p:cNvPr id="28" name="object 28"/>
            <p:cNvSpPr/>
            <p:nvPr/>
          </p:nvSpPr>
          <p:spPr>
            <a:xfrm>
              <a:off x="2001012" y="1887727"/>
              <a:ext cx="22860" cy="22860"/>
            </a:xfrm>
            <a:custGeom>
              <a:avLst/>
              <a:gdLst/>
              <a:ahLst/>
              <a:cxnLst/>
              <a:rect l="l" t="t" r="r" b="b"/>
              <a:pathLst>
                <a:path w="22860" h="22860">
                  <a:moveTo>
                    <a:pt x="17399" y="0"/>
                  </a:moveTo>
                  <a:lnTo>
                    <a:pt x="5080" y="0"/>
                  </a:lnTo>
                  <a:lnTo>
                    <a:pt x="0" y="5080"/>
                  </a:lnTo>
                  <a:lnTo>
                    <a:pt x="0" y="17653"/>
                  </a:lnTo>
                  <a:lnTo>
                    <a:pt x="5080" y="22860"/>
                  </a:lnTo>
                  <a:lnTo>
                    <a:pt x="17399" y="22860"/>
                  </a:lnTo>
                  <a:lnTo>
                    <a:pt x="22351" y="17653"/>
                  </a:lnTo>
                  <a:lnTo>
                    <a:pt x="22351" y="5080"/>
                  </a:lnTo>
                  <a:lnTo>
                    <a:pt x="17399" y="0"/>
                  </a:lnTo>
                  <a:close/>
                </a:path>
              </a:pathLst>
            </a:custGeom>
            <a:solidFill>
              <a:srgbClr val="221F1F"/>
            </a:solidFill>
          </p:spPr>
          <p:txBody>
            <a:bodyPr wrap="square" lIns="0" tIns="0" rIns="0" bIns="0" rtlCol="0"/>
            <a:lstStyle/>
            <a:p>
              <a:endParaRPr/>
            </a:p>
          </p:txBody>
        </p:sp>
        <p:sp>
          <p:nvSpPr>
            <p:cNvPr id="29" name="object 29"/>
            <p:cNvSpPr/>
            <p:nvPr/>
          </p:nvSpPr>
          <p:spPr>
            <a:xfrm>
              <a:off x="2001012" y="1887727"/>
              <a:ext cx="22860" cy="22860"/>
            </a:xfrm>
            <a:custGeom>
              <a:avLst/>
              <a:gdLst/>
              <a:ahLst/>
              <a:cxnLst/>
              <a:rect l="l" t="t" r="r" b="b"/>
              <a:pathLst>
                <a:path w="22860" h="22860">
                  <a:moveTo>
                    <a:pt x="11175" y="22860"/>
                  </a:moveTo>
                  <a:lnTo>
                    <a:pt x="17399" y="22860"/>
                  </a:lnTo>
                  <a:lnTo>
                    <a:pt x="22351" y="17653"/>
                  </a:lnTo>
                  <a:lnTo>
                    <a:pt x="22351" y="11430"/>
                  </a:lnTo>
                  <a:lnTo>
                    <a:pt x="22351" y="5080"/>
                  </a:lnTo>
                  <a:lnTo>
                    <a:pt x="17399" y="0"/>
                  </a:lnTo>
                  <a:lnTo>
                    <a:pt x="11175" y="0"/>
                  </a:lnTo>
                  <a:lnTo>
                    <a:pt x="5080" y="0"/>
                  </a:lnTo>
                  <a:lnTo>
                    <a:pt x="0" y="5080"/>
                  </a:lnTo>
                  <a:lnTo>
                    <a:pt x="0" y="11430"/>
                  </a:lnTo>
                  <a:lnTo>
                    <a:pt x="0" y="17653"/>
                  </a:lnTo>
                  <a:lnTo>
                    <a:pt x="5080" y="22860"/>
                  </a:lnTo>
                  <a:lnTo>
                    <a:pt x="11175" y="22860"/>
                  </a:lnTo>
                  <a:close/>
                </a:path>
              </a:pathLst>
            </a:custGeom>
            <a:ln w="9525">
              <a:solidFill>
                <a:srgbClr val="FFFFFF"/>
              </a:solidFill>
            </a:ln>
          </p:spPr>
          <p:txBody>
            <a:bodyPr wrap="square" lIns="0" tIns="0" rIns="0" bIns="0" rtlCol="0"/>
            <a:lstStyle/>
            <a:p>
              <a:endParaRPr/>
            </a:p>
          </p:txBody>
        </p:sp>
        <p:sp>
          <p:nvSpPr>
            <p:cNvPr id="30" name="object 30"/>
            <p:cNvSpPr/>
            <p:nvPr/>
          </p:nvSpPr>
          <p:spPr>
            <a:xfrm>
              <a:off x="1128204" y="2093848"/>
              <a:ext cx="22860" cy="22860"/>
            </a:xfrm>
            <a:custGeom>
              <a:avLst/>
              <a:gdLst/>
              <a:ahLst/>
              <a:cxnLst/>
              <a:rect l="l" t="t" r="r" b="b"/>
              <a:pathLst>
                <a:path w="22859" h="22860">
                  <a:moveTo>
                    <a:pt x="17360" y="0"/>
                  </a:moveTo>
                  <a:lnTo>
                    <a:pt x="5016" y="0"/>
                  </a:lnTo>
                  <a:lnTo>
                    <a:pt x="0" y="5206"/>
                  </a:lnTo>
                  <a:lnTo>
                    <a:pt x="0" y="17779"/>
                  </a:lnTo>
                  <a:lnTo>
                    <a:pt x="5016" y="22859"/>
                  </a:lnTo>
                  <a:lnTo>
                    <a:pt x="17360" y="22859"/>
                  </a:lnTo>
                  <a:lnTo>
                    <a:pt x="22377" y="17779"/>
                  </a:lnTo>
                  <a:lnTo>
                    <a:pt x="22377" y="5206"/>
                  </a:lnTo>
                  <a:lnTo>
                    <a:pt x="17360" y="0"/>
                  </a:lnTo>
                  <a:close/>
                </a:path>
              </a:pathLst>
            </a:custGeom>
            <a:solidFill>
              <a:srgbClr val="FFFFFF"/>
            </a:solidFill>
          </p:spPr>
          <p:txBody>
            <a:bodyPr wrap="square" lIns="0" tIns="0" rIns="0" bIns="0" rtlCol="0"/>
            <a:lstStyle/>
            <a:p>
              <a:endParaRPr/>
            </a:p>
          </p:txBody>
        </p:sp>
        <p:sp>
          <p:nvSpPr>
            <p:cNvPr id="31" name="object 31"/>
            <p:cNvSpPr/>
            <p:nvPr/>
          </p:nvSpPr>
          <p:spPr>
            <a:xfrm>
              <a:off x="1128204" y="2093848"/>
              <a:ext cx="22860" cy="22860"/>
            </a:xfrm>
            <a:custGeom>
              <a:avLst/>
              <a:gdLst/>
              <a:ahLst/>
              <a:cxnLst/>
              <a:rect l="l" t="t" r="r" b="b"/>
              <a:pathLst>
                <a:path w="22859" h="22860">
                  <a:moveTo>
                    <a:pt x="11188" y="22859"/>
                  </a:moveTo>
                  <a:lnTo>
                    <a:pt x="17360" y="22859"/>
                  </a:lnTo>
                  <a:lnTo>
                    <a:pt x="22377" y="17779"/>
                  </a:lnTo>
                  <a:lnTo>
                    <a:pt x="22377" y="11429"/>
                  </a:lnTo>
                  <a:lnTo>
                    <a:pt x="22377" y="5206"/>
                  </a:lnTo>
                  <a:lnTo>
                    <a:pt x="17360" y="0"/>
                  </a:lnTo>
                  <a:lnTo>
                    <a:pt x="11188" y="0"/>
                  </a:lnTo>
                  <a:lnTo>
                    <a:pt x="5016" y="0"/>
                  </a:lnTo>
                  <a:lnTo>
                    <a:pt x="0" y="5206"/>
                  </a:lnTo>
                  <a:lnTo>
                    <a:pt x="0" y="11429"/>
                  </a:lnTo>
                  <a:lnTo>
                    <a:pt x="0" y="17779"/>
                  </a:lnTo>
                  <a:lnTo>
                    <a:pt x="5016" y="22859"/>
                  </a:lnTo>
                  <a:lnTo>
                    <a:pt x="11188" y="22859"/>
                  </a:lnTo>
                  <a:close/>
                </a:path>
              </a:pathLst>
            </a:custGeom>
            <a:ln w="9525">
              <a:solidFill>
                <a:srgbClr val="221F1F"/>
              </a:solidFill>
            </a:ln>
          </p:spPr>
          <p:txBody>
            <a:bodyPr wrap="square" lIns="0" tIns="0" rIns="0" bIns="0" rtlCol="0"/>
            <a:lstStyle/>
            <a:p>
              <a:endParaRPr/>
            </a:p>
          </p:txBody>
        </p:sp>
        <p:sp>
          <p:nvSpPr>
            <p:cNvPr id="32" name="object 32"/>
            <p:cNvSpPr/>
            <p:nvPr/>
          </p:nvSpPr>
          <p:spPr>
            <a:xfrm>
              <a:off x="968298" y="2371470"/>
              <a:ext cx="22860" cy="22860"/>
            </a:xfrm>
            <a:custGeom>
              <a:avLst/>
              <a:gdLst/>
              <a:ahLst/>
              <a:cxnLst/>
              <a:rect l="l" t="t" r="r" b="b"/>
              <a:pathLst>
                <a:path w="22859" h="22860">
                  <a:moveTo>
                    <a:pt x="17373" y="0"/>
                  </a:moveTo>
                  <a:lnTo>
                    <a:pt x="5016" y="0"/>
                  </a:lnTo>
                  <a:lnTo>
                    <a:pt x="0" y="5207"/>
                  </a:lnTo>
                  <a:lnTo>
                    <a:pt x="0" y="17780"/>
                  </a:lnTo>
                  <a:lnTo>
                    <a:pt x="5016" y="22860"/>
                  </a:lnTo>
                  <a:lnTo>
                    <a:pt x="17373" y="22860"/>
                  </a:lnTo>
                  <a:lnTo>
                    <a:pt x="22377" y="17780"/>
                  </a:lnTo>
                  <a:lnTo>
                    <a:pt x="22377" y="5207"/>
                  </a:lnTo>
                  <a:lnTo>
                    <a:pt x="17373" y="0"/>
                  </a:lnTo>
                  <a:close/>
                </a:path>
              </a:pathLst>
            </a:custGeom>
            <a:solidFill>
              <a:srgbClr val="221F1F"/>
            </a:solidFill>
          </p:spPr>
          <p:txBody>
            <a:bodyPr wrap="square" lIns="0" tIns="0" rIns="0" bIns="0" rtlCol="0"/>
            <a:lstStyle/>
            <a:p>
              <a:endParaRPr/>
            </a:p>
          </p:txBody>
        </p:sp>
        <p:sp>
          <p:nvSpPr>
            <p:cNvPr id="33" name="object 33"/>
            <p:cNvSpPr/>
            <p:nvPr/>
          </p:nvSpPr>
          <p:spPr>
            <a:xfrm>
              <a:off x="968298" y="2371470"/>
              <a:ext cx="22860" cy="22860"/>
            </a:xfrm>
            <a:custGeom>
              <a:avLst/>
              <a:gdLst/>
              <a:ahLst/>
              <a:cxnLst/>
              <a:rect l="l" t="t" r="r" b="b"/>
              <a:pathLst>
                <a:path w="22859" h="22860">
                  <a:moveTo>
                    <a:pt x="11188" y="22860"/>
                  </a:moveTo>
                  <a:lnTo>
                    <a:pt x="17373" y="22860"/>
                  </a:lnTo>
                  <a:lnTo>
                    <a:pt x="22377" y="17780"/>
                  </a:lnTo>
                  <a:lnTo>
                    <a:pt x="22377" y="11430"/>
                  </a:lnTo>
                  <a:lnTo>
                    <a:pt x="22377" y="5207"/>
                  </a:lnTo>
                  <a:lnTo>
                    <a:pt x="17373" y="0"/>
                  </a:lnTo>
                  <a:lnTo>
                    <a:pt x="11188" y="0"/>
                  </a:lnTo>
                  <a:lnTo>
                    <a:pt x="5016" y="0"/>
                  </a:lnTo>
                  <a:lnTo>
                    <a:pt x="0" y="5207"/>
                  </a:lnTo>
                  <a:lnTo>
                    <a:pt x="0" y="11430"/>
                  </a:lnTo>
                  <a:lnTo>
                    <a:pt x="0" y="17780"/>
                  </a:lnTo>
                  <a:lnTo>
                    <a:pt x="5016" y="22860"/>
                  </a:lnTo>
                  <a:lnTo>
                    <a:pt x="11188" y="22860"/>
                  </a:lnTo>
                  <a:close/>
                </a:path>
              </a:pathLst>
            </a:custGeom>
            <a:ln w="9525">
              <a:solidFill>
                <a:srgbClr val="FFFFFF"/>
              </a:solidFill>
            </a:ln>
          </p:spPr>
          <p:txBody>
            <a:bodyPr wrap="square" lIns="0" tIns="0" rIns="0" bIns="0" rtlCol="0"/>
            <a:lstStyle/>
            <a:p>
              <a:endParaRPr/>
            </a:p>
          </p:txBody>
        </p:sp>
        <p:sp>
          <p:nvSpPr>
            <p:cNvPr id="34" name="object 34"/>
            <p:cNvSpPr/>
            <p:nvPr/>
          </p:nvSpPr>
          <p:spPr>
            <a:xfrm>
              <a:off x="726300" y="2332862"/>
              <a:ext cx="22860" cy="22860"/>
            </a:xfrm>
            <a:custGeom>
              <a:avLst/>
              <a:gdLst/>
              <a:ahLst/>
              <a:cxnLst/>
              <a:rect l="l" t="t" r="r" b="b"/>
              <a:pathLst>
                <a:path w="22859" h="22860">
                  <a:moveTo>
                    <a:pt x="17373" y="0"/>
                  </a:moveTo>
                  <a:lnTo>
                    <a:pt x="5016" y="0"/>
                  </a:lnTo>
                  <a:lnTo>
                    <a:pt x="0" y="5079"/>
                  </a:lnTo>
                  <a:lnTo>
                    <a:pt x="0" y="17779"/>
                  </a:lnTo>
                  <a:lnTo>
                    <a:pt x="5016" y="22859"/>
                  </a:lnTo>
                  <a:lnTo>
                    <a:pt x="17373" y="22859"/>
                  </a:lnTo>
                  <a:lnTo>
                    <a:pt x="22377" y="17779"/>
                  </a:lnTo>
                  <a:lnTo>
                    <a:pt x="22377" y="5079"/>
                  </a:lnTo>
                  <a:lnTo>
                    <a:pt x="17373" y="0"/>
                  </a:lnTo>
                  <a:close/>
                </a:path>
              </a:pathLst>
            </a:custGeom>
            <a:solidFill>
              <a:srgbClr val="FFFFFF"/>
            </a:solidFill>
          </p:spPr>
          <p:txBody>
            <a:bodyPr wrap="square" lIns="0" tIns="0" rIns="0" bIns="0" rtlCol="0"/>
            <a:lstStyle/>
            <a:p>
              <a:endParaRPr/>
            </a:p>
          </p:txBody>
        </p:sp>
        <p:sp>
          <p:nvSpPr>
            <p:cNvPr id="35" name="object 35"/>
            <p:cNvSpPr/>
            <p:nvPr/>
          </p:nvSpPr>
          <p:spPr>
            <a:xfrm>
              <a:off x="726300" y="2332862"/>
              <a:ext cx="22860" cy="22860"/>
            </a:xfrm>
            <a:custGeom>
              <a:avLst/>
              <a:gdLst/>
              <a:ahLst/>
              <a:cxnLst/>
              <a:rect l="l" t="t" r="r" b="b"/>
              <a:pathLst>
                <a:path w="22859" h="22860">
                  <a:moveTo>
                    <a:pt x="11188" y="22859"/>
                  </a:moveTo>
                  <a:lnTo>
                    <a:pt x="17373" y="22859"/>
                  </a:lnTo>
                  <a:lnTo>
                    <a:pt x="22377" y="17779"/>
                  </a:lnTo>
                  <a:lnTo>
                    <a:pt x="22377" y="11429"/>
                  </a:lnTo>
                  <a:lnTo>
                    <a:pt x="22377" y="5079"/>
                  </a:lnTo>
                  <a:lnTo>
                    <a:pt x="17373" y="0"/>
                  </a:lnTo>
                  <a:lnTo>
                    <a:pt x="11188" y="0"/>
                  </a:lnTo>
                  <a:lnTo>
                    <a:pt x="5016" y="0"/>
                  </a:lnTo>
                  <a:lnTo>
                    <a:pt x="0" y="5079"/>
                  </a:lnTo>
                  <a:lnTo>
                    <a:pt x="0" y="11429"/>
                  </a:lnTo>
                  <a:lnTo>
                    <a:pt x="0" y="17779"/>
                  </a:lnTo>
                  <a:lnTo>
                    <a:pt x="5016" y="22859"/>
                  </a:lnTo>
                  <a:lnTo>
                    <a:pt x="11188" y="22859"/>
                  </a:lnTo>
                  <a:close/>
                </a:path>
              </a:pathLst>
            </a:custGeom>
            <a:ln w="9525">
              <a:solidFill>
                <a:srgbClr val="221F1F"/>
              </a:solidFill>
            </a:ln>
          </p:spPr>
          <p:txBody>
            <a:bodyPr wrap="square" lIns="0" tIns="0" rIns="0" bIns="0" rtlCol="0"/>
            <a:lstStyle/>
            <a:p>
              <a:endParaRPr/>
            </a:p>
          </p:txBody>
        </p:sp>
        <p:sp>
          <p:nvSpPr>
            <p:cNvPr id="36" name="object 36"/>
            <p:cNvSpPr/>
            <p:nvPr/>
          </p:nvSpPr>
          <p:spPr>
            <a:xfrm>
              <a:off x="2768346" y="2471927"/>
              <a:ext cx="22860" cy="22860"/>
            </a:xfrm>
            <a:custGeom>
              <a:avLst/>
              <a:gdLst/>
              <a:ahLst/>
              <a:cxnLst/>
              <a:rect l="l" t="t" r="r" b="b"/>
              <a:pathLst>
                <a:path w="22860" h="22860">
                  <a:moveTo>
                    <a:pt x="17399" y="0"/>
                  </a:moveTo>
                  <a:lnTo>
                    <a:pt x="5080" y="0"/>
                  </a:lnTo>
                  <a:lnTo>
                    <a:pt x="0" y="5079"/>
                  </a:lnTo>
                  <a:lnTo>
                    <a:pt x="0" y="17652"/>
                  </a:lnTo>
                  <a:lnTo>
                    <a:pt x="5080" y="22859"/>
                  </a:lnTo>
                  <a:lnTo>
                    <a:pt x="17399" y="22859"/>
                  </a:lnTo>
                  <a:lnTo>
                    <a:pt x="22352" y="17652"/>
                  </a:lnTo>
                  <a:lnTo>
                    <a:pt x="22352" y="5079"/>
                  </a:lnTo>
                  <a:lnTo>
                    <a:pt x="17399" y="0"/>
                  </a:lnTo>
                  <a:close/>
                </a:path>
              </a:pathLst>
            </a:custGeom>
            <a:solidFill>
              <a:srgbClr val="221F1F"/>
            </a:solidFill>
          </p:spPr>
          <p:txBody>
            <a:bodyPr wrap="square" lIns="0" tIns="0" rIns="0" bIns="0" rtlCol="0"/>
            <a:lstStyle/>
            <a:p>
              <a:endParaRPr/>
            </a:p>
          </p:txBody>
        </p:sp>
        <p:sp>
          <p:nvSpPr>
            <p:cNvPr id="37" name="object 37"/>
            <p:cNvSpPr/>
            <p:nvPr/>
          </p:nvSpPr>
          <p:spPr>
            <a:xfrm>
              <a:off x="2770505" y="2468372"/>
              <a:ext cx="22860" cy="22860"/>
            </a:xfrm>
            <a:custGeom>
              <a:avLst/>
              <a:gdLst/>
              <a:ahLst/>
              <a:cxnLst/>
              <a:rect l="l" t="t" r="r" b="b"/>
              <a:pathLst>
                <a:path w="22860" h="22860">
                  <a:moveTo>
                    <a:pt x="11175" y="22733"/>
                  </a:moveTo>
                  <a:lnTo>
                    <a:pt x="17399" y="22733"/>
                  </a:lnTo>
                  <a:lnTo>
                    <a:pt x="22478" y="17653"/>
                  </a:lnTo>
                  <a:lnTo>
                    <a:pt x="22478" y="11303"/>
                  </a:lnTo>
                  <a:lnTo>
                    <a:pt x="22478" y="5080"/>
                  </a:lnTo>
                  <a:lnTo>
                    <a:pt x="17399" y="0"/>
                  </a:lnTo>
                  <a:lnTo>
                    <a:pt x="11175" y="0"/>
                  </a:lnTo>
                  <a:lnTo>
                    <a:pt x="5080" y="0"/>
                  </a:lnTo>
                  <a:lnTo>
                    <a:pt x="0" y="5080"/>
                  </a:lnTo>
                  <a:lnTo>
                    <a:pt x="0" y="11303"/>
                  </a:lnTo>
                  <a:lnTo>
                    <a:pt x="0" y="17653"/>
                  </a:lnTo>
                  <a:lnTo>
                    <a:pt x="5080" y="22733"/>
                  </a:lnTo>
                  <a:lnTo>
                    <a:pt x="11175" y="22733"/>
                  </a:lnTo>
                  <a:close/>
                </a:path>
              </a:pathLst>
            </a:custGeom>
            <a:ln w="9525">
              <a:solidFill>
                <a:srgbClr val="FFFFFF"/>
              </a:solidFill>
            </a:ln>
          </p:spPr>
          <p:txBody>
            <a:bodyPr wrap="square" lIns="0" tIns="0" rIns="0" bIns="0" rtlCol="0"/>
            <a:lstStyle/>
            <a:p>
              <a:endParaRPr/>
            </a:p>
          </p:txBody>
        </p:sp>
        <p:pic>
          <p:nvPicPr>
            <p:cNvPr id="38" name="object 38"/>
            <p:cNvPicPr/>
            <p:nvPr/>
          </p:nvPicPr>
          <p:blipFill>
            <a:blip r:embed="rId4" cstate="print"/>
            <a:stretch>
              <a:fillRect/>
            </a:stretch>
          </p:blipFill>
          <p:spPr>
            <a:xfrm>
              <a:off x="2833115" y="2844850"/>
              <a:ext cx="129666" cy="132384"/>
            </a:xfrm>
            <a:prstGeom prst="rect">
              <a:avLst/>
            </a:prstGeom>
          </p:spPr>
        </p:pic>
        <p:pic>
          <p:nvPicPr>
            <p:cNvPr id="39" name="object 39"/>
            <p:cNvPicPr/>
            <p:nvPr/>
          </p:nvPicPr>
          <p:blipFill>
            <a:blip r:embed="rId5" cstate="print"/>
            <a:stretch>
              <a:fillRect/>
            </a:stretch>
          </p:blipFill>
          <p:spPr>
            <a:xfrm>
              <a:off x="1072959" y="2840570"/>
              <a:ext cx="132867" cy="135547"/>
            </a:xfrm>
            <a:prstGeom prst="rect">
              <a:avLst/>
            </a:prstGeom>
          </p:spPr>
        </p:pic>
        <p:pic>
          <p:nvPicPr>
            <p:cNvPr id="40" name="object 40"/>
            <p:cNvPicPr/>
            <p:nvPr/>
          </p:nvPicPr>
          <p:blipFill>
            <a:blip r:embed="rId6" cstate="print"/>
            <a:stretch>
              <a:fillRect/>
            </a:stretch>
          </p:blipFill>
          <p:spPr>
            <a:xfrm>
              <a:off x="911885" y="2843263"/>
              <a:ext cx="132880" cy="135559"/>
            </a:xfrm>
            <a:prstGeom prst="rect">
              <a:avLst/>
            </a:prstGeom>
          </p:spPr>
        </p:pic>
        <p:pic>
          <p:nvPicPr>
            <p:cNvPr id="41" name="object 41"/>
            <p:cNvPicPr/>
            <p:nvPr/>
          </p:nvPicPr>
          <p:blipFill>
            <a:blip r:embed="rId7" cstate="print"/>
            <a:stretch>
              <a:fillRect/>
            </a:stretch>
          </p:blipFill>
          <p:spPr>
            <a:xfrm>
              <a:off x="671055" y="2843263"/>
              <a:ext cx="132880" cy="135559"/>
            </a:xfrm>
            <a:prstGeom prst="rect">
              <a:avLst/>
            </a:prstGeom>
          </p:spPr>
        </p:pic>
        <p:pic>
          <p:nvPicPr>
            <p:cNvPr id="42" name="object 42"/>
            <p:cNvPicPr/>
            <p:nvPr/>
          </p:nvPicPr>
          <p:blipFill>
            <a:blip r:embed="rId8" cstate="print"/>
            <a:stretch>
              <a:fillRect/>
            </a:stretch>
          </p:blipFill>
          <p:spPr>
            <a:xfrm>
              <a:off x="1930018" y="2844850"/>
              <a:ext cx="129793" cy="132384"/>
            </a:xfrm>
            <a:prstGeom prst="rect">
              <a:avLst/>
            </a:prstGeom>
          </p:spPr>
        </p:pic>
        <p:sp>
          <p:nvSpPr>
            <p:cNvPr id="43" name="object 43"/>
            <p:cNvSpPr/>
            <p:nvPr/>
          </p:nvSpPr>
          <p:spPr>
            <a:xfrm>
              <a:off x="1395348" y="2353183"/>
              <a:ext cx="0" cy="528955"/>
            </a:xfrm>
            <a:custGeom>
              <a:avLst/>
              <a:gdLst/>
              <a:ahLst/>
              <a:cxnLst/>
              <a:rect l="l" t="t" r="r" b="b"/>
              <a:pathLst>
                <a:path h="528955">
                  <a:moveTo>
                    <a:pt x="0" y="0"/>
                  </a:moveTo>
                  <a:lnTo>
                    <a:pt x="0" y="528840"/>
                  </a:lnTo>
                </a:path>
              </a:pathLst>
            </a:custGeom>
            <a:ln w="12701">
              <a:solidFill>
                <a:srgbClr val="FFFFFF"/>
              </a:solidFill>
            </a:ln>
          </p:spPr>
          <p:txBody>
            <a:bodyPr wrap="square" lIns="0" tIns="0" rIns="0" bIns="0" rtlCol="0"/>
            <a:lstStyle/>
            <a:p>
              <a:endParaRPr/>
            </a:p>
          </p:txBody>
        </p:sp>
        <p:sp>
          <p:nvSpPr>
            <p:cNvPr id="44" name="object 44"/>
            <p:cNvSpPr/>
            <p:nvPr/>
          </p:nvSpPr>
          <p:spPr>
            <a:xfrm>
              <a:off x="1395348" y="2353183"/>
              <a:ext cx="0" cy="528955"/>
            </a:xfrm>
            <a:custGeom>
              <a:avLst/>
              <a:gdLst/>
              <a:ahLst/>
              <a:cxnLst/>
              <a:rect l="l" t="t" r="r" b="b"/>
              <a:pathLst>
                <a:path h="528955">
                  <a:moveTo>
                    <a:pt x="0" y="0"/>
                  </a:moveTo>
                  <a:lnTo>
                    <a:pt x="0" y="528840"/>
                  </a:lnTo>
                </a:path>
              </a:pathLst>
            </a:custGeom>
            <a:ln w="6350">
              <a:solidFill>
                <a:srgbClr val="221F1F"/>
              </a:solidFill>
            </a:ln>
          </p:spPr>
          <p:txBody>
            <a:bodyPr wrap="square" lIns="0" tIns="0" rIns="0" bIns="0" rtlCol="0"/>
            <a:lstStyle/>
            <a:p>
              <a:endParaRPr/>
            </a:p>
          </p:txBody>
        </p:sp>
        <p:sp>
          <p:nvSpPr>
            <p:cNvPr id="45" name="object 45"/>
            <p:cNvSpPr/>
            <p:nvPr/>
          </p:nvSpPr>
          <p:spPr>
            <a:xfrm>
              <a:off x="1609979" y="2363851"/>
              <a:ext cx="0" cy="485775"/>
            </a:xfrm>
            <a:custGeom>
              <a:avLst/>
              <a:gdLst/>
              <a:ahLst/>
              <a:cxnLst/>
              <a:rect l="l" t="t" r="r" b="b"/>
              <a:pathLst>
                <a:path h="485775">
                  <a:moveTo>
                    <a:pt x="0" y="0"/>
                  </a:moveTo>
                  <a:lnTo>
                    <a:pt x="0" y="485724"/>
                  </a:lnTo>
                </a:path>
              </a:pathLst>
            </a:custGeom>
            <a:ln w="12701">
              <a:solidFill>
                <a:srgbClr val="FFFFFF"/>
              </a:solidFill>
            </a:ln>
          </p:spPr>
          <p:txBody>
            <a:bodyPr wrap="square" lIns="0" tIns="0" rIns="0" bIns="0" rtlCol="0"/>
            <a:lstStyle/>
            <a:p>
              <a:endParaRPr/>
            </a:p>
          </p:txBody>
        </p:sp>
        <p:sp>
          <p:nvSpPr>
            <p:cNvPr id="46" name="object 46"/>
            <p:cNvSpPr/>
            <p:nvPr/>
          </p:nvSpPr>
          <p:spPr>
            <a:xfrm>
              <a:off x="1609979" y="2363851"/>
              <a:ext cx="0" cy="485775"/>
            </a:xfrm>
            <a:custGeom>
              <a:avLst/>
              <a:gdLst/>
              <a:ahLst/>
              <a:cxnLst/>
              <a:rect l="l" t="t" r="r" b="b"/>
              <a:pathLst>
                <a:path h="485775">
                  <a:moveTo>
                    <a:pt x="0" y="0"/>
                  </a:moveTo>
                  <a:lnTo>
                    <a:pt x="0" y="485724"/>
                  </a:lnTo>
                </a:path>
              </a:pathLst>
            </a:custGeom>
            <a:ln w="6350">
              <a:solidFill>
                <a:srgbClr val="221F1F"/>
              </a:solidFill>
            </a:ln>
          </p:spPr>
          <p:txBody>
            <a:bodyPr wrap="square" lIns="0" tIns="0" rIns="0" bIns="0" rtlCol="0"/>
            <a:lstStyle/>
            <a:p>
              <a:endParaRPr/>
            </a:p>
          </p:txBody>
        </p:sp>
        <p:sp>
          <p:nvSpPr>
            <p:cNvPr id="47" name="object 47"/>
            <p:cNvSpPr/>
            <p:nvPr/>
          </p:nvSpPr>
          <p:spPr>
            <a:xfrm>
              <a:off x="1384300" y="2340483"/>
              <a:ext cx="22860" cy="22860"/>
            </a:xfrm>
            <a:custGeom>
              <a:avLst/>
              <a:gdLst/>
              <a:ahLst/>
              <a:cxnLst/>
              <a:rect l="l" t="t" r="r" b="b"/>
              <a:pathLst>
                <a:path w="22859" h="22860">
                  <a:moveTo>
                    <a:pt x="17271" y="0"/>
                  </a:moveTo>
                  <a:lnTo>
                    <a:pt x="4953" y="0"/>
                  </a:lnTo>
                  <a:lnTo>
                    <a:pt x="0" y="5206"/>
                  </a:lnTo>
                  <a:lnTo>
                    <a:pt x="0" y="17780"/>
                  </a:lnTo>
                  <a:lnTo>
                    <a:pt x="4953" y="22859"/>
                  </a:lnTo>
                  <a:lnTo>
                    <a:pt x="17271" y="22859"/>
                  </a:lnTo>
                  <a:lnTo>
                    <a:pt x="22352" y="17780"/>
                  </a:lnTo>
                  <a:lnTo>
                    <a:pt x="22352" y="5206"/>
                  </a:lnTo>
                  <a:lnTo>
                    <a:pt x="17271" y="0"/>
                  </a:lnTo>
                  <a:close/>
                </a:path>
              </a:pathLst>
            </a:custGeom>
            <a:solidFill>
              <a:srgbClr val="221F1F"/>
            </a:solidFill>
          </p:spPr>
          <p:txBody>
            <a:bodyPr wrap="square" lIns="0" tIns="0" rIns="0" bIns="0" rtlCol="0"/>
            <a:lstStyle/>
            <a:p>
              <a:endParaRPr/>
            </a:p>
          </p:txBody>
        </p:sp>
        <p:sp>
          <p:nvSpPr>
            <p:cNvPr id="48" name="object 48"/>
            <p:cNvSpPr/>
            <p:nvPr/>
          </p:nvSpPr>
          <p:spPr>
            <a:xfrm>
              <a:off x="1384300" y="2340483"/>
              <a:ext cx="22860" cy="22860"/>
            </a:xfrm>
            <a:custGeom>
              <a:avLst/>
              <a:gdLst/>
              <a:ahLst/>
              <a:cxnLst/>
              <a:rect l="l" t="t" r="r" b="b"/>
              <a:pathLst>
                <a:path w="22859" h="22860">
                  <a:moveTo>
                    <a:pt x="11175" y="22859"/>
                  </a:moveTo>
                  <a:lnTo>
                    <a:pt x="17271" y="22859"/>
                  </a:lnTo>
                  <a:lnTo>
                    <a:pt x="22352" y="17780"/>
                  </a:lnTo>
                  <a:lnTo>
                    <a:pt x="22352" y="11430"/>
                  </a:lnTo>
                  <a:lnTo>
                    <a:pt x="22352" y="5206"/>
                  </a:lnTo>
                  <a:lnTo>
                    <a:pt x="17271" y="0"/>
                  </a:lnTo>
                  <a:lnTo>
                    <a:pt x="11175" y="0"/>
                  </a:lnTo>
                  <a:lnTo>
                    <a:pt x="4953" y="0"/>
                  </a:lnTo>
                  <a:lnTo>
                    <a:pt x="0" y="5206"/>
                  </a:lnTo>
                  <a:lnTo>
                    <a:pt x="0" y="11430"/>
                  </a:lnTo>
                  <a:lnTo>
                    <a:pt x="0" y="17780"/>
                  </a:lnTo>
                  <a:lnTo>
                    <a:pt x="4953" y="22859"/>
                  </a:lnTo>
                  <a:lnTo>
                    <a:pt x="11175" y="22859"/>
                  </a:lnTo>
                  <a:close/>
                </a:path>
              </a:pathLst>
            </a:custGeom>
            <a:ln w="9525">
              <a:solidFill>
                <a:srgbClr val="FFFFFF"/>
              </a:solidFill>
            </a:ln>
          </p:spPr>
          <p:txBody>
            <a:bodyPr wrap="square" lIns="0" tIns="0" rIns="0" bIns="0" rtlCol="0"/>
            <a:lstStyle/>
            <a:p>
              <a:endParaRPr/>
            </a:p>
          </p:txBody>
        </p:sp>
        <p:sp>
          <p:nvSpPr>
            <p:cNvPr id="49" name="object 49"/>
            <p:cNvSpPr/>
            <p:nvPr/>
          </p:nvSpPr>
          <p:spPr>
            <a:xfrm>
              <a:off x="1598803" y="2352675"/>
              <a:ext cx="22860" cy="22860"/>
            </a:xfrm>
            <a:custGeom>
              <a:avLst/>
              <a:gdLst/>
              <a:ahLst/>
              <a:cxnLst/>
              <a:rect l="l" t="t" r="r" b="b"/>
              <a:pathLst>
                <a:path w="22859" h="22860">
                  <a:moveTo>
                    <a:pt x="17399" y="0"/>
                  </a:moveTo>
                  <a:lnTo>
                    <a:pt x="4953" y="0"/>
                  </a:lnTo>
                  <a:lnTo>
                    <a:pt x="0" y="5079"/>
                  </a:lnTo>
                  <a:lnTo>
                    <a:pt x="0" y="17653"/>
                  </a:lnTo>
                  <a:lnTo>
                    <a:pt x="4953" y="22859"/>
                  </a:lnTo>
                  <a:lnTo>
                    <a:pt x="17399" y="22859"/>
                  </a:lnTo>
                  <a:lnTo>
                    <a:pt x="22352" y="17653"/>
                  </a:lnTo>
                  <a:lnTo>
                    <a:pt x="22352" y="5079"/>
                  </a:lnTo>
                  <a:lnTo>
                    <a:pt x="17399" y="0"/>
                  </a:lnTo>
                  <a:close/>
                </a:path>
              </a:pathLst>
            </a:custGeom>
            <a:solidFill>
              <a:srgbClr val="221F1F"/>
            </a:solidFill>
          </p:spPr>
          <p:txBody>
            <a:bodyPr wrap="square" lIns="0" tIns="0" rIns="0" bIns="0" rtlCol="0"/>
            <a:lstStyle/>
            <a:p>
              <a:endParaRPr/>
            </a:p>
          </p:txBody>
        </p:sp>
        <p:sp>
          <p:nvSpPr>
            <p:cNvPr id="50" name="object 50"/>
            <p:cNvSpPr/>
            <p:nvPr/>
          </p:nvSpPr>
          <p:spPr>
            <a:xfrm>
              <a:off x="1598803" y="2352675"/>
              <a:ext cx="22860" cy="22860"/>
            </a:xfrm>
            <a:custGeom>
              <a:avLst/>
              <a:gdLst/>
              <a:ahLst/>
              <a:cxnLst/>
              <a:rect l="l" t="t" r="r" b="b"/>
              <a:pathLst>
                <a:path w="22859" h="22860">
                  <a:moveTo>
                    <a:pt x="11175" y="22859"/>
                  </a:moveTo>
                  <a:lnTo>
                    <a:pt x="17399" y="22859"/>
                  </a:lnTo>
                  <a:lnTo>
                    <a:pt x="22352" y="17653"/>
                  </a:lnTo>
                  <a:lnTo>
                    <a:pt x="22352" y="11429"/>
                  </a:lnTo>
                  <a:lnTo>
                    <a:pt x="22352" y="5079"/>
                  </a:lnTo>
                  <a:lnTo>
                    <a:pt x="17399" y="0"/>
                  </a:lnTo>
                  <a:lnTo>
                    <a:pt x="11175" y="0"/>
                  </a:lnTo>
                  <a:lnTo>
                    <a:pt x="4953" y="0"/>
                  </a:lnTo>
                  <a:lnTo>
                    <a:pt x="0" y="5079"/>
                  </a:lnTo>
                  <a:lnTo>
                    <a:pt x="0" y="11429"/>
                  </a:lnTo>
                  <a:lnTo>
                    <a:pt x="0" y="17653"/>
                  </a:lnTo>
                  <a:lnTo>
                    <a:pt x="4953" y="22859"/>
                  </a:lnTo>
                  <a:lnTo>
                    <a:pt x="11175" y="22859"/>
                  </a:lnTo>
                  <a:close/>
                </a:path>
              </a:pathLst>
            </a:custGeom>
            <a:ln w="9525">
              <a:solidFill>
                <a:srgbClr val="FFFFFF"/>
              </a:solidFill>
            </a:ln>
          </p:spPr>
          <p:txBody>
            <a:bodyPr wrap="square" lIns="0" tIns="0" rIns="0" bIns="0" rtlCol="0"/>
            <a:lstStyle/>
            <a:p>
              <a:endParaRPr/>
            </a:p>
          </p:txBody>
        </p:sp>
        <p:pic>
          <p:nvPicPr>
            <p:cNvPr id="51" name="object 51"/>
            <p:cNvPicPr/>
            <p:nvPr/>
          </p:nvPicPr>
          <p:blipFill>
            <a:blip r:embed="rId4" cstate="print"/>
            <a:stretch>
              <a:fillRect/>
            </a:stretch>
          </p:blipFill>
          <p:spPr>
            <a:xfrm>
              <a:off x="1333119" y="2844850"/>
              <a:ext cx="129667" cy="132384"/>
            </a:xfrm>
            <a:prstGeom prst="rect">
              <a:avLst/>
            </a:prstGeom>
          </p:spPr>
        </p:pic>
        <p:pic>
          <p:nvPicPr>
            <p:cNvPr id="52" name="object 52"/>
            <p:cNvPicPr/>
            <p:nvPr/>
          </p:nvPicPr>
          <p:blipFill>
            <a:blip r:embed="rId9" cstate="print"/>
            <a:stretch>
              <a:fillRect/>
            </a:stretch>
          </p:blipFill>
          <p:spPr>
            <a:xfrm>
              <a:off x="1543494" y="2843263"/>
              <a:ext cx="132969" cy="135559"/>
            </a:xfrm>
            <a:prstGeom prst="rect">
              <a:avLst/>
            </a:prstGeom>
          </p:spPr>
        </p:pic>
        <p:sp>
          <p:nvSpPr>
            <p:cNvPr id="53" name="object 53"/>
            <p:cNvSpPr/>
            <p:nvPr/>
          </p:nvSpPr>
          <p:spPr>
            <a:xfrm>
              <a:off x="1788159" y="2169794"/>
              <a:ext cx="135890" cy="702310"/>
            </a:xfrm>
            <a:custGeom>
              <a:avLst/>
              <a:gdLst/>
              <a:ahLst/>
              <a:cxnLst/>
              <a:rect l="l" t="t" r="r" b="b"/>
              <a:pathLst>
                <a:path w="135889" h="702310">
                  <a:moveTo>
                    <a:pt x="0" y="702157"/>
                  </a:moveTo>
                  <a:lnTo>
                    <a:pt x="0" y="279019"/>
                  </a:lnTo>
                  <a:lnTo>
                    <a:pt x="135508" y="0"/>
                  </a:lnTo>
                </a:path>
              </a:pathLst>
            </a:custGeom>
            <a:ln w="15237">
              <a:solidFill>
                <a:srgbClr val="FFFFFF"/>
              </a:solidFill>
            </a:ln>
          </p:spPr>
          <p:txBody>
            <a:bodyPr wrap="square" lIns="0" tIns="0" rIns="0" bIns="0" rtlCol="0"/>
            <a:lstStyle/>
            <a:p>
              <a:endParaRPr/>
            </a:p>
          </p:txBody>
        </p:sp>
        <p:sp>
          <p:nvSpPr>
            <p:cNvPr id="54" name="object 54"/>
            <p:cNvSpPr/>
            <p:nvPr/>
          </p:nvSpPr>
          <p:spPr>
            <a:xfrm>
              <a:off x="1788159" y="2169794"/>
              <a:ext cx="135890" cy="702310"/>
            </a:xfrm>
            <a:custGeom>
              <a:avLst/>
              <a:gdLst/>
              <a:ahLst/>
              <a:cxnLst/>
              <a:rect l="l" t="t" r="r" b="b"/>
              <a:pathLst>
                <a:path w="135889" h="702310">
                  <a:moveTo>
                    <a:pt x="0" y="702157"/>
                  </a:moveTo>
                  <a:lnTo>
                    <a:pt x="0" y="279019"/>
                  </a:lnTo>
                  <a:lnTo>
                    <a:pt x="135508" y="0"/>
                  </a:lnTo>
                </a:path>
              </a:pathLst>
            </a:custGeom>
            <a:ln w="7621">
              <a:solidFill>
                <a:srgbClr val="221F1F"/>
              </a:solidFill>
            </a:ln>
          </p:spPr>
          <p:txBody>
            <a:bodyPr wrap="square" lIns="0" tIns="0" rIns="0" bIns="0" rtlCol="0"/>
            <a:lstStyle/>
            <a:p>
              <a:endParaRPr/>
            </a:p>
          </p:txBody>
        </p:sp>
        <p:sp>
          <p:nvSpPr>
            <p:cNvPr id="55" name="object 55"/>
            <p:cNvSpPr/>
            <p:nvPr/>
          </p:nvSpPr>
          <p:spPr>
            <a:xfrm>
              <a:off x="1913890" y="2157221"/>
              <a:ext cx="22860" cy="22860"/>
            </a:xfrm>
            <a:custGeom>
              <a:avLst/>
              <a:gdLst/>
              <a:ahLst/>
              <a:cxnLst/>
              <a:rect l="l" t="t" r="r" b="b"/>
              <a:pathLst>
                <a:path w="22860" h="22860">
                  <a:moveTo>
                    <a:pt x="17399" y="0"/>
                  </a:moveTo>
                  <a:lnTo>
                    <a:pt x="5080" y="0"/>
                  </a:lnTo>
                  <a:lnTo>
                    <a:pt x="0" y="5080"/>
                  </a:lnTo>
                  <a:lnTo>
                    <a:pt x="0" y="17780"/>
                  </a:lnTo>
                  <a:lnTo>
                    <a:pt x="5080" y="22860"/>
                  </a:lnTo>
                  <a:lnTo>
                    <a:pt x="17399" y="22860"/>
                  </a:lnTo>
                  <a:lnTo>
                    <a:pt x="22352" y="17780"/>
                  </a:lnTo>
                  <a:lnTo>
                    <a:pt x="22352" y="5080"/>
                  </a:lnTo>
                  <a:lnTo>
                    <a:pt x="17399" y="0"/>
                  </a:lnTo>
                  <a:close/>
                </a:path>
              </a:pathLst>
            </a:custGeom>
            <a:solidFill>
              <a:srgbClr val="221F1F"/>
            </a:solidFill>
          </p:spPr>
          <p:txBody>
            <a:bodyPr wrap="square" lIns="0" tIns="0" rIns="0" bIns="0" rtlCol="0"/>
            <a:lstStyle/>
            <a:p>
              <a:endParaRPr/>
            </a:p>
          </p:txBody>
        </p:sp>
        <p:sp>
          <p:nvSpPr>
            <p:cNvPr id="56" name="object 56"/>
            <p:cNvSpPr/>
            <p:nvPr/>
          </p:nvSpPr>
          <p:spPr>
            <a:xfrm>
              <a:off x="1913890" y="2157221"/>
              <a:ext cx="22860" cy="22860"/>
            </a:xfrm>
            <a:custGeom>
              <a:avLst/>
              <a:gdLst/>
              <a:ahLst/>
              <a:cxnLst/>
              <a:rect l="l" t="t" r="r" b="b"/>
              <a:pathLst>
                <a:path w="22860" h="22860">
                  <a:moveTo>
                    <a:pt x="11176" y="22860"/>
                  </a:moveTo>
                  <a:lnTo>
                    <a:pt x="17399" y="22860"/>
                  </a:lnTo>
                  <a:lnTo>
                    <a:pt x="22352" y="17780"/>
                  </a:lnTo>
                  <a:lnTo>
                    <a:pt x="22352" y="11430"/>
                  </a:lnTo>
                  <a:lnTo>
                    <a:pt x="22352" y="5080"/>
                  </a:lnTo>
                  <a:lnTo>
                    <a:pt x="17399" y="0"/>
                  </a:lnTo>
                  <a:lnTo>
                    <a:pt x="11176" y="0"/>
                  </a:lnTo>
                  <a:lnTo>
                    <a:pt x="5080" y="0"/>
                  </a:lnTo>
                  <a:lnTo>
                    <a:pt x="0" y="5080"/>
                  </a:lnTo>
                  <a:lnTo>
                    <a:pt x="0" y="11430"/>
                  </a:lnTo>
                  <a:lnTo>
                    <a:pt x="0" y="17780"/>
                  </a:lnTo>
                  <a:lnTo>
                    <a:pt x="5080" y="22860"/>
                  </a:lnTo>
                  <a:lnTo>
                    <a:pt x="11176" y="22860"/>
                  </a:lnTo>
                  <a:close/>
                </a:path>
              </a:pathLst>
            </a:custGeom>
            <a:ln w="9525">
              <a:solidFill>
                <a:srgbClr val="FFFFFF"/>
              </a:solidFill>
            </a:ln>
          </p:spPr>
          <p:txBody>
            <a:bodyPr wrap="square" lIns="0" tIns="0" rIns="0" bIns="0" rtlCol="0"/>
            <a:lstStyle/>
            <a:p>
              <a:endParaRPr/>
            </a:p>
          </p:txBody>
        </p:sp>
        <p:pic>
          <p:nvPicPr>
            <p:cNvPr id="57" name="object 57"/>
            <p:cNvPicPr/>
            <p:nvPr/>
          </p:nvPicPr>
          <p:blipFill>
            <a:blip r:embed="rId10" cstate="print"/>
            <a:stretch>
              <a:fillRect/>
            </a:stretch>
          </p:blipFill>
          <p:spPr>
            <a:xfrm>
              <a:off x="1721484" y="2844850"/>
              <a:ext cx="129666" cy="132384"/>
            </a:xfrm>
            <a:prstGeom prst="rect">
              <a:avLst/>
            </a:prstGeom>
          </p:spPr>
        </p:pic>
        <p:sp>
          <p:nvSpPr>
            <p:cNvPr id="58" name="object 58"/>
            <p:cNvSpPr/>
            <p:nvPr/>
          </p:nvSpPr>
          <p:spPr>
            <a:xfrm>
              <a:off x="2681477" y="2369311"/>
              <a:ext cx="0" cy="486409"/>
            </a:xfrm>
            <a:custGeom>
              <a:avLst/>
              <a:gdLst/>
              <a:ahLst/>
              <a:cxnLst/>
              <a:rect l="l" t="t" r="r" b="b"/>
              <a:pathLst>
                <a:path h="486410">
                  <a:moveTo>
                    <a:pt x="0" y="485825"/>
                  </a:moveTo>
                  <a:lnTo>
                    <a:pt x="0" y="0"/>
                  </a:lnTo>
                </a:path>
              </a:pathLst>
            </a:custGeom>
            <a:ln w="15237">
              <a:solidFill>
                <a:srgbClr val="FFFFFF"/>
              </a:solidFill>
            </a:ln>
          </p:spPr>
          <p:txBody>
            <a:bodyPr wrap="square" lIns="0" tIns="0" rIns="0" bIns="0" rtlCol="0"/>
            <a:lstStyle/>
            <a:p>
              <a:endParaRPr/>
            </a:p>
          </p:txBody>
        </p:sp>
        <p:sp>
          <p:nvSpPr>
            <p:cNvPr id="59" name="object 59"/>
            <p:cNvSpPr/>
            <p:nvPr/>
          </p:nvSpPr>
          <p:spPr>
            <a:xfrm>
              <a:off x="2681477" y="2371344"/>
              <a:ext cx="0" cy="486409"/>
            </a:xfrm>
            <a:custGeom>
              <a:avLst/>
              <a:gdLst/>
              <a:ahLst/>
              <a:cxnLst/>
              <a:rect l="l" t="t" r="r" b="b"/>
              <a:pathLst>
                <a:path h="486410">
                  <a:moveTo>
                    <a:pt x="0" y="485876"/>
                  </a:moveTo>
                  <a:lnTo>
                    <a:pt x="0" y="0"/>
                  </a:lnTo>
                </a:path>
              </a:pathLst>
            </a:custGeom>
            <a:ln w="7621">
              <a:solidFill>
                <a:srgbClr val="221F1F"/>
              </a:solidFill>
            </a:ln>
          </p:spPr>
          <p:txBody>
            <a:bodyPr wrap="square" lIns="0" tIns="0" rIns="0" bIns="0" rtlCol="0"/>
            <a:lstStyle/>
            <a:p>
              <a:endParaRPr/>
            </a:p>
          </p:txBody>
        </p:sp>
        <p:sp>
          <p:nvSpPr>
            <p:cNvPr id="60" name="object 60"/>
            <p:cNvSpPr/>
            <p:nvPr/>
          </p:nvSpPr>
          <p:spPr>
            <a:xfrm>
              <a:off x="2668777" y="2357501"/>
              <a:ext cx="22860" cy="22860"/>
            </a:xfrm>
            <a:custGeom>
              <a:avLst/>
              <a:gdLst/>
              <a:ahLst/>
              <a:cxnLst/>
              <a:rect l="l" t="t" r="r" b="b"/>
              <a:pathLst>
                <a:path w="22860" h="22860">
                  <a:moveTo>
                    <a:pt x="17399" y="0"/>
                  </a:moveTo>
                  <a:lnTo>
                    <a:pt x="4953" y="0"/>
                  </a:lnTo>
                  <a:lnTo>
                    <a:pt x="0" y="5206"/>
                  </a:lnTo>
                  <a:lnTo>
                    <a:pt x="0" y="17780"/>
                  </a:lnTo>
                  <a:lnTo>
                    <a:pt x="4953" y="22859"/>
                  </a:lnTo>
                  <a:lnTo>
                    <a:pt x="17399" y="22859"/>
                  </a:lnTo>
                  <a:lnTo>
                    <a:pt x="22352" y="17780"/>
                  </a:lnTo>
                  <a:lnTo>
                    <a:pt x="22352" y="5206"/>
                  </a:lnTo>
                  <a:lnTo>
                    <a:pt x="17399" y="0"/>
                  </a:lnTo>
                  <a:close/>
                </a:path>
              </a:pathLst>
            </a:custGeom>
            <a:solidFill>
              <a:srgbClr val="221F1F"/>
            </a:solidFill>
          </p:spPr>
          <p:txBody>
            <a:bodyPr wrap="square" lIns="0" tIns="0" rIns="0" bIns="0" rtlCol="0"/>
            <a:lstStyle/>
            <a:p>
              <a:endParaRPr/>
            </a:p>
          </p:txBody>
        </p:sp>
        <p:sp>
          <p:nvSpPr>
            <p:cNvPr id="61" name="object 61"/>
            <p:cNvSpPr/>
            <p:nvPr/>
          </p:nvSpPr>
          <p:spPr>
            <a:xfrm>
              <a:off x="2668777" y="2357501"/>
              <a:ext cx="22860" cy="22860"/>
            </a:xfrm>
            <a:custGeom>
              <a:avLst/>
              <a:gdLst/>
              <a:ahLst/>
              <a:cxnLst/>
              <a:rect l="l" t="t" r="r" b="b"/>
              <a:pathLst>
                <a:path w="22860" h="22860">
                  <a:moveTo>
                    <a:pt x="11176" y="22859"/>
                  </a:moveTo>
                  <a:lnTo>
                    <a:pt x="17399" y="22859"/>
                  </a:lnTo>
                  <a:lnTo>
                    <a:pt x="22352" y="17780"/>
                  </a:lnTo>
                  <a:lnTo>
                    <a:pt x="22352" y="11430"/>
                  </a:lnTo>
                  <a:lnTo>
                    <a:pt x="22352" y="5206"/>
                  </a:lnTo>
                  <a:lnTo>
                    <a:pt x="17399" y="0"/>
                  </a:lnTo>
                  <a:lnTo>
                    <a:pt x="11176" y="0"/>
                  </a:lnTo>
                  <a:lnTo>
                    <a:pt x="4953" y="0"/>
                  </a:lnTo>
                  <a:lnTo>
                    <a:pt x="0" y="5206"/>
                  </a:lnTo>
                  <a:lnTo>
                    <a:pt x="0" y="11430"/>
                  </a:lnTo>
                  <a:lnTo>
                    <a:pt x="0" y="17780"/>
                  </a:lnTo>
                  <a:lnTo>
                    <a:pt x="4953" y="22859"/>
                  </a:lnTo>
                  <a:lnTo>
                    <a:pt x="11176" y="22859"/>
                  </a:lnTo>
                  <a:close/>
                </a:path>
              </a:pathLst>
            </a:custGeom>
            <a:ln w="9525">
              <a:solidFill>
                <a:srgbClr val="FFFFFF"/>
              </a:solidFill>
            </a:ln>
          </p:spPr>
          <p:txBody>
            <a:bodyPr wrap="square" lIns="0" tIns="0" rIns="0" bIns="0" rtlCol="0"/>
            <a:lstStyle/>
            <a:p>
              <a:endParaRPr/>
            </a:p>
          </p:txBody>
        </p:sp>
        <p:pic>
          <p:nvPicPr>
            <p:cNvPr id="62" name="object 62"/>
            <p:cNvPicPr/>
            <p:nvPr/>
          </p:nvPicPr>
          <p:blipFill>
            <a:blip r:embed="rId11" cstate="print"/>
            <a:stretch>
              <a:fillRect/>
            </a:stretch>
          </p:blipFill>
          <p:spPr>
            <a:xfrm>
              <a:off x="2617851" y="2842475"/>
              <a:ext cx="129793" cy="132372"/>
            </a:xfrm>
            <a:prstGeom prst="rect">
              <a:avLst/>
            </a:prstGeom>
          </p:spPr>
        </p:pic>
      </p:grpSp>
      <p:sp>
        <p:nvSpPr>
          <p:cNvPr id="63" name="object 63"/>
          <p:cNvSpPr txBox="1"/>
          <p:nvPr/>
        </p:nvSpPr>
        <p:spPr>
          <a:xfrm>
            <a:off x="2646045" y="2842971"/>
            <a:ext cx="281940" cy="132080"/>
          </a:xfrm>
          <a:prstGeom prst="rect">
            <a:avLst/>
          </a:prstGeom>
        </p:spPr>
        <p:txBody>
          <a:bodyPr vert="horz" wrap="square" lIns="0" tIns="12065" rIns="0" bIns="0" rtlCol="0">
            <a:spAutoFit/>
          </a:bodyPr>
          <a:lstStyle/>
          <a:p>
            <a:pPr marL="12700">
              <a:lnSpc>
                <a:spcPct val="100000"/>
              </a:lnSpc>
              <a:spcBef>
                <a:spcPts val="95"/>
              </a:spcBef>
              <a:tabLst>
                <a:tab pos="236854" algn="l"/>
              </a:tabLst>
            </a:pPr>
            <a:r>
              <a:rPr sz="700" spc="-50" dirty="0">
                <a:solidFill>
                  <a:srgbClr val="FFFFFF"/>
                </a:solidFill>
                <a:latin typeface="Montserrat"/>
                <a:cs typeface="Montserrat"/>
              </a:rPr>
              <a:t>2</a:t>
            </a:r>
            <a:r>
              <a:rPr sz="700" dirty="0">
                <a:solidFill>
                  <a:srgbClr val="FFFFFF"/>
                </a:solidFill>
                <a:latin typeface="Montserrat"/>
                <a:cs typeface="Montserrat"/>
              </a:rPr>
              <a:t>	</a:t>
            </a:r>
            <a:r>
              <a:rPr sz="700" spc="-50" dirty="0">
                <a:solidFill>
                  <a:srgbClr val="FFFFFF"/>
                </a:solidFill>
                <a:latin typeface="Montserrat"/>
                <a:cs typeface="Montserrat"/>
              </a:rPr>
              <a:t>1</a:t>
            </a:r>
            <a:endParaRPr sz="700">
              <a:latin typeface="Montserrat"/>
              <a:cs typeface="Montserrat"/>
            </a:endParaRPr>
          </a:p>
        </p:txBody>
      </p:sp>
      <p:grpSp>
        <p:nvGrpSpPr>
          <p:cNvPr id="64" name="object 64"/>
          <p:cNvGrpSpPr/>
          <p:nvPr/>
        </p:nvGrpSpPr>
        <p:grpSpPr>
          <a:xfrm>
            <a:off x="2161032" y="2331783"/>
            <a:ext cx="374650" cy="645795"/>
            <a:chOff x="2161032" y="2331783"/>
            <a:chExt cx="374650" cy="645795"/>
          </a:xfrm>
        </p:grpSpPr>
        <p:sp>
          <p:nvSpPr>
            <p:cNvPr id="65" name="object 65"/>
            <p:cNvSpPr/>
            <p:nvPr/>
          </p:nvSpPr>
          <p:spPr>
            <a:xfrm>
              <a:off x="2225929" y="2348230"/>
              <a:ext cx="294640" cy="508000"/>
            </a:xfrm>
            <a:custGeom>
              <a:avLst/>
              <a:gdLst/>
              <a:ahLst/>
              <a:cxnLst/>
              <a:rect l="l" t="t" r="r" b="b"/>
              <a:pathLst>
                <a:path w="294639" h="508000">
                  <a:moveTo>
                    <a:pt x="0" y="507530"/>
                  </a:moveTo>
                  <a:lnTo>
                    <a:pt x="0" y="334822"/>
                  </a:lnTo>
                  <a:lnTo>
                    <a:pt x="294385" y="0"/>
                  </a:lnTo>
                </a:path>
              </a:pathLst>
            </a:custGeom>
            <a:ln w="15237">
              <a:solidFill>
                <a:srgbClr val="FFFFFF"/>
              </a:solidFill>
            </a:ln>
          </p:spPr>
          <p:txBody>
            <a:bodyPr wrap="square" lIns="0" tIns="0" rIns="0" bIns="0" rtlCol="0"/>
            <a:lstStyle/>
            <a:p>
              <a:endParaRPr/>
            </a:p>
          </p:txBody>
        </p:sp>
        <p:sp>
          <p:nvSpPr>
            <p:cNvPr id="66" name="object 66"/>
            <p:cNvSpPr/>
            <p:nvPr/>
          </p:nvSpPr>
          <p:spPr>
            <a:xfrm>
              <a:off x="2225929" y="2353183"/>
              <a:ext cx="294005" cy="502920"/>
            </a:xfrm>
            <a:custGeom>
              <a:avLst/>
              <a:gdLst/>
              <a:ahLst/>
              <a:cxnLst/>
              <a:rect l="l" t="t" r="r" b="b"/>
              <a:pathLst>
                <a:path w="294005" h="502919">
                  <a:moveTo>
                    <a:pt x="0" y="502577"/>
                  </a:moveTo>
                  <a:lnTo>
                    <a:pt x="0" y="331533"/>
                  </a:lnTo>
                  <a:lnTo>
                    <a:pt x="293496" y="0"/>
                  </a:lnTo>
                </a:path>
              </a:pathLst>
            </a:custGeom>
            <a:ln w="7621">
              <a:solidFill>
                <a:srgbClr val="221F1F"/>
              </a:solidFill>
            </a:ln>
          </p:spPr>
          <p:txBody>
            <a:bodyPr wrap="square" lIns="0" tIns="0" rIns="0" bIns="0" rtlCol="0"/>
            <a:lstStyle/>
            <a:p>
              <a:endParaRPr/>
            </a:p>
          </p:txBody>
        </p:sp>
        <p:sp>
          <p:nvSpPr>
            <p:cNvPr id="67" name="object 67"/>
            <p:cNvSpPr/>
            <p:nvPr/>
          </p:nvSpPr>
          <p:spPr>
            <a:xfrm>
              <a:off x="2508504" y="2336546"/>
              <a:ext cx="22860" cy="22860"/>
            </a:xfrm>
            <a:custGeom>
              <a:avLst/>
              <a:gdLst/>
              <a:ahLst/>
              <a:cxnLst/>
              <a:rect l="l" t="t" r="r" b="b"/>
              <a:pathLst>
                <a:path w="22860" h="22860">
                  <a:moveTo>
                    <a:pt x="17271" y="0"/>
                  </a:moveTo>
                  <a:lnTo>
                    <a:pt x="4952" y="0"/>
                  </a:lnTo>
                  <a:lnTo>
                    <a:pt x="0" y="5080"/>
                  </a:lnTo>
                  <a:lnTo>
                    <a:pt x="0" y="17780"/>
                  </a:lnTo>
                  <a:lnTo>
                    <a:pt x="4952" y="22860"/>
                  </a:lnTo>
                  <a:lnTo>
                    <a:pt x="17271" y="22860"/>
                  </a:lnTo>
                  <a:lnTo>
                    <a:pt x="22351" y="17780"/>
                  </a:lnTo>
                  <a:lnTo>
                    <a:pt x="22351" y="5080"/>
                  </a:lnTo>
                  <a:lnTo>
                    <a:pt x="17271" y="0"/>
                  </a:lnTo>
                  <a:close/>
                </a:path>
              </a:pathLst>
            </a:custGeom>
            <a:solidFill>
              <a:srgbClr val="FFFFFF"/>
            </a:solidFill>
          </p:spPr>
          <p:txBody>
            <a:bodyPr wrap="square" lIns="0" tIns="0" rIns="0" bIns="0" rtlCol="0"/>
            <a:lstStyle/>
            <a:p>
              <a:endParaRPr/>
            </a:p>
          </p:txBody>
        </p:sp>
        <p:sp>
          <p:nvSpPr>
            <p:cNvPr id="68" name="object 68"/>
            <p:cNvSpPr/>
            <p:nvPr/>
          </p:nvSpPr>
          <p:spPr>
            <a:xfrm>
              <a:off x="2508504" y="2336546"/>
              <a:ext cx="22860" cy="22860"/>
            </a:xfrm>
            <a:custGeom>
              <a:avLst/>
              <a:gdLst/>
              <a:ahLst/>
              <a:cxnLst/>
              <a:rect l="l" t="t" r="r" b="b"/>
              <a:pathLst>
                <a:path w="22860" h="22860">
                  <a:moveTo>
                    <a:pt x="11175" y="22860"/>
                  </a:moveTo>
                  <a:lnTo>
                    <a:pt x="17271" y="22860"/>
                  </a:lnTo>
                  <a:lnTo>
                    <a:pt x="22351" y="17780"/>
                  </a:lnTo>
                  <a:lnTo>
                    <a:pt x="22351" y="11430"/>
                  </a:lnTo>
                  <a:lnTo>
                    <a:pt x="22351" y="5080"/>
                  </a:lnTo>
                  <a:lnTo>
                    <a:pt x="17271" y="0"/>
                  </a:lnTo>
                  <a:lnTo>
                    <a:pt x="11175" y="0"/>
                  </a:lnTo>
                  <a:lnTo>
                    <a:pt x="4952" y="0"/>
                  </a:lnTo>
                  <a:lnTo>
                    <a:pt x="0" y="5080"/>
                  </a:lnTo>
                  <a:lnTo>
                    <a:pt x="0" y="11430"/>
                  </a:lnTo>
                  <a:lnTo>
                    <a:pt x="0" y="17780"/>
                  </a:lnTo>
                  <a:lnTo>
                    <a:pt x="4952" y="22860"/>
                  </a:lnTo>
                  <a:lnTo>
                    <a:pt x="11175" y="22860"/>
                  </a:lnTo>
                  <a:close/>
                </a:path>
              </a:pathLst>
            </a:custGeom>
            <a:ln w="9525">
              <a:solidFill>
                <a:srgbClr val="221F1F"/>
              </a:solidFill>
            </a:ln>
          </p:spPr>
          <p:txBody>
            <a:bodyPr wrap="square" lIns="0" tIns="0" rIns="0" bIns="0" rtlCol="0"/>
            <a:lstStyle/>
            <a:p>
              <a:endParaRPr/>
            </a:p>
          </p:txBody>
        </p:sp>
        <p:pic>
          <p:nvPicPr>
            <p:cNvPr id="69" name="object 69"/>
            <p:cNvPicPr/>
            <p:nvPr/>
          </p:nvPicPr>
          <p:blipFill>
            <a:blip r:embed="rId12" cstate="print"/>
            <a:stretch>
              <a:fillRect/>
            </a:stretch>
          </p:blipFill>
          <p:spPr>
            <a:xfrm>
              <a:off x="2161032" y="2844850"/>
              <a:ext cx="129793" cy="132384"/>
            </a:xfrm>
            <a:prstGeom prst="rect">
              <a:avLst/>
            </a:prstGeom>
          </p:spPr>
        </p:pic>
      </p:grpSp>
      <p:sp>
        <p:nvSpPr>
          <p:cNvPr id="70" name="object 70"/>
          <p:cNvSpPr txBox="1"/>
          <p:nvPr/>
        </p:nvSpPr>
        <p:spPr>
          <a:xfrm>
            <a:off x="1359535" y="2843276"/>
            <a:ext cx="905510" cy="132080"/>
          </a:xfrm>
          <a:prstGeom prst="rect">
            <a:avLst/>
          </a:prstGeom>
        </p:spPr>
        <p:txBody>
          <a:bodyPr vert="horz" wrap="square" lIns="0" tIns="12065" rIns="0" bIns="0" rtlCol="0">
            <a:spAutoFit/>
          </a:bodyPr>
          <a:lstStyle/>
          <a:p>
            <a:pPr marL="12700">
              <a:lnSpc>
                <a:spcPct val="100000"/>
              </a:lnSpc>
              <a:spcBef>
                <a:spcPts val="95"/>
              </a:spcBef>
              <a:tabLst>
                <a:tab pos="224154" algn="l"/>
                <a:tab pos="606425" algn="l"/>
                <a:tab pos="842010" algn="l"/>
              </a:tabLst>
            </a:pPr>
            <a:r>
              <a:rPr sz="700" spc="-50" dirty="0">
                <a:solidFill>
                  <a:srgbClr val="FFFFFF"/>
                </a:solidFill>
                <a:latin typeface="Montserrat"/>
                <a:cs typeface="Montserrat"/>
              </a:rPr>
              <a:t>7</a:t>
            </a:r>
            <a:r>
              <a:rPr sz="700" dirty="0">
                <a:solidFill>
                  <a:srgbClr val="FFFFFF"/>
                </a:solidFill>
                <a:latin typeface="Montserrat"/>
                <a:cs typeface="Montserrat"/>
              </a:rPr>
              <a:t>	6</a:t>
            </a:r>
            <a:r>
              <a:rPr sz="700" spc="295" dirty="0">
                <a:solidFill>
                  <a:srgbClr val="FFFFFF"/>
                </a:solidFill>
                <a:latin typeface="Montserrat"/>
                <a:cs typeface="Montserrat"/>
              </a:rPr>
              <a:t>  </a:t>
            </a:r>
            <a:r>
              <a:rPr sz="700" spc="-50" dirty="0">
                <a:solidFill>
                  <a:srgbClr val="FFFFFF"/>
                </a:solidFill>
                <a:latin typeface="Montserrat"/>
                <a:cs typeface="Montserrat"/>
              </a:rPr>
              <a:t>5</a:t>
            </a:r>
            <a:r>
              <a:rPr sz="700" dirty="0">
                <a:solidFill>
                  <a:srgbClr val="FFFFFF"/>
                </a:solidFill>
                <a:latin typeface="Montserrat"/>
                <a:cs typeface="Montserrat"/>
              </a:rPr>
              <a:t>	</a:t>
            </a:r>
            <a:r>
              <a:rPr sz="700" spc="-50" dirty="0">
                <a:solidFill>
                  <a:srgbClr val="FFFFFF"/>
                </a:solidFill>
                <a:latin typeface="Montserrat"/>
                <a:cs typeface="Montserrat"/>
              </a:rPr>
              <a:t>4</a:t>
            </a:r>
            <a:r>
              <a:rPr sz="700" dirty="0">
                <a:solidFill>
                  <a:srgbClr val="FFFFFF"/>
                </a:solidFill>
                <a:latin typeface="Montserrat"/>
                <a:cs typeface="Montserrat"/>
              </a:rPr>
              <a:t>	</a:t>
            </a:r>
            <a:r>
              <a:rPr sz="700" spc="-50" dirty="0">
                <a:solidFill>
                  <a:srgbClr val="FFFFFF"/>
                </a:solidFill>
                <a:latin typeface="Montserrat"/>
                <a:cs typeface="Montserrat"/>
              </a:rPr>
              <a:t>3</a:t>
            </a:r>
            <a:endParaRPr sz="700">
              <a:latin typeface="Montserrat"/>
              <a:cs typeface="Montserrat"/>
            </a:endParaRPr>
          </a:p>
        </p:txBody>
      </p:sp>
      <p:grpSp>
        <p:nvGrpSpPr>
          <p:cNvPr id="71" name="object 71"/>
          <p:cNvGrpSpPr/>
          <p:nvPr/>
        </p:nvGrpSpPr>
        <p:grpSpPr>
          <a:xfrm>
            <a:off x="256768" y="2159190"/>
            <a:ext cx="438784" cy="818515"/>
            <a:chOff x="256768" y="2159190"/>
            <a:chExt cx="438784" cy="818515"/>
          </a:xfrm>
        </p:grpSpPr>
        <p:sp>
          <p:nvSpPr>
            <p:cNvPr id="72" name="object 72"/>
            <p:cNvSpPr/>
            <p:nvPr/>
          </p:nvSpPr>
          <p:spPr>
            <a:xfrm>
              <a:off x="318985" y="2175255"/>
              <a:ext cx="358140" cy="678180"/>
            </a:xfrm>
            <a:custGeom>
              <a:avLst/>
              <a:gdLst/>
              <a:ahLst/>
              <a:cxnLst/>
              <a:rect l="l" t="t" r="r" b="b"/>
              <a:pathLst>
                <a:path w="358140" h="678180">
                  <a:moveTo>
                    <a:pt x="0" y="677837"/>
                  </a:moveTo>
                  <a:lnTo>
                    <a:pt x="0" y="361137"/>
                  </a:lnTo>
                  <a:lnTo>
                    <a:pt x="357771" y="0"/>
                  </a:lnTo>
                </a:path>
              </a:pathLst>
            </a:custGeom>
            <a:ln w="15237">
              <a:solidFill>
                <a:srgbClr val="FFFFFF"/>
              </a:solidFill>
            </a:ln>
          </p:spPr>
          <p:txBody>
            <a:bodyPr wrap="square" lIns="0" tIns="0" rIns="0" bIns="0" rtlCol="0"/>
            <a:lstStyle/>
            <a:p>
              <a:endParaRPr/>
            </a:p>
          </p:txBody>
        </p:sp>
        <p:sp>
          <p:nvSpPr>
            <p:cNvPr id="73" name="object 73"/>
            <p:cNvSpPr/>
            <p:nvPr/>
          </p:nvSpPr>
          <p:spPr>
            <a:xfrm>
              <a:off x="318985" y="2175255"/>
              <a:ext cx="358140" cy="678180"/>
            </a:xfrm>
            <a:custGeom>
              <a:avLst/>
              <a:gdLst/>
              <a:ahLst/>
              <a:cxnLst/>
              <a:rect l="l" t="t" r="r" b="b"/>
              <a:pathLst>
                <a:path w="358140" h="678180">
                  <a:moveTo>
                    <a:pt x="0" y="677837"/>
                  </a:moveTo>
                  <a:lnTo>
                    <a:pt x="0" y="361137"/>
                  </a:lnTo>
                  <a:lnTo>
                    <a:pt x="357771" y="0"/>
                  </a:lnTo>
                </a:path>
              </a:pathLst>
            </a:custGeom>
            <a:ln w="7621">
              <a:solidFill>
                <a:srgbClr val="221F1F"/>
              </a:solidFill>
            </a:ln>
          </p:spPr>
          <p:txBody>
            <a:bodyPr wrap="square" lIns="0" tIns="0" rIns="0" bIns="0" rtlCol="0"/>
            <a:lstStyle/>
            <a:p>
              <a:endParaRPr/>
            </a:p>
          </p:txBody>
        </p:sp>
        <p:sp>
          <p:nvSpPr>
            <p:cNvPr id="74" name="object 74"/>
            <p:cNvSpPr/>
            <p:nvPr/>
          </p:nvSpPr>
          <p:spPr>
            <a:xfrm>
              <a:off x="511733" y="2404363"/>
              <a:ext cx="166370" cy="445770"/>
            </a:xfrm>
            <a:custGeom>
              <a:avLst/>
              <a:gdLst/>
              <a:ahLst/>
              <a:cxnLst/>
              <a:rect l="l" t="t" r="r" b="b"/>
              <a:pathLst>
                <a:path w="166370" h="445769">
                  <a:moveTo>
                    <a:pt x="0" y="445173"/>
                  </a:moveTo>
                  <a:lnTo>
                    <a:pt x="0" y="128485"/>
                  </a:lnTo>
                  <a:lnTo>
                    <a:pt x="166344" y="0"/>
                  </a:lnTo>
                </a:path>
              </a:pathLst>
            </a:custGeom>
            <a:ln w="15237">
              <a:solidFill>
                <a:srgbClr val="FFFFFF"/>
              </a:solidFill>
            </a:ln>
          </p:spPr>
          <p:txBody>
            <a:bodyPr wrap="square" lIns="0" tIns="0" rIns="0" bIns="0" rtlCol="0"/>
            <a:lstStyle/>
            <a:p>
              <a:endParaRPr/>
            </a:p>
          </p:txBody>
        </p:sp>
        <p:sp>
          <p:nvSpPr>
            <p:cNvPr id="75" name="object 75"/>
            <p:cNvSpPr/>
            <p:nvPr/>
          </p:nvSpPr>
          <p:spPr>
            <a:xfrm>
              <a:off x="511733" y="2404363"/>
              <a:ext cx="166370" cy="445770"/>
            </a:xfrm>
            <a:custGeom>
              <a:avLst/>
              <a:gdLst/>
              <a:ahLst/>
              <a:cxnLst/>
              <a:rect l="l" t="t" r="r" b="b"/>
              <a:pathLst>
                <a:path w="166370" h="445769">
                  <a:moveTo>
                    <a:pt x="0" y="445173"/>
                  </a:moveTo>
                  <a:lnTo>
                    <a:pt x="0" y="128485"/>
                  </a:lnTo>
                  <a:lnTo>
                    <a:pt x="166344" y="0"/>
                  </a:lnTo>
                </a:path>
              </a:pathLst>
            </a:custGeom>
            <a:ln w="7621">
              <a:solidFill>
                <a:srgbClr val="221F1F"/>
              </a:solidFill>
            </a:ln>
          </p:spPr>
          <p:txBody>
            <a:bodyPr wrap="square" lIns="0" tIns="0" rIns="0" bIns="0" rtlCol="0"/>
            <a:lstStyle/>
            <a:p>
              <a:endParaRPr/>
            </a:p>
          </p:txBody>
        </p:sp>
        <p:sp>
          <p:nvSpPr>
            <p:cNvPr id="76" name="object 76"/>
            <p:cNvSpPr/>
            <p:nvPr/>
          </p:nvSpPr>
          <p:spPr>
            <a:xfrm>
              <a:off x="665416" y="2163952"/>
              <a:ext cx="22860" cy="22860"/>
            </a:xfrm>
            <a:custGeom>
              <a:avLst/>
              <a:gdLst/>
              <a:ahLst/>
              <a:cxnLst/>
              <a:rect l="l" t="t" r="r" b="b"/>
              <a:pathLst>
                <a:path w="22859" h="22860">
                  <a:moveTo>
                    <a:pt x="17360" y="0"/>
                  </a:moveTo>
                  <a:lnTo>
                    <a:pt x="5016" y="0"/>
                  </a:lnTo>
                  <a:lnTo>
                    <a:pt x="0" y="5079"/>
                  </a:lnTo>
                  <a:lnTo>
                    <a:pt x="0" y="17779"/>
                  </a:lnTo>
                  <a:lnTo>
                    <a:pt x="5016" y="22859"/>
                  </a:lnTo>
                  <a:lnTo>
                    <a:pt x="17360" y="22859"/>
                  </a:lnTo>
                  <a:lnTo>
                    <a:pt x="22377" y="17779"/>
                  </a:lnTo>
                  <a:lnTo>
                    <a:pt x="22377" y="5079"/>
                  </a:lnTo>
                  <a:lnTo>
                    <a:pt x="17360" y="0"/>
                  </a:lnTo>
                  <a:close/>
                </a:path>
              </a:pathLst>
            </a:custGeom>
            <a:solidFill>
              <a:srgbClr val="221F1F"/>
            </a:solidFill>
          </p:spPr>
          <p:txBody>
            <a:bodyPr wrap="square" lIns="0" tIns="0" rIns="0" bIns="0" rtlCol="0"/>
            <a:lstStyle/>
            <a:p>
              <a:endParaRPr/>
            </a:p>
          </p:txBody>
        </p:sp>
        <p:sp>
          <p:nvSpPr>
            <p:cNvPr id="77" name="object 77"/>
            <p:cNvSpPr/>
            <p:nvPr/>
          </p:nvSpPr>
          <p:spPr>
            <a:xfrm>
              <a:off x="665416" y="2163952"/>
              <a:ext cx="22860" cy="22860"/>
            </a:xfrm>
            <a:custGeom>
              <a:avLst/>
              <a:gdLst/>
              <a:ahLst/>
              <a:cxnLst/>
              <a:rect l="l" t="t" r="r" b="b"/>
              <a:pathLst>
                <a:path w="22859" h="22860">
                  <a:moveTo>
                    <a:pt x="11188" y="22859"/>
                  </a:moveTo>
                  <a:lnTo>
                    <a:pt x="17360" y="22859"/>
                  </a:lnTo>
                  <a:lnTo>
                    <a:pt x="22377" y="17779"/>
                  </a:lnTo>
                  <a:lnTo>
                    <a:pt x="22377" y="11429"/>
                  </a:lnTo>
                  <a:lnTo>
                    <a:pt x="22377" y="5079"/>
                  </a:lnTo>
                  <a:lnTo>
                    <a:pt x="17360" y="0"/>
                  </a:lnTo>
                  <a:lnTo>
                    <a:pt x="11188" y="0"/>
                  </a:lnTo>
                  <a:lnTo>
                    <a:pt x="5016" y="0"/>
                  </a:lnTo>
                  <a:lnTo>
                    <a:pt x="0" y="5079"/>
                  </a:lnTo>
                  <a:lnTo>
                    <a:pt x="0" y="11429"/>
                  </a:lnTo>
                  <a:lnTo>
                    <a:pt x="0" y="17779"/>
                  </a:lnTo>
                  <a:lnTo>
                    <a:pt x="5016" y="22859"/>
                  </a:lnTo>
                  <a:lnTo>
                    <a:pt x="11188" y="22859"/>
                  </a:lnTo>
                  <a:close/>
                </a:path>
              </a:pathLst>
            </a:custGeom>
            <a:ln w="9525">
              <a:solidFill>
                <a:srgbClr val="FFFFFF"/>
              </a:solidFill>
            </a:ln>
          </p:spPr>
          <p:txBody>
            <a:bodyPr wrap="square" lIns="0" tIns="0" rIns="0" bIns="0" rtlCol="0"/>
            <a:lstStyle/>
            <a:p>
              <a:endParaRPr/>
            </a:p>
          </p:txBody>
        </p:sp>
        <p:sp>
          <p:nvSpPr>
            <p:cNvPr id="78" name="object 78"/>
            <p:cNvSpPr/>
            <p:nvPr/>
          </p:nvSpPr>
          <p:spPr>
            <a:xfrm>
              <a:off x="668375" y="2391663"/>
              <a:ext cx="22860" cy="22860"/>
            </a:xfrm>
            <a:custGeom>
              <a:avLst/>
              <a:gdLst/>
              <a:ahLst/>
              <a:cxnLst/>
              <a:rect l="l" t="t" r="r" b="b"/>
              <a:pathLst>
                <a:path w="22859" h="22860">
                  <a:moveTo>
                    <a:pt x="17360" y="0"/>
                  </a:moveTo>
                  <a:lnTo>
                    <a:pt x="5003" y="0"/>
                  </a:lnTo>
                  <a:lnTo>
                    <a:pt x="0" y="5206"/>
                  </a:lnTo>
                  <a:lnTo>
                    <a:pt x="0" y="17780"/>
                  </a:lnTo>
                  <a:lnTo>
                    <a:pt x="5003" y="22859"/>
                  </a:lnTo>
                  <a:lnTo>
                    <a:pt x="17360" y="22859"/>
                  </a:lnTo>
                  <a:lnTo>
                    <a:pt x="22364" y="17780"/>
                  </a:lnTo>
                  <a:lnTo>
                    <a:pt x="22364" y="5206"/>
                  </a:lnTo>
                  <a:lnTo>
                    <a:pt x="17360" y="0"/>
                  </a:lnTo>
                  <a:close/>
                </a:path>
              </a:pathLst>
            </a:custGeom>
            <a:solidFill>
              <a:srgbClr val="FFFFFF"/>
            </a:solidFill>
          </p:spPr>
          <p:txBody>
            <a:bodyPr wrap="square" lIns="0" tIns="0" rIns="0" bIns="0" rtlCol="0"/>
            <a:lstStyle/>
            <a:p>
              <a:endParaRPr/>
            </a:p>
          </p:txBody>
        </p:sp>
        <p:sp>
          <p:nvSpPr>
            <p:cNvPr id="79" name="object 79"/>
            <p:cNvSpPr/>
            <p:nvPr/>
          </p:nvSpPr>
          <p:spPr>
            <a:xfrm>
              <a:off x="668375" y="2391663"/>
              <a:ext cx="22860" cy="22860"/>
            </a:xfrm>
            <a:custGeom>
              <a:avLst/>
              <a:gdLst/>
              <a:ahLst/>
              <a:cxnLst/>
              <a:rect l="l" t="t" r="r" b="b"/>
              <a:pathLst>
                <a:path w="22859" h="22860">
                  <a:moveTo>
                    <a:pt x="11188" y="22859"/>
                  </a:moveTo>
                  <a:lnTo>
                    <a:pt x="17360" y="22859"/>
                  </a:lnTo>
                  <a:lnTo>
                    <a:pt x="22364" y="17780"/>
                  </a:lnTo>
                  <a:lnTo>
                    <a:pt x="22364" y="11430"/>
                  </a:lnTo>
                  <a:lnTo>
                    <a:pt x="22364" y="5206"/>
                  </a:lnTo>
                  <a:lnTo>
                    <a:pt x="17360" y="0"/>
                  </a:lnTo>
                  <a:lnTo>
                    <a:pt x="11188" y="0"/>
                  </a:lnTo>
                  <a:lnTo>
                    <a:pt x="5003" y="0"/>
                  </a:lnTo>
                  <a:lnTo>
                    <a:pt x="0" y="5206"/>
                  </a:lnTo>
                  <a:lnTo>
                    <a:pt x="0" y="11430"/>
                  </a:lnTo>
                  <a:lnTo>
                    <a:pt x="0" y="17780"/>
                  </a:lnTo>
                  <a:lnTo>
                    <a:pt x="5003" y="22859"/>
                  </a:lnTo>
                  <a:lnTo>
                    <a:pt x="11188" y="22859"/>
                  </a:lnTo>
                  <a:close/>
                </a:path>
              </a:pathLst>
            </a:custGeom>
            <a:ln w="9525">
              <a:solidFill>
                <a:srgbClr val="221F1F"/>
              </a:solidFill>
            </a:ln>
          </p:spPr>
          <p:txBody>
            <a:bodyPr wrap="square" lIns="0" tIns="0" rIns="0" bIns="0" rtlCol="0"/>
            <a:lstStyle/>
            <a:p>
              <a:endParaRPr/>
            </a:p>
          </p:txBody>
        </p:sp>
        <p:pic>
          <p:nvPicPr>
            <p:cNvPr id="80" name="object 80"/>
            <p:cNvPicPr/>
            <p:nvPr/>
          </p:nvPicPr>
          <p:blipFill>
            <a:blip r:embed="rId13" cstate="print"/>
            <a:stretch>
              <a:fillRect/>
            </a:stretch>
          </p:blipFill>
          <p:spPr>
            <a:xfrm>
              <a:off x="256768" y="2844850"/>
              <a:ext cx="129705" cy="132384"/>
            </a:xfrm>
            <a:prstGeom prst="rect">
              <a:avLst/>
            </a:prstGeom>
          </p:spPr>
        </p:pic>
        <p:pic>
          <p:nvPicPr>
            <p:cNvPr id="81" name="object 81"/>
            <p:cNvPicPr/>
            <p:nvPr/>
          </p:nvPicPr>
          <p:blipFill>
            <a:blip r:embed="rId14" cstate="print"/>
            <a:stretch>
              <a:fillRect/>
            </a:stretch>
          </p:blipFill>
          <p:spPr>
            <a:xfrm>
              <a:off x="449529" y="2841294"/>
              <a:ext cx="129692" cy="132384"/>
            </a:xfrm>
            <a:prstGeom prst="rect">
              <a:avLst/>
            </a:prstGeom>
          </p:spPr>
        </p:pic>
      </p:grpSp>
      <p:sp>
        <p:nvSpPr>
          <p:cNvPr id="82" name="object 82"/>
          <p:cNvSpPr txBox="1"/>
          <p:nvPr/>
        </p:nvSpPr>
        <p:spPr>
          <a:xfrm>
            <a:off x="267411" y="2842971"/>
            <a:ext cx="914400" cy="132080"/>
          </a:xfrm>
          <a:prstGeom prst="rect">
            <a:avLst/>
          </a:prstGeom>
        </p:spPr>
        <p:txBody>
          <a:bodyPr vert="horz" wrap="square" lIns="0" tIns="12065" rIns="0" bIns="0" rtlCol="0">
            <a:spAutoFit/>
          </a:bodyPr>
          <a:lstStyle/>
          <a:p>
            <a:pPr marL="12700">
              <a:lnSpc>
                <a:spcPct val="100000"/>
              </a:lnSpc>
              <a:spcBef>
                <a:spcPts val="95"/>
              </a:spcBef>
              <a:tabLst>
                <a:tab pos="425450" algn="l"/>
                <a:tab pos="684530" algn="l"/>
              </a:tabLst>
            </a:pPr>
            <a:r>
              <a:rPr sz="700" dirty="0">
                <a:solidFill>
                  <a:srgbClr val="FFFFFF"/>
                </a:solidFill>
                <a:latin typeface="Montserrat"/>
                <a:cs typeface="Montserrat"/>
              </a:rPr>
              <a:t>12</a:t>
            </a:r>
            <a:r>
              <a:rPr sz="700" spc="280" dirty="0">
                <a:solidFill>
                  <a:srgbClr val="FFFFFF"/>
                </a:solidFill>
                <a:latin typeface="Montserrat"/>
                <a:cs typeface="Montserrat"/>
              </a:rPr>
              <a:t>  </a:t>
            </a:r>
            <a:r>
              <a:rPr sz="1050" spc="-37" baseline="3968" dirty="0">
                <a:solidFill>
                  <a:srgbClr val="FFFFFF"/>
                </a:solidFill>
                <a:latin typeface="Montserrat"/>
                <a:cs typeface="Montserrat"/>
              </a:rPr>
              <a:t>11</a:t>
            </a:r>
            <a:r>
              <a:rPr sz="1050" baseline="3968" dirty="0">
                <a:solidFill>
                  <a:srgbClr val="FFFFFF"/>
                </a:solidFill>
                <a:latin typeface="Montserrat"/>
                <a:cs typeface="Montserrat"/>
              </a:rPr>
              <a:t>	</a:t>
            </a:r>
            <a:r>
              <a:rPr sz="700" spc="-25" dirty="0">
                <a:solidFill>
                  <a:srgbClr val="FFFFFF"/>
                </a:solidFill>
                <a:latin typeface="Montserrat"/>
                <a:cs typeface="Montserrat"/>
              </a:rPr>
              <a:t>10</a:t>
            </a:r>
            <a:r>
              <a:rPr sz="700" dirty="0">
                <a:solidFill>
                  <a:srgbClr val="FFFFFF"/>
                </a:solidFill>
                <a:latin typeface="Montserrat"/>
                <a:cs typeface="Montserrat"/>
              </a:rPr>
              <a:t>	9</a:t>
            </a:r>
            <a:r>
              <a:rPr sz="700" spc="225" dirty="0">
                <a:solidFill>
                  <a:srgbClr val="FFFFFF"/>
                </a:solidFill>
                <a:latin typeface="Montserrat"/>
                <a:cs typeface="Montserrat"/>
              </a:rPr>
              <a:t>  </a:t>
            </a:r>
            <a:r>
              <a:rPr sz="700" spc="-50" dirty="0">
                <a:solidFill>
                  <a:srgbClr val="FFFFFF"/>
                </a:solidFill>
                <a:latin typeface="Montserrat"/>
                <a:cs typeface="Montserrat"/>
              </a:rPr>
              <a:t>8</a:t>
            </a:r>
            <a:endParaRPr sz="700">
              <a:latin typeface="Montserrat"/>
              <a:cs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89805" y="1020743"/>
            <a:ext cx="1340586" cy="2040350"/>
          </a:xfrm>
          <a:prstGeom prst="rect">
            <a:avLst/>
          </a:prstGeom>
        </p:spPr>
      </p:pic>
      <p:sp>
        <p:nvSpPr>
          <p:cNvPr id="3" name="object 3"/>
          <p:cNvSpPr/>
          <p:nvPr/>
        </p:nvSpPr>
        <p:spPr>
          <a:xfrm>
            <a:off x="0" y="136804"/>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IDENTIFICACIÓN</a:t>
            </a:r>
            <a:r>
              <a:rPr spc="45" dirty="0"/>
              <a:t> </a:t>
            </a:r>
            <a:r>
              <a:rPr dirty="0"/>
              <a:t>DE</a:t>
            </a:r>
            <a:r>
              <a:rPr spc="-5" dirty="0"/>
              <a:t> </a:t>
            </a:r>
            <a:r>
              <a:rPr spc="-10" dirty="0"/>
              <a:t>PARTES</a:t>
            </a:r>
          </a:p>
        </p:txBody>
      </p:sp>
      <p:sp>
        <p:nvSpPr>
          <p:cNvPr id="5" name="object 5"/>
          <p:cNvSpPr txBox="1"/>
          <p:nvPr/>
        </p:nvSpPr>
        <p:spPr>
          <a:xfrm>
            <a:off x="3259073" y="588010"/>
            <a:ext cx="880744"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221F1F"/>
                </a:solidFill>
                <a:latin typeface="Montserrat"/>
                <a:cs typeface="Montserrat"/>
              </a:rPr>
              <a:t>VISTA</a:t>
            </a:r>
            <a:r>
              <a:rPr sz="800" b="1" spc="-20" dirty="0">
                <a:solidFill>
                  <a:srgbClr val="221F1F"/>
                </a:solidFill>
                <a:latin typeface="Montserrat"/>
                <a:cs typeface="Montserrat"/>
              </a:rPr>
              <a:t> </a:t>
            </a:r>
            <a:r>
              <a:rPr sz="800" b="1" spc="-10" dirty="0">
                <a:solidFill>
                  <a:srgbClr val="221F1F"/>
                </a:solidFill>
                <a:latin typeface="Montserrat"/>
                <a:cs typeface="Montserrat"/>
              </a:rPr>
              <a:t>FRONTAL</a:t>
            </a:r>
            <a:endParaRPr sz="800">
              <a:latin typeface="Montserrat"/>
              <a:cs typeface="Montserrat"/>
            </a:endParaRPr>
          </a:p>
        </p:txBody>
      </p:sp>
      <p:sp>
        <p:nvSpPr>
          <p:cNvPr id="6" name="object 6"/>
          <p:cNvSpPr txBox="1"/>
          <p:nvPr/>
        </p:nvSpPr>
        <p:spPr>
          <a:xfrm>
            <a:off x="3259073" y="816610"/>
            <a:ext cx="1778635" cy="1070610"/>
          </a:xfrm>
          <a:prstGeom prst="rect">
            <a:avLst/>
          </a:prstGeom>
        </p:spPr>
        <p:txBody>
          <a:bodyPr vert="horz" wrap="square" lIns="0" tIns="12700" rIns="0" bIns="0" rtlCol="0">
            <a:spAutoFit/>
          </a:bodyPr>
          <a:lstStyle/>
          <a:p>
            <a:pPr marL="229235" marR="449580" indent="-217170">
              <a:lnSpc>
                <a:spcPct val="100000"/>
              </a:lnSpc>
              <a:spcBef>
                <a:spcPts val="100"/>
              </a:spcBef>
              <a:buAutoNum type="arabicPeriod"/>
              <a:tabLst>
                <a:tab pos="229235" algn="l"/>
                <a:tab pos="229870" algn="l"/>
              </a:tabLst>
            </a:pPr>
            <a:r>
              <a:rPr sz="800" dirty="0">
                <a:solidFill>
                  <a:srgbClr val="221F1F"/>
                </a:solidFill>
                <a:latin typeface="Montserrat"/>
                <a:cs typeface="Montserrat"/>
              </a:rPr>
              <a:t>Direccional</a:t>
            </a:r>
            <a:r>
              <a:rPr sz="800" spc="-45" dirty="0">
                <a:solidFill>
                  <a:srgbClr val="221F1F"/>
                </a:solidFill>
                <a:latin typeface="Montserrat"/>
                <a:cs typeface="Montserrat"/>
              </a:rPr>
              <a:t> </a:t>
            </a:r>
            <a:r>
              <a:rPr sz="800" spc="-10" dirty="0">
                <a:solidFill>
                  <a:srgbClr val="221F1F"/>
                </a:solidFill>
                <a:latin typeface="Montserrat"/>
                <a:cs typeface="Montserrat"/>
              </a:rPr>
              <a:t>delantera</a:t>
            </a:r>
            <a:r>
              <a:rPr sz="800" spc="500" dirty="0">
                <a:solidFill>
                  <a:srgbClr val="221F1F"/>
                </a:solidFill>
                <a:latin typeface="Montserrat"/>
                <a:cs typeface="Montserrat"/>
              </a:rPr>
              <a:t> </a:t>
            </a:r>
            <a:r>
              <a:rPr sz="800" spc="-10" dirty="0">
                <a:solidFill>
                  <a:srgbClr val="221F1F"/>
                </a:solidFill>
                <a:latin typeface="Montserrat"/>
                <a:cs typeface="Montserrat"/>
              </a:rPr>
              <a:t>izquierda</a:t>
            </a:r>
            <a:endParaRPr sz="800">
              <a:latin typeface="Montserrat"/>
              <a:cs typeface="Montserrat"/>
            </a:endParaRPr>
          </a:p>
          <a:p>
            <a:pPr marL="229235" indent="-217170">
              <a:lnSpc>
                <a:spcPct val="100000"/>
              </a:lnSpc>
              <a:spcBef>
                <a:spcPts val="305"/>
              </a:spcBef>
              <a:buAutoNum type="arabicPeriod"/>
              <a:tabLst>
                <a:tab pos="229235" algn="l"/>
                <a:tab pos="229870" algn="l"/>
              </a:tabLst>
            </a:pPr>
            <a:r>
              <a:rPr sz="800" dirty="0">
                <a:solidFill>
                  <a:srgbClr val="221F1F"/>
                </a:solidFill>
                <a:latin typeface="Montserrat"/>
                <a:cs typeface="Montserrat"/>
              </a:rPr>
              <a:t>Farola</a:t>
            </a:r>
            <a:r>
              <a:rPr sz="800" spc="-5" dirty="0">
                <a:solidFill>
                  <a:srgbClr val="221F1F"/>
                </a:solidFill>
                <a:latin typeface="Montserrat"/>
                <a:cs typeface="Montserrat"/>
              </a:rPr>
              <a:t> </a:t>
            </a:r>
            <a:r>
              <a:rPr sz="800" spc="-10" dirty="0">
                <a:solidFill>
                  <a:srgbClr val="221F1F"/>
                </a:solidFill>
                <a:latin typeface="Montserrat"/>
                <a:cs typeface="Montserrat"/>
              </a:rPr>
              <a:t>principal</a:t>
            </a:r>
            <a:endParaRPr sz="800">
              <a:latin typeface="Montserrat"/>
              <a:cs typeface="Montserrat"/>
            </a:endParaRPr>
          </a:p>
          <a:p>
            <a:pPr marL="229235" indent="-217170">
              <a:lnSpc>
                <a:spcPct val="100000"/>
              </a:lnSpc>
              <a:spcBef>
                <a:spcPts val="300"/>
              </a:spcBef>
              <a:buAutoNum type="arabicPeriod"/>
              <a:tabLst>
                <a:tab pos="229235" algn="l"/>
                <a:tab pos="229870" algn="l"/>
              </a:tabLst>
            </a:pPr>
            <a:r>
              <a:rPr sz="800" dirty="0">
                <a:solidFill>
                  <a:srgbClr val="221F1F"/>
                </a:solidFill>
                <a:latin typeface="Montserrat"/>
                <a:cs typeface="Montserrat"/>
              </a:rPr>
              <a:t>Radiador</a:t>
            </a:r>
            <a:r>
              <a:rPr sz="800" spc="-35"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aceite</a:t>
            </a:r>
            <a:endParaRPr sz="800">
              <a:latin typeface="Montserrat"/>
              <a:cs typeface="Montserrat"/>
            </a:endParaRPr>
          </a:p>
          <a:p>
            <a:pPr marL="229235" indent="-217170">
              <a:lnSpc>
                <a:spcPct val="100000"/>
              </a:lnSpc>
              <a:spcBef>
                <a:spcPts val="300"/>
              </a:spcBef>
              <a:buAutoNum type="arabicPeriod"/>
              <a:tabLst>
                <a:tab pos="229235" algn="l"/>
                <a:tab pos="229870" algn="l"/>
              </a:tabLst>
            </a:pPr>
            <a:r>
              <a:rPr sz="800" spc="-10" dirty="0">
                <a:solidFill>
                  <a:srgbClr val="221F1F"/>
                </a:solidFill>
                <a:latin typeface="Montserrat"/>
                <a:cs typeface="Montserrat"/>
              </a:rPr>
              <a:t>Defensas</a:t>
            </a:r>
            <a:endParaRPr sz="800">
              <a:latin typeface="Montserrat"/>
              <a:cs typeface="Montserrat"/>
            </a:endParaRPr>
          </a:p>
          <a:p>
            <a:pPr marL="229235" indent="-217170">
              <a:lnSpc>
                <a:spcPct val="100000"/>
              </a:lnSpc>
              <a:spcBef>
                <a:spcPts val="300"/>
              </a:spcBef>
              <a:buAutoNum type="arabicPeriod"/>
              <a:tabLst>
                <a:tab pos="229235" algn="l"/>
                <a:tab pos="229870" algn="l"/>
              </a:tabLst>
            </a:pPr>
            <a:r>
              <a:rPr sz="800" dirty="0">
                <a:solidFill>
                  <a:srgbClr val="221F1F"/>
                </a:solidFill>
                <a:latin typeface="Montserrat"/>
                <a:cs typeface="Montserrat"/>
              </a:rPr>
              <a:t>Luz</a:t>
            </a:r>
            <a:r>
              <a:rPr sz="800" spc="-10" dirty="0">
                <a:solidFill>
                  <a:srgbClr val="221F1F"/>
                </a:solidFill>
                <a:latin typeface="Montserrat"/>
                <a:cs typeface="Montserrat"/>
              </a:rPr>
              <a:t> </a:t>
            </a:r>
            <a:r>
              <a:rPr sz="800" dirty="0">
                <a:solidFill>
                  <a:srgbClr val="221F1F"/>
                </a:solidFill>
                <a:latin typeface="Montserrat"/>
                <a:cs typeface="Montserrat"/>
              </a:rPr>
              <a:t>de</a:t>
            </a:r>
            <a:r>
              <a:rPr sz="800" spc="5" dirty="0">
                <a:solidFill>
                  <a:srgbClr val="221F1F"/>
                </a:solidFill>
                <a:latin typeface="Montserrat"/>
                <a:cs typeface="Montserrat"/>
              </a:rPr>
              <a:t> </a:t>
            </a:r>
            <a:r>
              <a:rPr sz="800" spc="-10" dirty="0">
                <a:solidFill>
                  <a:srgbClr val="221F1F"/>
                </a:solidFill>
                <a:latin typeface="Montserrat"/>
                <a:cs typeface="Montserrat"/>
              </a:rPr>
              <a:t>posición</a:t>
            </a:r>
            <a:endParaRPr sz="800">
              <a:latin typeface="Montserrat"/>
              <a:cs typeface="Montserrat"/>
            </a:endParaRPr>
          </a:p>
          <a:p>
            <a:pPr marL="229235" indent="-217170">
              <a:lnSpc>
                <a:spcPct val="100000"/>
              </a:lnSpc>
              <a:spcBef>
                <a:spcPts val="300"/>
              </a:spcBef>
              <a:buAutoNum type="arabicPeriod"/>
              <a:tabLst>
                <a:tab pos="229235" algn="l"/>
                <a:tab pos="229870" algn="l"/>
              </a:tabLst>
            </a:pPr>
            <a:r>
              <a:rPr sz="800" dirty="0">
                <a:solidFill>
                  <a:srgbClr val="221F1F"/>
                </a:solidFill>
                <a:latin typeface="Montserrat"/>
                <a:cs typeface="Montserrat"/>
              </a:rPr>
              <a:t>Direccional</a:t>
            </a:r>
            <a:r>
              <a:rPr sz="800" spc="-45" dirty="0">
                <a:solidFill>
                  <a:srgbClr val="221F1F"/>
                </a:solidFill>
                <a:latin typeface="Montserrat"/>
                <a:cs typeface="Montserrat"/>
              </a:rPr>
              <a:t> </a:t>
            </a:r>
            <a:r>
              <a:rPr sz="800" dirty="0">
                <a:solidFill>
                  <a:srgbClr val="221F1F"/>
                </a:solidFill>
                <a:latin typeface="Montserrat"/>
                <a:cs typeface="Montserrat"/>
              </a:rPr>
              <a:t>delantera</a:t>
            </a:r>
            <a:r>
              <a:rPr sz="800" spc="-25" dirty="0">
                <a:solidFill>
                  <a:srgbClr val="221F1F"/>
                </a:solidFill>
                <a:latin typeface="Montserrat"/>
                <a:cs typeface="Montserrat"/>
              </a:rPr>
              <a:t> </a:t>
            </a:r>
            <a:r>
              <a:rPr sz="800" spc="-10" dirty="0">
                <a:solidFill>
                  <a:srgbClr val="221F1F"/>
                </a:solidFill>
                <a:latin typeface="Montserrat"/>
                <a:cs typeface="Montserrat"/>
              </a:rPr>
              <a:t>derecha</a:t>
            </a:r>
            <a:endParaRPr sz="800">
              <a:latin typeface="Montserrat"/>
              <a:cs typeface="Montserrat"/>
            </a:endParaRPr>
          </a:p>
        </p:txBody>
      </p:sp>
      <p:sp>
        <p:nvSpPr>
          <p:cNvPr id="7" name="object 7"/>
          <p:cNvSpPr txBox="1"/>
          <p:nvPr/>
        </p:nvSpPr>
        <p:spPr>
          <a:xfrm>
            <a:off x="3259073" y="2149551"/>
            <a:ext cx="872490" cy="148590"/>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221F1F"/>
                </a:solidFill>
                <a:latin typeface="Montserrat"/>
                <a:cs typeface="Montserrat"/>
              </a:rPr>
              <a:t>VISTA</a:t>
            </a:r>
            <a:r>
              <a:rPr sz="800" b="1" spc="-15" dirty="0">
                <a:solidFill>
                  <a:srgbClr val="221F1F"/>
                </a:solidFill>
                <a:latin typeface="Montserrat"/>
                <a:cs typeface="Montserrat"/>
              </a:rPr>
              <a:t> </a:t>
            </a:r>
            <a:r>
              <a:rPr sz="800" b="1" spc="-10" dirty="0">
                <a:solidFill>
                  <a:srgbClr val="221F1F"/>
                </a:solidFill>
                <a:latin typeface="Montserrat"/>
                <a:cs typeface="Montserrat"/>
              </a:rPr>
              <a:t>TRASERA</a:t>
            </a:r>
            <a:endParaRPr sz="800">
              <a:latin typeface="Montserrat"/>
              <a:cs typeface="Montserrat"/>
            </a:endParaRPr>
          </a:p>
        </p:txBody>
      </p:sp>
      <p:sp>
        <p:nvSpPr>
          <p:cNvPr id="8" name="object 8"/>
          <p:cNvSpPr txBox="1"/>
          <p:nvPr/>
        </p:nvSpPr>
        <p:spPr>
          <a:xfrm>
            <a:off x="3259073" y="2356205"/>
            <a:ext cx="1701164" cy="986155"/>
          </a:xfrm>
          <a:prstGeom prst="rect">
            <a:avLst/>
          </a:prstGeom>
        </p:spPr>
        <p:txBody>
          <a:bodyPr vert="horz" wrap="square" lIns="0" tIns="50800" rIns="0" bIns="0" rtlCol="0">
            <a:spAutoFit/>
          </a:bodyPr>
          <a:lstStyle/>
          <a:p>
            <a:pPr marL="229235" indent="-217170">
              <a:lnSpc>
                <a:spcPct val="100000"/>
              </a:lnSpc>
              <a:spcBef>
                <a:spcPts val="400"/>
              </a:spcBef>
              <a:buAutoNum type="arabicPeriod"/>
              <a:tabLst>
                <a:tab pos="229235" algn="l"/>
                <a:tab pos="229870" algn="l"/>
              </a:tabLst>
            </a:pPr>
            <a:r>
              <a:rPr sz="800" dirty="0">
                <a:solidFill>
                  <a:srgbClr val="221F1F"/>
                </a:solidFill>
                <a:latin typeface="Montserrat"/>
                <a:cs typeface="Montserrat"/>
              </a:rPr>
              <a:t>Direccional</a:t>
            </a:r>
            <a:r>
              <a:rPr sz="800" spc="-35" dirty="0">
                <a:solidFill>
                  <a:srgbClr val="221F1F"/>
                </a:solidFill>
                <a:latin typeface="Montserrat"/>
                <a:cs typeface="Montserrat"/>
              </a:rPr>
              <a:t> </a:t>
            </a:r>
            <a:r>
              <a:rPr sz="800" dirty="0">
                <a:solidFill>
                  <a:srgbClr val="221F1F"/>
                </a:solidFill>
                <a:latin typeface="Montserrat"/>
                <a:cs typeface="Montserrat"/>
              </a:rPr>
              <a:t>trasera</a:t>
            </a:r>
            <a:r>
              <a:rPr sz="800" spc="-10" dirty="0">
                <a:solidFill>
                  <a:srgbClr val="221F1F"/>
                </a:solidFill>
                <a:latin typeface="Montserrat"/>
                <a:cs typeface="Montserrat"/>
              </a:rPr>
              <a:t> derecha</a:t>
            </a:r>
            <a:endParaRPr sz="800" dirty="0">
              <a:latin typeface="Montserrat"/>
              <a:cs typeface="Montserrat"/>
            </a:endParaRPr>
          </a:p>
          <a:p>
            <a:pPr marL="229235" indent="-217170">
              <a:lnSpc>
                <a:spcPct val="100000"/>
              </a:lnSpc>
              <a:spcBef>
                <a:spcPts val="300"/>
              </a:spcBef>
              <a:buAutoNum type="arabicPeriod"/>
              <a:tabLst>
                <a:tab pos="229235" algn="l"/>
                <a:tab pos="229870" algn="l"/>
              </a:tabLst>
            </a:pPr>
            <a:r>
              <a:rPr sz="800" dirty="0">
                <a:solidFill>
                  <a:srgbClr val="221F1F"/>
                </a:solidFill>
                <a:latin typeface="Montserrat"/>
                <a:cs typeface="Montserrat"/>
              </a:rPr>
              <a:t>Reflector</a:t>
            </a:r>
            <a:r>
              <a:rPr sz="800" spc="-40" dirty="0">
                <a:solidFill>
                  <a:srgbClr val="221F1F"/>
                </a:solidFill>
                <a:latin typeface="Montserrat"/>
                <a:cs typeface="Montserrat"/>
              </a:rPr>
              <a:t> </a:t>
            </a:r>
            <a:r>
              <a:rPr sz="800" spc="-10" dirty="0">
                <a:solidFill>
                  <a:srgbClr val="221F1F"/>
                </a:solidFill>
                <a:latin typeface="Montserrat"/>
                <a:cs typeface="Montserrat"/>
              </a:rPr>
              <a:t>trasero</a:t>
            </a:r>
            <a:endParaRPr sz="800" dirty="0">
              <a:latin typeface="Montserrat"/>
              <a:cs typeface="Montserrat"/>
            </a:endParaRPr>
          </a:p>
          <a:p>
            <a:pPr marL="229235" indent="-217170">
              <a:lnSpc>
                <a:spcPct val="100000"/>
              </a:lnSpc>
              <a:spcBef>
                <a:spcPts val="300"/>
              </a:spcBef>
              <a:buAutoNum type="arabicPeriod"/>
              <a:tabLst>
                <a:tab pos="229235" algn="l"/>
                <a:tab pos="229870" algn="l"/>
              </a:tabLst>
            </a:pPr>
            <a:r>
              <a:rPr sz="800" dirty="0">
                <a:solidFill>
                  <a:srgbClr val="221F1F"/>
                </a:solidFill>
                <a:latin typeface="Montserrat"/>
                <a:cs typeface="Montserrat"/>
              </a:rPr>
              <a:t>Luz</a:t>
            </a:r>
            <a:r>
              <a:rPr sz="800" spc="-10" dirty="0">
                <a:solidFill>
                  <a:srgbClr val="221F1F"/>
                </a:solidFill>
                <a:latin typeface="Montserrat"/>
                <a:cs typeface="Montserrat"/>
              </a:rPr>
              <a:t> </a:t>
            </a:r>
            <a:r>
              <a:rPr sz="800" dirty="0">
                <a:solidFill>
                  <a:srgbClr val="221F1F"/>
                </a:solidFill>
                <a:latin typeface="Montserrat"/>
                <a:cs typeface="Montserrat"/>
              </a:rPr>
              <a:t>de</a:t>
            </a:r>
            <a:r>
              <a:rPr sz="800" spc="5" dirty="0">
                <a:solidFill>
                  <a:srgbClr val="221F1F"/>
                </a:solidFill>
                <a:latin typeface="Montserrat"/>
                <a:cs typeface="Montserrat"/>
              </a:rPr>
              <a:t> </a:t>
            </a:r>
            <a:r>
              <a:rPr sz="800" spc="-20" dirty="0">
                <a:solidFill>
                  <a:srgbClr val="221F1F"/>
                </a:solidFill>
                <a:latin typeface="Montserrat"/>
                <a:cs typeface="Montserrat"/>
              </a:rPr>
              <a:t>placa</a:t>
            </a:r>
            <a:endParaRPr sz="800" dirty="0">
              <a:latin typeface="Montserrat"/>
              <a:cs typeface="Montserrat"/>
            </a:endParaRPr>
          </a:p>
          <a:p>
            <a:pPr marL="229235" indent="-217170">
              <a:lnSpc>
                <a:spcPct val="100000"/>
              </a:lnSpc>
              <a:spcBef>
                <a:spcPts val="300"/>
              </a:spcBef>
              <a:buAutoNum type="arabicPeriod"/>
              <a:tabLst>
                <a:tab pos="229235" algn="l"/>
                <a:tab pos="229870" algn="l"/>
              </a:tabLst>
            </a:pPr>
            <a:r>
              <a:rPr sz="800" spc="-10" dirty="0">
                <a:solidFill>
                  <a:srgbClr val="221F1F"/>
                </a:solidFill>
                <a:latin typeface="Montserrat"/>
                <a:cs typeface="Montserrat"/>
              </a:rPr>
              <a:t>Direccional</a:t>
            </a:r>
            <a:r>
              <a:rPr sz="800" spc="5" dirty="0">
                <a:solidFill>
                  <a:srgbClr val="221F1F"/>
                </a:solidFill>
                <a:latin typeface="Montserrat"/>
                <a:cs typeface="Montserrat"/>
              </a:rPr>
              <a:t> </a:t>
            </a:r>
            <a:r>
              <a:rPr sz="800" dirty="0">
                <a:solidFill>
                  <a:srgbClr val="221F1F"/>
                </a:solidFill>
                <a:latin typeface="Montserrat"/>
                <a:cs typeface="Montserrat"/>
              </a:rPr>
              <a:t>trasera</a:t>
            </a:r>
            <a:r>
              <a:rPr sz="800" spc="30" dirty="0">
                <a:solidFill>
                  <a:srgbClr val="221F1F"/>
                </a:solidFill>
                <a:latin typeface="Montserrat"/>
                <a:cs typeface="Montserrat"/>
              </a:rPr>
              <a:t> </a:t>
            </a:r>
            <a:r>
              <a:rPr sz="800" spc="-10" dirty="0">
                <a:solidFill>
                  <a:srgbClr val="221F1F"/>
                </a:solidFill>
                <a:latin typeface="Montserrat"/>
                <a:cs typeface="Montserrat"/>
              </a:rPr>
              <a:t>izquierda</a:t>
            </a:r>
            <a:endParaRPr sz="800" dirty="0">
              <a:latin typeface="Montserrat"/>
              <a:cs typeface="Montserrat"/>
            </a:endParaRPr>
          </a:p>
          <a:p>
            <a:pPr marL="229235" indent="-217170">
              <a:lnSpc>
                <a:spcPct val="100000"/>
              </a:lnSpc>
              <a:spcBef>
                <a:spcPts val="300"/>
              </a:spcBef>
              <a:buAutoNum type="arabicPeriod"/>
              <a:tabLst>
                <a:tab pos="229235" algn="l"/>
                <a:tab pos="229870" algn="l"/>
              </a:tabLst>
            </a:pPr>
            <a:r>
              <a:rPr sz="800" dirty="0">
                <a:solidFill>
                  <a:srgbClr val="221F1F"/>
                </a:solidFill>
                <a:latin typeface="Montserrat"/>
                <a:cs typeface="Montserrat"/>
              </a:rPr>
              <a:t>Luz</a:t>
            </a:r>
            <a:r>
              <a:rPr lang="es-ES" sz="800" dirty="0">
                <a:solidFill>
                  <a:srgbClr val="221F1F"/>
                </a:solidFill>
                <a:latin typeface="Montserrat"/>
                <a:cs typeface="Montserrat"/>
              </a:rPr>
              <a:t> de</a:t>
            </a:r>
            <a:r>
              <a:rPr sz="800" spc="-5" dirty="0">
                <a:solidFill>
                  <a:srgbClr val="221F1F"/>
                </a:solidFill>
                <a:latin typeface="Montserrat"/>
                <a:cs typeface="Montserrat"/>
              </a:rPr>
              <a:t> </a:t>
            </a:r>
            <a:r>
              <a:rPr sz="800" dirty="0">
                <a:solidFill>
                  <a:srgbClr val="221F1F"/>
                </a:solidFill>
                <a:latin typeface="Montserrat"/>
                <a:cs typeface="Montserrat"/>
              </a:rPr>
              <a:t>cola</a:t>
            </a:r>
            <a:r>
              <a:rPr sz="800" spc="-10" dirty="0">
                <a:solidFill>
                  <a:srgbClr val="221F1F"/>
                </a:solidFill>
                <a:latin typeface="Montserrat"/>
                <a:cs typeface="Montserrat"/>
              </a:rPr>
              <a:t> </a:t>
            </a:r>
            <a:r>
              <a:rPr sz="800" dirty="0">
                <a:solidFill>
                  <a:srgbClr val="221F1F"/>
                </a:solidFill>
                <a:latin typeface="Montserrat"/>
                <a:cs typeface="Montserrat"/>
              </a:rPr>
              <a:t>/</a:t>
            </a:r>
            <a:r>
              <a:rPr sz="800" spc="-15" dirty="0">
                <a:solidFill>
                  <a:srgbClr val="221F1F"/>
                </a:solidFill>
                <a:latin typeface="Montserrat"/>
                <a:cs typeface="Montserrat"/>
              </a:rPr>
              <a:t> </a:t>
            </a:r>
            <a:r>
              <a:rPr sz="800" spc="-20" dirty="0">
                <a:solidFill>
                  <a:srgbClr val="221F1F"/>
                </a:solidFill>
                <a:latin typeface="Montserrat"/>
                <a:cs typeface="Montserrat"/>
              </a:rPr>
              <a:t>Stop</a:t>
            </a:r>
            <a:endParaRPr sz="800" dirty="0">
              <a:latin typeface="Montserrat"/>
              <a:cs typeface="Montserrat"/>
            </a:endParaRPr>
          </a:p>
          <a:p>
            <a:pPr marL="229235" indent="-217170">
              <a:lnSpc>
                <a:spcPct val="100000"/>
              </a:lnSpc>
              <a:spcBef>
                <a:spcPts val="300"/>
              </a:spcBef>
              <a:buAutoNum type="arabicPeriod"/>
              <a:tabLst>
                <a:tab pos="229235" algn="l"/>
                <a:tab pos="229870" algn="l"/>
              </a:tabLst>
            </a:pPr>
            <a:r>
              <a:rPr sz="800" dirty="0">
                <a:solidFill>
                  <a:srgbClr val="221F1F"/>
                </a:solidFill>
                <a:latin typeface="Montserrat"/>
                <a:cs typeface="Montserrat"/>
              </a:rPr>
              <a:t>Agarradera</a:t>
            </a:r>
            <a:r>
              <a:rPr sz="800" spc="-15" dirty="0">
                <a:solidFill>
                  <a:srgbClr val="221F1F"/>
                </a:solidFill>
                <a:latin typeface="Montserrat"/>
                <a:cs typeface="Montserrat"/>
              </a:rPr>
              <a:t> </a:t>
            </a:r>
            <a:r>
              <a:rPr sz="800" spc="-10" dirty="0">
                <a:solidFill>
                  <a:srgbClr val="221F1F"/>
                </a:solidFill>
                <a:latin typeface="Montserrat"/>
                <a:cs typeface="Montserrat"/>
              </a:rPr>
              <a:t>acompañante</a:t>
            </a:r>
            <a:endParaRPr sz="800" dirty="0">
              <a:latin typeface="Montserrat"/>
              <a:cs typeface="Montserrat"/>
            </a:endParaRPr>
          </a:p>
        </p:txBody>
      </p:sp>
      <p:grpSp>
        <p:nvGrpSpPr>
          <p:cNvPr id="9" name="object 9"/>
          <p:cNvGrpSpPr/>
          <p:nvPr/>
        </p:nvGrpSpPr>
        <p:grpSpPr>
          <a:xfrm>
            <a:off x="231625" y="1037518"/>
            <a:ext cx="1352550" cy="1992630"/>
            <a:chOff x="231625" y="1037518"/>
            <a:chExt cx="1352550" cy="1992630"/>
          </a:xfrm>
        </p:grpSpPr>
        <p:pic>
          <p:nvPicPr>
            <p:cNvPr id="10" name="object 10"/>
            <p:cNvPicPr/>
            <p:nvPr/>
          </p:nvPicPr>
          <p:blipFill>
            <a:blip r:embed="rId3" cstate="print"/>
            <a:stretch>
              <a:fillRect/>
            </a:stretch>
          </p:blipFill>
          <p:spPr>
            <a:xfrm>
              <a:off x="231625" y="1037518"/>
              <a:ext cx="1352179" cy="1992105"/>
            </a:xfrm>
            <a:prstGeom prst="rect">
              <a:avLst/>
            </a:prstGeom>
          </p:spPr>
        </p:pic>
        <p:sp>
          <p:nvSpPr>
            <p:cNvPr id="11" name="object 11"/>
            <p:cNvSpPr/>
            <p:nvPr/>
          </p:nvSpPr>
          <p:spPr>
            <a:xfrm>
              <a:off x="1192364" y="1520444"/>
              <a:ext cx="196850" cy="0"/>
            </a:xfrm>
            <a:custGeom>
              <a:avLst/>
              <a:gdLst/>
              <a:ahLst/>
              <a:cxnLst/>
              <a:rect l="l" t="t" r="r" b="b"/>
              <a:pathLst>
                <a:path w="196850">
                  <a:moveTo>
                    <a:pt x="0" y="0"/>
                  </a:moveTo>
                  <a:lnTo>
                    <a:pt x="196380" y="0"/>
                  </a:lnTo>
                </a:path>
              </a:pathLst>
            </a:custGeom>
            <a:ln w="15237">
              <a:solidFill>
                <a:srgbClr val="FFFFFF"/>
              </a:solidFill>
            </a:ln>
          </p:spPr>
          <p:txBody>
            <a:bodyPr wrap="square" lIns="0" tIns="0" rIns="0" bIns="0" rtlCol="0"/>
            <a:lstStyle/>
            <a:p>
              <a:endParaRPr/>
            </a:p>
          </p:txBody>
        </p:sp>
        <p:sp>
          <p:nvSpPr>
            <p:cNvPr id="12" name="object 12"/>
            <p:cNvSpPr/>
            <p:nvPr/>
          </p:nvSpPr>
          <p:spPr>
            <a:xfrm>
              <a:off x="1192364" y="1520444"/>
              <a:ext cx="196850" cy="0"/>
            </a:xfrm>
            <a:custGeom>
              <a:avLst/>
              <a:gdLst/>
              <a:ahLst/>
              <a:cxnLst/>
              <a:rect l="l" t="t" r="r" b="b"/>
              <a:pathLst>
                <a:path w="196850">
                  <a:moveTo>
                    <a:pt x="0" y="0"/>
                  </a:moveTo>
                  <a:lnTo>
                    <a:pt x="196380" y="0"/>
                  </a:lnTo>
                </a:path>
              </a:pathLst>
            </a:custGeom>
            <a:ln w="7621">
              <a:solidFill>
                <a:srgbClr val="221F1F"/>
              </a:solidFill>
            </a:ln>
          </p:spPr>
          <p:txBody>
            <a:bodyPr wrap="square" lIns="0" tIns="0" rIns="0" bIns="0" rtlCol="0"/>
            <a:lstStyle/>
            <a:p>
              <a:endParaRPr/>
            </a:p>
          </p:txBody>
        </p:sp>
        <p:sp>
          <p:nvSpPr>
            <p:cNvPr id="13" name="object 13"/>
            <p:cNvSpPr/>
            <p:nvPr/>
          </p:nvSpPr>
          <p:spPr>
            <a:xfrm>
              <a:off x="915517" y="1755267"/>
              <a:ext cx="460375" cy="158115"/>
            </a:xfrm>
            <a:custGeom>
              <a:avLst/>
              <a:gdLst/>
              <a:ahLst/>
              <a:cxnLst/>
              <a:rect l="l" t="t" r="r" b="b"/>
              <a:pathLst>
                <a:path w="460375" h="158114">
                  <a:moveTo>
                    <a:pt x="459892" y="157987"/>
                  </a:moveTo>
                  <a:lnTo>
                    <a:pt x="287909" y="157987"/>
                  </a:lnTo>
                  <a:lnTo>
                    <a:pt x="0" y="0"/>
                  </a:lnTo>
                </a:path>
              </a:pathLst>
            </a:custGeom>
            <a:ln w="15237">
              <a:solidFill>
                <a:srgbClr val="FFFFFF"/>
              </a:solidFill>
            </a:ln>
          </p:spPr>
          <p:txBody>
            <a:bodyPr wrap="square" lIns="0" tIns="0" rIns="0" bIns="0" rtlCol="0"/>
            <a:lstStyle/>
            <a:p>
              <a:endParaRPr/>
            </a:p>
          </p:txBody>
        </p:sp>
        <p:sp>
          <p:nvSpPr>
            <p:cNvPr id="14" name="object 14"/>
            <p:cNvSpPr/>
            <p:nvPr/>
          </p:nvSpPr>
          <p:spPr>
            <a:xfrm>
              <a:off x="915517" y="1755267"/>
              <a:ext cx="460375" cy="158115"/>
            </a:xfrm>
            <a:custGeom>
              <a:avLst/>
              <a:gdLst/>
              <a:ahLst/>
              <a:cxnLst/>
              <a:rect l="l" t="t" r="r" b="b"/>
              <a:pathLst>
                <a:path w="460375" h="158114">
                  <a:moveTo>
                    <a:pt x="459892" y="157987"/>
                  </a:moveTo>
                  <a:lnTo>
                    <a:pt x="287909" y="157987"/>
                  </a:lnTo>
                  <a:lnTo>
                    <a:pt x="0" y="0"/>
                  </a:lnTo>
                </a:path>
              </a:pathLst>
            </a:custGeom>
            <a:ln w="7621">
              <a:solidFill>
                <a:srgbClr val="221F1F"/>
              </a:solidFill>
            </a:ln>
          </p:spPr>
          <p:txBody>
            <a:bodyPr wrap="square" lIns="0" tIns="0" rIns="0" bIns="0" rtlCol="0"/>
            <a:lstStyle/>
            <a:p>
              <a:endParaRPr/>
            </a:p>
          </p:txBody>
        </p:sp>
        <p:sp>
          <p:nvSpPr>
            <p:cNvPr id="15" name="object 15"/>
            <p:cNvSpPr/>
            <p:nvPr/>
          </p:nvSpPr>
          <p:spPr>
            <a:xfrm>
              <a:off x="964260" y="1973834"/>
              <a:ext cx="423545" cy="106045"/>
            </a:xfrm>
            <a:custGeom>
              <a:avLst/>
              <a:gdLst/>
              <a:ahLst/>
              <a:cxnLst/>
              <a:rect l="l" t="t" r="r" b="b"/>
              <a:pathLst>
                <a:path w="423544" h="106044">
                  <a:moveTo>
                    <a:pt x="422960" y="106044"/>
                  </a:moveTo>
                  <a:lnTo>
                    <a:pt x="282524" y="106044"/>
                  </a:lnTo>
                  <a:lnTo>
                    <a:pt x="0" y="0"/>
                  </a:lnTo>
                </a:path>
              </a:pathLst>
            </a:custGeom>
            <a:ln w="15237">
              <a:solidFill>
                <a:srgbClr val="FFFFFF"/>
              </a:solidFill>
            </a:ln>
          </p:spPr>
          <p:txBody>
            <a:bodyPr wrap="square" lIns="0" tIns="0" rIns="0" bIns="0" rtlCol="0"/>
            <a:lstStyle/>
            <a:p>
              <a:endParaRPr/>
            </a:p>
          </p:txBody>
        </p:sp>
        <p:sp>
          <p:nvSpPr>
            <p:cNvPr id="16" name="object 16"/>
            <p:cNvSpPr/>
            <p:nvPr/>
          </p:nvSpPr>
          <p:spPr>
            <a:xfrm>
              <a:off x="964260" y="1973834"/>
              <a:ext cx="423545" cy="106045"/>
            </a:xfrm>
            <a:custGeom>
              <a:avLst/>
              <a:gdLst/>
              <a:ahLst/>
              <a:cxnLst/>
              <a:rect l="l" t="t" r="r" b="b"/>
              <a:pathLst>
                <a:path w="423544" h="106044">
                  <a:moveTo>
                    <a:pt x="422960" y="106044"/>
                  </a:moveTo>
                  <a:lnTo>
                    <a:pt x="282524" y="106044"/>
                  </a:lnTo>
                  <a:lnTo>
                    <a:pt x="0" y="0"/>
                  </a:lnTo>
                </a:path>
              </a:pathLst>
            </a:custGeom>
            <a:ln w="7621">
              <a:solidFill>
                <a:srgbClr val="221F1F"/>
              </a:solidFill>
            </a:ln>
          </p:spPr>
          <p:txBody>
            <a:bodyPr wrap="square" lIns="0" tIns="0" rIns="0" bIns="0" rtlCol="0"/>
            <a:lstStyle/>
            <a:p>
              <a:endParaRPr/>
            </a:p>
          </p:txBody>
        </p:sp>
        <p:sp>
          <p:nvSpPr>
            <p:cNvPr id="17" name="object 17"/>
            <p:cNvSpPr/>
            <p:nvPr/>
          </p:nvSpPr>
          <p:spPr>
            <a:xfrm>
              <a:off x="1295019" y="2256663"/>
              <a:ext cx="88265" cy="0"/>
            </a:xfrm>
            <a:custGeom>
              <a:avLst/>
              <a:gdLst/>
              <a:ahLst/>
              <a:cxnLst/>
              <a:rect l="l" t="t" r="r" b="b"/>
              <a:pathLst>
                <a:path w="88265">
                  <a:moveTo>
                    <a:pt x="87756" y="0"/>
                  </a:moveTo>
                  <a:lnTo>
                    <a:pt x="0" y="0"/>
                  </a:lnTo>
                </a:path>
              </a:pathLst>
            </a:custGeom>
            <a:ln w="15237">
              <a:solidFill>
                <a:srgbClr val="FFFFFF"/>
              </a:solidFill>
            </a:ln>
          </p:spPr>
          <p:txBody>
            <a:bodyPr wrap="square" lIns="0" tIns="0" rIns="0" bIns="0" rtlCol="0"/>
            <a:lstStyle/>
            <a:p>
              <a:endParaRPr/>
            </a:p>
          </p:txBody>
        </p:sp>
        <p:sp>
          <p:nvSpPr>
            <p:cNvPr id="18" name="object 18"/>
            <p:cNvSpPr/>
            <p:nvPr/>
          </p:nvSpPr>
          <p:spPr>
            <a:xfrm>
              <a:off x="1295019" y="2256663"/>
              <a:ext cx="88265" cy="0"/>
            </a:xfrm>
            <a:custGeom>
              <a:avLst/>
              <a:gdLst/>
              <a:ahLst/>
              <a:cxnLst/>
              <a:rect l="l" t="t" r="r" b="b"/>
              <a:pathLst>
                <a:path w="88265">
                  <a:moveTo>
                    <a:pt x="87756" y="0"/>
                  </a:moveTo>
                  <a:lnTo>
                    <a:pt x="0" y="0"/>
                  </a:lnTo>
                </a:path>
              </a:pathLst>
            </a:custGeom>
            <a:ln w="7621">
              <a:solidFill>
                <a:srgbClr val="221F1F"/>
              </a:solidFill>
            </a:ln>
          </p:spPr>
          <p:txBody>
            <a:bodyPr wrap="square" lIns="0" tIns="0" rIns="0" bIns="0" rtlCol="0"/>
            <a:lstStyle/>
            <a:p>
              <a:endParaRPr/>
            </a:p>
          </p:txBody>
        </p:sp>
        <p:pic>
          <p:nvPicPr>
            <p:cNvPr id="19" name="object 19"/>
            <p:cNvPicPr/>
            <p:nvPr/>
          </p:nvPicPr>
          <p:blipFill>
            <a:blip r:embed="rId4" cstate="print"/>
            <a:stretch>
              <a:fillRect/>
            </a:stretch>
          </p:blipFill>
          <p:spPr>
            <a:xfrm>
              <a:off x="1373758" y="1446530"/>
              <a:ext cx="145160" cy="145033"/>
            </a:xfrm>
            <a:prstGeom prst="rect">
              <a:avLst/>
            </a:prstGeom>
          </p:spPr>
        </p:pic>
      </p:grpSp>
      <p:grpSp>
        <p:nvGrpSpPr>
          <p:cNvPr id="20" name="object 20"/>
          <p:cNvGrpSpPr/>
          <p:nvPr/>
        </p:nvGrpSpPr>
        <p:grpSpPr>
          <a:xfrm>
            <a:off x="2789047" y="1573720"/>
            <a:ext cx="320675" cy="148590"/>
            <a:chOff x="2789047" y="1573720"/>
            <a:chExt cx="320675" cy="148590"/>
          </a:xfrm>
        </p:grpSpPr>
        <p:sp>
          <p:nvSpPr>
            <p:cNvPr id="21" name="object 21"/>
            <p:cNvSpPr/>
            <p:nvPr/>
          </p:nvSpPr>
          <p:spPr>
            <a:xfrm>
              <a:off x="2795397" y="1647825"/>
              <a:ext cx="193040" cy="0"/>
            </a:xfrm>
            <a:custGeom>
              <a:avLst/>
              <a:gdLst/>
              <a:ahLst/>
              <a:cxnLst/>
              <a:rect l="l" t="t" r="r" b="b"/>
              <a:pathLst>
                <a:path w="193039">
                  <a:moveTo>
                    <a:pt x="0" y="0"/>
                  </a:moveTo>
                  <a:lnTo>
                    <a:pt x="192658" y="0"/>
                  </a:lnTo>
                </a:path>
              </a:pathLst>
            </a:custGeom>
            <a:ln w="12701">
              <a:solidFill>
                <a:srgbClr val="FFFFFF"/>
              </a:solidFill>
            </a:ln>
          </p:spPr>
          <p:txBody>
            <a:bodyPr wrap="square" lIns="0" tIns="0" rIns="0" bIns="0" rtlCol="0"/>
            <a:lstStyle/>
            <a:p>
              <a:endParaRPr/>
            </a:p>
          </p:txBody>
        </p:sp>
        <p:sp>
          <p:nvSpPr>
            <p:cNvPr id="22" name="object 22"/>
            <p:cNvSpPr/>
            <p:nvPr/>
          </p:nvSpPr>
          <p:spPr>
            <a:xfrm>
              <a:off x="2795397" y="1647825"/>
              <a:ext cx="193040" cy="0"/>
            </a:xfrm>
            <a:custGeom>
              <a:avLst/>
              <a:gdLst/>
              <a:ahLst/>
              <a:cxnLst/>
              <a:rect l="l" t="t" r="r" b="b"/>
              <a:pathLst>
                <a:path w="193039">
                  <a:moveTo>
                    <a:pt x="0" y="0"/>
                  </a:moveTo>
                  <a:lnTo>
                    <a:pt x="192658" y="0"/>
                  </a:lnTo>
                </a:path>
              </a:pathLst>
            </a:custGeom>
            <a:ln w="6350">
              <a:solidFill>
                <a:srgbClr val="221F1F"/>
              </a:solidFill>
            </a:ln>
          </p:spPr>
          <p:txBody>
            <a:bodyPr wrap="square" lIns="0" tIns="0" rIns="0" bIns="0" rtlCol="0"/>
            <a:lstStyle/>
            <a:p>
              <a:endParaRPr/>
            </a:p>
          </p:txBody>
        </p:sp>
        <p:pic>
          <p:nvPicPr>
            <p:cNvPr id="23" name="object 23"/>
            <p:cNvPicPr/>
            <p:nvPr/>
          </p:nvPicPr>
          <p:blipFill>
            <a:blip r:embed="rId5" cstate="print"/>
            <a:stretch>
              <a:fillRect/>
            </a:stretch>
          </p:blipFill>
          <p:spPr>
            <a:xfrm>
              <a:off x="2960941" y="1573720"/>
              <a:ext cx="148208" cy="148209"/>
            </a:xfrm>
            <a:prstGeom prst="rect">
              <a:avLst/>
            </a:prstGeom>
          </p:spPr>
        </p:pic>
      </p:grpSp>
      <p:grpSp>
        <p:nvGrpSpPr>
          <p:cNvPr id="24" name="object 24"/>
          <p:cNvGrpSpPr/>
          <p:nvPr/>
        </p:nvGrpSpPr>
        <p:grpSpPr>
          <a:xfrm>
            <a:off x="1964308" y="1636522"/>
            <a:ext cx="1149350" cy="447040"/>
            <a:chOff x="1964308" y="1636522"/>
            <a:chExt cx="1149350" cy="447040"/>
          </a:xfrm>
        </p:grpSpPr>
        <p:sp>
          <p:nvSpPr>
            <p:cNvPr id="25" name="object 25"/>
            <p:cNvSpPr/>
            <p:nvPr/>
          </p:nvSpPr>
          <p:spPr>
            <a:xfrm>
              <a:off x="2544317" y="2011045"/>
              <a:ext cx="448945" cy="0"/>
            </a:xfrm>
            <a:custGeom>
              <a:avLst/>
              <a:gdLst/>
              <a:ahLst/>
              <a:cxnLst/>
              <a:rect l="l" t="t" r="r" b="b"/>
              <a:pathLst>
                <a:path w="448944">
                  <a:moveTo>
                    <a:pt x="0" y="0"/>
                  </a:moveTo>
                  <a:lnTo>
                    <a:pt x="448944" y="0"/>
                  </a:lnTo>
                </a:path>
              </a:pathLst>
            </a:custGeom>
            <a:ln w="12701">
              <a:solidFill>
                <a:srgbClr val="FFFFFF"/>
              </a:solidFill>
            </a:ln>
          </p:spPr>
          <p:txBody>
            <a:bodyPr wrap="square" lIns="0" tIns="0" rIns="0" bIns="0" rtlCol="0"/>
            <a:lstStyle/>
            <a:p>
              <a:endParaRPr/>
            </a:p>
          </p:txBody>
        </p:sp>
        <p:sp>
          <p:nvSpPr>
            <p:cNvPr id="26" name="object 26"/>
            <p:cNvSpPr/>
            <p:nvPr/>
          </p:nvSpPr>
          <p:spPr>
            <a:xfrm>
              <a:off x="2544317" y="2011045"/>
              <a:ext cx="448945" cy="0"/>
            </a:xfrm>
            <a:custGeom>
              <a:avLst/>
              <a:gdLst/>
              <a:ahLst/>
              <a:cxnLst/>
              <a:rect l="l" t="t" r="r" b="b"/>
              <a:pathLst>
                <a:path w="448944">
                  <a:moveTo>
                    <a:pt x="0" y="0"/>
                  </a:moveTo>
                  <a:lnTo>
                    <a:pt x="448944" y="0"/>
                  </a:lnTo>
                </a:path>
              </a:pathLst>
            </a:custGeom>
            <a:ln w="6350">
              <a:solidFill>
                <a:srgbClr val="221F1F"/>
              </a:solidFill>
            </a:ln>
          </p:spPr>
          <p:txBody>
            <a:bodyPr wrap="square" lIns="0" tIns="0" rIns="0" bIns="0" rtlCol="0"/>
            <a:lstStyle/>
            <a:p>
              <a:endParaRPr/>
            </a:p>
          </p:txBody>
        </p:sp>
        <p:pic>
          <p:nvPicPr>
            <p:cNvPr id="27" name="object 27"/>
            <p:cNvPicPr/>
            <p:nvPr/>
          </p:nvPicPr>
          <p:blipFill>
            <a:blip r:embed="rId6" cstate="print"/>
            <a:stretch>
              <a:fillRect/>
            </a:stretch>
          </p:blipFill>
          <p:spPr>
            <a:xfrm>
              <a:off x="2968370" y="1938528"/>
              <a:ext cx="145034" cy="145034"/>
            </a:xfrm>
            <a:prstGeom prst="rect">
              <a:avLst/>
            </a:prstGeom>
          </p:spPr>
        </p:pic>
        <p:sp>
          <p:nvSpPr>
            <p:cNvPr id="28" name="object 28"/>
            <p:cNvSpPr/>
            <p:nvPr/>
          </p:nvSpPr>
          <p:spPr>
            <a:xfrm>
              <a:off x="1970658" y="1642872"/>
              <a:ext cx="543560" cy="242570"/>
            </a:xfrm>
            <a:custGeom>
              <a:avLst/>
              <a:gdLst/>
              <a:ahLst/>
              <a:cxnLst/>
              <a:rect l="l" t="t" r="r" b="b"/>
              <a:pathLst>
                <a:path w="543560" h="242569">
                  <a:moveTo>
                    <a:pt x="543433" y="0"/>
                  </a:moveTo>
                  <a:lnTo>
                    <a:pt x="109347" y="242189"/>
                  </a:lnTo>
                  <a:lnTo>
                    <a:pt x="0" y="242189"/>
                  </a:lnTo>
                </a:path>
              </a:pathLst>
            </a:custGeom>
            <a:ln w="12701">
              <a:solidFill>
                <a:srgbClr val="FFFFFF"/>
              </a:solidFill>
            </a:ln>
          </p:spPr>
          <p:txBody>
            <a:bodyPr wrap="square" lIns="0" tIns="0" rIns="0" bIns="0" rtlCol="0"/>
            <a:lstStyle/>
            <a:p>
              <a:endParaRPr/>
            </a:p>
          </p:txBody>
        </p:sp>
        <p:sp>
          <p:nvSpPr>
            <p:cNvPr id="29" name="object 29"/>
            <p:cNvSpPr/>
            <p:nvPr/>
          </p:nvSpPr>
          <p:spPr>
            <a:xfrm>
              <a:off x="1970658" y="1642872"/>
              <a:ext cx="543560" cy="242570"/>
            </a:xfrm>
            <a:custGeom>
              <a:avLst/>
              <a:gdLst/>
              <a:ahLst/>
              <a:cxnLst/>
              <a:rect l="l" t="t" r="r" b="b"/>
              <a:pathLst>
                <a:path w="543560" h="242569">
                  <a:moveTo>
                    <a:pt x="543433" y="0"/>
                  </a:moveTo>
                  <a:lnTo>
                    <a:pt x="109347" y="242189"/>
                  </a:lnTo>
                  <a:lnTo>
                    <a:pt x="0" y="242189"/>
                  </a:lnTo>
                </a:path>
              </a:pathLst>
            </a:custGeom>
            <a:ln w="6350">
              <a:solidFill>
                <a:srgbClr val="221F1F"/>
              </a:solidFill>
            </a:ln>
          </p:spPr>
          <p:txBody>
            <a:bodyPr wrap="square" lIns="0" tIns="0" rIns="0" bIns="0" rtlCol="0"/>
            <a:lstStyle/>
            <a:p>
              <a:endParaRPr/>
            </a:p>
          </p:txBody>
        </p:sp>
      </p:grpSp>
      <p:sp>
        <p:nvSpPr>
          <p:cNvPr id="30" name="object 30"/>
          <p:cNvSpPr txBox="1"/>
          <p:nvPr/>
        </p:nvSpPr>
        <p:spPr>
          <a:xfrm>
            <a:off x="3007232" y="1579626"/>
            <a:ext cx="5778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1</a:t>
            </a:r>
            <a:endParaRPr sz="700">
              <a:latin typeface="Montserrat"/>
              <a:cs typeface="Montserrat"/>
            </a:endParaRPr>
          </a:p>
        </p:txBody>
      </p:sp>
      <p:sp>
        <p:nvSpPr>
          <p:cNvPr id="31" name="object 31"/>
          <p:cNvSpPr txBox="1"/>
          <p:nvPr/>
        </p:nvSpPr>
        <p:spPr>
          <a:xfrm>
            <a:off x="3004185" y="1942922"/>
            <a:ext cx="76200"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2</a:t>
            </a:r>
            <a:endParaRPr sz="700">
              <a:latin typeface="Montserrat"/>
              <a:cs typeface="Montserrat"/>
            </a:endParaRPr>
          </a:p>
        </p:txBody>
      </p:sp>
      <p:pic>
        <p:nvPicPr>
          <p:cNvPr id="32" name="object 32"/>
          <p:cNvPicPr/>
          <p:nvPr/>
        </p:nvPicPr>
        <p:blipFill>
          <a:blip r:embed="rId7" cstate="print"/>
          <a:stretch>
            <a:fillRect/>
          </a:stretch>
        </p:blipFill>
        <p:spPr>
          <a:xfrm>
            <a:off x="1839086" y="1812544"/>
            <a:ext cx="145033" cy="145033"/>
          </a:xfrm>
          <a:prstGeom prst="rect">
            <a:avLst/>
          </a:prstGeom>
        </p:spPr>
      </p:pic>
      <p:sp>
        <p:nvSpPr>
          <p:cNvPr id="33" name="object 33"/>
          <p:cNvSpPr txBox="1"/>
          <p:nvPr/>
        </p:nvSpPr>
        <p:spPr>
          <a:xfrm>
            <a:off x="1874266" y="1816988"/>
            <a:ext cx="7556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3</a:t>
            </a:r>
            <a:endParaRPr sz="700">
              <a:latin typeface="Montserrat"/>
              <a:cs typeface="Montserrat"/>
            </a:endParaRPr>
          </a:p>
        </p:txBody>
      </p:sp>
      <p:grpSp>
        <p:nvGrpSpPr>
          <p:cNvPr id="34" name="object 34"/>
          <p:cNvGrpSpPr/>
          <p:nvPr/>
        </p:nvGrpSpPr>
        <p:grpSpPr>
          <a:xfrm>
            <a:off x="2779712" y="1630743"/>
            <a:ext cx="34925" cy="34925"/>
            <a:chOff x="2779712" y="1630743"/>
            <a:chExt cx="34925" cy="34925"/>
          </a:xfrm>
        </p:grpSpPr>
        <p:sp>
          <p:nvSpPr>
            <p:cNvPr id="35" name="object 35"/>
            <p:cNvSpPr/>
            <p:nvPr/>
          </p:nvSpPr>
          <p:spPr>
            <a:xfrm>
              <a:off x="2784475" y="1635505"/>
              <a:ext cx="25400" cy="25400"/>
            </a:xfrm>
            <a:custGeom>
              <a:avLst/>
              <a:gdLst/>
              <a:ahLst/>
              <a:cxnLst/>
              <a:rect l="l" t="t" r="r" b="b"/>
              <a:pathLst>
                <a:path w="25400" h="25400">
                  <a:moveTo>
                    <a:pt x="19431" y="0"/>
                  </a:moveTo>
                  <a:lnTo>
                    <a:pt x="5587" y="0"/>
                  </a:lnTo>
                  <a:lnTo>
                    <a:pt x="0" y="5587"/>
                  </a:lnTo>
                  <a:lnTo>
                    <a:pt x="0" y="19431"/>
                  </a:lnTo>
                  <a:lnTo>
                    <a:pt x="5587" y="25018"/>
                  </a:lnTo>
                  <a:lnTo>
                    <a:pt x="19431" y="25018"/>
                  </a:lnTo>
                  <a:lnTo>
                    <a:pt x="25018" y="19431"/>
                  </a:lnTo>
                  <a:lnTo>
                    <a:pt x="25018" y="5587"/>
                  </a:lnTo>
                  <a:lnTo>
                    <a:pt x="19431" y="0"/>
                  </a:lnTo>
                  <a:close/>
                </a:path>
              </a:pathLst>
            </a:custGeom>
            <a:solidFill>
              <a:srgbClr val="FFFFFF"/>
            </a:solidFill>
          </p:spPr>
          <p:txBody>
            <a:bodyPr wrap="square" lIns="0" tIns="0" rIns="0" bIns="0" rtlCol="0"/>
            <a:lstStyle/>
            <a:p>
              <a:endParaRPr/>
            </a:p>
          </p:txBody>
        </p:sp>
        <p:sp>
          <p:nvSpPr>
            <p:cNvPr id="36" name="object 36"/>
            <p:cNvSpPr/>
            <p:nvPr/>
          </p:nvSpPr>
          <p:spPr>
            <a:xfrm>
              <a:off x="2784475" y="1635505"/>
              <a:ext cx="25400" cy="25400"/>
            </a:xfrm>
            <a:custGeom>
              <a:avLst/>
              <a:gdLst/>
              <a:ahLst/>
              <a:cxnLst/>
              <a:rect l="l" t="t" r="r" b="b"/>
              <a:pathLst>
                <a:path w="25400" h="25400">
                  <a:moveTo>
                    <a:pt x="12573" y="25018"/>
                  </a:moveTo>
                  <a:lnTo>
                    <a:pt x="19431" y="25018"/>
                  </a:lnTo>
                  <a:lnTo>
                    <a:pt x="25018" y="19431"/>
                  </a:lnTo>
                  <a:lnTo>
                    <a:pt x="25018" y="12445"/>
                  </a:lnTo>
                  <a:lnTo>
                    <a:pt x="25018" y="5587"/>
                  </a:lnTo>
                  <a:lnTo>
                    <a:pt x="19431" y="0"/>
                  </a:lnTo>
                  <a:lnTo>
                    <a:pt x="12573" y="0"/>
                  </a:lnTo>
                  <a:lnTo>
                    <a:pt x="5587" y="0"/>
                  </a:lnTo>
                  <a:lnTo>
                    <a:pt x="0" y="5587"/>
                  </a:lnTo>
                  <a:lnTo>
                    <a:pt x="0" y="12445"/>
                  </a:lnTo>
                  <a:lnTo>
                    <a:pt x="0" y="19431"/>
                  </a:lnTo>
                  <a:lnTo>
                    <a:pt x="5587" y="25018"/>
                  </a:lnTo>
                  <a:lnTo>
                    <a:pt x="12573" y="25018"/>
                  </a:lnTo>
                  <a:close/>
                </a:path>
              </a:pathLst>
            </a:custGeom>
            <a:ln w="9525">
              <a:solidFill>
                <a:srgbClr val="221F1F"/>
              </a:solidFill>
            </a:ln>
          </p:spPr>
          <p:txBody>
            <a:bodyPr wrap="square" lIns="0" tIns="0" rIns="0" bIns="0" rtlCol="0"/>
            <a:lstStyle/>
            <a:p>
              <a:endParaRPr/>
            </a:p>
          </p:txBody>
        </p:sp>
      </p:grpSp>
      <p:grpSp>
        <p:nvGrpSpPr>
          <p:cNvPr id="37" name="object 37"/>
          <p:cNvGrpSpPr/>
          <p:nvPr/>
        </p:nvGrpSpPr>
        <p:grpSpPr>
          <a:xfrm>
            <a:off x="1837563" y="1546733"/>
            <a:ext cx="723265" cy="481965"/>
            <a:chOff x="1837563" y="1546733"/>
            <a:chExt cx="723265" cy="481965"/>
          </a:xfrm>
        </p:grpSpPr>
        <p:sp>
          <p:nvSpPr>
            <p:cNvPr id="38" name="object 38"/>
            <p:cNvSpPr/>
            <p:nvPr/>
          </p:nvSpPr>
          <p:spPr>
            <a:xfrm>
              <a:off x="2530475" y="1998599"/>
              <a:ext cx="25400" cy="25400"/>
            </a:xfrm>
            <a:custGeom>
              <a:avLst/>
              <a:gdLst/>
              <a:ahLst/>
              <a:cxnLst/>
              <a:rect l="l" t="t" r="r" b="b"/>
              <a:pathLst>
                <a:path w="25400" h="25400">
                  <a:moveTo>
                    <a:pt x="19431" y="0"/>
                  </a:moveTo>
                  <a:lnTo>
                    <a:pt x="5587" y="0"/>
                  </a:lnTo>
                  <a:lnTo>
                    <a:pt x="0" y="5587"/>
                  </a:lnTo>
                  <a:lnTo>
                    <a:pt x="0" y="19431"/>
                  </a:lnTo>
                  <a:lnTo>
                    <a:pt x="5587" y="25018"/>
                  </a:lnTo>
                  <a:lnTo>
                    <a:pt x="19431" y="25018"/>
                  </a:lnTo>
                  <a:lnTo>
                    <a:pt x="25018" y="19431"/>
                  </a:lnTo>
                  <a:lnTo>
                    <a:pt x="25018" y="5587"/>
                  </a:lnTo>
                  <a:lnTo>
                    <a:pt x="19431" y="0"/>
                  </a:lnTo>
                  <a:close/>
                </a:path>
              </a:pathLst>
            </a:custGeom>
            <a:solidFill>
              <a:srgbClr val="221F1F"/>
            </a:solidFill>
          </p:spPr>
          <p:txBody>
            <a:bodyPr wrap="square" lIns="0" tIns="0" rIns="0" bIns="0" rtlCol="0"/>
            <a:lstStyle/>
            <a:p>
              <a:endParaRPr/>
            </a:p>
          </p:txBody>
        </p:sp>
        <p:sp>
          <p:nvSpPr>
            <p:cNvPr id="39" name="object 39"/>
            <p:cNvSpPr/>
            <p:nvPr/>
          </p:nvSpPr>
          <p:spPr>
            <a:xfrm>
              <a:off x="2530475" y="1998599"/>
              <a:ext cx="25400" cy="25400"/>
            </a:xfrm>
            <a:custGeom>
              <a:avLst/>
              <a:gdLst/>
              <a:ahLst/>
              <a:cxnLst/>
              <a:rect l="l" t="t" r="r" b="b"/>
              <a:pathLst>
                <a:path w="25400" h="25400">
                  <a:moveTo>
                    <a:pt x="12573" y="25018"/>
                  </a:moveTo>
                  <a:lnTo>
                    <a:pt x="19431" y="25018"/>
                  </a:lnTo>
                  <a:lnTo>
                    <a:pt x="25018" y="19431"/>
                  </a:lnTo>
                  <a:lnTo>
                    <a:pt x="25018" y="12445"/>
                  </a:lnTo>
                  <a:lnTo>
                    <a:pt x="25018" y="5587"/>
                  </a:lnTo>
                  <a:lnTo>
                    <a:pt x="19431" y="0"/>
                  </a:lnTo>
                  <a:lnTo>
                    <a:pt x="12573" y="0"/>
                  </a:lnTo>
                  <a:lnTo>
                    <a:pt x="5587" y="0"/>
                  </a:lnTo>
                  <a:lnTo>
                    <a:pt x="0" y="5587"/>
                  </a:lnTo>
                  <a:lnTo>
                    <a:pt x="0" y="12445"/>
                  </a:lnTo>
                  <a:lnTo>
                    <a:pt x="0" y="19431"/>
                  </a:lnTo>
                  <a:lnTo>
                    <a:pt x="5587" y="25018"/>
                  </a:lnTo>
                  <a:lnTo>
                    <a:pt x="12573" y="25018"/>
                  </a:lnTo>
                  <a:close/>
                </a:path>
              </a:pathLst>
            </a:custGeom>
            <a:ln w="9525">
              <a:solidFill>
                <a:srgbClr val="FFFFFF"/>
              </a:solidFill>
            </a:ln>
          </p:spPr>
          <p:txBody>
            <a:bodyPr wrap="square" lIns="0" tIns="0" rIns="0" bIns="0" rtlCol="0"/>
            <a:lstStyle/>
            <a:p>
              <a:endParaRPr/>
            </a:p>
          </p:txBody>
        </p:sp>
        <p:sp>
          <p:nvSpPr>
            <p:cNvPr id="40" name="object 40"/>
            <p:cNvSpPr/>
            <p:nvPr/>
          </p:nvSpPr>
          <p:spPr>
            <a:xfrm>
              <a:off x="2502916" y="1629029"/>
              <a:ext cx="25400" cy="25400"/>
            </a:xfrm>
            <a:custGeom>
              <a:avLst/>
              <a:gdLst/>
              <a:ahLst/>
              <a:cxnLst/>
              <a:rect l="l" t="t" r="r" b="b"/>
              <a:pathLst>
                <a:path w="25400" h="25400">
                  <a:moveTo>
                    <a:pt x="19431" y="0"/>
                  </a:moveTo>
                  <a:lnTo>
                    <a:pt x="5587" y="0"/>
                  </a:lnTo>
                  <a:lnTo>
                    <a:pt x="0" y="5588"/>
                  </a:lnTo>
                  <a:lnTo>
                    <a:pt x="0" y="19431"/>
                  </a:lnTo>
                  <a:lnTo>
                    <a:pt x="5587" y="25018"/>
                  </a:lnTo>
                  <a:lnTo>
                    <a:pt x="19431" y="25018"/>
                  </a:lnTo>
                  <a:lnTo>
                    <a:pt x="25018" y="19431"/>
                  </a:lnTo>
                  <a:lnTo>
                    <a:pt x="25018" y="5588"/>
                  </a:lnTo>
                  <a:lnTo>
                    <a:pt x="19431" y="0"/>
                  </a:lnTo>
                  <a:close/>
                </a:path>
              </a:pathLst>
            </a:custGeom>
            <a:solidFill>
              <a:srgbClr val="221F1F"/>
            </a:solidFill>
          </p:spPr>
          <p:txBody>
            <a:bodyPr wrap="square" lIns="0" tIns="0" rIns="0" bIns="0" rtlCol="0"/>
            <a:lstStyle/>
            <a:p>
              <a:endParaRPr/>
            </a:p>
          </p:txBody>
        </p:sp>
        <p:sp>
          <p:nvSpPr>
            <p:cNvPr id="41" name="object 41"/>
            <p:cNvSpPr/>
            <p:nvPr/>
          </p:nvSpPr>
          <p:spPr>
            <a:xfrm>
              <a:off x="2502916" y="1629029"/>
              <a:ext cx="25400" cy="25400"/>
            </a:xfrm>
            <a:custGeom>
              <a:avLst/>
              <a:gdLst/>
              <a:ahLst/>
              <a:cxnLst/>
              <a:rect l="l" t="t" r="r" b="b"/>
              <a:pathLst>
                <a:path w="25400" h="25400">
                  <a:moveTo>
                    <a:pt x="12445" y="25018"/>
                  </a:moveTo>
                  <a:lnTo>
                    <a:pt x="19431" y="25018"/>
                  </a:lnTo>
                  <a:lnTo>
                    <a:pt x="25018" y="19431"/>
                  </a:lnTo>
                  <a:lnTo>
                    <a:pt x="25018" y="12573"/>
                  </a:lnTo>
                  <a:lnTo>
                    <a:pt x="25018" y="5588"/>
                  </a:lnTo>
                  <a:lnTo>
                    <a:pt x="19431" y="0"/>
                  </a:lnTo>
                  <a:lnTo>
                    <a:pt x="12445" y="0"/>
                  </a:lnTo>
                  <a:lnTo>
                    <a:pt x="5587" y="0"/>
                  </a:lnTo>
                  <a:lnTo>
                    <a:pt x="0" y="5588"/>
                  </a:lnTo>
                  <a:lnTo>
                    <a:pt x="0" y="12573"/>
                  </a:lnTo>
                  <a:lnTo>
                    <a:pt x="0" y="19431"/>
                  </a:lnTo>
                  <a:lnTo>
                    <a:pt x="5587" y="25018"/>
                  </a:lnTo>
                  <a:lnTo>
                    <a:pt x="12445" y="25018"/>
                  </a:lnTo>
                  <a:close/>
                </a:path>
              </a:pathLst>
            </a:custGeom>
            <a:ln w="9525">
              <a:solidFill>
                <a:srgbClr val="FFFFFF"/>
              </a:solidFill>
            </a:ln>
          </p:spPr>
          <p:txBody>
            <a:bodyPr wrap="square" lIns="0" tIns="0" rIns="0" bIns="0" rtlCol="0"/>
            <a:lstStyle/>
            <a:p>
              <a:endParaRPr/>
            </a:p>
          </p:txBody>
        </p:sp>
        <p:sp>
          <p:nvSpPr>
            <p:cNvPr id="42" name="object 42"/>
            <p:cNvSpPr/>
            <p:nvPr/>
          </p:nvSpPr>
          <p:spPr>
            <a:xfrm>
              <a:off x="1969262" y="1619250"/>
              <a:ext cx="239395" cy="0"/>
            </a:xfrm>
            <a:custGeom>
              <a:avLst/>
              <a:gdLst/>
              <a:ahLst/>
              <a:cxnLst/>
              <a:rect l="l" t="t" r="r" b="b"/>
              <a:pathLst>
                <a:path w="239394">
                  <a:moveTo>
                    <a:pt x="0" y="0"/>
                  </a:moveTo>
                  <a:lnTo>
                    <a:pt x="239140" y="0"/>
                  </a:lnTo>
                </a:path>
              </a:pathLst>
            </a:custGeom>
            <a:ln w="15237">
              <a:solidFill>
                <a:srgbClr val="FFFFFF"/>
              </a:solidFill>
            </a:ln>
          </p:spPr>
          <p:txBody>
            <a:bodyPr wrap="square" lIns="0" tIns="0" rIns="0" bIns="0" rtlCol="0"/>
            <a:lstStyle/>
            <a:p>
              <a:endParaRPr/>
            </a:p>
          </p:txBody>
        </p:sp>
        <p:sp>
          <p:nvSpPr>
            <p:cNvPr id="43" name="object 43"/>
            <p:cNvSpPr/>
            <p:nvPr/>
          </p:nvSpPr>
          <p:spPr>
            <a:xfrm>
              <a:off x="1969262" y="1619250"/>
              <a:ext cx="239395" cy="0"/>
            </a:xfrm>
            <a:custGeom>
              <a:avLst/>
              <a:gdLst/>
              <a:ahLst/>
              <a:cxnLst/>
              <a:rect l="l" t="t" r="r" b="b"/>
              <a:pathLst>
                <a:path w="239394">
                  <a:moveTo>
                    <a:pt x="0" y="0"/>
                  </a:moveTo>
                  <a:lnTo>
                    <a:pt x="239140" y="0"/>
                  </a:lnTo>
                </a:path>
              </a:pathLst>
            </a:custGeom>
            <a:ln w="7621">
              <a:solidFill>
                <a:srgbClr val="221F1F"/>
              </a:solidFill>
            </a:ln>
          </p:spPr>
          <p:txBody>
            <a:bodyPr wrap="square" lIns="0" tIns="0" rIns="0" bIns="0" rtlCol="0"/>
            <a:lstStyle/>
            <a:p>
              <a:endParaRPr/>
            </a:p>
          </p:txBody>
        </p:sp>
        <p:pic>
          <p:nvPicPr>
            <p:cNvPr id="44" name="object 44"/>
            <p:cNvPicPr/>
            <p:nvPr/>
          </p:nvPicPr>
          <p:blipFill>
            <a:blip r:embed="rId8" cstate="print"/>
            <a:stretch>
              <a:fillRect/>
            </a:stretch>
          </p:blipFill>
          <p:spPr>
            <a:xfrm>
              <a:off x="1837563" y="1546733"/>
              <a:ext cx="145161" cy="145034"/>
            </a:xfrm>
            <a:prstGeom prst="rect">
              <a:avLst/>
            </a:prstGeom>
          </p:spPr>
        </p:pic>
      </p:grpSp>
      <p:grpSp>
        <p:nvGrpSpPr>
          <p:cNvPr id="45" name="object 45"/>
          <p:cNvGrpSpPr/>
          <p:nvPr/>
        </p:nvGrpSpPr>
        <p:grpSpPr>
          <a:xfrm>
            <a:off x="1839086" y="1097788"/>
            <a:ext cx="607695" cy="321945"/>
            <a:chOff x="1839086" y="1097788"/>
            <a:chExt cx="607695" cy="321945"/>
          </a:xfrm>
        </p:grpSpPr>
        <p:sp>
          <p:nvSpPr>
            <p:cNvPr id="46" name="object 46"/>
            <p:cNvSpPr/>
            <p:nvPr/>
          </p:nvSpPr>
          <p:spPr>
            <a:xfrm>
              <a:off x="1976627" y="1168908"/>
              <a:ext cx="292735" cy="118110"/>
            </a:xfrm>
            <a:custGeom>
              <a:avLst/>
              <a:gdLst/>
              <a:ahLst/>
              <a:cxnLst/>
              <a:rect l="l" t="t" r="r" b="b"/>
              <a:pathLst>
                <a:path w="292735" h="118109">
                  <a:moveTo>
                    <a:pt x="0" y="0"/>
                  </a:moveTo>
                  <a:lnTo>
                    <a:pt x="109220" y="0"/>
                  </a:lnTo>
                  <a:lnTo>
                    <a:pt x="292354" y="117982"/>
                  </a:lnTo>
                </a:path>
              </a:pathLst>
            </a:custGeom>
            <a:ln w="15237">
              <a:solidFill>
                <a:srgbClr val="FFFFFF"/>
              </a:solidFill>
            </a:ln>
          </p:spPr>
          <p:txBody>
            <a:bodyPr wrap="square" lIns="0" tIns="0" rIns="0" bIns="0" rtlCol="0"/>
            <a:lstStyle/>
            <a:p>
              <a:endParaRPr/>
            </a:p>
          </p:txBody>
        </p:sp>
        <p:sp>
          <p:nvSpPr>
            <p:cNvPr id="47" name="object 47"/>
            <p:cNvSpPr/>
            <p:nvPr/>
          </p:nvSpPr>
          <p:spPr>
            <a:xfrm>
              <a:off x="1976627" y="1168908"/>
              <a:ext cx="292735" cy="118110"/>
            </a:xfrm>
            <a:custGeom>
              <a:avLst/>
              <a:gdLst/>
              <a:ahLst/>
              <a:cxnLst/>
              <a:rect l="l" t="t" r="r" b="b"/>
              <a:pathLst>
                <a:path w="292735" h="118109">
                  <a:moveTo>
                    <a:pt x="0" y="0"/>
                  </a:moveTo>
                  <a:lnTo>
                    <a:pt x="109220" y="0"/>
                  </a:lnTo>
                  <a:lnTo>
                    <a:pt x="292354" y="117982"/>
                  </a:lnTo>
                </a:path>
              </a:pathLst>
            </a:custGeom>
            <a:ln w="7621">
              <a:solidFill>
                <a:srgbClr val="221F1F"/>
              </a:solidFill>
            </a:ln>
          </p:spPr>
          <p:txBody>
            <a:bodyPr wrap="square" lIns="0" tIns="0" rIns="0" bIns="0" rtlCol="0"/>
            <a:lstStyle/>
            <a:p>
              <a:endParaRPr/>
            </a:p>
          </p:txBody>
        </p:sp>
        <p:pic>
          <p:nvPicPr>
            <p:cNvPr id="48" name="object 48"/>
            <p:cNvPicPr/>
            <p:nvPr/>
          </p:nvPicPr>
          <p:blipFill>
            <a:blip r:embed="rId9" cstate="print"/>
            <a:stretch>
              <a:fillRect/>
            </a:stretch>
          </p:blipFill>
          <p:spPr>
            <a:xfrm>
              <a:off x="1839086" y="1097788"/>
              <a:ext cx="145033" cy="145161"/>
            </a:xfrm>
            <a:prstGeom prst="rect">
              <a:avLst/>
            </a:prstGeom>
          </p:spPr>
        </p:pic>
        <p:sp>
          <p:nvSpPr>
            <p:cNvPr id="49" name="object 49"/>
            <p:cNvSpPr/>
            <p:nvPr/>
          </p:nvSpPr>
          <p:spPr>
            <a:xfrm>
              <a:off x="1976627" y="1411986"/>
              <a:ext cx="462280" cy="0"/>
            </a:xfrm>
            <a:custGeom>
              <a:avLst/>
              <a:gdLst/>
              <a:ahLst/>
              <a:cxnLst/>
              <a:rect l="l" t="t" r="r" b="b"/>
              <a:pathLst>
                <a:path w="462280">
                  <a:moveTo>
                    <a:pt x="0" y="0"/>
                  </a:moveTo>
                  <a:lnTo>
                    <a:pt x="462153" y="0"/>
                  </a:lnTo>
                </a:path>
              </a:pathLst>
            </a:custGeom>
            <a:ln w="15237">
              <a:solidFill>
                <a:srgbClr val="FFFFFF"/>
              </a:solidFill>
            </a:ln>
          </p:spPr>
          <p:txBody>
            <a:bodyPr wrap="square" lIns="0" tIns="0" rIns="0" bIns="0" rtlCol="0"/>
            <a:lstStyle/>
            <a:p>
              <a:endParaRPr/>
            </a:p>
          </p:txBody>
        </p:sp>
        <p:sp>
          <p:nvSpPr>
            <p:cNvPr id="50" name="object 50"/>
            <p:cNvSpPr/>
            <p:nvPr/>
          </p:nvSpPr>
          <p:spPr>
            <a:xfrm>
              <a:off x="1976627" y="1411986"/>
              <a:ext cx="462280" cy="0"/>
            </a:xfrm>
            <a:custGeom>
              <a:avLst/>
              <a:gdLst/>
              <a:ahLst/>
              <a:cxnLst/>
              <a:rect l="l" t="t" r="r" b="b"/>
              <a:pathLst>
                <a:path w="462280">
                  <a:moveTo>
                    <a:pt x="0" y="0"/>
                  </a:moveTo>
                  <a:lnTo>
                    <a:pt x="462153" y="0"/>
                  </a:lnTo>
                </a:path>
              </a:pathLst>
            </a:custGeom>
            <a:ln w="7621">
              <a:solidFill>
                <a:srgbClr val="221F1F"/>
              </a:solidFill>
            </a:ln>
          </p:spPr>
          <p:txBody>
            <a:bodyPr wrap="square" lIns="0" tIns="0" rIns="0" bIns="0" rtlCol="0"/>
            <a:lstStyle/>
            <a:p>
              <a:endParaRPr/>
            </a:p>
          </p:txBody>
        </p:sp>
      </p:grpSp>
      <p:sp>
        <p:nvSpPr>
          <p:cNvPr id="51" name="object 51"/>
          <p:cNvSpPr txBox="1"/>
          <p:nvPr/>
        </p:nvSpPr>
        <p:spPr>
          <a:xfrm>
            <a:off x="1868551" y="1550924"/>
            <a:ext cx="8445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4</a:t>
            </a:r>
            <a:endParaRPr sz="700">
              <a:latin typeface="Montserrat"/>
              <a:cs typeface="Montserrat"/>
            </a:endParaRPr>
          </a:p>
        </p:txBody>
      </p:sp>
      <p:sp>
        <p:nvSpPr>
          <p:cNvPr id="52" name="object 52"/>
          <p:cNvSpPr txBox="1"/>
          <p:nvPr/>
        </p:nvSpPr>
        <p:spPr>
          <a:xfrm>
            <a:off x="1872742" y="1101979"/>
            <a:ext cx="7937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6</a:t>
            </a:r>
            <a:endParaRPr sz="700">
              <a:latin typeface="Montserrat"/>
              <a:cs typeface="Montserrat"/>
            </a:endParaRPr>
          </a:p>
        </p:txBody>
      </p:sp>
      <p:pic>
        <p:nvPicPr>
          <p:cNvPr id="53" name="object 53"/>
          <p:cNvPicPr/>
          <p:nvPr/>
        </p:nvPicPr>
        <p:blipFill>
          <a:blip r:embed="rId7" cstate="print"/>
          <a:stretch>
            <a:fillRect/>
          </a:stretch>
        </p:blipFill>
        <p:spPr>
          <a:xfrm>
            <a:off x="1839086" y="1340993"/>
            <a:ext cx="145033" cy="145033"/>
          </a:xfrm>
          <a:prstGeom prst="rect">
            <a:avLst/>
          </a:prstGeom>
        </p:spPr>
      </p:pic>
      <p:sp>
        <p:nvSpPr>
          <p:cNvPr id="54" name="object 54"/>
          <p:cNvSpPr txBox="1"/>
          <p:nvPr/>
        </p:nvSpPr>
        <p:spPr>
          <a:xfrm>
            <a:off x="1874266" y="1345184"/>
            <a:ext cx="7556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5</a:t>
            </a:r>
            <a:endParaRPr sz="700">
              <a:latin typeface="Montserrat"/>
              <a:cs typeface="Montserrat"/>
            </a:endParaRPr>
          </a:p>
        </p:txBody>
      </p:sp>
      <p:grpSp>
        <p:nvGrpSpPr>
          <p:cNvPr id="55" name="object 55"/>
          <p:cNvGrpSpPr/>
          <p:nvPr/>
        </p:nvGrpSpPr>
        <p:grpSpPr>
          <a:xfrm>
            <a:off x="2191321" y="1601914"/>
            <a:ext cx="34925" cy="34925"/>
            <a:chOff x="2191321" y="1601914"/>
            <a:chExt cx="34925" cy="34925"/>
          </a:xfrm>
        </p:grpSpPr>
        <p:sp>
          <p:nvSpPr>
            <p:cNvPr id="56" name="object 56"/>
            <p:cNvSpPr/>
            <p:nvPr/>
          </p:nvSpPr>
          <p:spPr>
            <a:xfrm>
              <a:off x="2196083" y="1606677"/>
              <a:ext cx="25400" cy="25400"/>
            </a:xfrm>
            <a:custGeom>
              <a:avLst/>
              <a:gdLst/>
              <a:ahLst/>
              <a:cxnLst/>
              <a:rect l="l" t="t" r="r" b="b"/>
              <a:pathLst>
                <a:path w="25400" h="25400">
                  <a:moveTo>
                    <a:pt x="19431" y="0"/>
                  </a:moveTo>
                  <a:lnTo>
                    <a:pt x="5588" y="0"/>
                  </a:lnTo>
                  <a:lnTo>
                    <a:pt x="0" y="5715"/>
                  </a:lnTo>
                  <a:lnTo>
                    <a:pt x="0" y="19431"/>
                  </a:lnTo>
                  <a:lnTo>
                    <a:pt x="5588" y="25018"/>
                  </a:lnTo>
                  <a:lnTo>
                    <a:pt x="19431" y="25018"/>
                  </a:lnTo>
                  <a:lnTo>
                    <a:pt x="25018" y="19431"/>
                  </a:lnTo>
                  <a:lnTo>
                    <a:pt x="25018" y="5715"/>
                  </a:lnTo>
                  <a:lnTo>
                    <a:pt x="19431" y="0"/>
                  </a:lnTo>
                  <a:close/>
                </a:path>
              </a:pathLst>
            </a:custGeom>
            <a:solidFill>
              <a:srgbClr val="FFFFFF"/>
            </a:solidFill>
          </p:spPr>
          <p:txBody>
            <a:bodyPr wrap="square" lIns="0" tIns="0" rIns="0" bIns="0" rtlCol="0"/>
            <a:lstStyle/>
            <a:p>
              <a:endParaRPr/>
            </a:p>
          </p:txBody>
        </p:sp>
        <p:sp>
          <p:nvSpPr>
            <p:cNvPr id="57" name="object 57"/>
            <p:cNvSpPr/>
            <p:nvPr/>
          </p:nvSpPr>
          <p:spPr>
            <a:xfrm>
              <a:off x="2196083" y="1606677"/>
              <a:ext cx="25400" cy="25400"/>
            </a:xfrm>
            <a:custGeom>
              <a:avLst/>
              <a:gdLst/>
              <a:ahLst/>
              <a:cxnLst/>
              <a:rect l="l" t="t" r="r" b="b"/>
              <a:pathLst>
                <a:path w="25400" h="25400">
                  <a:moveTo>
                    <a:pt x="12573" y="25018"/>
                  </a:moveTo>
                  <a:lnTo>
                    <a:pt x="19431" y="25018"/>
                  </a:lnTo>
                  <a:lnTo>
                    <a:pt x="25018" y="19431"/>
                  </a:lnTo>
                  <a:lnTo>
                    <a:pt x="25018" y="12573"/>
                  </a:lnTo>
                  <a:lnTo>
                    <a:pt x="25018" y="5715"/>
                  </a:lnTo>
                  <a:lnTo>
                    <a:pt x="19431" y="0"/>
                  </a:lnTo>
                  <a:lnTo>
                    <a:pt x="12573" y="0"/>
                  </a:lnTo>
                  <a:lnTo>
                    <a:pt x="5588" y="0"/>
                  </a:lnTo>
                  <a:lnTo>
                    <a:pt x="0" y="5715"/>
                  </a:lnTo>
                  <a:lnTo>
                    <a:pt x="0" y="12573"/>
                  </a:lnTo>
                  <a:lnTo>
                    <a:pt x="0" y="19431"/>
                  </a:lnTo>
                  <a:lnTo>
                    <a:pt x="5588" y="25018"/>
                  </a:lnTo>
                  <a:lnTo>
                    <a:pt x="12573" y="25018"/>
                  </a:lnTo>
                  <a:close/>
                </a:path>
              </a:pathLst>
            </a:custGeom>
            <a:ln w="9525">
              <a:solidFill>
                <a:srgbClr val="221F1F"/>
              </a:solidFill>
            </a:ln>
          </p:spPr>
          <p:txBody>
            <a:bodyPr wrap="square" lIns="0" tIns="0" rIns="0" bIns="0" rtlCol="0"/>
            <a:lstStyle/>
            <a:p>
              <a:endParaRPr/>
            </a:p>
          </p:txBody>
        </p:sp>
      </p:grpSp>
      <p:grpSp>
        <p:nvGrpSpPr>
          <p:cNvPr id="58" name="object 58"/>
          <p:cNvGrpSpPr/>
          <p:nvPr/>
        </p:nvGrpSpPr>
        <p:grpSpPr>
          <a:xfrm>
            <a:off x="2251900" y="1269682"/>
            <a:ext cx="207645" cy="160020"/>
            <a:chOff x="2251900" y="1269682"/>
            <a:chExt cx="207645" cy="160020"/>
          </a:xfrm>
        </p:grpSpPr>
        <p:sp>
          <p:nvSpPr>
            <p:cNvPr id="59" name="object 59"/>
            <p:cNvSpPr/>
            <p:nvPr/>
          </p:nvSpPr>
          <p:spPr>
            <a:xfrm>
              <a:off x="2256663" y="1274445"/>
              <a:ext cx="25400" cy="25400"/>
            </a:xfrm>
            <a:custGeom>
              <a:avLst/>
              <a:gdLst/>
              <a:ahLst/>
              <a:cxnLst/>
              <a:rect l="l" t="t" r="r" b="b"/>
              <a:pathLst>
                <a:path w="25400" h="25400">
                  <a:moveTo>
                    <a:pt x="19431" y="0"/>
                  </a:moveTo>
                  <a:lnTo>
                    <a:pt x="5587" y="0"/>
                  </a:lnTo>
                  <a:lnTo>
                    <a:pt x="0" y="5714"/>
                  </a:lnTo>
                  <a:lnTo>
                    <a:pt x="0" y="19431"/>
                  </a:lnTo>
                  <a:lnTo>
                    <a:pt x="5587" y="25145"/>
                  </a:lnTo>
                  <a:lnTo>
                    <a:pt x="19431" y="25145"/>
                  </a:lnTo>
                  <a:lnTo>
                    <a:pt x="25018" y="19431"/>
                  </a:lnTo>
                  <a:lnTo>
                    <a:pt x="25018" y="5714"/>
                  </a:lnTo>
                  <a:lnTo>
                    <a:pt x="19431" y="0"/>
                  </a:lnTo>
                  <a:close/>
                </a:path>
              </a:pathLst>
            </a:custGeom>
            <a:solidFill>
              <a:srgbClr val="221F1F"/>
            </a:solidFill>
          </p:spPr>
          <p:txBody>
            <a:bodyPr wrap="square" lIns="0" tIns="0" rIns="0" bIns="0" rtlCol="0"/>
            <a:lstStyle/>
            <a:p>
              <a:endParaRPr/>
            </a:p>
          </p:txBody>
        </p:sp>
        <p:sp>
          <p:nvSpPr>
            <p:cNvPr id="60" name="object 60"/>
            <p:cNvSpPr/>
            <p:nvPr/>
          </p:nvSpPr>
          <p:spPr>
            <a:xfrm>
              <a:off x="2256663" y="1274445"/>
              <a:ext cx="25400" cy="25400"/>
            </a:xfrm>
            <a:custGeom>
              <a:avLst/>
              <a:gdLst/>
              <a:ahLst/>
              <a:cxnLst/>
              <a:rect l="l" t="t" r="r" b="b"/>
              <a:pathLst>
                <a:path w="25400" h="25400">
                  <a:moveTo>
                    <a:pt x="12445" y="25145"/>
                  </a:moveTo>
                  <a:lnTo>
                    <a:pt x="19431" y="25145"/>
                  </a:lnTo>
                  <a:lnTo>
                    <a:pt x="25018" y="19431"/>
                  </a:lnTo>
                  <a:lnTo>
                    <a:pt x="25018" y="12573"/>
                  </a:lnTo>
                  <a:lnTo>
                    <a:pt x="25018" y="5714"/>
                  </a:lnTo>
                  <a:lnTo>
                    <a:pt x="19431" y="0"/>
                  </a:lnTo>
                  <a:lnTo>
                    <a:pt x="12445" y="0"/>
                  </a:lnTo>
                  <a:lnTo>
                    <a:pt x="5587" y="0"/>
                  </a:lnTo>
                  <a:lnTo>
                    <a:pt x="0" y="5714"/>
                  </a:lnTo>
                  <a:lnTo>
                    <a:pt x="0" y="12573"/>
                  </a:lnTo>
                  <a:lnTo>
                    <a:pt x="0" y="19431"/>
                  </a:lnTo>
                  <a:lnTo>
                    <a:pt x="5587" y="25145"/>
                  </a:lnTo>
                  <a:lnTo>
                    <a:pt x="12445" y="25145"/>
                  </a:lnTo>
                  <a:close/>
                </a:path>
              </a:pathLst>
            </a:custGeom>
            <a:ln w="9525">
              <a:solidFill>
                <a:srgbClr val="FFFFFF"/>
              </a:solidFill>
            </a:ln>
          </p:spPr>
          <p:txBody>
            <a:bodyPr wrap="square" lIns="0" tIns="0" rIns="0" bIns="0" rtlCol="0"/>
            <a:lstStyle/>
            <a:p>
              <a:endParaRPr/>
            </a:p>
          </p:txBody>
        </p:sp>
        <p:sp>
          <p:nvSpPr>
            <p:cNvPr id="61" name="object 61"/>
            <p:cNvSpPr/>
            <p:nvPr/>
          </p:nvSpPr>
          <p:spPr>
            <a:xfrm>
              <a:off x="2429383" y="1399286"/>
              <a:ext cx="25400" cy="25400"/>
            </a:xfrm>
            <a:custGeom>
              <a:avLst/>
              <a:gdLst/>
              <a:ahLst/>
              <a:cxnLst/>
              <a:rect l="l" t="t" r="r" b="b"/>
              <a:pathLst>
                <a:path w="25400" h="25400">
                  <a:moveTo>
                    <a:pt x="19431" y="0"/>
                  </a:moveTo>
                  <a:lnTo>
                    <a:pt x="5587" y="0"/>
                  </a:lnTo>
                  <a:lnTo>
                    <a:pt x="0" y="5714"/>
                  </a:lnTo>
                  <a:lnTo>
                    <a:pt x="0" y="19431"/>
                  </a:lnTo>
                  <a:lnTo>
                    <a:pt x="5587" y="25145"/>
                  </a:lnTo>
                  <a:lnTo>
                    <a:pt x="19431" y="25145"/>
                  </a:lnTo>
                  <a:lnTo>
                    <a:pt x="25018" y="19431"/>
                  </a:lnTo>
                  <a:lnTo>
                    <a:pt x="25018" y="5714"/>
                  </a:lnTo>
                  <a:lnTo>
                    <a:pt x="19431" y="0"/>
                  </a:lnTo>
                  <a:close/>
                </a:path>
              </a:pathLst>
            </a:custGeom>
            <a:solidFill>
              <a:srgbClr val="FFFFFF"/>
            </a:solidFill>
          </p:spPr>
          <p:txBody>
            <a:bodyPr wrap="square" lIns="0" tIns="0" rIns="0" bIns="0" rtlCol="0"/>
            <a:lstStyle/>
            <a:p>
              <a:endParaRPr/>
            </a:p>
          </p:txBody>
        </p:sp>
        <p:sp>
          <p:nvSpPr>
            <p:cNvPr id="62" name="object 62"/>
            <p:cNvSpPr/>
            <p:nvPr/>
          </p:nvSpPr>
          <p:spPr>
            <a:xfrm>
              <a:off x="2429383" y="1399286"/>
              <a:ext cx="25400" cy="25400"/>
            </a:xfrm>
            <a:custGeom>
              <a:avLst/>
              <a:gdLst/>
              <a:ahLst/>
              <a:cxnLst/>
              <a:rect l="l" t="t" r="r" b="b"/>
              <a:pathLst>
                <a:path w="25400" h="25400">
                  <a:moveTo>
                    <a:pt x="12573" y="25145"/>
                  </a:moveTo>
                  <a:lnTo>
                    <a:pt x="19431" y="25145"/>
                  </a:lnTo>
                  <a:lnTo>
                    <a:pt x="25018" y="19431"/>
                  </a:lnTo>
                  <a:lnTo>
                    <a:pt x="25018" y="12572"/>
                  </a:lnTo>
                  <a:lnTo>
                    <a:pt x="25018" y="5714"/>
                  </a:lnTo>
                  <a:lnTo>
                    <a:pt x="19431" y="0"/>
                  </a:lnTo>
                  <a:lnTo>
                    <a:pt x="12573" y="0"/>
                  </a:lnTo>
                  <a:lnTo>
                    <a:pt x="5587" y="0"/>
                  </a:lnTo>
                  <a:lnTo>
                    <a:pt x="0" y="5714"/>
                  </a:lnTo>
                  <a:lnTo>
                    <a:pt x="0" y="12572"/>
                  </a:lnTo>
                  <a:lnTo>
                    <a:pt x="0" y="19431"/>
                  </a:lnTo>
                  <a:lnTo>
                    <a:pt x="5587" y="25145"/>
                  </a:lnTo>
                  <a:lnTo>
                    <a:pt x="12573" y="25145"/>
                  </a:lnTo>
                  <a:close/>
                </a:path>
              </a:pathLst>
            </a:custGeom>
            <a:ln w="9525">
              <a:solidFill>
                <a:srgbClr val="221F1F"/>
              </a:solidFill>
            </a:ln>
          </p:spPr>
          <p:txBody>
            <a:bodyPr wrap="square" lIns="0" tIns="0" rIns="0" bIns="0" rtlCol="0"/>
            <a:lstStyle/>
            <a:p>
              <a:endParaRPr/>
            </a:p>
          </p:txBody>
        </p:sp>
      </p:grpSp>
      <p:sp>
        <p:nvSpPr>
          <p:cNvPr id="63" name="object 63"/>
          <p:cNvSpPr txBox="1"/>
          <p:nvPr/>
        </p:nvSpPr>
        <p:spPr>
          <a:xfrm>
            <a:off x="1418336" y="1450594"/>
            <a:ext cx="5778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1</a:t>
            </a:r>
            <a:endParaRPr sz="700">
              <a:latin typeface="Montserrat"/>
              <a:cs typeface="Montserrat"/>
            </a:endParaRPr>
          </a:p>
        </p:txBody>
      </p:sp>
      <p:grpSp>
        <p:nvGrpSpPr>
          <p:cNvPr id="64" name="object 64"/>
          <p:cNvGrpSpPr/>
          <p:nvPr/>
        </p:nvGrpSpPr>
        <p:grpSpPr>
          <a:xfrm>
            <a:off x="1372235" y="1839976"/>
            <a:ext cx="149225" cy="488950"/>
            <a:chOff x="1372235" y="1839976"/>
            <a:chExt cx="149225" cy="488950"/>
          </a:xfrm>
        </p:grpSpPr>
        <p:pic>
          <p:nvPicPr>
            <p:cNvPr id="65" name="object 65"/>
            <p:cNvPicPr/>
            <p:nvPr/>
          </p:nvPicPr>
          <p:blipFill>
            <a:blip r:embed="rId10" cstate="print"/>
            <a:stretch>
              <a:fillRect/>
            </a:stretch>
          </p:blipFill>
          <p:spPr>
            <a:xfrm>
              <a:off x="1373759" y="1839976"/>
              <a:ext cx="145160" cy="145033"/>
            </a:xfrm>
            <a:prstGeom prst="rect">
              <a:avLst/>
            </a:prstGeom>
          </p:spPr>
        </p:pic>
        <p:pic>
          <p:nvPicPr>
            <p:cNvPr id="66" name="object 66"/>
            <p:cNvPicPr/>
            <p:nvPr/>
          </p:nvPicPr>
          <p:blipFill>
            <a:blip r:embed="rId11" cstate="print"/>
            <a:stretch>
              <a:fillRect/>
            </a:stretch>
          </p:blipFill>
          <p:spPr>
            <a:xfrm>
              <a:off x="1376045" y="2012061"/>
              <a:ext cx="145161" cy="145033"/>
            </a:xfrm>
            <a:prstGeom prst="rect">
              <a:avLst/>
            </a:prstGeom>
          </p:spPr>
        </p:pic>
        <p:sp>
          <p:nvSpPr>
            <p:cNvPr id="67" name="object 67"/>
            <p:cNvSpPr/>
            <p:nvPr/>
          </p:nvSpPr>
          <p:spPr>
            <a:xfrm>
              <a:off x="1372235" y="2183384"/>
              <a:ext cx="145415" cy="145415"/>
            </a:xfrm>
            <a:custGeom>
              <a:avLst/>
              <a:gdLst/>
              <a:ahLst/>
              <a:cxnLst/>
              <a:rect l="l" t="t" r="r" b="b"/>
              <a:pathLst>
                <a:path w="145415" h="145414">
                  <a:moveTo>
                    <a:pt x="72643" y="0"/>
                  </a:moveTo>
                  <a:lnTo>
                    <a:pt x="44323" y="5715"/>
                  </a:lnTo>
                  <a:lnTo>
                    <a:pt x="21336" y="21209"/>
                  </a:lnTo>
                  <a:lnTo>
                    <a:pt x="5715" y="44323"/>
                  </a:lnTo>
                  <a:lnTo>
                    <a:pt x="0" y="72517"/>
                  </a:lnTo>
                  <a:lnTo>
                    <a:pt x="5715" y="100711"/>
                  </a:lnTo>
                  <a:lnTo>
                    <a:pt x="21336" y="123825"/>
                  </a:lnTo>
                  <a:lnTo>
                    <a:pt x="44323" y="139319"/>
                  </a:lnTo>
                  <a:lnTo>
                    <a:pt x="72643" y="145034"/>
                  </a:lnTo>
                  <a:lnTo>
                    <a:pt x="100837" y="139319"/>
                  </a:lnTo>
                  <a:lnTo>
                    <a:pt x="123825" y="123825"/>
                  </a:lnTo>
                  <a:lnTo>
                    <a:pt x="139446" y="100711"/>
                  </a:lnTo>
                  <a:lnTo>
                    <a:pt x="145161" y="72517"/>
                  </a:lnTo>
                  <a:lnTo>
                    <a:pt x="139446" y="44323"/>
                  </a:lnTo>
                  <a:lnTo>
                    <a:pt x="123825" y="21209"/>
                  </a:lnTo>
                  <a:lnTo>
                    <a:pt x="100837" y="5715"/>
                  </a:lnTo>
                  <a:lnTo>
                    <a:pt x="72643" y="0"/>
                  </a:lnTo>
                  <a:close/>
                </a:path>
              </a:pathLst>
            </a:custGeom>
            <a:solidFill>
              <a:srgbClr val="000000"/>
            </a:solidFill>
          </p:spPr>
          <p:txBody>
            <a:bodyPr wrap="square" lIns="0" tIns="0" rIns="0" bIns="0" rtlCol="0"/>
            <a:lstStyle/>
            <a:p>
              <a:endParaRPr/>
            </a:p>
          </p:txBody>
        </p:sp>
      </p:grpSp>
      <p:sp>
        <p:nvSpPr>
          <p:cNvPr id="68" name="object 68"/>
          <p:cNvSpPr txBox="1"/>
          <p:nvPr/>
        </p:nvSpPr>
        <p:spPr>
          <a:xfrm>
            <a:off x="1403096" y="1844420"/>
            <a:ext cx="84455" cy="475615"/>
          </a:xfrm>
          <a:prstGeom prst="rect">
            <a:avLst/>
          </a:prstGeom>
        </p:spPr>
        <p:txBody>
          <a:bodyPr vert="horz" wrap="square" lIns="0" tIns="12065" rIns="0" bIns="0" rtlCol="0">
            <a:spAutoFit/>
          </a:bodyPr>
          <a:lstStyle/>
          <a:p>
            <a:pPr marL="18415">
              <a:lnSpc>
                <a:spcPct val="100000"/>
              </a:lnSpc>
              <a:spcBef>
                <a:spcPts val="95"/>
              </a:spcBef>
            </a:pPr>
            <a:r>
              <a:rPr sz="700" spc="-5" dirty="0">
                <a:solidFill>
                  <a:srgbClr val="FFFFFF"/>
                </a:solidFill>
                <a:latin typeface="Montserrat"/>
                <a:cs typeface="Montserrat"/>
              </a:rPr>
              <a:t>2</a:t>
            </a:r>
            <a:endParaRPr sz="700">
              <a:latin typeface="Montserrat"/>
              <a:cs typeface="Montserrat"/>
            </a:endParaRPr>
          </a:p>
          <a:p>
            <a:pPr marL="20320">
              <a:lnSpc>
                <a:spcPct val="100000"/>
              </a:lnSpc>
              <a:spcBef>
                <a:spcPts val="515"/>
              </a:spcBef>
            </a:pPr>
            <a:r>
              <a:rPr sz="700" spc="-5" dirty="0">
                <a:solidFill>
                  <a:srgbClr val="FFFFFF"/>
                </a:solidFill>
                <a:latin typeface="Montserrat"/>
                <a:cs typeface="Montserrat"/>
              </a:rPr>
              <a:t>3</a:t>
            </a:r>
            <a:endParaRPr sz="700">
              <a:latin typeface="Montserrat"/>
              <a:cs typeface="Montserrat"/>
            </a:endParaRPr>
          </a:p>
          <a:p>
            <a:pPr marL="12700">
              <a:lnSpc>
                <a:spcPct val="100000"/>
              </a:lnSpc>
              <a:spcBef>
                <a:spcPts val="509"/>
              </a:spcBef>
            </a:pPr>
            <a:r>
              <a:rPr sz="700" spc="-5" dirty="0">
                <a:solidFill>
                  <a:srgbClr val="FFFFFF"/>
                </a:solidFill>
                <a:latin typeface="Montserrat"/>
                <a:cs typeface="Montserrat"/>
              </a:rPr>
              <a:t>4</a:t>
            </a:r>
            <a:endParaRPr sz="700">
              <a:latin typeface="Montserrat"/>
              <a:cs typeface="Montserrat"/>
            </a:endParaRPr>
          </a:p>
        </p:txBody>
      </p:sp>
      <p:grpSp>
        <p:nvGrpSpPr>
          <p:cNvPr id="69" name="object 69"/>
          <p:cNvGrpSpPr/>
          <p:nvPr/>
        </p:nvGrpSpPr>
        <p:grpSpPr>
          <a:xfrm>
            <a:off x="179057" y="1446339"/>
            <a:ext cx="1134110" cy="828675"/>
            <a:chOff x="179057" y="1446339"/>
            <a:chExt cx="1134110" cy="828675"/>
          </a:xfrm>
        </p:grpSpPr>
        <p:sp>
          <p:nvSpPr>
            <p:cNvPr id="70" name="object 70"/>
            <p:cNvSpPr/>
            <p:nvPr/>
          </p:nvSpPr>
          <p:spPr>
            <a:xfrm>
              <a:off x="1178547" y="1507998"/>
              <a:ext cx="25400" cy="25400"/>
            </a:xfrm>
            <a:custGeom>
              <a:avLst/>
              <a:gdLst/>
              <a:ahLst/>
              <a:cxnLst/>
              <a:rect l="l" t="t" r="r" b="b"/>
              <a:pathLst>
                <a:path w="25400" h="25400">
                  <a:moveTo>
                    <a:pt x="19418" y="0"/>
                  </a:moveTo>
                  <a:lnTo>
                    <a:pt x="5600" y="0"/>
                  </a:lnTo>
                  <a:lnTo>
                    <a:pt x="0" y="5588"/>
                  </a:lnTo>
                  <a:lnTo>
                    <a:pt x="0" y="19431"/>
                  </a:lnTo>
                  <a:lnTo>
                    <a:pt x="5600" y="25019"/>
                  </a:lnTo>
                  <a:lnTo>
                    <a:pt x="19418" y="25019"/>
                  </a:lnTo>
                  <a:lnTo>
                    <a:pt x="25018" y="19431"/>
                  </a:lnTo>
                  <a:lnTo>
                    <a:pt x="25018" y="5588"/>
                  </a:lnTo>
                  <a:lnTo>
                    <a:pt x="19418" y="0"/>
                  </a:lnTo>
                  <a:close/>
                </a:path>
              </a:pathLst>
            </a:custGeom>
            <a:solidFill>
              <a:srgbClr val="FFFFFF"/>
            </a:solidFill>
          </p:spPr>
          <p:txBody>
            <a:bodyPr wrap="square" lIns="0" tIns="0" rIns="0" bIns="0" rtlCol="0"/>
            <a:lstStyle/>
            <a:p>
              <a:endParaRPr/>
            </a:p>
          </p:txBody>
        </p:sp>
        <p:sp>
          <p:nvSpPr>
            <p:cNvPr id="71" name="object 71"/>
            <p:cNvSpPr/>
            <p:nvPr/>
          </p:nvSpPr>
          <p:spPr>
            <a:xfrm>
              <a:off x="1178547" y="1507998"/>
              <a:ext cx="25400" cy="25400"/>
            </a:xfrm>
            <a:custGeom>
              <a:avLst/>
              <a:gdLst/>
              <a:ahLst/>
              <a:cxnLst/>
              <a:rect l="l" t="t" r="r" b="b"/>
              <a:pathLst>
                <a:path w="25400" h="25400">
                  <a:moveTo>
                    <a:pt x="12509" y="25019"/>
                  </a:moveTo>
                  <a:lnTo>
                    <a:pt x="19418" y="25019"/>
                  </a:lnTo>
                  <a:lnTo>
                    <a:pt x="25018" y="19431"/>
                  </a:lnTo>
                  <a:lnTo>
                    <a:pt x="25018" y="12446"/>
                  </a:lnTo>
                  <a:lnTo>
                    <a:pt x="25018" y="5588"/>
                  </a:lnTo>
                  <a:lnTo>
                    <a:pt x="19418" y="0"/>
                  </a:lnTo>
                  <a:lnTo>
                    <a:pt x="12509" y="0"/>
                  </a:lnTo>
                  <a:lnTo>
                    <a:pt x="5600" y="0"/>
                  </a:lnTo>
                  <a:lnTo>
                    <a:pt x="0" y="5588"/>
                  </a:lnTo>
                  <a:lnTo>
                    <a:pt x="0" y="12446"/>
                  </a:lnTo>
                  <a:lnTo>
                    <a:pt x="0" y="19431"/>
                  </a:lnTo>
                  <a:lnTo>
                    <a:pt x="5600" y="25019"/>
                  </a:lnTo>
                  <a:lnTo>
                    <a:pt x="12509" y="25019"/>
                  </a:lnTo>
                  <a:close/>
                </a:path>
              </a:pathLst>
            </a:custGeom>
            <a:ln w="9525">
              <a:solidFill>
                <a:srgbClr val="221F1F"/>
              </a:solidFill>
            </a:ln>
          </p:spPr>
          <p:txBody>
            <a:bodyPr wrap="square" lIns="0" tIns="0" rIns="0" bIns="0" rtlCol="0"/>
            <a:lstStyle/>
            <a:p>
              <a:endParaRPr/>
            </a:p>
          </p:txBody>
        </p:sp>
        <p:sp>
          <p:nvSpPr>
            <p:cNvPr id="72" name="object 72"/>
            <p:cNvSpPr/>
            <p:nvPr/>
          </p:nvSpPr>
          <p:spPr>
            <a:xfrm>
              <a:off x="903706" y="1743456"/>
              <a:ext cx="25400" cy="25400"/>
            </a:xfrm>
            <a:custGeom>
              <a:avLst/>
              <a:gdLst/>
              <a:ahLst/>
              <a:cxnLst/>
              <a:rect l="l" t="t" r="r" b="b"/>
              <a:pathLst>
                <a:path w="25400" h="25400">
                  <a:moveTo>
                    <a:pt x="19418" y="0"/>
                  </a:moveTo>
                  <a:lnTo>
                    <a:pt x="5600" y="0"/>
                  </a:lnTo>
                  <a:lnTo>
                    <a:pt x="0" y="5587"/>
                  </a:lnTo>
                  <a:lnTo>
                    <a:pt x="0" y="19431"/>
                  </a:lnTo>
                  <a:lnTo>
                    <a:pt x="5600" y="25018"/>
                  </a:lnTo>
                  <a:lnTo>
                    <a:pt x="19418" y="25018"/>
                  </a:lnTo>
                  <a:lnTo>
                    <a:pt x="25018" y="19431"/>
                  </a:lnTo>
                  <a:lnTo>
                    <a:pt x="25018" y="5587"/>
                  </a:lnTo>
                  <a:lnTo>
                    <a:pt x="19418" y="0"/>
                  </a:lnTo>
                  <a:close/>
                </a:path>
              </a:pathLst>
            </a:custGeom>
            <a:solidFill>
              <a:srgbClr val="FFFFFF"/>
            </a:solidFill>
          </p:spPr>
          <p:txBody>
            <a:bodyPr wrap="square" lIns="0" tIns="0" rIns="0" bIns="0" rtlCol="0"/>
            <a:lstStyle/>
            <a:p>
              <a:endParaRPr/>
            </a:p>
          </p:txBody>
        </p:sp>
        <p:sp>
          <p:nvSpPr>
            <p:cNvPr id="73" name="object 73"/>
            <p:cNvSpPr/>
            <p:nvPr/>
          </p:nvSpPr>
          <p:spPr>
            <a:xfrm>
              <a:off x="903706" y="1743456"/>
              <a:ext cx="25400" cy="25400"/>
            </a:xfrm>
            <a:custGeom>
              <a:avLst/>
              <a:gdLst/>
              <a:ahLst/>
              <a:cxnLst/>
              <a:rect l="l" t="t" r="r" b="b"/>
              <a:pathLst>
                <a:path w="25400" h="25400">
                  <a:moveTo>
                    <a:pt x="12509" y="25018"/>
                  </a:moveTo>
                  <a:lnTo>
                    <a:pt x="19418" y="25018"/>
                  </a:lnTo>
                  <a:lnTo>
                    <a:pt x="25018" y="19431"/>
                  </a:lnTo>
                  <a:lnTo>
                    <a:pt x="25018" y="12572"/>
                  </a:lnTo>
                  <a:lnTo>
                    <a:pt x="25018" y="5587"/>
                  </a:lnTo>
                  <a:lnTo>
                    <a:pt x="19418" y="0"/>
                  </a:lnTo>
                  <a:lnTo>
                    <a:pt x="12509" y="0"/>
                  </a:lnTo>
                  <a:lnTo>
                    <a:pt x="5600" y="0"/>
                  </a:lnTo>
                  <a:lnTo>
                    <a:pt x="0" y="5587"/>
                  </a:lnTo>
                  <a:lnTo>
                    <a:pt x="0" y="12572"/>
                  </a:lnTo>
                  <a:lnTo>
                    <a:pt x="0" y="19431"/>
                  </a:lnTo>
                  <a:lnTo>
                    <a:pt x="5600" y="25018"/>
                  </a:lnTo>
                  <a:lnTo>
                    <a:pt x="12509" y="25018"/>
                  </a:lnTo>
                  <a:close/>
                </a:path>
              </a:pathLst>
            </a:custGeom>
            <a:ln w="9525">
              <a:solidFill>
                <a:srgbClr val="221F1F"/>
              </a:solidFill>
            </a:ln>
          </p:spPr>
          <p:txBody>
            <a:bodyPr wrap="square" lIns="0" tIns="0" rIns="0" bIns="0" rtlCol="0"/>
            <a:lstStyle/>
            <a:p>
              <a:endParaRPr/>
            </a:p>
          </p:txBody>
        </p:sp>
        <p:sp>
          <p:nvSpPr>
            <p:cNvPr id="74" name="object 74"/>
            <p:cNvSpPr/>
            <p:nvPr/>
          </p:nvSpPr>
          <p:spPr>
            <a:xfrm>
              <a:off x="953909" y="1963547"/>
              <a:ext cx="25400" cy="25400"/>
            </a:xfrm>
            <a:custGeom>
              <a:avLst/>
              <a:gdLst/>
              <a:ahLst/>
              <a:cxnLst/>
              <a:rect l="l" t="t" r="r" b="b"/>
              <a:pathLst>
                <a:path w="25400" h="25400">
                  <a:moveTo>
                    <a:pt x="19418" y="0"/>
                  </a:moveTo>
                  <a:lnTo>
                    <a:pt x="5600" y="0"/>
                  </a:lnTo>
                  <a:lnTo>
                    <a:pt x="0" y="5587"/>
                  </a:lnTo>
                  <a:lnTo>
                    <a:pt x="0" y="19431"/>
                  </a:lnTo>
                  <a:lnTo>
                    <a:pt x="5600" y="25018"/>
                  </a:lnTo>
                  <a:lnTo>
                    <a:pt x="19418" y="25018"/>
                  </a:lnTo>
                  <a:lnTo>
                    <a:pt x="25031" y="19431"/>
                  </a:lnTo>
                  <a:lnTo>
                    <a:pt x="25031" y="5587"/>
                  </a:lnTo>
                  <a:lnTo>
                    <a:pt x="19418" y="0"/>
                  </a:lnTo>
                  <a:close/>
                </a:path>
              </a:pathLst>
            </a:custGeom>
            <a:solidFill>
              <a:srgbClr val="221F1F"/>
            </a:solidFill>
          </p:spPr>
          <p:txBody>
            <a:bodyPr wrap="square" lIns="0" tIns="0" rIns="0" bIns="0" rtlCol="0"/>
            <a:lstStyle/>
            <a:p>
              <a:endParaRPr/>
            </a:p>
          </p:txBody>
        </p:sp>
        <p:sp>
          <p:nvSpPr>
            <p:cNvPr id="75" name="object 75"/>
            <p:cNvSpPr/>
            <p:nvPr/>
          </p:nvSpPr>
          <p:spPr>
            <a:xfrm>
              <a:off x="953909" y="1963547"/>
              <a:ext cx="25400" cy="25400"/>
            </a:xfrm>
            <a:custGeom>
              <a:avLst/>
              <a:gdLst/>
              <a:ahLst/>
              <a:cxnLst/>
              <a:rect l="l" t="t" r="r" b="b"/>
              <a:pathLst>
                <a:path w="25400" h="25400">
                  <a:moveTo>
                    <a:pt x="12509" y="25018"/>
                  </a:moveTo>
                  <a:lnTo>
                    <a:pt x="19418" y="25018"/>
                  </a:lnTo>
                  <a:lnTo>
                    <a:pt x="25031" y="19431"/>
                  </a:lnTo>
                  <a:lnTo>
                    <a:pt x="25031" y="12446"/>
                  </a:lnTo>
                  <a:lnTo>
                    <a:pt x="25031" y="5587"/>
                  </a:lnTo>
                  <a:lnTo>
                    <a:pt x="19418" y="0"/>
                  </a:lnTo>
                  <a:lnTo>
                    <a:pt x="12509" y="0"/>
                  </a:lnTo>
                  <a:lnTo>
                    <a:pt x="5600" y="0"/>
                  </a:lnTo>
                  <a:lnTo>
                    <a:pt x="0" y="5587"/>
                  </a:lnTo>
                  <a:lnTo>
                    <a:pt x="0" y="12446"/>
                  </a:lnTo>
                  <a:lnTo>
                    <a:pt x="0" y="19431"/>
                  </a:lnTo>
                  <a:lnTo>
                    <a:pt x="5600" y="25018"/>
                  </a:lnTo>
                  <a:lnTo>
                    <a:pt x="12509" y="25018"/>
                  </a:lnTo>
                  <a:close/>
                </a:path>
              </a:pathLst>
            </a:custGeom>
            <a:ln w="9525">
              <a:solidFill>
                <a:srgbClr val="FFFFFF"/>
              </a:solidFill>
            </a:ln>
          </p:spPr>
          <p:txBody>
            <a:bodyPr wrap="square" lIns="0" tIns="0" rIns="0" bIns="0" rtlCol="0"/>
            <a:lstStyle/>
            <a:p>
              <a:endParaRPr/>
            </a:p>
          </p:txBody>
        </p:sp>
        <p:sp>
          <p:nvSpPr>
            <p:cNvPr id="76" name="object 76"/>
            <p:cNvSpPr/>
            <p:nvPr/>
          </p:nvSpPr>
          <p:spPr>
            <a:xfrm>
              <a:off x="1282954" y="2244725"/>
              <a:ext cx="25400" cy="25400"/>
            </a:xfrm>
            <a:custGeom>
              <a:avLst/>
              <a:gdLst/>
              <a:ahLst/>
              <a:cxnLst/>
              <a:rect l="l" t="t" r="r" b="b"/>
              <a:pathLst>
                <a:path w="25400" h="25400">
                  <a:moveTo>
                    <a:pt x="25019" y="5588"/>
                  </a:moveTo>
                  <a:lnTo>
                    <a:pt x="19431" y="0"/>
                  </a:lnTo>
                  <a:lnTo>
                    <a:pt x="5588" y="0"/>
                  </a:lnTo>
                  <a:lnTo>
                    <a:pt x="0" y="5588"/>
                  </a:lnTo>
                  <a:lnTo>
                    <a:pt x="0" y="19431"/>
                  </a:lnTo>
                  <a:lnTo>
                    <a:pt x="5588" y="25019"/>
                  </a:lnTo>
                  <a:lnTo>
                    <a:pt x="12573" y="25019"/>
                  </a:lnTo>
                  <a:lnTo>
                    <a:pt x="19431" y="25019"/>
                  </a:lnTo>
                  <a:lnTo>
                    <a:pt x="25019" y="19431"/>
                  </a:lnTo>
                  <a:lnTo>
                    <a:pt x="25019" y="5588"/>
                  </a:lnTo>
                  <a:close/>
                </a:path>
              </a:pathLst>
            </a:custGeom>
            <a:solidFill>
              <a:srgbClr val="000000"/>
            </a:solidFill>
          </p:spPr>
          <p:txBody>
            <a:bodyPr wrap="square" lIns="0" tIns="0" rIns="0" bIns="0" rtlCol="0"/>
            <a:lstStyle/>
            <a:p>
              <a:endParaRPr/>
            </a:p>
          </p:txBody>
        </p:sp>
        <p:sp>
          <p:nvSpPr>
            <p:cNvPr id="77" name="object 77"/>
            <p:cNvSpPr/>
            <p:nvPr/>
          </p:nvSpPr>
          <p:spPr>
            <a:xfrm>
              <a:off x="1282953" y="2244725"/>
              <a:ext cx="25400" cy="25400"/>
            </a:xfrm>
            <a:custGeom>
              <a:avLst/>
              <a:gdLst/>
              <a:ahLst/>
              <a:cxnLst/>
              <a:rect l="l" t="t" r="r" b="b"/>
              <a:pathLst>
                <a:path w="25400" h="25400">
                  <a:moveTo>
                    <a:pt x="12573" y="25018"/>
                  </a:moveTo>
                  <a:lnTo>
                    <a:pt x="19431" y="25018"/>
                  </a:lnTo>
                  <a:lnTo>
                    <a:pt x="25018" y="19431"/>
                  </a:lnTo>
                  <a:lnTo>
                    <a:pt x="25018" y="12445"/>
                  </a:lnTo>
                  <a:lnTo>
                    <a:pt x="25018" y="5587"/>
                  </a:lnTo>
                  <a:lnTo>
                    <a:pt x="19431" y="0"/>
                  </a:lnTo>
                  <a:lnTo>
                    <a:pt x="12573" y="0"/>
                  </a:lnTo>
                  <a:lnTo>
                    <a:pt x="5587" y="0"/>
                  </a:lnTo>
                  <a:lnTo>
                    <a:pt x="0" y="5587"/>
                  </a:lnTo>
                  <a:lnTo>
                    <a:pt x="0" y="12445"/>
                  </a:lnTo>
                  <a:lnTo>
                    <a:pt x="0" y="19431"/>
                  </a:lnTo>
                  <a:lnTo>
                    <a:pt x="5587" y="25018"/>
                  </a:lnTo>
                  <a:lnTo>
                    <a:pt x="12573" y="25018"/>
                  </a:lnTo>
                  <a:close/>
                </a:path>
              </a:pathLst>
            </a:custGeom>
            <a:ln w="9525">
              <a:solidFill>
                <a:srgbClr val="FFFFFF"/>
              </a:solidFill>
            </a:ln>
          </p:spPr>
          <p:txBody>
            <a:bodyPr wrap="square" lIns="0" tIns="0" rIns="0" bIns="0" rtlCol="0"/>
            <a:lstStyle/>
            <a:p>
              <a:endParaRPr/>
            </a:p>
          </p:txBody>
        </p:sp>
        <p:sp>
          <p:nvSpPr>
            <p:cNvPr id="78" name="object 78"/>
            <p:cNvSpPr/>
            <p:nvPr/>
          </p:nvSpPr>
          <p:spPr>
            <a:xfrm>
              <a:off x="310946" y="1520444"/>
              <a:ext cx="245745" cy="0"/>
            </a:xfrm>
            <a:custGeom>
              <a:avLst/>
              <a:gdLst/>
              <a:ahLst/>
              <a:cxnLst/>
              <a:rect l="l" t="t" r="r" b="b"/>
              <a:pathLst>
                <a:path w="245745">
                  <a:moveTo>
                    <a:pt x="0" y="0"/>
                  </a:moveTo>
                  <a:lnTo>
                    <a:pt x="245732" y="0"/>
                  </a:lnTo>
                </a:path>
              </a:pathLst>
            </a:custGeom>
            <a:ln w="15237">
              <a:solidFill>
                <a:srgbClr val="FFFFFF"/>
              </a:solidFill>
            </a:ln>
          </p:spPr>
          <p:txBody>
            <a:bodyPr wrap="square" lIns="0" tIns="0" rIns="0" bIns="0" rtlCol="0"/>
            <a:lstStyle/>
            <a:p>
              <a:endParaRPr/>
            </a:p>
          </p:txBody>
        </p:sp>
        <p:sp>
          <p:nvSpPr>
            <p:cNvPr id="79" name="object 79"/>
            <p:cNvSpPr/>
            <p:nvPr/>
          </p:nvSpPr>
          <p:spPr>
            <a:xfrm>
              <a:off x="310946" y="1520444"/>
              <a:ext cx="245745" cy="0"/>
            </a:xfrm>
            <a:custGeom>
              <a:avLst/>
              <a:gdLst/>
              <a:ahLst/>
              <a:cxnLst/>
              <a:rect l="l" t="t" r="r" b="b"/>
              <a:pathLst>
                <a:path w="245745">
                  <a:moveTo>
                    <a:pt x="0" y="0"/>
                  </a:moveTo>
                  <a:lnTo>
                    <a:pt x="245732" y="0"/>
                  </a:lnTo>
                </a:path>
              </a:pathLst>
            </a:custGeom>
            <a:ln w="7621">
              <a:solidFill>
                <a:srgbClr val="221F1F"/>
              </a:solidFill>
            </a:ln>
          </p:spPr>
          <p:txBody>
            <a:bodyPr wrap="square" lIns="0" tIns="0" rIns="0" bIns="0" rtlCol="0"/>
            <a:lstStyle/>
            <a:p>
              <a:endParaRPr/>
            </a:p>
          </p:txBody>
        </p:sp>
        <p:sp>
          <p:nvSpPr>
            <p:cNvPr id="80" name="object 80"/>
            <p:cNvSpPr/>
            <p:nvPr/>
          </p:nvSpPr>
          <p:spPr>
            <a:xfrm>
              <a:off x="180644" y="1447927"/>
              <a:ext cx="145415" cy="145415"/>
            </a:xfrm>
            <a:custGeom>
              <a:avLst/>
              <a:gdLst/>
              <a:ahLst/>
              <a:cxnLst/>
              <a:rect l="l" t="t" r="r" b="b"/>
              <a:pathLst>
                <a:path w="145415" h="145415">
                  <a:moveTo>
                    <a:pt x="72529" y="0"/>
                  </a:moveTo>
                  <a:lnTo>
                    <a:pt x="44297" y="5715"/>
                  </a:lnTo>
                  <a:lnTo>
                    <a:pt x="21247" y="21336"/>
                  </a:lnTo>
                  <a:lnTo>
                    <a:pt x="5702" y="44323"/>
                  </a:lnTo>
                  <a:lnTo>
                    <a:pt x="0" y="72517"/>
                  </a:lnTo>
                  <a:lnTo>
                    <a:pt x="5702" y="100837"/>
                  </a:lnTo>
                  <a:lnTo>
                    <a:pt x="21247" y="123825"/>
                  </a:lnTo>
                  <a:lnTo>
                    <a:pt x="44297" y="139445"/>
                  </a:lnTo>
                  <a:lnTo>
                    <a:pt x="72529" y="145161"/>
                  </a:lnTo>
                  <a:lnTo>
                    <a:pt x="100774" y="139445"/>
                  </a:lnTo>
                  <a:lnTo>
                    <a:pt x="123825" y="123825"/>
                  </a:lnTo>
                  <a:lnTo>
                    <a:pt x="139369" y="100837"/>
                  </a:lnTo>
                  <a:lnTo>
                    <a:pt x="145072" y="72517"/>
                  </a:lnTo>
                  <a:lnTo>
                    <a:pt x="139369" y="44323"/>
                  </a:lnTo>
                  <a:lnTo>
                    <a:pt x="123825" y="21336"/>
                  </a:lnTo>
                  <a:lnTo>
                    <a:pt x="100774" y="5715"/>
                  </a:lnTo>
                  <a:lnTo>
                    <a:pt x="72529" y="0"/>
                  </a:lnTo>
                  <a:close/>
                </a:path>
              </a:pathLst>
            </a:custGeom>
            <a:solidFill>
              <a:srgbClr val="000000"/>
            </a:solidFill>
          </p:spPr>
          <p:txBody>
            <a:bodyPr wrap="square" lIns="0" tIns="0" rIns="0" bIns="0" rtlCol="0"/>
            <a:lstStyle/>
            <a:p>
              <a:endParaRPr/>
            </a:p>
          </p:txBody>
        </p:sp>
        <p:sp>
          <p:nvSpPr>
            <p:cNvPr id="81" name="object 81"/>
            <p:cNvSpPr/>
            <p:nvPr/>
          </p:nvSpPr>
          <p:spPr>
            <a:xfrm>
              <a:off x="180644" y="1447927"/>
              <a:ext cx="145415" cy="145415"/>
            </a:xfrm>
            <a:custGeom>
              <a:avLst/>
              <a:gdLst/>
              <a:ahLst/>
              <a:cxnLst/>
              <a:rect l="l" t="t" r="r" b="b"/>
              <a:pathLst>
                <a:path w="145415" h="145415">
                  <a:moveTo>
                    <a:pt x="72529" y="145161"/>
                  </a:moveTo>
                  <a:lnTo>
                    <a:pt x="100774" y="139445"/>
                  </a:lnTo>
                  <a:lnTo>
                    <a:pt x="123825" y="123825"/>
                  </a:lnTo>
                  <a:lnTo>
                    <a:pt x="139369" y="100837"/>
                  </a:lnTo>
                  <a:lnTo>
                    <a:pt x="145072" y="72517"/>
                  </a:lnTo>
                  <a:lnTo>
                    <a:pt x="139369" y="44323"/>
                  </a:lnTo>
                  <a:lnTo>
                    <a:pt x="123825" y="21336"/>
                  </a:lnTo>
                  <a:lnTo>
                    <a:pt x="100774" y="5715"/>
                  </a:lnTo>
                  <a:lnTo>
                    <a:pt x="72529" y="0"/>
                  </a:lnTo>
                  <a:lnTo>
                    <a:pt x="44297" y="5715"/>
                  </a:lnTo>
                  <a:lnTo>
                    <a:pt x="21247" y="21336"/>
                  </a:lnTo>
                  <a:lnTo>
                    <a:pt x="5702" y="44323"/>
                  </a:lnTo>
                  <a:lnTo>
                    <a:pt x="0" y="72517"/>
                  </a:lnTo>
                  <a:lnTo>
                    <a:pt x="5702" y="100837"/>
                  </a:lnTo>
                  <a:lnTo>
                    <a:pt x="21247" y="123825"/>
                  </a:lnTo>
                  <a:lnTo>
                    <a:pt x="44297" y="139445"/>
                  </a:lnTo>
                  <a:lnTo>
                    <a:pt x="72529" y="145161"/>
                  </a:lnTo>
                  <a:close/>
                </a:path>
              </a:pathLst>
            </a:custGeom>
            <a:ln w="3175">
              <a:solidFill>
                <a:srgbClr val="221F1F"/>
              </a:solidFill>
            </a:ln>
          </p:spPr>
          <p:txBody>
            <a:bodyPr wrap="square" lIns="0" tIns="0" rIns="0" bIns="0" rtlCol="0"/>
            <a:lstStyle/>
            <a:p>
              <a:endParaRPr/>
            </a:p>
          </p:txBody>
        </p:sp>
      </p:grpSp>
      <p:sp>
        <p:nvSpPr>
          <p:cNvPr id="82" name="object 82"/>
          <p:cNvSpPr txBox="1"/>
          <p:nvPr/>
        </p:nvSpPr>
        <p:spPr>
          <a:xfrm>
            <a:off x="214071" y="1452118"/>
            <a:ext cx="7937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6</a:t>
            </a:r>
            <a:endParaRPr sz="700">
              <a:latin typeface="Montserrat"/>
              <a:cs typeface="Montserrat"/>
            </a:endParaRPr>
          </a:p>
        </p:txBody>
      </p:sp>
      <p:grpSp>
        <p:nvGrpSpPr>
          <p:cNvPr id="83" name="object 83"/>
          <p:cNvGrpSpPr/>
          <p:nvPr/>
        </p:nvGrpSpPr>
        <p:grpSpPr>
          <a:xfrm>
            <a:off x="180365" y="1503362"/>
            <a:ext cx="864235" cy="289560"/>
            <a:chOff x="180365" y="1503362"/>
            <a:chExt cx="864235" cy="289560"/>
          </a:xfrm>
        </p:grpSpPr>
        <p:sp>
          <p:nvSpPr>
            <p:cNvPr id="84" name="object 84"/>
            <p:cNvSpPr/>
            <p:nvPr/>
          </p:nvSpPr>
          <p:spPr>
            <a:xfrm>
              <a:off x="542861" y="1508125"/>
              <a:ext cx="25400" cy="25400"/>
            </a:xfrm>
            <a:custGeom>
              <a:avLst/>
              <a:gdLst/>
              <a:ahLst/>
              <a:cxnLst/>
              <a:rect l="l" t="t" r="r" b="b"/>
              <a:pathLst>
                <a:path w="25400" h="25400">
                  <a:moveTo>
                    <a:pt x="19431" y="0"/>
                  </a:moveTo>
                  <a:lnTo>
                    <a:pt x="5613" y="0"/>
                  </a:lnTo>
                  <a:lnTo>
                    <a:pt x="0" y="5587"/>
                  </a:lnTo>
                  <a:lnTo>
                    <a:pt x="0" y="19431"/>
                  </a:lnTo>
                  <a:lnTo>
                    <a:pt x="5613" y="25018"/>
                  </a:lnTo>
                  <a:lnTo>
                    <a:pt x="19431" y="25018"/>
                  </a:lnTo>
                  <a:lnTo>
                    <a:pt x="25031" y="19431"/>
                  </a:lnTo>
                  <a:lnTo>
                    <a:pt x="25031" y="5587"/>
                  </a:lnTo>
                  <a:lnTo>
                    <a:pt x="19431" y="0"/>
                  </a:lnTo>
                  <a:close/>
                </a:path>
              </a:pathLst>
            </a:custGeom>
            <a:solidFill>
              <a:srgbClr val="FFFFFF"/>
            </a:solidFill>
          </p:spPr>
          <p:txBody>
            <a:bodyPr wrap="square" lIns="0" tIns="0" rIns="0" bIns="0" rtlCol="0"/>
            <a:lstStyle/>
            <a:p>
              <a:endParaRPr/>
            </a:p>
          </p:txBody>
        </p:sp>
        <p:sp>
          <p:nvSpPr>
            <p:cNvPr id="85" name="object 85"/>
            <p:cNvSpPr/>
            <p:nvPr/>
          </p:nvSpPr>
          <p:spPr>
            <a:xfrm>
              <a:off x="542861" y="1508125"/>
              <a:ext cx="25400" cy="25400"/>
            </a:xfrm>
            <a:custGeom>
              <a:avLst/>
              <a:gdLst/>
              <a:ahLst/>
              <a:cxnLst/>
              <a:rect l="l" t="t" r="r" b="b"/>
              <a:pathLst>
                <a:path w="25400" h="25400">
                  <a:moveTo>
                    <a:pt x="12522" y="25018"/>
                  </a:moveTo>
                  <a:lnTo>
                    <a:pt x="19431" y="25018"/>
                  </a:lnTo>
                  <a:lnTo>
                    <a:pt x="25031" y="19431"/>
                  </a:lnTo>
                  <a:lnTo>
                    <a:pt x="25031" y="12572"/>
                  </a:lnTo>
                  <a:lnTo>
                    <a:pt x="25031" y="5587"/>
                  </a:lnTo>
                  <a:lnTo>
                    <a:pt x="19431" y="0"/>
                  </a:lnTo>
                  <a:lnTo>
                    <a:pt x="12522" y="0"/>
                  </a:lnTo>
                  <a:lnTo>
                    <a:pt x="5613" y="0"/>
                  </a:lnTo>
                  <a:lnTo>
                    <a:pt x="0" y="5587"/>
                  </a:lnTo>
                  <a:lnTo>
                    <a:pt x="0" y="12572"/>
                  </a:lnTo>
                  <a:lnTo>
                    <a:pt x="0" y="19431"/>
                  </a:lnTo>
                  <a:lnTo>
                    <a:pt x="5613" y="25018"/>
                  </a:lnTo>
                  <a:lnTo>
                    <a:pt x="12522" y="25018"/>
                  </a:lnTo>
                  <a:close/>
                </a:path>
              </a:pathLst>
            </a:custGeom>
            <a:ln w="9525">
              <a:solidFill>
                <a:srgbClr val="221F1F"/>
              </a:solidFill>
            </a:ln>
          </p:spPr>
          <p:txBody>
            <a:bodyPr wrap="square" lIns="0" tIns="0" rIns="0" bIns="0" rtlCol="0"/>
            <a:lstStyle/>
            <a:p>
              <a:endParaRPr/>
            </a:p>
          </p:txBody>
        </p:sp>
        <p:sp>
          <p:nvSpPr>
            <p:cNvPr id="86" name="object 86"/>
            <p:cNvSpPr/>
            <p:nvPr/>
          </p:nvSpPr>
          <p:spPr>
            <a:xfrm>
              <a:off x="576618" y="1538224"/>
              <a:ext cx="156210" cy="177165"/>
            </a:xfrm>
            <a:custGeom>
              <a:avLst/>
              <a:gdLst/>
              <a:ahLst/>
              <a:cxnLst/>
              <a:rect l="l" t="t" r="r" b="b"/>
              <a:pathLst>
                <a:path w="156209" h="177164">
                  <a:moveTo>
                    <a:pt x="155790" y="0"/>
                  </a:moveTo>
                  <a:lnTo>
                    <a:pt x="0" y="177164"/>
                  </a:lnTo>
                </a:path>
              </a:pathLst>
            </a:custGeom>
            <a:ln w="15237">
              <a:solidFill>
                <a:srgbClr val="FFFFFF"/>
              </a:solidFill>
            </a:ln>
          </p:spPr>
          <p:txBody>
            <a:bodyPr wrap="square" lIns="0" tIns="0" rIns="0" bIns="0" rtlCol="0"/>
            <a:lstStyle/>
            <a:p>
              <a:endParaRPr/>
            </a:p>
          </p:txBody>
        </p:sp>
        <p:sp>
          <p:nvSpPr>
            <p:cNvPr id="87" name="object 87"/>
            <p:cNvSpPr/>
            <p:nvPr/>
          </p:nvSpPr>
          <p:spPr>
            <a:xfrm>
              <a:off x="576618" y="1538224"/>
              <a:ext cx="156210" cy="177165"/>
            </a:xfrm>
            <a:custGeom>
              <a:avLst/>
              <a:gdLst/>
              <a:ahLst/>
              <a:cxnLst/>
              <a:rect l="l" t="t" r="r" b="b"/>
              <a:pathLst>
                <a:path w="156209" h="177164">
                  <a:moveTo>
                    <a:pt x="155790" y="0"/>
                  </a:moveTo>
                  <a:lnTo>
                    <a:pt x="0" y="177164"/>
                  </a:lnTo>
                </a:path>
              </a:pathLst>
            </a:custGeom>
            <a:ln w="7621">
              <a:solidFill>
                <a:srgbClr val="221F1F"/>
              </a:solidFill>
            </a:ln>
          </p:spPr>
          <p:txBody>
            <a:bodyPr wrap="square" lIns="0" tIns="0" rIns="0" bIns="0" rtlCol="0"/>
            <a:lstStyle/>
            <a:p>
              <a:endParaRPr/>
            </a:p>
          </p:txBody>
        </p:sp>
        <p:sp>
          <p:nvSpPr>
            <p:cNvPr id="88" name="object 88"/>
            <p:cNvSpPr/>
            <p:nvPr/>
          </p:nvSpPr>
          <p:spPr>
            <a:xfrm>
              <a:off x="312254" y="1538224"/>
              <a:ext cx="724535" cy="180340"/>
            </a:xfrm>
            <a:custGeom>
              <a:avLst/>
              <a:gdLst/>
              <a:ahLst/>
              <a:cxnLst/>
              <a:rect l="l" t="t" r="r" b="b"/>
              <a:pathLst>
                <a:path w="724535" h="180339">
                  <a:moveTo>
                    <a:pt x="0" y="180212"/>
                  </a:moveTo>
                  <a:lnTo>
                    <a:pt x="262140" y="180212"/>
                  </a:lnTo>
                  <a:lnTo>
                    <a:pt x="724357" y="0"/>
                  </a:lnTo>
                </a:path>
              </a:pathLst>
            </a:custGeom>
            <a:ln w="15237">
              <a:solidFill>
                <a:srgbClr val="FFFFFF"/>
              </a:solidFill>
            </a:ln>
          </p:spPr>
          <p:txBody>
            <a:bodyPr wrap="square" lIns="0" tIns="0" rIns="0" bIns="0" rtlCol="0"/>
            <a:lstStyle/>
            <a:p>
              <a:endParaRPr/>
            </a:p>
          </p:txBody>
        </p:sp>
        <p:sp>
          <p:nvSpPr>
            <p:cNvPr id="89" name="object 89"/>
            <p:cNvSpPr/>
            <p:nvPr/>
          </p:nvSpPr>
          <p:spPr>
            <a:xfrm>
              <a:off x="312254" y="1538224"/>
              <a:ext cx="724535" cy="180340"/>
            </a:xfrm>
            <a:custGeom>
              <a:avLst/>
              <a:gdLst/>
              <a:ahLst/>
              <a:cxnLst/>
              <a:rect l="l" t="t" r="r" b="b"/>
              <a:pathLst>
                <a:path w="724535" h="180339">
                  <a:moveTo>
                    <a:pt x="0" y="180212"/>
                  </a:moveTo>
                  <a:lnTo>
                    <a:pt x="262140" y="180212"/>
                  </a:lnTo>
                  <a:lnTo>
                    <a:pt x="724357" y="0"/>
                  </a:lnTo>
                </a:path>
              </a:pathLst>
            </a:custGeom>
            <a:ln w="7621">
              <a:solidFill>
                <a:srgbClr val="221F1F"/>
              </a:solidFill>
            </a:ln>
          </p:spPr>
          <p:txBody>
            <a:bodyPr wrap="square" lIns="0" tIns="0" rIns="0" bIns="0" rtlCol="0"/>
            <a:lstStyle/>
            <a:p>
              <a:endParaRPr/>
            </a:p>
          </p:txBody>
        </p:sp>
        <p:pic>
          <p:nvPicPr>
            <p:cNvPr id="90" name="object 90"/>
            <p:cNvPicPr/>
            <p:nvPr/>
          </p:nvPicPr>
          <p:blipFill>
            <a:blip r:embed="rId12" cstate="print"/>
            <a:stretch>
              <a:fillRect/>
            </a:stretch>
          </p:blipFill>
          <p:spPr>
            <a:xfrm>
              <a:off x="180365" y="1644205"/>
              <a:ext cx="148247" cy="148335"/>
            </a:xfrm>
            <a:prstGeom prst="rect">
              <a:avLst/>
            </a:prstGeom>
          </p:spPr>
        </p:pic>
      </p:grpSp>
      <p:sp>
        <p:nvSpPr>
          <p:cNvPr id="91" name="object 91"/>
          <p:cNvSpPr txBox="1"/>
          <p:nvPr/>
        </p:nvSpPr>
        <p:spPr>
          <a:xfrm>
            <a:off x="216814" y="1650238"/>
            <a:ext cx="7556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5</a:t>
            </a:r>
            <a:endParaRPr sz="700">
              <a:latin typeface="Montserrat"/>
              <a:cs typeface="Montserrat"/>
            </a:endParaRPr>
          </a:p>
        </p:txBody>
      </p:sp>
      <p:grpSp>
        <p:nvGrpSpPr>
          <p:cNvPr id="92" name="object 92"/>
          <p:cNvGrpSpPr/>
          <p:nvPr/>
        </p:nvGrpSpPr>
        <p:grpSpPr>
          <a:xfrm>
            <a:off x="714349" y="1521650"/>
            <a:ext cx="339725" cy="35560"/>
            <a:chOff x="714349" y="1521650"/>
            <a:chExt cx="339725" cy="35560"/>
          </a:xfrm>
        </p:grpSpPr>
        <p:sp>
          <p:nvSpPr>
            <p:cNvPr id="93" name="object 93"/>
            <p:cNvSpPr/>
            <p:nvPr/>
          </p:nvSpPr>
          <p:spPr>
            <a:xfrm>
              <a:off x="719112" y="1526413"/>
              <a:ext cx="25400" cy="25400"/>
            </a:xfrm>
            <a:custGeom>
              <a:avLst/>
              <a:gdLst/>
              <a:ahLst/>
              <a:cxnLst/>
              <a:rect l="l" t="t" r="r" b="b"/>
              <a:pathLst>
                <a:path w="25400" h="25400">
                  <a:moveTo>
                    <a:pt x="19418" y="0"/>
                  </a:moveTo>
                  <a:lnTo>
                    <a:pt x="5613" y="0"/>
                  </a:lnTo>
                  <a:lnTo>
                    <a:pt x="0" y="5587"/>
                  </a:lnTo>
                  <a:lnTo>
                    <a:pt x="0" y="19431"/>
                  </a:lnTo>
                  <a:lnTo>
                    <a:pt x="5613" y="25018"/>
                  </a:lnTo>
                  <a:lnTo>
                    <a:pt x="19418" y="25018"/>
                  </a:lnTo>
                  <a:lnTo>
                    <a:pt x="25031" y="19431"/>
                  </a:lnTo>
                  <a:lnTo>
                    <a:pt x="25031" y="5587"/>
                  </a:lnTo>
                  <a:lnTo>
                    <a:pt x="19418" y="0"/>
                  </a:lnTo>
                  <a:close/>
                </a:path>
              </a:pathLst>
            </a:custGeom>
            <a:solidFill>
              <a:srgbClr val="FFFFFF"/>
            </a:solidFill>
          </p:spPr>
          <p:txBody>
            <a:bodyPr wrap="square" lIns="0" tIns="0" rIns="0" bIns="0" rtlCol="0"/>
            <a:lstStyle/>
            <a:p>
              <a:endParaRPr/>
            </a:p>
          </p:txBody>
        </p:sp>
        <p:sp>
          <p:nvSpPr>
            <p:cNvPr id="94" name="object 94"/>
            <p:cNvSpPr/>
            <p:nvPr/>
          </p:nvSpPr>
          <p:spPr>
            <a:xfrm>
              <a:off x="719112" y="1526413"/>
              <a:ext cx="25400" cy="25400"/>
            </a:xfrm>
            <a:custGeom>
              <a:avLst/>
              <a:gdLst/>
              <a:ahLst/>
              <a:cxnLst/>
              <a:rect l="l" t="t" r="r" b="b"/>
              <a:pathLst>
                <a:path w="25400" h="25400">
                  <a:moveTo>
                    <a:pt x="12522" y="25018"/>
                  </a:moveTo>
                  <a:lnTo>
                    <a:pt x="19418" y="25018"/>
                  </a:lnTo>
                  <a:lnTo>
                    <a:pt x="25031" y="19431"/>
                  </a:lnTo>
                  <a:lnTo>
                    <a:pt x="25031" y="12573"/>
                  </a:lnTo>
                  <a:lnTo>
                    <a:pt x="25031" y="5587"/>
                  </a:lnTo>
                  <a:lnTo>
                    <a:pt x="19418" y="0"/>
                  </a:lnTo>
                  <a:lnTo>
                    <a:pt x="12522" y="0"/>
                  </a:lnTo>
                  <a:lnTo>
                    <a:pt x="5613" y="0"/>
                  </a:lnTo>
                  <a:lnTo>
                    <a:pt x="0" y="5587"/>
                  </a:lnTo>
                  <a:lnTo>
                    <a:pt x="0" y="12573"/>
                  </a:lnTo>
                  <a:lnTo>
                    <a:pt x="0" y="19431"/>
                  </a:lnTo>
                  <a:lnTo>
                    <a:pt x="5613" y="25018"/>
                  </a:lnTo>
                  <a:lnTo>
                    <a:pt x="12522" y="25018"/>
                  </a:lnTo>
                  <a:close/>
                </a:path>
              </a:pathLst>
            </a:custGeom>
            <a:ln w="9525">
              <a:solidFill>
                <a:srgbClr val="221F1F"/>
              </a:solidFill>
            </a:ln>
          </p:spPr>
          <p:txBody>
            <a:bodyPr wrap="square" lIns="0" tIns="0" rIns="0" bIns="0" rtlCol="0"/>
            <a:lstStyle/>
            <a:p>
              <a:endParaRPr/>
            </a:p>
          </p:txBody>
        </p:sp>
        <p:sp>
          <p:nvSpPr>
            <p:cNvPr id="95" name="object 95"/>
            <p:cNvSpPr/>
            <p:nvPr/>
          </p:nvSpPr>
          <p:spPr>
            <a:xfrm>
              <a:off x="1024267" y="1527048"/>
              <a:ext cx="25400" cy="25400"/>
            </a:xfrm>
            <a:custGeom>
              <a:avLst/>
              <a:gdLst/>
              <a:ahLst/>
              <a:cxnLst/>
              <a:rect l="l" t="t" r="r" b="b"/>
              <a:pathLst>
                <a:path w="25400" h="25400">
                  <a:moveTo>
                    <a:pt x="19418" y="0"/>
                  </a:moveTo>
                  <a:lnTo>
                    <a:pt x="5613" y="0"/>
                  </a:lnTo>
                  <a:lnTo>
                    <a:pt x="0" y="5588"/>
                  </a:lnTo>
                  <a:lnTo>
                    <a:pt x="0" y="19431"/>
                  </a:lnTo>
                  <a:lnTo>
                    <a:pt x="5613" y="25019"/>
                  </a:lnTo>
                  <a:lnTo>
                    <a:pt x="19418" y="25019"/>
                  </a:lnTo>
                  <a:lnTo>
                    <a:pt x="25031" y="19431"/>
                  </a:lnTo>
                  <a:lnTo>
                    <a:pt x="25031" y="5588"/>
                  </a:lnTo>
                  <a:lnTo>
                    <a:pt x="19418" y="0"/>
                  </a:lnTo>
                  <a:close/>
                </a:path>
              </a:pathLst>
            </a:custGeom>
            <a:solidFill>
              <a:srgbClr val="FFFFFF"/>
            </a:solidFill>
          </p:spPr>
          <p:txBody>
            <a:bodyPr wrap="square" lIns="0" tIns="0" rIns="0" bIns="0" rtlCol="0"/>
            <a:lstStyle/>
            <a:p>
              <a:endParaRPr/>
            </a:p>
          </p:txBody>
        </p:sp>
        <p:sp>
          <p:nvSpPr>
            <p:cNvPr id="96" name="object 96"/>
            <p:cNvSpPr/>
            <p:nvPr/>
          </p:nvSpPr>
          <p:spPr>
            <a:xfrm>
              <a:off x="1024267" y="1527048"/>
              <a:ext cx="25400" cy="25400"/>
            </a:xfrm>
            <a:custGeom>
              <a:avLst/>
              <a:gdLst/>
              <a:ahLst/>
              <a:cxnLst/>
              <a:rect l="l" t="t" r="r" b="b"/>
              <a:pathLst>
                <a:path w="25400" h="25400">
                  <a:moveTo>
                    <a:pt x="12509" y="25019"/>
                  </a:moveTo>
                  <a:lnTo>
                    <a:pt x="19418" y="25019"/>
                  </a:lnTo>
                  <a:lnTo>
                    <a:pt x="25031" y="19431"/>
                  </a:lnTo>
                  <a:lnTo>
                    <a:pt x="25031" y="12446"/>
                  </a:lnTo>
                  <a:lnTo>
                    <a:pt x="25031" y="5588"/>
                  </a:lnTo>
                  <a:lnTo>
                    <a:pt x="19418" y="0"/>
                  </a:lnTo>
                  <a:lnTo>
                    <a:pt x="12509" y="0"/>
                  </a:lnTo>
                  <a:lnTo>
                    <a:pt x="5613" y="0"/>
                  </a:lnTo>
                  <a:lnTo>
                    <a:pt x="0" y="5588"/>
                  </a:lnTo>
                  <a:lnTo>
                    <a:pt x="0" y="12446"/>
                  </a:lnTo>
                  <a:lnTo>
                    <a:pt x="0" y="19431"/>
                  </a:lnTo>
                  <a:lnTo>
                    <a:pt x="5613" y="25019"/>
                  </a:lnTo>
                  <a:lnTo>
                    <a:pt x="12509" y="25019"/>
                  </a:lnTo>
                  <a:close/>
                </a:path>
              </a:pathLst>
            </a:custGeom>
            <a:ln w="9525">
              <a:solidFill>
                <a:srgbClr val="221F1F"/>
              </a:solidFill>
            </a:ln>
          </p:spPr>
          <p:txBody>
            <a:bodyPr wrap="square" lIns="0" tIns="0" rIns="0" bIns="0" rtlCol="0"/>
            <a:lstStyle/>
            <a:p>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NÚMEROS</a:t>
            </a:r>
            <a:r>
              <a:rPr spc="-5" dirty="0"/>
              <a:t> </a:t>
            </a:r>
            <a:r>
              <a:rPr dirty="0"/>
              <a:t>DE</a:t>
            </a:r>
            <a:r>
              <a:rPr spc="-10" dirty="0"/>
              <a:t> IDENTIFICACIÓN</a:t>
            </a:r>
            <a:r>
              <a:rPr spc="45" dirty="0"/>
              <a:t> </a:t>
            </a:r>
            <a:r>
              <a:rPr dirty="0"/>
              <a:t>DEL</a:t>
            </a:r>
            <a:r>
              <a:rPr spc="-15" dirty="0"/>
              <a:t> </a:t>
            </a:r>
            <a:r>
              <a:rPr spc="-10" dirty="0"/>
              <a:t>VEHÍCULO</a:t>
            </a:r>
          </a:p>
        </p:txBody>
      </p:sp>
      <p:sp>
        <p:nvSpPr>
          <p:cNvPr id="3" name="object 3"/>
          <p:cNvSpPr txBox="1"/>
          <p:nvPr/>
        </p:nvSpPr>
        <p:spPr>
          <a:xfrm>
            <a:off x="271678" y="2629306"/>
            <a:ext cx="2256155" cy="45212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El</a:t>
            </a:r>
            <a:r>
              <a:rPr sz="700" spc="114" dirty="0">
                <a:solidFill>
                  <a:srgbClr val="221F1F"/>
                </a:solidFill>
                <a:latin typeface="Montserrat"/>
                <a:cs typeface="Montserrat"/>
              </a:rPr>
              <a:t> </a:t>
            </a:r>
            <a:r>
              <a:rPr sz="700" dirty="0">
                <a:solidFill>
                  <a:srgbClr val="221F1F"/>
                </a:solidFill>
                <a:latin typeface="Montserrat"/>
                <a:cs typeface="Montserrat"/>
              </a:rPr>
              <a:t>número</a:t>
            </a:r>
            <a:r>
              <a:rPr sz="700" spc="130" dirty="0">
                <a:solidFill>
                  <a:srgbClr val="221F1F"/>
                </a:solidFill>
                <a:latin typeface="Montserrat"/>
                <a:cs typeface="Montserrat"/>
              </a:rPr>
              <a:t> </a:t>
            </a:r>
            <a:r>
              <a:rPr sz="700" dirty="0">
                <a:solidFill>
                  <a:srgbClr val="221F1F"/>
                </a:solidFill>
                <a:latin typeface="Montserrat"/>
                <a:cs typeface="Montserrat"/>
              </a:rPr>
              <a:t>de</a:t>
            </a:r>
            <a:r>
              <a:rPr sz="700" spc="120" dirty="0">
                <a:solidFill>
                  <a:srgbClr val="221F1F"/>
                </a:solidFill>
                <a:latin typeface="Montserrat"/>
                <a:cs typeface="Montserrat"/>
              </a:rPr>
              <a:t> </a:t>
            </a:r>
            <a:r>
              <a:rPr sz="700" dirty="0">
                <a:solidFill>
                  <a:srgbClr val="221F1F"/>
                </a:solidFill>
                <a:latin typeface="Montserrat"/>
                <a:cs typeface="Montserrat"/>
              </a:rPr>
              <a:t>VIN</a:t>
            </a:r>
            <a:r>
              <a:rPr sz="700" spc="120" dirty="0">
                <a:solidFill>
                  <a:srgbClr val="221F1F"/>
                </a:solidFill>
                <a:latin typeface="Montserrat"/>
                <a:cs typeface="Montserrat"/>
              </a:rPr>
              <a:t> </a:t>
            </a:r>
            <a:r>
              <a:rPr sz="700" dirty="0">
                <a:solidFill>
                  <a:srgbClr val="221F1F"/>
                </a:solidFill>
                <a:latin typeface="Montserrat"/>
                <a:cs typeface="Montserrat"/>
              </a:rPr>
              <a:t>está</a:t>
            </a:r>
            <a:r>
              <a:rPr sz="700" spc="120" dirty="0">
                <a:solidFill>
                  <a:srgbClr val="221F1F"/>
                </a:solidFill>
                <a:latin typeface="Montserrat"/>
                <a:cs typeface="Montserrat"/>
              </a:rPr>
              <a:t> </a:t>
            </a:r>
            <a:r>
              <a:rPr sz="700" dirty="0">
                <a:solidFill>
                  <a:srgbClr val="221F1F"/>
                </a:solidFill>
                <a:latin typeface="Montserrat"/>
                <a:cs typeface="Montserrat"/>
              </a:rPr>
              <a:t>ubicado</a:t>
            </a:r>
            <a:r>
              <a:rPr sz="700" spc="114" dirty="0">
                <a:solidFill>
                  <a:srgbClr val="221F1F"/>
                </a:solidFill>
                <a:latin typeface="Montserrat"/>
                <a:cs typeface="Montserrat"/>
              </a:rPr>
              <a:t> </a:t>
            </a:r>
            <a:r>
              <a:rPr sz="700" dirty="0">
                <a:solidFill>
                  <a:srgbClr val="221F1F"/>
                </a:solidFill>
                <a:latin typeface="Montserrat"/>
                <a:cs typeface="Montserrat"/>
              </a:rPr>
              <a:t>al</a:t>
            </a:r>
            <a:r>
              <a:rPr sz="700" spc="114" dirty="0">
                <a:solidFill>
                  <a:srgbClr val="221F1F"/>
                </a:solidFill>
                <a:latin typeface="Montserrat"/>
                <a:cs typeface="Montserrat"/>
              </a:rPr>
              <a:t> </a:t>
            </a:r>
            <a:r>
              <a:rPr sz="700" dirty="0">
                <a:solidFill>
                  <a:srgbClr val="221F1F"/>
                </a:solidFill>
                <a:latin typeface="Montserrat"/>
                <a:cs typeface="Montserrat"/>
              </a:rPr>
              <a:t>lado</a:t>
            </a:r>
            <a:r>
              <a:rPr sz="700" spc="120" dirty="0">
                <a:solidFill>
                  <a:srgbClr val="221F1F"/>
                </a:solidFill>
                <a:latin typeface="Montserrat"/>
                <a:cs typeface="Montserrat"/>
              </a:rPr>
              <a:t> </a:t>
            </a:r>
            <a:r>
              <a:rPr sz="700" spc="-10" dirty="0">
                <a:solidFill>
                  <a:srgbClr val="221F1F"/>
                </a:solidFill>
                <a:latin typeface="Montserrat"/>
                <a:cs typeface="Montserrat"/>
              </a:rPr>
              <a:t>derecho</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480" dirty="0">
                <a:solidFill>
                  <a:srgbClr val="221F1F"/>
                </a:solidFill>
                <a:latin typeface="Montserrat"/>
                <a:cs typeface="Montserrat"/>
              </a:rPr>
              <a:t> </a:t>
            </a:r>
            <a:r>
              <a:rPr sz="700" dirty="0">
                <a:solidFill>
                  <a:srgbClr val="221F1F"/>
                </a:solidFill>
                <a:latin typeface="Montserrat"/>
                <a:cs typeface="Montserrat"/>
              </a:rPr>
              <a:t>la</a:t>
            </a:r>
            <a:r>
              <a:rPr sz="700" spc="475" dirty="0">
                <a:solidFill>
                  <a:srgbClr val="221F1F"/>
                </a:solidFill>
                <a:latin typeface="Montserrat"/>
                <a:cs typeface="Montserrat"/>
              </a:rPr>
              <a:t> </a:t>
            </a:r>
            <a:r>
              <a:rPr sz="700" dirty="0">
                <a:solidFill>
                  <a:srgbClr val="221F1F"/>
                </a:solidFill>
                <a:latin typeface="Montserrat"/>
                <a:cs typeface="Montserrat"/>
              </a:rPr>
              <a:t>columna</a:t>
            </a:r>
            <a:r>
              <a:rPr sz="700" spc="480" dirty="0">
                <a:solidFill>
                  <a:srgbClr val="221F1F"/>
                </a:solidFill>
                <a:latin typeface="Montserrat"/>
                <a:cs typeface="Montserrat"/>
              </a:rPr>
              <a:t> </a:t>
            </a:r>
            <a:r>
              <a:rPr sz="700" dirty="0">
                <a:solidFill>
                  <a:srgbClr val="221F1F"/>
                </a:solidFill>
                <a:latin typeface="Montserrat"/>
                <a:cs typeface="Montserrat"/>
              </a:rPr>
              <a:t>de</a:t>
            </a:r>
            <a:r>
              <a:rPr sz="700" spc="480" dirty="0">
                <a:solidFill>
                  <a:srgbClr val="221F1F"/>
                </a:solidFill>
                <a:latin typeface="Montserrat"/>
                <a:cs typeface="Montserrat"/>
              </a:rPr>
              <a:t> </a:t>
            </a:r>
            <a:r>
              <a:rPr sz="700" dirty="0">
                <a:solidFill>
                  <a:srgbClr val="221F1F"/>
                </a:solidFill>
                <a:latin typeface="Montserrat"/>
                <a:cs typeface="Montserrat"/>
              </a:rPr>
              <a:t>dirección</a:t>
            </a:r>
            <a:r>
              <a:rPr sz="700" spc="484" dirty="0">
                <a:solidFill>
                  <a:srgbClr val="221F1F"/>
                </a:solidFill>
                <a:latin typeface="Montserrat"/>
                <a:cs typeface="Montserrat"/>
              </a:rPr>
              <a:t> </a:t>
            </a:r>
            <a:r>
              <a:rPr sz="700" dirty="0">
                <a:solidFill>
                  <a:srgbClr val="221F1F"/>
                </a:solidFill>
                <a:latin typeface="Montserrat"/>
                <a:cs typeface="Montserrat"/>
              </a:rPr>
              <a:t>(canuto).</a:t>
            </a:r>
            <a:r>
              <a:rPr sz="700" spc="475"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acceder</a:t>
            </a:r>
            <a:r>
              <a:rPr sz="700" spc="254" dirty="0">
                <a:solidFill>
                  <a:srgbClr val="221F1F"/>
                </a:solidFill>
                <a:latin typeface="Montserrat"/>
                <a:cs typeface="Montserrat"/>
              </a:rPr>
              <a:t> </a:t>
            </a:r>
            <a:r>
              <a:rPr sz="700" dirty="0">
                <a:solidFill>
                  <a:srgbClr val="221F1F"/>
                </a:solidFill>
                <a:latin typeface="Montserrat"/>
                <a:cs typeface="Montserrat"/>
              </a:rPr>
              <a:t>a</a:t>
            </a:r>
            <a:r>
              <a:rPr sz="700" spc="270" dirty="0">
                <a:solidFill>
                  <a:srgbClr val="221F1F"/>
                </a:solidFill>
                <a:latin typeface="Montserrat"/>
                <a:cs typeface="Montserrat"/>
              </a:rPr>
              <a:t> </a:t>
            </a:r>
            <a:r>
              <a:rPr sz="700" dirty="0">
                <a:solidFill>
                  <a:srgbClr val="221F1F"/>
                </a:solidFill>
                <a:latin typeface="Montserrat"/>
                <a:cs typeface="Montserrat"/>
              </a:rPr>
              <a:t>este,</a:t>
            </a:r>
            <a:r>
              <a:rPr sz="700" spc="254" dirty="0">
                <a:solidFill>
                  <a:srgbClr val="221F1F"/>
                </a:solidFill>
                <a:latin typeface="Montserrat"/>
                <a:cs typeface="Montserrat"/>
              </a:rPr>
              <a:t> </a:t>
            </a:r>
            <a:r>
              <a:rPr sz="700" dirty="0">
                <a:solidFill>
                  <a:srgbClr val="221F1F"/>
                </a:solidFill>
                <a:latin typeface="Montserrat"/>
                <a:cs typeface="Montserrat"/>
              </a:rPr>
              <a:t>simplemente</a:t>
            </a:r>
            <a:r>
              <a:rPr sz="700" spc="265" dirty="0">
                <a:solidFill>
                  <a:srgbClr val="221F1F"/>
                </a:solidFill>
                <a:latin typeface="Montserrat"/>
                <a:cs typeface="Montserrat"/>
              </a:rPr>
              <a:t> </a:t>
            </a:r>
            <a:r>
              <a:rPr sz="700" dirty="0">
                <a:solidFill>
                  <a:srgbClr val="221F1F"/>
                </a:solidFill>
                <a:latin typeface="Montserrat"/>
                <a:cs typeface="Montserrat"/>
              </a:rPr>
              <a:t>gire</a:t>
            </a:r>
            <a:r>
              <a:rPr sz="700" spc="250" dirty="0">
                <a:solidFill>
                  <a:srgbClr val="221F1F"/>
                </a:solidFill>
                <a:latin typeface="Montserrat"/>
                <a:cs typeface="Montserrat"/>
              </a:rPr>
              <a:t> </a:t>
            </a:r>
            <a:r>
              <a:rPr sz="700" dirty="0">
                <a:solidFill>
                  <a:srgbClr val="221F1F"/>
                </a:solidFill>
                <a:latin typeface="Montserrat"/>
                <a:cs typeface="Montserrat"/>
              </a:rPr>
              <a:t>la</a:t>
            </a:r>
            <a:r>
              <a:rPr sz="700" spc="254" dirty="0">
                <a:solidFill>
                  <a:srgbClr val="221F1F"/>
                </a:solidFill>
                <a:latin typeface="Montserrat"/>
                <a:cs typeface="Montserrat"/>
              </a:rPr>
              <a:t> </a:t>
            </a:r>
            <a:r>
              <a:rPr sz="700" spc="-10" dirty="0">
                <a:solidFill>
                  <a:srgbClr val="221F1F"/>
                </a:solidFill>
                <a:latin typeface="Montserrat"/>
                <a:cs typeface="Montserrat"/>
              </a:rPr>
              <a:t>dirección</a:t>
            </a:r>
            <a:r>
              <a:rPr sz="700" spc="500" dirty="0">
                <a:solidFill>
                  <a:srgbClr val="221F1F"/>
                </a:solidFill>
                <a:latin typeface="Montserrat"/>
                <a:cs typeface="Montserrat"/>
              </a:rPr>
              <a:t> </a:t>
            </a:r>
            <a:r>
              <a:rPr sz="700" dirty="0">
                <a:solidFill>
                  <a:srgbClr val="221F1F"/>
                </a:solidFill>
                <a:latin typeface="Montserrat"/>
                <a:cs typeface="Montserrat"/>
              </a:rPr>
              <a:t>hacia</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spc="-10" dirty="0">
                <a:solidFill>
                  <a:srgbClr val="221F1F"/>
                </a:solidFill>
                <a:latin typeface="Montserrat"/>
                <a:cs typeface="Montserrat"/>
              </a:rPr>
              <a:t>izquierda.</a:t>
            </a:r>
            <a:endParaRPr sz="700">
              <a:latin typeface="Montserrat"/>
              <a:cs typeface="Montserrat"/>
            </a:endParaRPr>
          </a:p>
        </p:txBody>
      </p:sp>
      <p:sp>
        <p:nvSpPr>
          <p:cNvPr id="4" name="object 4"/>
          <p:cNvSpPr txBox="1"/>
          <p:nvPr/>
        </p:nvSpPr>
        <p:spPr>
          <a:xfrm>
            <a:off x="2709164" y="2629306"/>
            <a:ext cx="2252980" cy="238760"/>
          </a:xfrm>
          <a:prstGeom prst="rect">
            <a:avLst/>
          </a:prstGeom>
        </p:spPr>
        <p:txBody>
          <a:bodyPr vert="horz" wrap="square" lIns="0" tIns="12065" rIns="0" bIns="0" rtlCol="0">
            <a:spAutoFit/>
          </a:bodyPr>
          <a:lstStyle/>
          <a:p>
            <a:pPr marL="12700" marR="5080">
              <a:lnSpc>
                <a:spcPct val="100000"/>
              </a:lnSpc>
              <a:spcBef>
                <a:spcPts val="95"/>
              </a:spcBef>
            </a:pPr>
            <a:r>
              <a:rPr sz="700" dirty="0">
                <a:solidFill>
                  <a:srgbClr val="221F1F"/>
                </a:solidFill>
                <a:latin typeface="Montserrat"/>
                <a:cs typeface="Montserrat"/>
              </a:rPr>
              <a:t>El</a:t>
            </a:r>
            <a:r>
              <a:rPr sz="700" spc="110" dirty="0">
                <a:solidFill>
                  <a:srgbClr val="221F1F"/>
                </a:solidFill>
                <a:latin typeface="Montserrat"/>
                <a:cs typeface="Montserrat"/>
              </a:rPr>
              <a:t> </a:t>
            </a:r>
            <a:r>
              <a:rPr sz="700" dirty="0">
                <a:solidFill>
                  <a:srgbClr val="221F1F"/>
                </a:solidFill>
                <a:latin typeface="Montserrat"/>
                <a:cs typeface="Montserrat"/>
              </a:rPr>
              <a:t>número</a:t>
            </a:r>
            <a:r>
              <a:rPr sz="700" spc="110" dirty="0">
                <a:solidFill>
                  <a:srgbClr val="221F1F"/>
                </a:solidFill>
                <a:latin typeface="Montserrat"/>
                <a:cs typeface="Montserrat"/>
              </a:rPr>
              <a:t> </a:t>
            </a:r>
            <a:r>
              <a:rPr sz="700" dirty="0">
                <a:solidFill>
                  <a:srgbClr val="221F1F"/>
                </a:solidFill>
                <a:latin typeface="Montserrat"/>
                <a:cs typeface="Montserrat"/>
              </a:rPr>
              <a:t>de</a:t>
            </a:r>
            <a:r>
              <a:rPr sz="700" spc="105" dirty="0">
                <a:solidFill>
                  <a:srgbClr val="221F1F"/>
                </a:solidFill>
                <a:latin typeface="Montserrat"/>
                <a:cs typeface="Montserrat"/>
              </a:rPr>
              <a:t> </a:t>
            </a:r>
            <a:r>
              <a:rPr sz="700" dirty="0">
                <a:solidFill>
                  <a:srgbClr val="221F1F"/>
                </a:solidFill>
                <a:latin typeface="Montserrat"/>
                <a:cs typeface="Montserrat"/>
              </a:rPr>
              <a:t>motor</a:t>
            </a:r>
            <a:r>
              <a:rPr sz="700" spc="114" dirty="0">
                <a:solidFill>
                  <a:srgbClr val="221F1F"/>
                </a:solidFill>
                <a:latin typeface="Montserrat"/>
                <a:cs typeface="Montserrat"/>
              </a:rPr>
              <a:t> </a:t>
            </a:r>
            <a:r>
              <a:rPr sz="700" dirty="0">
                <a:solidFill>
                  <a:srgbClr val="221F1F"/>
                </a:solidFill>
                <a:latin typeface="Montserrat"/>
                <a:cs typeface="Montserrat"/>
              </a:rPr>
              <a:t>está</a:t>
            </a:r>
            <a:r>
              <a:rPr sz="700" spc="120" dirty="0">
                <a:solidFill>
                  <a:srgbClr val="221F1F"/>
                </a:solidFill>
                <a:latin typeface="Montserrat"/>
                <a:cs typeface="Montserrat"/>
              </a:rPr>
              <a:t> </a:t>
            </a:r>
            <a:r>
              <a:rPr sz="700" dirty="0">
                <a:solidFill>
                  <a:srgbClr val="221F1F"/>
                </a:solidFill>
                <a:latin typeface="Montserrat"/>
                <a:cs typeface="Montserrat"/>
              </a:rPr>
              <a:t>ubicado</a:t>
            </a:r>
            <a:r>
              <a:rPr sz="700" spc="110" dirty="0">
                <a:solidFill>
                  <a:srgbClr val="221F1F"/>
                </a:solidFill>
                <a:latin typeface="Montserrat"/>
                <a:cs typeface="Montserrat"/>
              </a:rPr>
              <a:t> </a:t>
            </a:r>
            <a:r>
              <a:rPr sz="700" dirty="0">
                <a:solidFill>
                  <a:srgbClr val="221F1F"/>
                </a:solidFill>
                <a:latin typeface="Montserrat"/>
                <a:cs typeface="Montserrat"/>
              </a:rPr>
              <a:t>en</a:t>
            </a:r>
            <a:r>
              <a:rPr sz="700" spc="105" dirty="0">
                <a:solidFill>
                  <a:srgbClr val="221F1F"/>
                </a:solidFill>
                <a:latin typeface="Montserrat"/>
                <a:cs typeface="Montserrat"/>
              </a:rPr>
              <a:t> </a:t>
            </a:r>
            <a:r>
              <a:rPr sz="700" dirty="0">
                <a:solidFill>
                  <a:srgbClr val="221F1F"/>
                </a:solidFill>
                <a:latin typeface="Montserrat"/>
                <a:cs typeface="Montserrat"/>
              </a:rPr>
              <a:t>la</a:t>
            </a:r>
            <a:r>
              <a:rPr sz="700" spc="105" dirty="0">
                <a:solidFill>
                  <a:srgbClr val="221F1F"/>
                </a:solidFill>
                <a:latin typeface="Montserrat"/>
                <a:cs typeface="Montserrat"/>
              </a:rPr>
              <a:t> </a:t>
            </a:r>
            <a:r>
              <a:rPr sz="700" spc="-10" dirty="0">
                <a:solidFill>
                  <a:srgbClr val="221F1F"/>
                </a:solidFill>
                <a:latin typeface="Montserrat"/>
                <a:cs typeface="Montserrat"/>
              </a:rPr>
              <a:t>carcasa</a:t>
            </a:r>
            <a:r>
              <a:rPr sz="700" spc="500" dirty="0">
                <a:solidFill>
                  <a:srgbClr val="221F1F"/>
                </a:solidFill>
                <a:latin typeface="Montserrat"/>
                <a:cs typeface="Montserrat"/>
              </a:rPr>
              <a:t> </a:t>
            </a:r>
            <a:r>
              <a:rPr sz="700" dirty="0">
                <a:solidFill>
                  <a:srgbClr val="221F1F"/>
                </a:solidFill>
                <a:latin typeface="Montserrat"/>
                <a:cs typeface="Montserrat"/>
              </a:rPr>
              <a:t>izquierda del</a:t>
            </a:r>
            <a:r>
              <a:rPr sz="700" spc="-20" dirty="0">
                <a:solidFill>
                  <a:srgbClr val="221F1F"/>
                </a:solidFill>
                <a:latin typeface="Montserrat"/>
                <a:cs typeface="Montserrat"/>
              </a:rPr>
              <a:t> </a:t>
            </a:r>
            <a:r>
              <a:rPr sz="700" dirty="0">
                <a:solidFill>
                  <a:srgbClr val="221F1F"/>
                </a:solidFill>
                <a:latin typeface="Montserrat"/>
                <a:cs typeface="Montserrat"/>
              </a:rPr>
              <a:t>motor,</a:t>
            </a:r>
            <a:r>
              <a:rPr sz="700" spc="-20" dirty="0">
                <a:solidFill>
                  <a:srgbClr val="221F1F"/>
                </a:solidFill>
                <a:latin typeface="Montserrat"/>
                <a:cs typeface="Montserrat"/>
              </a:rPr>
              <a:t> </a:t>
            </a:r>
            <a:r>
              <a:rPr sz="700" dirty="0">
                <a:solidFill>
                  <a:srgbClr val="221F1F"/>
                </a:solidFill>
                <a:latin typeface="Montserrat"/>
                <a:cs typeface="Montserrat"/>
              </a:rPr>
              <a:t>cerca</a:t>
            </a:r>
            <a:r>
              <a:rPr sz="700" spc="-15" dirty="0">
                <a:solidFill>
                  <a:srgbClr val="221F1F"/>
                </a:solidFill>
                <a:latin typeface="Montserrat"/>
                <a:cs typeface="Montserrat"/>
              </a:rPr>
              <a:t> </a:t>
            </a:r>
            <a:r>
              <a:rPr sz="700" dirty="0">
                <a:solidFill>
                  <a:srgbClr val="221F1F"/>
                </a:solidFill>
                <a:latin typeface="Montserrat"/>
                <a:cs typeface="Montserrat"/>
              </a:rPr>
              <a:t>al</a:t>
            </a:r>
            <a:r>
              <a:rPr sz="700" spc="-15" dirty="0">
                <a:solidFill>
                  <a:srgbClr val="221F1F"/>
                </a:solidFill>
                <a:latin typeface="Montserrat"/>
                <a:cs typeface="Montserrat"/>
              </a:rPr>
              <a:t> </a:t>
            </a:r>
            <a:r>
              <a:rPr sz="700" spc="-10" dirty="0">
                <a:solidFill>
                  <a:srgbClr val="221F1F"/>
                </a:solidFill>
                <a:latin typeface="Montserrat"/>
                <a:cs typeface="Montserrat"/>
              </a:rPr>
              <a:t>cilindro.</a:t>
            </a:r>
            <a:endParaRPr sz="700">
              <a:latin typeface="Montserrat"/>
              <a:cs typeface="Montserrat"/>
            </a:endParaRPr>
          </a:p>
        </p:txBody>
      </p:sp>
      <p:sp>
        <p:nvSpPr>
          <p:cNvPr id="5" name="object 5"/>
          <p:cNvSpPr txBox="1"/>
          <p:nvPr/>
        </p:nvSpPr>
        <p:spPr>
          <a:xfrm>
            <a:off x="271678" y="706628"/>
            <a:ext cx="4652645"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Los números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motor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VIN (Número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Identificación</a:t>
            </a:r>
            <a:r>
              <a:rPr sz="700" spc="1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Vehículo) se</a:t>
            </a:r>
            <a:r>
              <a:rPr sz="700" spc="10" dirty="0">
                <a:solidFill>
                  <a:srgbClr val="221F1F"/>
                </a:solidFill>
                <a:latin typeface="Montserrat"/>
                <a:cs typeface="Montserrat"/>
              </a:rPr>
              <a:t> </a:t>
            </a:r>
            <a:r>
              <a:rPr sz="700" dirty="0">
                <a:solidFill>
                  <a:srgbClr val="221F1F"/>
                </a:solidFill>
                <a:latin typeface="Montserrat"/>
                <a:cs typeface="Montserrat"/>
              </a:rPr>
              <a:t>usan</a:t>
            </a:r>
            <a:r>
              <a:rPr sz="700" spc="15"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a:t>
            </a:r>
            <a:r>
              <a:rPr sz="700" dirty="0">
                <a:solidFill>
                  <a:srgbClr val="221F1F"/>
                </a:solidFill>
                <a:latin typeface="Montserrat"/>
                <a:cs typeface="Montserrat"/>
              </a:rPr>
              <a:t>registrar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spc="-10" dirty="0">
                <a:solidFill>
                  <a:srgbClr val="221F1F"/>
                </a:solidFill>
                <a:latin typeface="Montserrat"/>
                <a:cs typeface="Montserrat"/>
              </a:rPr>
              <a:t>Vehículo</a:t>
            </a:r>
            <a:r>
              <a:rPr sz="700" spc="500" dirty="0">
                <a:solidFill>
                  <a:srgbClr val="221F1F"/>
                </a:solidFill>
                <a:latin typeface="Montserrat"/>
                <a:cs typeface="Montserrat"/>
              </a:rPr>
              <a:t> </a:t>
            </a:r>
            <a:r>
              <a:rPr sz="700" dirty="0">
                <a:solidFill>
                  <a:srgbClr val="221F1F"/>
                </a:solidFill>
                <a:latin typeface="Montserrat"/>
                <a:cs typeface="Montserrat"/>
              </a:rPr>
              <a:t>y</a:t>
            </a:r>
            <a:r>
              <a:rPr sz="700" spc="135" dirty="0">
                <a:solidFill>
                  <a:srgbClr val="221F1F"/>
                </a:solidFill>
                <a:latin typeface="Montserrat"/>
                <a:cs typeface="Montserrat"/>
              </a:rPr>
              <a:t> </a:t>
            </a:r>
            <a:r>
              <a:rPr sz="700" dirty="0">
                <a:solidFill>
                  <a:srgbClr val="221F1F"/>
                </a:solidFill>
                <a:latin typeface="Montserrat"/>
                <a:cs typeface="Montserrat"/>
              </a:rPr>
              <a:t>deben</a:t>
            </a:r>
            <a:r>
              <a:rPr sz="700" spc="135" dirty="0">
                <a:solidFill>
                  <a:srgbClr val="221F1F"/>
                </a:solidFill>
                <a:latin typeface="Montserrat"/>
                <a:cs typeface="Montserrat"/>
              </a:rPr>
              <a:t> </a:t>
            </a:r>
            <a:r>
              <a:rPr sz="700" dirty="0">
                <a:solidFill>
                  <a:srgbClr val="221F1F"/>
                </a:solidFill>
                <a:latin typeface="Montserrat"/>
                <a:cs typeface="Montserrat"/>
              </a:rPr>
              <a:t>corresponder</a:t>
            </a:r>
            <a:r>
              <a:rPr sz="700" spc="145" dirty="0">
                <a:solidFill>
                  <a:srgbClr val="221F1F"/>
                </a:solidFill>
                <a:latin typeface="Montserrat"/>
                <a:cs typeface="Montserrat"/>
              </a:rPr>
              <a:t> </a:t>
            </a:r>
            <a:r>
              <a:rPr sz="700" dirty="0">
                <a:solidFill>
                  <a:srgbClr val="221F1F"/>
                </a:solidFill>
                <a:latin typeface="Montserrat"/>
                <a:cs typeface="Montserrat"/>
              </a:rPr>
              <a:t>a</a:t>
            </a:r>
            <a:r>
              <a:rPr sz="700" spc="135" dirty="0">
                <a:solidFill>
                  <a:srgbClr val="221F1F"/>
                </a:solidFill>
                <a:latin typeface="Montserrat"/>
                <a:cs typeface="Montserrat"/>
              </a:rPr>
              <a:t> </a:t>
            </a:r>
            <a:r>
              <a:rPr sz="700" dirty="0">
                <a:solidFill>
                  <a:srgbClr val="221F1F"/>
                </a:solidFill>
                <a:latin typeface="Montserrat"/>
                <a:cs typeface="Montserrat"/>
              </a:rPr>
              <a:t>los</a:t>
            </a:r>
            <a:r>
              <a:rPr sz="700" spc="140" dirty="0">
                <a:solidFill>
                  <a:srgbClr val="221F1F"/>
                </a:solidFill>
                <a:latin typeface="Montserrat"/>
                <a:cs typeface="Montserrat"/>
              </a:rPr>
              <a:t> </a:t>
            </a:r>
            <a:r>
              <a:rPr sz="700" dirty="0">
                <a:solidFill>
                  <a:srgbClr val="221F1F"/>
                </a:solidFill>
                <a:latin typeface="Montserrat"/>
                <a:cs typeface="Montserrat"/>
              </a:rPr>
              <a:t>establecidos</a:t>
            </a:r>
            <a:r>
              <a:rPr sz="700" spc="140" dirty="0">
                <a:solidFill>
                  <a:srgbClr val="221F1F"/>
                </a:solidFill>
                <a:latin typeface="Montserrat"/>
                <a:cs typeface="Montserrat"/>
              </a:rPr>
              <a:t> </a:t>
            </a:r>
            <a:r>
              <a:rPr sz="700" dirty="0">
                <a:solidFill>
                  <a:srgbClr val="221F1F"/>
                </a:solidFill>
                <a:latin typeface="Montserrat"/>
                <a:cs typeface="Montserrat"/>
              </a:rPr>
              <a:t>en</a:t>
            </a:r>
            <a:r>
              <a:rPr sz="700" spc="130" dirty="0">
                <a:solidFill>
                  <a:srgbClr val="221F1F"/>
                </a:solidFill>
                <a:latin typeface="Montserrat"/>
                <a:cs typeface="Montserrat"/>
              </a:rPr>
              <a:t> </a:t>
            </a:r>
            <a:r>
              <a:rPr sz="700" dirty="0">
                <a:solidFill>
                  <a:srgbClr val="221F1F"/>
                </a:solidFill>
                <a:latin typeface="Montserrat"/>
                <a:cs typeface="Montserrat"/>
              </a:rPr>
              <a:t>la</a:t>
            </a:r>
            <a:r>
              <a:rPr sz="700" spc="135" dirty="0">
                <a:solidFill>
                  <a:srgbClr val="221F1F"/>
                </a:solidFill>
                <a:latin typeface="Montserrat"/>
                <a:cs typeface="Montserrat"/>
              </a:rPr>
              <a:t> </a:t>
            </a:r>
            <a:r>
              <a:rPr sz="700" dirty="0">
                <a:solidFill>
                  <a:srgbClr val="221F1F"/>
                </a:solidFill>
                <a:latin typeface="Montserrat"/>
                <a:cs typeface="Montserrat"/>
              </a:rPr>
              <a:t>tarjeta</a:t>
            </a:r>
            <a:r>
              <a:rPr sz="700" spc="140" dirty="0">
                <a:solidFill>
                  <a:srgbClr val="221F1F"/>
                </a:solidFill>
                <a:latin typeface="Montserrat"/>
                <a:cs typeface="Montserrat"/>
              </a:rPr>
              <a:t> </a:t>
            </a:r>
            <a:r>
              <a:rPr sz="700" dirty="0">
                <a:solidFill>
                  <a:srgbClr val="221F1F"/>
                </a:solidFill>
                <a:latin typeface="Montserrat"/>
                <a:cs typeface="Montserrat"/>
              </a:rPr>
              <a:t>de</a:t>
            </a:r>
            <a:r>
              <a:rPr sz="700" spc="140" dirty="0">
                <a:solidFill>
                  <a:srgbClr val="221F1F"/>
                </a:solidFill>
                <a:latin typeface="Montserrat"/>
                <a:cs typeface="Montserrat"/>
              </a:rPr>
              <a:t> </a:t>
            </a:r>
            <a:r>
              <a:rPr sz="700" dirty="0">
                <a:solidFill>
                  <a:srgbClr val="221F1F"/>
                </a:solidFill>
                <a:latin typeface="Montserrat"/>
                <a:cs typeface="Montserrat"/>
              </a:rPr>
              <a:t>propiedad.</a:t>
            </a:r>
            <a:r>
              <a:rPr sz="700" spc="140" dirty="0">
                <a:solidFill>
                  <a:srgbClr val="221F1F"/>
                </a:solidFill>
                <a:latin typeface="Montserrat"/>
                <a:cs typeface="Montserrat"/>
              </a:rPr>
              <a:t> </a:t>
            </a:r>
            <a:r>
              <a:rPr sz="700" dirty="0">
                <a:solidFill>
                  <a:srgbClr val="221F1F"/>
                </a:solidFill>
                <a:latin typeface="Montserrat"/>
                <a:cs typeface="Montserrat"/>
              </a:rPr>
              <a:t>Ellos</a:t>
            </a:r>
            <a:r>
              <a:rPr sz="700" spc="135" dirty="0">
                <a:solidFill>
                  <a:srgbClr val="221F1F"/>
                </a:solidFill>
                <a:latin typeface="Montserrat"/>
                <a:cs typeface="Montserrat"/>
              </a:rPr>
              <a:t> </a:t>
            </a:r>
            <a:r>
              <a:rPr sz="700" dirty="0">
                <a:solidFill>
                  <a:srgbClr val="221F1F"/>
                </a:solidFill>
                <a:latin typeface="Montserrat"/>
                <a:cs typeface="Montserrat"/>
              </a:rPr>
              <a:t>son</a:t>
            </a:r>
            <a:r>
              <a:rPr sz="700" spc="140" dirty="0">
                <a:solidFill>
                  <a:srgbClr val="221F1F"/>
                </a:solidFill>
                <a:latin typeface="Montserrat"/>
                <a:cs typeface="Montserrat"/>
              </a:rPr>
              <a:t> </a:t>
            </a:r>
            <a:r>
              <a:rPr sz="700" dirty="0">
                <a:solidFill>
                  <a:srgbClr val="221F1F"/>
                </a:solidFill>
                <a:latin typeface="Montserrat"/>
                <a:cs typeface="Montserrat"/>
              </a:rPr>
              <a:t>el</a:t>
            </a:r>
            <a:r>
              <a:rPr sz="700" spc="145" dirty="0">
                <a:solidFill>
                  <a:srgbClr val="221F1F"/>
                </a:solidFill>
                <a:latin typeface="Montserrat"/>
                <a:cs typeface="Montserrat"/>
              </a:rPr>
              <a:t> </a:t>
            </a:r>
            <a:r>
              <a:rPr sz="700" dirty="0">
                <a:solidFill>
                  <a:srgbClr val="221F1F"/>
                </a:solidFill>
                <a:latin typeface="Montserrat"/>
                <a:cs typeface="Montserrat"/>
              </a:rPr>
              <a:t>único</a:t>
            </a:r>
            <a:r>
              <a:rPr sz="700" spc="140" dirty="0">
                <a:solidFill>
                  <a:srgbClr val="221F1F"/>
                </a:solidFill>
                <a:latin typeface="Montserrat"/>
                <a:cs typeface="Montserrat"/>
              </a:rPr>
              <a:t> </a:t>
            </a:r>
            <a:r>
              <a:rPr sz="700" dirty="0">
                <a:solidFill>
                  <a:srgbClr val="221F1F"/>
                </a:solidFill>
                <a:latin typeface="Montserrat"/>
                <a:cs typeface="Montserrat"/>
              </a:rPr>
              <a:t>medio</a:t>
            </a:r>
            <a:r>
              <a:rPr sz="700" spc="150"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distinguir</a:t>
            </a:r>
            <a:r>
              <a:rPr sz="700" spc="-25" dirty="0">
                <a:solidFill>
                  <a:srgbClr val="221F1F"/>
                </a:solidFill>
                <a:latin typeface="Montserrat"/>
                <a:cs typeface="Montserrat"/>
              </a:rPr>
              <a:t> </a:t>
            </a:r>
            <a:r>
              <a:rPr sz="700" dirty="0">
                <a:solidFill>
                  <a:srgbClr val="221F1F"/>
                </a:solidFill>
                <a:latin typeface="Montserrat"/>
                <a:cs typeface="Montserrat"/>
              </a:rPr>
              <a:t>su</a:t>
            </a:r>
            <a:r>
              <a:rPr sz="700" spc="-15" dirty="0">
                <a:solidFill>
                  <a:srgbClr val="221F1F"/>
                </a:solidFill>
                <a:latin typeface="Montserrat"/>
                <a:cs typeface="Montserrat"/>
              </a:rPr>
              <a:t> </a:t>
            </a:r>
            <a:r>
              <a:rPr sz="700" dirty="0">
                <a:solidFill>
                  <a:srgbClr val="221F1F"/>
                </a:solidFill>
                <a:latin typeface="Montserrat"/>
                <a:cs typeface="Montserrat"/>
              </a:rPr>
              <a:t>Vehículo de</a:t>
            </a:r>
            <a:r>
              <a:rPr sz="700" spc="-10" dirty="0">
                <a:solidFill>
                  <a:srgbClr val="221F1F"/>
                </a:solidFill>
                <a:latin typeface="Montserrat"/>
                <a:cs typeface="Montserrat"/>
              </a:rPr>
              <a:t> </a:t>
            </a:r>
            <a:r>
              <a:rPr sz="700" dirty="0">
                <a:solidFill>
                  <a:srgbClr val="221F1F"/>
                </a:solidFill>
                <a:latin typeface="Montserrat"/>
                <a:cs typeface="Montserrat"/>
              </a:rPr>
              <a:t>otros</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mismo</a:t>
            </a:r>
            <a:r>
              <a:rPr sz="700" spc="-30" dirty="0">
                <a:solidFill>
                  <a:srgbClr val="221F1F"/>
                </a:solidFill>
                <a:latin typeface="Montserrat"/>
                <a:cs typeface="Montserrat"/>
              </a:rPr>
              <a:t> </a:t>
            </a:r>
            <a:r>
              <a:rPr sz="700" dirty="0">
                <a:solidFill>
                  <a:srgbClr val="221F1F"/>
                </a:solidFill>
                <a:latin typeface="Montserrat"/>
                <a:cs typeface="Montserrat"/>
              </a:rPr>
              <a:t>modelo</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spc="-10" dirty="0">
                <a:solidFill>
                  <a:srgbClr val="221F1F"/>
                </a:solidFill>
                <a:latin typeface="Montserrat"/>
                <a:cs typeface="Montserrat"/>
              </a:rPr>
              <a:t>tipo.</a:t>
            </a:r>
            <a:endParaRPr sz="700">
              <a:latin typeface="Montserrat"/>
              <a:cs typeface="Montserrat"/>
            </a:endParaRPr>
          </a:p>
        </p:txBody>
      </p:sp>
      <p:grpSp>
        <p:nvGrpSpPr>
          <p:cNvPr id="6" name="object 6"/>
          <p:cNvGrpSpPr/>
          <p:nvPr/>
        </p:nvGrpSpPr>
        <p:grpSpPr>
          <a:xfrm>
            <a:off x="2766186" y="1122387"/>
            <a:ext cx="2230755" cy="1435735"/>
            <a:chOff x="2766186" y="1122387"/>
            <a:chExt cx="2230755" cy="1435735"/>
          </a:xfrm>
        </p:grpSpPr>
        <p:sp>
          <p:nvSpPr>
            <p:cNvPr id="7" name="object 7"/>
            <p:cNvSpPr/>
            <p:nvPr/>
          </p:nvSpPr>
          <p:spPr>
            <a:xfrm>
              <a:off x="4050791" y="1628394"/>
              <a:ext cx="324485" cy="132715"/>
            </a:xfrm>
            <a:custGeom>
              <a:avLst/>
              <a:gdLst/>
              <a:ahLst/>
              <a:cxnLst/>
              <a:rect l="l" t="t" r="r" b="b"/>
              <a:pathLst>
                <a:path w="324485" h="132714">
                  <a:moveTo>
                    <a:pt x="323977" y="64515"/>
                  </a:moveTo>
                  <a:lnTo>
                    <a:pt x="307467" y="0"/>
                  </a:lnTo>
                  <a:lnTo>
                    <a:pt x="154686" y="34670"/>
                  </a:lnTo>
                  <a:lnTo>
                    <a:pt x="146177" y="5333"/>
                  </a:lnTo>
                  <a:lnTo>
                    <a:pt x="0" y="113030"/>
                  </a:lnTo>
                  <a:lnTo>
                    <a:pt x="178943" y="132714"/>
                  </a:lnTo>
                  <a:lnTo>
                    <a:pt x="172212" y="103124"/>
                  </a:lnTo>
                  <a:lnTo>
                    <a:pt x="323977" y="64515"/>
                  </a:lnTo>
                  <a:close/>
                </a:path>
              </a:pathLst>
            </a:custGeom>
            <a:ln w="6346">
              <a:solidFill>
                <a:srgbClr val="221F1F"/>
              </a:solidFill>
            </a:ln>
          </p:spPr>
          <p:txBody>
            <a:bodyPr wrap="square" lIns="0" tIns="0" rIns="0" bIns="0" rtlCol="0"/>
            <a:lstStyle/>
            <a:p>
              <a:endParaRPr/>
            </a:p>
          </p:txBody>
        </p:sp>
        <p:pic>
          <p:nvPicPr>
            <p:cNvPr id="8" name="object 8"/>
            <p:cNvPicPr/>
            <p:nvPr/>
          </p:nvPicPr>
          <p:blipFill>
            <a:blip r:embed="rId2" cstate="print"/>
            <a:stretch>
              <a:fillRect/>
            </a:stretch>
          </p:blipFill>
          <p:spPr>
            <a:xfrm>
              <a:off x="4105401" y="1649476"/>
              <a:ext cx="234950" cy="91058"/>
            </a:xfrm>
            <a:prstGeom prst="rect">
              <a:avLst/>
            </a:prstGeom>
          </p:spPr>
        </p:pic>
        <p:pic>
          <p:nvPicPr>
            <p:cNvPr id="9" name="object 9"/>
            <p:cNvPicPr/>
            <p:nvPr/>
          </p:nvPicPr>
          <p:blipFill>
            <a:blip r:embed="rId3" cstate="print"/>
            <a:stretch>
              <a:fillRect/>
            </a:stretch>
          </p:blipFill>
          <p:spPr>
            <a:xfrm>
              <a:off x="2766186" y="1122387"/>
              <a:ext cx="2230501" cy="1435481"/>
            </a:xfrm>
            <a:prstGeom prst="rect">
              <a:avLst/>
            </a:prstGeom>
          </p:spPr>
        </p:pic>
        <p:sp>
          <p:nvSpPr>
            <p:cNvPr id="10" name="object 10"/>
            <p:cNvSpPr/>
            <p:nvPr/>
          </p:nvSpPr>
          <p:spPr>
            <a:xfrm>
              <a:off x="3605511" y="1515415"/>
              <a:ext cx="558165" cy="480059"/>
            </a:xfrm>
            <a:custGeom>
              <a:avLst/>
              <a:gdLst/>
              <a:ahLst/>
              <a:cxnLst/>
              <a:rect l="l" t="t" r="r" b="b"/>
              <a:pathLst>
                <a:path w="558164" h="480060">
                  <a:moveTo>
                    <a:pt x="198646" y="141553"/>
                  </a:moveTo>
                  <a:lnTo>
                    <a:pt x="254307" y="99474"/>
                  </a:lnTo>
                  <a:lnTo>
                    <a:pt x="309297" y="64142"/>
                  </a:lnTo>
                  <a:lnTo>
                    <a:pt x="362218" y="36044"/>
                  </a:lnTo>
                  <a:lnTo>
                    <a:pt x="411672" y="15664"/>
                  </a:lnTo>
                  <a:lnTo>
                    <a:pt x="456264" y="3488"/>
                  </a:lnTo>
                  <a:lnTo>
                    <a:pt x="494594" y="0"/>
                  </a:lnTo>
                  <a:lnTo>
                    <a:pt x="525265" y="5685"/>
                  </a:lnTo>
                  <a:lnTo>
                    <a:pt x="546880" y="21030"/>
                  </a:lnTo>
                  <a:lnTo>
                    <a:pt x="557561" y="45261"/>
                  </a:lnTo>
                  <a:lnTo>
                    <a:pt x="556962" y="76434"/>
                  </a:lnTo>
                  <a:lnTo>
                    <a:pt x="545842" y="113274"/>
                  </a:lnTo>
                  <a:lnTo>
                    <a:pt x="524956" y="154507"/>
                  </a:lnTo>
                  <a:lnTo>
                    <a:pt x="495064" y="198860"/>
                  </a:lnTo>
                  <a:lnTo>
                    <a:pt x="456922" y="245058"/>
                  </a:lnTo>
                  <a:lnTo>
                    <a:pt x="411288" y="291828"/>
                  </a:lnTo>
                  <a:lnTo>
                    <a:pt x="358920" y="337895"/>
                  </a:lnTo>
                  <a:lnTo>
                    <a:pt x="303259" y="379974"/>
                  </a:lnTo>
                  <a:lnTo>
                    <a:pt x="248269" y="415305"/>
                  </a:lnTo>
                  <a:lnTo>
                    <a:pt x="195348" y="443404"/>
                  </a:lnTo>
                  <a:lnTo>
                    <a:pt x="145893" y="463784"/>
                  </a:lnTo>
                  <a:lnTo>
                    <a:pt x="101302" y="475960"/>
                  </a:lnTo>
                  <a:lnTo>
                    <a:pt x="62972" y="479448"/>
                  </a:lnTo>
                  <a:lnTo>
                    <a:pt x="32301" y="473763"/>
                  </a:lnTo>
                  <a:lnTo>
                    <a:pt x="10686" y="458418"/>
                  </a:lnTo>
                  <a:lnTo>
                    <a:pt x="0" y="434187"/>
                  </a:lnTo>
                  <a:lnTo>
                    <a:pt x="585" y="403014"/>
                  </a:lnTo>
                  <a:lnTo>
                    <a:pt x="11690" y="366174"/>
                  </a:lnTo>
                  <a:lnTo>
                    <a:pt x="32562" y="324941"/>
                  </a:lnTo>
                  <a:lnTo>
                    <a:pt x="62446" y="280588"/>
                  </a:lnTo>
                  <a:lnTo>
                    <a:pt x="100590" y="234390"/>
                  </a:lnTo>
                  <a:lnTo>
                    <a:pt x="146241" y="187620"/>
                  </a:lnTo>
                  <a:lnTo>
                    <a:pt x="198646" y="141553"/>
                  </a:lnTo>
                  <a:close/>
                </a:path>
              </a:pathLst>
            </a:custGeom>
            <a:ln w="25400">
              <a:solidFill>
                <a:srgbClr val="FFFFFF"/>
              </a:solidFill>
            </a:ln>
          </p:spPr>
          <p:txBody>
            <a:bodyPr wrap="square" lIns="0" tIns="0" rIns="0" bIns="0" rtlCol="0"/>
            <a:lstStyle/>
            <a:p>
              <a:endParaRPr/>
            </a:p>
          </p:txBody>
        </p:sp>
      </p:grpSp>
      <p:grpSp>
        <p:nvGrpSpPr>
          <p:cNvPr id="11" name="object 11"/>
          <p:cNvGrpSpPr/>
          <p:nvPr/>
        </p:nvGrpSpPr>
        <p:grpSpPr>
          <a:xfrm>
            <a:off x="262420" y="1112735"/>
            <a:ext cx="2102485" cy="1435100"/>
            <a:chOff x="262420" y="1112735"/>
            <a:chExt cx="2102485" cy="1435100"/>
          </a:xfrm>
        </p:grpSpPr>
        <p:pic>
          <p:nvPicPr>
            <p:cNvPr id="12" name="object 12"/>
            <p:cNvPicPr/>
            <p:nvPr/>
          </p:nvPicPr>
          <p:blipFill>
            <a:blip r:embed="rId4" cstate="print"/>
            <a:stretch>
              <a:fillRect/>
            </a:stretch>
          </p:blipFill>
          <p:spPr>
            <a:xfrm>
              <a:off x="262420" y="1112735"/>
              <a:ext cx="2102258" cy="1434973"/>
            </a:xfrm>
            <a:prstGeom prst="rect">
              <a:avLst/>
            </a:prstGeom>
          </p:spPr>
        </p:pic>
        <p:sp>
          <p:nvSpPr>
            <p:cNvPr id="13" name="object 13"/>
            <p:cNvSpPr/>
            <p:nvPr/>
          </p:nvSpPr>
          <p:spPr>
            <a:xfrm>
              <a:off x="1303448" y="1539789"/>
              <a:ext cx="308610" cy="641350"/>
            </a:xfrm>
            <a:custGeom>
              <a:avLst/>
              <a:gdLst/>
              <a:ahLst/>
              <a:cxnLst/>
              <a:rect l="l" t="t" r="r" b="b"/>
              <a:pathLst>
                <a:path w="308609" h="641350">
                  <a:moveTo>
                    <a:pt x="42878" y="357590"/>
                  </a:moveTo>
                  <a:lnTo>
                    <a:pt x="23634" y="292464"/>
                  </a:lnTo>
                  <a:lnTo>
                    <a:pt x="10086" y="230342"/>
                  </a:lnTo>
                  <a:lnTo>
                    <a:pt x="2214" y="172659"/>
                  </a:lnTo>
                  <a:lnTo>
                    <a:pt x="0" y="120846"/>
                  </a:lnTo>
                  <a:lnTo>
                    <a:pt x="3422" y="76339"/>
                  </a:lnTo>
                  <a:lnTo>
                    <a:pt x="12463" y="40569"/>
                  </a:lnTo>
                  <a:lnTo>
                    <a:pt x="27103" y="14969"/>
                  </a:lnTo>
                  <a:lnTo>
                    <a:pt x="47323" y="974"/>
                  </a:lnTo>
                  <a:lnTo>
                    <a:pt x="71876" y="0"/>
                  </a:lnTo>
                  <a:lnTo>
                    <a:pt x="98946" y="11654"/>
                  </a:lnTo>
                  <a:lnTo>
                    <a:pt x="157130" y="68316"/>
                  </a:lnTo>
                  <a:lnTo>
                    <a:pt x="186491" y="111055"/>
                  </a:lnTo>
                  <a:lnTo>
                    <a:pt x="214862" y="161887"/>
                  </a:lnTo>
                  <a:lnTo>
                    <a:pt x="241366" y="219679"/>
                  </a:lnTo>
                  <a:lnTo>
                    <a:pt x="265128" y="283295"/>
                  </a:lnTo>
                  <a:lnTo>
                    <a:pt x="284372" y="348422"/>
                  </a:lnTo>
                  <a:lnTo>
                    <a:pt x="297920" y="410543"/>
                  </a:lnTo>
                  <a:lnTo>
                    <a:pt x="305791" y="468227"/>
                  </a:lnTo>
                  <a:lnTo>
                    <a:pt x="308006" y="520039"/>
                  </a:lnTo>
                  <a:lnTo>
                    <a:pt x="304583" y="564547"/>
                  </a:lnTo>
                  <a:lnTo>
                    <a:pt x="295542" y="600317"/>
                  </a:lnTo>
                  <a:lnTo>
                    <a:pt x="280902" y="625916"/>
                  </a:lnTo>
                  <a:lnTo>
                    <a:pt x="260683" y="639911"/>
                  </a:lnTo>
                  <a:lnTo>
                    <a:pt x="236093" y="640886"/>
                  </a:lnTo>
                  <a:lnTo>
                    <a:pt x="209006" y="629231"/>
                  </a:lnTo>
                  <a:lnTo>
                    <a:pt x="150828" y="572570"/>
                  </a:lnTo>
                  <a:lnTo>
                    <a:pt x="121481" y="529831"/>
                  </a:lnTo>
                  <a:lnTo>
                    <a:pt x="93126" y="478998"/>
                  </a:lnTo>
                  <a:lnTo>
                    <a:pt x="66634" y="421207"/>
                  </a:lnTo>
                  <a:lnTo>
                    <a:pt x="42878" y="357590"/>
                  </a:lnTo>
                  <a:close/>
                </a:path>
              </a:pathLst>
            </a:custGeom>
            <a:ln w="25400">
              <a:solidFill>
                <a:srgbClr val="FFFFFF"/>
              </a:solidFill>
            </a:ln>
          </p:spPr>
          <p:txBody>
            <a:bodyPr wrap="square" lIns="0" tIns="0" rIns="0" bIns="0" rtlCol="0"/>
            <a:lstStyle/>
            <a:p>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3140" cy="531495"/>
          </a:xfrm>
          <a:prstGeom prst="rect">
            <a:avLst/>
          </a:prstGeom>
        </p:spPr>
        <p:txBody>
          <a:bodyPr vert="horz" wrap="square" lIns="0" tIns="13335" rIns="0" bIns="0" rtlCol="0">
            <a:spAutoFit/>
          </a:bodyPr>
          <a:lstStyle/>
          <a:p>
            <a:pPr marL="12700">
              <a:lnSpc>
                <a:spcPct val="100000"/>
              </a:lnSpc>
              <a:spcBef>
                <a:spcPts val="105"/>
              </a:spcBef>
            </a:pPr>
            <a:r>
              <a:rPr sz="800" b="1" spc="-20" dirty="0">
                <a:solidFill>
                  <a:srgbClr val="221F1F"/>
                </a:solidFill>
                <a:latin typeface="Montserrat"/>
                <a:cs typeface="Montserrat"/>
              </a:rPr>
              <a:t>LLAVE</a:t>
            </a:r>
            <a:endParaRPr sz="800" dirty="0">
              <a:latin typeface="Montserrat"/>
              <a:cs typeface="Montserrat"/>
            </a:endParaRPr>
          </a:p>
          <a:p>
            <a:pPr marL="21590" marR="5080" algn="just">
              <a:lnSpc>
                <a:spcPct val="100000"/>
              </a:lnSpc>
              <a:spcBef>
                <a:spcPts val="495"/>
              </a:spcBef>
            </a:pPr>
            <a:r>
              <a:rPr sz="700" dirty="0">
                <a:latin typeface="Montserrat"/>
                <a:cs typeface="Montserrat"/>
              </a:rPr>
              <a:t>Se</a:t>
            </a:r>
            <a:r>
              <a:rPr sz="700" spc="55" dirty="0">
                <a:latin typeface="Montserrat"/>
                <a:cs typeface="Montserrat"/>
              </a:rPr>
              <a:t> </a:t>
            </a:r>
            <a:r>
              <a:rPr sz="700" dirty="0">
                <a:latin typeface="Montserrat"/>
                <a:cs typeface="Montserrat"/>
              </a:rPr>
              <a:t>utiliza</a:t>
            </a:r>
            <a:r>
              <a:rPr sz="700" spc="60" dirty="0">
                <a:latin typeface="Montserrat"/>
                <a:cs typeface="Montserrat"/>
              </a:rPr>
              <a:t> </a:t>
            </a:r>
            <a:r>
              <a:rPr sz="700" dirty="0">
                <a:latin typeface="Montserrat"/>
                <a:cs typeface="Montserrat"/>
              </a:rPr>
              <a:t>una</a:t>
            </a:r>
            <a:r>
              <a:rPr sz="700" spc="60" dirty="0">
                <a:latin typeface="Montserrat"/>
                <a:cs typeface="Montserrat"/>
              </a:rPr>
              <a:t> </a:t>
            </a:r>
            <a:r>
              <a:rPr sz="700" dirty="0">
                <a:latin typeface="Montserrat"/>
                <a:cs typeface="Montserrat"/>
              </a:rPr>
              <a:t>llave</a:t>
            </a:r>
            <a:r>
              <a:rPr sz="700" spc="65" dirty="0">
                <a:latin typeface="Montserrat"/>
                <a:cs typeface="Montserrat"/>
              </a:rPr>
              <a:t> </a:t>
            </a:r>
            <a:r>
              <a:rPr sz="700" dirty="0">
                <a:latin typeface="Montserrat"/>
                <a:cs typeface="Montserrat"/>
              </a:rPr>
              <a:t>común</a:t>
            </a:r>
            <a:r>
              <a:rPr sz="700" spc="70" dirty="0">
                <a:latin typeface="Montserrat"/>
                <a:cs typeface="Montserrat"/>
              </a:rPr>
              <a:t> </a:t>
            </a:r>
            <a:r>
              <a:rPr sz="700" dirty="0">
                <a:latin typeface="Montserrat"/>
                <a:cs typeface="Montserrat"/>
              </a:rPr>
              <a:t>para</a:t>
            </a:r>
            <a:r>
              <a:rPr sz="700" spc="65" dirty="0">
                <a:latin typeface="Montserrat"/>
                <a:cs typeface="Montserrat"/>
              </a:rPr>
              <a:t> </a:t>
            </a:r>
            <a:r>
              <a:rPr sz="700" dirty="0">
                <a:latin typeface="Montserrat"/>
                <a:cs typeface="Montserrat"/>
              </a:rPr>
              <a:t>el</a:t>
            </a:r>
            <a:r>
              <a:rPr sz="700" spc="65" dirty="0">
                <a:latin typeface="Montserrat"/>
                <a:cs typeface="Montserrat"/>
              </a:rPr>
              <a:t> </a:t>
            </a:r>
            <a:r>
              <a:rPr sz="700" dirty="0">
                <a:latin typeface="Montserrat"/>
                <a:cs typeface="Montserrat"/>
              </a:rPr>
              <a:t>interruptor</a:t>
            </a:r>
            <a:r>
              <a:rPr sz="700" spc="7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encendido,</a:t>
            </a:r>
            <a:r>
              <a:rPr sz="700" spc="-10" dirty="0">
                <a:latin typeface="Montserrat"/>
                <a:cs typeface="Montserrat"/>
              </a:rPr>
              <a:t> </a:t>
            </a:r>
            <a:r>
              <a:rPr sz="700" dirty="0">
                <a:latin typeface="Montserrat"/>
                <a:cs typeface="Montserrat"/>
              </a:rPr>
              <a:t>seguro</a:t>
            </a:r>
            <a:r>
              <a:rPr sz="700" spc="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dirección,</a:t>
            </a:r>
            <a:r>
              <a:rPr sz="700" spc="5" dirty="0">
                <a:latin typeface="Montserrat"/>
                <a:cs typeface="Montserrat"/>
              </a:rPr>
              <a:t> </a:t>
            </a:r>
            <a:r>
              <a:rPr sz="700" dirty="0">
                <a:latin typeface="Montserrat"/>
                <a:cs typeface="Montserrat"/>
              </a:rPr>
              <a:t>seguro</a:t>
            </a:r>
            <a:r>
              <a:rPr sz="700" spc="-5" dirty="0">
                <a:latin typeface="Montserrat"/>
                <a:cs typeface="Montserrat"/>
              </a:rPr>
              <a:t> </a:t>
            </a:r>
            <a:r>
              <a:rPr sz="700" dirty="0">
                <a:latin typeface="Montserrat"/>
                <a:cs typeface="Montserrat"/>
              </a:rPr>
              <a:t>del</a:t>
            </a:r>
            <a:r>
              <a:rPr sz="700" spc="-10" dirty="0">
                <a:latin typeface="Montserrat"/>
                <a:cs typeface="Montserrat"/>
              </a:rPr>
              <a:t> </a:t>
            </a:r>
            <a:r>
              <a:rPr lang="es-ES" sz="700" spc="-10" dirty="0">
                <a:latin typeface="Montserrat"/>
                <a:cs typeface="Montserrat"/>
              </a:rPr>
              <a:t>asiento</a:t>
            </a:r>
            <a:r>
              <a:rPr sz="700" spc="-10"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tapa</a:t>
            </a:r>
            <a:r>
              <a:rPr sz="700" spc="-5" dirty="0">
                <a:latin typeface="Montserrat"/>
                <a:cs typeface="Montserrat"/>
              </a:rPr>
              <a:t> </a:t>
            </a:r>
            <a:r>
              <a:rPr sz="700" dirty="0">
                <a:latin typeface="Montserrat"/>
                <a:cs typeface="Montserrat"/>
              </a:rPr>
              <a:t>del</a:t>
            </a:r>
            <a:r>
              <a:rPr sz="700" spc="-15" dirty="0">
                <a:latin typeface="Montserrat"/>
                <a:cs typeface="Montserrat"/>
              </a:rPr>
              <a:t> </a:t>
            </a:r>
            <a:r>
              <a:rPr sz="700" dirty="0">
                <a:latin typeface="Montserrat"/>
                <a:cs typeface="Montserrat"/>
              </a:rPr>
              <a:t>depósito</a:t>
            </a:r>
            <a:r>
              <a:rPr sz="700" spc="5" dirty="0">
                <a:latin typeface="Montserrat"/>
                <a:cs typeface="Montserrat"/>
              </a:rPr>
              <a:t> </a:t>
            </a:r>
            <a:r>
              <a:rPr sz="700" dirty="0">
                <a:latin typeface="Montserrat"/>
                <a:cs typeface="Montserrat"/>
              </a:rPr>
              <a:t>de</a:t>
            </a:r>
            <a:r>
              <a:rPr sz="700" spc="-15" dirty="0">
                <a:latin typeface="Montserrat"/>
                <a:cs typeface="Montserrat"/>
              </a:rPr>
              <a:t> </a:t>
            </a:r>
            <a:r>
              <a:rPr sz="700" spc="-10" dirty="0">
                <a:latin typeface="Montserrat"/>
                <a:cs typeface="Montserrat"/>
              </a:rPr>
              <a:t>combustible.</a:t>
            </a:r>
            <a:endParaRPr sz="700" dirty="0">
              <a:latin typeface="Montserrat"/>
              <a:cs typeface="Montserrat"/>
            </a:endParaRPr>
          </a:p>
        </p:txBody>
      </p:sp>
      <p:sp>
        <p:nvSpPr>
          <p:cNvPr id="3" name="object 3"/>
          <p:cNvSpPr txBox="1"/>
          <p:nvPr/>
        </p:nvSpPr>
        <p:spPr>
          <a:xfrm>
            <a:off x="271678" y="2408631"/>
            <a:ext cx="2261235" cy="995044"/>
          </a:xfrm>
          <a:prstGeom prst="rect">
            <a:avLst/>
          </a:prstGeom>
        </p:spPr>
        <p:txBody>
          <a:bodyPr vert="horz" wrap="square" lIns="0" tIns="12700" rIns="0" bIns="0" rtlCol="0">
            <a:spAutoFit/>
          </a:bodyPr>
          <a:lstStyle/>
          <a:p>
            <a:pPr marL="12700" algn="just">
              <a:lnSpc>
                <a:spcPct val="100000"/>
              </a:lnSpc>
              <a:spcBef>
                <a:spcPts val="100"/>
              </a:spcBef>
            </a:pPr>
            <a:r>
              <a:rPr sz="800" b="1" dirty="0">
                <a:solidFill>
                  <a:srgbClr val="221F1F"/>
                </a:solidFill>
                <a:latin typeface="Montserrat"/>
                <a:cs typeface="Montserrat"/>
              </a:rPr>
              <a:t>INTERRUPTOR</a:t>
            </a:r>
            <a:r>
              <a:rPr sz="800" b="1" spc="-30"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10" dirty="0">
                <a:solidFill>
                  <a:srgbClr val="221F1F"/>
                </a:solidFill>
                <a:latin typeface="Montserrat"/>
                <a:cs typeface="Montserrat"/>
              </a:rPr>
              <a:t>ENCENDIDO</a:t>
            </a:r>
            <a:endParaRPr sz="800" dirty="0">
              <a:latin typeface="Montserrat"/>
              <a:cs typeface="Montserrat"/>
            </a:endParaRPr>
          </a:p>
          <a:p>
            <a:pPr marL="21590" marR="5080" algn="just">
              <a:lnSpc>
                <a:spcPct val="100000"/>
              </a:lnSpc>
              <a:spcBef>
                <a:spcPts val="515"/>
              </a:spcBef>
            </a:pPr>
            <a:r>
              <a:rPr sz="700" dirty="0">
                <a:solidFill>
                  <a:srgbClr val="221F1F"/>
                </a:solidFill>
                <a:latin typeface="Montserrat"/>
                <a:cs typeface="Montserrat"/>
              </a:rPr>
              <a:t>Habilita</a:t>
            </a:r>
            <a:r>
              <a:rPr sz="700" spc="254" dirty="0">
                <a:solidFill>
                  <a:srgbClr val="221F1F"/>
                </a:solidFill>
                <a:latin typeface="Montserrat"/>
                <a:cs typeface="Montserrat"/>
              </a:rPr>
              <a:t> </a:t>
            </a:r>
            <a:r>
              <a:rPr sz="700" dirty="0">
                <a:solidFill>
                  <a:srgbClr val="221F1F"/>
                </a:solidFill>
                <a:latin typeface="Montserrat"/>
                <a:cs typeface="Montserrat"/>
              </a:rPr>
              <a:t>y</a:t>
            </a:r>
            <a:r>
              <a:rPr sz="700" spc="265" dirty="0">
                <a:solidFill>
                  <a:srgbClr val="221F1F"/>
                </a:solidFill>
                <a:latin typeface="Montserrat"/>
                <a:cs typeface="Montserrat"/>
              </a:rPr>
              <a:t> </a:t>
            </a:r>
            <a:r>
              <a:rPr sz="700" dirty="0">
                <a:solidFill>
                  <a:srgbClr val="221F1F"/>
                </a:solidFill>
                <a:latin typeface="Montserrat"/>
                <a:cs typeface="Montserrat"/>
              </a:rPr>
              <a:t>deshabilita</a:t>
            </a:r>
            <a:r>
              <a:rPr sz="700" spc="260" dirty="0">
                <a:solidFill>
                  <a:srgbClr val="221F1F"/>
                </a:solidFill>
                <a:latin typeface="Montserrat"/>
                <a:cs typeface="Montserrat"/>
              </a:rPr>
              <a:t> </a:t>
            </a:r>
            <a:r>
              <a:rPr sz="700" dirty="0">
                <a:solidFill>
                  <a:srgbClr val="221F1F"/>
                </a:solidFill>
                <a:latin typeface="Montserrat"/>
                <a:cs typeface="Montserrat"/>
              </a:rPr>
              <a:t>el</a:t>
            </a:r>
            <a:r>
              <a:rPr sz="700" spc="265" dirty="0">
                <a:solidFill>
                  <a:srgbClr val="221F1F"/>
                </a:solidFill>
                <a:latin typeface="Montserrat"/>
                <a:cs typeface="Montserrat"/>
              </a:rPr>
              <a:t> </a:t>
            </a:r>
            <a:r>
              <a:rPr sz="700" dirty="0">
                <a:solidFill>
                  <a:srgbClr val="221F1F"/>
                </a:solidFill>
                <a:latin typeface="Montserrat"/>
                <a:cs typeface="Montserrat"/>
              </a:rPr>
              <a:t>circuito</a:t>
            </a:r>
            <a:r>
              <a:rPr sz="700" spc="265" dirty="0">
                <a:solidFill>
                  <a:srgbClr val="221F1F"/>
                </a:solidFill>
                <a:latin typeface="Montserrat"/>
                <a:cs typeface="Montserrat"/>
              </a:rPr>
              <a:t> </a:t>
            </a:r>
            <a:r>
              <a:rPr sz="700" dirty="0">
                <a:solidFill>
                  <a:srgbClr val="221F1F"/>
                </a:solidFill>
                <a:latin typeface="Montserrat"/>
                <a:cs typeface="Montserrat"/>
              </a:rPr>
              <a:t>eléctrico</a:t>
            </a:r>
            <a:r>
              <a:rPr sz="700" spc="275" dirty="0">
                <a:solidFill>
                  <a:srgbClr val="221F1F"/>
                </a:solidFill>
                <a:latin typeface="Montserrat"/>
                <a:cs typeface="Montserrat"/>
              </a:rPr>
              <a:t> </a:t>
            </a:r>
            <a:r>
              <a:rPr sz="700" dirty="0">
                <a:solidFill>
                  <a:srgbClr val="221F1F"/>
                </a:solidFill>
                <a:latin typeface="Montserrat"/>
                <a:cs typeface="Montserrat"/>
              </a:rPr>
              <a:t>y</a:t>
            </a:r>
            <a:r>
              <a:rPr sz="700" spc="26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bloqueo</a:t>
            </a:r>
            <a:r>
              <a:rPr sz="700" spc="70" dirty="0">
                <a:solidFill>
                  <a:srgbClr val="221F1F"/>
                </a:solidFill>
                <a:latin typeface="Montserrat"/>
                <a:cs typeface="Montserrat"/>
              </a:rPr>
              <a:t> </a:t>
            </a:r>
            <a:r>
              <a:rPr sz="700" dirty="0">
                <a:solidFill>
                  <a:srgbClr val="221F1F"/>
                </a:solidFill>
                <a:latin typeface="Montserrat"/>
                <a:cs typeface="Montserrat"/>
              </a:rPr>
              <a:t>de</a:t>
            </a:r>
            <a:r>
              <a:rPr sz="700" spc="70" dirty="0">
                <a:solidFill>
                  <a:srgbClr val="221F1F"/>
                </a:solidFill>
                <a:latin typeface="Montserrat"/>
                <a:cs typeface="Montserrat"/>
              </a:rPr>
              <a:t> </a:t>
            </a:r>
            <a:r>
              <a:rPr sz="700" dirty="0">
                <a:solidFill>
                  <a:srgbClr val="221F1F"/>
                </a:solidFill>
                <a:latin typeface="Montserrat"/>
                <a:cs typeface="Montserrat"/>
              </a:rPr>
              <a:t>la</a:t>
            </a:r>
            <a:r>
              <a:rPr sz="700" spc="75" dirty="0">
                <a:solidFill>
                  <a:srgbClr val="221F1F"/>
                </a:solidFill>
                <a:latin typeface="Montserrat"/>
                <a:cs typeface="Montserrat"/>
              </a:rPr>
              <a:t> </a:t>
            </a:r>
            <a:r>
              <a:rPr sz="700" dirty="0">
                <a:solidFill>
                  <a:srgbClr val="221F1F"/>
                </a:solidFill>
                <a:latin typeface="Montserrat"/>
                <a:cs typeface="Montserrat"/>
              </a:rPr>
              <a:t>dirección.</a:t>
            </a:r>
            <a:r>
              <a:rPr sz="700" spc="65" dirty="0">
                <a:solidFill>
                  <a:srgbClr val="221F1F"/>
                </a:solidFill>
                <a:latin typeface="Montserrat"/>
                <a:cs typeface="Montserrat"/>
              </a:rPr>
              <a:t> </a:t>
            </a:r>
            <a:r>
              <a:rPr sz="700" dirty="0">
                <a:solidFill>
                  <a:srgbClr val="221F1F"/>
                </a:solidFill>
                <a:latin typeface="Montserrat"/>
                <a:cs typeface="Montserrat"/>
              </a:rPr>
              <a:t>Tiene</a:t>
            </a:r>
            <a:r>
              <a:rPr sz="700" spc="75" dirty="0">
                <a:solidFill>
                  <a:srgbClr val="221F1F"/>
                </a:solidFill>
                <a:latin typeface="Montserrat"/>
                <a:cs typeface="Montserrat"/>
              </a:rPr>
              <a:t> </a:t>
            </a:r>
            <a:r>
              <a:rPr sz="700" dirty="0">
                <a:solidFill>
                  <a:srgbClr val="221F1F"/>
                </a:solidFill>
                <a:latin typeface="Montserrat"/>
                <a:cs typeface="Montserrat"/>
              </a:rPr>
              <a:t>las</a:t>
            </a:r>
            <a:r>
              <a:rPr sz="700" spc="65" dirty="0">
                <a:solidFill>
                  <a:srgbClr val="221F1F"/>
                </a:solidFill>
                <a:latin typeface="Montserrat"/>
                <a:cs typeface="Montserrat"/>
              </a:rPr>
              <a:t> </a:t>
            </a:r>
            <a:r>
              <a:rPr sz="700" dirty="0">
                <a:solidFill>
                  <a:srgbClr val="221F1F"/>
                </a:solidFill>
                <a:latin typeface="Montserrat"/>
                <a:cs typeface="Montserrat"/>
              </a:rPr>
              <a:t>siguientes</a:t>
            </a:r>
            <a:r>
              <a:rPr sz="700" spc="70" dirty="0">
                <a:solidFill>
                  <a:srgbClr val="221F1F"/>
                </a:solidFill>
                <a:latin typeface="Montserrat"/>
                <a:cs typeface="Montserrat"/>
              </a:rPr>
              <a:t> </a:t>
            </a:r>
            <a:r>
              <a:rPr sz="700" spc="-20" dirty="0">
                <a:solidFill>
                  <a:srgbClr val="221F1F"/>
                </a:solidFill>
                <a:latin typeface="Montserrat"/>
                <a:cs typeface="Montserrat"/>
              </a:rPr>
              <a:t>tres</a:t>
            </a:r>
            <a:r>
              <a:rPr sz="700" spc="500" dirty="0">
                <a:solidFill>
                  <a:srgbClr val="221F1F"/>
                </a:solidFill>
                <a:latin typeface="Montserrat"/>
                <a:cs typeface="Montserrat"/>
              </a:rPr>
              <a:t> </a:t>
            </a:r>
            <a:r>
              <a:rPr sz="700" spc="-10" dirty="0">
                <a:solidFill>
                  <a:srgbClr val="221F1F"/>
                </a:solidFill>
                <a:latin typeface="Montserrat"/>
                <a:cs typeface="Montserrat"/>
              </a:rPr>
              <a:t>posiciones</a:t>
            </a:r>
            <a:r>
              <a:rPr sz="700" spc="-10" dirty="0">
                <a:latin typeface="Montserrat"/>
                <a:cs typeface="Montserrat"/>
              </a:rPr>
              <a:t>:</a:t>
            </a:r>
            <a:endParaRPr sz="700" dirty="0">
              <a:latin typeface="Montserrat"/>
              <a:cs typeface="Montserrat"/>
            </a:endParaRPr>
          </a:p>
          <a:p>
            <a:pPr marL="12700">
              <a:lnSpc>
                <a:spcPct val="100000"/>
              </a:lnSpc>
              <a:spcBef>
                <a:spcPts val="500"/>
              </a:spcBef>
            </a:pPr>
            <a:r>
              <a:rPr sz="800" b="1" dirty="0">
                <a:solidFill>
                  <a:srgbClr val="221F1F"/>
                </a:solidFill>
                <a:latin typeface="Montserrat"/>
                <a:cs typeface="Montserrat"/>
              </a:rPr>
              <a:t>1.</a:t>
            </a:r>
            <a:r>
              <a:rPr sz="800" b="1" spc="-10" dirty="0">
                <a:solidFill>
                  <a:srgbClr val="221F1F"/>
                </a:solidFill>
                <a:latin typeface="Montserrat"/>
                <a:cs typeface="Montserrat"/>
              </a:rPr>
              <a:t> </a:t>
            </a:r>
            <a:r>
              <a:rPr sz="800" b="1" spc="-20" dirty="0">
                <a:solidFill>
                  <a:srgbClr val="221F1F"/>
                </a:solidFill>
                <a:latin typeface="Montserrat"/>
                <a:cs typeface="Montserrat"/>
              </a:rPr>
              <a:t>OFF:</a:t>
            </a:r>
            <a:endParaRPr sz="800" dirty="0">
              <a:latin typeface="Montserrat"/>
              <a:cs typeface="Montserrat"/>
            </a:endParaRPr>
          </a:p>
          <a:p>
            <a:pPr marL="21590" algn="just">
              <a:lnSpc>
                <a:spcPct val="100000"/>
              </a:lnSpc>
              <a:spcBef>
                <a:spcPts val="495"/>
              </a:spcBef>
            </a:pPr>
            <a:r>
              <a:rPr sz="700" dirty="0">
                <a:latin typeface="Montserrat"/>
                <a:cs typeface="Montserrat"/>
              </a:rPr>
              <a:t>Todos</a:t>
            </a:r>
            <a:r>
              <a:rPr sz="700" spc="-30" dirty="0">
                <a:latin typeface="Montserrat"/>
                <a:cs typeface="Montserrat"/>
              </a:rPr>
              <a:t> </a:t>
            </a:r>
            <a:r>
              <a:rPr sz="700" dirty="0">
                <a:latin typeface="Montserrat"/>
                <a:cs typeface="Montserrat"/>
              </a:rPr>
              <a:t>los</a:t>
            </a:r>
            <a:r>
              <a:rPr sz="700" spc="-30" dirty="0">
                <a:latin typeface="Montserrat"/>
                <a:cs typeface="Montserrat"/>
              </a:rPr>
              <a:t> </a:t>
            </a:r>
            <a:r>
              <a:rPr sz="700" dirty="0">
                <a:latin typeface="Montserrat"/>
                <a:cs typeface="Montserrat"/>
              </a:rPr>
              <a:t>circuitos</a:t>
            </a:r>
            <a:r>
              <a:rPr sz="700" spc="-10" dirty="0">
                <a:latin typeface="Montserrat"/>
                <a:cs typeface="Montserrat"/>
              </a:rPr>
              <a:t> </a:t>
            </a:r>
            <a:r>
              <a:rPr sz="700" dirty="0">
                <a:latin typeface="Montserrat"/>
                <a:cs typeface="Montserrat"/>
              </a:rPr>
              <a:t>eléctricos</a:t>
            </a:r>
            <a:r>
              <a:rPr sz="700" spc="-25" dirty="0">
                <a:latin typeface="Montserrat"/>
                <a:cs typeface="Montserrat"/>
              </a:rPr>
              <a:t> </a:t>
            </a:r>
            <a:r>
              <a:rPr sz="700" dirty="0">
                <a:latin typeface="Montserrat"/>
                <a:cs typeface="Montserrat"/>
              </a:rPr>
              <a:t>están</a:t>
            </a:r>
            <a:r>
              <a:rPr sz="700" spc="-15" dirty="0">
                <a:latin typeface="Montserrat"/>
                <a:cs typeface="Montserrat"/>
              </a:rPr>
              <a:t> </a:t>
            </a:r>
            <a:r>
              <a:rPr sz="700" spc="-10" dirty="0">
                <a:latin typeface="Montserrat"/>
                <a:cs typeface="Montserrat"/>
              </a:rPr>
              <a:t>deshabilitados,</a:t>
            </a:r>
            <a:endParaRPr sz="700" dirty="0">
              <a:latin typeface="Montserrat"/>
              <a:cs typeface="Montserrat"/>
            </a:endParaRPr>
          </a:p>
          <a:p>
            <a:pPr marL="21590" algn="just">
              <a:lnSpc>
                <a:spcPct val="100000"/>
              </a:lnSpc>
            </a:pPr>
            <a:r>
              <a:rPr sz="700" dirty="0">
                <a:latin typeface="Montserrat"/>
                <a:cs typeface="Montserrat"/>
              </a:rPr>
              <a:t>motor</a:t>
            </a:r>
            <a:r>
              <a:rPr sz="700" spc="-30" dirty="0">
                <a:latin typeface="Montserrat"/>
                <a:cs typeface="Montserrat"/>
              </a:rPr>
              <a:t> </a:t>
            </a:r>
            <a:r>
              <a:rPr sz="700" dirty="0">
                <a:latin typeface="Montserrat"/>
                <a:cs typeface="Montserrat"/>
              </a:rPr>
              <a:t>apagado</a:t>
            </a:r>
            <a:r>
              <a:rPr sz="700" spc="-10" dirty="0">
                <a:latin typeface="Montserrat"/>
                <a:cs typeface="Montserrat"/>
              </a:rPr>
              <a:t> </a:t>
            </a:r>
            <a:r>
              <a:rPr sz="700" dirty="0">
                <a:latin typeface="Montserrat"/>
                <a:cs typeface="Montserrat"/>
              </a:rPr>
              <a:t>y</a:t>
            </a:r>
            <a:r>
              <a:rPr sz="700" spc="-35" dirty="0">
                <a:latin typeface="Montserrat"/>
                <a:cs typeface="Montserrat"/>
              </a:rPr>
              <a:t> </a:t>
            </a:r>
            <a:r>
              <a:rPr sz="700" dirty="0">
                <a:latin typeface="Montserrat"/>
                <a:cs typeface="Montserrat"/>
              </a:rPr>
              <a:t>es</a:t>
            </a:r>
            <a:r>
              <a:rPr sz="700" spc="-30" dirty="0">
                <a:latin typeface="Montserrat"/>
                <a:cs typeface="Montserrat"/>
              </a:rPr>
              <a:t> </a:t>
            </a:r>
            <a:r>
              <a:rPr sz="700" dirty="0">
                <a:latin typeface="Montserrat"/>
                <a:cs typeface="Montserrat"/>
              </a:rPr>
              <a:t>posible</a:t>
            </a:r>
            <a:r>
              <a:rPr sz="700" spc="-15" dirty="0">
                <a:latin typeface="Montserrat"/>
                <a:cs typeface="Montserrat"/>
              </a:rPr>
              <a:t> </a:t>
            </a:r>
            <a:r>
              <a:rPr sz="700" dirty="0">
                <a:latin typeface="Montserrat"/>
                <a:cs typeface="Montserrat"/>
              </a:rPr>
              <a:t>retirar</a:t>
            </a:r>
            <a:r>
              <a:rPr sz="700" spc="-30" dirty="0">
                <a:latin typeface="Montserrat"/>
                <a:cs typeface="Montserrat"/>
              </a:rPr>
              <a:t> </a:t>
            </a:r>
            <a:r>
              <a:rPr sz="700" dirty="0">
                <a:latin typeface="Montserrat"/>
                <a:cs typeface="Montserrat"/>
              </a:rPr>
              <a:t>la</a:t>
            </a:r>
            <a:r>
              <a:rPr sz="700" spc="-40" dirty="0">
                <a:latin typeface="Montserrat"/>
                <a:cs typeface="Montserrat"/>
              </a:rPr>
              <a:t> </a:t>
            </a:r>
            <a:r>
              <a:rPr sz="700" spc="-10" dirty="0">
                <a:latin typeface="Montserrat"/>
                <a:cs typeface="Montserrat"/>
              </a:rPr>
              <a:t>llave.</a:t>
            </a:r>
            <a:endParaRPr sz="700" dirty="0">
              <a:latin typeface="Montserrat"/>
              <a:cs typeface="Montserrat"/>
            </a:endParaRPr>
          </a:p>
        </p:txBody>
      </p:sp>
      <p:sp>
        <p:nvSpPr>
          <p:cNvPr id="4" name="object 4"/>
          <p:cNvSpPr txBox="1"/>
          <p:nvPr/>
        </p:nvSpPr>
        <p:spPr>
          <a:xfrm>
            <a:off x="2700020" y="479806"/>
            <a:ext cx="2262505" cy="2449830"/>
          </a:xfrm>
          <a:prstGeom prst="rect">
            <a:avLst/>
          </a:prstGeom>
        </p:spPr>
        <p:txBody>
          <a:bodyPr vert="horz" wrap="square" lIns="0" tIns="12065" rIns="0" bIns="0" rtlCol="0">
            <a:spAutoFit/>
          </a:bodyPr>
          <a:lstStyle/>
          <a:p>
            <a:pPr marL="123825" indent="-102870">
              <a:lnSpc>
                <a:spcPct val="100000"/>
              </a:lnSpc>
              <a:spcBef>
                <a:spcPts val="95"/>
              </a:spcBef>
              <a:buAutoNum type="arabicPeriod" startAt="2"/>
              <a:tabLst>
                <a:tab pos="124460" algn="l"/>
              </a:tabLst>
            </a:pPr>
            <a:r>
              <a:rPr sz="700" b="1" spc="-25" dirty="0">
                <a:latin typeface="Montserrat"/>
                <a:cs typeface="Montserrat"/>
              </a:rPr>
              <a:t>ON:</a:t>
            </a:r>
            <a:endParaRPr sz="700" dirty="0">
              <a:latin typeface="Montserrat"/>
              <a:cs typeface="Montserrat"/>
            </a:endParaRPr>
          </a:p>
          <a:p>
            <a:pPr marL="21590" marR="5080" algn="just">
              <a:lnSpc>
                <a:spcPct val="100000"/>
              </a:lnSpc>
              <a:spcBef>
                <a:spcPts val="495"/>
              </a:spcBef>
            </a:pPr>
            <a:r>
              <a:rPr sz="700" dirty="0">
                <a:latin typeface="Montserrat"/>
                <a:cs typeface="Montserrat"/>
              </a:rPr>
              <a:t>Todos</a:t>
            </a:r>
            <a:r>
              <a:rPr sz="700" spc="35" dirty="0">
                <a:latin typeface="Montserrat"/>
                <a:cs typeface="Montserrat"/>
              </a:rPr>
              <a:t> </a:t>
            </a:r>
            <a:r>
              <a:rPr sz="700" dirty="0">
                <a:latin typeface="Montserrat"/>
                <a:cs typeface="Montserrat"/>
              </a:rPr>
              <a:t>los</a:t>
            </a:r>
            <a:r>
              <a:rPr sz="700" spc="35" dirty="0">
                <a:latin typeface="Montserrat"/>
                <a:cs typeface="Montserrat"/>
              </a:rPr>
              <a:t> </a:t>
            </a:r>
            <a:r>
              <a:rPr sz="700" dirty="0">
                <a:latin typeface="Montserrat"/>
                <a:cs typeface="Montserrat"/>
              </a:rPr>
              <a:t>circuitos</a:t>
            </a:r>
            <a:r>
              <a:rPr sz="700" spc="35" dirty="0">
                <a:latin typeface="Montserrat"/>
                <a:cs typeface="Montserrat"/>
              </a:rPr>
              <a:t> </a:t>
            </a:r>
            <a:r>
              <a:rPr sz="700" dirty="0">
                <a:latin typeface="Montserrat"/>
                <a:cs typeface="Montserrat"/>
              </a:rPr>
              <a:t>eléctricos</a:t>
            </a:r>
            <a:r>
              <a:rPr sz="700" spc="45" dirty="0">
                <a:latin typeface="Montserrat"/>
                <a:cs typeface="Montserrat"/>
              </a:rPr>
              <a:t> </a:t>
            </a:r>
            <a:r>
              <a:rPr sz="700" dirty="0">
                <a:latin typeface="Montserrat"/>
                <a:cs typeface="Montserrat"/>
              </a:rPr>
              <a:t>están</a:t>
            </a:r>
            <a:r>
              <a:rPr sz="700" spc="45" dirty="0">
                <a:latin typeface="Montserrat"/>
                <a:cs typeface="Montserrat"/>
              </a:rPr>
              <a:t> </a:t>
            </a:r>
            <a:r>
              <a:rPr sz="700" dirty="0">
                <a:latin typeface="Montserrat"/>
                <a:cs typeface="Montserrat"/>
              </a:rPr>
              <a:t>habilitados,</a:t>
            </a:r>
            <a:r>
              <a:rPr sz="700" spc="4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tablero</a:t>
            </a:r>
            <a:r>
              <a:rPr sz="700" spc="170" dirty="0">
                <a:latin typeface="Montserrat"/>
                <a:cs typeface="Montserrat"/>
              </a:rPr>
              <a:t>  </a:t>
            </a:r>
            <a:r>
              <a:rPr sz="700" dirty="0">
                <a:latin typeface="Montserrat"/>
                <a:cs typeface="Montserrat"/>
              </a:rPr>
              <a:t>de</a:t>
            </a:r>
            <a:r>
              <a:rPr sz="700" spc="170" dirty="0">
                <a:latin typeface="Montserrat"/>
                <a:cs typeface="Montserrat"/>
              </a:rPr>
              <a:t>  </a:t>
            </a:r>
            <a:r>
              <a:rPr sz="700" dirty="0">
                <a:latin typeface="Montserrat"/>
                <a:cs typeface="Montserrat"/>
              </a:rPr>
              <a:t>instrumentos</a:t>
            </a:r>
            <a:r>
              <a:rPr sz="700" spc="170" dirty="0">
                <a:latin typeface="Montserrat"/>
                <a:cs typeface="Montserrat"/>
              </a:rPr>
              <a:t>  </a:t>
            </a:r>
            <a:r>
              <a:rPr sz="700" dirty="0">
                <a:latin typeface="Montserrat"/>
                <a:cs typeface="Montserrat"/>
              </a:rPr>
              <a:t>y</a:t>
            </a:r>
            <a:r>
              <a:rPr sz="700" spc="170" dirty="0">
                <a:latin typeface="Montserrat"/>
                <a:cs typeface="Montserrat"/>
              </a:rPr>
              <a:t>  </a:t>
            </a:r>
            <a:r>
              <a:rPr sz="700" dirty="0">
                <a:latin typeface="Montserrat"/>
                <a:cs typeface="Montserrat"/>
              </a:rPr>
              <a:t>los</a:t>
            </a:r>
            <a:r>
              <a:rPr sz="700" spc="160" dirty="0">
                <a:latin typeface="Montserrat"/>
                <a:cs typeface="Montserrat"/>
              </a:rPr>
              <a:t>  </a:t>
            </a:r>
            <a:r>
              <a:rPr sz="700" dirty="0">
                <a:latin typeface="Montserrat"/>
                <a:cs typeface="Montserrat"/>
              </a:rPr>
              <a:t>testigos</a:t>
            </a:r>
            <a:r>
              <a:rPr sz="700" spc="17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advertencia</a:t>
            </a:r>
            <a:r>
              <a:rPr sz="700" spc="45" dirty="0">
                <a:latin typeface="Montserrat"/>
                <a:cs typeface="Montserrat"/>
              </a:rPr>
              <a:t> </a:t>
            </a:r>
            <a:r>
              <a:rPr sz="700" dirty="0">
                <a:latin typeface="Montserrat"/>
                <a:cs typeface="Montserrat"/>
              </a:rPr>
              <a:t>realizan</a:t>
            </a:r>
            <a:r>
              <a:rPr sz="700" spc="55" dirty="0">
                <a:latin typeface="Montserrat"/>
                <a:cs typeface="Montserrat"/>
              </a:rPr>
              <a:t> </a:t>
            </a:r>
            <a:r>
              <a:rPr sz="700" dirty="0">
                <a:latin typeface="Montserrat"/>
                <a:cs typeface="Montserrat"/>
              </a:rPr>
              <a:t>el</a:t>
            </a:r>
            <a:r>
              <a:rPr sz="700" spc="50" dirty="0">
                <a:latin typeface="Montserrat"/>
                <a:cs typeface="Montserrat"/>
              </a:rPr>
              <a:t> </a:t>
            </a:r>
            <a:r>
              <a:rPr sz="700" dirty="0">
                <a:latin typeface="Montserrat"/>
                <a:cs typeface="Montserrat"/>
              </a:rPr>
              <a:t>autodiagnóstico.</a:t>
            </a:r>
            <a:r>
              <a:rPr sz="700" spc="55" dirty="0">
                <a:latin typeface="Montserrat"/>
                <a:cs typeface="Montserrat"/>
              </a:rPr>
              <a:t> </a:t>
            </a:r>
            <a:r>
              <a:rPr sz="700" dirty="0">
                <a:latin typeface="Montserrat"/>
                <a:cs typeface="Montserrat"/>
              </a:rPr>
              <a:t>El</a:t>
            </a:r>
            <a:r>
              <a:rPr sz="700" spc="50" dirty="0">
                <a:latin typeface="Montserrat"/>
                <a:cs typeface="Montserrat"/>
              </a:rPr>
              <a:t> </a:t>
            </a:r>
            <a:r>
              <a:rPr sz="700" spc="-10" dirty="0">
                <a:latin typeface="Montserrat"/>
                <a:cs typeface="Montserrat"/>
              </a:rPr>
              <a:t>motor</a:t>
            </a:r>
            <a:r>
              <a:rPr sz="700" spc="500" dirty="0">
                <a:latin typeface="Montserrat"/>
                <a:cs typeface="Montserrat"/>
              </a:rPr>
              <a:t> </a:t>
            </a:r>
            <a:r>
              <a:rPr sz="700" dirty="0">
                <a:latin typeface="Montserrat"/>
                <a:cs typeface="Montserrat"/>
              </a:rPr>
              <a:t>puede</a:t>
            </a:r>
            <a:r>
              <a:rPr sz="700" spc="180" dirty="0">
                <a:latin typeface="Montserrat"/>
                <a:cs typeface="Montserrat"/>
              </a:rPr>
              <a:t> </a:t>
            </a:r>
            <a:r>
              <a:rPr sz="700" dirty="0">
                <a:latin typeface="Montserrat"/>
                <a:cs typeface="Montserrat"/>
              </a:rPr>
              <a:t>ser</a:t>
            </a:r>
            <a:r>
              <a:rPr sz="700" spc="190" dirty="0">
                <a:latin typeface="Montserrat"/>
                <a:cs typeface="Montserrat"/>
              </a:rPr>
              <a:t> </a:t>
            </a:r>
            <a:r>
              <a:rPr sz="700" dirty="0">
                <a:latin typeface="Montserrat"/>
                <a:cs typeface="Montserrat"/>
              </a:rPr>
              <a:t>encendido</a:t>
            </a:r>
            <a:r>
              <a:rPr sz="700" spc="190" dirty="0">
                <a:latin typeface="Montserrat"/>
                <a:cs typeface="Montserrat"/>
              </a:rPr>
              <a:t> </a:t>
            </a:r>
            <a:r>
              <a:rPr sz="700" dirty="0">
                <a:latin typeface="Montserrat"/>
                <a:cs typeface="Montserrat"/>
              </a:rPr>
              <a:t>y</a:t>
            </a:r>
            <a:r>
              <a:rPr sz="700" spc="180" dirty="0">
                <a:latin typeface="Montserrat"/>
                <a:cs typeface="Montserrat"/>
              </a:rPr>
              <a:t> </a:t>
            </a:r>
            <a:r>
              <a:rPr sz="700" dirty="0">
                <a:latin typeface="Montserrat"/>
                <a:cs typeface="Montserrat"/>
              </a:rPr>
              <a:t>no</a:t>
            </a:r>
            <a:r>
              <a:rPr sz="700" spc="185" dirty="0">
                <a:latin typeface="Montserrat"/>
                <a:cs typeface="Montserrat"/>
              </a:rPr>
              <a:t> </a:t>
            </a:r>
            <a:r>
              <a:rPr sz="700" dirty="0">
                <a:latin typeface="Montserrat"/>
                <a:cs typeface="Montserrat"/>
              </a:rPr>
              <a:t>es</a:t>
            </a:r>
            <a:r>
              <a:rPr sz="700" spc="190" dirty="0">
                <a:latin typeface="Montserrat"/>
                <a:cs typeface="Montserrat"/>
              </a:rPr>
              <a:t> </a:t>
            </a:r>
            <a:r>
              <a:rPr sz="700" dirty="0">
                <a:latin typeface="Montserrat"/>
                <a:cs typeface="Montserrat"/>
              </a:rPr>
              <a:t>posible</a:t>
            </a:r>
            <a:r>
              <a:rPr sz="700" spc="190" dirty="0">
                <a:latin typeface="Montserrat"/>
                <a:cs typeface="Montserrat"/>
              </a:rPr>
              <a:t> </a:t>
            </a:r>
            <a:r>
              <a:rPr sz="700" dirty="0">
                <a:latin typeface="Montserrat"/>
                <a:cs typeface="Montserrat"/>
              </a:rPr>
              <a:t>retirar</a:t>
            </a:r>
            <a:r>
              <a:rPr sz="700" spc="180" dirty="0">
                <a:latin typeface="Montserrat"/>
                <a:cs typeface="Montserrat"/>
              </a:rPr>
              <a:t> </a:t>
            </a:r>
            <a:r>
              <a:rPr sz="700" spc="-25" dirty="0">
                <a:latin typeface="Montserrat"/>
                <a:cs typeface="Montserrat"/>
              </a:rPr>
              <a:t>la</a:t>
            </a:r>
            <a:r>
              <a:rPr sz="700" spc="500" dirty="0">
                <a:latin typeface="Montserrat"/>
                <a:cs typeface="Montserrat"/>
              </a:rPr>
              <a:t> </a:t>
            </a:r>
            <a:r>
              <a:rPr sz="700" spc="-10" dirty="0">
                <a:latin typeface="Montserrat"/>
                <a:cs typeface="Montserrat"/>
              </a:rPr>
              <a:t>llave.</a:t>
            </a:r>
            <a:endParaRPr sz="700" dirty="0">
              <a:latin typeface="Montserrat"/>
              <a:cs typeface="Montserrat"/>
            </a:endParaRPr>
          </a:p>
          <a:p>
            <a:pPr marL="157480" indent="-144780">
              <a:lnSpc>
                <a:spcPct val="100000"/>
              </a:lnSpc>
              <a:spcBef>
                <a:spcPts val="500"/>
              </a:spcBef>
              <a:buAutoNum type="arabicPeriod" startAt="3"/>
              <a:tabLst>
                <a:tab pos="157480" algn="l"/>
              </a:tabLst>
            </a:pPr>
            <a:r>
              <a:rPr sz="800" b="1" spc="-10" dirty="0">
                <a:solidFill>
                  <a:srgbClr val="221F1F"/>
                </a:solidFill>
                <a:latin typeface="Montserrat"/>
                <a:cs typeface="Montserrat"/>
              </a:rPr>
              <a:t>LOCK:</a:t>
            </a:r>
            <a:endParaRPr sz="800" dirty="0">
              <a:latin typeface="Montserrat"/>
              <a:cs typeface="Montserrat"/>
            </a:endParaRPr>
          </a:p>
          <a:p>
            <a:pPr marL="21590" marR="5080" algn="just">
              <a:lnSpc>
                <a:spcPct val="100000"/>
              </a:lnSpc>
              <a:spcBef>
                <a:spcPts val="509"/>
              </a:spcBef>
            </a:pPr>
            <a:r>
              <a:rPr sz="700" dirty="0">
                <a:latin typeface="Montserrat"/>
                <a:cs typeface="Montserrat"/>
              </a:rPr>
              <a:t>La</a:t>
            </a:r>
            <a:r>
              <a:rPr sz="700" spc="190" dirty="0">
                <a:latin typeface="Montserrat"/>
                <a:cs typeface="Montserrat"/>
              </a:rPr>
              <a:t> </a:t>
            </a:r>
            <a:r>
              <a:rPr sz="700" dirty="0">
                <a:latin typeface="Montserrat"/>
                <a:cs typeface="Montserrat"/>
              </a:rPr>
              <a:t>dirección</a:t>
            </a:r>
            <a:r>
              <a:rPr sz="700" spc="195" dirty="0">
                <a:latin typeface="Montserrat"/>
                <a:cs typeface="Montserrat"/>
              </a:rPr>
              <a:t> </a:t>
            </a:r>
            <a:r>
              <a:rPr sz="700" dirty="0">
                <a:latin typeface="Montserrat"/>
                <a:cs typeface="Montserrat"/>
              </a:rPr>
              <a:t>puede</a:t>
            </a:r>
            <a:r>
              <a:rPr sz="700" spc="185" dirty="0">
                <a:latin typeface="Montserrat"/>
                <a:cs typeface="Montserrat"/>
              </a:rPr>
              <a:t> </a:t>
            </a:r>
            <a:r>
              <a:rPr sz="700" dirty="0">
                <a:latin typeface="Montserrat"/>
                <a:cs typeface="Montserrat"/>
              </a:rPr>
              <a:t>ser</a:t>
            </a:r>
            <a:r>
              <a:rPr sz="700" spc="195" dirty="0">
                <a:latin typeface="Montserrat"/>
                <a:cs typeface="Montserrat"/>
              </a:rPr>
              <a:t> </a:t>
            </a:r>
            <a:r>
              <a:rPr sz="700" dirty="0">
                <a:latin typeface="Montserrat"/>
                <a:cs typeface="Montserrat"/>
              </a:rPr>
              <a:t>bloqueada</a:t>
            </a:r>
            <a:r>
              <a:rPr sz="700" spc="195" dirty="0">
                <a:latin typeface="Montserrat"/>
                <a:cs typeface="Montserrat"/>
              </a:rPr>
              <a:t> </a:t>
            </a:r>
            <a:r>
              <a:rPr sz="700" dirty="0">
                <a:latin typeface="Montserrat"/>
                <a:cs typeface="Montserrat"/>
              </a:rPr>
              <a:t>para</a:t>
            </a:r>
            <a:r>
              <a:rPr sz="700" spc="190" dirty="0">
                <a:latin typeface="Montserrat"/>
                <a:cs typeface="Montserrat"/>
              </a:rPr>
              <a:t> </a:t>
            </a:r>
            <a:r>
              <a:rPr sz="700" spc="-10" dirty="0">
                <a:latin typeface="Montserrat"/>
                <a:cs typeface="Montserrat"/>
              </a:rPr>
              <a:t>ambos</a:t>
            </a:r>
            <a:r>
              <a:rPr sz="700" spc="500" dirty="0">
                <a:latin typeface="Montserrat"/>
                <a:cs typeface="Montserrat"/>
              </a:rPr>
              <a:t> </a:t>
            </a:r>
            <a:r>
              <a:rPr sz="700" spc="-10" dirty="0">
                <a:latin typeface="Montserrat"/>
                <a:cs typeface="Montserrat"/>
              </a:rPr>
              <a:t>lados.</a:t>
            </a:r>
            <a:endParaRPr sz="700" dirty="0">
              <a:latin typeface="Montserrat"/>
              <a:cs typeface="Montserrat"/>
            </a:endParaRPr>
          </a:p>
          <a:p>
            <a:pPr marL="21590" marR="5080" algn="just">
              <a:lnSpc>
                <a:spcPct val="100000"/>
              </a:lnSpc>
              <a:spcBef>
                <a:spcPts val="490"/>
              </a:spcBef>
            </a:pPr>
            <a:r>
              <a:rPr sz="700" dirty="0">
                <a:latin typeface="Montserrat"/>
                <a:cs typeface="Montserrat"/>
              </a:rPr>
              <a:t>Para</a:t>
            </a:r>
            <a:r>
              <a:rPr sz="700" spc="50" dirty="0">
                <a:latin typeface="Montserrat"/>
                <a:cs typeface="Montserrat"/>
              </a:rPr>
              <a:t> </a:t>
            </a:r>
            <a:r>
              <a:rPr sz="700" dirty="0">
                <a:latin typeface="Montserrat"/>
                <a:cs typeface="Montserrat"/>
              </a:rPr>
              <a:t>bloquear</a:t>
            </a:r>
            <a:r>
              <a:rPr sz="700" spc="65" dirty="0">
                <a:latin typeface="Montserrat"/>
                <a:cs typeface="Montserrat"/>
              </a:rPr>
              <a:t> </a:t>
            </a:r>
            <a:r>
              <a:rPr sz="700" dirty="0">
                <a:latin typeface="Montserrat"/>
                <a:cs typeface="Montserrat"/>
              </a:rPr>
              <a:t>la</a:t>
            </a:r>
            <a:r>
              <a:rPr sz="700" spc="65" dirty="0">
                <a:latin typeface="Montserrat"/>
                <a:cs typeface="Montserrat"/>
              </a:rPr>
              <a:t> </a:t>
            </a:r>
            <a:r>
              <a:rPr sz="700" dirty="0">
                <a:latin typeface="Montserrat"/>
                <a:cs typeface="Montserrat"/>
              </a:rPr>
              <a:t>dirección</a:t>
            </a:r>
            <a:r>
              <a:rPr sz="700" spc="65" dirty="0">
                <a:latin typeface="Montserrat"/>
                <a:cs typeface="Montserrat"/>
              </a:rPr>
              <a:t> </a:t>
            </a:r>
            <a:r>
              <a:rPr sz="700" dirty="0">
                <a:latin typeface="Montserrat"/>
                <a:cs typeface="Montserrat"/>
              </a:rPr>
              <a:t>gire</a:t>
            </a:r>
            <a:r>
              <a:rPr sz="700" spc="55" dirty="0">
                <a:latin typeface="Montserrat"/>
                <a:cs typeface="Montserrat"/>
              </a:rPr>
              <a:t> </a:t>
            </a:r>
            <a:r>
              <a:rPr sz="700" dirty="0" err="1">
                <a:latin typeface="Montserrat"/>
                <a:cs typeface="Montserrat"/>
              </a:rPr>
              <a:t>el</a:t>
            </a:r>
            <a:r>
              <a:rPr sz="700" spc="65" dirty="0">
                <a:latin typeface="Montserrat"/>
                <a:cs typeface="Montserrat"/>
              </a:rPr>
              <a:t> </a:t>
            </a:r>
            <a:r>
              <a:rPr sz="700" dirty="0">
                <a:latin typeface="Montserrat"/>
                <a:cs typeface="Montserrat"/>
              </a:rPr>
              <a:t>man</a:t>
            </a:r>
            <a:r>
              <a:rPr lang="es-ES" sz="700" dirty="0" err="1">
                <a:latin typeface="Montserrat"/>
                <a:cs typeface="Montserrat"/>
              </a:rPr>
              <a:t>illar</a:t>
            </a:r>
            <a:r>
              <a:rPr sz="700" spc="6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cualquiera</a:t>
            </a:r>
            <a:r>
              <a:rPr sz="700" spc="110" dirty="0">
                <a:latin typeface="Montserrat"/>
                <a:cs typeface="Montserrat"/>
              </a:rPr>
              <a:t> </a:t>
            </a:r>
            <a:r>
              <a:rPr sz="700" dirty="0">
                <a:latin typeface="Montserrat"/>
                <a:cs typeface="Montserrat"/>
              </a:rPr>
              <a:t>de</a:t>
            </a:r>
            <a:r>
              <a:rPr sz="700" spc="95" dirty="0">
                <a:latin typeface="Montserrat"/>
                <a:cs typeface="Montserrat"/>
              </a:rPr>
              <a:t> </a:t>
            </a:r>
            <a:r>
              <a:rPr sz="700" dirty="0">
                <a:latin typeface="Montserrat"/>
                <a:cs typeface="Montserrat"/>
              </a:rPr>
              <a:t>los</a:t>
            </a:r>
            <a:r>
              <a:rPr sz="700" spc="110" dirty="0">
                <a:latin typeface="Montserrat"/>
                <a:cs typeface="Montserrat"/>
              </a:rPr>
              <a:t> </a:t>
            </a:r>
            <a:r>
              <a:rPr sz="700" dirty="0">
                <a:latin typeface="Montserrat"/>
                <a:cs typeface="Montserrat"/>
              </a:rPr>
              <a:t>dos</a:t>
            </a:r>
            <a:r>
              <a:rPr sz="700" spc="95" dirty="0">
                <a:latin typeface="Montserrat"/>
                <a:cs typeface="Montserrat"/>
              </a:rPr>
              <a:t> </a:t>
            </a:r>
            <a:r>
              <a:rPr sz="700" dirty="0">
                <a:latin typeface="Montserrat"/>
                <a:cs typeface="Montserrat"/>
              </a:rPr>
              <a:t>lados,</a:t>
            </a:r>
            <a:r>
              <a:rPr sz="700" spc="114" dirty="0">
                <a:latin typeface="Montserrat"/>
                <a:cs typeface="Montserrat"/>
              </a:rPr>
              <a:t> </a:t>
            </a:r>
            <a:r>
              <a:rPr sz="700" dirty="0">
                <a:latin typeface="Montserrat"/>
                <a:cs typeface="Montserrat"/>
              </a:rPr>
              <a:t>presione</a:t>
            </a:r>
            <a:r>
              <a:rPr sz="700" spc="114" dirty="0">
                <a:latin typeface="Montserrat"/>
                <a:cs typeface="Montserrat"/>
              </a:rPr>
              <a:t> </a:t>
            </a:r>
            <a:r>
              <a:rPr sz="700" spc="-10" dirty="0">
                <a:latin typeface="Montserrat"/>
                <a:cs typeface="Montserrat"/>
              </a:rPr>
              <a:t>levemente</a:t>
            </a:r>
            <a:r>
              <a:rPr sz="700" spc="500" dirty="0">
                <a:latin typeface="Montserrat"/>
                <a:cs typeface="Montserrat"/>
              </a:rPr>
              <a:t> </a:t>
            </a:r>
            <a:r>
              <a:rPr sz="700" dirty="0">
                <a:latin typeface="Montserrat"/>
                <a:cs typeface="Montserrat"/>
              </a:rPr>
              <a:t>la</a:t>
            </a:r>
            <a:r>
              <a:rPr sz="700" spc="265" dirty="0">
                <a:latin typeface="Montserrat"/>
                <a:cs typeface="Montserrat"/>
              </a:rPr>
              <a:t> </a:t>
            </a:r>
            <a:r>
              <a:rPr sz="700" dirty="0">
                <a:latin typeface="Montserrat"/>
                <a:cs typeface="Montserrat"/>
              </a:rPr>
              <a:t>llave</a:t>
            </a:r>
            <a:r>
              <a:rPr sz="700" spc="270" dirty="0">
                <a:latin typeface="Montserrat"/>
                <a:cs typeface="Montserrat"/>
              </a:rPr>
              <a:t> </a:t>
            </a:r>
            <a:r>
              <a:rPr sz="700" dirty="0">
                <a:latin typeface="Montserrat"/>
                <a:cs typeface="Montserrat"/>
              </a:rPr>
              <a:t>hacia</a:t>
            </a:r>
            <a:r>
              <a:rPr sz="700" spc="280" dirty="0">
                <a:latin typeface="Montserrat"/>
                <a:cs typeface="Montserrat"/>
              </a:rPr>
              <a:t> </a:t>
            </a:r>
            <a:r>
              <a:rPr sz="700" dirty="0">
                <a:latin typeface="Montserrat"/>
                <a:cs typeface="Montserrat"/>
              </a:rPr>
              <a:t>adentro</a:t>
            </a:r>
            <a:r>
              <a:rPr sz="700" spc="275" dirty="0">
                <a:latin typeface="Montserrat"/>
                <a:cs typeface="Montserrat"/>
              </a:rPr>
              <a:t> </a:t>
            </a:r>
            <a:r>
              <a:rPr sz="700" dirty="0">
                <a:latin typeface="Montserrat"/>
                <a:cs typeface="Montserrat"/>
              </a:rPr>
              <a:t>del</a:t>
            </a:r>
            <a:r>
              <a:rPr sz="700" spc="270" dirty="0">
                <a:latin typeface="Montserrat"/>
                <a:cs typeface="Montserrat"/>
              </a:rPr>
              <a:t> </a:t>
            </a:r>
            <a:r>
              <a:rPr sz="700" dirty="0">
                <a:latin typeface="Montserrat"/>
                <a:cs typeface="Montserrat"/>
              </a:rPr>
              <a:t>interruptor</a:t>
            </a:r>
            <a:r>
              <a:rPr sz="700" spc="280" dirty="0">
                <a:latin typeface="Montserrat"/>
                <a:cs typeface="Montserrat"/>
              </a:rPr>
              <a:t> </a:t>
            </a:r>
            <a:r>
              <a:rPr sz="700" dirty="0">
                <a:latin typeface="Montserrat"/>
                <a:cs typeface="Montserrat"/>
              </a:rPr>
              <a:t>y</a:t>
            </a:r>
            <a:r>
              <a:rPr sz="700" spc="260" dirty="0">
                <a:latin typeface="Montserrat"/>
                <a:cs typeface="Montserrat"/>
              </a:rPr>
              <a:t> </a:t>
            </a:r>
            <a:r>
              <a:rPr sz="700" spc="-10" dirty="0">
                <a:latin typeface="Montserrat"/>
                <a:cs typeface="Montserrat"/>
              </a:rPr>
              <a:t>gírela</a:t>
            </a:r>
            <a:r>
              <a:rPr sz="700" spc="500" dirty="0">
                <a:latin typeface="Montserrat"/>
                <a:cs typeface="Montserrat"/>
              </a:rPr>
              <a:t> </a:t>
            </a:r>
            <a:r>
              <a:rPr sz="700" dirty="0">
                <a:latin typeface="Montserrat"/>
                <a:cs typeface="Montserrat"/>
              </a:rPr>
              <a:t>hacia</a:t>
            </a:r>
            <a:r>
              <a:rPr sz="700" spc="-20"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posición</a:t>
            </a:r>
            <a:r>
              <a:rPr sz="700" spc="-20" dirty="0">
                <a:latin typeface="Montserrat"/>
                <a:cs typeface="Montserrat"/>
              </a:rPr>
              <a:t> </a:t>
            </a:r>
            <a:r>
              <a:rPr sz="700" dirty="0">
                <a:latin typeface="Montserrat"/>
                <a:cs typeface="Montserrat"/>
              </a:rPr>
              <a:t>“LOCK”</a:t>
            </a:r>
            <a:r>
              <a:rPr sz="700" spc="-20" dirty="0">
                <a:latin typeface="Montserrat"/>
                <a:cs typeface="Montserrat"/>
              </a:rPr>
              <a:t> </a:t>
            </a:r>
            <a:r>
              <a:rPr sz="700" spc="-50" dirty="0">
                <a:latin typeface="Montserrat"/>
                <a:cs typeface="Montserrat"/>
              </a:rPr>
              <a:t>.</a:t>
            </a:r>
            <a:endParaRPr sz="700" dirty="0">
              <a:latin typeface="Montserrat"/>
              <a:cs typeface="Montserrat"/>
            </a:endParaRPr>
          </a:p>
          <a:p>
            <a:pPr marL="21590" marR="5715" algn="just">
              <a:lnSpc>
                <a:spcPct val="100000"/>
              </a:lnSpc>
              <a:spcBef>
                <a:spcPts val="509"/>
              </a:spcBef>
            </a:pPr>
            <a:r>
              <a:rPr sz="700" dirty="0">
                <a:latin typeface="Montserrat"/>
                <a:cs typeface="Montserrat"/>
              </a:rPr>
              <a:t>Todos</a:t>
            </a:r>
            <a:r>
              <a:rPr sz="700" spc="-25" dirty="0">
                <a:latin typeface="Montserrat"/>
                <a:cs typeface="Montserrat"/>
              </a:rPr>
              <a:t> </a:t>
            </a:r>
            <a:r>
              <a:rPr sz="700" dirty="0">
                <a:latin typeface="Montserrat"/>
                <a:cs typeface="Montserrat"/>
              </a:rPr>
              <a:t>los</a:t>
            </a:r>
            <a:r>
              <a:rPr sz="700" spc="-30" dirty="0">
                <a:latin typeface="Montserrat"/>
                <a:cs typeface="Montserrat"/>
              </a:rPr>
              <a:t> </a:t>
            </a:r>
            <a:r>
              <a:rPr sz="700" dirty="0">
                <a:latin typeface="Montserrat"/>
                <a:cs typeface="Montserrat"/>
              </a:rPr>
              <a:t>circuitos</a:t>
            </a:r>
            <a:r>
              <a:rPr sz="700" spc="-15" dirty="0">
                <a:latin typeface="Montserrat"/>
                <a:cs typeface="Montserrat"/>
              </a:rPr>
              <a:t> </a:t>
            </a:r>
            <a:r>
              <a:rPr sz="700" dirty="0">
                <a:latin typeface="Montserrat"/>
                <a:cs typeface="Montserrat"/>
              </a:rPr>
              <a:t>eléctricos</a:t>
            </a:r>
            <a:r>
              <a:rPr sz="700" spc="-25" dirty="0">
                <a:latin typeface="Montserrat"/>
                <a:cs typeface="Montserrat"/>
              </a:rPr>
              <a:t> </a:t>
            </a:r>
            <a:r>
              <a:rPr sz="700" dirty="0">
                <a:latin typeface="Montserrat"/>
                <a:cs typeface="Montserrat"/>
              </a:rPr>
              <a:t>están</a:t>
            </a:r>
            <a:r>
              <a:rPr sz="700" spc="-10" dirty="0">
                <a:latin typeface="Montserrat"/>
                <a:cs typeface="Montserrat"/>
              </a:rPr>
              <a:t> deshabilitados,</a:t>
            </a:r>
            <a:r>
              <a:rPr sz="700" spc="500" dirty="0">
                <a:latin typeface="Montserrat"/>
                <a:cs typeface="Montserrat"/>
              </a:rPr>
              <a:t> </a:t>
            </a:r>
            <a:r>
              <a:rPr sz="700" dirty="0">
                <a:latin typeface="Montserrat"/>
                <a:cs typeface="Montserrat"/>
              </a:rPr>
              <a:t>la</a:t>
            </a:r>
            <a:r>
              <a:rPr sz="700" spc="40" dirty="0">
                <a:latin typeface="Montserrat"/>
                <a:cs typeface="Montserrat"/>
              </a:rPr>
              <a:t> </a:t>
            </a:r>
            <a:r>
              <a:rPr sz="700" dirty="0">
                <a:latin typeface="Montserrat"/>
                <a:cs typeface="Montserrat"/>
              </a:rPr>
              <a:t>dirección</a:t>
            </a:r>
            <a:r>
              <a:rPr sz="700" spc="60" dirty="0">
                <a:latin typeface="Montserrat"/>
                <a:cs typeface="Montserrat"/>
              </a:rPr>
              <a:t> </a:t>
            </a:r>
            <a:r>
              <a:rPr sz="700" dirty="0">
                <a:latin typeface="Montserrat"/>
                <a:cs typeface="Montserrat"/>
              </a:rPr>
              <a:t>esta</a:t>
            </a:r>
            <a:r>
              <a:rPr sz="700" spc="50" dirty="0">
                <a:latin typeface="Montserrat"/>
                <a:cs typeface="Montserrat"/>
              </a:rPr>
              <a:t> </a:t>
            </a:r>
            <a:r>
              <a:rPr sz="700" dirty="0">
                <a:latin typeface="Montserrat"/>
                <a:cs typeface="Montserrat"/>
              </a:rPr>
              <a:t>bloqueada</a:t>
            </a:r>
            <a:r>
              <a:rPr sz="700" spc="55" dirty="0">
                <a:latin typeface="Montserrat"/>
                <a:cs typeface="Montserrat"/>
              </a:rPr>
              <a:t> </a:t>
            </a:r>
            <a:r>
              <a:rPr sz="700" dirty="0">
                <a:latin typeface="Montserrat"/>
                <a:cs typeface="Montserrat"/>
              </a:rPr>
              <a:t>y</a:t>
            </a:r>
            <a:r>
              <a:rPr sz="700" spc="45" dirty="0">
                <a:latin typeface="Montserrat"/>
                <a:cs typeface="Montserrat"/>
              </a:rPr>
              <a:t> </a:t>
            </a:r>
            <a:r>
              <a:rPr sz="700" dirty="0">
                <a:latin typeface="Montserrat"/>
                <a:cs typeface="Montserrat"/>
              </a:rPr>
              <a:t>es</a:t>
            </a:r>
            <a:r>
              <a:rPr sz="700" spc="50" dirty="0">
                <a:latin typeface="Montserrat"/>
                <a:cs typeface="Montserrat"/>
              </a:rPr>
              <a:t> </a:t>
            </a:r>
            <a:r>
              <a:rPr sz="700" dirty="0">
                <a:latin typeface="Montserrat"/>
                <a:cs typeface="Montserrat"/>
              </a:rPr>
              <a:t>posible</a:t>
            </a:r>
            <a:r>
              <a:rPr sz="700" spc="45" dirty="0">
                <a:latin typeface="Montserrat"/>
                <a:cs typeface="Montserrat"/>
              </a:rPr>
              <a:t> </a:t>
            </a:r>
            <a:r>
              <a:rPr sz="700" dirty="0">
                <a:latin typeface="Montserrat"/>
                <a:cs typeface="Montserrat"/>
              </a:rPr>
              <a:t>retirar</a:t>
            </a:r>
            <a:r>
              <a:rPr sz="700" spc="45" dirty="0">
                <a:latin typeface="Montserrat"/>
                <a:cs typeface="Montserrat"/>
              </a:rPr>
              <a:t> </a:t>
            </a:r>
            <a:r>
              <a:rPr sz="700" spc="-25" dirty="0">
                <a:latin typeface="Montserrat"/>
                <a:cs typeface="Montserrat"/>
              </a:rPr>
              <a:t>la</a:t>
            </a:r>
            <a:r>
              <a:rPr sz="700" spc="500" dirty="0">
                <a:latin typeface="Montserrat"/>
                <a:cs typeface="Montserrat"/>
              </a:rPr>
              <a:t> </a:t>
            </a:r>
            <a:r>
              <a:rPr sz="700" spc="-10" dirty="0">
                <a:latin typeface="Montserrat"/>
                <a:cs typeface="Montserrat"/>
              </a:rPr>
              <a:t>llave.</a:t>
            </a:r>
            <a:endParaRPr sz="700" dirty="0">
              <a:latin typeface="Montserrat"/>
              <a:cs typeface="Montserrat"/>
            </a:endParaRPr>
          </a:p>
          <a:p>
            <a:pPr marL="21590" marR="5080" algn="just">
              <a:lnSpc>
                <a:spcPct val="100000"/>
              </a:lnSpc>
              <a:spcBef>
                <a:spcPts val="500"/>
              </a:spcBef>
            </a:pPr>
            <a:r>
              <a:rPr sz="700" dirty="0">
                <a:latin typeface="Montserrat"/>
                <a:cs typeface="Montserrat"/>
              </a:rPr>
              <a:t>Para</a:t>
            </a:r>
            <a:r>
              <a:rPr sz="700" spc="360" dirty="0">
                <a:latin typeface="Montserrat"/>
                <a:cs typeface="Montserrat"/>
              </a:rPr>
              <a:t>  </a:t>
            </a:r>
            <a:r>
              <a:rPr sz="700" dirty="0">
                <a:latin typeface="Montserrat"/>
                <a:cs typeface="Montserrat"/>
              </a:rPr>
              <a:t>desbloquear</a:t>
            </a:r>
            <a:r>
              <a:rPr sz="700" spc="360" dirty="0">
                <a:latin typeface="Montserrat"/>
                <a:cs typeface="Montserrat"/>
              </a:rPr>
              <a:t>  </a:t>
            </a:r>
            <a:r>
              <a:rPr sz="700" dirty="0">
                <a:latin typeface="Montserrat"/>
                <a:cs typeface="Montserrat"/>
              </a:rPr>
              <a:t>la</a:t>
            </a:r>
            <a:r>
              <a:rPr sz="700" spc="370" dirty="0">
                <a:latin typeface="Montserrat"/>
                <a:cs typeface="Montserrat"/>
              </a:rPr>
              <a:t>  </a:t>
            </a:r>
            <a:r>
              <a:rPr sz="700" dirty="0">
                <a:latin typeface="Montserrat"/>
                <a:cs typeface="Montserrat"/>
              </a:rPr>
              <a:t>dirección,</a:t>
            </a:r>
            <a:r>
              <a:rPr sz="700" spc="365" dirty="0">
                <a:latin typeface="Montserrat"/>
                <a:cs typeface="Montserrat"/>
              </a:rPr>
              <a:t>  </a:t>
            </a:r>
            <a:r>
              <a:rPr sz="700" spc="-10" dirty="0">
                <a:latin typeface="Montserrat"/>
                <a:cs typeface="Montserrat"/>
              </a:rPr>
              <a:t>presione</a:t>
            </a:r>
            <a:r>
              <a:rPr sz="700" spc="500" dirty="0">
                <a:latin typeface="Montserrat"/>
                <a:cs typeface="Montserrat"/>
              </a:rPr>
              <a:t> </a:t>
            </a:r>
            <a:r>
              <a:rPr sz="700" dirty="0">
                <a:latin typeface="Montserrat"/>
                <a:cs typeface="Montserrat"/>
              </a:rPr>
              <a:t>levemente</a:t>
            </a:r>
            <a:r>
              <a:rPr sz="700" spc="10"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llave</a:t>
            </a:r>
            <a:r>
              <a:rPr sz="700" spc="35" dirty="0">
                <a:latin typeface="Montserrat"/>
                <a:cs typeface="Montserrat"/>
              </a:rPr>
              <a:t> </a:t>
            </a:r>
            <a:r>
              <a:rPr sz="700" dirty="0">
                <a:latin typeface="Montserrat"/>
                <a:cs typeface="Montserrat"/>
              </a:rPr>
              <a:t>hacia</a:t>
            </a:r>
            <a:r>
              <a:rPr sz="700" spc="3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interior</a:t>
            </a:r>
            <a:r>
              <a:rPr sz="700" spc="20" dirty="0">
                <a:latin typeface="Montserrat"/>
                <a:cs typeface="Montserrat"/>
              </a:rPr>
              <a:t> </a:t>
            </a:r>
            <a:r>
              <a:rPr sz="700" dirty="0">
                <a:latin typeface="Montserrat"/>
                <a:cs typeface="Montserrat"/>
              </a:rPr>
              <a:t>del</a:t>
            </a:r>
            <a:r>
              <a:rPr sz="700" spc="15" dirty="0">
                <a:latin typeface="Montserrat"/>
                <a:cs typeface="Montserrat"/>
              </a:rPr>
              <a:t> </a:t>
            </a:r>
            <a:r>
              <a:rPr sz="700" spc="-10" dirty="0">
                <a:latin typeface="Montserrat"/>
                <a:cs typeface="Montserrat"/>
              </a:rPr>
              <a:t>interruptor</a:t>
            </a:r>
            <a:r>
              <a:rPr sz="700" spc="500" dirty="0">
                <a:latin typeface="Montserrat"/>
                <a:cs typeface="Montserrat"/>
              </a:rPr>
              <a:t> </a:t>
            </a:r>
            <a:r>
              <a:rPr sz="700" dirty="0">
                <a:latin typeface="Montserrat"/>
                <a:cs typeface="Montserrat"/>
              </a:rPr>
              <a:t>y</a:t>
            </a:r>
            <a:r>
              <a:rPr sz="700" spc="-25" dirty="0">
                <a:latin typeface="Montserrat"/>
                <a:cs typeface="Montserrat"/>
              </a:rPr>
              <a:t> </a:t>
            </a:r>
            <a:r>
              <a:rPr sz="700" dirty="0">
                <a:latin typeface="Montserrat"/>
                <a:cs typeface="Montserrat"/>
              </a:rPr>
              <a:t>gírela</a:t>
            </a:r>
            <a:r>
              <a:rPr sz="700" spc="-25" dirty="0">
                <a:latin typeface="Montserrat"/>
                <a:cs typeface="Montserrat"/>
              </a:rPr>
              <a:t> </a:t>
            </a:r>
            <a:r>
              <a:rPr sz="700" dirty="0">
                <a:latin typeface="Montserrat"/>
                <a:cs typeface="Montserrat"/>
              </a:rPr>
              <a:t>hacia</a:t>
            </a:r>
            <a:r>
              <a:rPr sz="700" spc="-10"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posición</a:t>
            </a:r>
            <a:r>
              <a:rPr sz="700" spc="-10" dirty="0">
                <a:latin typeface="Montserrat"/>
                <a:cs typeface="Montserrat"/>
              </a:rPr>
              <a:t> “OFF”.</a:t>
            </a:r>
            <a:endParaRPr sz="700" dirty="0">
              <a:latin typeface="Montserrat"/>
              <a:cs typeface="Montserrat"/>
            </a:endParaRPr>
          </a:p>
        </p:txBody>
      </p:sp>
      <p:sp>
        <p:nvSpPr>
          <p:cNvPr id="5" name="object 5"/>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p:nvPr/>
        </p:nvSpPr>
        <p:spPr>
          <a:xfrm>
            <a:off x="244856" y="213487"/>
            <a:ext cx="3314065" cy="147955"/>
          </a:xfrm>
          <a:prstGeom prst="rect">
            <a:avLst/>
          </a:prstGeom>
        </p:spPr>
        <p:txBody>
          <a:bodyPr vert="horz" wrap="square" lIns="0" tIns="13335" rIns="0" bIns="0" rtlCol="0">
            <a:spAutoFit/>
          </a:bodyPr>
          <a:lstStyle/>
          <a:p>
            <a:pPr marL="12700">
              <a:lnSpc>
                <a:spcPct val="100000"/>
              </a:lnSpc>
              <a:spcBef>
                <a:spcPts val="105"/>
              </a:spcBef>
            </a:pPr>
            <a:r>
              <a:rPr sz="800" b="1" dirty="0">
                <a:latin typeface="Montserrat-SemiBold"/>
                <a:cs typeface="Montserrat-SemiBold"/>
              </a:rPr>
              <a:t>INTERRUPTOR</a:t>
            </a:r>
            <a:r>
              <a:rPr sz="800" b="1" spc="-15" dirty="0">
                <a:latin typeface="Montserrat-SemiBold"/>
                <a:cs typeface="Montserrat-SemiBold"/>
              </a:rPr>
              <a:t> </a:t>
            </a:r>
            <a:r>
              <a:rPr sz="800" b="1" dirty="0">
                <a:latin typeface="Montserrat-SemiBold"/>
                <a:cs typeface="Montserrat-SemiBold"/>
              </a:rPr>
              <a:t>DE</a:t>
            </a:r>
            <a:r>
              <a:rPr sz="800" b="1" spc="-10" dirty="0">
                <a:latin typeface="Montserrat-SemiBold"/>
                <a:cs typeface="Montserrat-SemiBold"/>
              </a:rPr>
              <a:t> </a:t>
            </a:r>
            <a:r>
              <a:rPr sz="800" b="1" dirty="0">
                <a:latin typeface="Montserrat-SemiBold"/>
                <a:cs typeface="Montserrat-SemiBold"/>
              </a:rPr>
              <a:t>ENCENDIDO</a:t>
            </a:r>
            <a:r>
              <a:rPr sz="800" b="1" spc="-10" dirty="0">
                <a:latin typeface="Montserrat-SemiBold"/>
                <a:cs typeface="Montserrat-SemiBold"/>
              </a:rPr>
              <a:t> </a:t>
            </a:r>
            <a:r>
              <a:rPr sz="800" b="1" dirty="0">
                <a:latin typeface="Montserrat-SemiBold"/>
                <a:cs typeface="Montserrat-SemiBold"/>
              </a:rPr>
              <a:t>Y</a:t>
            </a:r>
            <a:r>
              <a:rPr sz="800" b="1" spc="-20" dirty="0">
                <a:latin typeface="Montserrat-SemiBold"/>
                <a:cs typeface="Montserrat-SemiBold"/>
              </a:rPr>
              <a:t> </a:t>
            </a:r>
            <a:r>
              <a:rPr sz="800" b="1" dirty="0">
                <a:latin typeface="Montserrat-SemiBold"/>
                <a:cs typeface="Montserrat-SemiBold"/>
              </a:rPr>
              <a:t>BLOQUEO</a:t>
            </a:r>
            <a:r>
              <a:rPr sz="800" b="1" spc="-15" dirty="0">
                <a:latin typeface="Montserrat-SemiBold"/>
                <a:cs typeface="Montserrat-SemiBold"/>
              </a:rPr>
              <a:t> </a:t>
            </a:r>
            <a:r>
              <a:rPr sz="800" b="1" dirty="0">
                <a:latin typeface="Montserrat-SemiBold"/>
                <a:cs typeface="Montserrat-SemiBold"/>
              </a:rPr>
              <a:t>DE</a:t>
            </a:r>
            <a:r>
              <a:rPr sz="800" b="1" spc="-10" dirty="0">
                <a:latin typeface="Montserrat-SemiBold"/>
                <a:cs typeface="Montserrat-SemiBold"/>
              </a:rPr>
              <a:t> </a:t>
            </a:r>
            <a:r>
              <a:rPr sz="800" b="1" dirty="0">
                <a:latin typeface="Montserrat-SemiBold"/>
                <a:cs typeface="Montserrat-SemiBold"/>
              </a:rPr>
              <a:t>LA</a:t>
            </a:r>
            <a:r>
              <a:rPr sz="800" b="1" spc="-15" dirty="0">
                <a:latin typeface="Montserrat-SemiBold"/>
                <a:cs typeface="Montserrat-SemiBold"/>
              </a:rPr>
              <a:t> </a:t>
            </a:r>
            <a:r>
              <a:rPr sz="800" b="1" spc="-10" dirty="0">
                <a:latin typeface="Montserrat-SemiBold"/>
                <a:cs typeface="Montserrat-SemiBold"/>
              </a:rPr>
              <a:t>DIRECCIÓN</a:t>
            </a:r>
            <a:endParaRPr sz="800">
              <a:latin typeface="Montserrat-SemiBold"/>
              <a:cs typeface="Montserrat-SemiBold"/>
            </a:endParaRPr>
          </a:p>
        </p:txBody>
      </p:sp>
      <p:grpSp>
        <p:nvGrpSpPr>
          <p:cNvPr id="7" name="object 7"/>
          <p:cNvGrpSpPr/>
          <p:nvPr/>
        </p:nvGrpSpPr>
        <p:grpSpPr>
          <a:xfrm>
            <a:off x="324637" y="1097940"/>
            <a:ext cx="2142490" cy="1224280"/>
            <a:chOff x="324637" y="1097940"/>
            <a:chExt cx="2142490" cy="1224280"/>
          </a:xfrm>
        </p:grpSpPr>
        <p:pic>
          <p:nvPicPr>
            <p:cNvPr id="8" name="object 8"/>
            <p:cNvPicPr/>
            <p:nvPr/>
          </p:nvPicPr>
          <p:blipFill>
            <a:blip r:embed="rId2" cstate="print"/>
            <a:stretch>
              <a:fillRect/>
            </a:stretch>
          </p:blipFill>
          <p:spPr>
            <a:xfrm>
              <a:off x="324637" y="1097940"/>
              <a:ext cx="2141982" cy="1224000"/>
            </a:xfrm>
            <a:prstGeom prst="rect">
              <a:avLst/>
            </a:prstGeom>
          </p:spPr>
        </p:pic>
        <p:sp>
          <p:nvSpPr>
            <p:cNvPr id="9" name="object 9"/>
            <p:cNvSpPr/>
            <p:nvPr/>
          </p:nvSpPr>
          <p:spPr>
            <a:xfrm>
              <a:off x="1005255" y="1744472"/>
              <a:ext cx="303530" cy="182880"/>
            </a:xfrm>
            <a:custGeom>
              <a:avLst/>
              <a:gdLst/>
              <a:ahLst/>
              <a:cxnLst/>
              <a:rect l="l" t="t" r="r" b="b"/>
              <a:pathLst>
                <a:path w="303530" h="182880">
                  <a:moveTo>
                    <a:pt x="161162" y="0"/>
                  </a:moveTo>
                  <a:lnTo>
                    <a:pt x="156768" y="508"/>
                  </a:lnTo>
                  <a:lnTo>
                    <a:pt x="152273" y="4825"/>
                  </a:lnTo>
                  <a:lnTo>
                    <a:pt x="151345" y="6985"/>
                  </a:lnTo>
                  <a:lnTo>
                    <a:pt x="151282" y="10922"/>
                  </a:lnTo>
                  <a:lnTo>
                    <a:pt x="151714" y="12573"/>
                  </a:lnTo>
                  <a:lnTo>
                    <a:pt x="179451" y="58674"/>
                  </a:lnTo>
                  <a:lnTo>
                    <a:pt x="0" y="79502"/>
                  </a:lnTo>
                  <a:lnTo>
                    <a:pt x="1854" y="97155"/>
                  </a:lnTo>
                  <a:lnTo>
                    <a:pt x="178181" y="124460"/>
                  </a:lnTo>
                  <a:lnTo>
                    <a:pt x="148704" y="169545"/>
                  </a:lnTo>
                  <a:lnTo>
                    <a:pt x="148221" y="171069"/>
                  </a:lnTo>
                  <a:lnTo>
                    <a:pt x="148145" y="175006"/>
                  </a:lnTo>
                  <a:lnTo>
                    <a:pt x="148983" y="177165"/>
                  </a:lnTo>
                  <a:lnTo>
                    <a:pt x="153314" y="181737"/>
                  </a:lnTo>
                  <a:lnTo>
                    <a:pt x="157670" y="182372"/>
                  </a:lnTo>
                  <a:lnTo>
                    <a:pt x="301701" y="99822"/>
                  </a:lnTo>
                  <a:lnTo>
                    <a:pt x="303352" y="97028"/>
                  </a:lnTo>
                  <a:lnTo>
                    <a:pt x="303479" y="90931"/>
                  </a:lnTo>
                  <a:lnTo>
                    <a:pt x="301955" y="88011"/>
                  </a:lnTo>
                  <a:lnTo>
                    <a:pt x="161162" y="0"/>
                  </a:lnTo>
                  <a:close/>
                </a:path>
              </a:pathLst>
            </a:custGeom>
            <a:solidFill>
              <a:srgbClr val="FFFFFF"/>
            </a:solidFill>
          </p:spPr>
          <p:txBody>
            <a:bodyPr wrap="square" lIns="0" tIns="0" rIns="0" bIns="0" rtlCol="0"/>
            <a:lstStyle/>
            <a:p>
              <a:endParaRPr/>
            </a:p>
          </p:txBody>
        </p:sp>
        <p:pic>
          <p:nvPicPr>
            <p:cNvPr id="10" name="object 10"/>
            <p:cNvPicPr/>
            <p:nvPr/>
          </p:nvPicPr>
          <p:blipFill>
            <a:blip r:embed="rId3" cstate="print"/>
            <a:stretch>
              <a:fillRect/>
            </a:stretch>
          </p:blipFill>
          <p:spPr>
            <a:xfrm>
              <a:off x="1005255" y="1744472"/>
              <a:ext cx="303479" cy="182372"/>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71678" y="479806"/>
            <a:ext cx="2256790" cy="55880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Este</a:t>
            </a:r>
            <a:r>
              <a:rPr sz="700" spc="145" dirty="0">
                <a:solidFill>
                  <a:srgbClr val="221F1F"/>
                </a:solidFill>
                <a:latin typeface="Montserrat"/>
                <a:cs typeface="Montserrat"/>
              </a:rPr>
              <a:t> </a:t>
            </a:r>
            <a:r>
              <a:rPr sz="700" dirty="0">
                <a:solidFill>
                  <a:srgbClr val="221F1F"/>
                </a:solidFill>
                <a:latin typeface="Montserrat"/>
                <a:cs typeface="Montserrat"/>
              </a:rPr>
              <a:t>Vehículo</a:t>
            </a:r>
            <a:r>
              <a:rPr sz="700" spc="150" dirty="0">
                <a:solidFill>
                  <a:srgbClr val="221F1F"/>
                </a:solidFill>
                <a:latin typeface="Montserrat"/>
                <a:cs typeface="Montserrat"/>
              </a:rPr>
              <a:t> </a:t>
            </a:r>
            <a:r>
              <a:rPr sz="700" dirty="0">
                <a:solidFill>
                  <a:srgbClr val="221F1F"/>
                </a:solidFill>
                <a:latin typeface="Montserrat"/>
                <a:cs typeface="Montserrat"/>
              </a:rPr>
              <a:t>está</a:t>
            </a:r>
            <a:r>
              <a:rPr sz="700" spc="170" dirty="0">
                <a:solidFill>
                  <a:srgbClr val="221F1F"/>
                </a:solidFill>
                <a:latin typeface="Montserrat"/>
                <a:cs typeface="Montserrat"/>
              </a:rPr>
              <a:t> </a:t>
            </a:r>
            <a:r>
              <a:rPr sz="700" dirty="0">
                <a:solidFill>
                  <a:srgbClr val="221F1F"/>
                </a:solidFill>
                <a:latin typeface="Montserrat"/>
                <a:cs typeface="Montserrat"/>
              </a:rPr>
              <a:t>equipado</a:t>
            </a:r>
            <a:r>
              <a:rPr sz="700" spc="155" dirty="0">
                <a:solidFill>
                  <a:srgbClr val="221F1F"/>
                </a:solidFill>
                <a:latin typeface="Montserrat"/>
                <a:cs typeface="Montserrat"/>
              </a:rPr>
              <a:t> </a:t>
            </a:r>
            <a:r>
              <a:rPr sz="700" dirty="0">
                <a:solidFill>
                  <a:srgbClr val="221F1F"/>
                </a:solidFill>
                <a:latin typeface="Montserrat"/>
                <a:cs typeface="Montserrat"/>
              </a:rPr>
              <a:t>con</a:t>
            </a:r>
            <a:r>
              <a:rPr sz="700" spc="155" dirty="0">
                <a:solidFill>
                  <a:srgbClr val="221F1F"/>
                </a:solidFill>
                <a:latin typeface="Montserrat"/>
                <a:cs typeface="Montserrat"/>
              </a:rPr>
              <a:t> </a:t>
            </a:r>
            <a:r>
              <a:rPr sz="700" dirty="0">
                <a:solidFill>
                  <a:srgbClr val="221F1F"/>
                </a:solidFill>
                <a:latin typeface="Montserrat"/>
                <a:cs typeface="Montserrat"/>
              </a:rPr>
              <a:t>un</a:t>
            </a:r>
            <a:r>
              <a:rPr sz="700" spc="145" dirty="0">
                <a:solidFill>
                  <a:srgbClr val="221F1F"/>
                </a:solidFill>
                <a:latin typeface="Montserrat"/>
                <a:cs typeface="Montserrat"/>
              </a:rPr>
              <a:t> </a:t>
            </a:r>
            <a:r>
              <a:rPr sz="700" dirty="0">
                <a:solidFill>
                  <a:srgbClr val="221F1F"/>
                </a:solidFill>
                <a:latin typeface="Montserrat"/>
                <a:cs typeface="Montserrat"/>
              </a:rPr>
              <a:t>tablero</a:t>
            </a:r>
            <a:r>
              <a:rPr sz="700" spc="15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instrumentos</a:t>
            </a:r>
            <a:r>
              <a:rPr sz="700" spc="390" dirty="0">
                <a:solidFill>
                  <a:srgbClr val="221F1F"/>
                </a:solidFill>
                <a:latin typeface="Montserrat"/>
                <a:cs typeface="Montserrat"/>
              </a:rPr>
              <a:t> </a:t>
            </a:r>
            <a:r>
              <a:rPr sz="700" dirty="0">
                <a:solidFill>
                  <a:srgbClr val="221F1F"/>
                </a:solidFill>
                <a:latin typeface="Montserrat"/>
                <a:cs typeface="Montserrat"/>
              </a:rPr>
              <a:t>totalmente</a:t>
            </a:r>
            <a:r>
              <a:rPr sz="700" spc="405" dirty="0">
                <a:solidFill>
                  <a:srgbClr val="221F1F"/>
                </a:solidFill>
                <a:latin typeface="Montserrat"/>
                <a:cs typeface="Montserrat"/>
              </a:rPr>
              <a:t> </a:t>
            </a:r>
            <a:r>
              <a:rPr sz="700" dirty="0">
                <a:solidFill>
                  <a:srgbClr val="221F1F"/>
                </a:solidFill>
                <a:latin typeface="Montserrat"/>
                <a:cs typeface="Montserrat"/>
              </a:rPr>
              <a:t>digital</a:t>
            </a:r>
            <a:r>
              <a:rPr sz="700" spc="390" dirty="0">
                <a:solidFill>
                  <a:srgbClr val="221F1F"/>
                </a:solidFill>
                <a:latin typeface="Montserrat"/>
                <a:cs typeface="Montserrat"/>
              </a:rPr>
              <a:t> </a:t>
            </a:r>
            <a:r>
              <a:rPr sz="700" dirty="0">
                <a:solidFill>
                  <a:srgbClr val="221F1F"/>
                </a:solidFill>
                <a:latin typeface="Montserrat"/>
                <a:cs typeface="Montserrat"/>
              </a:rPr>
              <a:t>con</a:t>
            </a:r>
            <a:r>
              <a:rPr sz="700" spc="390" dirty="0">
                <a:solidFill>
                  <a:srgbClr val="221F1F"/>
                </a:solidFill>
                <a:latin typeface="Montserrat"/>
                <a:cs typeface="Montserrat"/>
              </a:rPr>
              <a:t> </a:t>
            </a:r>
            <a:r>
              <a:rPr sz="700" spc="-10" dirty="0">
                <a:solidFill>
                  <a:srgbClr val="221F1F"/>
                </a:solidFill>
                <a:latin typeface="Montserrat"/>
                <a:cs typeface="Montserrat"/>
              </a:rPr>
              <a:t>muchas</a:t>
            </a:r>
            <a:r>
              <a:rPr sz="700" spc="500" dirty="0">
                <a:solidFill>
                  <a:srgbClr val="221F1F"/>
                </a:solidFill>
                <a:latin typeface="Montserrat"/>
                <a:cs typeface="Montserrat"/>
              </a:rPr>
              <a:t> </a:t>
            </a:r>
            <a:r>
              <a:rPr sz="700" dirty="0">
                <a:solidFill>
                  <a:srgbClr val="221F1F"/>
                </a:solidFill>
                <a:latin typeface="Montserrat"/>
                <a:cs typeface="Montserrat"/>
              </a:rPr>
              <a:t>características</a:t>
            </a:r>
            <a:r>
              <a:rPr sz="700" spc="185" dirty="0">
                <a:solidFill>
                  <a:srgbClr val="221F1F"/>
                </a:solidFill>
                <a:latin typeface="Montserrat"/>
                <a:cs typeface="Montserrat"/>
              </a:rPr>
              <a:t> </a:t>
            </a:r>
            <a:r>
              <a:rPr sz="700" dirty="0">
                <a:solidFill>
                  <a:srgbClr val="221F1F"/>
                </a:solidFill>
                <a:latin typeface="Montserrat"/>
                <a:cs typeface="Montserrat"/>
              </a:rPr>
              <a:t>y</a:t>
            </a:r>
            <a:r>
              <a:rPr sz="700" spc="185" dirty="0">
                <a:solidFill>
                  <a:srgbClr val="221F1F"/>
                </a:solidFill>
                <a:latin typeface="Montserrat"/>
                <a:cs typeface="Montserrat"/>
              </a:rPr>
              <a:t> </a:t>
            </a:r>
            <a:r>
              <a:rPr sz="700" dirty="0">
                <a:solidFill>
                  <a:srgbClr val="221F1F"/>
                </a:solidFill>
                <a:latin typeface="Montserrat"/>
                <a:cs typeface="Montserrat"/>
              </a:rPr>
              <a:t>varios</a:t>
            </a:r>
            <a:r>
              <a:rPr sz="700" spc="185" dirty="0">
                <a:solidFill>
                  <a:srgbClr val="221F1F"/>
                </a:solidFill>
                <a:latin typeface="Montserrat"/>
                <a:cs typeface="Montserrat"/>
              </a:rPr>
              <a:t> </a:t>
            </a:r>
            <a:r>
              <a:rPr sz="700" dirty="0">
                <a:solidFill>
                  <a:srgbClr val="221F1F"/>
                </a:solidFill>
                <a:latin typeface="Montserrat"/>
                <a:cs typeface="Montserrat"/>
              </a:rPr>
              <a:t>modos,</a:t>
            </a:r>
            <a:r>
              <a:rPr sz="700" spc="190" dirty="0">
                <a:solidFill>
                  <a:srgbClr val="221F1F"/>
                </a:solidFill>
                <a:latin typeface="Montserrat"/>
                <a:cs typeface="Montserrat"/>
              </a:rPr>
              <a:t> </a:t>
            </a:r>
            <a:r>
              <a:rPr sz="700" dirty="0">
                <a:solidFill>
                  <a:srgbClr val="221F1F"/>
                </a:solidFill>
                <a:latin typeface="Montserrat"/>
                <a:cs typeface="Montserrat"/>
              </a:rPr>
              <a:t>aplicación</a:t>
            </a:r>
            <a:r>
              <a:rPr sz="700" spc="190" dirty="0">
                <a:solidFill>
                  <a:srgbClr val="221F1F"/>
                </a:solidFill>
                <a:latin typeface="Montserrat"/>
                <a:cs typeface="Montserrat"/>
              </a:rPr>
              <a:t> </a:t>
            </a:r>
            <a:r>
              <a:rPr sz="700" spc="-10" dirty="0">
                <a:solidFill>
                  <a:srgbClr val="221F1F"/>
                </a:solidFill>
                <a:latin typeface="Montserrat"/>
                <a:cs typeface="Montserrat"/>
              </a:rPr>
              <a:t>móvil</a:t>
            </a:r>
            <a:r>
              <a:rPr sz="700" spc="500" dirty="0">
                <a:solidFill>
                  <a:srgbClr val="221F1F"/>
                </a:solidFill>
                <a:latin typeface="Montserrat"/>
                <a:cs typeface="Montserrat"/>
              </a:rPr>
              <a:t> </a:t>
            </a:r>
            <a:r>
              <a:rPr sz="700" dirty="0">
                <a:solidFill>
                  <a:srgbClr val="221F1F"/>
                </a:solidFill>
                <a:latin typeface="Montserrat"/>
                <a:cs typeface="Montserrat"/>
              </a:rPr>
              <a:t>para</a:t>
            </a:r>
            <a:r>
              <a:rPr sz="700" spc="285" dirty="0">
                <a:solidFill>
                  <a:srgbClr val="221F1F"/>
                </a:solidFill>
                <a:latin typeface="Montserrat"/>
                <a:cs typeface="Montserrat"/>
              </a:rPr>
              <a:t> </a:t>
            </a:r>
            <a:r>
              <a:rPr sz="700" i="1" dirty="0">
                <a:solidFill>
                  <a:srgbClr val="221F1F"/>
                </a:solidFill>
                <a:latin typeface="Montserrat"/>
                <a:cs typeface="Montserrat"/>
              </a:rPr>
              <a:t>Smartphones</a:t>
            </a:r>
            <a:r>
              <a:rPr sz="700" i="1" spc="290" dirty="0">
                <a:solidFill>
                  <a:srgbClr val="221F1F"/>
                </a:solidFill>
                <a:latin typeface="Montserrat"/>
                <a:cs typeface="Montserrat"/>
              </a:rPr>
              <a:t> </a:t>
            </a:r>
            <a:r>
              <a:rPr sz="700" dirty="0">
                <a:solidFill>
                  <a:srgbClr val="221F1F"/>
                </a:solidFill>
                <a:latin typeface="Montserrat"/>
                <a:cs typeface="Montserrat"/>
              </a:rPr>
              <a:t>y</a:t>
            </a:r>
            <a:r>
              <a:rPr sz="700" spc="275" dirty="0">
                <a:solidFill>
                  <a:srgbClr val="221F1F"/>
                </a:solidFill>
                <a:latin typeface="Montserrat"/>
                <a:cs typeface="Montserrat"/>
              </a:rPr>
              <a:t> </a:t>
            </a:r>
            <a:r>
              <a:rPr sz="700" dirty="0">
                <a:solidFill>
                  <a:srgbClr val="221F1F"/>
                </a:solidFill>
                <a:latin typeface="Montserrat"/>
                <a:cs typeface="Montserrat"/>
              </a:rPr>
              <a:t>asistente</a:t>
            </a:r>
            <a:r>
              <a:rPr sz="700" spc="290" dirty="0">
                <a:solidFill>
                  <a:srgbClr val="221F1F"/>
                </a:solidFill>
                <a:latin typeface="Montserrat"/>
                <a:cs typeface="Montserrat"/>
              </a:rPr>
              <a:t> </a:t>
            </a:r>
            <a:r>
              <a:rPr sz="700" dirty="0">
                <a:solidFill>
                  <a:srgbClr val="221F1F"/>
                </a:solidFill>
                <a:latin typeface="Montserrat"/>
                <a:cs typeface="Montserrat"/>
              </a:rPr>
              <a:t>de</a:t>
            </a:r>
            <a:r>
              <a:rPr sz="700" spc="295" dirty="0">
                <a:solidFill>
                  <a:srgbClr val="221F1F"/>
                </a:solidFill>
                <a:latin typeface="Montserrat"/>
                <a:cs typeface="Montserrat"/>
              </a:rPr>
              <a:t> </a:t>
            </a:r>
            <a:r>
              <a:rPr sz="700" spc="-10" dirty="0">
                <a:solidFill>
                  <a:srgbClr val="221F1F"/>
                </a:solidFill>
                <a:latin typeface="Montserrat"/>
                <a:cs typeface="Montserrat"/>
              </a:rPr>
              <a:t>navegación,</a:t>
            </a:r>
            <a:r>
              <a:rPr sz="700" spc="500" dirty="0">
                <a:solidFill>
                  <a:srgbClr val="221F1F"/>
                </a:solidFill>
                <a:latin typeface="Montserrat"/>
                <a:cs typeface="Montserrat"/>
              </a:rPr>
              <a:t> </a:t>
            </a:r>
            <a:r>
              <a:rPr sz="700" dirty="0">
                <a:solidFill>
                  <a:srgbClr val="221F1F"/>
                </a:solidFill>
                <a:latin typeface="Montserrat"/>
                <a:cs typeface="Montserrat"/>
              </a:rPr>
              <a:t>entre</a:t>
            </a:r>
            <a:r>
              <a:rPr sz="700" spc="-10" dirty="0">
                <a:solidFill>
                  <a:srgbClr val="221F1F"/>
                </a:solidFill>
                <a:latin typeface="Montserrat"/>
                <a:cs typeface="Montserrat"/>
              </a:rPr>
              <a:t> otros.</a:t>
            </a:r>
            <a:endParaRPr sz="700">
              <a:latin typeface="Montserrat"/>
              <a:cs typeface="Montserrat"/>
            </a:endParaRPr>
          </a:p>
        </p:txBody>
      </p:sp>
      <p:sp>
        <p:nvSpPr>
          <p:cNvPr id="5" name="object 5"/>
          <p:cNvSpPr txBox="1"/>
          <p:nvPr/>
        </p:nvSpPr>
        <p:spPr>
          <a:xfrm>
            <a:off x="271678" y="2628087"/>
            <a:ext cx="2262505" cy="958215"/>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221F1F"/>
                </a:solidFill>
                <a:latin typeface="Montserrat"/>
                <a:cs typeface="Montserrat"/>
              </a:rPr>
              <a:t>1.</a:t>
            </a:r>
            <a:r>
              <a:rPr sz="800" b="1" spc="-25" dirty="0">
                <a:solidFill>
                  <a:srgbClr val="221F1F"/>
                </a:solidFill>
                <a:latin typeface="Montserrat"/>
                <a:cs typeface="Montserrat"/>
              </a:rPr>
              <a:t> </a:t>
            </a:r>
            <a:r>
              <a:rPr sz="800" b="1" spc="-10" dirty="0">
                <a:solidFill>
                  <a:srgbClr val="221F1F"/>
                </a:solidFill>
                <a:latin typeface="Montserrat"/>
                <a:cs typeface="Montserrat"/>
              </a:rPr>
              <a:t>VELOCÍMETRO</a:t>
            </a:r>
            <a:endParaRPr sz="800">
              <a:latin typeface="Montserrat"/>
              <a:cs typeface="Montserrat"/>
            </a:endParaRPr>
          </a:p>
          <a:p>
            <a:pPr marL="21590" marR="5080" algn="just">
              <a:lnSpc>
                <a:spcPct val="100000"/>
              </a:lnSpc>
              <a:spcBef>
                <a:spcPts val="495"/>
              </a:spcBef>
            </a:pPr>
            <a:r>
              <a:rPr sz="700" dirty="0">
                <a:latin typeface="Montserrat"/>
                <a:cs typeface="Montserrat"/>
              </a:rPr>
              <a:t>Indica</a:t>
            </a:r>
            <a:r>
              <a:rPr sz="700" spc="-5" dirty="0">
                <a:latin typeface="Montserrat"/>
                <a:cs typeface="Montserrat"/>
              </a:rPr>
              <a:t> </a:t>
            </a:r>
            <a:r>
              <a:rPr sz="700" dirty="0">
                <a:latin typeface="Montserrat"/>
                <a:cs typeface="Montserrat"/>
              </a:rPr>
              <a:t>la</a:t>
            </a:r>
            <a:r>
              <a:rPr sz="700" spc="-10" dirty="0">
                <a:latin typeface="Montserrat"/>
                <a:cs typeface="Montserrat"/>
              </a:rPr>
              <a:t> </a:t>
            </a:r>
            <a:r>
              <a:rPr sz="700" dirty="0">
                <a:latin typeface="Montserrat"/>
                <a:cs typeface="Montserrat"/>
              </a:rPr>
              <a:t>velocidad</a:t>
            </a:r>
            <a:r>
              <a:rPr sz="700" spc="5" dirty="0">
                <a:latin typeface="Montserrat"/>
                <a:cs typeface="Montserrat"/>
              </a:rPr>
              <a:t> </a:t>
            </a:r>
            <a:r>
              <a:rPr sz="700" dirty="0">
                <a:latin typeface="Montserrat"/>
                <a:cs typeface="Montserrat"/>
              </a:rPr>
              <a:t>del Vehículo</a:t>
            </a:r>
            <a:r>
              <a:rPr sz="700" spc="-10"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kilómetros</a:t>
            </a:r>
            <a:r>
              <a:rPr sz="700" spc="5" dirty="0">
                <a:latin typeface="Montserrat"/>
                <a:cs typeface="Montserrat"/>
              </a:rPr>
              <a:t> </a:t>
            </a:r>
            <a:r>
              <a:rPr sz="700" spc="-25" dirty="0">
                <a:latin typeface="Montserrat"/>
                <a:cs typeface="Montserrat"/>
              </a:rPr>
              <a:t>por</a:t>
            </a:r>
            <a:r>
              <a:rPr sz="700" spc="500" dirty="0">
                <a:latin typeface="Montserrat"/>
                <a:cs typeface="Montserrat"/>
              </a:rPr>
              <a:t> </a:t>
            </a:r>
            <a:r>
              <a:rPr sz="700" dirty="0">
                <a:latin typeface="Montserrat"/>
                <a:cs typeface="Montserrat"/>
              </a:rPr>
              <a:t>hora</a:t>
            </a:r>
            <a:r>
              <a:rPr sz="700" spc="415" dirty="0">
                <a:latin typeface="Montserrat"/>
                <a:cs typeface="Montserrat"/>
              </a:rPr>
              <a:t> </a:t>
            </a:r>
            <a:r>
              <a:rPr sz="700" dirty="0">
                <a:latin typeface="Montserrat"/>
                <a:cs typeface="Montserrat"/>
              </a:rPr>
              <a:t>(km/h)</a:t>
            </a:r>
            <a:r>
              <a:rPr sz="700" spc="420" dirty="0">
                <a:latin typeface="Montserrat"/>
                <a:cs typeface="Montserrat"/>
              </a:rPr>
              <a:t> </a:t>
            </a:r>
            <a:r>
              <a:rPr sz="700" dirty="0">
                <a:latin typeface="Montserrat"/>
                <a:cs typeface="Montserrat"/>
              </a:rPr>
              <a:t>por</a:t>
            </a:r>
            <a:r>
              <a:rPr sz="700" spc="425" dirty="0">
                <a:latin typeface="Montserrat"/>
                <a:cs typeface="Montserrat"/>
              </a:rPr>
              <a:t> </a:t>
            </a:r>
            <a:r>
              <a:rPr sz="700" dirty="0">
                <a:latin typeface="Montserrat"/>
                <a:cs typeface="Montserrat"/>
              </a:rPr>
              <a:t>defecto</a:t>
            </a:r>
            <a:r>
              <a:rPr sz="700" spc="415" dirty="0">
                <a:latin typeface="Montserrat"/>
                <a:cs typeface="Montserrat"/>
              </a:rPr>
              <a:t> </a:t>
            </a:r>
            <a:r>
              <a:rPr sz="700" dirty="0">
                <a:latin typeface="Montserrat"/>
                <a:cs typeface="Montserrat"/>
              </a:rPr>
              <a:t>cuando</a:t>
            </a:r>
            <a:r>
              <a:rPr sz="700" spc="420" dirty="0">
                <a:latin typeface="Montserrat"/>
                <a:cs typeface="Montserrat"/>
              </a:rPr>
              <a:t> </a:t>
            </a:r>
            <a:r>
              <a:rPr sz="700" dirty="0">
                <a:latin typeface="Montserrat"/>
                <a:cs typeface="Montserrat"/>
              </a:rPr>
              <a:t>se</a:t>
            </a:r>
            <a:r>
              <a:rPr sz="700" spc="415" dirty="0">
                <a:latin typeface="Montserrat"/>
                <a:cs typeface="Montserrat"/>
              </a:rPr>
              <a:t> </a:t>
            </a:r>
            <a:r>
              <a:rPr sz="700" dirty="0">
                <a:latin typeface="Montserrat"/>
                <a:cs typeface="Montserrat"/>
              </a:rPr>
              <a:t>gira</a:t>
            </a:r>
            <a:r>
              <a:rPr sz="700" spc="40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interruptor</a:t>
            </a:r>
            <a:r>
              <a:rPr sz="700" spc="30" dirty="0">
                <a:latin typeface="Montserrat"/>
                <a:cs typeface="Montserrat"/>
              </a:rPr>
              <a:t> </a:t>
            </a:r>
            <a:r>
              <a:rPr sz="700" dirty="0">
                <a:latin typeface="Montserrat"/>
                <a:cs typeface="Montserrat"/>
              </a:rPr>
              <a:t>de</a:t>
            </a:r>
            <a:r>
              <a:rPr sz="700" spc="35" dirty="0">
                <a:latin typeface="Montserrat"/>
                <a:cs typeface="Montserrat"/>
              </a:rPr>
              <a:t> </a:t>
            </a:r>
            <a:r>
              <a:rPr sz="700" dirty="0">
                <a:latin typeface="Montserrat"/>
                <a:cs typeface="Montserrat"/>
              </a:rPr>
              <a:t>encendido</a:t>
            </a:r>
            <a:r>
              <a:rPr sz="700" spc="45" dirty="0">
                <a:latin typeface="Montserrat"/>
                <a:cs typeface="Montserrat"/>
              </a:rPr>
              <a:t> </a:t>
            </a:r>
            <a:r>
              <a:rPr sz="700" dirty="0">
                <a:latin typeface="Montserrat"/>
                <a:cs typeface="Montserrat"/>
              </a:rPr>
              <a:t>a</a:t>
            </a:r>
            <a:r>
              <a:rPr sz="700" spc="30"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posición</a:t>
            </a:r>
            <a:r>
              <a:rPr sz="700" spc="35" dirty="0">
                <a:latin typeface="Montserrat"/>
                <a:cs typeface="Montserrat"/>
              </a:rPr>
              <a:t> </a:t>
            </a:r>
            <a:r>
              <a:rPr sz="700" dirty="0">
                <a:latin typeface="Montserrat"/>
                <a:cs typeface="Montserrat"/>
              </a:rPr>
              <a:t>“ON”.</a:t>
            </a:r>
            <a:r>
              <a:rPr sz="700" spc="30" dirty="0">
                <a:latin typeface="Montserrat"/>
                <a:cs typeface="Montserrat"/>
              </a:rPr>
              <a:t> </a:t>
            </a:r>
            <a:r>
              <a:rPr sz="700" spc="-20" dirty="0">
                <a:latin typeface="Montserrat"/>
                <a:cs typeface="Montserrat"/>
              </a:rPr>
              <a:t>Esto</a:t>
            </a:r>
            <a:r>
              <a:rPr sz="700" spc="500" dirty="0">
                <a:latin typeface="Montserrat"/>
                <a:cs typeface="Montserrat"/>
              </a:rPr>
              <a:t> </a:t>
            </a:r>
            <a:r>
              <a:rPr sz="700" dirty="0">
                <a:latin typeface="Montserrat"/>
                <a:cs typeface="Montserrat"/>
              </a:rPr>
              <a:t>puede</a:t>
            </a:r>
            <a:r>
              <a:rPr sz="700" spc="235" dirty="0">
                <a:latin typeface="Montserrat"/>
                <a:cs typeface="Montserrat"/>
              </a:rPr>
              <a:t> </a:t>
            </a:r>
            <a:r>
              <a:rPr sz="700" dirty="0">
                <a:latin typeface="Montserrat"/>
                <a:cs typeface="Montserrat"/>
              </a:rPr>
              <a:t>ser</a:t>
            </a:r>
            <a:r>
              <a:rPr sz="700" spc="235" dirty="0">
                <a:latin typeface="Montserrat"/>
                <a:cs typeface="Montserrat"/>
              </a:rPr>
              <a:t> </a:t>
            </a:r>
            <a:r>
              <a:rPr sz="700" dirty="0">
                <a:latin typeface="Montserrat"/>
                <a:cs typeface="Montserrat"/>
              </a:rPr>
              <a:t>cambiado</a:t>
            </a:r>
            <a:r>
              <a:rPr sz="700" spc="254" dirty="0">
                <a:latin typeface="Montserrat"/>
                <a:cs typeface="Montserrat"/>
              </a:rPr>
              <a:t> </a:t>
            </a:r>
            <a:r>
              <a:rPr sz="700" dirty="0">
                <a:latin typeface="Montserrat"/>
                <a:cs typeface="Montserrat"/>
              </a:rPr>
              <a:t>a</a:t>
            </a:r>
            <a:r>
              <a:rPr sz="700" spc="235" dirty="0">
                <a:latin typeface="Montserrat"/>
                <a:cs typeface="Montserrat"/>
              </a:rPr>
              <a:t> </a:t>
            </a:r>
            <a:r>
              <a:rPr sz="700" dirty="0">
                <a:latin typeface="Montserrat"/>
                <a:cs typeface="Montserrat"/>
              </a:rPr>
              <a:t>millas</a:t>
            </a:r>
            <a:r>
              <a:rPr sz="700" spc="240" dirty="0">
                <a:latin typeface="Montserrat"/>
                <a:cs typeface="Montserrat"/>
              </a:rPr>
              <a:t> </a:t>
            </a:r>
            <a:r>
              <a:rPr sz="700" dirty="0">
                <a:latin typeface="Montserrat"/>
                <a:cs typeface="Montserrat"/>
              </a:rPr>
              <a:t>por</a:t>
            </a:r>
            <a:r>
              <a:rPr sz="700" spc="235" dirty="0">
                <a:latin typeface="Montserrat"/>
                <a:cs typeface="Montserrat"/>
              </a:rPr>
              <a:t> </a:t>
            </a:r>
            <a:r>
              <a:rPr sz="700" dirty="0">
                <a:latin typeface="Montserrat"/>
                <a:cs typeface="Montserrat"/>
              </a:rPr>
              <a:t>hora</a:t>
            </a:r>
            <a:r>
              <a:rPr sz="700" spc="250" dirty="0">
                <a:latin typeface="Montserrat"/>
                <a:cs typeface="Montserrat"/>
              </a:rPr>
              <a:t> </a:t>
            </a:r>
            <a:r>
              <a:rPr sz="700" spc="-10" dirty="0">
                <a:latin typeface="Montserrat"/>
                <a:cs typeface="Montserrat"/>
              </a:rPr>
              <a:t>(mph).</a:t>
            </a:r>
            <a:r>
              <a:rPr sz="700" spc="500" dirty="0">
                <a:latin typeface="Montserrat"/>
                <a:cs typeface="Montserrat"/>
              </a:rPr>
              <a:t> </a:t>
            </a:r>
            <a:r>
              <a:rPr sz="700" dirty="0">
                <a:latin typeface="Montserrat"/>
                <a:cs typeface="Montserrat"/>
              </a:rPr>
              <a:t>Cambie</a:t>
            </a:r>
            <a:r>
              <a:rPr sz="700" spc="95" dirty="0">
                <a:latin typeface="Montserrat"/>
                <a:cs typeface="Montserrat"/>
              </a:rPr>
              <a:t> </a:t>
            </a:r>
            <a:r>
              <a:rPr sz="700" dirty="0">
                <a:latin typeface="Montserrat"/>
                <a:cs typeface="Montserrat"/>
              </a:rPr>
              <a:t>de</a:t>
            </a:r>
            <a:r>
              <a:rPr sz="700" spc="90" dirty="0">
                <a:latin typeface="Montserrat"/>
                <a:cs typeface="Montserrat"/>
              </a:rPr>
              <a:t> </a:t>
            </a:r>
            <a:r>
              <a:rPr sz="700" dirty="0">
                <a:latin typeface="Montserrat"/>
                <a:cs typeface="Montserrat"/>
              </a:rPr>
              <a:t>modo</a:t>
            </a:r>
            <a:r>
              <a:rPr sz="700" spc="100" dirty="0">
                <a:latin typeface="Montserrat"/>
                <a:cs typeface="Montserrat"/>
              </a:rPr>
              <a:t> </a:t>
            </a:r>
            <a:r>
              <a:rPr sz="700" dirty="0">
                <a:latin typeface="Montserrat"/>
                <a:cs typeface="Montserrat"/>
              </a:rPr>
              <a:t>entre</a:t>
            </a:r>
            <a:r>
              <a:rPr sz="700" spc="90" dirty="0">
                <a:latin typeface="Montserrat"/>
                <a:cs typeface="Montserrat"/>
              </a:rPr>
              <a:t> </a:t>
            </a:r>
            <a:r>
              <a:rPr sz="700" dirty="0">
                <a:latin typeface="Montserrat"/>
                <a:cs typeface="Montserrat"/>
              </a:rPr>
              <a:t>km/h</a:t>
            </a:r>
            <a:r>
              <a:rPr sz="700" spc="105" dirty="0">
                <a:latin typeface="Montserrat"/>
                <a:cs typeface="Montserrat"/>
              </a:rPr>
              <a:t> </a:t>
            </a:r>
            <a:r>
              <a:rPr sz="700" dirty="0">
                <a:latin typeface="Montserrat"/>
                <a:cs typeface="Montserrat"/>
              </a:rPr>
              <a:t>y</a:t>
            </a:r>
            <a:r>
              <a:rPr sz="700" spc="100" dirty="0">
                <a:latin typeface="Montserrat"/>
                <a:cs typeface="Montserrat"/>
              </a:rPr>
              <a:t> </a:t>
            </a:r>
            <a:r>
              <a:rPr sz="700" dirty="0">
                <a:latin typeface="Montserrat"/>
                <a:cs typeface="Montserrat"/>
              </a:rPr>
              <a:t>mph</a:t>
            </a:r>
            <a:r>
              <a:rPr sz="700" spc="90" dirty="0">
                <a:latin typeface="Montserrat"/>
                <a:cs typeface="Montserrat"/>
              </a:rPr>
              <a:t> </a:t>
            </a:r>
            <a:r>
              <a:rPr sz="700" dirty="0">
                <a:latin typeface="Montserrat"/>
                <a:cs typeface="Montserrat"/>
              </a:rPr>
              <a:t>usando</a:t>
            </a:r>
            <a:r>
              <a:rPr sz="700" spc="100"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botones</a:t>
            </a:r>
            <a:r>
              <a:rPr sz="700" spc="215" dirty="0">
                <a:latin typeface="Montserrat"/>
                <a:cs typeface="Montserrat"/>
              </a:rPr>
              <a:t>  </a:t>
            </a:r>
            <a:r>
              <a:rPr sz="700" dirty="0">
                <a:latin typeface="Montserrat"/>
                <a:cs typeface="Montserrat"/>
              </a:rPr>
              <a:t>MODE</a:t>
            </a:r>
            <a:r>
              <a:rPr sz="700" spc="215" dirty="0">
                <a:latin typeface="Montserrat"/>
                <a:cs typeface="Montserrat"/>
              </a:rPr>
              <a:t>  </a:t>
            </a:r>
            <a:r>
              <a:rPr sz="700" dirty="0">
                <a:latin typeface="Montserrat"/>
                <a:cs typeface="Montserrat"/>
              </a:rPr>
              <a:t>(M)</a:t>
            </a:r>
            <a:r>
              <a:rPr sz="700" spc="220" dirty="0">
                <a:latin typeface="Montserrat"/>
                <a:cs typeface="Montserrat"/>
              </a:rPr>
              <a:t>  </a:t>
            </a:r>
            <a:r>
              <a:rPr sz="700" dirty="0">
                <a:latin typeface="Montserrat"/>
                <a:cs typeface="Montserrat"/>
              </a:rPr>
              <a:t>y</a:t>
            </a:r>
            <a:r>
              <a:rPr sz="700" spc="210" dirty="0">
                <a:latin typeface="Montserrat"/>
                <a:cs typeface="Montserrat"/>
              </a:rPr>
              <a:t>  </a:t>
            </a:r>
            <a:r>
              <a:rPr sz="700" dirty="0">
                <a:latin typeface="Montserrat"/>
                <a:cs typeface="Montserrat"/>
              </a:rPr>
              <a:t>SET</a:t>
            </a:r>
            <a:r>
              <a:rPr sz="700" spc="215" dirty="0">
                <a:latin typeface="Montserrat"/>
                <a:cs typeface="Montserrat"/>
              </a:rPr>
              <a:t>  </a:t>
            </a:r>
            <a:r>
              <a:rPr sz="700" dirty="0">
                <a:latin typeface="Montserrat"/>
                <a:cs typeface="Montserrat"/>
              </a:rPr>
              <a:t>(S),</a:t>
            </a:r>
            <a:r>
              <a:rPr sz="700" spc="215" dirty="0">
                <a:latin typeface="Montserrat"/>
                <a:cs typeface="Montserrat"/>
              </a:rPr>
              <a:t>  </a:t>
            </a:r>
            <a:r>
              <a:rPr sz="700" dirty="0">
                <a:latin typeface="Montserrat"/>
                <a:cs typeface="Montserrat"/>
              </a:rPr>
              <a:t>según</a:t>
            </a:r>
            <a:r>
              <a:rPr sz="700" spc="225" dirty="0">
                <a:latin typeface="Montserrat"/>
                <a:cs typeface="Montserrat"/>
              </a:rPr>
              <a:t>  </a:t>
            </a:r>
            <a:r>
              <a:rPr sz="700" spc="-25" dirty="0">
                <a:latin typeface="Montserrat"/>
                <a:cs typeface="Montserrat"/>
              </a:rPr>
              <a:t>el</a:t>
            </a:r>
            <a:r>
              <a:rPr sz="700" spc="500" dirty="0">
                <a:latin typeface="Montserrat"/>
                <a:cs typeface="Montserrat"/>
              </a:rPr>
              <a:t> </a:t>
            </a:r>
            <a:r>
              <a:rPr sz="700" spc="-10" dirty="0">
                <a:latin typeface="Montserrat"/>
                <a:cs typeface="Montserrat"/>
              </a:rPr>
              <a:t>procedimiento</a:t>
            </a:r>
            <a:r>
              <a:rPr sz="700" spc="25" dirty="0">
                <a:latin typeface="Montserrat"/>
                <a:cs typeface="Montserrat"/>
              </a:rPr>
              <a:t> </a:t>
            </a:r>
            <a:r>
              <a:rPr sz="700" dirty="0">
                <a:latin typeface="Montserrat"/>
                <a:cs typeface="Montserrat"/>
              </a:rPr>
              <a:t>descrito</a:t>
            </a:r>
            <a:r>
              <a:rPr sz="700" spc="10" dirty="0">
                <a:latin typeface="Montserrat"/>
                <a:cs typeface="Montserrat"/>
              </a:rPr>
              <a:t> </a:t>
            </a:r>
            <a:r>
              <a:rPr sz="700" dirty="0">
                <a:latin typeface="Montserrat"/>
                <a:cs typeface="Montserrat"/>
              </a:rPr>
              <a:t>más </a:t>
            </a:r>
            <a:r>
              <a:rPr sz="700" spc="-10" dirty="0">
                <a:latin typeface="Montserrat"/>
                <a:cs typeface="Montserrat"/>
              </a:rPr>
              <a:t>adelante.</a:t>
            </a:r>
            <a:endParaRPr sz="700">
              <a:latin typeface="Montserrat"/>
              <a:cs typeface="Montserrat"/>
            </a:endParaRPr>
          </a:p>
        </p:txBody>
      </p:sp>
      <p:sp>
        <p:nvSpPr>
          <p:cNvPr id="6" name="object 6"/>
          <p:cNvSpPr txBox="1"/>
          <p:nvPr/>
        </p:nvSpPr>
        <p:spPr>
          <a:xfrm>
            <a:off x="2700020" y="844422"/>
            <a:ext cx="2261870" cy="2782813"/>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221F1F"/>
                </a:solidFill>
                <a:latin typeface="Montserrat"/>
                <a:cs typeface="Montserrat"/>
              </a:rPr>
              <a:t>NOTA:</a:t>
            </a:r>
            <a:endParaRPr sz="800" dirty="0">
              <a:latin typeface="Montserrat"/>
              <a:cs typeface="Montserrat"/>
            </a:endParaRPr>
          </a:p>
          <a:p>
            <a:pPr marL="12700" marR="10160" algn="just">
              <a:lnSpc>
                <a:spcPct val="100000"/>
              </a:lnSpc>
              <a:spcBef>
                <a:spcPts val="5"/>
              </a:spcBef>
            </a:pPr>
            <a:r>
              <a:rPr sz="700" dirty="0">
                <a:latin typeface="Montserrat"/>
                <a:cs typeface="Montserrat"/>
              </a:rPr>
              <a:t>Si</a:t>
            </a:r>
            <a:r>
              <a:rPr sz="700" spc="220" dirty="0">
                <a:latin typeface="Montserrat"/>
                <a:cs typeface="Montserrat"/>
              </a:rPr>
              <a:t>  </a:t>
            </a:r>
            <a:r>
              <a:rPr sz="700" dirty="0">
                <a:latin typeface="Montserrat"/>
                <a:cs typeface="Montserrat"/>
              </a:rPr>
              <a:t>el</a:t>
            </a:r>
            <a:r>
              <a:rPr sz="700" spc="220" dirty="0">
                <a:latin typeface="Montserrat"/>
                <a:cs typeface="Montserrat"/>
              </a:rPr>
              <a:t>  </a:t>
            </a:r>
            <a:r>
              <a:rPr sz="700" dirty="0">
                <a:latin typeface="Montserrat"/>
                <a:cs typeface="Montserrat"/>
              </a:rPr>
              <a:t>Vehículo</a:t>
            </a:r>
            <a:r>
              <a:rPr sz="700" spc="225" dirty="0">
                <a:latin typeface="Montserrat"/>
                <a:cs typeface="Montserrat"/>
              </a:rPr>
              <a:t>  </a:t>
            </a:r>
            <a:r>
              <a:rPr sz="700" dirty="0">
                <a:latin typeface="Montserrat"/>
                <a:cs typeface="Montserrat"/>
              </a:rPr>
              <a:t>permanece</a:t>
            </a:r>
            <a:r>
              <a:rPr sz="700" spc="225" dirty="0">
                <a:latin typeface="Montserrat"/>
                <a:cs typeface="Montserrat"/>
              </a:rPr>
              <a:t>  </a:t>
            </a:r>
            <a:r>
              <a:rPr sz="700" dirty="0">
                <a:latin typeface="Montserrat"/>
                <a:cs typeface="Montserrat"/>
              </a:rPr>
              <a:t>quieto</a:t>
            </a:r>
            <a:r>
              <a:rPr sz="700" spc="220" dirty="0">
                <a:latin typeface="Montserrat"/>
                <a:cs typeface="Montserrat"/>
              </a:rPr>
              <a:t>  </a:t>
            </a:r>
            <a:r>
              <a:rPr sz="700" dirty="0">
                <a:latin typeface="Montserrat"/>
                <a:cs typeface="Montserrat"/>
              </a:rPr>
              <a:t>con</a:t>
            </a:r>
            <a:r>
              <a:rPr sz="700" spc="22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interruptor</a:t>
            </a:r>
            <a:r>
              <a:rPr sz="700" spc="145" dirty="0">
                <a:latin typeface="Montserrat"/>
                <a:cs typeface="Montserrat"/>
              </a:rPr>
              <a:t> </a:t>
            </a:r>
            <a:r>
              <a:rPr sz="700" dirty="0">
                <a:latin typeface="Montserrat"/>
                <a:cs typeface="Montserrat"/>
              </a:rPr>
              <a:t>de</a:t>
            </a:r>
            <a:r>
              <a:rPr sz="700" spc="150" dirty="0">
                <a:latin typeface="Montserrat"/>
                <a:cs typeface="Montserrat"/>
              </a:rPr>
              <a:t> </a:t>
            </a:r>
            <a:r>
              <a:rPr sz="700" dirty="0">
                <a:latin typeface="Montserrat"/>
                <a:cs typeface="Montserrat"/>
              </a:rPr>
              <a:t>encendido</a:t>
            </a:r>
            <a:r>
              <a:rPr sz="700" spc="150" dirty="0">
                <a:latin typeface="Montserrat"/>
                <a:cs typeface="Montserrat"/>
              </a:rPr>
              <a:t> </a:t>
            </a:r>
            <a:r>
              <a:rPr sz="700" dirty="0">
                <a:latin typeface="Montserrat"/>
                <a:cs typeface="Montserrat"/>
              </a:rPr>
              <a:t>en</a:t>
            </a:r>
            <a:r>
              <a:rPr sz="700" spc="140" dirty="0">
                <a:latin typeface="Montserrat"/>
                <a:cs typeface="Montserrat"/>
              </a:rPr>
              <a:t> </a:t>
            </a:r>
            <a:r>
              <a:rPr sz="700" dirty="0">
                <a:latin typeface="Montserrat"/>
                <a:cs typeface="Montserrat"/>
              </a:rPr>
              <a:t>“ON”</a:t>
            </a:r>
            <a:r>
              <a:rPr sz="700" spc="150" dirty="0">
                <a:latin typeface="Montserrat"/>
                <a:cs typeface="Montserrat"/>
              </a:rPr>
              <a:t> </a:t>
            </a:r>
            <a:r>
              <a:rPr sz="700" dirty="0">
                <a:latin typeface="Montserrat"/>
                <a:cs typeface="Montserrat"/>
              </a:rPr>
              <a:t>durante</a:t>
            </a:r>
            <a:r>
              <a:rPr sz="700" spc="140" dirty="0">
                <a:latin typeface="Montserrat"/>
                <a:cs typeface="Montserrat"/>
              </a:rPr>
              <a:t> </a:t>
            </a:r>
            <a:r>
              <a:rPr sz="700" spc="-25" dirty="0">
                <a:latin typeface="Montserrat"/>
                <a:cs typeface="Montserrat"/>
              </a:rPr>
              <a:t>más</a:t>
            </a:r>
            <a:r>
              <a:rPr sz="700" spc="500" dirty="0">
                <a:latin typeface="Montserrat"/>
                <a:cs typeface="Montserrat"/>
              </a:rPr>
              <a:t> </a:t>
            </a:r>
            <a:r>
              <a:rPr sz="700" dirty="0">
                <a:latin typeface="Montserrat"/>
                <a:cs typeface="Montserrat"/>
              </a:rPr>
              <a:t>de</a:t>
            </a:r>
            <a:r>
              <a:rPr sz="700" spc="35" dirty="0">
                <a:latin typeface="Montserrat"/>
                <a:cs typeface="Montserrat"/>
              </a:rPr>
              <a:t> </a:t>
            </a:r>
            <a:r>
              <a:rPr sz="700" dirty="0">
                <a:latin typeface="Montserrat"/>
                <a:cs typeface="Montserrat"/>
              </a:rPr>
              <a:t>3</a:t>
            </a:r>
            <a:r>
              <a:rPr sz="700" spc="25" dirty="0">
                <a:latin typeface="Montserrat"/>
                <a:cs typeface="Montserrat"/>
              </a:rPr>
              <a:t> </a:t>
            </a:r>
            <a:r>
              <a:rPr sz="700" dirty="0">
                <a:latin typeface="Montserrat"/>
                <a:cs typeface="Montserrat"/>
              </a:rPr>
              <a:t>minutos</a:t>
            </a:r>
            <a:r>
              <a:rPr sz="700" spc="40" dirty="0">
                <a:latin typeface="Montserrat"/>
                <a:cs typeface="Montserrat"/>
              </a:rPr>
              <a:t> </a:t>
            </a:r>
            <a:r>
              <a:rPr sz="700" dirty="0">
                <a:latin typeface="Montserrat"/>
                <a:cs typeface="Montserrat"/>
              </a:rPr>
              <a:t>aparecerá</a:t>
            </a:r>
            <a:r>
              <a:rPr sz="700" spc="30"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mensaje</a:t>
            </a:r>
            <a:r>
              <a:rPr sz="700" spc="30" dirty="0">
                <a:latin typeface="Montserrat"/>
                <a:cs typeface="Montserrat"/>
              </a:rPr>
              <a:t> </a:t>
            </a:r>
            <a:r>
              <a:rPr sz="700" dirty="0">
                <a:latin typeface="Montserrat"/>
                <a:cs typeface="Montserrat"/>
              </a:rPr>
              <a:t>de</a:t>
            </a:r>
            <a:r>
              <a:rPr sz="700" spc="35" dirty="0">
                <a:latin typeface="Montserrat"/>
                <a:cs typeface="Montserrat"/>
              </a:rPr>
              <a:t> </a:t>
            </a:r>
            <a:r>
              <a:rPr sz="700" dirty="0">
                <a:latin typeface="Montserrat"/>
                <a:cs typeface="Montserrat"/>
              </a:rPr>
              <a:t>error</a:t>
            </a:r>
            <a:r>
              <a:rPr sz="700" spc="30" dirty="0">
                <a:latin typeface="Montserrat"/>
                <a:cs typeface="Montserrat"/>
              </a:rPr>
              <a:t> </a:t>
            </a:r>
            <a:r>
              <a:rPr sz="700" dirty="0">
                <a:latin typeface="Montserrat"/>
                <a:cs typeface="Montserrat"/>
              </a:rPr>
              <a:t>en</a:t>
            </a:r>
            <a:r>
              <a:rPr sz="700" spc="3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tablero</a:t>
            </a:r>
            <a:r>
              <a:rPr sz="700" spc="305" dirty="0">
                <a:latin typeface="Montserrat"/>
                <a:cs typeface="Montserrat"/>
              </a:rPr>
              <a:t> </a:t>
            </a:r>
            <a:r>
              <a:rPr sz="700" dirty="0">
                <a:latin typeface="Montserrat"/>
                <a:cs typeface="Montserrat"/>
              </a:rPr>
              <a:t>“CHECK</a:t>
            </a:r>
            <a:r>
              <a:rPr sz="700" spc="295" dirty="0">
                <a:latin typeface="Montserrat"/>
                <a:cs typeface="Montserrat"/>
              </a:rPr>
              <a:t> </a:t>
            </a:r>
            <a:r>
              <a:rPr sz="700" dirty="0">
                <a:latin typeface="Montserrat"/>
                <a:cs typeface="Montserrat"/>
              </a:rPr>
              <a:t>SPEED</a:t>
            </a:r>
            <a:r>
              <a:rPr sz="700" spc="300" dirty="0">
                <a:latin typeface="Montserrat"/>
                <a:cs typeface="Montserrat"/>
              </a:rPr>
              <a:t> </a:t>
            </a:r>
            <a:r>
              <a:rPr sz="700" dirty="0">
                <a:latin typeface="Montserrat"/>
                <a:cs typeface="Montserrat"/>
              </a:rPr>
              <a:t>SENSOR”</a:t>
            </a:r>
            <a:r>
              <a:rPr sz="700" spc="300" dirty="0">
                <a:latin typeface="Montserrat"/>
                <a:cs typeface="Montserrat"/>
              </a:rPr>
              <a:t> </a:t>
            </a:r>
            <a:r>
              <a:rPr sz="700" dirty="0">
                <a:latin typeface="Montserrat"/>
                <a:cs typeface="Montserrat"/>
              </a:rPr>
              <a:t>,</a:t>
            </a:r>
            <a:r>
              <a:rPr sz="700" spc="305" dirty="0">
                <a:latin typeface="Montserrat"/>
                <a:cs typeface="Montserrat"/>
              </a:rPr>
              <a:t> </a:t>
            </a:r>
            <a:r>
              <a:rPr sz="700" dirty="0">
                <a:latin typeface="Montserrat"/>
                <a:cs typeface="Montserrat"/>
              </a:rPr>
              <a:t>lo</a:t>
            </a:r>
            <a:r>
              <a:rPr sz="700" spc="305" dirty="0">
                <a:latin typeface="Montserrat"/>
                <a:cs typeface="Montserrat"/>
              </a:rPr>
              <a:t> </a:t>
            </a:r>
            <a:r>
              <a:rPr sz="700" dirty="0">
                <a:latin typeface="Montserrat"/>
                <a:cs typeface="Montserrat"/>
              </a:rPr>
              <a:t>cual</a:t>
            </a:r>
            <a:r>
              <a:rPr sz="700" spc="315" dirty="0">
                <a:latin typeface="Montserrat"/>
                <a:cs typeface="Montserrat"/>
              </a:rPr>
              <a:t> </a:t>
            </a:r>
            <a:r>
              <a:rPr sz="700" spc="-25" dirty="0">
                <a:latin typeface="Montserrat"/>
                <a:cs typeface="Montserrat"/>
              </a:rPr>
              <a:t>es</a:t>
            </a:r>
            <a:r>
              <a:rPr sz="700" spc="500" dirty="0">
                <a:latin typeface="Montserrat"/>
                <a:cs typeface="Montserrat"/>
              </a:rPr>
              <a:t> </a:t>
            </a:r>
            <a:r>
              <a:rPr sz="700" spc="-10" dirty="0">
                <a:latin typeface="Montserrat"/>
                <a:cs typeface="Montserrat"/>
              </a:rPr>
              <a:t>normal.</a:t>
            </a:r>
            <a:endParaRPr sz="700" dirty="0">
              <a:latin typeface="Montserrat"/>
              <a:cs typeface="Montserrat"/>
            </a:endParaRPr>
          </a:p>
          <a:p>
            <a:pPr marL="12700" marR="7620" algn="just">
              <a:lnSpc>
                <a:spcPct val="100000"/>
              </a:lnSpc>
              <a:spcBef>
                <a:spcPts val="5"/>
              </a:spcBef>
            </a:pPr>
            <a:r>
              <a:rPr sz="700" dirty="0">
                <a:latin typeface="Montserrat"/>
                <a:cs typeface="Montserrat"/>
              </a:rPr>
              <a:t>Si</a:t>
            </a:r>
            <a:r>
              <a:rPr sz="700" spc="114" dirty="0">
                <a:latin typeface="Montserrat"/>
                <a:cs typeface="Montserrat"/>
              </a:rPr>
              <a:t> </a:t>
            </a:r>
            <a:r>
              <a:rPr sz="700" dirty="0">
                <a:latin typeface="Montserrat"/>
                <a:cs typeface="Montserrat"/>
              </a:rPr>
              <a:t>el</a:t>
            </a:r>
            <a:r>
              <a:rPr sz="700" spc="120" dirty="0">
                <a:latin typeface="Montserrat"/>
                <a:cs typeface="Montserrat"/>
              </a:rPr>
              <a:t> </a:t>
            </a:r>
            <a:r>
              <a:rPr sz="700" dirty="0">
                <a:latin typeface="Montserrat"/>
                <a:cs typeface="Montserrat"/>
              </a:rPr>
              <a:t>mensaje</a:t>
            </a:r>
            <a:r>
              <a:rPr sz="700" spc="120" dirty="0">
                <a:latin typeface="Montserrat"/>
                <a:cs typeface="Montserrat"/>
              </a:rPr>
              <a:t> </a:t>
            </a:r>
            <a:r>
              <a:rPr sz="700" dirty="0">
                <a:latin typeface="Montserrat"/>
                <a:cs typeface="Montserrat"/>
              </a:rPr>
              <a:t>de</a:t>
            </a:r>
            <a:r>
              <a:rPr sz="700" spc="114" dirty="0">
                <a:latin typeface="Montserrat"/>
                <a:cs typeface="Montserrat"/>
              </a:rPr>
              <a:t> </a:t>
            </a:r>
            <a:r>
              <a:rPr sz="700" dirty="0">
                <a:latin typeface="Montserrat"/>
                <a:cs typeface="Montserrat"/>
              </a:rPr>
              <a:t>error</a:t>
            </a:r>
            <a:r>
              <a:rPr sz="700" spc="110" dirty="0">
                <a:latin typeface="Montserrat"/>
                <a:cs typeface="Montserrat"/>
              </a:rPr>
              <a:t> </a:t>
            </a:r>
            <a:r>
              <a:rPr sz="700" dirty="0">
                <a:latin typeface="Montserrat"/>
                <a:cs typeface="Montserrat"/>
              </a:rPr>
              <a:t>“CHECK</a:t>
            </a:r>
            <a:r>
              <a:rPr sz="700" spc="130" dirty="0">
                <a:latin typeface="Montserrat"/>
                <a:cs typeface="Montserrat"/>
              </a:rPr>
              <a:t> </a:t>
            </a:r>
            <a:r>
              <a:rPr sz="700" dirty="0">
                <a:latin typeface="Montserrat"/>
                <a:cs typeface="Montserrat"/>
              </a:rPr>
              <a:t>SPEED</a:t>
            </a:r>
            <a:r>
              <a:rPr sz="700" spc="105" dirty="0">
                <a:latin typeface="Montserrat"/>
                <a:cs typeface="Montserrat"/>
              </a:rPr>
              <a:t> </a:t>
            </a:r>
            <a:r>
              <a:rPr sz="700" spc="-10" dirty="0">
                <a:latin typeface="Montserrat"/>
                <a:cs typeface="Montserrat"/>
              </a:rPr>
              <a:t>SENSOR”</a:t>
            </a:r>
            <a:r>
              <a:rPr sz="700" spc="500" dirty="0">
                <a:latin typeface="Montserrat"/>
                <a:cs typeface="Montserrat"/>
              </a:rPr>
              <a:t> </a:t>
            </a:r>
            <a:r>
              <a:rPr sz="700" dirty="0">
                <a:latin typeface="Montserrat"/>
                <a:cs typeface="Montserrat"/>
              </a:rPr>
              <a:t>aparece</a:t>
            </a:r>
            <a:r>
              <a:rPr sz="700" spc="360" dirty="0">
                <a:latin typeface="Montserrat"/>
                <a:cs typeface="Montserrat"/>
              </a:rPr>
              <a:t>  </a:t>
            </a:r>
            <a:r>
              <a:rPr sz="700" dirty="0">
                <a:latin typeface="Montserrat"/>
                <a:cs typeface="Montserrat"/>
              </a:rPr>
              <a:t>mientras</a:t>
            </a:r>
            <a:r>
              <a:rPr sz="700" spc="355" dirty="0">
                <a:latin typeface="Montserrat"/>
                <a:cs typeface="Montserrat"/>
              </a:rPr>
              <a:t>  </a:t>
            </a:r>
            <a:r>
              <a:rPr sz="700" dirty="0">
                <a:latin typeface="Montserrat"/>
                <a:cs typeface="Montserrat"/>
              </a:rPr>
              <a:t>el</a:t>
            </a:r>
            <a:r>
              <a:rPr sz="700" spc="365" dirty="0">
                <a:latin typeface="Montserrat"/>
                <a:cs typeface="Montserrat"/>
              </a:rPr>
              <a:t>  </a:t>
            </a:r>
            <a:r>
              <a:rPr sz="700" dirty="0">
                <a:latin typeface="Montserrat"/>
                <a:cs typeface="Montserrat"/>
              </a:rPr>
              <a:t>Vehículo</a:t>
            </a:r>
            <a:r>
              <a:rPr sz="700" spc="360" dirty="0">
                <a:latin typeface="Montserrat"/>
                <a:cs typeface="Montserrat"/>
              </a:rPr>
              <a:t>  </a:t>
            </a:r>
            <a:r>
              <a:rPr sz="700" dirty="0">
                <a:latin typeface="Montserrat"/>
                <a:cs typeface="Montserrat"/>
              </a:rPr>
              <a:t>está</a:t>
            </a:r>
            <a:r>
              <a:rPr sz="700" spc="355"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movimiento,</a:t>
            </a:r>
            <a:r>
              <a:rPr sz="700" spc="265" dirty="0">
                <a:latin typeface="Montserrat"/>
                <a:cs typeface="Montserrat"/>
              </a:rPr>
              <a:t>  </a:t>
            </a:r>
            <a:r>
              <a:rPr sz="700" dirty="0">
                <a:latin typeface="Montserrat"/>
                <a:cs typeface="Montserrat"/>
              </a:rPr>
              <a:t>visite</a:t>
            </a:r>
            <a:r>
              <a:rPr sz="700" spc="275" dirty="0">
                <a:latin typeface="Montserrat"/>
                <a:cs typeface="Montserrat"/>
              </a:rPr>
              <a:t>  </a:t>
            </a:r>
            <a:r>
              <a:rPr sz="700" dirty="0">
                <a:latin typeface="Montserrat"/>
                <a:cs typeface="Montserrat"/>
              </a:rPr>
              <a:t>el</a:t>
            </a:r>
            <a:r>
              <a:rPr sz="700" spc="265" dirty="0">
                <a:latin typeface="Montserrat"/>
                <a:cs typeface="Montserrat"/>
              </a:rPr>
              <a:t>  </a:t>
            </a:r>
            <a:r>
              <a:rPr sz="700" dirty="0">
                <a:latin typeface="Montserrat"/>
                <a:cs typeface="Montserrat"/>
              </a:rPr>
              <a:t>Centro</a:t>
            </a:r>
            <a:r>
              <a:rPr sz="700" spc="275" dirty="0">
                <a:latin typeface="Montserrat"/>
                <a:cs typeface="Montserrat"/>
              </a:rPr>
              <a:t>  </a:t>
            </a:r>
            <a:r>
              <a:rPr sz="700" dirty="0">
                <a:latin typeface="Montserrat"/>
                <a:cs typeface="Montserrat"/>
              </a:rPr>
              <a:t>de</a:t>
            </a:r>
            <a:r>
              <a:rPr sz="700" spc="275" dirty="0">
                <a:latin typeface="Montserrat"/>
                <a:cs typeface="Montserrat"/>
              </a:rPr>
              <a:t>  </a:t>
            </a:r>
            <a:r>
              <a:rPr sz="700" spc="-10" dirty="0" err="1">
                <a:latin typeface="Montserrat"/>
                <a:cs typeface="Montserrat"/>
              </a:rPr>
              <a:t>Servicio</a:t>
            </a:r>
            <a:r>
              <a:rPr sz="700" spc="500" dirty="0">
                <a:latin typeface="Montserrat"/>
                <a:cs typeface="Montserrat"/>
              </a:rPr>
              <a:t> </a:t>
            </a:r>
            <a:r>
              <a:rPr sz="700" dirty="0" err="1">
                <a:latin typeface="Montserrat"/>
                <a:cs typeface="Montserrat"/>
              </a:rPr>
              <a:t>Autorizad</a:t>
            </a:r>
            <a:r>
              <a:rPr lang="es-MX" sz="700" dirty="0">
                <a:latin typeface="Montserrat"/>
                <a:cs typeface="Montserrat"/>
              </a:rPr>
              <a:t>o</a:t>
            </a:r>
            <a:r>
              <a:rPr lang="es-MX" sz="700" spc="-15" dirty="0">
                <a:latin typeface="Montserrat"/>
                <a:cs typeface="Montserrat"/>
              </a:rPr>
              <a:t> </a:t>
            </a:r>
            <a:r>
              <a:rPr sz="700" dirty="0">
                <a:latin typeface="Montserrat"/>
                <a:cs typeface="Montserrat"/>
              </a:rPr>
              <a:t>(CSA)</a:t>
            </a:r>
            <a:r>
              <a:rPr sz="700" spc="-15" dirty="0">
                <a:latin typeface="Montserrat"/>
                <a:cs typeface="Montserrat"/>
              </a:rPr>
              <a:t>  </a:t>
            </a:r>
            <a:r>
              <a:rPr sz="700" dirty="0">
                <a:latin typeface="Montserrat"/>
                <a:cs typeface="Montserrat"/>
              </a:rPr>
              <a:t>tan pronto</a:t>
            </a:r>
            <a:r>
              <a:rPr sz="700" spc="-5" dirty="0">
                <a:latin typeface="Montserrat"/>
                <a:cs typeface="Montserrat"/>
              </a:rPr>
              <a:t> </a:t>
            </a:r>
            <a:r>
              <a:rPr sz="700" dirty="0">
                <a:latin typeface="Montserrat"/>
                <a:cs typeface="Montserrat"/>
              </a:rPr>
              <a:t>como</a:t>
            </a:r>
            <a:r>
              <a:rPr sz="700" spc="-15" dirty="0">
                <a:latin typeface="Montserrat"/>
                <a:cs typeface="Montserrat"/>
              </a:rPr>
              <a:t> </a:t>
            </a:r>
            <a:r>
              <a:rPr sz="700" spc="-25" dirty="0">
                <a:latin typeface="Montserrat"/>
                <a:cs typeface="Montserrat"/>
              </a:rPr>
              <a:t>sea</a:t>
            </a:r>
            <a:r>
              <a:rPr sz="700" spc="500" dirty="0">
                <a:latin typeface="Montserrat"/>
                <a:cs typeface="Montserrat"/>
              </a:rPr>
              <a:t> </a:t>
            </a:r>
            <a:r>
              <a:rPr sz="700" spc="-10" dirty="0">
                <a:latin typeface="Montserrat"/>
                <a:cs typeface="Montserrat"/>
              </a:rPr>
              <a:t>posible.</a:t>
            </a:r>
            <a:endParaRPr sz="700" dirty="0">
              <a:latin typeface="Montserrat"/>
              <a:cs typeface="Montserrat"/>
            </a:endParaRPr>
          </a:p>
          <a:p>
            <a:pPr marL="128270" indent="-116205">
              <a:lnSpc>
                <a:spcPct val="100000"/>
              </a:lnSpc>
              <a:spcBef>
                <a:spcPts val="490"/>
              </a:spcBef>
              <a:buSzPct val="114285"/>
              <a:buAutoNum type="arabicPeriod" startAt="2"/>
              <a:tabLst>
                <a:tab pos="128905" algn="l"/>
              </a:tabLst>
            </a:pPr>
            <a:r>
              <a:rPr sz="700" b="1" dirty="0">
                <a:solidFill>
                  <a:srgbClr val="221F1F"/>
                </a:solidFill>
                <a:latin typeface="Montserrat"/>
                <a:cs typeface="Montserrat"/>
              </a:rPr>
              <a:t>INDICADOR</a:t>
            </a:r>
            <a:r>
              <a:rPr sz="700" b="1" spc="60" dirty="0">
                <a:solidFill>
                  <a:srgbClr val="221F1F"/>
                </a:solidFill>
                <a:latin typeface="Montserrat"/>
                <a:cs typeface="Montserrat"/>
              </a:rPr>
              <a:t> </a:t>
            </a:r>
            <a:r>
              <a:rPr sz="700" b="1" dirty="0">
                <a:solidFill>
                  <a:srgbClr val="221F1F"/>
                </a:solidFill>
                <a:latin typeface="Montserrat"/>
                <a:cs typeface="Montserrat"/>
              </a:rPr>
              <a:t>DE</a:t>
            </a:r>
            <a:r>
              <a:rPr sz="700" b="1" spc="30" dirty="0">
                <a:solidFill>
                  <a:srgbClr val="221F1F"/>
                </a:solidFill>
                <a:latin typeface="Montserrat"/>
                <a:cs typeface="Montserrat"/>
              </a:rPr>
              <a:t> </a:t>
            </a:r>
            <a:r>
              <a:rPr sz="700" b="1" dirty="0">
                <a:solidFill>
                  <a:srgbClr val="221F1F"/>
                </a:solidFill>
                <a:latin typeface="Montserrat"/>
                <a:cs typeface="Montserrat"/>
              </a:rPr>
              <a:t>DIRECCIONALES</a:t>
            </a:r>
            <a:r>
              <a:rPr sz="700" b="1" spc="60" dirty="0">
                <a:solidFill>
                  <a:srgbClr val="221F1F"/>
                </a:solidFill>
                <a:latin typeface="Montserrat"/>
                <a:cs typeface="Montserrat"/>
              </a:rPr>
              <a:t> </a:t>
            </a:r>
            <a:r>
              <a:rPr sz="700" b="1" spc="-10" dirty="0">
                <a:solidFill>
                  <a:srgbClr val="221F1F"/>
                </a:solidFill>
                <a:latin typeface="Montserrat"/>
                <a:cs typeface="Montserrat"/>
              </a:rPr>
              <a:t>DERECHAS</a:t>
            </a:r>
            <a:endParaRPr sz="700" dirty="0">
              <a:latin typeface="Montserrat"/>
              <a:cs typeface="Montserrat"/>
            </a:endParaRPr>
          </a:p>
          <a:p>
            <a:pPr marL="21590" marR="5715" algn="just">
              <a:lnSpc>
                <a:spcPct val="100000"/>
              </a:lnSpc>
              <a:spcBef>
                <a:spcPts val="509"/>
              </a:spcBef>
            </a:pPr>
            <a:r>
              <a:rPr sz="700" dirty="0">
                <a:latin typeface="Montserrat"/>
                <a:cs typeface="Montserrat"/>
              </a:rPr>
              <a:t>Titila</a:t>
            </a:r>
            <a:r>
              <a:rPr sz="700" spc="275" dirty="0">
                <a:latin typeface="Montserrat"/>
                <a:cs typeface="Montserrat"/>
              </a:rPr>
              <a:t> </a:t>
            </a:r>
            <a:r>
              <a:rPr sz="700" dirty="0">
                <a:latin typeface="Montserrat"/>
                <a:cs typeface="Montserrat"/>
              </a:rPr>
              <a:t>cuando</a:t>
            </a:r>
            <a:r>
              <a:rPr sz="700" spc="280" dirty="0">
                <a:latin typeface="Montserrat"/>
                <a:cs typeface="Montserrat"/>
              </a:rPr>
              <a:t> </a:t>
            </a:r>
            <a:r>
              <a:rPr sz="700" dirty="0">
                <a:latin typeface="Montserrat"/>
                <a:cs typeface="Montserrat"/>
              </a:rPr>
              <a:t>las</a:t>
            </a:r>
            <a:r>
              <a:rPr sz="700" spc="285" dirty="0">
                <a:latin typeface="Montserrat"/>
                <a:cs typeface="Montserrat"/>
              </a:rPr>
              <a:t> </a:t>
            </a:r>
            <a:r>
              <a:rPr sz="700" dirty="0">
                <a:latin typeface="Montserrat"/>
                <a:cs typeface="Montserrat"/>
              </a:rPr>
              <a:t>direccionales</a:t>
            </a:r>
            <a:r>
              <a:rPr sz="700" spc="295" dirty="0">
                <a:latin typeface="Montserrat"/>
                <a:cs typeface="Montserrat"/>
              </a:rPr>
              <a:t> </a:t>
            </a:r>
            <a:r>
              <a:rPr sz="700" dirty="0">
                <a:latin typeface="Montserrat"/>
                <a:cs typeface="Montserrat"/>
              </a:rPr>
              <a:t>derechas</a:t>
            </a:r>
            <a:r>
              <a:rPr sz="700" spc="270" dirty="0">
                <a:latin typeface="Montserrat"/>
                <a:cs typeface="Montserrat"/>
              </a:rPr>
              <a:t> </a:t>
            </a:r>
            <a:r>
              <a:rPr sz="700" spc="-10" dirty="0">
                <a:latin typeface="Montserrat"/>
                <a:cs typeface="Montserrat"/>
              </a:rPr>
              <a:t>están</a:t>
            </a:r>
            <a:r>
              <a:rPr sz="700" spc="500" dirty="0">
                <a:latin typeface="Montserrat"/>
                <a:cs typeface="Montserrat"/>
              </a:rPr>
              <a:t> </a:t>
            </a:r>
            <a:r>
              <a:rPr sz="700" spc="-10" dirty="0">
                <a:latin typeface="Montserrat"/>
                <a:cs typeface="Montserrat"/>
              </a:rPr>
              <a:t>activadas.</a:t>
            </a:r>
            <a:endParaRPr sz="700" dirty="0">
              <a:latin typeface="Montserrat"/>
              <a:cs typeface="Montserrat"/>
            </a:endParaRPr>
          </a:p>
          <a:p>
            <a:pPr marL="128270" indent="-116205">
              <a:lnSpc>
                <a:spcPct val="100000"/>
              </a:lnSpc>
              <a:spcBef>
                <a:spcPts val="500"/>
              </a:spcBef>
              <a:buAutoNum type="arabicPeriod" startAt="3"/>
              <a:tabLst>
                <a:tab pos="128905" algn="l"/>
              </a:tabLst>
            </a:pPr>
            <a:r>
              <a:rPr sz="800" b="1" dirty="0">
                <a:solidFill>
                  <a:srgbClr val="221F1F"/>
                </a:solidFill>
                <a:latin typeface="Montserrat"/>
                <a:cs typeface="Montserrat"/>
              </a:rPr>
              <a:t>INDICADOR</a:t>
            </a:r>
            <a:r>
              <a:rPr sz="800" b="1" spc="-30"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INMOVILIZADOR</a:t>
            </a:r>
            <a:r>
              <a:rPr lang="es-ES" sz="800" b="1" spc="-10" dirty="0">
                <a:solidFill>
                  <a:srgbClr val="221F1F"/>
                </a:solidFill>
                <a:latin typeface="Montserrat"/>
                <a:cs typeface="Montserrat"/>
              </a:rPr>
              <a:t> </a:t>
            </a:r>
            <a:br>
              <a:rPr lang="es-ES" sz="800" b="1" spc="-10" dirty="0">
                <a:solidFill>
                  <a:srgbClr val="221F1F"/>
                </a:solidFill>
                <a:latin typeface="Montserrat"/>
                <a:cs typeface="Montserrat"/>
              </a:rPr>
            </a:br>
            <a:r>
              <a:rPr lang="es-ES" sz="800" b="1" spc="-10" dirty="0">
                <a:solidFill>
                  <a:srgbClr val="221F1F"/>
                </a:solidFill>
                <a:latin typeface="Montserrat"/>
                <a:cs typeface="Montserrat"/>
              </a:rPr>
              <a:t>(solo en modelo FI)</a:t>
            </a:r>
            <a:endParaRPr sz="800" dirty="0">
              <a:latin typeface="Montserrat"/>
              <a:cs typeface="Montserrat"/>
            </a:endParaRPr>
          </a:p>
          <a:p>
            <a:pPr marL="21590" algn="just">
              <a:lnSpc>
                <a:spcPct val="100000"/>
              </a:lnSpc>
              <a:spcBef>
                <a:spcPts val="495"/>
              </a:spcBef>
            </a:pPr>
            <a:r>
              <a:rPr sz="700" dirty="0">
                <a:latin typeface="Montserrat"/>
                <a:cs typeface="Montserrat"/>
              </a:rPr>
              <a:t>No presenta</a:t>
            </a:r>
            <a:r>
              <a:rPr sz="700" spc="20" dirty="0">
                <a:latin typeface="Montserrat"/>
                <a:cs typeface="Montserrat"/>
              </a:rPr>
              <a:t> </a:t>
            </a:r>
            <a:r>
              <a:rPr sz="700" spc="-10" dirty="0">
                <a:latin typeface="Montserrat"/>
                <a:cs typeface="Montserrat"/>
              </a:rPr>
              <a:t>funcionamiento</a:t>
            </a:r>
            <a:r>
              <a:rPr sz="700" spc="15" dirty="0">
                <a:latin typeface="Montserrat"/>
                <a:cs typeface="Montserrat"/>
              </a:rPr>
              <a:t> </a:t>
            </a:r>
            <a:r>
              <a:rPr sz="700" dirty="0">
                <a:latin typeface="Montserrat"/>
                <a:cs typeface="Montserrat"/>
              </a:rPr>
              <a:t>para</a:t>
            </a:r>
            <a:r>
              <a:rPr sz="700" spc="10" dirty="0">
                <a:latin typeface="Montserrat"/>
                <a:cs typeface="Montserrat"/>
              </a:rPr>
              <a:t> </a:t>
            </a:r>
            <a:r>
              <a:rPr sz="700" dirty="0">
                <a:latin typeface="Montserrat"/>
                <a:cs typeface="Montserrat"/>
              </a:rPr>
              <a:t>este</a:t>
            </a:r>
            <a:r>
              <a:rPr sz="700" spc="10" dirty="0">
                <a:latin typeface="Montserrat"/>
                <a:cs typeface="Montserrat"/>
              </a:rPr>
              <a:t> </a:t>
            </a:r>
            <a:r>
              <a:rPr sz="700" spc="-10" dirty="0">
                <a:latin typeface="Montserrat"/>
                <a:cs typeface="Montserrat"/>
              </a:rPr>
              <a:t>modelo.</a:t>
            </a:r>
            <a:endParaRPr sz="700" dirty="0">
              <a:latin typeface="Montserrat"/>
              <a:cs typeface="Montserrat"/>
            </a:endParaRPr>
          </a:p>
          <a:p>
            <a:pPr>
              <a:lnSpc>
                <a:spcPct val="100000"/>
              </a:lnSpc>
            </a:pPr>
            <a:endParaRPr sz="1100" dirty="0">
              <a:latin typeface="Montserrat"/>
              <a:cs typeface="Montserrat"/>
            </a:endParaRPr>
          </a:p>
          <a:p>
            <a:pPr marL="137160" indent="-125095">
              <a:lnSpc>
                <a:spcPct val="100000"/>
              </a:lnSpc>
              <a:buAutoNum type="arabicPeriod" startAt="4"/>
              <a:tabLst>
                <a:tab pos="137795" algn="l"/>
              </a:tabLst>
            </a:pPr>
            <a:r>
              <a:rPr sz="800" b="1" dirty="0">
                <a:solidFill>
                  <a:srgbClr val="221F1F"/>
                </a:solidFill>
                <a:latin typeface="Montserrat"/>
                <a:cs typeface="Montserrat"/>
              </a:rPr>
              <a:t>INDICADOR</a:t>
            </a:r>
            <a:r>
              <a:rPr sz="800" b="1" spc="-20" dirty="0">
                <a:solidFill>
                  <a:srgbClr val="221F1F"/>
                </a:solidFill>
                <a:latin typeface="Montserrat"/>
                <a:cs typeface="Montserrat"/>
              </a:rPr>
              <a:t> </a:t>
            </a:r>
            <a:r>
              <a:rPr sz="800" b="1" dirty="0">
                <a:solidFill>
                  <a:srgbClr val="221F1F"/>
                </a:solidFill>
                <a:latin typeface="Montserrat"/>
                <a:cs typeface="Montserrat"/>
              </a:rPr>
              <a:t>DE</a:t>
            </a:r>
            <a:r>
              <a:rPr sz="800" b="1" spc="-25" dirty="0">
                <a:solidFill>
                  <a:srgbClr val="221F1F"/>
                </a:solidFill>
                <a:latin typeface="Montserrat"/>
                <a:cs typeface="Montserrat"/>
              </a:rPr>
              <a:t> </a:t>
            </a:r>
            <a:r>
              <a:rPr sz="800" b="1" dirty="0">
                <a:solidFill>
                  <a:srgbClr val="221F1F"/>
                </a:solidFill>
                <a:latin typeface="Montserrat"/>
                <a:cs typeface="Montserrat"/>
              </a:rPr>
              <a:t>COMBUSTIBLE</a:t>
            </a:r>
            <a:r>
              <a:rPr sz="800" b="1" spc="-20" dirty="0">
                <a:solidFill>
                  <a:srgbClr val="221F1F"/>
                </a:solidFill>
                <a:latin typeface="Montserrat"/>
                <a:cs typeface="Montserrat"/>
              </a:rPr>
              <a:t> BAJO</a:t>
            </a:r>
            <a:endParaRPr sz="800" dirty="0">
              <a:latin typeface="Montserrat"/>
              <a:cs typeface="Montserrat"/>
            </a:endParaRPr>
          </a:p>
          <a:p>
            <a:pPr marL="21590" marR="5080" algn="just">
              <a:lnSpc>
                <a:spcPct val="100000"/>
              </a:lnSpc>
              <a:spcBef>
                <a:spcPts val="509"/>
              </a:spcBef>
            </a:pPr>
            <a:r>
              <a:rPr sz="700" dirty="0">
                <a:latin typeface="Montserrat"/>
                <a:cs typeface="Montserrat"/>
              </a:rPr>
              <a:t>Se</a:t>
            </a:r>
            <a:r>
              <a:rPr sz="700" spc="-15" dirty="0">
                <a:latin typeface="Montserrat"/>
                <a:cs typeface="Montserrat"/>
              </a:rPr>
              <a:t> </a:t>
            </a:r>
            <a:r>
              <a:rPr sz="700" dirty="0">
                <a:latin typeface="Montserrat"/>
                <a:cs typeface="Montserrat"/>
              </a:rPr>
              <a:t>ilumina</a:t>
            </a:r>
            <a:r>
              <a:rPr sz="700" spc="-10" dirty="0">
                <a:latin typeface="Montserrat"/>
                <a:cs typeface="Montserrat"/>
              </a:rPr>
              <a:t> </a:t>
            </a:r>
            <a:r>
              <a:rPr sz="700" dirty="0">
                <a:latin typeface="Montserrat"/>
                <a:cs typeface="Montserrat"/>
              </a:rPr>
              <a:t>cuando el</a:t>
            </a:r>
            <a:r>
              <a:rPr sz="700" spc="-10" dirty="0">
                <a:latin typeface="Montserrat"/>
                <a:cs typeface="Montserrat"/>
              </a:rPr>
              <a:t> </a:t>
            </a:r>
            <a:r>
              <a:rPr sz="700" dirty="0">
                <a:latin typeface="Montserrat"/>
                <a:cs typeface="Montserrat"/>
              </a:rPr>
              <a:t>combustible</a:t>
            </a:r>
            <a:r>
              <a:rPr sz="700" spc="5" dirty="0">
                <a:latin typeface="Montserrat"/>
                <a:cs typeface="Montserrat"/>
              </a:rPr>
              <a:t> </a:t>
            </a:r>
            <a:r>
              <a:rPr sz="700" dirty="0">
                <a:latin typeface="Montserrat"/>
                <a:cs typeface="Montserrat"/>
              </a:rPr>
              <a:t>alcanza el</a:t>
            </a:r>
            <a:r>
              <a:rPr sz="700" spc="10" dirty="0">
                <a:latin typeface="Montserrat"/>
                <a:cs typeface="Montserrat"/>
              </a:rPr>
              <a:t> </a:t>
            </a:r>
            <a:r>
              <a:rPr sz="700" spc="-10" dirty="0">
                <a:latin typeface="Montserrat"/>
                <a:cs typeface="Montserrat"/>
              </a:rPr>
              <a:t>nivel</a:t>
            </a:r>
            <a:r>
              <a:rPr sz="700" spc="500" dirty="0">
                <a:latin typeface="Montserrat"/>
                <a:cs typeface="Montserrat"/>
              </a:rPr>
              <a:t> </a:t>
            </a:r>
            <a:r>
              <a:rPr sz="700" dirty="0">
                <a:latin typeface="Montserrat"/>
                <a:cs typeface="Montserrat"/>
              </a:rPr>
              <a:t>mínimo</a:t>
            </a:r>
            <a:r>
              <a:rPr sz="700" spc="180" dirty="0">
                <a:latin typeface="Montserrat"/>
                <a:cs typeface="Montserrat"/>
              </a:rPr>
              <a:t>  </a:t>
            </a:r>
            <a:r>
              <a:rPr sz="700" dirty="0">
                <a:latin typeface="Montserrat"/>
                <a:cs typeface="Montserrat"/>
              </a:rPr>
              <a:t>seguro.</a:t>
            </a:r>
            <a:r>
              <a:rPr sz="700" spc="185" dirty="0">
                <a:latin typeface="Montserrat"/>
                <a:cs typeface="Montserrat"/>
              </a:rPr>
              <a:t>  </a:t>
            </a:r>
            <a:r>
              <a:rPr sz="700" dirty="0">
                <a:latin typeface="Montserrat"/>
                <a:cs typeface="Montserrat"/>
              </a:rPr>
              <a:t>Parpadea</a:t>
            </a:r>
            <a:r>
              <a:rPr sz="700" spc="190" dirty="0">
                <a:latin typeface="Montserrat"/>
                <a:cs typeface="Montserrat"/>
              </a:rPr>
              <a:t>  </a:t>
            </a:r>
            <a:r>
              <a:rPr sz="700" dirty="0">
                <a:latin typeface="Montserrat"/>
                <a:cs typeface="Montserrat"/>
              </a:rPr>
              <a:t>cuando</a:t>
            </a:r>
            <a:r>
              <a:rPr sz="700" spc="185" dirty="0">
                <a:latin typeface="Montserrat"/>
                <a:cs typeface="Montserrat"/>
              </a:rPr>
              <a:t>  </a:t>
            </a:r>
            <a:r>
              <a:rPr sz="700" dirty="0">
                <a:latin typeface="Montserrat"/>
                <a:cs typeface="Montserrat"/>
              </a:rPr>
              <a:t>el</a:t>
            </a:r>
            <a:r>
              <a:rPr sz="700" spc="190" dirty="0">
                <a:latin typeface="Montserrat"/>
                <a:cs typeface="Montserrat"/>
              </a:rPr>
              <a:t>  </a:t>
            </a:r>
            <a:r>
              <a:rPr sz="700" spc="-10" dirty="0">
                <a:latin typeface="Montserrat"/>
                <a:cs typeface="Montserrat"/>
              </a:rPr>
              <a:t>nivel</a:t>
            </a:r>
            <a:r>
              <a:rPr sz="700" spc="500" dirty="0">
                <a:latin typeface="Montserrat"/>
                <a:cs typeface="Montserrat"/>
              </a:rPr>
              <a:t> </a:t>
            </a:r>
            <a:r>
              <a:rPr sz="700" dirty="0">
                <a:latin typeface="Montserrat"/>
                <a:cs typeface="Montserrat"/>
              </a:rPr>
              <a:t>desciende</a:t>
            </a:r>
            <a:r>
              <a:rPr sz="700" spc="5" dirty="0">
                <a:latin typeface="Montserrat"/>
                <a:cs typeface="Montserrat"/>
              </a:rPr>
              <a:t> </a:t>
            </a:r>
            <a:r>
              <a:rPr sz="700" dirty="0">
                <a:latin typeface="Montserrat"/>
                <a:cs typeface="Montserrat"/>
              </a:rPr>
              <a:t>por</a:t>
            </a:r>
            <a:r>
              <a:rPr sz="700" spc="-25" dirty="0">
                <a:latin typeface="Montserrat"/>
                <a:cs typeface="Montserrat"/>
              </a:rPr>
              <a:t> </a:t>
            </a:r>
            <a:r>
              <a:rPr sz="700" dirty="0">
                <a:latin typeface="Montserrat"/>
                <a:cs typeface="Montserrat"/>
              </a:rPr>
              <a:t>debajo</a:t>
            </a:r>
            <a:r>
              <a:rPr sz="700" spc="-10" dirty="0">
                <a:latin typeface="Montserrat"/>
                <a:cs typeface="Montserrat"/>
              </a:rPr>
              <a:t> </a:t>
            </a:r>
            <a:r>
              <a:rPr sz="700" dirty="0">
                <a:latin typeface="Montserrat"/>
                <a:cs typeface="Montserrat"/>
              </a:rPr>
              <a:t>del</a:t>
            </a:r>
            <a:r>
              <a:rPr sz="700" spc="-25" dirty="0">
                <a:latin typeface="Montserrat"/>
                <a:cs typeface="Montserrat"/>
              </a:rPr>
              <a:t> </a:t>
            </a:r>
            <a:r>
              <a:rPr sz="700" dirty="0">
                <a:latin typeface="Montserrat"/>
                <a:cs typeface="Montserrat"/>
              </a:rPr>
              <a:t>nivel</a:t>
            </a:r>
            <a:r>
              <a:rPr sz="700" spc="-15" dirty="0">
                <a:latin typeface="Montserrat"/>
                <a:cs typeface="Montserrat"/>
              </a:rPr>
              <a:t> </a:t>
            </a:r>
            <a:r>
              <a:rPr sz="700" dirty="0">
                <a:latin typeface="Montserrat"/>
                <a:cs typeface="Montserrat"/>
              </a:rPr>
              <a:t>mínimo</a:t>
            </a:r>
            <a:r>
              <a:rPr sz="700" spc="-35" dirty="0">
                <a:latin typeface="Montserrat"/>
                <a:cs typeface="Montserrat"/>
              </a:rPr>
              <a:t> </a:t>
            </a:r>
            <a:r>
              <a:rPr sz="700" dirty="0">
                <a:latin typeface="Montserrat"/>
                <a:cs typeface="Montserrat"/>
              </a:rPr>
              <a:t>seguro</a:t>
            </a:r>
            <a:r>
              <a:rPr sz="700" spc="-20" dirty="0">
                <a:latin typeface="Montserrat"/>
                <a:cs typeface="Montserrat"/>
              </a:rPr>
              <a:t> </a:t>
            </a:r>
            <a:r>
              <a:rPr sz="700" spc="-50" dirty="0">
                <a:latin typeface="Montserrat"/>
                <a:cs typeface="Montserrat"/>
              </a:rPr>
              <a:t>.</a:t>
            </a:r>
            <a:endParaRPr sz="700" dirty="0">
              <a:latin typeface="Montserrat"/>
              <a:cs typeface="Montserrat"/>
            </a:endParaRPr>
          </a:p>
        </p:txBody>
      </p:sp>
      <p:pic>
        <p:nvPicPr>
          <p:cNvPr id="7" name="object 7"/>
          <p:cNvPicPr/>
          <p:nvPr/>
        </p:nvPicPr>
        <p:blipFill>
          <a:blip r:embed="rId2" cstate="print"/>
          <a:stretch>
            <a:fillRect/>
          </a:stretch>
        </p:blipFill>
        <p:spPr>
          <a:xfrm>
            <a:off x="3330702" y="521754"/>
            <a:ext cx="840028" cy="287997"/>
          </a:xfrm>
          <a:prstGeom prst="rect">
            <a:avLst/>
          </a:prstGeom>
        </p:spPr>
      </p:pic>
      <p:pic>
        <p:nvPicPr>
          <p:cNvPr id="8" name="object 8"/>
          <p:cNvPicPr/>
          <p:nvPr/>
        </p:nvPicPr>
        <p:blipFill>
          <a:blip r:embed="rId3" cstate="print"/>
          <a:stretch>
            <a:fillRect/>
          </a:stretch>
        </p:blipFill>
        <p:spPr>
          <a:xfrm>
            <a:off x="328688" y="1133983"/>
            <a:ext cx="2173605" cy="133197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71678" y="478282"/>
            <a:ext cx="2262505" cy="3265638"/>
          </a:xfrm>
          <a:prstGeom prst="rect">
            <a:avLst/>
          </a:prstGeom>
        </p:spPr>
        <p:txBody>
          <a:bodyPr vert="horz" wrap="square" lIns="0" tIns="13335" rIns="0" bIns="0" rtlCol="0">
            <a:spAutoFit/>
          </a:bodyPr>
          <a:lstStyle/>
          <a:p>
            <a:pPr marL="137160" indent="-116205">
              <a:lnSpc>
                <a:spcPct val="100000"/>
              </a:lnSpc>
              <a:spcBef>
                <a:spcPts val="105"/>
              </a:spcBef>
              <a:buAutoNum type="arabicPeriod" startAt="5"/>
              <a:tabLst>
                <a:tab pos="137795" algn="l"/>
              </a:tabLst>
            </a:pPr>
            <a:r>
              <a:rPr sz="800" b="1" dirty="0">
                <a:solidFill>
                  <a:srgbClr val="221F1F"/>
                </a:solidFill>
                <a:latin typeface="Montserrat"/>
                <a:cs typeface="Montserrat"/>
              </a:rPr>
              <a:t>INDICADOR</a:t>
            </a:r>
            <a:r>
              <a:rPr sz="800" b="1" spc="-30"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a:t>
            </a:r>
            <a:r>
              <a:rPr lang="es-MX" sz="800" b="1" spc="-10" dirty="0">
                <a:solidFill>
                  <a:srgbClr val="221F1F"/>
                </a:solidFill>
                <a:latin typeface="Montserrat"/>
                <a:cs typeface="Montserrat"/>
              </a:rPr>
              <a:t>neutral</a:t>
            </a:r>
            <a:endParaRPr sz="800" dirty="0">
              <a:latin typeface="Montserrat"/>
              <a:cs typeface="Montserrat"/>
            </a:endParaRPr>
          </a:p>
          <a:p>
            <a:pPr marL="21590" marR="5080" algn="just">
              <a:lnSpc>
                <a:spcPct val="100000"/>
              </a:lnSpc>
              <a:spcBef>
                <a:spcPts val="495"/>
              </a:spcBef>
            </a:pPr>
            <a:r>
              <a:rPr sz="700" dirty="0">
                <a:latin typeface="Montserrat"/>
                <a:cs typeface="Montserrat"/>
              </a:rPr>
              <a:t>Se</a:t>
            </a:r>
            <a:r>
              <a:rPr sz="700" spc="405" dirty="0">
                <a:latin typeface="Montserrat"/>
                <a:cs typeface="Montserrat"/>
              </a:rPr>
              <a:t> </a:t>
            </a:r>
            <a:r>
              <a:rPr sz="700" dirty="0">
                <a:latin typeface="Montserrat"/>
                <a:cs typeface="Montserrat"/>
              </a:rPr>
              <a:t>ilumina</a:t>
            </a:r>
            <a:r>
              <a:rPr sz="700" spc="425" dirty="0">
                <a:latin typeface="Montserrat"/>
                <a:cs typeface="Montserrat"/>
              </a:rPr>
              <a:t> </a:t>
            </a:r>
            <a:r>
              <a:rPr sz="700" dirty="0">
                <a:latin typeface="Montserrat"/>
                <a:cs typeface="Montserrat"/>
              </a:rPr>
              <a:t>cuando</a:t>
            </a:r>
            <a:r>
              <a:rPr sz="700" spc="420" dirty="0">
                <a:latin typeface="Montserrat"/>
                <a:cs typeface="Montserrat"/>
              </a:rPr>
              <a:t> </a:t>
            </a:r>
            <a:r>
              <a:rPr sz="700" dirty="0">
                <a:latin typeface="Montserrat"/>
                <a:cs typeface="Montserrat"/>
              </a:rPr>
              <a:t>la</a:t>
            </a:r>
            <a:r>
              <a:rPr sz="700" spc="415" dirty="0">
                <a:latin typeface="Montserrat"/>
                <a:cs typeface="Montserrat"/>
              </a:rPr>
              <a:t> </a:t>
            </a:r>
            <a:r>
              <a:rPr sz="700" dirty="0">
                <a:latin typeface="Montserrat"/>
                <a:cs typeface="Montserrat"/>
              </a:rPr>
              <a:t>caja</a:t>
            </a:r>
            <a:r>
              <a:rPr sz="700" spc="434" dirty="0">
                <a:latin typeface="Montserrat"/>
                <a:cs typeface="Montserrat"/>
              </a:rPr>
              <a:t> </a:t>
            </a:r>
            <a:r>
              <a:rPr sz="700" dirty="0">
                <a:latin typeface="Montserrat"/>
                <a:cs typeface="Montserrat"/>
              </a:rPr>
              <a:t>de</a:t>
            </a:r>
            <a:r>
              <a:rPr sz="700" spc="425" dirty="0">
                <a:latin typeface="Montserrat"/>
                <a:cs typeface="Montserrat"/>
              </a:rPr>
              <a:t> </a:t>
            </a:r>
            <a:r>
              <a:rPr sz="700" dirty="0">
                <a:latin typeface="Montserrat"/>
                <a:cs typeface="Montserrat"/>
              </a:rPr>
              <a:t>cambios</a:t>
            </a:r>
            <a:r>
              <a:rPr sz="700" spc="415"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Vehículo</a:t>
            </a:r>
            <a:r>
              <a:rPr sz="700" spc="40" dirty="0">
                <a:latin typeface="Montserrat"/>
                <a:cs typeface="Montserrat"/>
              </a:rPr>
              <a:t> </a:t>
            </a:r>
            <a:r>
              <a:rPr sz="700" dirty="0">
                <a:latin typeface="Montserrat"/>
                <a:cs typeface="Montserrat"/>
              </a:rPr>
              <a:t>se</a:t>
            </a:r>
            <a:r>
              <a:rPr sz="700" spc="45" dirty="0">
                <a:latin typeface="Montserrat"/>
                <a:cs typeface="Montserrat"/>
              </a:rPr>
              <a:t> </a:t>
            </a:r>
            <a:r>
              <a:rPr sz="700" dirty="0">
                <a:latin typeface="Montserrat"/>
                <a:cs typeface="Montserrat"/>
              </a:rPr>
              <a:t>encuentra</a:t>
            </a:r>
            <a:r>
              <a:rPr sz="700" spc="35" dirty="0">
                <a:latin typeface="Montserrat"/>
                <a:cs typeface="Montserrat"/>
              </a:rPr>
              <a:t> </a:t>
            </a:r>
            <a:r>
              <a:rPr sz="700" dirty="0">
                <a:latin typeface="Montserrat"/>
                <a:cs typeface="Montserrat"/>
              </a:rPr>
              <a:t>en</a:t>
            </a:r>
            <a:r>
              <a:rPr sz="700" spc="45" dirty="0">
                <a:latin typeface="Montserrat"/>
                <a:cs typeface="Montserrat"/>
              </a:rPr>
              <a:t> </a:t>
            </a:r>
            <a:r>
              <a:rPr sz="700" dirty="0">
                <a:latin typeface="Montserrat"/>
                <a:cs typeface="Montserrat"/>
              </a:rPr>
              <a:t>punto</a:t>
            </a:r>
            <a:r>
              <a:rPr sz="700" spc="55" dirty="0">
                <a:latin typeface="Montserrat"/>
                <a:cs typeface="Montserrat"/>
              </a:rPr>
              <a:t> </a:t>
            </a:r>
            <a:r>
              <a:rPr sz="700" dirty="0" err="1">
                <a:latin typeface="Montserrat"/>
                <a:cs typeface="Montserrat"/>
              </a:rPr>
              <a:t>muerto</a:t>
            </a:r>
            <a:r>
              <a:rPr sz="700" spc="35" dirty="0">
                <a:latin typeface="Montserrat"/>
                <a:cs typeface="Montserrat"/>
              </a:rPr>
              <a:t> </a:t>
            </a:r>
            <a:r>
              <a:rPr sz="700" spc="-10" dirty="0">
                <a:latin typeface="Montserrat"/>
                <a:cs typeface="Montserrat"/>
              </a:rPr>
              <a:t>(</a:t>
            </a:r>
            <a:r>
              <a:rPr lang="es-ES" sz="700" spc="-10" dirty="0" err="1">
                <a:latin typeface="Montserrat"/>
                <a:cs typeface="Montserrat"/>
              </a:rPr>
              <a:t>neutrall</a:t>
            </a:r>
            <a:r>
              <a:rPr sz="700" spc="-10" dirty="0">
                <a:latin typeface="Montserrat"/>
                <a:cs typeface="Montserrat"/>
              </a:rPr>
              <a:t>)</a:t>
            </a:r>
            <a:r>
              <a:rPr sz="700" spc="500" dirty="0">
                <a:latin typeface="Montserrat"/>
                <a:cs typeface="Montserrat"/>
              </a:rPr>
              <a:t> </a:t>
            </a:r>
            <a:r>
              <a:rPr sz="700" dirty="0">
                <a:latin typeface="Montserrat"/>
                <a:cs typeface="Montserrat"/>
              </a:rPr>
              <a:t>y</a:t>
            </a:r>
            <a:r>
              <a:rPr sz="700" spc="220" dirty="0">
                <a:latin typeface="Montserrat"/>
                <a:cs typeface="Montserrat"/>
              </a:rPr>
              <a:t> </a:t>
            </a:r>
            <a:r>
              <a:rPr sz="700" dirty="0">
                <a:latin typeface="Montserrat"/>
                <a:cs typeface="Montserrat"/>
              </a:rPr>
              <a:t>se</a:t>
            </a:r>
            <a:r>
              <a:rPr sz="700" spc="240" dirty="0">
                <a:latin typeface="Montserrat"/>
                <a:cs typeface="Montserrat"/>
              </a:rPr>
              <a:t> </a:t>
            </a:r>
            <a:r>
              <a:rPr sz="700" dirty="0">
                <a:latin typeface="Montserrat"/>
                <a:cs typeface="Montserrat"/>
              </a:rPr>
              <a:t>apaga</a:t>
            </a:r>
            <a:r>
              <a:rPr sz="700" spc="240" dirty="0">
                <a:latin typeface="Montserrat"/>
                <a:cs typeface="Montserrat"/>
              </a:rPr>
              <a:t> </a:t>
            </a:r>
            <a:r>
              <a:rPr sz="700" dirty="0">
                <a:latin typeface="Montserrat"/>
                <a:cs typeface="Montserrat"/>
              </a:rPr>
              <a:t>cuando</a:t>
            </a:r>
            <a:r>
              <a:rPr sz="700" spc="240" dirty="0">
                <a:latin typeface="Montserrat"/>
                <a:cs typeface="Montserrat"/>
              </a:rPr>
              <a:t> </a:t>
            </a:r>
            <a:r>
              <a:rPr sz="700" dirty="0">
                <a:latin typeface="Montserrat"/>
                <a:cs typeface="Montserrat"/>
              </a:rPr>
              <a:t>se</a:t>
            </a:r>
            <a:r>
              <a:rPr sz="700" spc="250" dirty="0">
                <a:latin typeface="Montserrat"/>
                <a:cs typeface="Montserrat"/>
              </a:rPr>
              <a:t> </a:t>
            </a:r>
            <a:r>
              <a:rPr sz="700" dirty="0">
                <a:latin typeface="Montserrat"/>
                <a:cs typeface="Montserrat"/>
              </a:rPr>
              <a:t>engrana</a:t>
            </a:r>
            <a:r>
              <a:rPr sz="700" spc="240" dirty="0">
                <a:latin typeface="Montserrat"/>
                <a:cs typeface="Montserrat"/>
              </a:rPr>
              <a:t> </a:t>
            </a:r>
            <a:r>
              <a:rPr sz="700" dirty="0">
                <a:latin typeface="Montserrat"/>
                <a:cs typeface="Montserrat"/>
              </a:rPr>
              <a:t>cualquier</a:t>
            </a:r>
            <a:r>
              <a:rPr sz="700" spc="235" dirty="0">
                <a:latin typeface="Montserrat"/>
                <a:cs typeface="Montserrat"/>
              </a:rPr>
              <a:t> </a:t>
            </a:r>
            <a:r>
              <a:rPr sz="700" spc="-20" dirty="0">
                <a:latin typeface="Montserrat"/>
                <a:cs typeface="Montserrat"/>
              </a:rPr>
              <a:t>otra</a:t>
            </a:r>
            <a:r>
              <a:rPr sz="700" spc="500" dirty="0">
                <a:latin typeface="Montserrat"/>
                <a:cs typeface="Montserrat"/>
              </a:rPr>
              <a:t> </a:t>
            </a:r>
            <a:r>
              <a:rPr sz="700" spc="-10" dirty="0">
                <a:latin typeface="Montserrat"/>
                <a:cs typeface="Montserrat"/>
              </a:rPr>
              <a:t>marcha.</a:t>
            </a:r>
            <a:endParaRPr sz="700" dirty="0">
              <a:latin typeface="Montserrat"/>
              <a:cs typeface="Montserrat"/>
            </a:endParaRPr>
          </a:p>
          <a:p>
            <a:pPr marL="132715" indent="-120650">
              <a:lnSpc>
                <a:spcPct val="100000"/>
              </a:lnSpc>
              <a:spcBef>
                <a:spcPts val="500"/>
              </a:spcBef>
              <a:buAutoNum type="arabicPeriod" startAt="6"/>
              <a:tabLst>
                <a:tab pos="133350" algn="l"/>
              </a:tabLst>
            </a:pPr>
            <a:r>
              <a:rPr sz="800" b="1" dirty="0">
                <a:solidFill>
                  <a:srgbClr val="221F1F"/>
                </a:solidFill>
                <a:latin typeface="Montserrat"/>
                <a:cs typeface="Montserrat"/>
              </a:rPr>
              <a:t>INDICADOR</a:t>
            </a:r>
            <a:r>
              <a:rPr sz="800" b="1" spc="-30"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a:t>
            </a:r>
            <a:r>
              <a:rPr sz="800" b="1" dirty="0">
                <a:solidFill>
                  <a:srgbClr val="221F1F"/>
                </a:solidFill>
                <a:latin typeface="Montserrat"/>
                <a:cs typeface="Montserrat"/>
              </a:rPr>
              <a:t>LUZ</a:t>
            </a:r>
            <a:r>
              <a:rPr sz="800" b="1" spc="-20" dirty="0">
                <a:solidFill>
                  <a:srgbClr val="221F1F"/>
                </a:solidFill>
                <a:latin typeface="Montserrat"/>
                <a:cs typeface="Montserrat"/>
              </a:rPr>
              <a:t> ALTA</a:t>
            </a:r>
            <a:endParaRPr sz="800" dirty="0">
              <a:latin typeface="Montserrat"/>
              <a:cs typeface="Montserrat"/>
            </a:endParaRPr>
          </a:p>
          <a:p>
            <a:pPr marL="12700" algn="just">
              <a:lnSpc>
                <a:spcPct val="100000"/>
              </a:lnSpc>
              <a:spcBef>
                <a:spcPts val="509"/>
              </a:spcBef>
            </a:pPr>
            <a:r>
              <a:rPr sz="700" dirty="0">
                <a:solidFill>
                  <a:srgbClr val="221F1F"/>
                </a:solidFill>
                <a:latin typeface="Montserrat"/>
                <a:cs typeface="Montserrat"/>
              </a:rPr>
              <a:t>Se</a:t>
            </a:r>
            <a:r>
              <a:rPr sz="700" spc="-30" dirty="0">
                <a:solidFill>
                  <a:srgbClr val="221F1F"/>
                </a:solidFill>
                <a:latin typeface="Montserrat"/>
                <a:cs typeface="Montserrat"/>
              </a:rPr>
              <a:t> </a:t>
            </a:r>
            <a:r>
              <a:rPr sz="700" dirty="0">
                <a:solidFill>
                  <a:srgbClr val="221F1F"/>
                </a:solidFill>
                <a:latin typeface="Montserrat"/>
                <a:cs typeface="Montserrat"/>
              </a:rPr>
              <a:t>ilumina</a:t>
            </a:r>
            <a:r>
              <a:rPr sz="700" spc="-20" dirty="0">
                <a:solidFill>
                  <a:srgbClr val="221F1F"/>
                </a:solidFill>
                <a:latin typeface="Montserrat"/>
                <a:cs typeface="Montserrat"/>
              </a:rPr>
              <a:t> </a:t>
            </a:r>
            <a:r>
              <a:rPr sz="700" dirty="0">
                <a:solidFill>
                  <a:srgbClr val="221F1F"/>
                </a:solidFill>
                <a:latin typeface="Montserrat"/>
                <a:cs typeface="Montserrat"/>
              </a:rPr>
              <a:t>cuando</a:t>
            </a:r>
            <a:r>
              <a:rPr sz="700" spc="10"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luz</a:t>
            </a:r>
            <a:r>
              <a:rPr sz="700" spc="-10" dirty="0">
                <a:solidFill>
                  <a:srgbClr val="221F1F"/>
                </a:solidFill>
                <a:latin typeface="Montserrat"/>
                <a:cs typeface="Montserrat"/>
              </a:rPr>
              <a:t> </a:t>
            </a:r>
            <a:r>
              <a:rPr sz="700" dirty="0">
                <a:solidFill>
                  <a:srgbClr val="221F1F"/>
                </a:solidFill>
                <a:latin typeface="Montserrat"/>
                <a:cs typeface="Montserrat"/>
              </a:rPr>
              <a:t>alta</a:t>
            </a:r>
            <a:r>
              <a:rPr sz="700" spc="-15" dirty="0">
                <a:solidFill>
                  <a:srgbClr val="221F1F"/>
                </a:solidFill>
                <a:latin typeface="Montserrat"/>
                <a:cs typeface="Montserrat"/>
              </a:rPr>
              <a:t> </a:t>
            </a:r>
            <a:r>
              <a:rPr sz="700" dirty="0">
                <a:solidFill>
                  <a:srgbClr val="221F1F"/>
                </a:solidFill>
                <a:latin typeface="Montserrat"/>
                <a:cs typeface="Montserrat"/>
              </a:rPr>
              <a:t>está</a:t>
            </a:r>
            <a:r>
              <a:rPr sz="700" spc="-10" dirty="0">
                <a:solidFill>
                  <a:srgbClr val="221F1F"/>
                </a:solidFill>
                <a:latin typeface="Montserrat"/>
                <a:cs typeface="Montserrat"/>
              </a:rPr>
              <a:t> activada.</a:t>
            </a:r>
            <a:endParaRPr sz="700" dirty="0">
              <a:latin typeface="Montserrat"/>
              <a:cs typeface="Montserrat"/>
            </a:endParaRPr>
          </a:p>
          <a:p>
            <a:pPr marL="131445" indent="-119380">
              <a:lnSpc>
                <a:spcPct val="100000"/>
              </a:lnSpc>
              <a:spcBef>
                <a:spcPts val="490"/>
              </a:spcBef>
              <a:buSzPct val="106666"/>
              <a:buAutoNum type="arabicPeriod" startAt="7"/>
              <a:tabLst>
                <a:tab pos="132080" algn="l"/>
              </a:tabLst>
            </a:pPr>
            <a:r>
              <a:rPr sz="750" b="1" dirty="0">
                <a:solidFill>
                  <a:srgbClr val="221F1F"/>
                </a:solidFill>
                <a:latin typeface="Montserrat"/>
                <a:cs typeface="Montserrat"/>
              </a:rPr>
              <a:t>INDICADOR</a:t>
            </a:r>
            <a:r>
              <a:rPr sz="750" b="1" spc="70" dirty="0">
                <a:solidFill>
                  <a:srgbClr val="221F1F"/>
                </a:solidFill>
                <a:latin typeface="Montserrat"/>
                <a:cs typeface="Montserrat"/>
              </a:rPr>
              <a:t> </a:t>
            </a:r>
            <a:r>
              <a:rPr sz="750" b="1" dirty="0">
                <a:solidFill>
                  <a:srgbClr val="221F1F"/>
                </a:solidFill>
                <a:latin typeface="Montserrat"/>
                <a:cs typeface="Montserrat"/>
              </a:rPr>
              <a:t>DE</a:t>
            </a:r>
            <a:r>
              <a:rPr sz="750" b="1" spc="55" dirty="0">
                <a:solidFill>
                  <a:srgbClr val="221F1F"/>
                </a:solidFill>
                <a:latin typeface="Montserrat"/>
                <a:cs typeface="Montserrat"/>
              </a:rPr>
              <a:t> </a:t>
            </a:r>
            <a:r>
              <a:rPr sz="750" b="1" dirty="0">
                <a:solidFill>
                  <a:srgbClr val="221F1F"/>
                </a:solidFill>
                <a:latin typeface="Montserrat"/>
                <a:cs typeface="Montserrat"/>
              </a:rPr>
              <a:t>ADVERTENCIA</a:t>
            </a:r>
            <a:r>
              <a:rPr sz="750" b="1" spc="60" dirty="0">
                <a:solidFill>
                  <a:srgbClr val="221F1F"/>
                </a:solidFill>
                <a:latin typeface="Montserrat"/>
                <a:cs typeface="Montserrat"/>
              </a:rPr>
              <a:t> </a:t>
            </a:r>
            <a:r>
              <a:rPr sz="750" b="1" dirty="0">
                <a:solidFill>
                  <a:srgbClr val="221F1F"/>
                </a:solidFill>
                <a:latin typeface="Montserrat"/>
                <a:cs typeface="Montserrat"/>
              </a:rPr>
              <a:t>DEL</a:t>
            </a:r>
            <a:r>
              <a:rPr sz="750" b="1" spc="55" dirty="0">
                <a:solidFill>
                  <a:srgbClr val="221F1F"/>
                </a:solidFill>
                <a:latin typeface="Montserrat"/>
                <a:cs typeface="Montserrat"/>
              </a:rPr>
              <a:t> </a:t>
            </a:r>
            <a:r>
              <a:rPr sz="750" b="1" spc="-25" dirty="0">
                <a:solidFill>
                  <a:srgbClr val="221F1F"/>
                </a:solidFill>
                <a:latin typeface="Montserrat"/>
                <a:cs typeface="Montserrat"/>
              </a:rPr>
              <a:t>ABS</a:t>
            </a:r>
            <a:r>
              <a:rPr lang="es-ES" sz="750" b="1" spc="-25" dirty="0">
                <a:solidFill>
                  <a:srgbClr val="221F1F"/>
                </a:solidFill>
                <a:latin typeface="Montserrat"/>
                <a:cs typeface="Montserrat"/>
              </a:rPr>
              <a:t> </a:t>
            </a:r>
            <a:br>
              <a:rPr lang="es-ES" sz="750" b="1" spc="-25" dirty="0">
                <a:solidFill>
                  <a:srgbClr val="221F1F"/>
                </a:solidFill>
                <a:latin typeface="Montserrat"/>
                <a:cs typeface="Montserrat"/>
              </a:rPr>
            </a:br>
            <a:r>
              <a:rPr lang="es-ES" sz="750" b="1" spc="-25" dirty="0">
                <a:solidFill>
                  <a:srgbClr val="221F1F"/>
                </a:solidFill>
                <a:latin typeface="Montserrat"/>
                <a:cs typeface="Montserrat"/>
              </a:rPr>
              <a:t>(Solo en modelo FI)</a:t>
            </a:r>
            <a:endParaRPr sz="750" dirty="0">
              <a:latin typeface="Montserrat"/>
              <a:cs typeface="Montserrat"/>
            </a:endParaRPr>
          </a:p>
          <a:p>
            <a:pPr marL="21590" marR="5080" algn="just">
              <a:lnSpc>
                <a:spcPct val="100000"/>
              </a:lnSpc>
              <a:spcBef>
                <a:spcPts val="505"/>
              </a:spcBef>
            </a:pPr>
            <a:r>
              <a:rPr sz="700" dirty="0">
                <a:latin typeface="Montserrat"/>
                <a:cs typeface="Montserrat"/>
              </a:rPr>
              <a:t>El</a:t>
            </a:r>
            <a:r>
              <a:rPr sz="700" spc="120" dirty="0">
                <a:latin typeface="Montserrat"/>
                <a:cs typeface="Montserrat"/>
              </a:rPr>
              <a:t> </a:t>
            </a:r>
            <a:r>
              <a:rPr sz="700" dirty="0">
                <a:latin typeface="Montserrat"/>
                <a:cs typeface="Montserrat"/>
              </a:rPr>
              <a:t>testigo</a:t>
            </a:r>
            <a:r>
              <a:rPr sz="700" spc="120" dirty="0">
                <a:latin typeface="Montserrat"/>
                <a:cs typeface="Montserrat"/>
              </a:rPr>
              <a:t> </a:t>
            </a:r>
            <a:r>
              <a:rPr sz="700" dirty="0">
                <a:latin typeface="Montserrat"/>
                <a:cs typeface="Montserrat"/>
              </a:rPr>
              <a:t>de</a:t>
            </a:r>
            <a:r>
              <a:rPr sz="700" spc="120" dirty="0">
                <a:latin typeface="Montserrat"/>
                <a:cs typeface="Montserrat"/>
              </a:rPr>
              <a:t> </a:t>
            </a:r>
            <a:r>
              <a:rPr sz="700" dirty="0">
                <a:latin typeface="Montserrat"/>
                <a:cs typeface="Montserrat"/>
              </a:rPr>
              <a:t>ABS</a:t>
            </a:r>
            <a:r>
              <a:rPr sz="700" spc="125" dirty="0">
                <a:latin typeface="Montserrat"/>
                <a:cs typeface="Montserrat"/>
              </a:rPr>
              <a:t> </a:t>
            </a:r>
            <a:r>
              <a:rPr sz="700" dirty="0">
                <a:latin typeface="Montserrat"/>
                <a:cs typeface="Montserrat"/>
              </a:rPr>
              <a:t>se</a:t>
            </a:r>
            <a:r>
              <a:rPr sz="700" spc="120" dirty="0">
                <a:latin typeface="Montserrat"/>
                <a:cs typeface="Montserrat"/>
              </a:rPr>
              <a:t> </a:t>
            </a:r>
            <a:r>
              <a:rPr sz="700" dirty="0">
                <a:latin typeface="Montserrat"/>
                <a:cs typeface="Montserrat"/>
              </a:rPr>
              <a:t>apaga</a:t>
            </a:r>
            <a:r>
              <a:rPr sz="700" spc="125" dirty="0">
                <a:latin typeface="Montserrat"/>
                <a:cs typeface="Montserrat"/>
              </a:rPr>
              <a:t> </a:t>
            </a:r>
            <a:r>
              <a:rPr sz="700" dirty="0">
                <a:latin typeface="Montserrat"/>
                <a:cs typeface="Montserrat"/>
              </a:rPr>
              <a:t>una</a:t>
            </a:r>
            <a:r>
              <a:rPr sz="700" spc="130" dirty="0">
                <a:latin typeface="Montserrat"/>
                <a:cs typeface="Montserrat"/>
              </a:rPr>
              <a:t> </a:t>
            </a:r>
            <a:r>
              <a:rPr sz="700" dirty="0">
                <a:latin typeface="Montserrat"/>
                <a:cs typeface="Montserrat"/>
              </a:rPr>
              <a:t>vez</a:t>
            </a:r>
            <a:r>
              <a:rPr sz="700" spc="140" dirty="0">
                <a:latin typeface="Montserrat"/>
                <a:cs typeface="Montserrat"/>
              </a:rPr>
              <a:t> </a:t>
            </a:r>
            <a:r>
              <a:rPr sz="700" dirty="0">
                <a:latin typeface="Montserrat"/>
                <a:cs typeface="Montserrat"/>
              </a:rPr>
              <a:t>el</a:t>
            </a:r>
            <a:r>
              <a:rPr sz="700" spc="120" dirty="0">
                <a:latin typeface="Montserrat"/>
                <a:cs typeface="Montserrat"/>
              </a:rPr>
              <a:t> </a:t>
            </a:r>
            <a:r>
              <a:rPr sz="700" spc="-10" dirty="0">
                <a:latin typeface="Montserrat"/>
                <a:cs typeface="Montserrat"/>
              </a:rPr>
              <a:t>Vehículo</a:t>
            </a:r>
            <a:r>
              <a:rPr sz="700" spc="500" dirty="0">
                <a:latin typeface="Montserrat"/>
                <a:cs typeface="Montserrat"/>
              </a:rPr>
              <a:t> </a:t>
            </a:r>
            <a:r>
              <a:rPr sz="700" dirty="0">
                <a:latin typeface="Montserrat"/>
                <a:cs typeface="Montserrat"/>
              </a:rPr>
              <a:t>alcance</a:t>
            </a:r>
            <a:r>
              <a:rPr sz="700" spc="65" dirty="0">
                <a:latin typeface="Montserrat"/>
                <a:cs typeface="Montserrat"/>
              </a:rPr>
              <a:t> </a:t>
            </a:r>
            <a:r>
              <a:rPr sz="700" dirty="0">
                <a:latin typeface="Montserrat"/>
                <a:cs typeface="Montserrat"/>
              </a:rPr>
              <a:t>6</a:t>
            </a:r>
            <a:r>
              <a:rPr sz="700" spc="60" dirty="0">
                <a:latin typeface="Montserrat"/>
                <a:cs typeface="Montserrat"/>
              </a:rPr>
              <a:t> </a:t>
            </a:r>
            <a:r>
              <a:rPr sz="700" dirty="0">
                <a:latin typeface="Montserrat"/>
                <a:cs typeface="Montserrat"/>
              </a:rPr>
              <a:t>km/h</a:t>
            </a:r>
            <a:r>
              <a:rPr sz="700" spc="65" dirty="0">
                <a:latin typeface="Montserrat"/>
                <a:cs typeface="Montserrat"/>
              </a:rPr>
              <a:t> </a:t>
            </a:r>
            <a:r>
              <a:rPr sz="700" dirty="0">
                <a:latin typeface="Montserrat"/>
                <a:cs typeface="Montserrat"/>
              </a:rPr>
              <a:t>o</a:t>
            </a:r>
            <a:r>
              <a:rPr sz="700" spc="45" dirty="0">
                <a:latin typeface="Montserrat"/>
                <a:cs typeface="Montserrat"/>
              </a:rPr>
              <a:t> </a:t>
            </a:r>
            <a:r>
              <a:rPr sz="700" dirty="0">
                <a:latin typeface="Montserrat"/>
                <a:cs typeface="Montserrat"/>
              </a:rPr>
              <a:t>superior</a:t>
            </a:r>
            <a:r>
              <a:rPr sz="700" spc="65" dirty="0">
                <a:latin typeface="Montserrat"/>
                <a:cs typeface="Montserrat"/>
              </a:rPr>
              <a:t> </a:t>
            </a:r>
            <a:r>
              <a:rPr sz="700" dirty="0">
                <a:latin typeface="Montserrat"/>
                <a:cs typeface="Montserrat"/>
              </a:rPr>
              <a:t>y</a:t>
            </a:r>
            <a:r>
              <a:rPr sz="700" spc="45" dirty="0">
                <a:latin typeface="Montserrat"/>
                <a:cs typeface="Montserrat"/>
              </a:rPr>
              <a:t> </a:t>
            </a:r>
            <a:r>
              <a:rPr sz="700" dirty="0">
                <a:latin typeface="Montserrat"/>
                <a:cs typeface="Montserrat"/>
              </a:rPr>
              <a:t>se</a:t>
            </a:r>
            <a:r>
              <a:rPr sz="700" spc="50" dirty="0">
                <a:latin typeface="Montserrat"/>
                <a:cs typeface="Montserrat"/>
              </a:rPr>
              <a:t> </a:t>
            </a:r>
            <a:r>
              <a:rPr sz="700" dirty="0">
                <a:latin typeface="Montserrat"/>
                <a:cs typeface="Montserrat"/>
              </a:rPr>
              <a:t>ilumina</a:t>
            </a:r>
            <a:r>
              <a:rPr sz="700" spc="60" dirty="0">
                <a:latin typeface="Montserrat"/>
                <a:cs typeface="Montserrat"/>
              </a:rPr>
              <a:t> </a:t>
            </a:r>
            <a:r>
              <a:rPr sz="700" dirty="0">
                <a:latin typeface="Montserrat"/>
                <a:cs typeface="Montserrat"/>
              </a:rPr>
              <a:t>cada</a:t>
            </a:r>
            <a:r>
              <a:rPr sz="700" spc="60" dirty="0">
                <a:latin typeface="Montserrat"/>
                <a:cs typeface="Montserrat"/>
              </a:rPr>
              <a:t> </a:t>
            </a:r>
            <a:r>
              <a:rPr sz="700" spc="-25" dirty="0">
                <a:latin typeface="Montserrat"/>
                <a:cs typeface="Montserrat"/>
              </a:rPr>
              <a:t>que</a:t>
            </a:r>
            <a:r>
              <a:rPr sz="700" spc="500" dirty="0">
                <a:latin typeface="Montserrat"/>
                <a:cs typeface="Montserrat"/>
              </a:rPr>
              <a:t> </a:t>
            </a:r>
            <a:r>
              <a:rPr sz="700" dirty="0">
                <a:latin typeface="Montserrat"/>
                <a:cs typeface="Montserrat"/>
              </a:rPr>
              <a:t>la</a:t>
            </a:r>
            <a:r>
              <a:rPr sz="700" spc="130" dirty="0">
                <a:latin typeface="Montserrat"/>
                <a:cs typeface="Montserrat"/>
              </a:rPr>
              <a:t> </a:t>
            </a:r>
            <a:r>
              <a:rPr sz="700" dirty="0">
                <a:latin typeface="Montserrat"/>
                <a:cs typeface="Montserrat"/>
              </a:rPr>
              <a:t>velocidad</a:t>
            </a:r>
            <a:r>
              <a:rPr sz="700" spc="165" dirty="0">
                <a:latin typeface="Montserrat"/>
                <a:cs typeface="Montserrat"/>
              </a:rPr>
              <a:t> </a:t>
            </a:r>
            <a:r>
              <a:rPr sz="700" dirty="0">
                <a:latin typeface="Montserrat"/>
                <a:cs typeface="Montserrat"/>
              </a:rPr>
              <a:t>del</a:t>
            </a:r>
            <a:r>
              <a:rPr sz="700" spc="155" dirty="0">
                <a:latin typeface="Montserrat"/>
                <a:cs typeface="Montserrat"/>
              </a:rPr>
              <a:t> </a:t>
            </a:r>
            <a:r>
              <a:rPr sz="700" dirty="0">
                <a:latin typeface="Montserrat"/>
                <a:cs typeface="Montserrat"/>
              </a:rPr>
              <a:t>Vehículo</a:t>
            </a:r>
            <a:r>
              <a:rPr sz="700" spc="145" dirty="0">
                <a:latin typeface="Montserrat"/>
                <a:cs typeface="Montserrat"/>
              </a:rPr>
              <a:t> </a:t>
            </a:r>
            <a:r>
              <a:rPr sz="700" dirty="0">
                <a:latin typeface="Montserrat"/>
                <a:cs typeface="Montserrat"/>
              </a:rPr>
              <a:t>sea</a:t>
            </a:r>
            <a:r>
              <a:rPr sz="700" spc="145" dirty="0">
                <a:latin typeface="Montserrat"/>
                <a:cs typeface="Montserrat"/>
              </a:rPr>
              <a:t> </a:t>
            </a:r>
            <a:r>
              <a:rPr sz="700" dirty="0">
                <a:latin typeface="Montserrat"/>
                <a:cs typeface="Montserrat"/>
              </a:rPr>
              <a:t>inferior</a:t>
            </a:r>
            <a:r>
              <a:rPr sz="700" spc="150" dirty="0">
                <a:latin typeface="Montserrat"/>
                <a:cs typeface="Montserrat"/>
              </a:rPr>
              <a:t> </a:t>
            </a:r>
            <a:r>
              <a:rPr sz="700" dirty="0">
                <a:latin typeface="Montserrat"/>
                <a:cs typeface="Montserrat"/>
              </a:rPr>
              <a:t>a</a:t>
            </a:r>
            <a:r>
              <a:rPr sz="700" spc="140" dirty="0">
                <a:latin typeface="Montserrat"/>
                <a:cs typeface="Montserrat"/>
              </a:rPr>
              <a:t> </a:t>
            </a:r>
            <a:r>
              <a:rPr sz="700" dirty="0">
                <a:latin typeface="Montserrat"/>
                <a:cs typeface="Montserrat"/>
              </a:rPr>
              <a:t>6</a:t>
            </a:r>
            <a:r>
              <a:rPr sz="700" spc="145" dirty="0">
                <a:latin typeface="Montserrat"/>
                <a:cs typeface="Montserrat"/>
              </a:rPr>
              <a:t> </a:t>
            </a:r>
            <a:r>
              <a:rPr sz="700" spc="-10" dirty="0">
                <a:latin typeface="Montserrat"/>
                <a:cs typeface="Montserrat"/>
              </a:rPr>
              <a:t>km/h,</a:t>
            </a:r>
            <a:r>
              <a:rPr sz="700" spc="500" dirty="0">
                <a:latin typeface="Montserrat"/>
                <a:cs typeface="Montserrat"/>
              </a:rPr>
              <a:t> </a:t>
            </a:r>
            <a:r>
              <a:rPr sz="700" dirty="0">
                <a:latin typeface="Montserrat"/>
                <a:cs typeface="Montserrat"/>
              </a:rPr>
              <a:t>indicando</a:t>
            </a:r>
            <a:r>
              <a:rPr sz="700" spc="265" dirty="0">
                <a:latin typeface="Montserrat"/>
                <a:cs typeface="Montserrat"/>
              </a:rPr>
              <a:t>  </a:t>
            </a:r>
            <a:r>
              <a:rPr sz="700" dirty="0">
                <a:latin typeface="Montserrat"/>
                <a:cs typeface="Montserrat"/>
              </a:rPr>
              <a:t>que</a:t>
            </a:r>
            <a:r>
              <a:rPr sz="700" spc="260" dirty="0">
                <a:latin typeface="Montserrat"/>
                <a:cs typeface="Montserrat"/>
              </a:rPr>
              <a:t>  </a:t>
            </a:r>
            <a:r>
              <a:rPr sz="700" dirty="0">
                <a:latin typeface="Montserrat"/>
                <a:cs typeface="Montserrat"/>
              </a:rPr>
              <a:t>el</a:t>
            </a:r>
            <a:r>
              <a:rPr sz="700" spc="265" dirty="0">
                <a:latin typeface="Montserrat"/>
                <a:cs typeface="Montserrat"/>
              </a:rPr>
              <a:t>  </a:t>
            </a:r>
            <a:r>
              <a:rPr sz="700" dirty="0">
                <a:latin typeface="Montserrat"/>
                <a:cs typeface="Montserrat"/>
              </a:rPr>
              <a:t>sistema</a:t>
            </a:r>
            <a:r>
              <a:rPr sz="700" spc="265" dirty="0">
                <a:latin typeface="Montserrat"/>
                <a:cs typeface="Montserrat"/>
              </a:rPr>
              <a:t>  </a:t>
            </a:r>
            <a:r>
              <a:rPr sz="700" dirty="0">
                <a:latin typeface="Montserrat"/>
                <a:cs typeface="Montserrat"/>
              </a:rPr>
              <a:t>de</a:t>
            </a:r>
            <a:r>
              <a:rPr sz="700" spc="260" dirty="0">
                <a:latin typeface="Montserrat"/>
                <a:cs typeface="Montserrat"/>
              </a:rPr>
              <a:t>  </a:t>
            </a:r>
            <a:r>
              <a:rPr sz="700" dirty="0">
                <a:latin typeface="Montserrat"/>
                <a:cs typeface="Montserrat"/>
              </a:rPr>
              <a:t>ABS</a:t>
            </a:r>
            <a:r>
              <a:rPr sz="700" spc="265" dirty="0">
                <a:latin typeface="Montserrat"/>
                <a:cs typeface="Montserrat"/>
              </a:rPr>
              <a:t>  </a:t>
            </a:r>
            <a:r>
              <a:rPr sz="700" spc="-20" dirty="0">
                <a:latin typeface="Montserrat"/>
                <a:cs typeface="Montserrat"/>
              </a:rPr>
              <a:t>está</a:t>
            </a:r>
            <a:r>
              <a:rPr sz="700" spc="500" dirty="0">
                <a:latin typeface="Montserrat"/>
                <a:cs typeface="Montserrat"/>
              </a:rPr>
              <a:t> </a:t>
            </a:r>
            <a:r>
              <a:rPr sz="700" dirty="0">
                <a:latin typeface="Montserrat"/>
                <a:cs typeface="Montserrat"/>
              </a:rPr>
              <a:t>funcionando</a:t>
            </a:r>
            <a:r>
              <a:rPr sz="700" spc="65" dirty="0">
                <a:latin typeface="Montserrat"/>
                <a:cs typeface="Montserrat"/>
              </a:rPr>
              <a:t> </a:t>
            </a:r>
            <a:r>
              <a:rPr sz="700" dirty="0">
                <a:latin typeface="Montserrat"/>
                <a:cs typeface="Montserrat"/>
              </a:rPr>
              <a:t>correctamente.</a:t>
            </a:r>
            <a:r>
              <a:rPr sz="700" spc="50" dirty="0">
                <a:latin typeface="Montserrat"/>
                <a:cs typeface="Montserrat"/>
              </a:rPr>
              <a:t> </a:t>
            </a:r>
            <a:r>
              <a:rPr sz="700" dirty="0">
                <a:latin typeface="Montserrat"/>
                <a:cs typeface="Montserrat"/>
              </a:rPr>
              <a:t>Si</a:t>
            </a:r>
            <a:r>
              <a:rPr sz="700" spc="65" dirty="0">
                <a:latin typeface="Montserrat"/>
                <a:cs typeface="Montserrat"/>
              </a:rPr>
              <a:t> </a:t>
            </a:r>
            <a:r>
              <a:rPr sz="700" dirty="0">
                <a:latin typeface="Montserrat"/>
                <a:cs typeface="Montserrat"/>
              </a:rPr>
              <a:t>el</a:t>
            </a:r>
            <a:r>
              <a:rPr sz="700" spc="65" dirty="0">
                <a:latin typeface="Montserrat"/>
                <a:cs typeface="Montserrat"/>
              </a:rPr>
              <a:t> </a:t>
            </a:r>
            <a:r>
              <a:rPr sz="700" dirty="0">
                <a:latin typeface="Montserrat"/>
                <a:cs typeface="Montserrat"/>
              </a:rPr>
              <a:t>testigo</a:t>
            </a:r>
            <a:r>
              <a:rPr sz="700" spc="55" dirty="0">
                <a:latin typeface="Montserrat"/>
                <a:cs typeface="Montserrat"/>
              </a:rPr>
              <a:t> </a:t>
            </a:r>
            <a:r>
              <a:rPr sz="700" dirty="0">
                <a:latin typeface="Montserrat"/>
                <a:cs typeface="Montserrat"/>
              </a:rPr>
              <a:t>de</a:t>
            </a:r>
            <a:r>
              <a:rPr sz="700" spc="60" dirty="0">
                <a:latin typeface="Montserrat"/>
                <a:cs typeface="Montserrat"/>
              </a:rPr>
              <a:t> </a:t>
            </a:r>
            <a:r>
              <a:rPr sz="700" spc="-25" dirty="0">
                <a:latin typeface="Montserrat"/>
                <a:cs typeface="Montserrat"/>
              </a:rPr>
              <a:t>ABS</a:t>
            </a:r>
            <a:r>
              <a:rPr sz="700" spc="500" dirty="0">
                <a:latin typeface="Montserrat"/>
                <a:cs typeface="Montserrat"/>
              </a:rPr>
              <a:t> </a:t>
            </a:r>
            <a:r>
              <a:rPr sz="700" dirty="0">
                <a:latin typeface="Montserrat"/>
                <a:cs typeface="Montserrat"/>
              </a:rPr>
              <a:t>continua</a:t>
            </a:r>
            <a:r>
              <a:rPr sz="700" spc="165" dirty="0">
                <a:latin typeface="Montserrat"/>
                <a:cs typeface="Montserrat"/>
              </a:rPr>
              <a:t>  </a:t>
            </a:r>
            <a:r>
              <a:rPr sz="700" dirty="0">
                <a:latin typeface="Montserrat"/>
                <a:cs typeface="Montserrat"/>
              </a:rPr>
              <a:t>iluminado</a:t>
            </a:r>
            <a:r>
              <a:rPr sz="700" spc="165" dirty="0">
                <a:latin typeface="Montserrat"/>
                <a:cs typeface="Montserrat"/>
              </a:rPr>
              <a:t>  </a:t>
            </a:r>
            <a:r>
              <a:rPr sz="700" dirty="0">
                <a:latin typeface="Montserrat"/>
                <a:cs typeface="Montserrat"/>
              </a:rPr>
              <a:t>luego</a:t>
            </a:r>
            <a:r>
              <a:rPr sz="700" spc="160" dirty="0">
                <a:latin typeface="Montserrat"/>
                <a:cs typeface="Montserrat"/>
              </a:rPr>
              <a:t>  </a:t>
            </a:r>
            <a:r>
              <a:rPr sz="700" dirty="0">
                <a:latin typeface="Montserrat"/>
                <a:cs typeface="Montserrat"/>
              </a:rPr>
              <a:t>de</a:t>
            </a:r>
            <a:r>
              <a:rPr sz="700" spc="170" dirty="0">
                <a:latin typeface="Montserrat"/>
                <a:cs typeface="Montserrat"/>
              </a:rPr>
              <a:t>  </a:t>
            </a:r>
            <a:r>
              <a:rPr sz="700" dirty="0">
                <a:latin typeface="Montserrat"/>
                <a:cs typeface="Montserrat"/>
              </a:rPr>
              <a:t>alcanzar</a:t>
            </a:r>
            <a:r>
              <a:rPr sz="700" spc="170" dirty="0">
                <a:latin typeface="Montserrat"/>
                <a:cs typeface="Montserrat"/>
              </a:rPr>
              <a:t>  </a:t>
            </a:r>
            <a:r>
              <a:rPr sz="700" spc="-25" dirty="0">
                <a:latin typeface="Montserrat"/>
                <a:cs typeface="Montserrat"/>
              </a:rPr>
              <a:t>una</a:t>
            </a:r>
            <a:r>
              <a:rPr sz="700" spc="500" dirty="0">
                <a:latin typeface="Montserrat"/>
                <a:cs typeface="Montserrat"/>
              </a:rPr>
              <a:t> </a:t>
            </a:r>
            <a:r>
              <a:rPr sz="700" dirty="0">
                <a:latin typeface="Montserrat"/>
                <a:cs typeface="Montserrat"/>
              </a:rPr>
              <a:t>velocidad</a:t>
            </a:r>
            <a:r>
              <a:rPr sz="700" spc="-10" dirty="0">
                <a:latin typeface="Montserrat"/>
                <a:cs typeface="Montserrat"/>
              </a:rPr>
              <a:t> </a:t>
            </a:r>
            <a:r>
              <a:rPr sz="700" dirty="0">
                <a:latin typeface="Montserrat"/>
                <a:cs typeface="Montserrat"/>
              </a:rPr>
              <a:t>mayor a</a:t>
            </a:r>
            <a:r>
              <a:rPr sz="700" spc="-10" dirty="0">
                <a:latin typeface="Montserrat"/>
                <a:cs typeface="Montserrat"/>
              </a:rPr>
              <a:t> </a:t>
            </a:r>
            <a:r>
              <a:rPr sz="700" dirty="0">
                <a:latin typeface="Montserrat"/>
                <a:cs typeface="Montserrat"/>
              </a:rPr>
              <a:t>6</a:t>
            </a:r>
            <a:r>
              <a:rPr sz="700" spc="5" dirty="0">
                <a:latin typeface="Montserrat"/>
                <a:cs typeface="Montserrat"/>
              </a:rPr>
              <a:t> </a:t>
            </a:r>
            <a:r>
              <a:rPr sz="700" dirty="0">
                <a:latin typeface="Montserrat"/>
                <a:cs typeface="Montserrat"/>
              </a:rPr>
              <a:t>km/h</a:t>
            </a:r>
            <a:r>
              <a:rPr sz="700" spc="-5" dirty="0">
                <a:latin typeface="Montserrat"/>
                <a:cs typeface="Montserrat"/>
              </a:rPr>
              <a:t> </a:t>
            </a:r>
            <a:r>
              <a:rPr sz="700" dirty="0">
                <a:latin typeface="Montserrat"/>
                <a:cs typeface="Montserrat"/>
              </a:rPr>
              <a:t>significa</a:t>
            </a:r>
            <a:r>
              <a:rPr sz="700" spc="-5" dirty="0">
                <a:latin typeface="Montserrat"/>
                <a:cs typeface="Montserrat"/>
              </a:rPr>
              <a:t> </a:t>
            </a:r>
            <a:r>
              <a:rPr sz="700" dirty="0">
                <a:latin typeface="Montserrat"/>
                <a:cs typeface="Montserrat"/>
              </a:rPr>
              <a:t>que el </a:t>
            </a:r>
            <a:r>
              <a:rPr sz="700" spc="-10" dirty="0">
                <a:latin typeface="Montserrat"/>
                <a:cs typeface="Montserrat"/>
              </a:rPr>
              <a:t>sistema</a:t>
            </a:r>
            <a:r>
              <a:rPr sz="700" spc="500" dirty="0">
                <a:latin typeface="Montserrat"/>
                <a:cs typeface="Montserrat"/>
              </a:rPr>
              <a:t> </a:t>
            </a:r>
            <a:r>
              <a:rPr sz="700" dirty="0">
                <a:latin typeface="Montserrat"/>
                <a:cs typeface="Montserrat"/>
              </a:rPr>
              <a:t>puede</a:t>
            </a:r>
            <a:r>
              <a:rPr sz="700" spc="15" dirty="0">
                <a:latin typeface="Montserrat"/>
                <a:cs typeface="Montserrat"/>
              </a:rPr>
              <a:t> </a:t>
            </a:r>
            <a:r>
              <a:rPr sz="700" dirty="0">
                <a:latin typeface="Montserrat"/>
                <a:cs typeface="Montserrat"/>
              </a:rPr>
              <a:t>estar</a:t>
            </a:r>
            <a:r>
              <a:rPr sz="700" spc="5" dirty="0">
                <a:latin typeface="Montserrat"/>
                <a:cs typeface="Montserrat"/>
              </a:rPr>
              <a:t> </a:t>
            </a:r>
            <a:r>
              <a:rPr sz="700" spc="-10" dirty="0">
                <a:latin typeface="Montserrat"/>
                <a:cs typeface="Montserrat"/>
              </a:rPr>
              <a:t>presentando</a:t>
            </a:r>
            <a:r>
              <a:rPr sz="700" spc="25" dirty="0">
                <a:latin typeface="Montserrat"/>
                <a:cs typeface="Montserrat"/>
              </a:rPr>
              <a:t> </a:t>
            </a:r>
            <a:r>
              <a:rPr sz="700" dirty="0">
                <a:latin typeface="Montserrat"/>
                <a:cs typeface="Montserrat"/>
              </a:rPr>
              <a:t>algún </a:t>
            </a:r>
            <a:r>
              <a:rPr sz="700" spc="-10" dirty="0">
                <a:latin typeface="Montserrat"/>
                <a:cs typeface="Montserrat"/>
              </a:rPr>
              <a:t>error.</a:t>
            </a:r>
            <a:endParaRPr sz="700" dirty="0">
              <a:latin typeface="Montserrat"/>
              <a:cs typeface="Montserrat"/>
            </a:endParaRPr>
          </a:p>
          <a:p>
            <a:pPr marL="21590" marR="5715" algn="just">
              <a:lnSpc>
                <a:spcPct val="100000"/>
              </a:lnSpc>
              <a:spcBef>
                <a:spcPts val="509"/>
              </a:spcBef>
            </a:pPr>
            <a:r>
              <a:rPr sz="700" dirty="0">
                <a:latin typeface="Montserrat"/>
                <a:cs typeface="Montserrat"/>
              </a:rPr>
              <a:t>El</a:t>
            </a:r>
            <a:r>
              <a:rPr sz="700" spc="35" dirty="0">
                <a:latin typeface="Montserrat"/>
                <a:cs typeface="Montserrat"/>
              </a:rPr>
              <a:t> </a:t>
            </a:r>
            <a:r>
              <a:rPr sz="700" dirty="0">
                <a:latin typeface="Montserrat"/>
                <a:cs typeface="Montserrat"/>
              </a:rPr>
              <a:t>vehículo</a:t>
            </a:r>
            <a:r>
              <a:rPr sz="700" spc="45" dirty="0">
                <a:latin typeface="Montserrat"/>
                <a:cs typeface="Montserrat"/>
              </a:rPr>
              <a:t> </a:t>
            </a:r>
            <a:r>
              <a:rPr sz="700" dirty="0">
                <a:latin typeface="Montserrat"/>
                <a:cs typeface="Montserrat"/>
              </a:rPr>
              <a:t>debe</a:t>
            </a:r>
            <a:r>
              <a:rPr sz="700" spc="50" dirty="0">
                <a:latin typeface="Montserrat"/>
                <a:cs typeface="Montserrat"/>
              </a:rPr>
              <a:t> </a:t>
            </a:r>
            <a:r>
              <a:rPr sz="700" dirty="0">
                <a:latin typeface="Montserrat"/>
                <a:cs typeface="Montserrat"/>
              </a:rPr>
              <a:t>llevarse</a:t>
            </a:r>
            <a:r>
              <a:rPr sz="700" spc="40" dirty="0">
                <a:latin typeface="Montserrat"/>
                <a:cs typeface="Montserrat"/>
              </a:rPr>
              <a:t> </a:t>
            </a:r>
            <a:r>
              <a:rPr sz="700" dirty="0">
                <a:latin typeface="Montserrat"/>
                <a:cs typeface="Montserrat"/>
              </a:rPr>
              <a:t>al</a:t>
            </a:r>
            <a:r>
              <a:rPr sz="700" spc="40" dirty="0">
                <a:latin typeface="Montserrat"/>
                <a:cs typeface="Montserrat"/>
              </a:rPr>
              <a:t> </a:t>
            </a:r>
            <a:r>
              <a:rPr sz="700" dirty="0">
                <a:latin typeface="Montserrat"/>
                <a:cs typeface="Montserrat"/>
              </a:rPr>
              <a:t>un</a:t>
            </a:r>
            <a:r>
              <a:rPr sz="700" spc="30" dirty="0">
                <a:latin typeface="Montserrat"/>
                <a:cs typeface="Montserrat"/>
              </a:rPr>
              <a:t> </a:t>
            </a:r>
            <a:r>
              <a:rPr sz="700" dirty="0">
                <a:latin typeface="Montserrat"/>
                <a:cs typeface="Montserrat"/>
              </a:rPr>
              <a:t>Centro</a:t>
            </a:r>
            <a:r>
              <a:rPr sz="700" spc="45" dirty="0">
                <a:latin typeface="Montserrat"/>
                <a:cs typeface="Montserrat"/>
              </a:rPr>
              <a:t> </a:t>
            </a:r>
            <a:r>
              <a:rPr sz="700" dirty="0">
                <a:latin typeface="Montserrat"/>
                <a:cs typeface="Montserrat"/>
              </a:rPr>
              <a:t>de</a:t>
            </a:r>
            <a:r>
              <a:rPr sz="700" spc="35" dirty="0">
                <a:latin typeface="Montserrat"/>
                <a:cs typeface="Montserrat"/>
              </a:rPr>
              <a:t> </a:t>
            </a:r>
            <a:r>
              <a:rPr sz="700" spc="-10" dirty="0">
                <a:latin typeface="Montserrat"/>
                <a:cs typeface="Montserrat"/>
              </a:rPr>
              <a:t>Servicio</a:t>
            </a:r>
            <a:r>
              <a:rPr sz="700" spc="500" dirty="0">
                <a:latin typeface="Montserrat"/>
                <a:cs typeface="Montserrat"/>
              </a:rPr>
              <a:t> </a:t>
            </a:r>
            <a:r>
              <a:rPr sz="700" dirty="0">
                <a:latin typeface="Montserrat"/>
                <a:cs typeface="Montserrat"/>
              </a:rPr>
              <a:t>Autorizado</a:t>
            </a:r>
            <a:r>
              <a:rPr sz="700" spc="70" dirty="0">
                <a:latin typeface="Montserrat"/>
                <a:cs typeface="Montserrat"/>
              </a:rPr>
              <a:t> </a:t>
            </a:r>
            <a:r>
              <a:rPr sz="700" dirty="0">
                <a:latin typeface="Montserrat"/>
                <a:cs typeface="Montserrat"/>
              </a:rPr>
              <a:t>(CSA)</a:t>
            </a:r>
            <a:r>
              <a:rPr sz="700" spc="70" dirty="0">
                <a:latin typeface="Montserrat"/>
                <a:cs typeface="Montserrat"/>
              </a:rPr>
              <a:t> </a:t>
            </a:r>
            <a:r>
              <a:rPr sz="700" dirty="0">
                <a:latin typeface="Montserrat"/>
                <a:cs typeface="Montserrat"/>
              </a:rPr>
              <a:t>tan</a:t>
            </a:r>
            <a:r>
              <a:rPr sz="700" spc="70" dirty="0">
                <a:latin typeface="Montserrat"/>
                <a:cs typeface="Montserrat"/>
              </a:rPr>
              <a:t> </a:t>
            </a:r>
            <a:r>
              <a:rPr sz="700" dirty="0">
                <a:latin typeface="Montserrat"/>
                <a:cs typeface="Montserrat"/>
              </a:rPr>
              <a:t>pronto</a:t>
            </a:r>
            <a:r>
              <a:rPr sz="700" spc="70" dirty="0">
                <a:latin typeface="Montserrat"/>
                <a:cs typeface="Montserrat"/>
              </a:rPr>
              <a:t> </a:t>
            </a:r>
            <a:r>
              <a:rPr sz="700" dirty="0">
                <a:latin typeface="Montserrat"/>
                <a:cs typeface="Montserrat"/>
              </a:rPr>
              <a:t>como</a:t>
            </a:r>
            <a:r>
              <a:rPr sz="700" spc="55" dirty="0">
                <a:latin typeface="Montserrat"/>
                <a:cs typeface="Montserrat"/>
              </a:rPr>
              <a:t> </a:t>
            </a:r>
            <a:r>
              <a:rPr sz="700" spc="-25" dirty="0">
                <a:latin typeface="Montserrat"/>
                <a:cs typeface="Montserrat"/>
              </a:rPr>
              <a:t>le</a:t>
            </a:r>
            <a:r>
              <a:rPr sz="700" spc="500" dirty="0">
                <a:latin typeface="Montserrat"/>
                <a:cs typeface="Montserrat"/>
              </a:rPr>
              <a:t> </a:t>
            </a:r>
            <a:r>
              <a:rPr sz="700" dirty="0">
                <a:latin typeface="Montserrat"/>
                <a:cs typeface="Montserrat"/>
              </a:rPr>
              <a:t>sea</a:t>
            </a:r>
            <a:r>
              <a:rPr sz="700" spc="-5" dirty="0">
                <a:latin typeface="Montserrat"/>
                <a:cs typeface="Montserrat"/>
              </a:rPr>
              <a:t> </a:t>
            </a:r>
            <a:r>
              <a:rPr sz="700" spc="-10" dirty="0">
                <a:latin typeface="Montserrat"/>
                <a:cs typeface="Montserrat"/>
              </a:rPr>
              <a:t>posible.</a:t>
            </a:r>
            <a:endParaRPr sz="700" dirty="0">
              <a:latin typeface="Montserrat"/>
              <a:cs typeface="Montserrat"/>
            </a:endParaRPr>
          </a:p>
          <a:p>
            <a:pPr marL="131445" indent="-119380">
              <a:lnSpc>
                <a:spcPct val="100000"/>
              </a:lnSpc>
              <a:spcBef>
                <a:spcPts val="490"/>
              </a:spcBef>
              <a:buSzPct val="114285"/>
              <a:buAutoNum type="arabicPeriod" startAt="8"/>
              <a:tabLst>
                <a:tab pos="132080" algn="l"/>
              </a:tabLst>
            </a:pPr>
            <a:r>
              <a:rPr sz="700" b="1" dirty="0">
                <a:solidFill>
                  <a:srgbClr val="221F1F"/>
                </a:solidFill>
                <a:latin typeface="Montserrat"/>
                <a:cs typeface="Montserrat"/>
              </a:rPr>
              <a:t>INDICADOR</a:t>
            </a:r>
            <a:r>
              <a:rPr sz="700" b="1" spc="-30" dirty="0">
                <a:solidFill>
                  <a:srgbClr val="221F1F"/>
                </a:solidFill>
                <a:latin typeface="Montserrat"/>
                <a:cs typeface="Montserrat"/>
              </a:rPr>
              <a:t> </a:t>
            </a:r>
            <a:r>
              <a:rPr sz="700" b="1" dirty="0">
                <a:solidFill>
                  <a:srgbClr val="221F1F"/>
                </a:solidFill>
                <a:latin typeface="Montserrat"/>
                <a:cs typeface="Montserrat"/>
              </a:rPr>
              <a:t>DE</a:t>
            </a:r>
            <a:r>
              <a:rPr sz="700" b="1" spc="-25" dirty="0">
                <a:solidFill>
                  <a:srgbClr val="221F1F"/>
                </a:solidFill>
                <a:latin typeface="Montserrat"/>
                <a:cs typeface="Montserrat"/>
              </a:rPr>
              <a:t> </a:t>
            </a:r>
            <a:r>
              <a:rPr sz="700" b="1" dirty="0">
                <a:solidFill>
                  <a:srgbClr val="221F1F"/>
                </a:solidFill>
                <a:latin typeface="Montserrat"/>
                <a:cs typeface="Montserrat"/>
              </a:rPr>
              <a:t>MAL</a:t>
            </a:r>
            <a:r>
              <a:rPr sz="700" b="1" spc="-15" dirty="0">
                <a:solidFill>
                  <a:srgbClr val="221F1F"/>
                </a:solidFill>
                <a:latin typeface="Montserrat"/>
                <a:cs typeface="Montserrat"/>
              </a:rPr>
              <a:t> </a:t>
            </a:r>
            <a:r>
              <a:rPr sz="700" b="1" spc="-10" dirty="0">
                <a:solidFill>
                  <a:srgbClr val="221F1F"/>
                </a:solidFill>
                <a:latin typeface="Montserrat"/>
                <a:cs typeface="Montserrat"/>
              </a:rPr>
              <a:t>FUNCIONAMIENTO</a:t>
            </a:r>
            <a:br>
              <a:rPr lang="es-ES" sz="700" b="1" spc="-10" dirty="0">
                <a:solidFill>
                  <a:srgbClr val="221F1F"/>
                </a:solidFill>
                <a:latin typeface="Montserrat"/>
                <a:cs typeface="Montserrat"/>
              </a:rPr>
            </a:br>
            <a:r>
              <a:rPr lang="es-ES" sz="700" b="1" spc="-10" dirty="0">
                <a:solidFill>
                  <a:srgbClr val="221F1F"/>
                </a:solidFill>
                <a:latin typeface="Montserrat"/>
                <a:cs typeface="Montserrat"/>
              </a:rPr>
              <a:t>(Solo en modelo FI)</a:t>
            </a:r>
            <a:endParaRPr sz="700" dirty="0">
              <a:latin typeface="Montserrat"/>
              <a:cs typeface="Montserrat"/>
            </a:endParaRPr>
          </a:p>
          <a:p>
            <a:pPr marL="12700" marR="11430" algn="just">
              <a:lnSpc>
                <a:spcPct val="100000"/>
              </a:lnSpc>
              <a:spcBef>
                <a:spcPts val="505"/>
              </a:spcBef>
            </a:pPr>
            <a:r>
              <a:rPr sz="700" dirty="0">
                <a:latin typeface="Montserrat"/>
                <a:cs typeface="Montserrat"/>
              </a:rPr>
              <a:t>El</a:t>
            </a:r>
            <a:r>
              <a:rPr sz="700" spc="465" dirty="0">
                <a:latin typeface="Montserrat"/>
                <a:cs typeface="Montserrat"/>
              </a:rPr>
              <a:t> </a:t>
            </a:r>
            <a:r>
              <a:rPr sz="700" dirty="0">
                <a:latin typeface="Montserrat"/>
                <a:cs typeface="Montserrat"/>
              </a:rPr>
              <a:t>indicador</a:t>
            </a:r>
            <a:r>
              <a:rPr sz="700" spc="480" dirty="0">
                <a:latin typeface="Montserrat"/>
                <a:cs typeface="Montserrat"/>
              </a:rPr>
              <a:t> </a:t>
            </a:r>
            <a:r>
              <a:rPr sz="700" dirty="0">
                <a:latin typeface="Montserrat"/>
                <a:cs typeface="Montserrat"/>
              </a:rPr>
              <a:t>se</a:t>
            </a:r>
            <a:r>
              <a:rPr sz="700" spc="480" dirty="0">
                <a:latin typeface="Montserrat"/>
                <a:cs typeface="Montserrat"/>
              </a:rPr>
              <a:t> </a:t>
            </a:r>
            <a:r>
              <a:rPr sz="700" dirty="0">
                <a:latin typeface="Montserrat"/>
                <a:cs typeface="Montserrat"/>
              </a:rPr>
              <a:t>ilumina</a:t>
            </a:r>
            <a:r>
              <a:rPr sz="700" spc="480" dirty="0">
                <a:latin typeface="Montserrat"/>
                <a:cs typeface="Montserrat"/>
              </a:rPr>
              <a:t> </a:t>
            </a:r>
            <a:r>
              <a:rPr sz="700" dirty="0">
                <a:latin typeface="Montserrat"/>
                <a:cs typeface="Montserrat"/>
              </a:rPr>
              <a:t>cuando</a:t>
            </a:r>
            <a:r>
              <a:rPr sz="700" spc="475" dirty="0">
                <a:latin typeface="Montserrat"/>
                <a:cs typeface="Montserrat"/>
              </a:rPr>
              <a:t> </a:t>
            </a:r>
            <a:r>
              <a:rPr sz="700" dirty="0">
                <a:latin typeface="Montserrat"/>
                <a:cs typeface="Montserrat"/>
              </a:rPr>
              <a:t>se</a:t>
            </a:r>
            <a:r>
              <a:rPr sz="700" spc="475" dirty="0">
                <a:latin typeface="Montserrat"/>
                <a:cs typeface="Montserrat"/>
              </a:rPr>
              <a:t> </a:t>
            </a:r>
            <a:r>
              <a:rPr sz="700" dirty="0">
                <a:latin typeface="Montserrat"/>
                <a:cs typeface="Montserrat"/>
              </a:rPr>
              <a:t>gira</a:t>
            </a:r>
            <a:r>
              <a:rPr sz="700" spc="47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interruptor</a:t>
            </a:r>
            <a:r>
              <a:rPr sz="700" spc="70" dirty="0">
                <a:latin typeface="Montserrat"/>
                <a:cs typeface="Montserrat"/>
              </a:rPr>
              <a:t> </a:t>
            </a:r>
            <a:r>
              <a:rPr sz="700" dirty="0">
                <a:latin typeface="Montserrat"/>
                <a:cs typeface="Montserrat"/>
              </a:rPr>
              <a:t>de</a:t>
            </a:r>
            <a:r>
              <a:rPr sz="700" spc="75" dirty="0">
                <a:latin typeface="Montserrat"/>
                <a:cs typeface="Montserrat"/>
              </a:rPr>
              <a:t> </a:t>
            </a:r>
            <a:r>
              <a:rPr sz="700" dirty="0">
                <a:latin typeface="Montserrat"/>
                <a:cs typeface="Montserrat"/>
              </a:rPr>
              <a:t>encendido</a:t>
            </a:r>
            <a:r>
              <a:rPr sz="700" spc="70" dirty="0">
                <a:latin typeface="Montserrat"/>
                <a:cs typeface="Montserrat"/>
              </a:rPr>
              <a:t> </a:t>
            </a:r>
            <a:r>
              <a:rPr sz="700" dirty="0">
                <a:latin typeface="Montserrat"/>
                <a:cs typeface="Montserrat"/>
              </a:rPr>
              <a:t>a</a:t>
            </a:r>
            <a:r>
              <a:rPr sz="700" spc="60" dirty="0">
                <a:latin typeface="Montserrat"/>
                <a:cs typeface="Montserrat"/>
              </a:rPr>
              <a:t> </a:t>
            </a:r>
            <a:r>
              <a:rPr sz="700" dirty="0">
                <a:latin typeface="Montserrat"/>
                <a:cs typeface="Montserrat"/>
              </a:rPr>
              <a:t>la</a:t>
            </a:r>
            <a:r>
              <a:rPr sz="700" spc="70" dirty="0">
                <a:latin typeface="Montserrat"/>
                <a:cs typeface="Montserrat"/>
              </a:rPr>
              <a:t> </a:t>
            </a:r>
            <a:r>
              <a:rPr sz="700" dirty="0">
                <a:latin typeface="Montserrat"/>
                <a:cs typeface="Montserrat"/>
              </a:rPr>
              <a:t>posición</a:t>
            </a:r>
            <a:r>
              <a:rPr sz="700" spc="60" dirty="0">
                <a:latin typeface="Montserrat"/>
                <a:cs typeface="Montserrat"/>
              </a:rPr>
              <a:t> </a:t>
            </a:r>
            <a:r>
              <a:rPr sz="700" dirty="0">
                <a:latin typeface="Montserrat"/>
                <a:cs typeface="Montserrat"/>
              </a:rPr>
              <a:t>“ON”</a:t>
            </a:r>
            <a:r>
              <a:rPr sz="700" spc="60" dirty="0">
                <a:latin typeface="Montserrat"/>
                <a:cs typeface="Montserrat"/>
              </a:rPr>
              <a:t> </a:t>
            </a:r>
            <a:r>
              <a:rPr sz="700" dirty="0">
                <a:latin typeface="Montserrat"/>
                <a:cs typeface="Montserrat"/>
              </a:rPr>
              <a:t>y</a:t>
            </a:r>
            <a:r>
              <a:rPr sz="700" spc="65"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apaga</a:t>
            </a:r>
            <a:r>
              <a:rPr sz="700" spc="305" dirty="0">
                <a:latin typeface="Montserrat"/>
                <a:cs typeface="Montserrat"/>
              </a:rPr>
              <a:t> </a:t>
            </a:r>
            <a:r>
              <a:rPr sz="700" dirty="0">
                <a:latin typeface="Montserrat"/>
                <a:cs typeface="Montserrat"/>
              </a:rPr>
              <a:t>cuando</a:t>
            </a:r>
            <a:r>
              <a:rPr sz="700" spc="315" dirty="0">
                <a:latin typeface="Montserrat"/>
                <a:cs typeface="Montserrat"/>
              </a:rPr>
              <a:t> </a:t>
            </a:r>
            <a:r>
              <a:rPr sz="700" dirty="0">
                <a:latin typeface="Montserrat"/>
                <a:cs typeface="Montserrat"/>
              </a:rPr>
              <a:t>se</a:t>
            </a:r>
            <a:r>
              <a:rPr sz="700" spc="310" dirty="0">
                <a:latin typeface="Montserrat"/>
                <a:cs typeface="Montserrat"/>
              </a:rPr>
              <a:t> </a:t>
            </a:r>
            <a:r>
              <a:rPr sz="700" dirty="0">
                <a:latin typeface="Montserrat"/>
                <a:cs typeface="Montserrat"/>
              </a:rPr>
              <a:t>enciende</a:t>
            </a:r>
            <a:r>
              <a:rPr sz="700" spc="315" dirty="0">
                <a:latin typeface="Montserrat"/>
                <a:cs typeface="Montserrat"/>
              </a:rPr>
              <a:t> </a:t>
            </a:r>
            <a:r>
              <a:rPr sz="700" dirty="0">
                <a:latin typeface="Montserrat"/>
                <a:cs typeface="Montserrat"/>
              </a:rPr>
              <a:t>el</a:t>
            </a:r>
            <a:r>
              <a:rPr sz="700" spc="320" dirty="0">
                <a:latin typeface="Montserrat"/>
                <a:cs typeface="Montserrat"/>
              </a:rPr>
              <a:t> </a:t>
            </a:r>
            <a:r>
              <a:rPr sz="700" dirty="0">
                <a:latin typeface="Montserrat"/>
                <a:cs typeface="Montserrat"/>
              </a:rPr>
              <a:t>Vehículo.</a:t>
            </a:r>
            <a:r>
              <a:rPr sz="700" spc="295" dirty="0">
                <a:latin typeface="Montserrat"/>
                <a:cs typeface="Montserrat"/>
              </a:rPr>
              <a:t> </a:t>
            </a:r>
            <a:r>
              <a:rPr sz="700" dirty="0">
                <a:latin typeface="Montserrat"/>
                <a:cs typeface="Montserrat"/>
              </a:rPr>
              <a:t>Si</a:t>
            </a:r>
            <a:r>
              <a:rPr sz="700" spc="320" dirty="0">
                <a:latin typeface="Montserrat"/>
                <a:cs typeface="Montserrat"/>
              </a:rPr>
              <a:t> </a:t>
            </a:r>
            <a:r>
              <a:rPr sz="700" spc="-25" dirty="0">
                <a:latin typeface="Montserrat"/>
                <a:cs typeface="Montserrat"/>
              </a:rPr>
              <a:t>el</a:t>
            </a:r>
            <a:endParaRPr sz="700" dirty="0">
              <a:latin typeface="Montserrat"/>
              <a:cs typeface="Montserrat"/>
            </a:endParaRPr>
          </a:p>
        </p:txBody>
      </p:sp>
      <p:sp>
        <p:nvSpPr>
          <p:cNvPr id="5" name="object 5"/>
          <p:cNvSpPr txBox="1"/>
          <p:nvPr/>
        </p:nvSpPr>
        <p:spPr>
          <a:xfrm>
            <a:off x="2700020" y="479806"/>
            <a:ext cx="2256155" cy="1376045"/>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indicador</a:t>
            </a:r>
            <a:r>
              <a:rPr sz="700" spc="80" dirty="0">
                <a:latin typeface="Montserrat"/>
                <a:cs typeface="Montserrat"/>
              </a:rPr>
              <a:t> </a:t>
            </a:r>
            <a:r>
              <a:rPr sz="700" dirty="0">
                <a:latin typeface="Montserrat"/>
                <a:cs typeface="Montserrat"/>
              </a:rPr>
              <a:t>permanece</a:t>
            </a:r>
            <a:r>
              <a:rPr sz="700" spc="90" dirty="0">
                <a:latin typeface="Montserrat"/>
                <a:cs typeface="Montserrat"/>
              </a:rPr>
              <a:t> </a:t>
            </a:r>
            <a:r>
              <a:rPr sz="700" dirty="0">
                <a:latin typeface="Montserrat"/>
                <a:cs typeface="Montserrat"/>
              </a:rPr>
              <a:t>encendido</a:t>
            </a:r>
            <a:r>
              <a:rPr sz="700" spc="95" dirty="0">
                <a:latin typeface="Montserrat"/>
                <a:cs typeface="Montserrat"/>
              </a:rPr>
              <a:t> </a:t>
            </a:r>
            <a:r>
              <a:rPr sz="700" dirty="0">
                <a:latin typeface="Montserrat"/>
                <a:cs typeface="Montserrat"/>
              </a:rPr>
              <a:t>Visite</a:t>
            </a:r>
            <a:r>
              <a:rPr sz="700" spc="75" dirty="0">
                <a:latin typeface="Montserrat"/>
                <a:cs typeface="Montserrat"/>
              </a:rPr>
              <a:t> </a:t>
            </a:r>
            <a:r>
              <a:rPr sz="700" dirty="0">
                <a:latin typeface="Montserrat"/>
                <a:cs typeface="Montserrat"/>
              </a:rPr>
              <a:t>el</a:t>
            </a:r>
            <a:r>
              <a:rPr sz="700" spc="75" dirty="0">
                <a:latin typeface="Montserrat"/>
                <a:cs typeface="Montserrat"/>
              </a:rPr>
              <a:t> </a:t>
            </a:r>
            <a:r>
              <a:rPr sz="700" spc="-10" dirty="0">
                <a:latin typeface="Montserrat"/>
                <a:cs typeface="Montserrat"/>
              </a:rPr>
              <a:t>Centro</a:t>
            </a:r>
            <a:r>
              <a:rPr sz="700" spc="500" dirty="0">
                <a:latin typeface="Montserrat"/>
                <a:cs typeface="Montserrat"/>
              </a:rPr>
              <a:t> </a:t>
            </a:r>
            <a:r>
              <a:rPr sz="700" dirty="0">
                <a:latin typeface="Montserrat"/>
                <a:cs typeface="Montserrat"/>
              </a:rPr>
              <a:t>de</a:t>
            </a:r>
            <a:r>
              <a:rPr sz="700" spc="335" dirty="0">
                <a:latin typeface="Montserrat"/>
                <a:cs typeface="Montserrat"/>
              </a:rPr>
              <a:t> </a:t>
            </a:r>
            <a:r>
              <a:rPr sz="700" dirty="0">
                <a:latin typeface="Montserrat"/>
                <a:cs typeface="Montserrat"/>
              </a:rPr>
              <a:t>Servicio</a:t>
            </a:r>
            <a:r>
              <a:rPr sz="700" spc="345" dirty="0">
                <a:latin typeface="Montserrat"/>
                <a:cs typeface="Montserrat"/>
              </a:rPr>
              <a:t> </a:t>
            </a:r>
            <a:r>
              <a:rPr sz="700" dirty="0">
                <a:latin typeface="Montserrat"/>
                <a:cs typeface="Montserrat"/>
              </a:rPr>
              <a:t>Autorizado</a:t>
            </a:r>
            <a:r>
              <a:rPr sz="700" spc="330" dirty="0">
                <a:latin typeface="Montserrat"/>
                <a:cs typeface="Montserrat"/>
              </a:rPr>
              <a:t> </a:t>
            </a:r>
            <a:r>
              <a:rPr sz="700" dirty="0">
                <a:latin typeface="Montserrat"/>
                <a:cs typeface="Montserrat"/>
              </a:rPr>
              <a:t>(CSA)</a:t>
            </a:r>
            <a:r>
              <a:rPr sz="700" spc="345" dirty="0">
                <a:latin typeface="Montserrat"/>
                <a:cs typeface="Montserrat"/>
              </a:rPr>
              <a:t> </a:t>
            </a:r>
            <a:r>
              <a:rPr sz="700" spc="-25" dirty="0">
                <a:latin typeface="Montserrat"/>
                <a:cs typeface="Montserrat"/>
              </a:rPr>
              <a:t>tan</a:t>
            </a:r>
            <a:r>
              <a:rPr sz="700" spc="500" dirty="0">
                <a:latin typeface="Montserrat"/>
                <a:cs typeface="Montserrat"/>
              </a:rPr>
              <a:t> </a:t>
            </a:r>
            <a:r>
              <a:rPr sz="700" dirty="0">
                <a:latin typeface="Montserrat"/>
                <a:cs typeface="Montserrat"/>
              </a:rPr>
              <a:t>pronto</a:t>
            </a:r>
            <a:r>
              <a:rPr sz="700" spc="-5" dirty="0">
                <a:latin typeface="Montserrat"/>
                <a:cs typeface="Montserrat"/>
              </a:rPr>
              <a:t> </a:t>
            </a:r>
            <a:r>
              <a:rPr sz="700" dirty="0">
                <a:latin typeface="Montserrat"/>
                <a:cs typeface="Montserrat"/>
              </a:rPr>
              <a:t>como</a:t>
            </a:r>
            <a:r>
              <a:rPr sz="700" spc="-20" dirty="0">
                <a:latin typeface="Montserrat"/>
                <a:cs typeface="Montserrat"/>
              </a:rPr>
              <a:t> </a:t>
            </a:r>
            <a:r>
              <a:rPr sz="700" dirty="0">
                <a:latin typeface="Montserrat"/>
                <a:cs typeface="Montserrat"/>
              </a:rPr>
              <a:t>sea</a:t>
            </a:r>
            <a:r>
              <a:rPr sz="700" spc="-25" dirty="0">
                <a:latin typeface="Montserrat"/>
                <a:cs typeface="Montserrat"/>
              </a:rPr>
              <a:t> </a:t>
            </a:r>
            <a:r>
              <a:rPr sz="700" spc="-10" dirty="0">
                <a:latin typeface="Montserrat"/>
                <a:cs typeface="Montserrat"/>
              </a:rPr>
              <a:t>posible.</a:t>
            </a:r>
            <a:endParaRPr sz="700" dirty="0">
              <a:latin typeface="Montserrat"/>
              <a:cs typeface="Montserrat"/>
            </a:endParaRPr>
          </a:p>
          <a:p>
            <a:pPr marL="128270" indent="-107314">
              <a:lnSpc>
                <a:spcPct val="100000"/>
              </a:lnSpc>
              <a:spcBef>
                <a:spcPts val="490"/>
              </a:spcBef>
              <a:buSzPct val="114285"/>
              <a:buAutoNum type="arabicPeriod" startAt="9"/>
              <a:tabLst>
                <a:tab pos="128905" algn="l"/>
              </a:tabLst>
            </a:pPr>
            <a:r>
              <a:rPr sz="700" b="1" dirty="0">
                <a:solidFill>
                  <a:srgbClr val="221F1F"/>
                </a:solidFill>
                <a:latin typeface="Montserrat"/>
                <a:cs typeface="Montserrat"/>
              </a:rPr>
              <a:t>INDICADOR</a:t>
            </a:r>
            <a:r>
              <a:rPr sz="700" b="1" spc="-40" dirty="0">
                <a:solidFill>
                  <a:srgbClr val="221F1F"/>
                </a:solidFill>
                <a:latin typeface="Montserrat"/>
                <a:cs typeface="Montserrat"/>
              </a:rPr>
              <a:t> </a:t>
            </a:r>
            <a:r>
              <a:rPr sz="700" b="1" dirty="0">
                <a:solidFill>
                  <a:srgbClr val="221F1F"/>
                </a:solidFill>
                <a:latin typeface="Montserrat"/>
                <a:cs typeface="Montserrat"/>
              </a:rPr>
              <a:t>DE</a:t>
            </a:r>
            <a:r>
              <a:rPr sz="700" b="1" spc="-35" dirty="0">
                <a:solidFill>
                  <a:srgbClr val="221F1F"/>
                </a:solidFill>
                <a:latin typeface="Montserrat"/>
                <a:cs typeface="Montserrat"/>
              </a:rPr>
              <a:t> </a:t>
            </a:r>
            <a:r>
              <a:rPr sz="700" b="1" dirty="0">
                <a:solidFill>
                  <a:srgbClr val="221F1F"/>
                </a:solidFill>
                <a:latin typeface="Montserrat"/>
                <a:cs typeface="Montserrat"/>
              </a:rPr>
              <a:t>DIRECCIONALES</a:t>
            </a:r>
            <a:r>
              <a:rPr sz="700" b="1" spc="-20" dirty="0">
                <a:solidFill>
                  <a:srgbClr val="221F1F"/>
                </a:solidFill>
                <a:latin typeface="Montserrat"/>
                <a:cs typeface="Montserrat"/>
              </a:rPr>
              <a:t> </a:t>
            </a:r>
            <a:r>
              <a:rPr sz="700" b="1" spc="-10" dirty="0">
                <a:solidFill>
                  <a:srgbClr val="221F1F"/>
                </a:solidFill>
                <a:latin typeface="Montserrat"/>
                <a:cs typeface="Montserrat"/>
              </a:rPr>
              <a:t>IZQUIERDAS</a:t>
            </a:r>
            <a:endParaRPr sz="700" dirty="0">
              <a:latin typeface="Montserrat"/>
              <a:cs typeface="Montserrat"/>
            </a:endParaRPr>
          </a:p>
          <a:p>
            <a:pPr marL="12700" marR="5080" algn="just">
              <a:lnSpc>
                <a:spcPct val="100000"/>
              </a:lnSpc>
              <a:spcBef>
                <a:spcPts val="509"/>
              </a:spcBef>
            </a:pPr>
            <a:r>
              <a:rPr sz="700" dirty="0">
                <a:latin typeface="Montserrat"/>
                <a:cs typeface="Montserrat"/>
              </a:rPr>
              <a:t>Titila</a:t>
            </a:r>
            <a:r>
              <a:rPr sz="700" spc="200" dirty="0">
                <a:latin typeface="Montserrat"/>
                <a:cs typeface="Montserrat"/>
              </a:rPr>
              <a:t> </a:t>
            </a:r>
            <a:r>
              <a:rPr sz="700" dirty="0">
                <a:solidFill>
                  <a:srgbClr val="221F1F"/>
                </a:solidFill>
                <a:latin typeface="Montserrat"/>
                <a:cs typeface="Montserrat"/>
              </a:rPr>
              <a:t>cuando</a:t>
            </a:r>
            <a:r>
              <a:rPr sz="700" spc="204" dirty="0">
                <a:solidFill>
                  <a:srgbClr val="221F1F"/>
                </a:solidFill>
                <a:latin typeface="Montserrat"/>
                <a:cs typeface="Montserrat"/>
              </a:rPr>
              <a:t> </a:t>
            </a:r>
            <a:r>
              <a:rPr sz="700" dirty="0">
                <a:solidFill>
                  <a:srgbClr val="221F1F"/>
                </a:solidFill>
                <a:latin typeface="Montserrat"/>
                <a:cs typeface="Montserrat"/>
              </a:rPr>
              <a:t>las</a:t>
            </a:r>
            <a:r>
              <a:rPr sz="700" spc="210" dirty="0">
                <a:solidFill>
                  <a:srgbClr val="221F1F"/>
                </a:solidFill>
                <a:latin typeface="Montserrat"/>
                <a:cs typeface="Montserrat"/>
              </a:rPr>
              <a:t> </a:t>
            </a:r>
            <a:r>
              <a:rPr sz="700" dirty="0">
                <a:solidFill>
                  <a:srgbClr val="221F1F"/>
                </a:solidFill>
                <a:latin typeface="Montserrat"/>
                <a:cs typeface="Montserrat"/>
              </a:rPr>
              <a:t>direccionales</a:t>
            </a:r>
            <a:r>
              <a:rPr sz="700" spc="204" dirty="0">
                <a:solidFill>
                  <a:srgbClr val="221F1F"/>
                </a:solidFill>
                <a:latin typeface="Montserrat"/>
                <a:cs typeface="Montserrat"/>
              </a:rPr>
              <a:t> </a:t>
            </a:r>
            <a:r>
              <a:rPr sz="700" dirty="0">
                <a:solidFill>
                  <a:srgbClr val="221F1F"/>
                </a:solidFill>
                <a:latin typeface="Montserrat"/>
                <a:cs typeface="Montserrat"/>
              </a:rPr>
              <a:t>izquierdas</a:t>
            </a:r>
            <a:r>
              <a:rPr sz="700" spc="215" dirty="0">
                <a:solidFill>
                  <a:srgbClr val="221F1F"/>
                </a:solidFill>
                <a:latin typeface="Montserrat"/>
                <a:cs typeface="Montserrat"/>
              </a:rPr>
              <a:t> </a:t>
            </a:r>
            <a:r>
              <a:rPr sz="700" spc="-10" dirty="0">
                <a:solidFill>
                  <a:srgbClr val="221F1F"/>
                </a:solidFill>
                <a:latin typeface="Montserrat"/>
                <a:cs typeface="Montserrat"/>
              </a:rPr>
              <a:t>están</a:t>
            </a:r>
            <a:r>
              <a:rPr sz="700" spc="500" dirty="0">
                <a:solidFill>
                  <a:srgbClr val="221F1F"/>
                </a:solidFill>
                <a:latin typeface="Montserrat"/>
                <a:cs typeface="Montserrat"/>
              </a:rPr>
              <a:t> </a:t>
            </a:r>
            <a:r>
              <a:rPr sz="700" spc="-10" dirty="0">
                <a:solidFill>
                  <a:srgbClr val="221F1F"/>
                </a:solidFill>
                <a:latin typeface="Montserrat"/>
                <a:cs typeface="Montserrat"/>
              </a:rPr>
              <a:t>activadas.</a:t>
            </a:r>
            <a:endParaRPr sz="700" dirty="0">
              <a:latin typeface="Montserrat"/>
              <a:cs typeface="Montserrat"/>
            </a:endParaRPr>
          </a:p>
          <a:p>
            <a:pPr marL="175260" indent="-163195">
              <a:lnSpc>
                <a:spcPct val="100000"/>
              </a:lnSpc>
              <a:spcBef>
                <a:spcPts val="500"/>
              </a:spcBef>
              <a:buAutoNum type="arabicPeriod" startAt="10"/>
              <a:tabLst>
                <a:tab pos="175895" algn="l"/>
              </a:tabLst>
            </a:pPr>
            <a:r>
              <a:rPr sz="800" b="1" dirty="0">
                <a:solidFill>
                  <a:srgbClr val="221F1F"/>
                </a:solidFill>
                <a:latin typeface="Montserrat"/>
                <a:cs typeface="Montserrat"/>
              </a:rPr>
              <a:t>RELOJ</a:t>
            </a:r>
            <a:r>
              <a:rPr sz="800" b="1" spc="-15" dirty="0">
                <a:solidFill>
                  <a:srgbClr val="221F1F"/>
                </a:solidFill>
                <a:latin typeface="Montserrat"/>
                <a:cs typeface="Montserrat"/>
              </a:rPr>
              <a:t> </a:t>
            </a:r>
            <a:r>
              <a:rPr sz="800" b="1" spc="-10" dirty="0">
                <a:solidFill>
                  <a:srgbClr val="221F1F"/>
                </a:solidFill>
                <a:latin typeface="Montserrat"/>
                <a:cs typeface="Montserrat"/>
              </a:rPr>
              <a:t>DIGITAL</a:t>
            </a:r>
            <a:endParaRPr sz="800" dirty="0">
              <a:latin typeface="Montserrat"/>
              <a:cs typeface="Montserrat"/>
            </a:endParaRPr>
          </a:p>
          <a:p>
            <a:pPr marL="12700" marR="6350" algn="just">
              <a:lnSpc>
                <a:spcPct val="100000"/>
              </a:lnSpc>
              <a:spcBef>
                <a:spcPts val="495"/>
              </a:spcBef>
            </a:pPr>
            <a:r>
              <a:rPr sz="700" dirty="0">
                <a:solidFill>
                  <a:srgbClr val="221F1F"/>
                </a:solidFill>
                <a:latin typeface="Montserrat"/>
                <a:cs typeface="Montserrat"/>
              </a:rPr>
              <a:t>Indica</a:t>
            </a:r>
            <a:r>
              <a:rPr sz="700" spc="50" dirty="0">
                <a:solidFill>
                  <a:srgbClr val="221F1F"/>
                </a:solidFill>
                <a:latin typeface="Montserrat"/>
                <a:cs typeface="Montserrat"/>
              </a:rPr>
              <a:t> </a:t>
            </a:r>
            <a:r>
              <a:rPr sz="700" dirty="0">
                <a:solidFill>
                  <a:srgbClr val="221F1F"/>
                </a:solidFill>
                <a:latin typeface="Montserrat"/>
                <a:cs typeface="Montserrat"/>
              </a:rPr>
              <a:t>la</a:t>
            </a:r>
            <a:r>
              <a:rPr sz="700" spc="50" dirty="0">
                <a:solidFill>
                  <a:srgbClr val="221F1F"/>
                </a:solidFill>
                <a:latin typeface="Montserrat"/>
                <a:cs typeface="Montserrat"/>
              </a:rPr>
              <a:t> </a:t>
            </a:r>
            <a:r>
              <a:rPr sz="700" dirty="0">
                <a:solidFill>
                  <a:srgbClr val="221F1F"/>
                </a:solidFill>
                <a:latin typeface="Montserrat"/>
                <a:cs typeface="Montserrat"/>
              </a:rPr>
              <a:t>hora</a:t>
            </a:r>
            <a:r>
              <a:rPr sz="700" spc="50" dirty="0">
                <a:solidFill>
                  <a:srgbClr val="221F1F"/>
                </a:solidFill>
                <a:latin typeface="Montserrat"/>
                <a:cs typeface="Montserrat"/>
              </a:rPr>
              <a:t> </a:t>
            </a:r>
            <a:r>
              <a:rPr sz="700" dirty="0">
                <a:solidFill>
                  <a:srgbClr val="221F1F"/>
                </a:solidFill>
                <a:latin typeface="Montserrat"/>
                <a:cs typeface="Montserrat"/>
              </a:rPr>
              <a:t>en</a:t>
            </a:r>
            <a:r>
              <a:rPr sz="700" spc="45" dirty="0">
                <a:solidFill>
                  <a:srgbClr val="221F1F"/>
                </a:solidFill>
                <a:latin typeface="Montserrat"/>
                <a:cs typeface="Montserrat"/>
              </a:rPr>
              <a:t> </a:t>
            </a:r>
            <a:r>
              <a:rPr sz="700" dirty="0">
                <a:solidFill>
                  <a:srgbClr val="221F1F"/>
                </a:solidFill>
                <a:latin typeface="Montserrat"/>
                <a:cs typeface="Montserrat"/>
              </a:rPr>
              <a:t>formato</a:t>
            </a:r>
            <a:r>
              <a:rPr sz="700" spc="60" dirty="0">
                <a:solidFill>
                  <a:srgbClr val="221F1F"/>
                </a:solidFill>
                <a:latin typeface="Montserrat"/>
                <a:cs typeface="Montserrat"/>
              </a:rPr>
              <a:t> </a:t>
            </a:r>
            <a:r>
              <a:rPr sz="700" dirty="0">
                <a:solidFill>
                  <a:srgbClr val="221F1F"/>
                </a:solidFill>
                <a:latin typeface="Montserrat"/>
                <a:cs typeface="Montserrat"/>
              </a:rPr>
              <a:t>de</a:t>
            </a:r>
            <a:r>
              <a:rPr sz="700" spc="50" dirty="0">
                <a:solidFill>
                  <a:srgbClr val="221F1F"/>
                </a:solidFill>
                <a:latin typeface="Montserrat"/>
                <a:cs typeface="Montserrat"/>
              </a:rPr>
              <a:t> </a:t>
            </a:r>
            <a:r>
              <a:rPr sz="700" dirty="0">
                <a:solidFill>
                  <a:srgbClr val="221F1F"/>
                </a:solidFill>
                <a:latin typeface="Montserrat"/>
                <a:cs typeface="Montserrat"/>
              </a:rPr>
              <a:t>12</a:t>
            </a:r>
            <a:r>
              <a:rPr sz="700" spc="50" dirty="0">
                <a:solidFill>
                  <a:srgbClr val="221F1F"/>
                </a:solidFill>
                <a:latin typeface="Montserrat"/>
                <a:cs typeface="Montserrat"/>
              </a:rPr>
              <a:t> </a:t>
            </a:r>
            <a:r>
              <a:rPr sz="700" dirty="0">
                <a:solidFill>
                  <a:srgbClr val="221F1F"/>
                </a:solidFill>
                <a:latin typeface="Montserrat"/>
                <a:cs typeface="Montserrat"/>
              </a:rPr>
              <a:t>o</a:t>
            </a:r>
            <a:r>
              <a:rPr sz="700" spc="60" dirty="0">
                <a:solidFill>
                  <a:srgbClr val="221F1F"/>
                </a:solidFill>
                <a:latin typeface="Montserrat"/>
                <a:cs typeface="Montserrat"/>
              </a:rPr>
              <a:t> </a:t>
            </a:r>
            <a:r>
              <a:rPr sz="700" dirty="0">
                <a:solidFill>
                  <a:srgbClr val="221F1F"/>
                </a:solidFill>
                <a:latin typeface="Montserrat"/>
                <a:cs typeface="Montserrat"/>
              </a:rPr>
              <a:t>24</a:t>
            </a:r>
            <a:r>
              <a:rPr sz="700" spc="45" dirty="0">
                <a:solidFill>
                  <a:srgbClr val="221F1F"/>
                </a:solidFill>
                <a:latin typeface="Montserrat"/>
                <a:cs typeface="Montserrat"/>
              </a:rPr>
              <a:t> </a:t>
            </a:r>
            <a:r>
              <a:rPr sz="700" dirty="0">
                <a:solidFill>
                  <a:srgbClr val="221F1F"/>
                </a:solidFill>
                <a:latin typeface="Montserrat"/>
                <a:cs typeface="Montserrat"/>
              </a:rPr>
              <a:t>horas</a:t>
            </a:r>
            <a:r>
              <a:rPr sz="700" spc="45" dirty="0">
                <a:solidFill>
                  <a:srgbClr val="221F1F"/>
                </a:solidFill>
                <a:latin typeface="Montserrat"/>
                <a:cs typeface="Montserrat"/>
              </a:rPr>
              <a:t> </a:t>
            </a:r>
            <a:r>
              <a:rPr sz="700" spc="-10" dirty="0">
                <a:solidFill>
                  <a:srgbClr val="221F1F"/>
                </a:solidFill>
                <a:latin typeface="Montserrat"/>
                <a:cs typeface="Montserrat"/>
              </a:rPr>
              <a:t>según</a:t>
            </a:r>
            <a:r>
              <a:rPr sz="700" spc="500" dirty="0">
                <a:solidFill>
                  <a:srgbClr val="221F1F"/>
                </a:solidFill>
                <a:latin typeface="Montserrat"/>
                <a:cs typeface="Montserrat"/>
              </a:rPr>
              <a:t> </a:t>
            </a:r>
            <a:r>
              <a:rPr sz="700" dirty="0">
                <a:solidFill>
                  <a:srgbClr val="221F1F"/>
                </a:solidFill>
                <a:latin typeface="Montserrat"/>
                <a:cs typeface="Montserrat"/>
              </a:rPr>
              <a:t>la</a:t>
            </a:r>
            <a:r>
              <a:rPr sz="700" spc="450" dirty="0">
                <a:solidFill>
                  <a:srgbClr val="221F1F"/>
                </a:solidFill>
                <a:latin typeface="Montserrat"/>
                <a:cs typeface="Montserrat"/>
              </a:rPr>
              <a:t> </a:t>
            </a:r>
            <a:r>
              <a:rPr sz="700" dirty="0">
                <a:solidFill>
                  <a:srgbClr val="221F1F"/>
                </a:solidFill>
                <a:latin typeface="Montserrat"/>
                <a:cs typeface="Montserrat"/>
              </a:rPr>
              <a:t>preferencia</a:t>
            </a:r>
            <a:r>
              <a:rPr sz="700" spc="470" dirty="0">
                <a:solidFill>
                  <a:srgbClr val="221F1F"/>
                </a:solidFill>
                <a:latin typeface="Montserrat"/>
                <a:cs typeface="Montserrat"/>
              </a:rPr>
              <a:t> </a:t>
            </a:r>
            <a:r>
              <a:rPr sz="700" dirty="0">
                <a:solidFill>
                  <a:srgbClr val="221F1F"/>
                </a:solidFill>
                <a:latin typeface="Montserrat"/>
                <a:cs typeface="Montserrat"/>
              </a:rPr>
              <a:t>del</a:t>
            </a:r>
            <a:r>
              <a:rPr sz="700" spc="470" dirty="0">
                <a:solidFill>
                  <a:srgbClr val="221F1F"/>
                </a:solidFill>
                <a:latin typeface="Montserrat"/>
                <a:cs typeface="Montserrat"/>
              </a:rPr>
              <a:t> </a:t>
            </a:r>
            <a:r>
              <a:rPr sz="700" dirty="0">
                <a:solidFill>
                  <a:srgbClr val="221F1F"/>
                </a:solidFill>
                <a:latin typeface="Montserrat"/>
                <a:cs typeface="Montserrat"/>
              </a:rPr>
              <a:t>usuario.</a:t>
            </a:r>
            <a:r>
              <a:rPr sz="700" spc="455" dirty="0">
                <a:solidFill>
                  <a:srgbClr val="221F1F"/>
                </a:solidFill>
                <a:latin typeface="Montserrat"/>
                <a:cs typeface="Montserrat"/>
              </a:rPr>
              <a:t> </a:t>
            </a:r>
            <a:r>
              <a:rPr sz="700" dirty="0">
                <a:solidFill>
                  <a:srgbClr val="221F1F"/>
                </a:solidFill>
                <a:latin typeface="Montserrat"/>
                <a:cs typeface="Montserrat"/>
              </a:rPr>
              <a:t>Si</a:t>
            </a:r>
            <a:r>
              <a:rPr sz="700" spc="459" dirty="0">
                <a:solidFill>
                  <a:srgbClr val="221F1F"/>
                </a:solidFill>
                <a:latin typeface="Montserrat"/>
                <a:cs typeface="Montserrat"/>
              </a:rPr>
              <a:t> </a:t>
            </a:r>
            <a:r>
              <a:rPr sz="700" dirty="0">
                <a:solidFill>
                  <a:srgbClr val="221F1F"/>
                </a:solidFill>
                <a:latin typeface="Montserrat"/>
                <a:cs typeface="Montserrat"/>
              </a:rPr>
              <a:t>la</a:t>
            </a:r>
            <a:r>
              <a:rPr sz="700" spc="465" dirty="0">
                <a:solidFill>
                  <a:srgbClr val="221F1F"/>
                </a:solidFill>
                <a:latin typeface="Montserrat"/>
                <a:cs typeface="Montserrat"/>
              </a:rPr>
              <a:t> </a:t>
            </a:r>
            <a:r>
              <a:rPr sz="700" dirty="0">
                <a:solidFill>
                  <a:srgbClr val="221F1F"/>
                </a:solidFill>
                <a:latin typeface="Montserrat"/>
                <a:cs typeface="Montserrat"/>
              </a:rPr>
              <a:t>batería</a:t>
            </a:r>
            <a:r>
              <a:rPr sz="700" spc="465" dirty="0">
                <a:solidFill>
                  <a:srgbClr val="221F1F"/>
                </a:solidFill>
                <a:latin typeface="Montserrat"/>
                <a:cs typeface="Montserrat"/>
              </a:rPr>
              <a:t> </a:t>
            </a:r>
            <a:r>
              <a:rPr sz="700" spc="-25" dirty="0">
                <a:solidFill>
                  <a:srgbClr val="221F1F"/>
                </a:solidFill>
                <a:latin typeface="Montserrat"/>
                <a:cs typeface="Montserrat"/>
              </a:rPr>
              <a:t>es</a:t>
            </a:r>
            <a:r>
              <a:rPr sz="700" spc="500" dirty="0">
                <a:solidFill>
                  <a:srgbClr val="221F1F"/>
                </a:solidFill>
                <a:latin typeface="Montserrat"/>
                <a:cs typeface="Montserrat"/>
              </a:rPr>
              <a:t> </a:t>
            </a:r>
            <a:r>
              <a:rPr sz="700" dirty="0">
                <a:solidFill>
                  <a:srgbClr val="221F1F"/>
                </a:solidFill>
                <a:latin typeface="Montserrat"/>
                <a:cs typeface="Montserrat"/>
              </a:rPr>
              <a:t>desconectada</a:t>
            </a:r>
            <a:r>
              <a:rPr sz="700" spc="20"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hora</a:t>
            </a:r>
            <a:r>
              <a:rPr sz="700" spc="-10"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reloj</a:t>
            </a:r>
            <a:r>
              <a:rPr sz="700" spc="-15" dirty="0">
                <a:solidFill>
                  <a:srgbClr val="221F1F"/>
                </a:solidFill>
                <a:latin typeface="Montserrat"/>
                <a:cs typeface="Montserrat"/>
              </a:rPr>
              <a:t> </a:t>
            </a:r>
            <a:r>
              <a:rPr sz="700" dirty="0">
                <a:solidFill>
                  <a:srgbClr val="221F1F"/>
                </a:solidFill>
                <a:latin typeface="Montserrat"/>
                <a:cs typeface="Montserrat"/>
              </a:rPr>
              <a:t>se</a:t>
            </a:r>
            <a:r>
              <a:rPr sz="700" spc="-15" dirty="0">
                <a:solidFill>
                  <a:srgbClr val="221F1F"/>
                </a:solidFill>
                <a:latin typeface="Montserrat"/>
                <a:cs typeface="Montserrat"/>
              </a:rPr>
              <a:t> </a:t>
            </a:r>
            <a:r>
              <a:rPr sz="700" dirty="0">
                <a:solidFill>
                  <a:srgbClr val="221F1F"/>
                </a:solidFill>
                <a:latin typeface="Montserrat"/>
                <a:cs typeface="Montserrat"/>
              </a:rPr>
              <a:t>reinicia</a:t>
            </a:r>
            <a:r>
              <a:rPr sz="700" spc="-20" dirty="0">
                <a:solidFill>
                  <a:srgbClr val="221F1F"/>
                </a:solidFill>
                <a:latin typeface="Montserrat"/>
                <a:cs typeface="Montserrat"/>
              </a:rPr>
              <a:t> </a:t>
            </a:r>
            <a:r>
              <a:rPr sz="700" dirty="0">
                <a:solidFill>
                  <a:srgbClr val="221F1F"/>
                </a:solidFill>
                <a:latin typeface="Montserrat"/>
                <a:cs typeface="Montserrat"/>
              </a:rPr>
              <a:t>a</a:t>
            </a:r>
            <a:r>
              <a:rPr sz="700" spc="-20" dirty="0">
                <a:solidFill>
                  <a:srgbClr val="221F1F"/>
                </a:solidFill>
                <a:latin typeface="Montserrat"/>
                <a:cs typeface="Montserrat"/>
              </a:rPr>
              <a:t> </a:t>
            </a:r>
            <a:r>
              <a:rPr sz="700" spc="-10" dirty="0">
                <a:solidFill>
                  <a:srgbClr val="221F1F"/>
                </a:solidFill>
                <a:latin typeface="Montserrat"/>
                <a:cs typeface="Montserrat"/>
              </a:rPr>
              <a:t>12:00</a:t>
            </a:r>
            <a:endParaRPr sz="700" dirty="0">
              <a:latin typeface="Montserrat"/>
              <a:cs typeface="Montserrat"/>
            </a:endParaRPr>
          </a:p>
        </p:txBody>
      </p:sp>
      <p:sp>
        <p:nvSpPr>
          <p:cNvPr id="6" name="object 6"/>
          <p:cNvSpPr txBox="1"/>
          <p:nvPr/>
        </p:nvSpPr>
        <p:spPr>
          <a:xfrm>
            <a:off x="2700020" y="2263902"/>
            <a:ext cx="2255520" cy="548005"/>
          </a:xfrm>
          <a:prstGeom prst="rect">
            <a:avLst/>
          </a:prstGeom>
        </p:spPr>
        <p:txBody>
          <a:bodyPr vert="horz" wrap="square" lIns="0" tIns="12700" rIns="0" bIns="0" rtlCol="0">
            <a:spAutoFit/>
          </a:bodyPr>
          <a:lstStyle/>
          <a:p>
            <a:pPr marL="12700" marR="5080">
              <a:lnSpc>
                <a:spcPct val="100000"/>
              </a:lnSpc>
              <a:spcBef>
                <a:spcPts val="100"/>
              </a:spcBef>
              <a:tabLst>
                <a:tab pos="335915" algn="l"/>
                <a:tab pos="1183005" algn="l"/>
                <a:tab pos="1551940" algn="l"/>
                <a:tab pos="2090420" algn="l"/>
              </a:tabLst>
            </a:pPr>
            <a:r>
              <a:rPr sz="800" b="1" spc="-25" dirty="0">
                <a:solidFill>
                  <a:srgbClr val="221F1F"/>
                </a:solidFill>
                <a:latin typeface="Montserrat"/>
                <a:cs typeface="Montserrat"/>
              </a:rPr>
              <a:t>11.</a:t>
            </a:r>
            <a:r>
              <a:rPr sz="800" b="1" dirty="0">
                <a:solidFill>
                  <a:srgbClr val="221F1F"/>
                </a:solidFill>
                <a:latin typeface="Montserrat"/>
                <a:cs typeface="Montserrat"/>
              </a:rPr>
              <a:t>	</a:t>
            </a:r>
            <a:r>
              <a:rPr sz="800" b="1" spc="-10" dirty="0">
                <a:solidFill>
                  <a:srgbClr val="221F1F"/>
                </a:solidFill>
                <a:latin typeface="Montserrat"/>
                <a:cs typeface="Montserrat"/>
              </a:rPr>
              <a:t>INDICADOR</a:t>
            </a:r>
            <a:r>
              <a:rPr sz="800" b="1" dirty="0">
                <a:solidFill>
                  <a:srgbClr val="221F1F"/>
                </a:solidFill>
                <a:latin typeface="Montserrat"/>
                <a:cs typeface="Montserrat"/>
              </a:rPr>
              <a:t>	</a:t>
            </a:r>
            <a:r>
              <a:rPr sz="800" b="1" spc="-25" dirty="0">
                <a:solidFill>
                  <a:srgbClr val="221F1F"/>
                </a:solidFill>
                <a:latin typeface="Montserrat"/>
                <a:cs typeface="Montserrat"/>
              </a:rPr>
              <a:t>DE</a:t>
            </a:r>
            <a:r>
              <a:rPr sz="800" b="1" dirty="0">
                <a:solidFill>
                  <a:srgbClr val="221F1F"/>
                </a:solidFill>
                <a:latin typeface="Montserrat"/>
                <a:cs typeface="Montserrat"/>
              </a:rPr>
              <a:t>	</a:t>
            </a:r>
            <a:r>
              <a:rPr sz="800" b="1" spc="-10" dirty="0">
                <a:solidFill>
                  <a:srgbClr val="221F1F"/>
                </a:solidFill>
                <a:latin typeface="Montserrat"/>
                <a:cs typeface="Montserrat"/>
              </a:rPr>
              <a:t>NIVEL</a:t>
            </a:r>
            <a:r>
              <a:rPr sz="800" b="1" dirty="0">
                <a:solidFill>
                  <a:srgbClr val="221F1F"/>
                </a:solidFill>
                <a:latin typeface="Montserrat"/>
                <a:cs typeface="Montserrat"/>
              </a:rPr>
              <a:t>	</a:t>
            </a:r>
            <a:r>
              <a:rPr sz="800" b="1" spc="-25" dirty="0">
                <a:solidFill>
                  <a:srgbClr val="221F1F"/>
                </a:solidFill>
                <a:latin typeface="Montserrat"/>
                <a:cs typeface="Montserrat"/>
              </a:rPr>
              <a:t>DE </a:t>
            </a:r>
            <a:r>
              <a:rPr sz="800" b="1" spc="-10" dirty="0">
                <a:solidFill>
                  <a:srgbClr val="221F1F"/>
                </a:solidFill>
                <a:latin typeface="Montserrat"/>
                <a:cs typeface="Montserrat"/>
              </a:rPr>
              <a:t>COMBUSTIBLE</a:t>
            </a:r>
            <a:endParaRPr sz="800">
              <a:latin typeface="Montserrat"/>
              <a:cs typeface="Montserrat"/>
            </a:endParaRPr>
          </a:p>
          <a:p>
            <a:pPr marL="12700" marR="6350">
              <a:lnSpc>
                <a:spcPct val="100000"/>
              </a:lnSpc>
              <a:spcBef>
                <a:spcPts val="509"/>
              </a:spcBef>
            </a:pPr>
            <a:r>
              <a:rPr sz="700" dirty="0">
                <a:solidFill>
                  <a:srgbClr val="221F1F"/>
                </a:solidFill>
                <a:latin typeface="Montserrat"/>
                <a:cs typeface="Montserrat"/>
              </a:rPr>
              <a:t>Indica</a:t>
            </a:r>
            <a:r>
              <a:rPr sz="700" spc="60" dirty="0">
                <a:solidFill>
                  <a:srgbClr val="221F1F"/>
                </a:solidFill>
                <a:latin typeface="Montserrat"/>
                <a:cs typeface="Montserrat"/>
              </a:rPr>
              <a:t> </a:t>
            </a:r>
            <a:r>
              <a:rPr sz="700" dirty="0">
                <a:solidFill>
                  <a:srgbClr val="221F1F"/>
                </a:solidFill>
                <a:latin typeface="Montserrat"/>
                <a:cs typeface="Montserrat"/>
              </a:rPr>
              <a:t>mediante</a:t>
            </a:r>
            <a:r>
              <a:rPr sz="700" spc="75" dirty="0">
                <a:solidFill>
                  <a:srgbClr val="221F1F"/>
                </a:solidFill>
                <a:latin typeface="Montserrat"/>
                <a:cs typeface="Montserrat"/>
              </a:rPr>
              <a:t> </a:t>
            </a:r>
            <a:r>
              <a:rPr sz="700" dirty="0">
                <a:solidFill>
                  <a:srgbClr val="221F1F"/>
                </a:solidFill>
                <a:latin typeface="Montserrat"/>
                <a:cs typeface="Montserrat"/>
              </a:rPr>
              <a:t>8</a:t>
            </a:r>
            <a:r>
              <a:rPr sz="700" spc="60" dirty="0">
                <a:solidFill>
                  <a:srgbClr val="221F1F"/>
                </a:solidFill>
                <a:latin typeface="Montserrat"/>
                <a:cs typeface="Montserrat"/>
              </a:rPr>
              <a:t> </a:t>
            </a:r>
            <a:r>
              <a:rPr sz="700" dirty="0">
                <a:solidFill>
                  <a:srgbClr val="221F1F"/>
                </a:solidFill>
                <a:latin typeface="Montserrat"/>
                <a:cs typeface="Montserrat"/>
              </a:rPr>
              <a:t>barras</a:t>
            </a:r>
            <a:r>
              <a:rPr sz="700" spc="65" dirty="0">
                <a:solidFill>
                  <a:srgbClr val="221F1F"/>
                </a:solidFill>
                <a:latin typeface="Montserrat"/>
                <a:cs typeface="Montserrat"/>
              </a:rPr>
              <a:t> </a:t>
            </a:r>
            <a:r>
              <a:rPr sz="700" dirty="0">
                <a:solidFill>
                  <a:srgbClr val="221F1F"/>
                </a:solidFill>
                <a:latin typeface="Montserrat"/>
                <a:cs typeface="Montserrat"/>
              </a:rPr>
              <a:t>el</a:t>
            </a:r>
            <a:r>
              <a:rPr sz="700" spc="65" dirty="0">
                <a:solidFill>
                  <a:srgbClr val="221F1F"/>
                </a:solidFill>
                <a:latin typeface="Montserrat"/>
                <a:cs typeface="Montserrat"/>
              </a:rPr>
              <a:t> </a:t>
            </a:r>
            <a:r>
              <a:rPr sz="700" dirty="0">
                <a:solidFill>
                  <a:srgbClr val="221F1F"/>
                </a:solidFill>
                <a:latin typeface="Montserrat"/>
                <a:cs typeface="Montserrat"/>
              </a:rPr>
              <a:t>nivel</a:t>
            </a:r>
            <a:r>
              <a:rPr sz="700" spc="65" dirty="0">
                <a:solidFill>
                  <a:srgbClr val="221F1F"/>
                </a:solidFill>
                <a:latin typeface="Montserrat"/>
                <a:cs typeface="Montserrat"/>
              </a:rPr>
              <a:t> </a:t>
            </a:r>
            <a:r>
              <a:rPr sz="700" dirty="0">
                <a:solidFill>
                  <a:srgbClr val="221F1F"/>
                </a:solidFill>
                <a:latin typeface="Montserrat"/>
                <a:cs typeface="Montserrat"/>
              </a:rPr>
              <a:t>aproximado</a:t>
            </a:r>
            <a:r>
              <a:rPr sz="700" spc="70"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combustible</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spc="-10" dirty="0">
                <a:solidFill>
                  <a:srgbClr val="221F1F"/>
                </a:solidFill>
                <a:latin typeface="Montserrat"/>
                <a:cs typeface="Montserrat"/>
              </a:rPr>
              <a:t>depósito.</a:t>
            </a:r>
            <a:endParaRPr sz="700">
              <a:latin typeface="Montserrat"/>
              <a:cs typeface="Montserrat"/>
            </a:endParaRPr>
          </a:p>
        </p:txBody>
      </p:sp>
      <p:sp>
        <p:nvSpPr>
          <p:cNvPr id="7" name="object 7"/>
          <p:cNvSpPr txBox="1"/>
          <p:nvPr/>
        </p:nvSpPr>
        <p:spPr>
          <a:xfrm>
            <a:off x="2700020" y="3221227"/>
            <a:ext cx="2256155"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Las</a:t>
            </a:r>
            <a:r>
              <a:rPr sz="700" spc="65" dirty="0">
                <a:solidFill>
                  <a:srgbClr val="221F1F"/>
                </a:solidFill>
                <a:latin typeface="Montserrat"/>
                <a:cs typeface="Montserrat"/>
              </a:rPr>
              <a:t> </a:t>
            </a:r>
            <a:r>
              <a:rPr sz="700" dirty="0">
                <a:solidFill>
                  <a:srgbClr val="221F1F"/>
                </a:solidFill>
                <a:latin typeface="Montserrat"/>
                <a:cs typeface="Montserrat"/>
              </a:rPr>
              <a:t>8</a:t>
            </a:r>
            <a:r>
              <a:rPr sz="700" spc="60" dirty="0">
                <a:solidFill>
                  <a:srgbClr val="221F1F"/>
                </a:solidFill>
                <a:latin typeface="Montserrat"/>
                <a:cs typeface="Montserrat"/>
              </a:rPr>
              <a:t> </a:t>
            </a:r>
            <a:r>
              <a:rPr sz="700" dirty="0">
                <a:solidFill>
                  <a:srgbClr val="221F1F"/>
                </a:solidFill>
                <a:latin typeface="Montserrat"/>
                <a:cs typeface="Montserrat"/>
              </a:rPr>
              <a:t>barras</a:t>
            </a:r>
            <a:r>
              <a:rPr sz="700" spc="60" dirty="0">
                <a:solidFill>
                  <a:srgbClr val="221F1F"/>
                </a:solidFill>
                <a:latin typeface="Montserrat"/>
                <a:cs typeface="Montserrat"/>
              </a:rPr>
              <a:t> </a:t>
            </a:r>
            <a:r>
              <a:rPr sz="700" dirty="0">
                <a:solidFill>
                  <a:srgbClr val="221F1F"/>
                </a:solidFill>
                <a:latin typeface="Montserrat"/>
                <a:cs typeface="Montserrat"/>
              </a:rPr>
              <a:t>se</a:t>
            </a:r>
            <a:r>
              <a:rPr sz="700" spc="65" dirty="0">
                <a:solidFill>
                  <a:srgbClr val="221F1F"/>
                </a:solidFill>
                <a:latin typeface="Montserrat"/>
                <a:cs typeface="Montserrat"/>
              </a:rPr>
              <a:t> </a:t>
            </a:r>
            <a:r>
              <a:rPr sz="700" dirty="0">
                <a:solidFill>
                  <a:srgbClr val="221F1F"/>
                </a:solidFill>
                <a:latin typeface="Montserrat"/>
                <a:cs typeface="Montserrat"/>
              </a:rPr>
              <a:t>muestran</a:t>
            </a:r>
            <a:r>
              <a:rPr sz="700" spc="70" dirty="0">
                <a:solidFill>
                  <a:srgbClr val="221F1F"/>
                </a:solidFill>
                <a:latin typeface="Montserrat"/>
                <a:cs typeface="Montserrat"/>
              </a:rPr>
              <a:t> </a:t>
            </a:r>
            <a:r>
              <a:rPr sz="700" dirty="0">
                <a:solidFill>
                  <a:srgbClr val="221F1F"/>
                </a:solidFill>
                <a:latin typeface="Montserrat"/>
                <a:cs typeface="Montserrat"/>
              </a:rPr>
              <a:t>cuando</a:t>
            </a:r>
            <a:r>
              <a:rPr sz="700" spc="65" dirty="0">
                <a:solidFill>
                  <a:srgbClr val="221F1F"/>
                </a:solidFill>
                <a:latin typeface="Montserrat"/>
                <a:cs typeface="Montserrat"/>
              </a:rPr>
              <a:t> </a:t>
            </a:r>
            <a:r>
              <a:rPr sz="700" dirty="0">
                <a:solidFill>
                  <a:srgbClr val="221F1F"/>
                </a:solidFill>
                <a:latin typeface="Montserrat"/>
                <a:cs typeface="Montserrat"/>
              </a:rPr>
              <a:t>el</a:t>
            </a:r>
            <a:r>
              <a:rPr sz="700" spc="70" dirty="0">
                <a:solidFill>
                  <a:srgbClr val="221F1F"/>
                </a:solidFill>
                <a:latin typeface="Montserrat"/>
                <a:cs typeface="Montserrat"/>
              </a:rPr>
              <a:t> </a:t>
            </a:r>
            <a:r>
              <a:rPr sz="700" spc="-10" dirty="0">
                <a:solidFill>
                  <a:srgbClr val="221F1F"/>
                </a:solidFill>
                <a:latin typeface="Montserrat"/>
                <a:cs typeface="Montserrat"/>
              </a:rPr>
              <a:t>combustible</a:t>
            </a:r>
            <a:r>
              <a:rPr sz="700" spc="500" dirty="0">
                <a:solidFill>
                  <a:srgbClr val="221F1F"/>
                </a:solidFill>
                <a:latin typeface="Montserrat"/>
                <a:cs typeface="Montserrat"/>
              </a:rPr>
              <a:t> </a:t>
            </a:r>
            <a:r>
              <a:rPr sz="700" dirty="0">
                <a:solidFill>
                  <a:srgbClr val="221F1F"/>
                </a:solidFill>
                <a:latin typeface="Montserrat"/>
                <a:cs typeface="Montserrat"/>
              </a:rPr>
              <a:t>en</a:t>
            </a:r>
            <a:r>
              <a:rPr sz="700" spc="310" dirty="0">
                <a:solidFill>
                  <a:srgbClr val="221F1F"/>
                </a:solidFill>
                <a:latin typeface="Montserrat"/>
                <a:cs typeface="Montserrat"/>
              </a:rPr>
              <a:t>   </a:t>
            </a:r>
            <a:r>
              <a:rPr sz="700" dirty="0">
                <a:solidFill>
                  <a:srgbClr val="221F1F"/>
                </a:solidFill>
                <a:latin typeface="Montserrat"/>
                <a:cs typeface="Montserrat"/>
              </a:rPr>
              <a:t>el</a:t>
            </a:r>
            <a:r>
              <a:rPr sz="700" spc="315" dirty="0">
                <a:solidFill>
                  <a:srgbClr val="221F1F"/>
                </a:solidFill>
                <a:latin typeface="Montserrat"/>
                <a:cs typeface="Montserrat"/>
              </a:rPr>
              <a:t>   </a:t>
            </a:r>
            <a:r>
              <a:rPr sz="700" dirty="0">
                <a:solidFill>
                  <a:srgbClr val="221F1F"/>
                </a:solidFill>
                <a:latin typeface="Montserrat"/>
                <a:cs typeface="Montserrat"/>
              </a:rPr>
              <a:t>depósito</a:t>
            </a:r>
            <a:r>
              <a:rPr sz="700" spc="315" dirty="0">
                <a:solidFill>
                  <a:srgbClr val="221F1F"/>
                </a:solidFill>
                <a:latin typeface="Montserrat"/>
                <a:cs typeface="Montserrat"/>
              </a:rPr>
              <a:t>   </a:t>
            </a:r>
            <a:r>
              <a:rPr sz="700" dirty="0">
                <a:solidFill>
                  <a:srgbClr val="221F1F"/>
                </a:solidFill>
                <a:latin typeface="Montserrat"/>
                <a:cs typeface="Montserrat"/>
              </a:rPr>
              <a:t>supera</a:t>
            </a:r>
            <a:r>
              <a:rPr sz="700" spc="315" dirty="0">
                <a:solidFill>
                  <a:srgbClr val="221F1F"/>
                </a:solidFill>
                <a:latin typeface="Montserrat"/>
                <a:cs typeface="Montserrat"/>
              </a:rPr>
              <a:t>   </a:t>
            </a:r>
            <a:r>
              <a:rPr sz="700" dirty="0">
                <a:solidFill>
                  <a:srgbClr val="221F1F"/>
                </a:solidFill>
                <a:latin typeface="Montserrat"/>
                <a:cs typeface="Montserrat"/>
              </a:rPr>
              <a:t>10.5</a:t>
            </a:r>
            <a:r>
              <a:rPr sz="700" spc="315" dirty="0">
                <a:solidFill>
                  <a:srgbClr val="221F1F"/>
                </a:solidFill>
                <a:latin typeface="Montserrat"/>
                <a:cs typeface="Montserrat"/>
              </a:rPr>
              <a:t>   </a:t>
            </a:r>
            <a:r>
              <a:rPr sz="700" spc="-10" dirty="0">
                <a:solidFill>
                  <a:srgbClr val="221F1F"/>
                </a:solidFill>
                <a:latin typeface="Montserrat"/>
                <a:cs typeface="Montserrat"/>
              </a:rPr>
              <a:t>litros</a:t>
            </a:r>
            <a:r>
              <a:rPr sz="700" spc="500" dirty="0">
                <a:solidFill>
                  <a:srgbClr val="221F1F"/>
                </a:solidFill>
                <a:latin typeface="Montserrat"/>
                <a:cs typeface="Montserrat"/>
              </a:rPr>
              <a:t> </a:t>
            </a:r>
            <a:r>
              <a:rPr sz="700" spc="-10" dirty="0">
                <a:solidFill>
                  <a:srgbClr val="221F1F"/>
                </a:solidFill>
                <a:latin typeface="Montserrat"/>
                <a:cs typeface="Montserrat"/>
              </a:rPr>
              <a:t>aproximadamente.</a:t>
            </a:r>
            <a:endParaRPr sz="700">
              <a:latin typeface="Montserrat"/>
              <a:cs typeface="Montserrat"/>
            </a:endParaRPr>
          </a:p>
        </p:txBody>
      </p:sp>
      <p:grpSp>
        <p:nvGrpSpPr>
          <p:cNvPr id="8" name="object 8"/>
          <p:cNvGrpSpPr/>
          <p:nvPr/>
        </p:nvGrpSpPr>
        <p:grpSpPr>
          <a:xfrm>
            <a:off x="3471926" y="1937512"/>
            <a:ext cx="571500" cy="287655"/>
            <a:chOff x="3471926" y="1937512"/>
            <a:chExt cx="571500" cy="287655"/>
          </a:xfrm>
        </p:grpSpPr>
        <p:pic>
          <p:nvPicPr>
            <p:cNvPr id="9" name="object 9"/>
            <p:cNvPicPr/>
            <p:nvPr/>
          </p:nvPicPr>
          <p:blipFill>
            <a:blip r:embed="rId2" cstate="print"/>
            <a:stretch>
              <a:fillRect/>
            </a:stretch>
          </p:blipFill>
          <p:spPr>
            <a:xfrm>
              <a:off x="3471926" y="2147697"/>
              <a:ext cx="226695" cy="77216"/>
            </a:xfrm>
            <a:prstGeom prst="rect">
              <a:avLst/>
            </a:prstGeom>
          </p:spPr>
        </p:pic>
        <p:pic>
          <p:nvPicPr>
            <p:cNvPr id="10" name="object 10"/>
            <p:cNvPicPr/>
            <p:nvPr/>
          </p:nvPicPr>
          <p:blipFill>
            <a:blip r:embed="rId3" cstate="print"/>
            <a:stretch>
              <a:fillRect/>
            </a:stretch>
          </p:blipFill>
          <p:spPr>
            <a:xfrm>
              <a:off x="3728974" y="2147697"/>
              <a:ext cx="226695" cy="77216"/>
            </a:xfrm>
            <a:prstGeom prst="rect">
              <a:avLst/>
            </a:prstGeom>
          </p:spPr>
        </p:pic>
        <p:sp>
          <p:nvSpPr>
            <p:cNvPr id="11" name="object 11"/>
            <p:cNvSpPr/>
            <p:nvPr/>
          </p:nvSpPr>
          <p:spPr>
            <a:xfrm>
              <a:off x="3480181" y="1937512"/>
              <a:ext cx="563245" cy="185420"/>
            </a:xfrm>
            <a:custGeom>
              <a:avLst/>
              <a:gdLst/>
              <a:ahLst/>
              <a:cxnLst/>
              <a:rect l="l" t="t" r="r" b="b"/>
              <a:pathLst>
                <a:path w="563245" h="185419">
                  <a:moveTo>
                    <a:pt x="41529" y="99949"/>
                  </a:moveTo>
                  <a:lnTo>
                    <a:pt x="40132" y="98933"/>
                  </a:lnTo>
                  <a:lnTo>
                    <a:pt x="36830" y="96139"/>
                  </a:lnTo>
                  <a:lnTo>
                    <a:pt x="35687" y="95885"/>
                  </a:lnTo>
                  <a:lnTo>
                    <a:pt x="35306" y="95123"/>
                  </a:lnTo>
                  <a:lnTo>
                    <a:pt x="29972" y="92456"/>
                  </a:lnTo>
                  <a:lnTo>
                    <a:pt x="26670" y="93853"/>
                  </a:lnTo>
                  <a:lnTo>
                    <a:pt x="21463" y="97409"/>
                  </a:lnTo>
                  <a:lnTo>
                    <a:pt x="20320" y="98679"/>
                  </a:lnTo>
                  <a:lnTo>
                    <a:pt x="14732" y="102870"/>
                  </a:lnTo>
                  <a:lnTo>
                    <a:pt x="12573" y="104648"/>
                  </a:lnTo>
                  <a:lnTo>
                    <a:pt x="0" y="158750"/>
                  </a:lnTo>
                  <a:lnTo>
                    <a:pt x="2540" y="161671"/>
                  </a:lnTo>
                  <a:lnTo>
                    <a:pt x="8509" y="167894"/>
                  </a:lnTo>
                  <a:lnTo>
                    <a:pt x="9398" y="168402"/>
                  </a:lnTo>
                  <a:lnTo>
                    <a:pt x="14732" y="173863"/>
                  </a:lnTo>
                  <a:lnTo>
                    <a:pt x="17272" y="176276"/>
                  </a:lnTo>
                  <a:lnTo>
                    <a:pt x="18288" y="176911"/>
                  </a:lnTo>
                  <a:lnTo>
                    <a:pt x="25146" y="170688"/>
                  </a:lnTo>
                  <a:lnTo>
                    <a:pt x="26035" y="167894"/>
                  </a:lnTo>
                  <a:lnTo>
                    <a:pt x="41529" y="99949"/>
                  </a:lnTo>
                  <a:close/>
                </a:path>
                <a:path w="563245" h="185419">
                  <a:moveTo>
                    <a:pt x="57912" y="17907"/>
                  </a:moveTo>
                  <a:lnTo>
                    <a:pt x="56896" y="16637"/>
                  </a:lnTo>
                  <a:lnTo>
                    <a:pt x="55245" y="13208"/>
                  </a:lnTo>
                  <a:lnTo>
                    <a:pt x="54229" y="12192"/>
                  </a:lnTo>
                  <a:lnTo>
                    <a:pt x="53340" y="10922"/>
                  </a:lnTo>
                  <a:lnTo>
                    <a:pt x="51689" y="9398"/>
                  </a:lnTo>
                  <a:lnTo>
                    <a:pt x="50419" y="8636"/>
                  </a:lnTo>
                  <a:lnTo>
                    <a:pt x="46482" y="11176"/>
                  </a:lnTo>
                  <a:lnTo>
                    <a:pt x="38862" y="17653"/>
                  </a:lnTo>
                  <a:lnTo>
                    <a:pt x="31877" y="24130"/>
                  </a:lnTo>
                  <a:lnTo>
                    <a:pt x="29083" y="26924"/>
                  </a:lnTo>
                  <a:lnTo>
                    <a:pt x="16891" y="74295"/>
                  </a:lnTo>
                  <a:lnTo>
                    <a:pt x="22987" y="80772"/>
                  </a:lnTo>
                  <a:lnTo>
                    <a:pt x="23495" y="81661"/>
                  </a:lnTo>
                  <a:lnTo>
                    <a:pt x="24257" y="82169"/>
                  </a:lnTo>
                  <a:lnTo>
                    <a:pt x="28194" y="85471"/>
                  </a:lnTo>
                  <a:lnTo>
                    <a:pt x="30988" y="87376"/>
                  </a:lnTo>
                  <a:lnTo>
                    <a:pt x="33401" y="86741"/>
                  </a:lnTo>
                  <a:lnTo>
                    <a:pt x="37592" y="84201"/>
                  </a:lnTo>
                  <a:lnTo>
                    <a:pt x="38100" y="83693"/>
                  </a:lnTo>
                  <a:lnTo>
                    <a:pt x="41529" y="81153"/>
                  </a:lnTo>
                  <a:lnTo>
                    <a:pt x="43307" y="80010"/>
                  </a:lnTo>
                  <a:lnTo>
                    <a:pt x="57912" y="17907"/>
                  </a:lnTo>
                  <a:close/>
                </a:path>
                <a:path w="563245" h="185419">
                  <a:moveTo>
                    <a:pt x="106045" y="106426"/>
                  </a:moveTo>
                  <a:lnTo>
                    <a:pt x="98425" y="98933"/>
                  </a:lnTo>
                  <a:lnTo>
                    <a:pt x="93599" y="94615"/>
                  </a:lnTo>
                  <a:lnTo>
                    <a:pt x="90678" y="92456"/>
                  </a:lnTo>
                  <a:lnTo>
                    <a:pt x="86614" y="94107"/>
                  </a:lnTo>
                  <a:lnTo>
                    <a:pt x="81407" y="98171"/>
                  </a:lnTo>
                  <a:lnTo>
                    <a:pt x="65278" y="165227"/>
                  </a:lnTo>
                  <a:lnTo>
                    <a:pt x="65151" y="166370"/>
                  </a:lnTo>
                  <a:lnTo>
                    <a:pt x="67056" y="171958"/>
                  </a:lnTo>
                  <a:lnTo>
                    <a:pt x="68834" y="175387"/>
                  </a:lnTo>
                  <a:lnTo>
                    <a:pt x="70104" y="177165"/>
                  </a:lnTo>
                  <a:lnTo>
                    <a:pt x="71374" y="178435"/>
                  </a:lnTo>
                  <a:lnTo>
                    <a:pt x="94869" y="159004"/>
                  </a:lnTo>
                  <a:lnTo>
                    <a:pt x="106045" y="106426"/>
                  </a:lnTo>
                  <a:close/>
                </a:path>
                <a:path w="563245" h="185419">
                  <a:moveTo>
                    <a:pt x="175387" y="180340"/>
                  </a:moveTo>
                  <a:lnTo>
                    <a:pt x="157988" y="162179"/>
                  </a:lnTo>
                  <a:lnTo>
                    <a:pt x="97028" y="162179"/>
                  </a:lnTo>
                  <a:lnTo>
                    <a:pt x="74549" y="181102"/>
                  </a:lnTo>
                  <a:lnTo>
                    <a:pt x="75311" y="181991"/>
                  </a:lnTo>
                  <a:lnTo>
                    <a:pt x="77343" y="183515"/>
                  </a:lnTo>
                  <a:lnTo>
                    <a:pt x="80518" y="185166"/>
                  </a:lnTo>
                  <a:lnTo>
                    <a:pt x="170053" y="185166"/>
                  </a:lnTo>
                  <a:lnTo>
                    <a:pt x="171323" y="184277"/>
                  </a:lnTo>
                  <a:lnTo>
                    <a:pt x="174371" y="181483"/>
                  </a:lnTo>
                  <a:lnTo>
                    <a:pt x="175387" y="180340"/>
                  </a:lnTo>
                  <a:close/>
                </a:path>
                <a:path w="563245" h="185419">
                  <a:moveTo>
                    <a:pt x="186182" y="89408"/>
                  </a:moveTo>
                  <a:lnTo>
                    <a:pt x="181356" y="83185"/>
                  </a:lnTo>
                  <a:lnTo>
                    <a:pt x="180467" y="82677"/>
                  </a:lnTo>
                  <a:lnTo>
                    <a:pt x="175260" y="77216"/>
                  </a:lnTo>
                  <a:lnTo>
                    <a:pt x="112268" y="77216"/>
                  </a:lnTo>
                  <a:lnTo>
                    <a:pt x="109855" y="78994"/>
                  </a:lnTo>
                  <a:lnTo>
                    <a:pt x="103505" y="82677"/>
                  </a:lnTo>
                  <a:lnTo>
                    <a:pt x="102870" y="83439"/>
                  </a:lnTo>
                  <a:lnTo>
                    <a:pt x="97155" y="87503"/>
                  </a:lnTo>
                  <a:lnTo>
                    <a:pt x="94996" y="89408"/>
                  </a:lnTo>
                  <a:lnTo>
                    <a:pt x="95250" y="90678"/>
                  </a:lnTo>
                  <a:lnTo>
                    <a:pt x="96647" y="92583"/>
                  </a:lnTo>
                  <a:lnTo>
                    <a:pt x="99949" y="95123"/>
                  </a:lnTo>
                  <a:lnTo>
                    <a:pt x="100457" y="95885"/>
                  </a:lnTo>
                  <a:lnTo>
                    <a:pt x="101600" y="96393"/>
                  </a:lnTo>
                  <a:lnTo>
                    <a:pt x="105664" y="100330"/>
                  </a:lnTo>
                  <a:lnTo>
                    <a:pt x="107696" y="101854"/>
                  </a:lnTo>
                  <a:lnTo>
                    <a:pt x="170561" y="101854"/>
                  </a:lnTo>
                  <a:lnTo>
                    <a:pt x="173101" y="99949"/>
                  </a:lnTo>
                  <a:lnTo>
                    <a:pt x="178435" y="96393"/>
                  </a:lnTo>
                  <a:lnTo>
                    <a:pt x="179070" y="95631"/>
                  </a:lnTo>
                  <a:lnTo>
                    <a:pt x="184023" y="91948"/>
                  </a:lnTo>
                  <a:lnTo>
                    <a:pt x="186182" y="89408"/>
                  </a:lnTo>
                  <a:close/>
                </a:path>
                <a:path w="563245" h="185419">
                  <a:moveTo>
                    <a:pt x="206629" y="4699"/>
                  </a:moveTo>
                  <a:lnTo>
                    <a:pt x="206121" y="3937"/>
                  </a:lnTo>
                  <a:lnTo>
                    <a:pt x="205105" y="3048"/>
                  </a:lnTo>
                  <a:lnTo>
                    <a:pt x="201930" y="1270"/>
                  </a:lnTo>
                  <a:lnTo>
                    <a:pt x="199009" y="0"/>
                  </a:lnTo>
                  <a:lnTo>
                    <a:pt x="119253" y="0"/>
                  </a:lnTo>
                  <a:lnTo>
                    <a:pt x="115443" y="762"/>
                  </a:lnTo>
                  <a:lnTo>
                    <a:pt x="112776" y="1778"/>
                  </a:lnTo>
                  <a:lnTo>
                    <a:pt x="110109" y="3429"/>
                  </a:lnTo>
                  <a:lnTo>
                    <a:pt x="129667" y="24892"/>
                  </a:lnTo>
                  <a:lnTo>
                    <a:pt x="185293" y="24892"/>
                  </a:lnTo>
                  <a:lnTo>
                    <a:pt x="196469" y="15367"/>
                  </a:lnTo>
                  <a:lnTo>
                    <a:pt x="196850" y="14605"/>
                  </a:lnTo>
                  <a:lnTo>
                    <a:pt x="203327" y="8509"/>
                  </a:lnTo>
                  <a:lnTo>
                    <a:pt x="206629" y="4699"/>
                  </a:lnTo>
                  <a:close/>
                </a:path>
                <a:path w="563245" h="185419">
                  <a:moveTo>
                    <a:pt x="218694" y="17907"/>
                  </a:moveTo>
                  <a:lnTo>
                    <a:pt x="217678" y="16637"/>
                  </a:lnTo>
                  <a:lnTo>
                    <a:pt x="216027" y="13208"/>
                  </a:lnTo>
                  <a:lnTo>
                    <a:pt x="215011" y="12192"/>
                  </a:lnTo>
                  <a:lnTo>
                    <a:pt x="214122" y="10922"/>
                  </a:lnTo>
                  <a:lnTo>
                    <a:pt x="212471" y="9398"/>
                  </a:lnTo>
                  <a:lnTo>
                    <a:pt x="211201" y="8636"/>
                  </a:lnTo>
                  <a:lnTo>
                    <a:pt x="207264" y="11176"/>
                  </a:lnTo>
                  <a:lnTo>
                    <a:pt x="199517" y="17653"/>
                  </a:lnTo>
                  <a:lnTo>
                    <a:pt x="192659" y="24130"/>
                  </a:lnTo>
                  <a:lnTo>
                    <a:pt x="189865" y="26924"/>
                  </a:lnTo>
                  <a:lnTo>
                    <a:pt x="177673" y="74295"/>
                  </a:lnTo>
                  <a:lnTo>
                    <a:pt x="183769" y="80772"/>
                  </a:lnTo>
                  <a:lnTo>
                    <a:pt x="184277" y="81661"/>
                  </a:lnTo>
                  <a:lnTo>
                    <a:pt x="185039" y="82169"/>
                  </a:lnTo>
                  <a:lnTo>
                    <a:pt x="188976" y="85471"/>
                  </a:lnTo>
                  <a:lnTo>
                    <a:pt x="191770" y="87376"/>
                  </a:lnTo>
                  <a:lnTo>
                    <a:pt x="194056" y="86741"/>
                  </a:lnTo>
                  <a:lnTo>
                    <a:pt x="198374" y="84201"/>
                  </a:lnTo>
                  <a:lnTo>
                    <a:pt x="202311" y="81153"/>
                  </a:lnTo>
                  <a:lnTo>
                    <a:pt x="204089" y="80010"/>
                  </a:lnTo>
                  <a:lnTo>
                    <a:pt x="218694" y="17907"/>
                  </a:lnTo>
                  <a:close/>
                </a:path>
                <a:path w="563245" h="185419">
                  <a:moveTo>
                    <a:pt x="244475" y="111506"/>
                  </a:moveTo>
                  <a:lnTo>
                    <a:pt x="215011" y="111506"/>
                  </a:lnTo>
                  <a:lnTo>
                    <a:pt x="208534" y="135763"/>
                  </a:lnTo>
                  <a:lnTo>
                    <a:pt x="236855" y="135763"/>
                  </a:lnTo>
                  <a:lnTo>
                    <a:pt x="244475" y="111506"/>
                  </a:lnTo>
                  <a:close/>
                </a:path>
                <a:path w="563245" h="185419">
                  <a:moveTo>
                    <a:pt x="258572" y="45847"/>
                  </a:moveTo>
                  <a:lnTo>
                    <a:pt x="229108" y="45847"/>
                  </a:lnTo>
                  <a:lnTo>
                    <a:pt x="223774" y="69850"/>
                  </a:lnTo>
                  <a:lnTo>
                    <a:pt x="252222" y="69850"/>
                  </a:lnTo>
                  <a:lnTo>
                    <a:pt x="258572" y="45847"/>
                  </a:lnTo>
                  <a:close/>
                </a:path>
                <a:path w="563245" h="185419">
                  <a:moveTo>
                    <a:pt x="289560" y="106426"/>
                  </a:moveTo>
                  <a:lnTo>
                    <a:pt x="281940" y="98933"/>
                  </a:lnTo>
                  <a:lnTo>
                    <a:pt x="277114" y="94615"/>
                  </a:lnTo>
                  <a:lnTo>
                    <a:pt x="274320" y="92456"/>
                  </a:lnTo>
                  <a:lnTo>
                    <a:pt x="270129" y="94107"/>
                  </a:lnTo>
                  <a:lnTo>
                    <a:pt x="264922" y="98171"/>
                  </a:lnTo>
                  <a:lnTo>
                    <a:pt x="248793" y="165227"/>
                  </a:lnTo>
                  <a:lnTo>
                    <a:pt x="248666" y="166370"/>
                  </a:lnTo>
                  <a:lnTo>
                    <a:pt x="250571" y="171958"/>
                  </a:lnTo>
                  <a:lnTo>
                    <a:pt x="252476" y="175387"/>
                  </a:lnTo>
                  <a:lnTo>
                    <a:pt x="253619" y="177165"/>
                  </a:lnTo>
                  <a:lnTo>
                    <a:pt x="254889" y="178435"/>
                  </a:lnTo>
                  <a:lnTo>
                    <a:pt x="278384" y="159004"/>
                  </a:lnTo>
                  <a:lnTo>
                    <a:pt x="289560" y="106426"/>
                  </a:lnTo>
                  <a:close/>
                </a:path>
                <a:path w="563245" h="185419">
                  <a:moveTo>
                    <a:pt x="307467" y="26543"/>
                  </a:moveTo>
                  <a:lnTo>
                    <a:pt x="289306" y="6731"/>
                  </a:lnTo>
                  <a:lnTo>
                    <a:pt x="287401" y="8636"/>
                  </a:lnTo>
                  <a:lnTo>
                    <a:pt x="283591" y="13970"/>
                  </a:lnTo>
                  <a:lnTo>
                    <a:pt x="282575" y="14732"/>
                  </a:lnTo>
                  <a:lnTo>
                    <a:pt x="268732" y="76200"/>
                  </a:lnTo>
                  <a:lnTo>
                    <a:pt x="269621" y="77470"/>
                  </a:lnTo>
                  <a:lnTo>
                    <a:pt x="274193" y="84963"/>
                  </a:lnTo>
                  <a:lnTo>
                    <a:pt x="275844" y="85979"/>
                  </a:lnTo>
                  <a:lnTo>
                    <a:pt x="279019" y="84201"/>
                  </a:lnTo>
                  <a:lnTo>
                    <a:pt x="286004" y="79756"/>
                  </a:lnTo>
                  <a:lnTo>
                    <a:pt x="286893" y="79502"/>
                  </a:lnTo>
                  <a:lnTo>
                    <a:pt x="296291" y="73025"/>
                  </a:lnTo>
                  <a:lnTo>
                    <a:pt x="307467" y="26543"/>
                  </a:lnTo>
                  <a:close/>
                </a:path>
                <a:path w="563245" h="185419">
                  <a:moveTo>
                    <a:pt x="358902" y="180340"/>
                  </a:moveTo>
                  <a:lnTo>
                    <a:pt x="341503" y="162179"/>
                  </a:lnTo>
                  <a:lnTo>
                    <a:pt x="280543" y="162179"/>
                  </a:lnTo>
                  <a:lnTo>
                    <a:pt x="258064" y="181102"/>
                  </a:lnTo>
                  <a:lnTo>
                    <a:pt x="258826" y="181991"/>
                  </a:lnTo>
                  <a:lnTo>
                    <a:pt x="260858" y="183515"/>
                  </a:lnTo>
                  <a:lnTo>
                    <a:pt x="264033" y="185166"/>
                  </a:lnTo>
                  <a:lnTo>
                    <a:pt x="353568" y="185166"/>
                  </a:lnTo>
                  <a:lnTo>
                    <a:pt x="354838" y="184277"/>
                  </a:lnTo>
                  <a:lnTo>
                    <a:pt x="357886" y="181483"/>
                  </a:lnTo>
                  <a:lnTo>
                    <a:pt x="358902" y="180340"/>
                  </a:lnTo>
                  <a:close/>
                </a:path>
                <a:path w="563245" h="185419">
                  <a:moveTo>
                    <a:pt x="385826" y="99949"/>
                  </a:moveTo>
                  <a:lnTo>
                    <a:pt x="384429" y="98933"/>
                  </a:lnTo>
                  <a:lnTo>
                    <a:pt x="381127" y="96139"/>
                  </a:lnTo>
                  <a:lnTo>
                    <a:pt x="379984" y="95885"/>
                  </a:lnTo>
                  <a:lnTo>
                    <a:pt x="379603" y="95123"/>
                  </a:lnTo>
                  <a:lnTo>
                    <a:pt x="374269" y="92456"/>
                  </a:lnTo>
                  <a:lnTo>
                    <a:pt x="370967" y="93853"/>
                  </a:lnTo>
                  <a:lnTo>
                    <a:pt x="365252" y="97917"/>
                  </a:lnTo>
                  <a:lnTo>
                    <a:pt x="364617" y="98679"/>
                  </a:lnTo>
                  <a:lnTo>
                    <a:pt x="359029" y="102870"/>
                  </a:lnTo>
                  <a:lnTo>
                    <a:pt x="356870" y="104648"/>
                  </a:lnTo>
                  <a:lnTo>
                    <a:pt x="344297" y="158750"/>
                  </a:lnTo>
                  <a:lnTo>
                    <a:pt x="346837" y="161671"/>
                  </a:lnTo>
                  <a:lnTo>
                    <a:pt x="352933" y="167894"/>
                  </a:lnTo>
                  <a:lnTo>
                    <a:pt x="353695" y="168402"/>
                  </a:lnTo>
                  <a:lnTo>
                    <a:pt x="359029" y="173863"/>
                  </a:lnTo>
                  <a:lnTo>
                    <a:pt x="361569" y="176276"/>
                  </a:lnTo>
                  <a:lnTo>
                    <a:pt x="362585" y="176911"/>
                  </a:lnTo>
                  <a:lnTo>
                    <a:pt x="369443" y="170688"/>
                  </a:lnTo>
                  <a:lnTo>
                    <a:pt x="370332" y="167894"/>
                  </a:lnTo>
                  <a:lnTo>
                    <a:pt x="385826" y="99949"/>
                  </a:lnTo>
                  <a:close/>
                </a:path>
                <a:path w="563245" h="185419">
                  <a:moveTo>
                    <a:pt x="390144" y="4699"/>
                  </a:moveTo>
                  <a:lnTo>
                    <a:pt x="389636" y="3937"/>
                  </a:lnTo>
                  <a:lnTo>
                    <a:pt x="388620" y="3048"/>
                  </a:lnTo>
                  <a:lnTo>
                    <a:pt x="385445" y="1270"/>
                  </a:lnTo>
                  <a:lnTo>
                    <a:pt x="382524" y="0"/>
                  </a:lnTo>
                  <a:lnTo>
                    <a:pt x="302768" y="0"/>
                  </a:lnTo>
                  <a:lnTo>
                    <a:pt x="298958" y="762"/>
                  </a:lnTo>
                  <a:lnTo>
                    <a:pt x="296418" y="1778"/>
                  </a:lnTo>
                  <a:lnTo>
                    <a:pt x="293624" y="3429"/>
                  </a:lnTo>
                  <a:lnTo>
                    <a:pt x="313309" y="24892"/>
                  </a:lnTo>
                  <a:lnTo>
                    <a:pt x="368808" y="24892"/>
                  </a:lnTo>
                  <a:lnTo>
                    <a:pt x="379984" y="15367"/>
                  </a:lnTo>
                  <a:lnTo>
                    <a:pt x="380365" y="14605"/>
                  </a:lnTo>
                  <a:lnTo>
                    <a:pt x="386842" y="8509"/>
                  </a:lnTo>
                  <a:lnTo>
                    <a:pt x="390144" y="4699"/>
                  </a:lnTo>
                  <a:close/>
                </a:path>
                <a:path w="563245" h="185419">
                  <a:moveTo>
                    <a:pt x="402209" y="17907"/>
                  </a:moveTo>
                  <a:lnTo>
                    <a:pt x="401193" y="16637"/>
                  </a:lnTo>
                  <a:lnTo>
                    <a:pt x="399542" y="13208"/>
                  </a:lnTo>
                  <a:lnTo>
                    <a:pt x="398526" y="12192"/>
                  </a:lnTo>
                  <a:lnTo>
                    <a:pt x="397637" y="10922"/>
                  </a:lnTo>
                  <a:lnTo>
                    <a:pt x="396113" y="9398"/>
                  </a:lnTo>
                  <a:lnTo>
                    <a:pt x="394716" y="8636"/>
                  </a:lnTo>
                  <a:lnTo>
                    <a:pt x="390779" y="11176"/>
                  </a:lnTo>
                  <a:lnTo>
                    <a:pt x="383159" y="17653"/>
                  </a:lnTo>
                  <a:lnTo>
                    <a:pt x="373380" y="26924"/>
                  </a:lnTo>
                  <a:lnTo>
                    <a:pt x="361188" y="74295"/>
                  </a:lnTo>
                  <a:lnTo>
                    <a:pt x="367284" y="80772"/>
                  </a:lnTo>
                  <a:lnTo>
                    <a:pt x="367792" y="81661"/>
                  </a:lnTo>
                  <a:lnTo>
                    <a:pt x="368554" y="82169"/>
                  </a:lnTo>
                  <a:lnTo>
                    <a:pt x="372491" y="85471"/>
                  </a:lnTo>
                  <a:lnTo>
                    <a:pt x="375285" y="87376"/>
                  </a:lnTo>
                  <a:lnTo>
                    <a:pt x="377698" y="86741"/>
                  </a:lnTo>
                  <a:lnTo>
                    <a:pt x="381889" y="84201"/>
                  </a:lnTo>
                  <a:lnTo>
                    <a:pt x="385826" y="81153"/>
                  </a:lnTo>
                  <a:lnTo>
                    <a:pt x="387604" y="80010"/>
                  </a:lnTo>
                  <a:lnTo>
                    <a:pt x="402209" y="17907"/>
                  </a:lnTo>
                  <a:close/>
                </a:path>
                <a:path w="563245" h="185419">
                  <a:moveTo>
                    <a:pt x="450342" y="106426"/>
                  </a:moveTo>
                  <a:lnTo>
                    <a:pt x="442722" y="98933"/>
                  </a:lnTo>
                  <a:lnTo>
                    <a:pt x="437896" y="94615"/>
                  </a:lnTo>
                  <a:lnTo>
                    <a:pt x="434975" y="92456"/>
                  </a:lnTo>
                  <a:lnTo>
                    <a:pt x="430911" y="94107"/>
                  </a:lnTo>
                  <a:lnTo>
                    <a:pt x="425704" y="98171"/>
                  </a:lnTo>
                  <a:lnTo>
                    <a:pt x="409575" y="165227"/>
                  </a:lnTo>
                  <a:lnTo>
                    <a:pt x="409448" y="166370"/>
                  </a:lnTo>
                  <a:lnTo>
                    <a:pt x="411353" y="171958"/>
                  </a:lnTo>
                  <a:lnTo>
                    <a:pt x="413258" y="175387"/>
                  </a:lnTo>
                  <a:lnTo>
                    <a:pt x="414401" y="177165"/>
                  </a:lnTo>
                  <a:lnTo>
                    <a:pt x="415671" y="178435"/>
                  </a:lnTo>
                  <a:lnTo>
                    <a:pt x="439166" y="159004"/>
                  </a:lnTo>
                  <a:lnTo>
                    <a:pt x="450342" y="106426"/>
                  </a:lnTo>
                  <a:close/>
                </a:path>
                <a:path w="563245" h="185419">
                  <a:moveTo>
                    <a:pt x="468122" y="26543"/>
                  </a:moveTo>
                  <a:lnTo>
                    <a:pt x="450088" y="6731"/>
                  </a:lnTo>
                  <a:lnTo>
                    <a:pt x="448310" y="8636"/>
                  </a:lnTo>
                  <a:lnTo>
                    <a:pt x="444246" y="13970"/>
                  </a:lnTo>
                  <a:lnTo>
                    <a:pt x="443357" y="14732"/>
                  </a:lnTo>
                  <a:lnTo>
                    <a:pt x="429514" y="76200"/>
                  </a:lnTo>
                  <a:lnTo>
                    <a:pt x="430403" y="77470"/>
                  </a:lnTo>
                  <a:lnTo>
                    <a:pt x="434975" y="84963"/>
                  </a:lnTo>
                  <a:lnTo>
                    <a:pt x="436626" y="85979"/>
                  </a:lnTo>
                  <a:lnTo>
                    <a:pt x="439801" y="84201"/>
                  </a:lnTo>
                  <a:lnTo>
                    <a:pt x="446786" y="79756"/>
                  </a:lnTo>
                  <a:lnTo>
                    <a:pt x="447675" y="79502"/>
                  </a:lnTo>
                  <a:lnTo>
                    <a:pt x="457073" y="73025"/>
                  </a:lnTo>
                  <a:lnTo>
                    <a:pt x="468122" y="26543"/>
                  </a:lnTo>
                  <a:close/>
                </a:path>
                <a:path w="563245" h="185419">
                  <a:moveTo>
                    <a:pt x="519684" y="180340"/>
                  </a:moveTo>
                  <a:lnTo>
                    <a:pt x="502285" y="162179"/>
                  </a:lnTo>
                  <a:lnTo>
                    <a:pt x="441325" y="162179"/>
                  </a:lnTo>
                  <a:lnTo>
                    <a:pt x="418846" y="181102"/>
                  </a:lnTo>
                  <a:lnTo>
                    <a:pt x="419608" y="181991"/>
                  </a:lnTo>
                  <a:lnTo>
                    <a:pt x="421640" y="183515"/>
                  </a:lnTo>
                  <a:lnTo>
                    <a:pt x="424815" y="185166"/>
                  </a:lnTo>
                  <a:lnTo>
                    <a:pt x="514350" y="185166"/>
                  </a:lnTo>
                  <a:lnTo>
                    <a:pt x="515620" y="184277"/>
                  </a:lnTo>
                  <a:lnTo>
                    <a:pt x="518668" y="181483"/>
                  </a:lnTo>
                  <a:lnTo>
                    <a:pt x="519684" y="180340"/>
                  </a:lnTo>
                  <a:close/>
                </a:path>
                <a:path w="563245" h="185419">
                  <a:moveTo>
                    <a:pt x="546608" y="99949"/>
                  </a:moveTo>
                  <a:lnTo>
                    <a:pt x="545211" y="98933"/>
                  </a:lnTo>
                  <a:lnTo>
                    <a:pt x="541909" y="96139"/>
                  </a:lnTo>
                  <a:lnTo>
                    <a:pt x="540766" y="95885"/>
                  </a:lnTo>
                  <a:lnTo>
                    <a:pt x="540385" y="95123"/>
                  </a:lnTo>
                  <a:lnTo>
                    <a:pt x="535051" y="92456"/>
                  </a:lnTo>
                  <a:lnTo>
                    <a:pt x="531749" y="93853"/>
                  </a:lnTo>
                  <a:lnTo>
                    <a:pt x="526034" y="97917"/>
                  </a:lnTo>
                  <a:lnTo>
                    <a:pt x="525399" y="98679"/>
                  </a:lnTo>
                  <a:lnTo>
                    <a:pt x="519811" y="102870"/>
                  </a:lnTo>
                  <a:lnTo>
                    <a:pt x="517652" y="104648"/>
                  </a:lnTo>
                  <a:lnTo>
                    <a:pt x="505079" y="158750"/>
                  </a:lnTo>
                  <a:lnTo>
                    <a:pt x="507619" y="161671"/>
                  </a:lnTo>
                  <a:lnTo>
                    <a:pt x="513715" y="167894"/>
                  </a:lnTo>
                  <a:lnTo>
                    <a:pt x="514477" y="168402"/>
                  </a:lnTo>
                  <a:lnTo>
                    <a:pt x="519811" y="173863"/>
                  </a:lnTo>
                  <a:lnTo>
                    <a:pt x="522351" y="176276"/>
                  </a:lnTo>
                  <a:lnTo>
                    <a:pt x="523367" y="176911"/>
                  </a:lnTo>
                  <a:lnTo>
                    <a:pt x="530225" y="170688"/>
                  </a:lnTo>
                  <a:lnTo>
                    <a:pt x="531114" y="167894"/>
                  </a:lnTo>
                  <a:lnTo>
                    <a:pt x="546608" y="99949"/>
                  </a:lnTo>
                  <a:close/>
                </a:path>
                <a:path w="563245" h="185419">
                  <a:moveTo>
                    <a:pt x="550926" y="4699"/>
                  </a:moveTo>
                  <a:lnTo>
                    <a:pt x="550418" y="3937"/>
                  </a:lnTo>
                  <a:lnTo>
                    <a:pt x="549402" y="3048"/>
                  </a:lnTo>
                  <a:lnTo>
                    <a:pt x="546227" y="1270"/>
                  </a:lnTo>
                  <a:lnTo>
                    <a:pt x="543306" y="0"/>
                  </a:lnTo>
                  <a:lnTo>
                    <a:pt x="463550" y="0"/>
                  </a:lnTo>
                  <a:lnTo>
                    <a:pt x="459740" y="762"/>
                  </a:lnTo>
                  <a:lnTo>
                    <a:pt x="457073" y="1778"/>
                  </a:lnTo>
                  <a:lnTo>
                    <a:pt x="454406" y="3429"/>
                  </a:lnTo>
                  <a:lnTo>
                    <a:pt x="473964" y="24892"/>
                  </a:lnTo>
                  <a:lnTo>
                    <a:pt x="529590" y="24892"/>
                  </a:lnTo>
                  <a:lnTo>
                    <a:pt x="540766" y="15367"/>
                  </a:lnTo>
                  <a:lnTo>
                    <a:pt x="541147" y="14605"/>
                  </a:lnTo>
                  <a:lnTo>
                    <a:pt x="547624" y="8509"/>
                  </a:lnTo>
                  <a:lnTo>
                    <a:pt x="550926" y="4699"/>
                  </a:lnTo>
                  <a:close/>
                </a:path>
                <a:path w="563245" h="185419">
                  <a:moveTo>
                    <a:pt x="562991" y="17907"/>
                  </a:moveTo>
                  <a:lnTo>
                    <a:pt x="561975" y="16637"/>
                  </a:lnTo>
                  <a:lnTo>
                    <a:pt x="560324" y="13208"/>
                  </a:lnTo>
                  <a:lnTo>
                    <a:pt x="559308" y="12192"/>
                  </a:lnTo>
                  <a:lnTo>
                    <a:pt x="558419" y="10922"/>
                  </a:lnTo>
                  <a:lnTo>
                    <a:pt x="556895" y="9398"/>
                  </a:lnTo>
                  <a:lnTo>
                    <a:pt x="555498" y="8636"/>
                  </a:lnTo>
                  <a:lnTo>
                    <a:pt x="551561" y="11176"/>
                  </a:lnTo>
                  <a:lnTo>
                    <a:pt x="543941" y="17653"/>
                  </a:lnTo>
                  <a:lnTo>
                    <a:pt x="536956" y="24130"/>
                  </a:lnTo>
                  <a:lnTo>
                    <a:pt x="534162" y="26924"/>
                  </a:lnTo>
                  <a:lnTo>
                    <a:pt x="521970" y="74295"/>
                  </a:lnTo>
                  <a:lnTo>
                    <a:pt x="528066" y="80772"/>
                  </a:lnTo>
                  <a:lnTo>
                    <a:pt x="528574" y="81661"/>
                  </a:lnTo>
                  <a:lnTo>
                    <a:pt x="529336" y="82169"/>
                  </a:lnTo>
                  <a:lnTo>
                    <a:pt x="533273" y="85471"/>
                  </a:lnTo>
                  <a:lnTo>
                    <a:pt x="536067" y="87376"/>
                  </a:lnTo>
                  <a:lnTo>
                    <a:pt x="538480" y="86741"/>
                  </a:lnTo>
                  <a:lnTo>
                    <a:pt x="542671" y="84201"/>
                  </a:lnTo>
                  <a:lnTo>
                    <a:pt x="546608" y="81153"/>
                  </a:lnTo>
                  <a:lnTo>
                    <a:pt x="548386" y="80010"/>
                  </a:lnTo>
                  <a:lnTo>
                    <a:pt x="562991" y="17907"/>
                  </a:lnTo>
                  <a:close/>
                </a:path>
              </a:pathLst>
            </a:custGeom>
            <a:solidFill>
              <a:srgbClr val="221F1F"/>
            </a:solidFill>
          </p:spPr>
          <p:txBody>
            <a:bodyPr wrap="square" lIns="0" tIns="0" rIns="0" bIns="0" rtlCol="0"/>
            <a:lstStyle/>
            <a:p>
              <a:endParaRPr/>
            </a:p>
          </p:txBody>
        </p:sp>
      </p:grpSp>
      <p:pic>
        <p:nvPicPr>
          <p:cNvPr id="12" name="object 12"/>
          <p:cNvPicPr/>
          <p:nvPr/>
        </p:nvPicPr>
        <p:blipFill>
          <a:blip r:embed="rId4" cstate="print"/>
          <a:stretch>
            <a:fillRect/>
          </a:stretch>
        </p:blipFill>
        <p:spPr>
          <a:xfrm>
            <a:off x="3258058" y="2028952"/>
            <a:ext cx="105663" cy="93725"/>
          </a:xfrm>
          <a:prstGeom prst="rect">
            <a:avLst/>
          </a:prstGeom>
        </p:spPr>
      </p:pic>
      <p:sp>
        <p:nvSpPr>
          <p:cNvPr id="13" name="object 13"/>
          <p:cNvSpPr/>
          <p:nvPr/>
        </p:nvSpPr>
        <p:spPr>
          <a:xfrm>
            <a:off x="3216783" y="2890634"/>
            <a:ext cx="868044" cy="287655"/>
          </a:xfrm>
          <a:custGeom>
            <a:avLst/>
            <a:gdLst/>
            <a:ahLst/>
            <a:cxnLst/>
            <a:rect l="l" t="t" r="r" b="b"/>
            <a:pathLst>
              <a:path w="868045" h="287655">
                <a:moveTo>
                  <a:pt x="64770" y="60325"/>
                </a:moveTo>
                <a:lnTo>
                  <a:pt x="26162" y="60325"/>
                </a:lnTo>
                <a:lnTo>
                  <a:pt x="12700" y="128435"/>
                </a:lnTo>
                <a:lnTo>
                  <a:pt x="53213" y="128435"/>
                </a:lnTo>
                <a:lnTo>
                  <a:pt x="55626" y="117055"/>
                </a:lnTo>
                <a:lnTo>
                  <a:pt x="25273" y="117055"/>
                </a:lnTo>
                <a:lnTo>
                  <a:pt x="29337" y="98564"/>
                </a:lnTo>
                <a:lnTo>
                  <a:pt x="56261" y="98564"/>
                </a:lnTo>
                <a:lnTo>
                  <a:pt x="58420" y="87185"/>
                </a:lnTo>
                <a:lnTo>
                  <a:pt x="31623" y="87185"/>
                </a:lnTo>
                <a:lnTo>
                  <a:pt x="34658" y="71704"/>
                </a:lnTo>
                <a:lnTo>
                  <a:pt x="62471" y="71704"/>
                </a:lnTo>
                <a:lnTo>
                  <a:pt x="64770" y="60325"/>
                </a:lnTo>
                <a:close/>
              </a:path>
              <a:path w="868045" h="287655">
                <a:moveTo>
                  <a:pt x="75323" y="147142"/>
                </a:moveTo>
                <a:lnTo>
                  <a:pt x="0" y="147142"/>
                </a:lnTo>
                <a:lnTo>
                  <a:pt x="0" y="257975"/>
                </a:lnTo>
                <a:lnTo>
                  <a:pt x="75323" y="257975"/>
                </a:lnTo>
                <a:lnTo>
                  <a:pt x="75323" y="147142"/>
                </a:lnTo>
                <a:close/>
              </a:path>
              <a:path w="868045" h="287655">
                <a:moveTo>
                  <a:pt x="186436" y="147142"/>
                </a:moveTo>
                <a:lnTo>
                  <a:pt x="111125" y="147142"/>
                </a:lnTo>
                <a:lnTo>
                  <a:pt x="111125" y="257975"/>
                </a:lnTo>
                <a:lnTo>
                  <a:pt x="186436" y="257975"/>
                </a:lnTo>
                <a:lnTo>
                  <a:pt x="186436" y="147142"/>
                </a:lnTo>
                <a:close/>
              </a:path>
              <a:path w="868045" h="287655">
                <a:moveTo>
                  <a:pt x="297561" y="147142"/>
                </a:moveTo>
                <a:lnTo>
                  <a:pt x="222250" y="147142"/>
                </a:lnTo>
                <a:lnTo>
                  <a:pt x="222250" y="257975"/>
                </a:lnTo>
                <a:lnTo>
                  <a:pt x="297561" y="257975"/>
                </a:lnTo>
                <a:lnTo>
                  <a:pt x="297561" y="147142"/>
                </a:lnTo>
                <a:close/>
              </a:path>
              <a:path w="868045" h="287655">
                <a:moveTo>
                  <a:pt x="408698" y="147142"/>
                </a:moveTo>
                <a:lnTo>
                  <a:pt x="333375" y="147142"/>
                </a:lnTo>
                <a:lnTo>
                  <a:pt x="333375" y="257975"/>
                </a:lnTo>
                <a:lnTo>
                  <a:pt x="408698" y="257975"/>
                </a:lnTo>
                <a:lnTo>
                  <a:pt x="408698" y="147142"/>
                </a:lnTo>
                <a:close/>
              </a:path>
              <a:path w="868045" h="287655">
                <a:moveTo>
                  <a:pt x="495046" y="108940"/>
                </a:moveTo>
                <a:lnTo>
                  <a:pt x="494919" y="105714"/>
                </a:lnTo>
                <a:lnTo>
                  <a:pt x="483108" y="55295"/>
                </a:lnTo>
                <a:lnTo>
                  <a:pt x="492506" y="49644"/>
                </a:lnTo>
                <a:lnTo>
                  <a:pt x="488442" y="36372"/>
                </a:lnTo>
                <a:lnTo>
                  <a:pt x="480822" y="24980"/>
                </a:lnTo>
                <a:lnTo>
                  <a:pt x="470408" y="16154"/>
                </a:lnTo>
                <a:lnTo>
                  <a:pt x="457835" y="10629"/>
                </a:lnTo>
                <a:lnTo>
                  <a:pt x="457327" y="18948"/>
                </a:lnTo>
                <a:lnTo>
                  <a:pt x="464566" y="26123"/>
                </a:lnTo>
                <a:lnTo>
                  <a:pt x="469900" y="34798"/>
                </a:lnTo>
                <a:lnTo>
                  <a:pt x="473456" y="44538"/>
                </a:lnTo>
                <a:lnTo>
                  <a:pt x="474599" y="54508"/>
                </a:lnTo>
                <a:lnTo>
                  <a:pt x="474599" y="57708"/>
                </a:lnTo>
                <a:lnTo>
                  <a:pt x="486410" y="107391"/>
                </a:lnTo>
                <a:lnTo>
                  <a:pt x="486537" y="114846"/>
                </a:lnTo>
                <a:lnTo>
                  <a:pt x="481838" y="119672"/>
                </a:lnTo>
                <a:lnTo>
                  <a:pt x="470281" y="119672"/>
                </a:lnTo>
                <a:lnTo>
                  <a:pt x="465582" y="114846"/>
                </a:lnTo>
                <a:lnTo>
                  <a:pt x="465582" y="62014"/>
                </a:lnTo>
                <a:lnTo>
                  <a:pt x="463931" y="54825"/>
                </a:lnTo>
                <a:lnTo>
                  <a:pt x="445897" y="45377"/>
                </a:lnTo>
                <a:lnTo>
                  <a:pt x="445897" y="10350"/>
                </a:lnTo>
                <a:lnTo>
                  <a:pt x="445897" y="3009"/>
                </a:lnTo>
                <a:lnTo>
                  <a:pt x="442976" y="0"/>
                </a:lnTo>
                <a:lnTo>
                  <a:pt x="438023" y="12"/>
                </a:lnTo>
                <a:lnTo>
                  <a:pt x="438023" y="10350"/>
                </a:lnTo>
                <a:lnTo>
                  <a:pt x="438023" y="48577"/>
                </a:lnTo>
                <a:lnTo>
                  <a:pt x="388112" y="48577"/>
                </a:lnTo>
                <a:lnTo>
                  <a:pt x="388112" y="10350"/>
                </a:lnTo>
                <a:lnTo>
                  <a:pt x="438023" y="10350"/>
                </a:lnTo>
                <a:lnTo>
                  <a:pt x="438023" y="12"/>
                </a:lnTo>
                <a:lnTo>
                  <a:pt x="383286" y="76"/>
                </a:lnTo>
                <a:lnTo>
                  <a:pt x="380365" y="3009"/>
                </a:lnTo>
                <a:lnTo>
                  <a:pt x="380238" y="123710"/>
                </a:lnTo>
                <a:lnTo>
                  <a:pt x="372618" y="123698"/>
                </a:lnTo>
                <a:lnTo>
                  <a:pt x="372618" y="133146"/>
                </a:lnTo>
                <a:lnTo>
                  <a:pt x="453517" y="133070"/>
                </a:lnTo>
                <a:lnTo>
                  <a:pt x="453517" y="123710"/>
                </a:lnTo>
                <a:lnTo>
                  <a:pt x="445897" y="123609"/>
                </a:lnTo>
                <a:lnTo>
                  <a:pt x="445897" y="54508"/>
                </a:lnTo>
                <a:lnTo>
                  <a:pt x="448310" y="54165"/>
                </a:lnTo>
                <a:lnTo>
                  <a:pt x="453263" y="54165"/>
                </a:lnTo>
                <a:lnTo>
                  <a:pt x="456692" y="57708"/>
                </a:lnTo>
                <a:lnTo>
                  <a:pt x="456692" y="108940"/>
                </a:lnTo>
                <a:lnTo>
                  <a:pt x="458216" y="116586"/>
                </a:lnTo>
                <a:lnTo>
                  <a:pt x="462280" y="122847"/>
                </a:lnTo>
                <a:lnTo>
                  <a:pt x="468376" y="127063"/>
                </a:lnTo>
                <a:lnTo>
                  <a:pt x="475869" y="128612"/>
                </a:lnTo>
                <a:lnTo>
                  <a:pt x="483362" y="127063"/>
                </a:lnTo>
                <a:lnTo>
                  <a:pt x="489458" y="122847"/>
                </a:lnTo>
                <a:lnTo>
                  <a:pt x="491617" y="119672"/>
                </a:lnTo>
                <a:lnTo>
                  <a:pt x="493649" y="116586"/>
                </a:lnTo>
                <a:lnTo>
                  <a:pt x="495046" y="108940"/>
                </a:lnTo>
                <a:close/>
              </a:path>
              <a:path w="868045" h="287655">
                <a:moveTo>
                  <a:pt x="519823" y="147142"/>
                </a:moveTo>
                <a:lnTo>
                  <a:pt x="444500" y="147142"/>
                </a:lnTo>
                <a:lnTo>
                  <a:pt x="444500" y="257975"/>
                </a:lnTo>
                <a:lnTo>
                  <a:pt x="519823" y="257975"/>
                </a:lnTo>
                <a:lnTo>
                  <a:pt x="519823" y="147142"/>
                </a:lnTo>
                <a:close/>
              </a:path>
              <a:path w="868045" h="287655">
                <a:moveTo>
                  <a:pt x="630936" y="147142"/>
                </a:moveTo>
                <a:lnTo>
                  <a:pt x="555625" y="147142"/>
                </a:lnTo>
                <a:lnTo>
                  <a:pt x="555625" y="257975"/>
                </a:lnTo>
                <a:lnTo>
                  <a:pt x="630936" y="257975"/>
                </a:lnTo>
                <a:lnTo>
                  <a:pt x="630936" y="147142"/>
                </a:lnTo>
                <a:close/>
              </a:path>
              <a:path w="868045" h="287655">
                <a:moveTo>
                  <a:pt x="742188" y="147142"/>
                </a:moveTo>
                <a:lnTo>
                  <a:pt x="666750" y="147142"/>
                </a:lnTo>
                <a:lnTo>
                  <a:pt x="666750" y="257975"/>
                </a:lnTo>
                <a:lnTo>
                  <a:pt x="742188" y="257975"/>
                </a:lnTo>
                <a:lnTo>
                  <a:pt x="742188" y="147142"/>
                </a:lnTo>
                <a:close/>
              </a:path>
              <a:path w="868045" h="287655">
                <a:moveTo>
                  <a:pt x="847090" y="66662"/>
                </a:moveTo>
                <a:lnTo>
                  <a:pt x="810768" y="66662"/>
                </a:lnTo>
                <a:lnTo>
                  <a:pt x="797179" y="134759"/>
                </a:lnTo>
                <a:lnTo>
                  <a:pt x="807974" y="134759"/>
                </a:lnTo>
                <a:lnTo>
                  <a:pt x="813689" y="105765"/>
                </a:lnTo>
                <a:lnTo>
                  <a:pt x="838835" y="105765"/>
                </a:lnTo>
                <a:lnTo>
                  <a:pt x="841121" y="94386"/>
                </a:lnTo>
                <a:lnTo>
                  <a:pt x="815848" y="94386"/>
                </a:lnTo>
                <a:lnTo>
                  <a:pt x="819150" y="78041"/>
                </a:lnTo>
                <a:lnTo>
                  <a:pt x="844804" y="78041"/>
                </a:lnTo>
                <a:lnTo>
                  <a:pt x="847090" y="66662"/>
                </a:lnTo>
                <a:close/>
              </a:path>
              <a:path w="868045" h="287655">
                <a:moveTo>
                  <a:pt x="853313" y="147142"/>
                </a:moveTo>
                <a:lnTo>
                  <a:pt x="778002" y="147142"/>
                </a:lnTo>
                <a:lnTo>
                  <a:pt x="778002" y="257975"/>
                </a:lnTo>
                <a:lnTo>
                  <a:pt x="853313" y="257975"/>
                </a:lnTo>
                <a:lnTo>
                  <a:pt x="853313" y="147142"/>
                </a:lnTo>
                <a:close/>
              </a:path>
              <a:path w="868045" h="287655">
                <a:moveTo>
                  <a:pt x="867537" y="265391"/>
                </a:moveTo>
                <a:lnTo>
                  <a:pt x="796163" y="265366"/>
                </a:lnTo>
                <a:lnTo>
                  <a:pt x="779526" y="278917"/>
                </a:lnTo>
                <a:lnTo>
                  <a:pt x="443865" y="278917"/>
                </a:lnTo>
                <a:lnTo>
                  <a:pt x="433451" y="267131"/>
                </a:lnTo>
                <a:lnTo>
                  <a:pt x="422275" y="278917"/>
                </a:lnTo>
                <a:lnTo>
                  <a:pt x="88138" y="278917"/>
                </a:lnTo>
                <a:lnTo>
                  <a:pt x="71501" y="264541"/>
                </a:lnTo>
                <a:lnTo>
                  <a:pt x="0" y="264502"/>
                </a:lnTo>
                <a:lnTo>
                  <a:pt x="0" y="287528"/>
                </a:lnTo>
                <a:lnTo>
                  <a:pt x="867283" y="287528"/>
                </a:lnTo>
                <a:lnTo>
                  <a:pt x="867283" y="278917"/>
                </a:lnTo>
                <a:lnTo>
                  <a:pt x="867537" y="265391"/>
                </a:lnTo>
                <a:close/>
              </a:path>
            </a:pathLst>
          </a:custGeom>
          <a:solidFill>
            <a:srgbClr val="221F1F"/>
          </a:solid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9806"/>
            <a:ext cx="2252980" cy="238760"/>
          </a:xfrm>
          <a:prstGeom prst="rect">
            <a:avLst/>
          </a:prstGeom>
        </p:spPr>
        <p:txBody>
          <a:bodyPr vert="horz" wrap="square" lIns="0" tIns="12065" rIns="0" bIns="0" rtlCol="0">
            <a:spAutoFit/>
          </a:bodyPr>
          <a:lstStyle/>
          <a:p>
            <a:pPr marL="12700">
              <a:lnSpc>
                <a:spcPct val="100000"/>
              </a:lnSpc>
              <a:spcBef>
                <a:spcPts val="95"/>
              </a:spcBef>
              <a:tabLst>
                <a:tab pos="533400" algn="l"/>
                <a:tab pos="1050290" algn="l"/>
                <a:tab pos="1729105" algn="l"/>
                <a:tab pos="2021839" algn="l"/>
              </a:tabLst>
            </a:pPr>
            <a:r>
              <a:rPr sz="700" spc="-10" dirty="0">
                <a:latin typeface="Montserrat"/>
                <a:cs typeface="Montserrat"/>
              </a:rPr>
              <a:t>Cuando</a:t>
            </a:r>
            <a:r>
              <a:rPr sz="700" dirty="0">
                <a:latin typeface="Montserrat"/>
                <a:cs typeface="Montserrat"/>
              </a:rPr>
              <a:t>	</a:t>
            </a:r>
            <a:r>
              <a:rPr sz="700" spc="-10" dirty="0">
                <a:latin typeface="Montserrat"/>
                <a:cs typeface="Montserrat"/>
              </a:rPr>
              <a:t>quedan</a:t>
            </a:r>
            <a:r>
              <a:rPr sz="700" dirty="0">
                <a:latin typeface="Montserrat"/>
                <a:cs typeface="Montserrat"/>
              </a:rPr>
              <a:t>	</a:t>
            </a:r>
            <a:r>
              <a:rPr sz="700" spc="-10" dirty="0">
                <a:latin typeface="Montserrat"/>
                <a:cs typeface="Montserrat"/>
              </a:rPr>
              <a:t>disponibles</a:t>
            </a:r>
            <a:r>
              <a:rPr sz="700" dirty="0">
                <a:latin typeface="Montserrat"/>
                <a:cs typeface="Montserrat"/>
              </a:rPr>
              <a:t>	</a:t>
            </a:r>
            <a:r>
              <a:rPr sz="700" spc="-25" dirty="0">
                <a:latin typeface="Montserrat"/>
                <a:cs typeface="Montserrat"/>
              </a:rPr>
              <a:t>6.5</a:t>
            </a:r>
            <a:r>
              <a:rPr sz="700" dirty="0">
                <a:latin typeface="Montserrat"/>
                <a:cs typeface="Montserrat"/>
              </a:rPr>
              <a:t>	</a:t>
            </a:r>
            <a:r>
              <a:rPr sz="700" spc="-10" dirty="0">
                <a:latin typeface="Montserrat"/>
                <a:cs typeface="Montserrat"/>
              </a:rPr>
              <a:t>litros</a:t>
            </a:r>
            <a:endParaRPr sz="700">
              <a:latin typeface="Montserrat"/>
              <a:cs typeface="Montserrat"/>
            </a:endParaRPr>
          </a:p>
          <a:p>
            <a:pPr marL="12700">
              <a:lnSpc>
                <a:spcPct val="100000"/>
              </a:lnSpc>
              <a:spcBef>
                <a:spcPts val="5"/>
              </a:spcBef>
            </a:pPr>
            <a:r>
              <a:rPr sz="700" spc="-10" dirty="0">
                <a:latin typeface="Montserrat"/>
                <a:cs typeface="Montserrat"/>
              </a:rPr>
              <a:t>aproximadamente,</a:t>
            </a:r>
            <a:r>
              <a:rPr sz="700" spc="40" dirty="0">
                <a:latin typeface="Montserrat"/>
                <a:cs typeface="Montserrat"/>
              </a:rPr>
              <a:t> </a:t>
            </a:r>
            <a:r>
              <a:rPr sz="700" dirty="0">
                <a:latin typeface="Montserrat"/>
                <a:cs typeface="Montserrat"/>
              </a:rPr>
              <a:t>el</a:t>
            </a:r>
            <a:r>
              <a:rPr sz="700" spc="5" dirty="0">
                <a:latin typeface="Montserrat"/>
                <a:cs typeface="Montserrat"/>
              </a:rPr>
              <a:t> </a:t>
            </a:r>
            <a:r>
              <a:rPr sz="700" spc="-10" dirty="0">
                <a:latin typeface="Montserrat"/>
                <a:cs typeface="Montserrat"/>
              </a:rPr>
              <a:t>indicador</a:t>
            </a:r>
            <a:r>
              <a:rPr sz="700" spc="15" dirty="0">
                <a:latin typeface="Montserrat"/>
                <a:cs typeface="Montserrat"/>
              </a:rPr>
              <a:t> </a:t>
            </a:r>
            <a:r>
              <a:rPr sz="700" dirty="0">
                <a:latin typeface="Montserrat"/>
                <a:cs typeface="Montserrat"/>
              </a:rPr>
              <a:t>muestra</a:t>
            </a:r>
            <a:r>
              <a:rPr sz="700" spc="15" dirty="0">
                <a:latin typeface="Montserrat"/>
                <a:cs typeface="Montserrat"/>
              </a:rPr>
              <a:t> </a:t>
            </a:r>
            <a:r>
              <a:rPr sz="700" dirty="0">
                <a:latin typeface="Montserrat"/>
                <a:cs typeface="Montserrat"/>
              </a:rPr>
              <a:t>4</a:t>
            </a:r>
            <a:r>
              <a:rPr sz="700" spc="-5" dirty="0">
                <a:latin typeface="Montserrat"/>
                <a:cs typeface="Montserrat"/>
              </a:rPr>
              <a:t> </a:t>
            </a:r>
            <a:r>
              <a:rPr sz="700" spc="-10" dirty="0">
                <a:latin typeface="Montserrat"/>
                <a:cs typeface="Montserrat"/>
              </a:rPr>
              <a:t>barras.</a:t>
            </a:r>
            <a:endParaRPr sz="700">
              <a:latin typeface="Montserrat"/>
              <a:cs typeface="Montserrat"/>
            </a:endParaRPr>
          </a:p>
        </p:txBody>
      </p:sp>
      <p:sp>
        <p:nvSpPr>
          <p:cNvPr id="5" name="object 5"/>
          <p:cNvSpPr txBox="1"/>
          <p:nvPr/>
        </p:nvSpPr>
        <p:spPr>
          <a:xfrm>
            <a:off x="280822" y="1266520"/>
            <a:ext cx="2252980"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Cuando</a:t>
            </a:r>
            <a:r>
              <a:rPr sz="700" spc="30" dirty="0">
                <a:latin typeface="Montserrat"/>
                <a:cs typeface="Montserrat"/>
              </a:rPr>
              <a:t> </a:t>
            </a:r>
            <a:r>
              <a:rPr sz="700" dirty="0">
                <a:latin typeface="Montserrat"/>
                <a:cs typeface="Montserrat"/>
              </a:rPr>
              <a:t>el</a:t>
            </a:r>
            <a:r>
              <a:rPr sz="700" spc="35" dirty="0">
                <a:latin typeface="Montserrat"/>
                <a:cs typeface="Montserrat"/>
              </a:rPr>
              <a:t> </a:t>
            </a:r>
            <a:r>
              <a:rPr sz="700" dirty="0">
                <a:latin typeface="Montserrat"/>
                <a:cs typeface="Montserrat"/>
              </a:rPr>
              <a:t>indicador</a:t>
            </a:r>
            <a:r>
              <a:rPr sz="700" spc="45" dirty="0">
                <a:latin typeface="Montserrat"/>
                <a:cs typeface="Montserrat"/>
              </a:rPr>
              <a:t> </a:t>
            </a:r>
            <a:r>
              <a:rPr sz="700" dirty="0">
                <a:latin typeface="Montserrat"/>
                <a:cs typeface="Montserrat"/>
              </a:rPr>
              <a:t>muestra</a:t>
            </a:r>
            <a:r>
              <a:rPr sz="700" spc="30" dirty="0">
                <a:latin typeface="Montserrat"/>
                <a:cs typeface="Montserrat"/>
              </a:rPr>
              <a:t> </a:t>
            </a:r>
            <a:r>
              <a:rPr sz="700" dirty="0">
                <a:latin typeface="Montserrat"/>
                <a:cs typeface="Montserrat"/>
              </a:rPr>
              <a:t>solo</a:t>
            </a:r>
            <a:r>
              <a:rPr sz="700" spc="30" dirty="0">
                <a:latin typeface="Montserrat"/>
                <a:cs typeface="Montserrat"/>
              </a:rPr>
              <a:t> </a:t>
            </a:r>
            <a:r>
              <a:rPr sz="700" dirty="0">
                <a:latin typeface="Montserrat"/>
                <a:cs typeface="Montserrat"/>
              </a:rPr>
              <a:t>1</a:t>
            </a:r>
            <a:r>
              <a:rPr sz="700" spc="30" dirty="0">
                <a:latin typeface="Montserrat"/>
                <a:cs typeface="Montserrat"/>
              </a:rPr>
              <a:t> </a:t>
            </a:r>
            <a:r>
              <a:rPr sz="700" dirty="0">
                <a:latin typeface="Montserrat"/>
                <a:cs typeface="Montserrat"/>
              </a:rPr>
              <a:t>barra,</a:t>
            </a:r>
            <a:r>
              <a:rPr sz="700" spc="40" dirty="0">
                <a:latin typeface="Montserrat"/>
                <a:cs typeface="Montserrat"/>
              </a:rPr>
              <a:t> </a:t>
            </a:r>
            <a:r>
              <a:rPr sz="700" dirty="0">
                <a:latin typeface="Montserrat"/>
                <a:cs typeface="Montserrat"/>
              </a:rPr>
              <a:t>el</a:t>
            </a:r>
            <a:r>
              <a:rPr sz="700" spc="45" dirty="0">
                <a:latin typeface="Montserrat"/>
                <a:cs typeface="Montserrat"/>
              </a:rPr>
              <a:t> </a:t>
            </a:r>
            <a:r>
              <a:rPr sz="700" spc="-10" dirty="0">
                <a:latin typeface="Montserrat"/>
                <a:cs typeface="Montserrat"/>
              </a:rPr>
              <a:t>nivel</a:t>
            </a:r>
            <a:r>
              <a:rPr sz="700" spc="500" dirty="0">
                <a:latin typeface="Montserrat"/>
                <a:cs typeface="Montserrat"/>
              </a:rPr>
              <a:t> </a:t>
            </a:r>
            <a:r>
              <a:rPr sz="700" dirty="0">
                <a:latin typeface="Montserrat"/>
                <a:cs typeface="Montserrat"/>
              </a:rPr>
              <a:t>se</a:t>
            </a:r>
            <a:r>
              <a:rPr sz="700" spc="290" dirty="0">
                <a:latin typeface="Montserrat"/>
                <a:cs typeface="Montserrat"/>
              </a:rPr>
              <a:t>  </a:t>
            </a:r>
            <a:r>
              <a:rPr sz="700" dirty="0">
                <a:latin typeface="Montserrat"/>
                <a:cs typeface="Montserrat"/>
              </a:rPr>
              <a:t>acerca</a:t>
            </a:r>
            <a:r>
              <a:rPr sz="700" spc="290" dirty="0">
                <a:latin typeface="Montserrat"/>
                <a:cs typeface="Montserrat"/>
              </a:rPr>
              <a:t>  </a:t>
            </a:r>
            <a:r>
              <a:rPr sz="700" dirty="0">
                <a:latin typeface="Montserrat"/>
                <a:cs typeface="Montserrat"/>
              </a:rPr>
              <a:t>al</a:t>
            </a:r>
            <a:r>
              <a:rPr sz="700" spc="295" dirty="0">
                <a:latin typeface="Montserrat"/>
                <a:cs typeface="Montserrat"/>
              </a:rPr>
              <a:t>  </a:t>
            </a:r>
            <a:r>
              <a:rPr sz="700" dirty="0">
                <a:latin typeface="Montserrat"/>
                <a:cs typeface="Montserrat"/>
              </a:rPr>
              <a:t>mínimo</a:t>
            </a:r>
            <a:r>
              <a:rPr sz="700" spc="290" dirty="0">
                <a:latin typeface="Montserrat"/>
                <a:cs typeface="Montserrat"/>
              </a:rPr>
              <a:t>  </a:t>
            </a:r>
            <a:r>
              <a:rPr sz="700" dirty="0">
                <a:latin typeface="Montserrat"/>
                <a:cs typeface="Montserrat"/>
              </a:rPr>
              <a:t>seguro,</a:t>
            </a:r>
            <a:r>
              <a:rPr sz="700" spc="290" dirty="0">
                <a:latin typeface="Montserrat"/>
                <a:cs typeface="Montserrat"/>
              </a:rPr>
              <a:t>  </a:t>
            </a:r>
            <a:r>
              <a:rPr sz="700" dirty="0">
                <a:latin typeface="Montserrat"/>
                <a:cs typeface="Montserrat"/>
              </a:rPr>
              <a:t>2.5</a:t>
            </a:r>
            <a:r>
              <a:rPr sz="700" spc="295" dirty="0">
                <a:latin typeface="Montserrat"/>
                <a:cs typeface="Montserrat"/>
              </a:rPr>
              <a:t>  </a:t>
            </a:r>
            <a:r>
              <a:rPr sz="700" spc="-10" dirty="0">
                <a:latin typeface="Montserrat"/>
                <a:cs typeface="Montserrat"/>
              </a:rPr>
              <a:t>litros</a:t>
            </a:r>
            <a:r>
              <a:rPr sz="700" spc="500" dirty="0">
                <a:latin typeface="Montserrat"/>
                <a:cs typeface="Montserrat"/>
              </a:rPr>
              <a:t> </a:t>
            </a:r>
            <a:r>
              <a:rPr sz="700" spc="-10" dirty="0">
                <a:latin typeface="Montserrat"/>
                <a:cs typeface="Montserrat"/>
              </a:rPr>
              <a:t>aproximadamente.</a:t>
            </a:r>
            <a:endParaRPr sz="700">
              <a:latin typeface="Montserrat"/>
              <a:cs typeface="Montserrat"/>
            </a:endParaRPr>
          </a:p>
        </p:txBody>
      </p:sp>
      <p:sp>
        <p:nvSpPr>
          <p:cNvPr id="6" name="object 6"/>
          <p:cNvSpPr txBox="1"/>
          <p:nvPr/>
        </p:nvSpPr>
        <p:spPr>
          <a:xfrm>
            <a:off x="280822" y="1990801"/>
            <a:ext cx="2254885" cy="66548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El</a:t>
            </a:r>
            <a:r>
              <a:rPr sz="700" spc="80" dirty="0">
                <a:latin typeface="Montserrat"/>
                <a:cs typeface="Montserrat"/>
              </a:rPr>
              <a:t> </a:t>
            </a:r>
            <a:r>
              <a:rPr sz="700" dirty="0">
                <a:latin typeface="Montserrat"/>
                <a:cs typeface="Montserrat"/>
              </a:rPr>
              <a:t>indicador</a:t>
            </a:r>
            <a:r>
              <a:rPr sz="700" spc="85" dirty="0">
                <a:latin typeface="Montserrat"/>
                <a:cs typeface="Montserrat"/>
              </a:rPr>
              <a:t> </a:t>
            </a:r>
            <a:r>
              <a:rPr sz="700" dirty="0">
                <a:latin typeface="Montserrat"/>
                <a:cs typeface="Montserrat"/>
              </a:rPr>
              <a:t>de</a:t>
            </a:r>
            <a:r>
              <a:rPr sz="700" spc="85" dirty="0">
                <a:latin typeface="Montserrat"/>
                <a:cs typeface="Montserrat"/>
              </a:rPr>
              <a:t> </a:t>
            </a:r>
            <a:r>
              <a:rPr sz="700" dirty="0">
                <a:latin typeface="Montserrat"/>
                <a:cs typeface="Montserrat"/>
              </a:rPr>
              <a:t>combustible</a:t>
            </a:r>
            <a:r>
              <a:rPr sz="700" spc="95" dirty="0">
                <a:latin typeface="Montserrat"/>
                <a:cs typeface="Montserrat"/>
              </a:rPr>
              <a:t> </a:t>
            </a:r>
            <a:r>
              <a:rPr sz="700" dirty="0">
                <a:latin typeface="Montserrat"/>
                <a:cs typeface="Montserrat"/>
              </a:rPr>
              <a:t>bajo</a:t>
            </a:r>
            <a:r>
              <a:rPr sz="700" spc="80" dirty="0">
                <a:latin typeface="Montserrat"/>
                <a:cs typeface="Montserrat"/>
              </a:rPr>
              <a:t> </a:t>
            </a:r>
            <a:r>
              <a:rPr sz="700" dirty="0">
                <a:latin typeface="Montserrat"/>
                <a:cs typeface="Montserrat"/>
              </a:rPr>
              <a:t>se</a:t>
            </a:r>
            <a:r>
              <a:rPr sz="700" spc="85" dirty="0">
                <a:latin typeface="Montserrat"/>
                <a:cs typeface="Montserrat"/>
              </a:rPr>
              <a:t> </a:t>
            </a:r>
            <a:r>
              <a:rPr sz="700" dirty="0">
                <a:latin typeface="Montserrat"/>
                <a:cs typeface="Montserrat"/>
              </a:rPr>
              <a:t>ilumina</a:t>
            </a:r>
            <a:r>
              <a:rPr sz="700" spc="85" dirty="0">
                <a:latin typeface="Montserrat"/>
                <a:cs typeface="Montserrat"/>
              </a:rPr>
              <a:t> </a:t>
            </a:r>
            <a:r>
              <a:rPr sz="700" dirty="0">
                <a:latin typeface="Montserrat"/>
                <a:cs typeface="Montserrat"/>
              </a:rPr>
              <a:t>y</a:t>
            </a:r>
            <a:r>
              <a:rPr sz="700" spc="355" dirty="0">
                <a:latin typeface="Montserrat"/>
                <a:cs typeface="Montserrat"/>
              </a:rPr>
              <a:t> </a:t>
            </a:r>
            <a:r>
              <a:rPr sz="700" spc="-50" dirty="0">
                <a:latin typeface="Montserrat"/>
                <a:cs typeface="Montserrat"/>
              </a:rPr>
              <a:t>1</a:t>
            </a:r>
            <a:r>
              <a:rPr sz="700" spc="500" dirty="0">
                <a:latin typeface="Montserrat"/>
                <a:cs typeface="Montserrat"/>
              </a:rPr>
              <a:t> </a:t>
            </a:r>
            <a:r>
              <a:rPr sz="700" dirty="0">
                <a:latin typeface="Montserrat"/>
                <a:cs typeface="Montserrat"/>
              </a:rPr>
              <a:t>barra</a:t>
            </a:r>
            <a:r>
              <a:rPr sz="700" spc="5" dirty="0">
                <a:latin typeface="Montserrat"/>
                <a:cs typeface="Montserrat"/>
              </a:rPr>
              <a:t> </a:t>
            </a:r>
            <a:r>
              <a:rPr sz="700" dirty="0">
                <a:latin typeface="Montserrat"/>
                <a:cs typeface="Montserrat"/>
              </a:rPr>
              <a:t>es</a:t>
            </a:r>
            <a:r>
              <a:rPr sz="700" spc="20" dirty="0">
                <a:latin typeface="Montserrat"/>
                <a:cs typeface="Montserrat"/>
              </a:rPr>
              <a:t> </a:t>
            </a:r>
            <a:r>
              <a:rPr sz="700" dirty="0">
                <a:latin typeface="Montserrat"/>
                <a:cs typeface="Montserrat"/>
              </a:rPr>
              <a:t>visible</a:t>
            </a:r>
            <a:r>
              <a:rPr sz="700" spc="20" dirty="0">
                <a:latin typeface="Montserrat"/>
                <a:cs typeface="Montserrat"/>
              </a:rPr>
              <a:t> </a:t>
            </a:r>
            <a:r>
              <a:rPr sz="700" dirty="0">
                <a:latin typeface="Montserrat"/>
                <a:cs typeface="Montserrat"/>
              </a:rPr>
              <a:t>cuando</a:t>
            </a:r>
            <a:r>
              <a:rPr sz="700" spc="20" dirty="0">
                <a:latin typeface="Montserrat"/>
                <a:cs typeface="Montserrat"/>
              </a:rPr>
              <a:t> </a:t>
            </a:r>
            <a:r>
              <a:rPr sz="700" dirty="0">
                <a:latin typeface="Montserrat"/>
                <a:cs typeface="Montserrat"/>
              </a:rPr>
              <a:t>el</a:t>
            </a:r>
            <a:r>
              <a:rPr sz="700" spc="20" dirty="0">
                <a:latin typeface="Montserrat"/>
                <a:cs typeface="Montserrat"/>
              </a:rPr>
              <a:t> </a:t>
            </a:r>
            <a:r>
              <a:rPr sz="700" dirty="0">
                <a:latin typeface="Montserrat"/>
                <a:cs typeface="Montserrat"/>
              </a:rPr>
              <a:t>nivel</a:t>
            </a:r>
            <a:r>
              <a:rPr sz="700" spc="25" dirty="0">
                <a:latin typeface="Montserrat"/>
                <a:cs typeface="Montserrat"/>
              </a:rPr>
              <a:t> </a:t>
            </a:r>
            <a:r>
              <a:rPr sz="700" dirty="0">
                <a:latin typeface="Montserrat"/>
                <a:cs typeface="Montserrat"/>
              </a:rPr>
              <a:t>alcanza</a:t>
            </a:r>
            <a:r>
              <a:rPr sz="700" spc="15" dirty="0">
                <a:latin typeface="Montserrat"/>
                <a:cs typeface="Montserrat"/>
              </a:rPr>
              <a:t> </a:t>
            </a:r>
            <a:r>
              <a:rPr sz="700" dirty="0">
                <a:latin typeface="Montserrat"/>
                <a:cs typeface="Montserrat"/>
              </a:rPr>
              <a:t>el</a:t>
            </a:r>
            <a:r>
              <a:rPr sz="700" spc="25" dirty="0">
                <a:latin typeface="Montserrat"/>
                <a:cs typeface="Montserrat"/>
              </a:rPr>
              <a:t> </a:t>
            </a:r>
            <a:r>
              <a:rPr sz="700" spc="-10" dirty="0">
                <a:latin typeface="Montserrat"/>
                <a:cs typeface="Montserrat"/>
              </a:rPr>
              <a:t>mínimo</a:t>
            </a:r>
            <a:r>
              <a:rPr sz="700" spc="500" dirty="0">
                <a:latin typeface="Montserrat"/>
                <a:cs typeface="Montserrat"/>
              </a:rPr>
              <a:t> </a:t>
            </a:r>
            <a:r>
              <a:rPr sz="700" dirty="0">
                <a:latin typeface="Montserrat"/>
                <a:cs typeface="Montserrat"/>
              </a:rPr>
              <a:t>seguro,</a:t>
            </a:r>
            <a:r>
              <a:rPr sz="700" spc="185" dirty="0">
                <a:latin typeface="Montserrat"/>
                <a:cs typeface="Montserrat"/>
              </a:rPr>
              <a:t> </a:t>
            </a:r>
            <a:r>
              <a:rPr sz="700" dirty="0">
                <a:latin typeface="Montserrat"/>
                <a:cs typeface="Montserrat"/>
              </a:rPr>
              <a:t>1.8</a:t>
            </a:r>
            <a:r>
              <a:rPr sz="700" spc="204" dirty="0">
                <a:latin typeface="Montserrat"/>
                <a:cs typeface="Montserrat"/>
              </a:rPr>
              <a:t> </a:t>
            </a:r>
            <a:r>
              <a:rPr sz="700" dirty="0">
                <a:latin typeface="Montserrat"/>
                <a:cs typeface="Montserrat"/>
              </a:rPr>
              <a:t>litros</a:t>
            </a:r>
            <a:r>
              <a:rPr sz="700" spc="195" dirty="0">
                <a:latin typeface="Montserrat"/>
                <a:cs typeface="Montserrat"/>
              </a:rPr>
              <a:t> </a:t>
            </a:r>
            <a:r>
              <a:rPr sz="700" dirty="0">
                <a:latin typeface="Montserrat"/>
                <a:cs typeface="Montserrat"/>
              </a:rPr>
              <a:t>aproximadamente.</a:t>
            </a:r>
            <a:r>
              <a:rPr sz="700" spc="190" dirty="0">
                <a:latin typeface="Montserrat"/>
                <a:cs typeface="Montserrat"/>
              </a:rPr>
              <a:t> </a:t>
            </a:r>
            <a:r>
              <a:rPr sz="700" dirty="0">
                <a:latin typeface="Montserrat"/>
                <a:cs typeface="Montserrat"/>
              </a:rPr>
              <a:t>Una</a:t>
            </a:r>
            <a:r>
              <a:rPr sz="700" spc="204" dirty="0">
                <a:latin typeface="Montserrat"/>
                <a:cs typeface="Montserrat"/>
              </a:rPr>
              <a:t> </a:t>
            </a:r>
            <a:r>
              <a:rPr sz="700" dirty="0">
                <a:latin typeface="Montserrat"/>
                <a:cs typeface="Montserrat"/>
              </a:rPr>
              <a:t>vez</a:t>
            </a:r>
            <a:r>
              <a:rPr sz="700" spc="21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combustible</a:t>
            </a:r>
            <a:r>
              <a:rPr sz="700" spc="254" dirty="0">
                <a:latin typeface="Montserrat"/>
                <a:cs typeface="Montserrat"/>
              </a:rPr>
              <a:t>  </a:t>
            </a:r>
            <a:r>
              <a:rPr sz="700" dirty="0">
                <a:latin typeface="Montserrat"/>
                <a:cs typeface="Montserrat"/>
              </a:rPr>
              <a:t>disponible</a:t>
            </a:r>
            <a:r>
              <a:rPr sz="700" spc="254" dirty="0">
                <a:latin typeface="Montserrat"/>
                <a:cs typeface="Montserrat"/>
              </a:rPr>
              <a:t>  </a:t>
            </a:r>
            <a:r>
              <a:rPr sz="700" dirty="0">
                <a:latin typeface="Montserrat"/>
                <a:cs typeface="Montserrat"/>
              </a:rPr>
              <a:t>sea</a:t>
            </a:r>
            <a:r>
              <a:rPr sz="700" spc="260" dirty="0">
                <a:latin typeface="Montserrat"/>
                <a:cs typeface="Montserrat"/>
              </a:rPr>
              <a:t>  </a:t>
            </a:r>
            <a:r>
              <a:rPr sz="700" dirty="0">
                <a:latin typeface="Montserrat"/>
                <a:cs typeface="Montserrat"/>
              </a:rPr>
              <a:t>solo</a:t>
            </a:r>
            <a:r>
              <a:rPr sz="700" spc="245" dirty="0">
                <a:latin typeface="Montserrat"/>
                <a:cs typeface="Montserrat"/>
              </a:rPr>
              <a:t>  </a:t>
            </a:r>
            <a:r>
              <a:rPr sz="700" dirty="0">
                <a:latin typeface="Montserrat"/>
                <a:cs typeface="Montserrat"/>
              </a:rPr>
              <a:t>1.1</a:t>
            </a:r>
            <a:r>
              <a:rPr sz="700" spc="250" dirty="0">
                <a:latin typeface="Montserrat"/>
                <a:cs typeface="Montserrat"/>
              </a:rPr>
              <a:t>  </a:t>
            </a:r>
            <a:r>
              <a:rPr sz="700" spc="-10" dirty="0">
                <a:latin typeface="Montserrat"/>
                <a:cs typeface="Montserrat"/>
              </a:rPr>
              <a:t>litros</a:t>
            </a:r>
            <a:r>
              <a:rPr sz="700" spc="500" dirty="0">
                <a:latin typeface="Montserrat"/>
                <a:cs typeface="Montserrat"/>
              </a:rPr>
              <a:t> </a:t>
            </a:r>
            <a:r>
              <a:rPr sz="700" dirty="0">
                <a:latin typeface="Montserrat"/>
                <a:cs typeface="Montserrat"/>
              </a:rPr>
              <a:t>aproximadamente</a:t>
            </a:r>
            <a:r>
              <a:rPr sz="700" spc="310" dirty="0">
                <a:latin typeface="Montserrat"/>
                <a:cs typeface="Montserrat"/>
              </a:rPr>
              <a:t> </a:t>
            </a:r>
            <a:r>
              <a:rPr sz="700" dirty="0">
                <a:latin typeface="Montserrat"/>
                <a:cs typeface="Montserrat"/>
              </a:rPr>
              <a:t>no</a:t>
            </a:r>
            <a:r>
              <a:rPr sz="700" spc="305" dirty="0">
                <a:latin typeface="Montserrat"/>
                <a:cs typeface="Montserrat"/>
              </a:rPr>
              <a:t> </a:t>
            </a:r>
            <a:r>
              <a:rPr sz="700" dirty="0">
                <a:latin typeface="Montserrat"/>
                <a:cs typeface="Montserrat"/>
              </a:rPr>
              <a:t>hay</a:t>
            </a:r>
            <a:r>
              <a:rPr sz="700" spc="305" dirty="0">
                <a:latin typeface="Montserrat"/>
                <a:cs typeface="Montserrat"/>
              </a:rPr>
              <a:t> </a:t>
            </a:r>
            <a:r>
              <a:rPr sz="700" dirty="0">
                <a:latin typeface="Montserrat"/>
                <a:cs typeface="Montserrat"/>
              </a:rPr>
              <a:t>barras</a:t>
            </a:r>
            <a:r>
              <a:rPr sz="700" spc="300" dirty="0">
                <a:latin typeface="Montserrat"/>
                <a:cs typeface="Montserrat"/>
              </a:rPr>
              <a:t> </a:t>
            </a:r>
            <a:r>
              <a:rPr sz="700" dirty="0">
                <a:latin typeface="Montserrat"/>
                <a:cs typeface="Montserrat"/>
              </a:rPr>
              <a:t>visibles</a:t>
            </a:r>
            <a:r>
              <a:rPr sz="700" spc="310" dirty="0">
                <a:latin typeface="Montserrat"/>
                <a:cs typeface="Montserrat"/>
              </a:rPr>
              <a:t> </a:t>
            </a:r>
            <a:r>
              <a:rPr sz="700" dirty="0">
                <a:latin typeface="Montserrat"/>
                <a:cs typeface="Montserrat"/>
              </a:rPr>
              <a:t>y</a:t>
            </a:r>
            <a:r>
              <a:rPr sz="700" spc="29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indicador</a:t>
            </a:r>
            <a:r>
              <a:rPr sz="700" spc="-15" dirty="0">
                <a:latin typeface="Montserrat"/>
                <a:cs typeface="Montserrat"/>
              </a:rPr>
              <a:t> </a:t>
            </a:r>
            <a:r>
              <a:rPr sz="700" dirty="0">
                <a:latin typeface="Montserrat"/>
                <a:cs typeface="Montserrat"/>
              </a:rPr>
              <a:t>de</a:t>
            </a:r>
            <a:r>
              <a:rPr sz="700" spc="-30" dirty="0">
                <a:latin typeface="Montserrat"/>
                <a:cs typeface="Montserrat"/>
              </a:rPr>
              <a:t> </a:t>
            </a:r>
            <a:r>
              <a:rPr sz="700" dirty="0">
                <a:latin typeface="Montserrat"/>
                <a:cs typeface="Montserrat"/>
              </a:rPr>
              <a:t>combustible</a:t>
            </a:r>
            <a:r>
              <a:rPr sz="700" spc="-5" dirty="0">
                <a:latin typeface="Montserrat"/>
                <a:cs typeface="Montserrat"/>
              </a:rPr>
              <a:t> </a:t>
            </a:r>
            <a:r>
              <a:rPr sz="700" dirty="0">
                <a:latin typeface="Montserrat"/>
                <a:cs typeface="Montserrat"/>
              </a:rPr>
              <a:t>bajo</a:t>
            </a:r>
            <a:r>
              <a:rPr sz="700" spc="-35" dirty="0">
                <a:latin typeface="Montserrat"/>
                <a:cs typeface="Montserrat"/>
              </a:rPr>
              <a:t> </a:t>
            </a:r>
            <a:r>
              <a:rPr sz="700" spc="-10" dirty="0">
                <a:latin typeface="Montserrat"/>
                <a:cs typeface="Montserrat"/>
              </a:rPr>
              <a:t>parpadea.</a:t>
            </a:r>
            <a:endParaRPr sz="700">
              <a:latin typeface="Montserrat"/>
              <a:cs typeface="Montserrat"/>
            </a:endParaRPr>
          </a:p>
        </p:txBody>
      </p:sp>
      <p:sp>
        <p:nvSpPr>
          <p:cNvPr id="7" name="object 7"/>
          <p:cNvSpPr txBox="1"/>
          <p:nvPr/>
        </p:nvSpPr>
        <p:spPr>
          <a:xfrm>
            <a:off x="280822" y="3035300"/>
            <a:ext cx="2252980" cy="55880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Si</a:t>
            </a:r>
            <a:r>
              <a:rPr sz="700" spc="484" dirty="0">
                <a:latin typeface="Montserrat"/>
                <a:cs typeface="Montserrat"/>
              </a:rPr>
              <a:t> </a:t>
            </a:r>
            <a:r>
              <a:rPr sz="700" dirty="0">
                <a:latin typeface="Montserrat"/>
                <a:cs typeface="Montserrat"/>
              </a:rPr>
              <a:t>las</a:t>
            </a:r>
            <a:r>
              <a:rPr sz="700" spc="475" dirty="0">
                <a:latin typeface="Montserrat"/>
                <a:cs typeface="Montserrat"/>
              </a:rPr>
              <a:t> </a:t>
            </a:r>
            <a:r>
              <a:rPr sz="700" dirty="0">
                <a:latin typeface="Montserrat"/>
                <a:cs typeface="Montserrat"/>
              </a:rPr>
              <a:t>8</a:t>
            </a:r>
            <a:r>
              <a:rPr sz="700" spc="484" dirty="0">
                <a:latin typeface="Montserrat"/>
                <a:cs typeface="Montserrat"/>
              </a:rPr>
              <a:t> </a:t>
            </a:r>
            <a:r>
              <a:rPr sz="700" dirty="0">
                <a:latin typeface="Montserrat"/>
                <a:cs typeface="Montserrat"/>
              </a:rPr>
              <a:t>barras</a:t>
            </a:r>
            <a:r>
              <a:rPr sz="700" spc="475" dirty="0">
                <a:latin typeface="Montserrat"/>
                <a:cs typeface="Montserrat"/>
              </a:rPr>
              <a:t> </a:t>
            </a:r>
            <a:r>
              <a:rPr sz="700" dirty="0">
                <a:latin typeface="Montserrat"/>
                <a:cs typeface="Montserrat"/>
              </a:rPr>
              <a:t>del</a:t>
            </a:r>
            <a:r>
              <a:rPr sz="700" spc="484" dirty="0">
                <a:latin typeface="Montserrat"/>
                <a:cs typeface="Montserrat"/>
              </a:rPr>
              <a:t> </a:t>
            </a:r>
            <a:r>
              <a:rPr sz="700" dirty="0">
                <a:latin typeface="Montserrat"/>
                <a:cs typeface="Montserrat"/>
              </a:rPr>
              <a:t>indicador</a:t>
            </a:r>
            <a:r>
              <a:rPr sz="700" spc="495" dirty="0">
                <a:latin typeface="Montserrat"/>
                <a:cs typeface="Montserrat"/>
              </a:rPr>
              <a:t> </a:t>
            </a:r>
            <a:r>
              <a:rPr sz="700" dirty="0">
                <a:latin typeface="Montserrat"/>
                <a:cs typeface="Montserrat"/>
              </a:rPr>
              <a:t>de</a:t>
            </a:r>
            <a:r>
              <a:rPr sz="700" spc="490" dirty="0">
                <a:latin typeface="Montserrat"/>
                <a:cs typeface="Montserrat"/>
              </a:rPr>
              <a:t> </a:t>
            </a:r>
            <a:r>
              <a:rPr sz="700" dirty="0">
                <a:latin typeface="Montserrat"/>
                <a:cs typeface="Montserrat"/>
              </a:rPr>
              <a:t>nivel</a:t>
            </a:r>
            <a:r>
              <a:rPr sz="700" spc="49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combustible</a:t>
            </a:r>
            <a:r>
              <a:rPr sz="700" spc="160" dirty="0">
                <a:latin typeface="Montserrat"/>
                <a:cs typeface="Montserrat"/>
              </a:rPr>
              <a:t> </a:t>
            </a:r>
            <a:r>
              <a:rPr sz="700" dirty="0">
                <a:latin typeface="Montserrat"/>
                <a:cs typeface="Montserrat"/>
              </a:rPr>
              <a:t>parpadean</a:t>
            </a:r>
            <a:r>
              <a:rPr sz="700" spc="165" dirty="0">
                <a:latin typeface="Montserrat"/>
                <a:cs typeface="Montserrat"/>
              </a:rPr>
              <a:t> </a:t>
            </a:r>
            <a:r>
              <a:rPr sz="700" dirty="0">
                <a:latin typeface="Montserrat"/>
                <a:cs typeface="Montserrat"/>
              </a:rPr>
              <a:t>y</a:t>
            </a:r>
            <a:r>
              <a:rPr sz="700" spc="155" dirty="0">
                <a:latin typeface="Montserrat"/>
                <a:cs typeface="Montserrat"/>
              </a:rPr>
              <a:t> </a:t>
            </a:r>
            <a:r>
              <a:rPr sz="700" dirty="0">
                <a:latin typeface="Montserrat"/>
                <a:cs typeface="Montserrat"/>
              </a:rPr>
              <a:t>el</a:t>
            </a:r>
            <a:r>
              <a:rPr sz="700" spc="160" dirty="0">
                <a:latin typeface="Montserrat"/>
                <a:cs typeface="Montserrat"/>
              </a:rPr>
              <a:t> </a:t>
            </a:r>
            <a:r>
              <a:rPr sz="700" dirty="0">
                <a:latin typeface="Montserrat"/>
                <a:cs typeface="Montserrat"/>
              </a:rPr>
              <a:t>tablero</a:t>
            </a:r>
            <a:r>
              <a:rPr sz="700" spc="155" dirty="0">
                <a:latin typeface="Montserrat"/>
                <a:cs typeface="Montserrat"/>
              </a:rPr>
              <a:t> </a:t>
            </a:r>
            <a:r>
              <a:rPr sz="700" dirty="0">
                <a:latin typeface="Montserrat"/>
                <a:cs typeface="Montserrat"/>
              </a:rPr>
              <a:t>muestra</a:t>
            </a:r>
            <a:r>
              <a:rPr sz="700" spc="15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error</a:t>
            </a:r>
            <a:r>
              <a:rPr sz="700" spc="95" dirty="0">
                <a:latin typeface="Montserrat"/>
                <a:cs typeface="Montserrat"/>
              </a:rPr>
              <a:t> </a:t>
            </a:r>
            <a:r>
              <a:rPr sz="700" dirty="0">
                <a:latin typeface="Montserrat"/>
                <a:cs typeface="Montserrat"/>
              </a:rPr>
              <a:t>“CHECK</a:t>
            </a:r>
            <a:r>
              <a:rPr sz="700" spc="100" dirty="0">
                <a:latin typeface="Montserrat"/>
                <a:cs typeface="Montserrat"/>
              </a:rPr>
              <a:t> </a:t>
            </a:r>
            <a:r>
              <a:rPr sz="700" dirty="0">
                <a:latin typeface="Montserrat"/>
                <a:cs typeface="Montserrat"/>
              </a:rPr>
              <a:t>FUEL</a:t>
            </a:r>
            <a:r>
              <a:rPr sz="700" spc="95" dirty="0">
                <a:latin typeface="Montserrat"/>
                <a:cs typeface="Montserrat"/>
              </a:rPr>
              <a:t> </a:t>
            </a:r>
            <a:r>
              <a:rPr sz="700" dirty="0">
                <a:latin typeface="Montserrat"/>
                <a:cs typeface="Montserrat"/>
              </a:rPr>
              <a:t>SENSOR”</a:t>
            </a:r>
            <a:r>
              <a:rPr sz="700" spc="100" dirty="0">
                <a:latin typeface="Montserrat"/>
                <a:cs typeface="Montserrat"/>
              </a:rPr>
              <a:t> </a:t>
            </a:r>
            <a:r>
              <a:rPr sz="700" dirty="0">
                <a:latin typeface="Montserrat"/>
                <a:cs typeface="Montserrat"/>
              </a:rPr>
              <a:t>visite</a:t>
            </a:r>
            <a:r>
              <a:rPr sz="700" spc="105" dirty="0">
                <a:latin typeface="Montserrat"/>
                <a:cs typeface="Montserrat"/>
              </a:rPr>
              <a:t> </a:t>
            </a:r>
            <a:r>
              <a:rPr sz="700" dirty="0">
                <a:latin typeface="Montserrat"/>
                <a:cs typeface="Montserrat"/>
              </a:rPr>
              <a:t>el</a:t>
            </a:r>
            <a:r>
              <a:rPr sz="700" spc="110" dirty="0">
                <a:latin typeface="Montserrat"/>
                <a:cs typeface="Montserrat"/>
              </a:rPr>
              <a:t> </a:t>
            </a:r>
            <a:r>
              <a:rPr sz="700" dirty="0">
                <a:latin typeface="Montserrat"/>
                <a:cs typeface="Montserrat"/>
              </a:rPr>
              <a:t>Centro</a:t>
            </a:r>
            <a:r>
              <a:rPr sz="700" spc="11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Servicio</a:t>
            </a:r>
            <a:r>
              <a:rPr sz="700" spc="80" dirty="0">
                <a:latin typeface="Montserrat"/>
                <a:cs typeface="Montserrat"/>
              </a:rPr>
              <a:t> </a:t>
            </a:r>
            <a:r>
              <a:rPr sz="700" dirty="0">
                <a:latin typeface="Montserrat"/>
                <a:cs typeface="Montserrat"/>
              </a:rPr>
              <a:t>Autorizado</a:t>
            </a:r>
            <a:r>
              <a:rPr sz="700" spc="100" dirty="0">
                <a:latin typeface="Montserrat"/>
                <a:cs typeface="Montserrat"/>
              </a:rPr>
              <a:t> </a:t>
            </a:r>
            <a:r>
              <a:rPr sz="700" dirty="0">
                <a:latin typeface="Montserrat"/>
                <a:cs typeface="Montserrat"/>
              </a:rPr>
              <a:t>(CSA)</a:t>
            </a:r>
            <a:r>
              <a:rPr sz="700" spc="85" dirty="0">
                <a:latin typeface="Montserrat"/>
                <a:cs typeface="Montserrat"/>
              </a:rPr>
              <a:t> </a:t>
            </a:r>
            <a:r>
              <a:rPr sz="700" spc="95" dirty="0">
                <a:latin typeface="Montserrat"/>
                <a:cs typeface="Montserrat"/>
              </a:rPr>
              <a:t> </a:t>
            </a:r>
            <a:r>
              <a:rPr sz="700" dirty="0">
                <a:latin typeface="Montserrat"/>
                <a:cs typeface="Montserrat"/>
              </a:rPr>
              <a:t>tan</a:t>
            </a:r>
            <a:r>
              <a:rPr sz="700" spc="95" dirty="0">
                <a:latin typeface="Montserrat"/>
                <a:cs typeface="Montserrat"/>
              </a:rPr>
              <a:t> </a:t>
            </a:r>
            <a:r>
              <a:rPr sz="700" spc="-10" dirty="0">
                <a:latin typeface="Montserrat"/>
                <a:cs typeface="Montserrat"/>
              </a:rPr>
              <a:t>pronto</a:t>
            </a:r>
            <a:r>
              <a:rPr sz="700" spc="500" dirty="0">
                <a:latin typeface="Montserrat"/>
                <a:cs typeface="Montserrat"/>
              </a:rPr>
              <a:t> </a:t>
            </a:r>
            <a:r>
              <a:rPr sz="700" dirty="0">
                <a:latin typeface="Montserrat"/>
                <a:cs typeface="Montserrat"/>
              </a:rPr>
              <a:t>como</a:t>
            </a:r>
            <a:r>
              <a:rPr sz="700" spc="-20" dirty="0">
                <a:latin typeface="Montserrat"/>
                <a:cs typeface="Montserrat"/>
              </a:rPr>
              <a:t> </a:t>
            </a:r>
            <a:r>
              <a:rPr sz="700" dirty="0">
                <a:latin typeface="Montserrat"/>
                <a:cs typeface="Montserrat"/>
              </a:rPr>
              <a:t>sea</a:t>
            </a:r>
            <a:r>
              <a:rPr sz="700" spc="-5" dirty="0">
                <a:latin typeface="Montserrat"/>
                <a:cs typeface="Montserrat"/>
              </a:rPr>
              <a:t> </a:t>
            </a:r>
            <a:r>
              <a:rPr sz="700" spc="-10" dirty="0">
                <a:latin typeface="Montserrat"/>
                <a:cs typeface="Montserrat"/>
              </a:rPr>
              <a:t>posible.</a:t>
            </a:r>
            <a:endParaRPr sz="700" dirty="0">
              <a:latin typeface="Montserrat"/>
              <a:cs typeface="Montserrat"/>
            </a:endParaRPr>
          </a:p>
        </p:txBody>
      </p:sp>
      <p:sp>
        <p:nvSpPr>
          <p:cNvPr id="8" name="object 8"/>
          <p:cNvSpPr txBox="1"/>
          <p:nvPr/>
        </p:nvSpPr>
        <p:spPr>
          <a:xfrm>
            <a:off x="2709164" y="478282"/>
            <a:ext cx="2254885" cy="514350"/>
          </a:xfrm>
          <a:prstGeom prst="rect">
            <a:avLst/>
          </a:prstGeom>
        </p:spPr>
        <p:txBody>
          <a:bodyPr vert="horz" wrap="square" lIns="0" tIns="13335" rIns="0" bIns="0" rtlCol="0">
            <a:spAutoFit/>
          </a:bodyPr>
          <a:lstStyle/>
          <a:p>
            <a:pPr marL="12700" marR="5080" algn="just">
              <a:lnSpc>
                <a:spcPct val="100000"/>
              </a:lnSpc>
              <a:spcBef>
                <a:spcPts val="105"/>
              </a:spcBef>
            </a:pPr>
            <a:r>
              <a:rPr sz="800" b="1" dirty="0">
                <a:solidFill>
                  <a:srgbClr val="221F1F"/>
                </a:solidFill>
                <a:latin typeface="Montserrat"/>
                <a:cs typeface="Montserrat"/>
              </a:rPr>
              <a:t>11.</a:t>
            </a:r>
            <a:r>
              <a:rPr sz="800" b="1" spc="15" dirty="0">
                <a:solidFill>
                  <a:srgbClr val="221F1F"/>
                </a:solidFill>
                <a:latin typeface="Montserrat"/>
                <a:cs typeface="Montserrat"/>
              </a:rPr>
              <a:t> </a:t>
            </a:r>
            <a:r>
              <a:rPr sz="800" b="1" dirty="0">
                <a:solidFill>
                  <a:srgbClr val="221F1F"/>
                </a:solidFill>
                <a:latin typeface="Montserrat"/>
                <a:cs typeface="Montserrat"/>
              </a:rPr>
              <a:t>ODÓMETRO,</a:t>
            </a:r>
            <a:r>
              <a:rPr sz="800" b="1" spc="20" dirty="0">
                <a:solidFill>
                  <a:srgbClr val="221F1F"/>
                </a:solidFill>
                <a:latin typeface="Montserrat"/>
                <a:cs typeface="Montserrat"/>
              </a:rPr>
              <a:t> </a:t>
            </a:r>
            <a:r>
              <a:rPr sz="800" b="1" dirty="0">
                <a:solidFill>
                  <a:srgbClr val="221F1F"/>
                </a:solidFill>
                <a:latin typeface="Montserrat"/>
                <a:cs typeface="Montserrat"/>
              </a:rPr>
              <a:t>TRIP</a:t>
            </a:r>
            <a:r>
              <a:rPr sz="800" b="1" spc="25" dirty="0">
                <a:solidFill>
                  <a:srgbClr val="221F1F"/>
                </a:solidFill>
                <a:latin typeface="Montserrat"/>
                <a:cs typeface="Montserrat"/>
              </a:rPr>
              <a:t> </a:t>
            </a:r>
            <a:r>
              <a:rPr sz="800" b="1" dirty="0">
                <a:solidFill>
                  <a:srgbClr val="221F1F"/>
                </a:solidFill>
                <a:latin typeface="Montserrat"/>
                <a:cs typeface="Montserrat"/>
              </a:rPr>
              <a:t>1,</a:t>
            </a:r>
            <a:r>
              <a:rPr sz="800" b="1" spc="20" dirty="0">
                <a:solidFill>
                  <a:srgbClr val="221F1F"/>
                </a:solidFill>
                <a:latin typeface="Montserrat"/>
                <a:cs typeface="Montserrat"/>
              </a:rPr>
              <a:t> </a:t>
            </a:r>
            <a:r>
              <a:rPr sz="800" b="1" dirty="0">
                <a:solidFill>
                  <a:srgbClr val="221F1F"/>
                </a:solidFill>
                <a:latin typeface="Montserrat"/>
                <a:cs typeface="Montserrat"/>
              </a:rPr>
              <a:t>TRIP</a:t>
            </a:r>
            <a:r>
              <a:rPr sz="800" b="1" spc="15" dirty="0">
                <a:solidFill>
                  <a:srgbClr val="221F1F"/>
                </a:solidFill>
                <a:latin typeface="Montserrat"/>
                <a:cs typeface="Montserrat"/>
              </a:rPr>
              <a:t> </a:t>
            </a:r>
            <a:r>
              <a:rPr sz="800" b="1" dirty="0">
                <a:solidFill>
                  <a:srgbClr val="221F1F"/>
                </a:solidFill>
                <a:latin typeface="Montserrat"/>
                <a:cs typeface="Montserrat"/>
              </a:rPr>
              <a:t>2,</a:t>
            </a:r>
            <a:r>
              <a:rPr sz="800" b="1" spc="30" dirty="0">
                <a:solidFill>
                  <a:srgbClr val="221F1F"/>
                </a:solidFill>
                <a:latin typeface="Montserrat"/>
                <a:cs typeface="Montserrat"/>
              </a:rPr>
              <a:t> </a:t>
            </a:r>
            <a:r>
              <a:rPr sz="800" b="1" dirty="0">
                <a:solidFill>
                  <a:srgbClr val="221F1F"/>
                </a:solidFill>
                <a:latin typeface="Montserrat"/>
                <a:cs typeface="Montserrat"/>
              </a:rPr>
              <a:t>TIEMPO</a:t>
            </a:r>
            <a:r>
              <a:rPr sz="800" b="1" spc="20" dirty="0">
                <a:solidFill>
                  <a:srgbClr val="221F1F"/>
                </a:solidFill>
                <a:latin typeface="Montserrat"/>
                <a:cs typeface="Montserrat"/>
              </a:rPr>
              <a:t> </a:t>
            </a:r>
            <a:r>
              <a:rPr sz="800" b="1" spc="-25" dirty="0">
                <a:solidFill>
                  <a:srgbClr val="221F1F"/>
                </a:solidFill>
                <a:latin typeface="Montserrat"/>
                <a:cs typeface="Montserrat"/>
              </a:rPr>
              <a:t>DE </a:t>
            </a:r>
            <a:r>
              <a:rPr sz="800" b="1" dirty="0">
                <a:solidFill>
                  <a:srgbClr val="221F1F"/>
                </a:solidFill>
                <a:latin typeface="Montserrat"/>
                <a:cs typeface="Montserrat"/>
              </a:rPr>
              <a:t>VUELTA,</a:t>
            </a:r>
            <a:r>
              <a:rPr sz="800" b="1" spc="470" dirty="0">
                <a:solidFill>
                  <a:srgbClr val="221F1F"/>
                </a:solidFill>
                <a:latin typeface="Montserrat"/>
                <a:cs typeface="Montserrat"/>
              </a:rPr>
              <a:t>  </a:t>
            </a:r>
            <a:r>
              <a:rPr sz="800" b="1" dirty="0">
                <a:solidFill>
                  <a:srgbClr val="221F1F"/>
                </a:solidFill>
                <a:latin typeface="Montserrat"/>
                <a:cs typeface="Montserrat"/>
              </a:rPr>
              <a:t>INDICADOR</a:t>
            </a:r>
            <a:r>
              <a:rPr sz="800" b="1" spc="465" dirty="0">
                <a:solidFill>
                  <a:srgbClr val="221F1F"/>
                </a:solidFill>
                <a:latin typeface="Montserrat"/>
                <a:cs typeface="Montserrat"/>
              </a:rPr>
              <a:t>  </a:t>
            </a:r>
            <a:r>
              <a:rPr sz="800" b="1" dirty="0">
                <a:solidFill>
                  <a:srgbClr val="221F1F"/>
                </a:solidFill>
                <a:latin typeface="Montserrat"/>
                <a:cs typeface="Montserrat"/>
              </a:rPr>
              <a:t>DE</a:t>
            </a:r>
            <a:r>
              <a:rPr sz="800" b="1" spc="470" dirty="0">
                <a:solidFill>
                  <a:srgbClr val="221F1F"/>
                </a:solidFill>
                <a:latin typeface="Montserrat"/>
                <a:cs typeface="Montserrat"/>
              </a:rPr>
              <a:t>  </a:t>
            </a:r>
            <a:r>
              <a:rPr sz="800" b="1" spc="-10" dirty="0">
                <a:solidFill>
                  <a:srgbClr val="221F1F"/>
                </a:solidFill>
                <a:latin typeface="Montserrat"/>
                <a:cs typeface="Montserrat"/>
              </a:rPr>
              <a:t>MÁXIMA </a:t>
            </a:r>
            <a:r>
              <a:rPr sz="800" b="1" dirty="0">
                <a:solidFill>
                  <a:srgbClr val="221F1F"/>
                </a:solidFill>
                <a:latin typeface="Montserrat"/>
                <a:cs typeface="Montserrat"/>
              </a:rPr>
              <a:t>VELOCIDAD</a:t>
            </a:r>
            <a:r>
              <a:rPr sz="800" b="1" spc="380" dirty="0">
                <a:solidFill>
                  <a:srgbClr val="221F1F"/>
                </a:solidFill>
                <a:latin typeface="Montserrat"/>
                <a:cs typeface="Montserrat"/>
              </a:rPr>
              <a:t> </a:t>
            </a:r>
            <a:r>
              <a:rPr sz="800" b="1" dirty="0">
                <a:solidFill>
                  <a:srgbClr val="221F1F"/>
                </a:solidFill>
                <a:latin typeface="Montserrat"/>
                <a:cs typeface="Montserrat"/>
              </a:rPr>
              <a:t>Y</a:t>
            </a:r>
            <a:r>
              <a:rPr sz="800" b="1" spc="395" dirty="0">
                <a:solidFill>
                  <a:srgbClr val="221F1F"/>
                </a:solidFill>
                <a:latin typeface="Montserrat"/>
                <a:cs typeface="Montserrat"/>
              </a:rPr>
              <a:t> </a:t>
            </a:r>
            <a:r>
              <a:rPr sz="800" b="1" dirty="0">
                <a:solidFill>
                  <a:srgbClr val="221F1F"/>
                </a:solidFill>
                <a:latin typeface="Montserrat"/>
                <a:cs typeface="Montserrat"/>
              </a:rPr>
              <a:t>INDICADOR</a:t>
            </a:r>
            <a:r>
              <a:rPr sz="800" b="1" spc="385" dirty="0">
                <a:solidFill>
                  <a:srgbClr val="221F1F"/>
                </a:solidFill>
                <a:latin typeface="Montserrat"/>
                <a:cs typeface="Montserrat"/>
              </a:rPr>
              <a:t> </a:t>
            </a:r>
            <a:r>
              <a:rPr sz="800" b="1" dirty="0">
                <a:solidFill>
                  <a:srgbClr val="221F1F"/>
                </a:solidFill>
                <a:latin typeface="Montserrat"/>
                <a:cs typeface="Montserrat"/>
              </a:rPr>
              <a:t>DE</a:t>
            </a:r>
            <a:r>
              <a:rPr sz="800" b="1" spc="395" dirty="0">
                <a:solidFill>
                  <a:srgbClr val="221F1F"/>
                </a:solidFill>
                <a:latin typeface="Montserrat"/>
                <a:cs typeface="Montserrat"/>
              </a:rPr>
              <a:t> </a:t>
            </a:r>
            <a:r>
              <a:rPr sz="800" b="1" spc="-10" dirty="0">
                <a:solidFill>
                  <a:srgbClr val="221F1F"/>
                </a:solidFill>
                <a:latin typeface="Montserrat"/>
                <a:cs typeface="Montserrat"/>
              </a:rPr>
              <a:t>MENOR TIEMPO</a:t>
            </a:r>
            <a:endParaRPr sz="800">
              <a:latin typeface="Montserrat"/>
              <a:cs typeface="Montserrat"/>
            </a:endParaRPr>
          </a:p>
        </p:txBody>
      </p:sp>
      <p:sp>
        <p:nvSpPr>
          <p:cNvPr id="9" name="object 9"/>
          <p:cNvSpPr/>
          <p:nvPr/>
        </p:nvSpPr>
        <p:spPr>
          <a:xfrm>
            <a:off x="1751710" y="1725676"/>
            <a:ext cx="50165" cy="68580"/>
          </a:xfrm>
          <a:custGeom>
            <a:avLst/>
            <a:gdLst/>
            <a:ahLst/>
            <a:cxnLst/>
            <a:rect l="l" t="t" r="r" b="b"/>
            <a:pathLst>
              <a:path w="50164" h="68580">
                <a:moveTo>
                  <a:pt x="49911" y="0"/>
                </a:moveTo>
                <a:lnTo>
                  <a:pt x="13588" y="0"/>
                </a:lnTo>
                <a:lnTo>
                  <a:pt x="0" y="68199"/>
                </a:lnTo>
                <a:lnTo>
                  <a:pt x="10668" y="68199"/>
                </a:lnTo>
                <a:lnTo>
                  <a:pt x="16509" y="39116"/>
                </a:lnTo>
                <a:lnTo>
                  <a:pt x="41656" y="39116"/>
                </a:lnTo>
                <a:lnTo>
                  <a:pt x="43941" y="27812"/>
                </a:lnTo>
                <a:lnTo>
                  <a:pt x="18668" y="27812"/>
                </a:lnTo>
                <a:lnTo>
                  <a:pt x="21970" y="11430"/>
                </a:lnTo>
                <a:lnTo>
                  <a:pt x="47625" y="11430"/>
                </a:lnTo>
                <a:lnTo>
                  <a:pt x="49911" y="0"/>
                </a:lnTo>
                <a:close/>
              </a:path>
            </a:pathLst>
          </a:custGeom>
          <a:solidFill>
            <a:srgbClr val="221F1F"/>
          </a:solidFill>
        </p:spPr>
        <p:txBody>
          <a:bodyPr wrap="square" lIns="0" tIns="0" rIns="0" bIns="0" rtlCol="0"/>
          <a:lstStyle/>
          <a:p>
            <a:endParaRPr/>
          </a:p>
        </p:txBody>
      </p:sp>
      <p:grpSp>
        <p:nvGrpSpPr>
          <p:cNvPr id="10" name="object 10"/>
          <p:cNvGrpSpPr/>
          <p:nvPr/>
        </p:nvGrpSpPr>
        <p:grpSpPr>
          <a:xfrm>
            <a:off x="954455" y="1659001"/>
            <a:ext cx="868044" cy="287655"/>
            <a:chOff x="954455" y="1659001"/>
            <a:chExt cx="868044" cy="287655"/>
          </a:xfrm>
        </p:grpSpPr>
        <p:sp>
          <p:nvSpPr>
            <p:cNvPr id="11" name="object 11"/>
            <p:cNvSpPr/>
            <p:nvPr/>
          </p:nvSpPr>
          <p:spPr>
            <a:xfrm>
              <a:off x="954455" y="1806193"/>
              <a:ext cx="868044" cy="140335"/>
            </a:xfrm>
            <a:custGeom>
              <a:avLst/>
              <a:gdLst/>
              <a:ahLst/>
              <a:cxnLst/>
              <a:rect l="l" t="t" r="r" b="b"/>
              <a:pathLst>
                <a:path w="868044" h="140335">
                  <a:moveTo>
                    <a:pt x="89839" y="0"/>
                  </a:moveTo>
                  <a:lnTo>
                    <a:pt x="0" y="0"/>
                  </a:lnTo>
                  <a:lnTo>
                    <a:pt x="0" y="110871"/>
                  </a:lnTo>
                  <a:lnTo>
                    <a:pt x="89839" y="110871"/>
                  </a:lnTo>
                  <a:lnTo>
                    <a:pt x="89839" y="0"/>
                  </a:lnTo>
                  <a:close/>
                </a:path>
                <a:path w="868044" h="140335">
                  <a:moveTo>
                    <a:pt x="867486" y="118237"/>
                  </a:moveTo>
                  <a:lnTo>
                    <a:pt x="796239" y="118237"/>
                  </a:lnTo>
                  <a:lnTo>
                    <a:pt x="779602" y="131826"/>
                  </a:lnTo>
                  <a:lnTo>
                    <a:pt x="443814" y="131826"/>
                  </a:lnTo>
                  <a:lnTo>
                    <a:pt x="433400" y="120015"/>
                  </a:lnTo>
                  <a:lnTo>
                    <a:pt x="422351" y="131826"/>
                  </a:lnTo>
                  <a:lnTo>
                    <a:pt x="88150" y="131826"/>
                  </a:lnTo>
                  <a:lnTo>
                    <a:pt x="71513" y="117348"/>
                  </a:lnTo>
                  <a:lnTo>
                    <a:pt x="12" y="117348"/>
                  </a:lnTo>
                  <a:lnTo>
                    <a:pt x="12" y="140335"/>
                  </a:lnTo>
                  <a:lnTo>
                    <a:pt x="867232" y="140335"/>
                  </a:lnTo>
                  <a:lnTo>
                    <a:pt x="867359" y="131826"/>
                  </a:lnTo>
                  <a:lnTo>
                    <a:pt x="867486" y="118237"/>
                  </a:lnTo>
                  <a:close/>
                </a:path>
              </a:pathLst>
            </a:custGeom>
            <a:solidFill>
              <a:srgbClr val="221F1F"/>
            </a:solidFill>
          </p:spPr>
          <p:txBody>
            <a:bodyPr wrap="square" lIns="0" tIns="0" rIns="0" bIns="0" rtlCol="0"/>
            <a:lstStyle/>
            <a:p>
              <a:endParaRPr/>
            </a:p>
          </p:txBody>
        </p:sp>
        <p:pic>
          <p:nvPicPr>
            <p:cNvPr id="12" name="object 12"/>
            <p:cNvPicPr/>
            <p:nvPr/>
          </p:nvPicPr>
          <p:blipFill>
            <a:blip r:embed="rId2" cstate="print"/>
            <a:stretch>
              <a:fillRect/>
            </a:stretch>
          </p:blipFill>
          <p:spPr>
            <a:xfrm>
              <a:off x="1327150" y="1659001"/>
              <a:ext cx="122428" cy="133223"/>
            </a:xfrm>
            <a:prstGeom prst="rect">
              <a:avLst/>
            </a:prstGeom>
          </p:spPr>
        </p:pic>
        <p:sp>
          <p:nvSpPr>
            <p:cNvPr id="13" name="object 13"/>
            <p:cNvSpPr/>
            <p:nvPr/>
          </p:nvSpPr>
          <p:spPr>
            <a:xfrm>
              <a:off x="967168" y="1719453"/>
              <a:ext cx="52705" cy="68580"/>
            </a:xfrm>
            <a:custGeom>
              <a:avLst/>
              <a:gdLst/>
              <a:ahLst/>
              <a:cxnLst/>
              <a:rect l="l" t="t" r="r" b="b"/>
              <a:pathLst>
                <a:path w="52705" h="68580">
                  <a:moveTo>
                    <a:pt x="52108" y="0"/>
                  </a:moveTo>
                  <a:lnTo>
                    <a:pt x="13563" y="0"/>
                  </a:lnTo>
                  <a:lnTo>
                    <a:pt x="0" y="68072"/>
                  </a:lnTo>
                  <a:lnTo>
                    <a:pt x="40601" y="68072"/>
                  </a:lnTo>
                  <a:lnTo>
                    <a:pt x="42900" y="56642"/>
                  </a:lnTo>
                  <a:lnTo>
                    <a:pt x="12649" y="56642"/>
                  </a:lnTo>
                  <a:lnTo>
                    <a:pt x="16649" y="38227"/>
                  </a:lnTo>
                  <a:lnTo>
                    <a:pt x="43560" y="38227"/>
                  </a:lnTo>
                  <a:lnTo>
                    <a:pt x="45821" y="26797"/>
                  </a:lnTo>
                  <a:lnTo>
                    <a:pt x="18910" y="26797"/>
                  </a:lnTo>
                  <a:lnTo>
                    <a:pt x="22009" y="11303"/>
                  </a:lnTo>
                  <a:lnTo>
                    <a:pt x="49847" y="11303"/>
                  </a:lnTo>
                  <a:lnTo>
                    <a:pt x="52108" y="0"/>
                  </a:lnTo>
                  <a:close/>
                </a:path>
              </a:pathLst>
            </a:custGeom>
            <a:solidFill>
              <a:srgbClr val="221F1F"/>
            </a:solidFill>
          </p:spPr>
          <p:txBody>
            <a:bodyPr wrap="square" lIns="0" tIns="0" rIns="0" bIns="0" rtlCol="0"/>
            <a:lstStyle/>
            <a:p>
              <a:endParaRPr/>
            </a:p>
          </p:txBody>
        </p:sp>
      </p:grpSp>
      <p:sp>
        <p:nvSpPr>
          <p:cNvPr id="14" name="object 14"/>
          <p:cNvSpPr/>
          <p:nvPr/>
        </p:nvSpPr>
        <p:spPr>
          <a:xfrm>
            <a:off x="1751710" y="2756090"/>
            <a:ext cx="50165" cy="68580"/>
          </a:xfrm>
          <a:custGeom>
            <a:avLst/>
            <a:gdLst/>
            <a:ahLst/>
            <a:cxnLst/>
            <a:rect l="l" t="t" r="r" b="b"/>
            <a:pathLst>
              <a:path w="50164" h="68580">
                <a:moveTo>
                  <a:pt x="49911" y="0"/>
                </a:moveTo>
                <a:lnTo>
                  <a:pt x="13588" y="0"/>
                </a:lnTo>
                <a:lnTo>
                  <a:pt x="0" y="68110"/>
                </a:lnTo>
                <a:lnTo>
                  <a:pt x="10668" y="68110"/>
                </a:lnTo>
                <a:lnTo>
                  <a:pt x="16382" y="39115"/>
                </a:lnTo>
                <a:lnTo>
                  <a:pt x="41656" y="39115"/>
                </a:lnTo>
                <a:lnTo>
                  <a:pt x="43941" y="27736"/>
                </a:lnTo>
                <a:lnTo>
                  <a:pt x="18668" y="27736"/>
                </a:lnTo>
                <a:lnTo>
                  <a:pt x="21970" y="11391"/>
                </a:lnTo>
                <a:lnTo>
                  <a:pt x="47625" y="11391"/>
                </a:lnTo>
                <a:lnTo>
                  <a:pt x="49911" y="0"/>
                </a:lnTo>
                <a:close/>
              </a:path>
            </a:pathLst>
          </a:custGeom>
          <a:solidFill>
            <a:srgbClr val="221F1F"/>
          </a:solidFill>
        </p:spPr>
        <p:txBody>
          <a:bodyPr wrap="square" lIns="0" tIns="0" rIns="0" bIns="0" rtlCol="0"/>
          <a:lstStyle/>
          <a:p>
            <a:endParaRPr/>
          </a:p>
        </p:txBody>
      </p:sp>
      <p:sp>
        <p:nvSpPr>
          <p:cNvPr id="15" name="object 15"/>
          <p:cNvSpPr/>
          <p:nvPr/>
        </p:nvSpPr>
        <p:spPr>
          <a:xfrm>
            <a:off x="954468" y="2953969"/>
            <a:ext cx="868044" cy="23495"/>
          </a:xfrm>
          <a:custGeom>
            <a:avLst/>
            <a:gdLst/>
            <a:ahLst/>
            <a:cxnLst/>
            <a:rect l="l" t="t" r="r" b="b"/>
            <a:pathLst>
              <a:path w="868044" h="23494">
                <a:moveTo>
                  <a:pt x="867473" y="863"/>
                </a:moveTo>
                <a:lnTo>
                  <a:pt x="796226" y="838"/>
                </a:lnTo>
                <a:lnTo>
                  <a:pt x="779589" y="14401"/>
                </a:lnTo>
                <a:lnTo>
                  <a:pt x="443801" y="14401"/>
                </a:lnTo>
                <a:lnTo>
                  <a:pt x="433387" y="2603"/>
                </a:lnTo>
                <a:lnTo>
                  <a:pt x="422338" y="14401"/>
                </a:lnTo>
                <a:lnTo>
                  <a:pt x="88138" y="14401"/>
                </a:lnTo>
                <a:lnTo>
                  <a:pt x="71488" y="12"/>
                </a:lnTo>
                <a:lnTo>
                  <a:pt x="0" y="0"/>
                </a:lnTo>
                <a:lnTo>
                  <a:pt x="0" y="22999"/>
                </a:lnTo>
                <a:lnTo>
                  <a:pt x="867219" y="22999"/>
                </a:lnTo>
                <a:lnTo>
                  <a:pt x="867346" y="14401"/>
                </a:lnTo>
                <a:lnTo>
                  <a:pt x="867473" y="863"/>
                </a:lnTo>
                <a:close/>
              </a:path>
            </a:pathLst>
          </a:custGeom>
          <a:solidFill>
            <a:srgbClr val="221F1F"/>
          </a:solidFill>
        </p:spPr>
        <p:txBody>
          <a:bodyPr wrap="square" lIns="0" tIns="0" rIns="0" bIns="0" rtlCol="0"/>
          <a:lstStyle/>
          <a:p>
            <a:endParaRPr/>
          </a:p>
        </p:txBody>
      </p:sp>
      <p:pic>
        <p:nvPicPr>
          <p:cNvPr id="16" name="object 16"/>
          <p:cNvPicPr/>
          <p:nvPr/>
        </p:nvPicPr>
        <p:blipFill>
          <a:blip r:embed="rId3" cstate="print"/>
          <a:stretch>
            <a:fillRect/>
          </a:stretch>
        </p:blipFill>
        <p:spPr>
          <a:xfrm>
            <a:off x="1327150" y="2689441"/>
            <a:ext cx="122428" cy="133146"/>
          </a:xfrm>
          <a:prstGeom prst="rect">
            <a:avLst/>
          </a:prstGeom>
        </p:spPr>
      </p:pic>
      <p:sp>
        <p:nvSpPr>
          <p:cNvPr id="17" name="object 17"/>
          <p:cNvSpPr/>
          <p:nvPr/>
        </p:nvSpPr>
        <p:spPr>
          <a:xfrm>
            <a:off x="967168" y="2749778"/>
            <a:ext cx="52705" cy="68580"/>
          </a:xfrm>
          <a:custGeom>
            <a:avLst/>
            <a:gdLst/>
            <a:ahLst/>
            <a:cxnLst/>
            <a:rect l="l" t="t" r="r" b="b"/>
            <a:pathLst>
              <a:path w="52705" h="68580">
                <a:moveTo>
                  <a:pt x="52108" y="0"/>
                </a:moveTo>
                <a:lnTo>
                  <a:pt x="13563" y="0"/>
                </a:lnTo>
                <a:lnTo>
                  <a:pt x="0" y="68110"/>
                </a:lnTo>
                <a:lnTo>
                  <a:pt x="40601" y="68110"/>
                </a:lnTo>
                <a:lnTo>
                  <a:pt x="42900" y="56718"/>
                </a:lnTo>
                <a:lnTo>
                  <a:pt x="12649" y="56718"/>
                </a:lnTo>
                <a:lnTo>
                  <a:pt x="16637" y="38226"/>
                </a:lnTo>
                <a:lnTo>
                  <a:pt x="43560" y="38226"/>
                </a:lnTo>
                <a:lnTo>
                  <a:pt x="45808" y="26847"/>
                </a:lnTo>
                <a:lnTo>
                  <a:pt x="18910" y="26847"/>
                </a:lnTo>
                <a:lnTo>
                  <a:pt x="21996" y="11379"/>
                </a:lnTo>
                <a:lnTo>
                  <a:pt x="49847" y="11379"/>
                </a:lnTo>
                <a:lnTo>
                  <a:pt x="52108" y="0"/>
                </a:lnTo>
                <a:close/>
              </a:path>
            </a:pathLst>
          </a:custGeom>
          <a:solidFill>
            <a:srgbClr val="221F1F"/>
          </a:solidFill>
        </p:spPr>
        <p:txBody>
          <a:bodyPr wrap="square" lIns="0" tIns="0" rIns="0" bIns="0" rtlCol="0"/>
          <a:lstStyle/>
          <a:p>
            <a:endParaRPr/>
          </a:p>
        </p:txBody>
      </p:sp>
      <p:grpSp>
        <p:nvGrpSpPr>
          <p:cNvPr id="18" name="object 18"/>
          <p:cNvGrpSpPr/>
          <p:nvPr/>
        </p:nvGrpSpPr>
        <p:grpSpPr>
          <a:xfrm>
            <a:off x="2749676" y="964438"/>
            <a:ext cx="2161540" cy="1241425"/>
            <a:chOff x="2749676" y="964438"/>
            <a:chExt cx="2161540" cy="1241425"/>
          </a:xfrm>
        </p:grpSpPr>
        <p:sp>
          <p:nvSpPr>
            <p:cNvPr id="19" name="object 19"/>
            <p:cNvSpPr/>
            <p:nvPr/>
          </p:nvSpPr>
          <p:spPr>
            <a:xfrm>
              <a:off x="3777614" y="1774444"/>
              <a:ext cx="100330" cy="36195"/>
            </a:xfrm>
            <a:custGeom>
              <a:avLst/>
              <a:gdLst/>
              <a:ahLst/>
              <a:cxnLst/>
              <a:rect l="l" t="t" r="r" b="b"/>
              <a:pathLst>
                <a:path w="100329" h="36194">
                  <a:moveTo>
                    <a:pt x="95885" y="0"/>
                  </a:moveTo>
                  <a:lnTo>
                    <a:pt x="4572" y="0"/>
                  </a:lnTo>
                  <a:lnTo>
                    <a:pt x="0" y="4444"/>
                  </a:lnTo>
                  <a:lnTo>
                    <a:pt x="0" y="31495"/>
                  </a:lnTo>
                  <a:lnTo>
                    <a:pt x="4572" y="35940"/>
                  </a:lnTo>
                  <a:lnTo>
                    <a:pt x="95885" y="35940"/>
                  </a:lnTo>
                  <a:lnTo>
                    <a:pt x="100330" y="31495"/>
                  </a:lnTo>
                  <a:lnTo>
                    <a:pt x="100330" y="4444"/>
                  </a:lnTo>
                  <a:lnTo>
                    <a:pt x="95885" y="0"/>
                  </a:lnTo>
                  <a:close/>
                </a:path>
              </a:pathLst>
            </a:custGeom>
            <a:solidFill>
              <a:srgbClr val="221F1F"/>
            </a:solidFill>
          </p:spPr>
          <p:txBody>
            <a:bodyPr wrap="square" lIns="0" tIns="0" rIns="0" bIns="0" rtlCol="0"/>
            <a:lstStyle/>
            <a:p>
              <a:endParaRPr/>
            </a:p>
          </p:txBody>
        </p:sp>
        <p:sp>
          <p:nvSpPr>
            <p:cNvPr id="20" name="object 20"/>
            <p:cNvSpPr/>
            <p:nvPr/>
          </p:nvSpPr>
          <p:spPr>
            <a:xfrm>
              <a:off x="3788537" y="1782698"/>
              <a:ext cx="65405" cy="19685"/>
            </a:xfrm>
            <a:custGeom>
              <a:avLst/>
              <a:gdLst/>
              <a:ahLst/>
              <a:cxnLst/>
              <a:rect l="l" t="t" r="r" b="b"/>
              <a:pathLst>
                <a:path w="65404" h="19685">
                  <a:moveTo>
                    <a:pt x="13208" y="0"/>
                  </a:moveTo>
                  <a:lnTo>
                    <a:pt x="9906" y="0"/>
                  </a:lnTo>
                  <a:lnTo>
                    <a:pt x="9906" y="13208"/>
                  </a:lnTo>
                  <a:lnTo>
                    <a:pt x="9144" y="17145"/>
                  </a:lnTo>
                  <a:lnTo>
                    <a:pt x="4699" y="17272"/>
                  </a:lnTo>
                  <a:lnTo>
                    <a:pt x="3302" y="13208"/>
                  </a:lnTo>
                  <a:lnTo>
                    <a:pt x="3302" y="0"/>
                  </a:lnTo>
                  <a:lnTo>
                    <a:pt x="0" y="0"/>
                  </a:lnTo>
                  <a:lnTo>
                    <a:pt x="0" y="12827"/>
                  </a:lnTo>
                  <a:lnTo>
                    <a:pt x="2540" y="17653"/>
                  </a:lnTo>
                  <a:lnTo>
                    <a:pt x="6350" y="19431"/>
                  </a:lnTo>
                  <a:lnTo>
                    <a:pt x="10287" y="18161"/>
                  </a:lnTo>
                  <a:lnTo>
                    <a:pt x="10922" y="17272"/>
                  </a:lnTo>
                  <a:lnTo>
                    <a:pt x="13208" y="13716"/>
                  </a:lnTo>
                  <a:lnTo>
                    <a:pt x="13208" y="0"/>
                  </a:lnTo>
                  <a:close/>
                </a:path>
                <a:path w="65404" h="19685">
                  <a:moveTo>
                    <a:pt x="31369" y="19050"/>
                  </a:moveTo>
                  <a:lnTo>
                    <a:pt x="26289" y="11176"/>
                  </a:lnTo>
                  <a:lnTo>
                    <a:pt x="26035" y="10795"/>
                  </a:lnTo>
                  <a:lnTo>
                    <a:pt x="28829" y="9398"/>
                  </a:lnTo>
                  <a:lnTo>
                    <a:pt x="30480" y="6350"/>
                  </a:lnTo>
                  <a:lnTo>
                    <a:pt x="30226" y="2794"/>
                  </a:lnTo>
                  <a:lnTo>
                    <a:pt x="26924" y="0"/>
                  </a:lnTo>
                  <a:lnTo>
                    <a:pt x="16510" y="0"/>
                  </a:lnTo>
                  <a:lnTo>
                    <a:pt x="16510" y="19050"/>
                  </a:lnTo>
                  <a:lnTo>
                    <a:pt x="19812" y="19050"/>
                  </a:lnTo>
                  <a:lnTo>
                    <a:pt x="20320" y="11176"/>
                  </a:lnTo>
                  <a:lnTo>
                    <a:pt x="22352" y="11176"/>
                  </a:lnTo>
                  <a:lnTo>
                    <a:pt x="27686" y="19050"/>
                  </a:lnTo>
                  <a:lnTo>
                    <a:pt x="31369" y="19050"/>
                  </a:lnTo>
                  <a:close/>
                </a:path>
                <a:path w="65404" h="19685">
                  <a:moveTo>
                    <a:pt x="48895" y="11811"/>
                  </a:moveTo>
                  <a:lnTo>
                    <a:pt x="44196" y="8763"/>
                  </a:lnTo>
                  <a:lnTo>
                    <a:pt x="48006" y="6096"/>
                  </a:lnTo>
                  <a:lnTo>
                    <a:pt x="47371" y="1524"/>
                  </a:lnTo>
                  <a:lnTo>
                    <a:pt x="43434" y="0"/>
                  </a:lnTo>
                  <a:lnTo>
                    <a:pt x="33528" y="0"/>
                  </a:lnTo>
                  <a:lnTo>
                    <a:pt x="33528" y="19050"/>
                  </a:lnTo>
                  <a:lnTo>
                    <a:pt x="42926" y="19050"/>
                  </a:lnTo>
                  <a:lnTo>
                    <a:pt x="48260" y="17145"/>
                  </a:lnTo>
                  <a:lnTo>
                    <a:pt x="48895" y="11811"/>
                  </a:lnTo>
                  <a:close/>
                </a:path>
                <a:path w="65404" h="19685">
                  <a:moveTo>
                    <a:pt x="65278" y="19050"/>
                  </a:moveTo>
                  <a:lnTo>
                    <a:pt x="63754" y="14478"/>
                  </a:lnTo>
                  <a:lnTo>
                    <a:pt x="58674" y="0"/>
                  </a:lnTo>
                  <a:lnTo>
                    <a:pt x="54991" y="0"/>
                  </a:lnTo>
                  <a:lnTo>
                    <a:pt x="48387" y="19050"/>
                  </a:lnTo>
                  <a:lnTo>
                    <a:pt x="52070" y="19050"/>
                  </a:lnTo>
                  <a:lnTo>
                    <a:pt x="53340" y="14478"/>
                  </a:lnTo>
                  <a:lnTo>
                    <a:pt x="59944" y="14478"/>
                  </a:lnTo>
                  <a:lnTo>
                    <a:pt x="61595" y="19050"/>
                  </a:lnTo>
                  <a:lnTo>
                    <a:pt x="65278" y="19050"/>
                  </a:lnTo>
                  <a:close/>
                </a:path>
              </a:pathLst>
            </a:custGeom>
            <a:solidFill>
              <a:srgbClr val="E6E7E8"/>
            </a:solidFill>
          </p:spPr>
          <p:txBody>
            <a:bodyPr wrap="square" lIns="0" tIns="0" rIns="0" bIns="0" rtlCol="0"/>
            <a:lstStyle/>
            <a:p>
              <a:endParaRPr/>
            </a:p>
          </p:txBody>
        </p:sp>
        <p:sp>
          <p:nvSpPr>
            <p:cNvPr id="21" name="object 21"/>
            <p:cNvSpPr/>
            <p:nvPr/>
          </p:nvSpPr>
          <p:spPr>
            <a:xfrm>
              <a:off x="3808857" y="1785619"/>
              <a:ext cx="38735" cy="13335"/>
            </a:xfrm>
            <a:custGeom>
              <a:avLst/>
              <a:gdLst/>
              <a:ahLst/>
              <a:cxnLst/>
              <a:rect l="l" t="t" r="r" b="b"/>
              <a:pathLst>
                <a:path w="38735" h="13335">
                  <a:moveTo>
                    <a:pt x="7239" y="1651"/>
                  </a:moveTo>
                  <a:lnTo>
                    <a:pt x="5715" y="381"/>
                  </a:lnTo>
                  <a:lnTo>
                    <a:pt x="0" y="381"/>
                  </a:lnTo>
                  <a:lnTo>
                    <a:pt x="0" y="4953"/>
                  </a:lnTo>
                  <a:lnTo>
                    <a:pt x="4953" y="4953"/>
                  </a:lnTo>
                  <a:lnTo>
                    <a:pt x="7239" y="3810"/>
                  </a:lnTo>
                  <a:lnTo>
                    <a:pt x="7239" y="1651"/>
                  </a:lnTo>
                  <a:close/>
                </a:path>
                <a:path w="38735" h="13335">
                  <a:moveTo>
                    <a:pt x="23368" y="1905"/>
                  </a:moveTo>
                  <a:lnTo>
                    <a:pt x="21844" y="381"/>
                  </a:lnTo>
                  <a:lnTo>
                    <a:pt x="19812" y="0"/>
                  </a:lnTo>
                  <a:lnTo>
                    <a:pt x="16510" y="0"/>
                  </a:lnTo>
                  <a:lnTo>
                    <a:pt x="16510" y="4572"/>
                  </a:lnTo>
                  <a:lnTo>
                    <a:pt x="21463" y="4572"/>
                  </a:lnTo>
                  <a:lnTo>
                    <a:pt x="23368" y="3556"/>
                  </a:lnTo>
                  <a:lnTo>
                    <a:pt x="23368" y="1905"/>
                  </a:lnTo>
                  <a:close/>
                </a:path>
                <a:path w="38735" h="13335">
                  <a:moveTo>
                    <a:pt x="24765" y="10287"/>
                  </a:moveTo>
                  <a:lnTo>
                    <a:pt x="22225" y="7874"/>
                  </a:lnTo>
                  <a:lnTo>
                    <a:pt x="16510" y="7874"/>
                  </a:lnTo>
                  <a:lnTo>
                    <a:pt x="16510" y="12827"/>
                  </a:lnTo>
                  <a:lnTo>
                    <a:pt x="21844" y="12827"/>
                  </a:lnTo>
                  <a:lnTo>
                    <a:pt x="23622" y="11684"/>
                  </a:lnTo>
                  <a:lnTo>
                    <a:pt x="24765" y="10287"/>
                  </a:lnTo>
                  <a:close/>
                </a:path>
                <a:path w="38735" h="13335">
                  <a:moveTo>
                    <a:pt x="38735" y="8636"/>
                  </a:moveTo>
                  <a:lnTo>
                    <a:pt x="36322" y="1651"/>
                  </a:lnTo>
                  <a:lnTo>
                    <a:pt x="34163" y="8636"/>
                  </a:lnTo>
                  <a:lnTo>
                    <a:pt x="38735" y="8636"/>
                  </a:lnTo>
                  <a:close/>
                </a:path>
              </a:pathLst>
            </a:custGeom>
            <a:solidFill>
              <a:srgbClr val="221F1F"/>
            </a:solidFill>
          </p:spPr>
          <p:txBody>
            <a:bodyPr wrap="square" lIns="0" tIns="0" rIns="0" bIns="0" rtlCol="0"/>
            <a:lstStyle/>
            <a:p>
              <a:endParaRPr/>
            </a:p>
          </p:txBody>
        </p:sp>
        <p:sp>
          <p:nvSpPr>
            <p:cNvPr id="22" name="object 22"/>
            <p:cNvSpPr/>
            <p:nvPr/>
          </p:nvSpPr>
          <p:spPr>
            <a:xfrm>
              <a:off x="3855466" y="1782698"/>
              <a:ext cx="13335" cy="19050"/>
            </a:xfrm>
            <a:custGeom>
              <a:avLst/>
              <a:gdLst/>
              <a:ahLst/>
              <a:cxnLst/>
              <a:rect l="l" t="t" r="r" b="b"/>
              <a:pathLst>
                <a:path w="13335" h="19050">
                  <a:moveTo>
                    <a:pt x="13208" y="76"/>
                  </a:moveTo>
                  <a:lnTo>
                    <a:pt x="9906" y="76"/>
                  </a:lnTo>
                  <a:lnTo>
                    <a:pt x="9906" y="12446"/>
                  </a:lnTo>
                  <a:lnTo>
                    <a:pt x="7874" y="8255"/>
                  </a:lnTo>
                  <a:lnTo>
                    <a:pt x="6858" y="6604"/>
                  </a:lnTo>
                  <a:lnTo>
                    <a:pt x="5334" y="4191"/>
                  </a:lnTo>
                  <a:lnTo>
                    <a:pt x="3302" y="0"/>
                  </a:lnTo>
                  <a:lnTo>
                    <a:pt x="0" y="0"/>
                  </a:lnTo>
                  <a:lnTo>
                    <a:pt x="0" y="19050"/>
                  </a:lnTo>
                  <a:lnTo>
                    <a:pt x="2921" y="19050"/>
                  </a:lnTo>
                  <a:lnTo>
                    <a:pt x="2921" y="6604"/>
                  </a:lnTo>
                  <a:lnTo>
                    <a:pt x="9906" y="19050"/>
                  </a:lnTo>
                  <a:lnTo>
                    <a:pt x="13208" y="19050"/>
                  </a:lnTo>
                  <a:lnTo>
                    <a:pt x="13208" y="12446"/>
                  </a:lnTo>
                  <a:lnTo>
                    <a:pt x="13208" y="76"/>
                  </a:lnTo>
                  <a:close/>
                </a:path>
              </a:pathLst>
            </a:custGeom>
            <a:solidFill>
              <a:srgbClr val="E6E7E8"/>
            </a:solidFill>
          </p:spPr>
          <p:txBody>
            <a:bodyPr wrap="square" lIns="0" tIns="0" rIns="0" bIns="0" rtlCol="0"/>
            <a:lstStyle/>
            <a:p>
              <a:endParaRPr/>
            </a:p>
          </p:txBody>
        </p:sp>
        <p:sp>
          <p:nvSpPr>
            <p:cNvPr id="23" name="object 23"/>
            <p:cNvSpPr/>
            <p:nvPr/>
          </p:nvSpPr>
          <p:spPr>
            <a:xfrm>
              <a:off x="2752851" y="967613"/>
              <a:ext cx="2151380" cy="1212215"/>
            </a:xfrm>
            <a:custGeom>
              <a:avLst/>
              <a:gdLst/>
              <a:ahLst/>
              <a:cxnLst/>
              <a:rect l="l" t="t" r="r" b="b"/>
              <a:pathLst>
                <a:path w="2151379" h="1212214">
                  <a:moveTo>
                    <a:pt x="2103755" y="451993"/>
                  </a:moveTo>
                  <a:lnTo>
                    <a:pt x="2111248" y="423037"/>
                  </a:lnTo>
                  <a:lnTo>
                    <a:pt x="2123948" y="376936"/>
                  </a:lnTo>
                  <a:lnTo>
                    <a:pt x="2136521" y="330707"/>
                  </a:lnTo>
                  <a:lnTo>
                    <a:pt x="2143887" y="301625"/>
                  </a:lnTo>
                  <a:lnTo>
                    <a:pt x="2144268" y="299465"/>
                  </a:lnTo>
                  <a:lnTo>
                    <a:pt x="2144776" y="297306"/>
                  </a:lnTo>
                  <a:lnTo>
                    <a:pt x="2145157" y="295020"/>
                  </a:lnTo>
                  <a:lnTo>
                    <a:pt x="2145665" y="292862"/>
                  </a:lnTo>
                  <a:lnTo>
                    <a:pt x="2146046" y="290702"/>
                  </a:lnTo>
                  <a:lnTo>
                    <a:pt x="2146427" y="288417"/>
                  </a:lnTo>
                  <a:lnTo>
                    <a:pt x="2146935" y="286257"/>
                  </a:lnTo>
                  <a:lnTo>
                    <a:pt x="2151253" y="252856"/>
                  </a:lnTo>
                  <a:lnTo>
                    <a:pt x="2151380" y="245999"/>
                  </a:lnTo>
                  <a:lnTo>
                    <a:pt x="2151380" y="243839"/>
                  </a:lnTo>
                  <a:lnTo>
                    <a:pt x="2150999" y="233552"/>
                  </a:lnTo>
                  <a:lnTo>
                    <a:pt x="2150872" y="232790"/>
                  </a:lnTo>
                  <a:lnTo>
                    <a:pt x="2149475" y="222376"/>
                  </a:lnTo>
                  <a:lnTo>
                    <a:pt x="2149348" y="221487"/>
                  </a:lnTo>
                  <a:lnTo>
                    <a:pt x="2149094" y="220725"/>
                  </a:lnTo>
                  <a:lnTo>
                    <a:pt x="2148967" y="219837"/>
                  </a:lnTo>
                  <a:lnTo>
                    <a:pt x="2148840" y="218948"/>
                  </a:lnTo>
                  <a:lnTo>
                    <a:pt x="2147316" y="213106"/>
                  </a:lnTo>
                  <a:lnTo>
                    <a:pt x="2147062" y="212217"/>
                  </a:lnTo>
                  <a:lnTo>
                    <a:pt x="2144903" y="205612"/>
                  </a:lnTo>
                  <a:lnTo>
                    <a:pt x="2144649" y="204724"/>
                  </a:lnTo>
                  <a:lnTo>
                    <a:pt x="2144395" y="203962"/>
                  </a:lnTo>
                  <a:lnTo>
                    <a:pt x="2144014" y="203200"/>
                  </a:lnTo>
                  <a:lnTo>
                    <a:pt x="2143760" y="202311"/>
                  </a:lnTo>
                  <a:lnTo>
                    <a:pt x="2143379" y="201549"/>
                  </a:lnTo>
                  <a:lnTo>
                    <a:pt x="2141601" y="197612"/>
                  </a:lnTo>
                  <a:lnTo>
                    <a:pt x="2141220" y="196723"/>
                  </a:lnTo>
                  <a:lnTo>
                    <a:pt x="2140839" y="195961"/>
                  </a:lnTo>
                  <a:lnTo>
                    <a:pt x="2140458" y="195199"/>
                  </a:lnTo>
                  <a:lnTo>
                    <a:pt x="2140077" y="194437"/>
                  </a:lnTo>
                  <a:lnTo>
                    <a:pt x="2138045" y="190626"/>
                  </a:lnTo>
                  <a:lnTo>
                    <a:pt x="2137537" y="189864"/>
                  </a:lnTo>
                  <a:lnTo>
                    <a:pt x="2137156" y="189102"/>
                  </a:lnTo>
                  <a:lnTo>
                    <a:pt x="2136648" y="188340"/>
                  </a:lnTo>
                  <a:lnTo>
                    <a:pt x="2136267" y="187579"/>
                  </a:lnTo>
                  <a:lnTo>
                    <a:pt x="2135759" y="186817"/>
                  </a:lnTo>
                  <a:lnTo>
                    <a:pt x="2135378" y="186181"/>
                  </a:lnTo>
                  <a:lnTo>
                    <a:pt x="2134870" y="185419"/>
                  </a:lnTo>
                  <a:lnTo>
                    <a:pt x="2134362" y="184657"/>
                  </a:lnTo>
                  <a:lnTo>
                    <a:pt x="2133854" y="183895"/>
                  </a:lnTo>
                  <a:lnTo>
                    <a:pt x="2133346" y="183261"/>
                  </a:lnTo>
                  <a:lnTo>
                    <a:pt x="2132838" y="182499"/>
                  </a:lnTo>
                  <a:lnTo>
                    <a:pt x="2132457" y="181863"/>
                  </a:lnTo>
                  <a:lnTo>
                    <a:pt x="2131949" y="181101"/>
                  </a:lnTo>
                  <a:lnTo>
                    <a:pt x="2131314" y="180339"/>
                  </a:lnTo>
                  <a:lnTo>
                    <a:pt x="2130806" y="179705"/>
                  </a:lnTo>
                  <a:lnTo>
                    <a:pt x="2125345" y="172974"/>
                  </a:lnTo>
                  <a:lnTo>
                    <a:pt x="2124710" y="172338"/>
                  </a:lnTo>
                  <a:lnTo>
                    <a:pt x="2119884" y="167386"/>
                  </a:lnTo>
                  <a:lnTo>
                    <a:pt x="2119249" y="166750"/>
                  </a:lnTo>
                  <a:lnTo>
                    <a:pt x="2114042" y="162179"/>
                  </a:lnTo>
                  <a:lnTo>
                    <a:pt x="2113407" y="161544"/>
                  </a:lnTo>
                  <a:lnTo>
                    <a:pt x="2112645" y="161036"/>
                  </a:lnTo>
                  <a:lnTo>
                    <a:pt x="2112010" y="160527"/>
                  </a:lnTo>
                  <a:lnTo>
                    <a:pt x="2111375" y="159893"/>
                  </a:lnTo>
                  <a:lnTo>
                    <a:pt x="2110613" y="159384"/>
                  </a:lnTo>
                  <a:lnTo>
                    <a:pt x="2109978" y="158876"/>
                  </a:lnTo>
                  <a:lnTo>
                    <a:pt x="2109216" y="158369"/>
                  </a:lnTo>
                  <a:lnTo>
                    <a:pt x="2108581" y="157861"/>
                  </a:lnTo>
                  <a:lnTo>
                    <a:pt x="2107819" y="157352"/>
                  </a:lnTo>
                  <a:lnTo>
                    <a:pt x="2107184" y="156844"/>
                  </a:lnTo>
                  <a:lnTo>
                    <a:pt x="2106422" y="156337"/>
                  </a:lnTo>
                  <a:lnTo>
                    <a:pt x="2105787" y="155829"/>
                  </a:lnTo>
                  <a:lnTo>
                    <a:pt x="2105025" y="155320"/>
                  </a:lnTo>
                  <a:lnTo>
                    <a:pt x="2104263" y="154812"/>
                  </a:lnTo>
                  <a:lnTo>
                    <a:pt x="2103628" y="154305"/>
                  </a:lnTo>
                  <a:lnTo>
                    <a:pt x="2102866" y="153796"/>
                  </a:lnTo>
                  <a:lnTo>
                    <a:pt x="2102104" y="153288"/>
                  </a:lnTo>
                  <a:lnTo>
                    <a:pt x="2101469" y="152907"/>
                  </a:lnTo>
                  <a:lnTo>
                    <a:pt x="2100707" y="152400"/>
                  </a:lnTo>
                  <a:lnTo>
                    <a:pt x="2099945" y="151892"/>
                  </a:lnTo>
                  <a:lnTo>
                    <a:pt x="2099183" y="151511"/>
                  </a:lnTo>
                  <a:lnTo>
                    <a:pt x="2098421" y="151002"/>
                  </a:lnTo>
                  <a:lnTo>
                    <a:pt x="2067940" y="136398"/>
                  </a:lnTo>
                  <a:lnTo>
                    <a:pt x="2056384" y="132333"/>
                  </a:lnTo>
                  <a:lnTo>
                    <a:pt x="2054733" y="131825"/>
                  </a:lnTo>
                  <a:lnTo>
                    <a:pt x="2036318" y="126873"/>
                  </a:lnTo>
                  <a:lnTo>
                    <a:pt x="2034667" y="126364"/>
                  </a:lnTo>
                  <a:lnTo>
                    <a:pt x="2032889" y="125983"/>
                  </a:lnTo>
                  <a:lnTo>
                    <a:pt x="2031238" y="125602"/>
                  </a:lnTo>
                  <a:lnTo>
                    <a:pt x="2029460" y="125221"/>
                  </a:lnTo>
                  <a:lnTo>
                    <a:pt x="2027809" y="124840"/>
                  </a:lnTo>
                  <a:lnTo>
                    <a:pt x="2026158" y="124459"/>
                  </a:lnTo>
                  <a:lnTo>
                    <a:pt x="2024380" y="124079"/>
                  </a:lnTo>
                  <a:lnTo>
                    <a:pt x="2022728" y="123825"/>
                  </a:lnTo>
                  <a:lnTo>
                    <a:pt x="2020951" y="123443"/>
                  </a:lnTo>
                  <a:lnTo>
                    <a:pt x="2019300" y="123062"/>
                  </a:lnTo>
                  <a:lnTo>
                    <a:pt x="2017649" y="122808"/>
                  </a:lnTo>
                  <a:lnTo>
                    <a:pt x="1958467" y="112649"/>
                  </a:lnTo>
                  <a:lnTo>
                    <a:pt x="1901698" y="103886"/>
                  </a:lnTo>
                  <a:lnTo>
                    <a:pt x="1873250" y="99821"/>
                  </a:lnTo>
                  <a:lnTo>
                    <a:pt x="1856994" y="61849"/>
                  </a:lnTo>
                  <a:lnTo>
                    <a:pt x="1830577" y="31368"/>
                  </a:lnTo>
                  <a:lnTo>
                    <a:pt x="1796161" y="10159"/>
                  </a:lnTo>
                  <a:lnTo>
                    <a:pt x="1756156" y="0"/>
                  </a:lnTo>
                  <a:lnTo>
                    <a:pt x="1715008" y="2539"/>
                  </a:lnTo>
                  <a:lnTo>
                    <a:pt x="1677543" y="16763"/>
                  </a:lnTo>
                  <a:lnTo>
                    <a:pt x="1646301" y="41529"/>
                  </a:lnTo>
                  <a:lnTo>
                    <a:pt x="1623440" y="75692"/>
                  </a:lnTo>
                  <a:lnTo>
                    <a:pt x="1619631" y="76454"/>
                  </a:lnTo>
                  <a:lnTo>
                    <a:pt x="1586864" y="86359"/>
                  </a:lnTo>
                  <a:lnTo>
                    <a:pt x="1536446" y="102107"/>
                  </a:lnTo>
                  <a:lnTo>
                    <a:pt x="1504823" y="112268"/>
                  </a:lnTo>
                  <a:lnTo>
                    <a:pt x="1498346" y="113411"/>
                  </a:lnTo>
                  <a:lnTo>
                    <a:pt x="1491614" y="113537"/>
                  </a:lnTo>
                  <a:lnTo>
                    <a:pt x="1485392" y="113537"/>
                  </a:lnTo>
                  <a:lnTo>
                    <a:pt x="1479169" y="113411"/>
                  </a:lnTo>
                  <a:lnTo>
                    <a:pt x="1472819" y="113030"/>
                  </a:lnTo>
                  <a:lnTo>
                    <a:pt x="1466596" y="112649"/>
                  </a:lnTo>
                  <a:lnTo>
                    <a:pt x="1423289" y="109727"/>
                  </a:lnTo>
                  <a:lnTo>
                    <a:pt x="1379855" y="107314"/>
                  </a:lnTo>
                  <a:lnTo>
                    <a:pt x="1336421" y="105156"/>
                  </a:lnTo>
                  <a:lnTo>
                    <a:pt x="1292987" y="103250"/>
                  </a:lnTo>
                  <a:lnTo>
                    <a:pt x="1249552" y="101726"/>
                  </a:lnTo>
                  <a:lnTo>
                    <a:pt x="1206119" y="100583"/>
                  </a:lnTo>
                  <a:lnTo>
                    <a:pt x="1162685" y="99821"/>
                  </a:lnTo>
                  <a:lnTo>
                    <a:pt x="1119251" y="99313"/>
                  </a:lnTo>
                  <a:lnTo>
                    <a:pt x="1075689" y="99059"/>
                  </a:lnTo>
                  <a:lnTo>
                    <a:pt x="1032256" y="99313"/>
                  </a:lnTo>
                  <a:lnTo>
                    <a:pt x="988822" y="99821"/>
                  </a:lnTo>
                  <a:lnTo>
                    <a:pt x="945388" y="100583"/>
                  </a:lnTo>
                  <a:lnTo>
                    <a:pt x="901826" y="101726"/>
                  </a:lnTo>
                  <a:lnTo>
                    <a:pt x="858393" y="103250"/>
                  </a:lnTo>
                  <a:lnTo>
                    <a:pt x="815086" y="105156"/>
                  </a:lnTo>
                  <a:lnTo>
                    <a:pt x="771651" y="107314"/>
                  </a:lnTo>
                  <a:lnTo>
                    <a:pt x="728218" y="109727"/>
                  </a:lnTo>
                  <a:lnTo>
                    <a:pt x="684911" y="112649"/>
                  </a:lnTo>
                  <a:lnTo>
                    <a:pt x="684149" y="112649"/>
                  </a:lnTo>
                  <a:lnTo>
                    <a:pt x="683513" y="112649"/>
                  </a:lnTo>
                  <a:lnTo>
                    <a:pt x="682751" y="112775"/>
                  </a:lnTo>
                  <a:lnTo>
                    <a:pt x="682117" y="112775"/>
                  </a:lnTo>
                  <a:lnTo>
                    <a:pt x="681355" y="112775"/>
                  </a:lnTo>
                  <a:lnTo>
                    <a:pt x="680720" y="112902"/>
                  </a:lnTo>
                  <a:lnTo>
                    <a:pt x="679958" y="112902"/>
                  </a:lnTo>
                  <a:lnTo>
                    <a:pt x="679323" y="113030"/>
                  </a:lnTo>
                  <a:lnTo>
                    <a:pt x="678688" y="113030"/>
                  </a:lnTo>
                  <a:lnTo>
                    <a:pt x="677926" y="113030"/>
                  </a:lnTo>
                  <a:lnTo>
                    <a:pt x="677290" y="113156"/>
                  </a:lnTo>
                  <a:lnTo>
                    <a:pt x="676528" y="113156"/>
                  </a:lnTo>
                  <a:lnTo>
                    <a:pt x="675894" y="113156"/>
                  </a:lnTo>
                  <a:lnTo>
                    <a:pt x="675132" y="113283"/>
                  </a:lnTo>
                  <a:lnTo>
                    <a:pt x="674497" y="113283"/>
                  </a:lnTo>
                  <a:lnTo>
                    <a:pt x="673735" y="113283"/>
                  </a:lnTo>
                  <a:lnTo>
                    <a:pt x="673100" y="113283"/>
                  </a:lnTo>
                  <a:lnTo>
                    <a:pt x="672464" y="113411"/>
                  </a:lnTo>
                  <a:lnTo>
                    <a:pt x="671702" y="113411"/>
                  </a:lnTo>
                  <a:lnTo>
                    <a:pt x="671068" y="113411"/>
                  </a:lnTo>
                  <a:lnTo>
                    <a:pt x="670306" y="113411"/>
                  </a:lnTo>
                  <a:lnTo>
                    <a:pt x="669671" y="113537"/>
                  </a:lnTo>
                  <a:lnTo>
                    <a:pt x="658622" y="113537"/>
                  </a:lnTo>
                  <a:lnTo>
                    <a:pt x="657860" y="113411"/>
                  </a:lnTo>
                  <a:lnTo>
                    <a:pt x="657225" y="113411"/>
                  </a:lnTo>
                  <a:lnTo>
                    <a:pt x="656463" y="113411"/>
                  </a:lnTo>
                  <a:lnTo>
                    <a:pt x="655827" y="113283"/>
                  </a:lnTo>
                  <a:lnTo>
                    <a:pt x="655193" y="113283"/>
                  </a:lnTo>
                  <a:lnTo>
                    <a:pt x="654431" y="113156"/>
                  </a:lnTo>
                  <a:lnTo>
                    <a:pt x="653796" y="113156"/>
                  </a:lnTo>
                  <a:lnTo>
                    <a:pt x="648335" y="112268"/>
                  </a:lnTo>
                  <a:lnTo>
                    <a:pt x="647573" y="112013"/>
                  </a:lnTo>
                  <a:lnTo>
                    <a:pt x="646938" y="111887"/>
                  </a:lnTo>
                  <a:lnTo>
                    <a:pt x="646302" y="111759"/>
                  </a:lnTo>
                  <a:lnTo>
                    <a:pt x="645668" y="111506"/>
                  </a:lnTo>
                  <a:lnTo>
                    <a:pt x="644906" y="111379"/>
                  </a:lnTo>
                  <a:lnTo>
                    <a:pt x="644271" y="111125"/>
                  </a:lnTo>
                  <a:lnTo>
                    <a:pt x="643636" y="110998"/>
                  </a:lnTo>
                  <a:lnTo>
                    <a:pt x="643001" y="110743"/>
                  </a:lnTo>
                  <a:lnTo>
                    <a:pt x="642238" y="110617"/>
                  </a:lnTo>
                  <a:lnTo>
                    <a:pt x="641603" y="110362"/>
                  </a:lnTo>
                  <a:lnTo>
                    <a:pt x="640969" y="110236"/>
                  </a:lnTo>
                  <a:lnTo>
                    <a:pt x="640334" y="109981"/>
                  </a:lnTo>
                  <a:lnTo>
                    <a:pt x="618363" y="103124"/>
                  </a:lnTo>
                  <a:lnTo>
                    <a:pt x="596264" y="96265"/>
                  </a:lnTo>
                  <a:lnTo>
                    <a:pt x="574294" y="89407"/>
                  </a:lnTo>
                  <a:lnTo>
                    <a:pt x="552323" y="82550"/>
                  </a:lnTo>
                  <a:lnTo>
                    <a:pt x="551434" y="82295"/>
                  </a:lnTo>
                  <a:lnTo>
                    <a:pt x="550418" y="82042"/>
                  </a:lnTo>
                  <a:lnTo>
                    <a:pt x="549528" y="81787"/>
                  </a:lnTo>
                  <a:lnTo>
                    <a:pt x="548639" y="81533"/>
                  </a:lnTo>
                  <a:lnTo>
                    <a:pt x="547751" y="81152"/>
                  </a:lnTo>
                  <a:lnTo>
                    <a:pt x="546862" y="80899"/>
                  </a:lnTo>
                  <a:lnTo>
                    <a:pt x="545846" y="80644"/>
                  </a:lnTo>
                  <a:lnTo>
                    <a:pt x="544957" y="80390"/>
                  </a:lnTo>
                  <a:lnTo>
                    <a:pt x="544068" y="80137"/>
                  </a:lnTo>
                  <a:lnTo>
                    <a:pt x="543178" y="79756"/>
                  </a:lnTo>
                  <a:lnTo>
                    <a:pt x="542289" y="79501"/>
                  </a:lnTo>
                  <a:lnTo>
                    <a:pt x="541274" y="79248"/>
                  </a:lnTo>
                  <a:lnTo>
                    <a:pt x="540385" y="78993"/>
                  </a:lnTo>
                  <a:lnTo>
                    <a:pt x="539496" y="78739"/>
                  </a:lnTo>
                  <a:lnTo>
                    <a:pt x="538607" y="78486"/>
                  </a:lnTo>
                  <a:lnTo>
                    <a:pt x="537718" y="78231"/>
                  </a:lnTo>
                  <a:lnTo>
                    <a:pt x="536701" y="77977"/>
                  </a:lnTo>
                  <a:lnTo>
                    <a:pt x="535813" y="77724"/>
                  </a:lnTo>
                  <a:lnTo>
                    <a:pt x="534924" y="77469"/>
                  </a:lnTo>
                  <a:lnTo>
                    <a:pt x="533908" y="77215"/>
                  </a:lnTo>
                  <a:lnTo>
                    <a:pt x="533019" y="76962"/>
                  </a:lnTo>
                  <a:lnTo>
                    <a:pt x="532130" y="76707"/>
                  </a:lnTo>
                  <a:lnTo>
                    <a:pt x="531240" y="76581"/>
                  </a:lnTo>
                  <a:lnTo>
                    <a:pt x="530225" y="76326"/>
                  </a:lnTo>
                  <a:lnTo>
                    <a:pt x="529336" y="76073"/>
                  </a:lnTo>
                  <a:lnTo>
                    <a:pt x="528447" y="75818"/>
                  </a:lnTo>
                  <a:lnTo>
                    <a:pt x="527431" y="75692"/>
                  </a:lnTo>
                  <a:lnTo>
                    <a:pt x="526542" y="75437"/>
                  </a:lnTo>
                  <a:lnTo>
                    <a:pt x="525652" y="75311"/>
                  </a:lnTo>
                  <a:lnTo>
                    <a:pt x="524637" y="75056"/>
                  </a:lnTo>
                  <a:lnTo>
                    <a:pt x="523748" y="74930"/>
                  </a:lnTo>
                  <a:lnTo>
                    <a:pt x="522732" y="74675"/>
                  </a:lnTo>
                  <a:lnTo>
                    <a:pt x="521843" y="74549"/>
                  </a:lnTo>
                  <a:lnTo>
                    <a:pt x="520953" y="74421"/>
                  </a:lnTo>
                  <a:lnTo>
                    <a:pt x="519938" y="74294"/>
                  </a:lnTo>
                  <a:lnTo>
                    <a:pt x="519049" y="74040"/>
                  </a:lnTo>
                  <a:lnTo>
                    <a:pt x="518033" y="73913"/>
                  </a:lnTo>
                  <a:lnTo>
                    <a:pt x="512318" y="73279"/>
                  </a:lnTo>
                  <a:lnTo>
                    <a:pt x="511428" y="73279"/>
                  </a:lnTo>
                  <a:lnTo>
                    <a:pt x="510413" y="73151"/>
                  </a:lnTo>
                  <a:lnTo>
                    <a:pt x="509524" y="73151"/>
                  </a:lnTo>
                  <a:lnTo>
                    <a:pt x="508508" y="73025"/>
                  </a:lnTo>
                  <a:lnTo>
                    <a:pt x="507619" y="73025"/>
                  </a:lnTo>
                  <a:lnTo>
                    <a:pt x="500888" y="73025"/>
                  </a:lnTo>
                  <a:lnTo>
                    <a:pt x="499999" y="73151"/>
                  </a:lnTo>
                  <a:lnTo>
                    <a:pt x="498983" y="73151"/>
                  </a:lnTo>
                  <a:lnTo>
                    <a:pt x="498094" y="73151"/>
                  </a:lnTo>
                  <a:lnTo>
                    <a:pt x="497078" y="73279"/>
                  </a:lnTo>
                  <a:lnTo>
                    <a:pt x="496189" y="73406"/>
                  </a:lnTo>
                  <a:lnTo>
                    <a:pt x="495173" y="73406"/>
                  </a:lnTo>
                  <a:lnTo>
                    <a:pt x="494284" y="73532"/>
                  </a:lnTo>
                  <a:lnTo>
                    <a:pt x="493268" y="73659"/>
                  </a:lnTo>
                  <a:lnTo>
                    <a:pt x="492379" y="73659"/>
                  </a:lnTo>
                  <a:lnTo>
                    <a:pt x="491363" y="73787"/>
                  </a:lnTo>
                  <a:lnTo>
                    <a:pt x="448691" y="78231"/>
                  </a:lnTo>
                  <a:lnTo>
                    <a:pt x="406019" y="83184"/>
                  </a:lnTo>
                  <a:lnTo>
                    <a:pt x="363347" y="88392"/>
                  </a:lnTo>
                  <a:lnTo>
                    <a:pt x="320802" y="93852"/>
                  </a:lnTo>
                  <a:lnTo>
                    <a:pt x="278256" y="99821"/>
                  </a:lnTo>
                  <a:lnTo>
                    <a:pt x="221361" y="108204"/>
                  </a:lnTo>
                  <a:lnTo>
                    <a:pt x="164719" y="117220"/>
                  </a:lnTo>
                  <a:lnTo>
                    <a:pt x="128778" y="123825"/>
                  </a:lnTo>
                  <a:lnTo>
                    <a:pt x="127000" y="124079"/>
                  </a:lnTo>
                  <a:lnTo>
                    <a:pt x="125349" y="124459"/>
                  </a:lnTo>
                  <a:lnTo>
                    <a:pt x="123698" y="124840"/>
                  </a:lnTo>
                  <a:lnTo>
                    <a:pt x="121920" y="125221"/>
                  </a:lnTo>
                  <a:lnTo>
                    <a:pt x="120268" y="125602"/>
                  </a:lnTo>
                  <a:lnTo>
                    <a:pt x="118491" y="125983"/>
                  </a:lnTo>
                  <a:lnTo>
                    <a:pt x="116840" y="126364"/>
                  </a:lnTo>
                  <a:lnTo>
                    <a:pt x="115189" y="126873"/>
                  </a:lnTo>
                  <a:lnTo>
                    <a:pt x="113411" y="127254"/>
                  </a:lnTo>
                  <a:lnTo>
                    <a:pt x="111760" y="127634"/>
                  </a:lnTo>
                  <a:lnTo>
                    <a:pt x="56006" y="149225"/>
                  </a:lnTo>
                  <a:lnTo>
                    <a:pt x="45720" y="155829"/>
                  </a:lnTo>
                  <a:lnTo>
                    <a:pt x="44958" y="156337"/>
                  </a:lnTo>
                  <a:lnTo>
                    <a:pt x="44323" y="156844"/>
                  </a:lnTo>
                  <a:lnTo>
                    <a:pt x="43561" y="157352"/>
                  </a:lnTo>
                  <a:lnTo>
                    <a:pt x="42925" y="157861"/>
                  </a:lnTo>
                  <a:lnTo>
                    <a:pt x="42164" y="158369"/>
                  </a:lnTo>
                  <a:lnTo>
                    <a:pt x="41529" y="158876"/>
                  </a:lnTo>
                  <a:lnTo>
                    <a:pt x="40767" y="159384"/>
                  </a:lnTo>
                  <a:lnTo>
                    <a:pt x="40131" y="159893"/>
                  </a:lnTo>
                  <a:lnTo>
                    <a:pt x="39497" y="160527"/>
                  </a:lnTo>
                  <a:lnTo>
                    <a:pt x="38735" y="161036"/>
                  </a:lnTo>
                  <a:lnTo>
                    <a:pt x="38100" y="161544"/>
                  </a:lnTo>
                  <a:lnTo>
                    <a:pt x="37465" y="162179"/>
                  </a:lnTo>
                  <a:lnTo>
                    <a:pt x="36703" y="162687"/>
                  </a:lnTo>
                  <a:lnTo>
                    <a:pt x="36068" y="163321"/>
                  </a:lnTo>
                  <a:lnTo>
                    <a:pt x="32258" y="166750"/>
                  </a:lnTo>
                  <a:lnTo>
                    <a:pt x="31623" y="167386"/>
                  </a:lnTo>
                  <a:lnTo>
                    <a:pt x="27940" y="171069"/>
                  </a:lnTo>
                  <a:lnTo>
                    <a:pt x="27305" y="171704"/>
                  </a:lnTo>
                  <a:lnTo>
                    <a:pt x="26670" y="172338"/>
                  </a:lnTo>
                  <a:lnTo>
                    <a:pt x="26162" y="172974"/>
                  </a:lnTo>
                  <a:lnTo>
                    <a:pt x="25527" y="173608"/>
                  </a:lnTo>
                  <a:lnTo>
                    <a:pt x="21717" y="178307"/>
                  </a:lnTo>
                  <a:lnTo>
                    <a:pt x="21081" y="179069"/>
                  </a:lnTo>
                  <a:lnTo>
                    <a:pt x="20574" y="179705"/>
                  </a:lnTo>
                  <a:lnTo>
                    <a:pt x="20066" y="180339"/>
                  </a:lnTo>
                  <a:lnTo>
                    <a:pt x="19558" y="181101"/>
                  </a:lnTo>
                  <a:lnTo>
                    <a:pt x="19050" y="181863"/>
                  </a:lnTo>
                  <a:lnTo>
                    <a:pt x="18542" y="182499"/>
                  </a:lnTo>
                  <a:lnTo>
                    <a:pt x="18034" y="183261"/>
                  </a:lnTo>
                  <a:lnTo>
                    <a:pt x="17525" y="183895"/>
                  </a:lnTo>
                  <a:lnTo>
                    <a:pt x="17018" y="184657"/>
                  </a:lnTo>
                  <a:lnTo>
                    <a:pt x="16637" y="185419"/>
                  </a:lnTo>
                  <a:lnTo>
                    <a:pt x="16129" y="186181"/>
                  </a:lnTo>
                  <a:lnTo>
                    <a:pt x="15621" y="186817"/>
                  </a:lnTo>
                  <a:lnTo>
                    <a:pt x="13462" y="190626"/>
                  </a:lnTo>
                  <a:lnTo>
                    <a:pt x="12954" y="191388"/>
                  </a:lnTo>
                  <a:lnTo>
                    <a:pt x="12573" y="192150"/>
                  </a:lnTo>
                  <a:lnTo>
                    <a:pt x="12192" y="192912"/>
                  </a:lnTo>
                  <a:lnTo>
                    <a:pt x="11811" y="193675"/>
                  </a:lnTo>
                  <a:lnTo>
                    <a:pt x="11303" y="194437"/>
                  </a:lnTo>
                  <a:lnTo>
                    <a:pt x="10922" y="195199"/>
                  </a:lnTo>
                  <a:lnTo>
                    <a:pt x="10541" y="195961"/>
                  </a:lnTo>
                  <a:lnTo>
                    <a:pt x="7747" y="202311"/>
                  </a:lnTo>
                  <a:lnTo>
                    <a:pt x="7366" y="203200"/>
                  </a:lnTo>
                  <a:lnTo>
                    <a:pt x="7112" y="203962"/>
                  </a:lnTo>
                  <a:lnTo>
                    <a:pt x="6858" y="204724"/>
                  </a:lnTo>
                  <a:lnTo>
                    <a:pt x="6477" y="205612"/>
                  </a:lnTo>
                  <a:lnTo>
                    <a:pt x="6223" y="206375"/>
                  </a:lnTo>
                  <a:lnTo>
                    <a:pt x="5968" y="207263"/>
                  </a:lnTo>
                  <a:lnTo>
                    <a:pt x="5587" y="208025"/>
                  </a:lnTo>
                  <a:lnTo>
                    <a:pt x="2667" y="218948"/>
                  </a:lnTo>
                  <a:lnTo>
                    <a:pt x="2412" y="219837"/>
                  </a:lnTo>
                  <a:lnTo>
                    <a:pt x="2286" y="220725"/>
                  </a:lnTo>
                  <a:lnTo>
                    <a:pt x="2159" y="221487"/>
                  </a:lnTo>
                  <a:lnTo>
                    <a:pt x="1905" y="222376"/>
                  </a:lnTo>
                  <a:lnTo>
                    <a:pt x="1778" y="223265"/>
                  </a:lnTo>
                  <a:lnTo>
                    <a:pt x="1650" y="224155"/>
                  </a:lnTo>
                  <a:lnTo>
                    <a:pt x="1524" y="224917"/>
                  </a:lnTo>
                  <a:lnTo>
                    <a:pt x="1397" y="225806"/>
                  </a:lnTo>
                  <a:lnTo>
                    <a:pt x="1270" y="226694"/>
                  </a:lnTo>
                  <a:lnTo>
                    <a:pt x="1143" y="227583"/>
                  </a:lnTo>
                  <a:lnTo>
                    <a:pt x="1016" y="228345"/>
                  </a:lnTo>
                  <a:lnTo>
                    <a:pt x="889" y="229234"/>
                  </a:lnTo>
                  <a:lnTo>
                    <a:pt x="508" y="233552"/>
                  </a:lnTo>
                  <a:lnTo>
                    <a:pt x="381" y="234442"/>
                  </a:lnTo>
                  <a:lnTo>
                    <a:pt x="0" y="243839"/>
                  </a:lnTo>
                  <a:lnTo>
                    <a:pt x="0" y="245999"/>
                  </a:lnTo>
                  <a:lnTo>
                    <a:pt x="3429" y="279654"/>
                  </a:lnTo>
                  <a:lnTo>
                    <a:pt x="5461" y="290702"/>
                  </a:lnTo>
                  <a:lnTo>
                    <a:pt x="5842" y="292862"/>
                  </a:lnTo>
                  <a:lnTo>
                    <a:pt x="6223" y="295020"/>
                  </a:lnTo>
                  <a:lnTo>
                    <a:pt x="6731" y="297306"/>
                  </a:lnTo>
                  <a:lnTo>
                    <a:pt x="7112" y="299465"/>
                  </a:lnTo>
                  <a:lnTo>
                    <a:pt x="22479" y="370205"/>
                  </a:lnTo>
                  <a:lnTo>
                    <a:pt x="38608" y="438404"/>
                  </a:lnTo>
                  <a:lnTo>
                    <a:pt x="57023" y="510539"/>
                  </a:lnTo>
                  <a:lnTo>
                    <a:pt x="76454" y="582549"/>
                  </a:lnTo>
                  <a:lnTo>
                    <a:pt x="97028" y="654176"/>
                  </a:lnTo>
                  <a:lnTo>
                    <a:pt x="118618" y="725424"/>
                  </a:lnTo>
                  <a:lnTo>
                    <a:pt x="140970" y="796544"/>
                  </a:lnTo>
                  <a:lnTo>
                    <a:pt x="161036" y="858012"/>
                  </a:lnTo>
                  <a:lnTo>
                    <a:pt x="161417" y="859155"/>
                  </a:lnTo>
                  <a:lnTo>
                    <a:pt x="161798" y="860425"/>
                  </a:lnTo>
                  <a:lnTo>
                    <a:pt x="162306" y="861568"/>
                  </a:lnTo>
                  <a:lnTo>
                    <a:pt x="162687" y="862711"/>
                  </a:lnTo>
                  <a:lnTo>
                    <a:pt x="163068" y="863981"/>
                  </a:lnTo>
                  <a:lnTo>
                    <a:pt x="166497" y="873506"/>
                  </a:lnTo>
                  <a:lnTo>
                    <a:pt x="167005" y="874649"/>
                  </a:lnTo>
                  <a:lnTo>
                    <a:pt x="167512" y="875792"/>
                  </a:lnTo>
                  <a:lnTo>
                    <a:pt x="167894" y="876934"/>
                  </a:lnTo>
                  <a:lnTo>
                    <a:pt x="196215" y="922401"/>
                  </a:lnTo>
                  <a:lnTo>
                    <a:pt x="226695" y="948182"/>
                  </a:lnTo>
                  <a:lnTo>
                    <a:pt x="288544" y="979043"/>
                  </a:lnTo>
                  <a:lnTo>
                    <a:pt x="330200" y="995807"/>
                  </a:lnTo>
                  <a:lnTo>
                    <a:pt x="371983" y="1012063"/>
                  </a:lnTo>
                  <a:lnTo>
                    <a:pt x="413893" y="1028064"/>
                  </a:lnTo>
                  <a:lnTo>
                    <a:pt x="455930" y="1043558"/>
                  </a:lnTo>
                  <a:lnTo>
                    <a:pt x="498221" y="1058671"/>
                  </a:lnTo>
                  <a:lnTo>
                    <a:pt x="540638" y="1073404"/>
                  </a:lnTo>
                  <a:lnTo>
                    <a:pt x="583057" y="1087627"/>
                  </a:lnTo>
                  <a:lnTo>
                    <a:pt x="625728" y="1101598"/>
                  </a:lnTo>
                  <a:lnTo>
                    <a:pt x="668527" y="1114933"/>
                  </a:lnTo>
                  <a:lnTo>
                    <a:pt x="711453" y="1128014"/>
                  </a:lnTo>
                  <a:lnTo>
                    <a:pt x="754507" y="1140587"/>
                  </a:lnTo>
                  <a:lnTo>
                    <a:pt x="797687" y="1152779"/>
                  </a:lnTo>
                  <a:lnTo>
                    <a:pt x="840994" y="1164589"/>
                  </a:lnTo>
                  <a:lnTo>
                    <a:pt x="884427" y="1175893"/>
                  </a:lnTo>
                  <a:lnTo>
                    <a:pt x="959358" y="1194181"/>
                  </a:lnTo>
                  <a:lnTo>
                    <a:pt x="999617" y="1203198"/>
                  </a:lnTo>
                  <a:lnTo>
                    <a:pt x="1040384" y="1209929"/>
                  </a:lnTo>
                  <a:lnTo>
                    <a:pt x="1075689" y="1212088"/>
                  </a:lnTo>
                  <a:lnTo>
                    <a:pt x="1084580" y="1211961"/>
                  </a:lnTo>
                  <a:lnTo>
                    <a:pt x="1131443" y="1206881"/>
                  </a:lnTo>
                  <a:lnTo>
                    <a:pt x="1171956" y="1199007"/>
                  </a:lnTo>
                  <a:lnTo>
                    <a:pt x="1267078" y="1175893"/>
                  </a:lnTo>
                  <a:lnTo>
                    <a:pt x="1310513" y="1164589"/>
                  </a:lnTo>
                  <a:lnTo>
                    <a:pt x="1353820" y="1152779"/>
                  </a:lnTo>
                  <a:lnTo>
                    <a:pt x="1397000" y="1140587"/>
                  </a:lnTo>
                  <a:lnTo>
                    <a:pt x="1440052" y="1128014"/>
                  </a:lnTo>
                  <a:lnTo>
                    <a:pt x="1482978" y="1114933"/>
                  </a:lnTo>
                  <a:lnTo>
                    <a:pt x="1525651" y="1101470"/>
                  </a:lnTo>
                  <a:lnTo>
                    <a:pt x="1568323" y="1087627"/>
                  </a:lnTo>
                  <a:lnTo>
                    <a:pt x="1610868" y="1073404"/>
                  </a:lnTo>
                  <a:lnTo>
                    <a:pt x="1653286" y="1058671"/>
                  </a:lnTo>
                  <a:lnTo>
                    <a:pt x="1695450" y="1043558"/>
                  </a:lnTo>
                  <a:lnTo>
                    <a:pt x="1737487" y="1028064"/>
                  </a:lnTo>
                  <a:lnTo>
                    <a:pt x="1779524" y="1012063"/>
                  </a:lnTo>
                  <a:lnTo>
                    <a:pt x="1821307" y="995807"/>
                  </a:lnTo>
                  <a:lnTo>
                    <a:pt x="1862836" y="979043"/>
                  </a:lnTo>
                  <a:lnTo>
                    <a:pt x="1878964" y="972565"/>
                  </a:lnTo>
                  <a:lnTo>
                    <a:pt x="1909952" y="957071"/>
                  </a:lnTo>
                  <a:lnTo>
                    <a:pt x="1941068" y="935482"/>
                  </a:lnTo>
                  <a:lnTo>
                    <a:pt x="1968246" y="902207"/>
                  </a:lnTo>
                  <a:lnTo>
                    <a:pt x="1978660" y="884046"/>
                  </a:lnTo>
                </a:path>
                <a:path w="2151379" h="1212214">
                  <a:moveTo>
                    <a:pt x="261747" y="359029"/>
                  </a:moveTo>
                  <a:lnTo>
                    <a:pt x="286258" y="327406"/>
                  </a:lnTo>
                  <a:lnTo>
                    <a:pt x="353314" y="313944"/>
                  </a:lnTo>
                  <a:lnTo>
                    <a:pt x="396494" y="310006"/>
                  </a:lnTo>
                  <a:lnTo>
                    <a:pt x="470662" y="303911"/>
                  </a:lnTo>
                  <a:lnTo>
                    <a:pt x="510921" y="300863"/>
                  </a:lnTo>
                  <a:lnTo>
                    <a:pt x="551052" y="298069"/>
                  </a:lnTo>
                  <a:lnTo>
                    <a:pt x="591312" y="295401"/>
                  </a:lnTo>
                  <a:lnTo>
                    <a:pt x="631571" y="292988"/>
                  </a:lnTo>
                  <a:lnTo>
                    <a:pt x="671830" y="290830"/>
                  </a:lnTo>
                  <a:lnTo>
                    <a:pt x="712088" y="288925"/>
                  </a:lnTo>
                  <a:lnTo>
                    <a:pt x="752348" y="287146"/>
                  </a:lnTo>
                  <a:lnTo>
                    <a:pt x="792734" y="285495"/>
                  </a:lnTo>
                  <a:lnTo>
                    <a:pt x="832993" y="284225"/>
                  </a:lnTo>
                  <a:lnTo>
                    <a:pt x="873251" y="283082"/>
                  </a:lnTo>
                  <a:lnTo>
                    <a:pt x="913638" y="282067"/>
                  </a:lnTo>
                  <a:lnTo>
                    <a:pt x="953897" y="281431"/>
                  </a:lnTo>
                  <a:lnTo>
                    <a:pt x="994283" y="280924"/>
                  </a:lnTo>
                  <a:lnTo>
                    <a:pt x="1034542" y="280543"/>
                  </a:lnTo>
                  <a:lnTo>
                    <a:pt x="1074927" y="280415"/>
                  </a:lnTo>
                  <a:lnTo>
                    <a:pt x="1094994" y="280415"/>
                  </a:lnTo>
                  <a:lnTo>
                    <a:pt x="1135380" y="280669"/>
                  </a:lnTo>
                  <a:lnTo>
                    <a:pt x="1175639" y="281050"/>
                  </a:lnTo>
                  <a:lnTo>
                    <a:pt x="1216025" y="281686"/>
                  </a:lnTo>
                  <a:lnTo>
                    <a:pt x="1256284" y="282575"/>
                  </a:lnTo>
                  <a:lnTo>
                    <a:pt x="1296543" y="283590"/>
                  </a:lnTo>
                  <a:lnTo>
                    <a:pt x="1336928" y="284861"/>
                  </a:lnTo>
                  <a:lnTo>
                    <a:pt x="1377188" y="286257"/>
                  </a:lnTo>
                  <a:lnTo>
                    <a:pt x="1417447" y="288036"/>
                  </a:lnTo>
                  <a:lnTo>
                    <a:pt x="1457706" y="289813"/>
                  </a:lnTo>
                  <a:lnTo>
                    <a:pt x="1497964" y="291973"/>
                  </a:lnTo>
                  <a:lnTo>
                    <a:pt x="1538224" y="294258"/>
                  </a:lnTo>
                  <a:lnTo>
                    <a:pt x="1578483" y="296671"/>
                  </a:lnTo>
                  <a:lnTo>
                    <a:pt x="1618742" y="299465"/>
                  </a:lnTo>
                  <a:lnTo>
                    <a:pt x="1658874" y="302387"/>
                  </a:lnTo>
                  <a:lnTo>
                    <a:pt x="1699133" y="305434"/>
                  </a:lnTo>
                  <a:lnTo>
                    <a:pt x="1774825" y="311912"/>
                  </a:lnTo>
                  <a:lnTo>
                    <a:pt x="1818005" y="315975"/>
                  </a:lnTo>
                  <a:lnTo>
                    <a:pt x="1864868" y="327532"/>
                  </a:lnTo>
                  <a:lnTo>
                    <a:pt x="1883156" y="346201"/>
                  </a:lnTo>
                  <a:lnTo>
                    <a:pt x="1888109" y="358139"/>
                  </a:lnTo>
                </a:path>
                <a:path w="2151379" h="1212214">
                  <a:moveTo>
                    <a:pt x="1873123" y="556259"/>
                  </a:moveTo>
                  <a:lnTo>
                    <a:pt x="1866011" y="600329"/>
                  </a:lnTo>
                  <a:lnTo>
                    <a:pt x="1858390" y="644144"/>
                  </a:lnTo>
                  <a:lnTo>
                    <a:pt x="1850136" y="687958"/>
                  </a:lnTo>
                  <a:lnTo>
                    <a:pt x="1841500" y="731646"/>
                  </a:lnTo>
                  <a:lnTo>
                    <a:pt x="1832483" y="775334"/>
                  </a:lnTo>
                  <a:lnTo>
                    <a:pt x="1823212" y="819023"/>
                  </a:lnTo>
                  <a:lnTo>
                    <a:pt x="1813814" y="862583"/>
                  </a:lnTo>
                  <a:lnTo>
                    <a:pt x="1791970" y="906399"/>
                  </a:lnTo>
                  <a:lnTo>
                    <a:pt x="1751457" y="933831"/>
                  </a:lnTo>
                  <a:lnTo>
                    <a:pt x="1710563" y="948944"/>
                  </a:lnTo>
                  <a:lnTo>
                    <a:pt x="1669542" y="963676"/>
                  </a:lnTo>
                  <a:lnTo>
                    <a:pt x="1628394" y="978154"/>
                  </a:lnTo>
                  <a:lnTo>
                    <a:pt x="1587246" y="992251"/>
                  </a:lnTo>
                  <a:lnTo>
                    <a:pt x="1545971" y="1006094"/>
                  </a:lnTo>
                  <a:lnTo>
                    <a:pt x="1504442" y="1019682"/>
                  </a:lnTo>
                  <a:lnTo>
                    <a:pt x="1462913" y="1032763"/>
                  </a:lnTo>
                  <a:lnTo>
                    <a:pt x="1421257" y="1045590"/>
                  </a:lnTo>
                  <a:lnTo>
                    <a:pt x="1379474" y="1057909"/>
                  </a:lnTo>
                  <a:lnTo>
                    <a:pt x="1337690" y="1069975"/>
                  </a:lnTo>
                  <a:lnTo>
                    <a:pt x="1295653" y="1081532"/>
                  </a:lnTo>
                  <a:lnTo>
                    <a:pt x="1253489" y="1092708"/>
                  </a:lnTo>
                  <a:lnTo>
                    <a:pt x="1211326" y="1103502"/>
                  </a:lnTo>
                  <a:lnTo>
                    <a:pt x="1168908" y="1113789"/>
                  </a:lnTo>
                  <a:lnTo>
                    <a:pt x="1122299" y="1123695"/>
                  </a:lnTo>
                  <a:lnTo>
                    <a:pt x="1074801" y="1128140"/>
                  </a:lnTo>
                  <a:lnTo>
                    <a:pt x="1051052" y="1126998"/>
                  </a:lnTo>
                  <a:lnTo>
                    <a:pt x="1004062" y="1119124"/>
                  </a:lnTo>
                  <a:lnTo>
                    <a:pt x="938402" y="1103502"/>
                  </a:lnTo>
                  <a:lnTo>
                    <a:pt x="896238" y="1092708"/>
                  </a:lnTo>
                  <a:lnTo>
                    <a:pt x="854075" y="1081532"/>
                  </a:lnTo>
                  <a:lnTo>
                    <a:pt x="812038" y="1069975"/>
                  </a:lnTo>
                  <a:lnTo>
                    <a:pt x="770255" y="1057909"/>
                  </a:lnTo>
                  <a:lnTo>
                    <a:pt x="728472" y="1045590"/>
                  </a:lnTo>
                  <a:lnTo>
                    <a:pt x="686815" y="1032763"/>
                  </a:lnTo>
                  <a:lnTo>
                    <a:pt x="645287" y="1019682"/>
                  </a:lnTo>
                  <a:lnTo>
                    <a:pt x="603758" y="1006094"/>
                  </a:lnTo>
                  <a:lnTo>
                    <a:pt x="562483" y="992251"/>
                  </a:lnTo>
                  <a:lnTo>
                    <a:pt x="521208" y="978154"/>
                  </a:lnTo>
                  <a:lnTo>
                    <a:pt x="480187" y="963676"/>
                  </a:lnTo>
                  <a:lnTo>
                    <a:pt x="439166" y="948944"/>
                  </a:lnTo>
                  <a:lnTo>
                    <a:pt x="398272" y="933831"/>
                  </a:lnTo>
                  <a:lnTo>
                    <a:pt x="357759" y="906399"/>
                  </a:lnTo>
                  <a:lnTo>
                    <a:pt x="335915" y="862583"/>
                  </a:lnTo>
                  <a:lnTo>
                    <a:pt x="326517" y="818769"/>
                  </a:lnTo>
                  <a:lnTo>
                    <a:pt x="317246" y="774954"/>
                  </a:lnTo>
                  <a:lnTo>
                    <a:pt x="308356" y="731012"/>
                  </a:lnTo>
                  <a:lnTo>
                    <a:pt x="299974" y="686943"/>
                  </a:lnTo>
                  <a:lnTo>
                    <a:pt x="291973" y="642874"/>
                  </a:lnTo>
                  <a:lnTo>
                    <a:pt x="284606" y="598677"/>
                  </a:lnTo>
                  <a:lnTo>
                    <a:pt x="278003" y="554355"/>
                  </a:lnTo>
                </a:path>
              </a:pathLst>
            </a:custGeom>
            <a:ln w="6350">
              <a:solidFill>
                <a:srgbClr val="221F1F"/>
              </a:solidFill>
            </a:ln>
          </p:spPr>
          <p:txBody>
            <a:bodyPr wrap="square" lIns="0" tIns="0" rIns="0" bIns="0" rtlCol="0"/>
            <a:lstStyle/>
            <a:p>
              <a:endParaRPr/>
            </a:p>
          </p:txBody>
        </p:sp>
        <p:sp>
          <p:nvSpPr>
            <p:cNvPr id="24" name="object 24"/>
            <p:cNvSpPr/>
            <p:nvPr/>
          </p:nvSpPr>
          <p:spPr>
            <a:xfrm>
              <a:off x="3020313" y="1254760"/>
              <a:ext cx="1615440" cy="834390"/>
            </a:xfrm>
            <a:custGeom>
              <a:avLst/>
              <a:gdLst/>
              <a:ahLst/>
              <a:cxnLst/>
              <a:rect l="l" t="t" r="r" b="b"/>
              <a:pathLst>
                <a:path w="1615439" h="834389">
                  <a:moveTo>
                    <a:pt x="16129" y="258826"/>
                  </a:moveTo>
                  <a:lnTo>
                    <a:pt x="22860" y="304165"/>
                  </a:lnTo>
                  <a:lnTo>
                    <a:pt x="30353" y="349377"/>
                  </a:lnTo>
                  <a:lnTo>
                    <a:pt x="38354" y="394462"/>
                  </a:lnTo>
                  <a:lnTo>
                    <a:pt x="46990" y="439420"/>
                  </a:lnTo>
                  <a:lnTo>
                    <a:pt x="56006" y="484378"/>
                  </a:lnTo>
                  <a:lnTo>
                    <a:pt x="65405" y="529209"/>
                  </a:lnTo>
                  <a:lnTo>
                    <a:pt x="75056" y="574040"/>
                  </a:lnTo>
                  <a:lnTo>
                    <a:pt x="95377" y="614807"/>
                  </a:lnTo>
                  <a:lnTo>
                    <a:pt x="133223" y="640334"/>
                  </a:lnTo>
                  <a:lnTo>
                    <a:pt x="173990" y="655447"/>
                  </a:lnTo>
                  <a:lnTo>
                    <a:pt x="215011" y="670179"/>
                  </a:lnTo>
                  <a:lnTo>
                    <a:pt x="256032" y="684657"/>
                  </a:lnTo>
                  <a:lnTo>
                    <a:pt x="297180" y="698754"/>
                  </a:lnTo>
                  <a:lnTo>
                    <a:pt x="338455" y="712597"/>
                  </a:lnTo>
                  <a:lnTo>
                    <a:pt x="379857" y="726059"/>
                  </a:lnTo>
                  <a:lnTo>
                    <a:pt x="421259" y="739140"/>
                  </a:lnTo>
                  <a:lnTo>
                    <a:pt x="462914" y="751967"/>
                  </a:lnTo>
                  <a:lnTo>
                    <a:pt x="504571" y="764286"/>
                  </a:lnTo>
                  <a:lnTo>
                    <a:pt x="546353" y="776224"/>
                  </a:lnTo>
                  <a:lnTo>
                    <a:pt x="588390" y="787908"/>
                  </a:lnTo>
                  <a:lnTo>
                    <a:pt x="630427" y="799084"/>
                  </a:lnTo>
                  <a:lnTo>
                    <a:pt x="672591" y="809752"/>
                  </a:lnTo>
                  <a:lnTo>
                    <a:pt x="714883" y="820039"/>
                  </a:lnTo>
                  <a:lnTo>
                    <a:pt x="760857" y="829437"/>
                  </a:lnTo>
                  <a:lnTo>
                    <a:pt x="807338" y="834263"/>
                  </a:lnTo>
                  <a:lnTo>
                    <a:pt x="830834" y="832612"/>
                  </a:lnTo>
                  <a:lnTo>
                    <a:pt x="877062" y="825119"/>
                  </a:lnTo>
                  <a:lnTo>
                    <a:pt x="942213" y="809752"/>
                  </a:lnTo>
                  <a:lnTo>
                    <a:pt x="984376" y="799084"/>
                  </a:lnTo>
                  <a:lnTo>
                    <a:pt x="1026413" y="787908"/>
                  </a:lnTo>
                  <a:lnTo>
                    <a:pt x="1068451" y="776224"/>
                  </a:lnTo>
                  <a:lnTo>
                    <a:pt x="1110234" y="764286"/>
                  </a:lnTo>
                  <a:lnTo>
                    <a:pt x="1151889" y="751967"/>
                  </a:lnTo>
                  <a:lnTo>
                    <a:pt x="1193546" y="739140"/>
                  </a:lnTo>
                  <a:lnTo>
                    <a:pt x="1234948" y="726059"/>
                  </a:lnTo>
                  <a:lnTo>
                    <a:pt x="1276350" y="712597"/>
                  </a:lnTo>
                  <a:lnTo>
                    <a:pt x="1317625" y="698754"/>
                  </a:lnTo>
                  <a:lnTo>
                    <a:pt x="1358773" y="684657"/>
                  </a:lnTo>
                  <a:lnTo>
                    <a:pt x="1399794" y="670179"/>
                  </a:lnTo>
                  <a:lnTo>
                    <a:pt x="1440814" y="655447"/>
                  </a:lnTo>
                  <a:lnTo>
                    <a:pt x="1481582" y="640334"/>
                  </a:lnTo>
                  <a:lnTo>
                    <a:pt x="1519427" y="614807"/>
                  </a:lnTo>
                  <a:lnTo>
                    <a:pt x="1539748" y="574040"/>
                  </a:lnTo>
                  <a:lnTo>
                    <a:pt x="1549400" y="529336"/>
                  </a:lnTo>
                  <a:lnTo>
                    <a:pt x="1558925" y="484759"/>
                  </a:lnTo>
                  <a:lnTo>
                    <a:pt x="1568069" y="440182"/>
                  </a:lnTo>
                  <a:lnTo>
                    <a:pt x="1576832" y="395732"/>
                  </a:lnTo>
                  <a:lnTo>
                    <a:pt x="1585087" y="351282"/>
                  </a:lnTo>
                  <a:lnTo>
                    <a:pt x="1592834" y="306705"/>
                  </a:lnTo>
                  <a:lnTo>
                    <a:pt x="1599946" y="262001"/>
                  </a:lnTo>
                </a:path>
                <a:path w="1615439" h="834389">
                  <a:moveTo>
                    <a:pt x="1615439" y="77470"/>
                  </a:moveTo>
                  <a:lnTo>
                    <a:pt x="1594865" y="46862"/>
                  </a:lnTo>
                  <a:lnTo>
                    <a:pt x="1577975" y="40132"/>
                  </a:lnTo>
                  <a:lnTo>
                    <a:pt x="1574800" y="38735"/>
                  </a:lnTo>
                  <a:lnTo>
                    <a:pt x="1528318" y="33528"/>
                  </a:lnTo>
                  <a:lnTo>
                    <a:pt x="1485138" y="29591"/>
                  </a:lnTo>
                  <a:lnTo>
                    <a:pt x="1431163" y="25018"/>
                  </a:lnTo>
                  <a:lnTo>
                    <a:pt x="1390903" y="21971"/>
                  </a:lnTo>
                  <a:lnTo>
                    <a:pt x="1350772" y="19050"/>
                  </a:lnTo>
                  <a:lnTo>
                    <a:pt x="1310639" y="16256"/>
                  </a:lnTo>
                  <a:lnTo>
                    <a:pt x="1270381" y="13843"/>
                  </a:lnTo>
                  <a:lnTo>
                    <a:pt x="1230122" y="11557"/>
                  </a:lnTo>
                  <a:lnTo>
                    <a:pt x="1189989" y="9398"/>
                  </a:lnTo>
                  <a:lnTo>
                    <a:pt x="1149731" y="7620"/>
                  </a:lnTo>
                  <a:lnTo>
                    <a:pt x="1109472" y="5842"/>
                  </a:lnTo>
                  <a:lnTo>
                    <a:pt x="1069213" y="4445"/>
                  </a:lnTo>
                  <a:lnTo>
                    <a:pt x="1028953" y="3175"/>
                  </a:lnTo>
                  <a:lnTo>
                    <a:pt x="988695" y="2159"/>
                  </a:lnTo>
                  <a:lnTo>
                    <a:pt x="948436" y="1270"/>
                  </a:lnTo>
                  <a:lnTo>
                    <a:pt x="908050" y="762"/>
                  </a:lnTo>
                  <a:lnTo>
                    <a:pt x="867790" y="254"/>
                  </a:lnTo>
                  <a:lnTo>
                    <a:pt x="827532" y="127"/>
                  </a:lnTo>
                  <a:lnTo>
                    <a:pt x="807338" y="0"/>
                  </a:lnTo>
                  <a:lnTo>
                    <a:pt x="767080" y="127"/>
                  </a:lnTo>
                  <a:lnTo>
                    <a:pt x="726821" y="508"/>
                  </a:lnTo>
                  <a:lnTo>
                    <a:pt x="686562" y="1016"/>
                  </a:lnTo>
                  <a:lnTo>
                    <a:pt x="646302" y="1651"/>
                  </a:lnTo>
                  <a:lnTo>
                    <a:pt x="606044" y="2667"/>
                  </a:lnTo>
                  <a:lnTo>
                    <a:pt x="565785" y="3810"/>
                  </a:lnTo>
                  <a:lnTo>
                    <a:pt x="525526" y="5207"/>
                  </a:lnTo>
                  <a:lnTo>
                    <a:pt x="485266" y="6731"/>
                  </a:lnTo>
                  <a:lnTo>
                    <a:pt x="445008" y="8509"/>
                  </a:lnTo>
                  <a:lnTo>
                    <a:pt x="404749" y="10414"/>
                  </a:lnTo>
                  <a:lnTo>
                    <a:pt x="364489" y="12700"/>
                  </a:lnTo>
                  <a:lnTo>
                    <a:pt x="324358" y="14986"/>
                  </a:lnTo>
                  <a:lnTo>
                    <a:pt x="284099" y="17653"/>
                  </a:lnTo>
                  <a:lnTo>
                    <a:pt x="243966" y="20447"/>
                  </a:lnTo>
                  <a:lnTo>
                    <a:pt x="203708" y="23495"/>
                  </a:lnTo>
                  <a:lnTo>
                    <a:pt x="163575" y="26670"/>
                  </a:lnTo>
                  <a:lnTo>
                    <a:pt x="155067" y="27432"/>
                  </a:lnTo>
                  <a:lnTo>
                    <a:pt x="108077" y="31496"/>
                  </a:lnTo>
                  <a:lnTo>
                    <a:pt x="64897" y="35560"/>
                  </a:lnTo>
                  <a:lnTo>
                    <a:pt x="21209" y="46355"/>
                  </a:lnTo>
                  <a:lnTo>
                    <a:pt x="127" y="78486"/>
                  </a:lnTo>
                  <a:lnTo>
                    <a:pt x="0" y="79375"/>
                  </a:lnTo>
                </a:path>
              </a:pathLst>
            </a:custGeom>
            <a:ln w="4446">
              <a:solidFill>
                <a:srgbClr val="221F1F"/>
              </a:solidFill>
            </a:ln>
          </p:spPr>
          <p:txBody>
            <a:bodyPr wrap="square" lIns="0" tIns="0" rIns="0" bIns="0" rtlCol="0"/>
            <a:lstStyle/>
            <a:p>
              <a:endParaRPr/>
            </a:p>
          </p:txBody>
        </p:sp>
        <p:sp>
          <p:nvSpPr>
            <p:cNvPr id="25" name="object 25"/>
            <p:cNvSpPr/>
            <p:nvPr/>
          </p:nvSpPr>
          <p:spPr>
            <a:xfrm>
              <a:off x="3074796" y="1288415"/>
              <a:ext cx="1506220" cy="723265"/>
            </a:xfrm>
            <a:custGeom>
              <a:avLst/>
              <a:gdLst/>
              <a:ahLst/>
              <a:cxnLst/>
              <a:rect l="l" t="t" r="r" b="b"/>
              <a:pathLst>
                <a:path w="1506220" h="723264">
                  <a:moveTo>
                    <a:pt x="753110" y="0"/>
                  </a:moveTo>
                  <a:lnTo>
                    <a:pt x="797432" y="127"/>
                  </a:lnTo>
                  <a:lnTo>
                    <a:pt x="841882" y="507"/>
                  </a:lnTo>
                  <a:lnTo>
                    <a:pt x="886205" y="1143"/>
                  </a:lnTo>
                  <a:lnTo>
                    <a:pt x="930655" y="2031"/>
                  </a:lnTo>
                  <a:lnTo>
                    <a:pt x="974978" y="3175"/>
                  </a:lnTo>
                  <a:lnTo>
                    <a:pt x="1019301" y="4572"/>
                  </a:lnTo>
                  <a:lnTo>
                    <a:pt x="1063752" y="6223"/>
                  </a:lnTo>
                  <a:lnTo>
                    <a:pt x="1108075" y="8128"/>
                  </a:lnTo>
                  <a:lnTo>
                    <a:pt x="1152398" y="10287"/>
                  </a:lnTo>
                  <a:lnTo>
                    <a:pt x="1196720" y="12700"/>
                  </a:lnTo>
                  <a:lnTo>
                    <a:pt x="1241043" y="15367"/>
                  </a:lnTo>
                  <a:lnTo>
                    <a:pt x="1285239" y="18287"/>
                  </a:lnTo>
                  <a:lnTo>
                    <a:pt x="1329563" y="21462"/>
                  </a:lnTo>
                  <a:lnTo>
                    <a:pt x="1373758" y="24892"/>
                  </a:lnTo>
                  <a:lnTo>
                    <a:pt x="1418081" y="28575"/>
                  </a:lnTo>
                  <a:lnTo>
                    <a:pt x="1462277" y="32512"/>
                  </a:lnTo>
                  <a:lnTo>
                    <a:pt x="1469136" y="33274"/>
                  </a:lnTo>
                  <a:lnTo>
                    <a:pt x="1474977" y="33781"/>
                  </a:lnTo>
                  <a:lnTo>
                    <a:pt x="1503806" y="53467"/>
                  </a:lnTo>
                  <a:lnTo>
                    <a:pt x="1506219" y="66675"/>
                  </a:lnTo>
                  <a:lnTo>
                    <a:pt x="1506092" y="71119"/>
                  </a:lnTo>
                  <a:lnTo>
                    <a:pt x="1503552" y="112522"/>
                  </a:lnTo>
                  <a:lnTo>
                    <a:pt x="1500377" y="153924"/>
                  </a:lnTo>
                  <a:lnTo>
                    <a:pt x="1496694" y="195199"/>
                  </a:lnTo>
                  <a:lnTo>
                    <a:pt x="1492377" y="236474"/>
                  </a:lnTo>
                  <a:lnTo>
                    <a:pt x="1482978" y="309244"/>
                  </a:lnTo>
                  <a:lnTo>
                    <a:pt x="1471549" y="381762"/>
                  </a:lnTo>
                  <a:lnTo>
                    <a:pt x="1458087" y="453009"/>
                  </a:lnTo>
                  <a:lnTo>
                    <a:pt x="1442339" y="523748"/>
                  </a:lnTo>
                  <a:lnTo>
                    <a:pt x="1426717" y="565277"/>
                  </a:lnTo>
                  <a:lnTo>
                    <a:pt x="1367154" y="593344"/>
                  </a:lnTo>
                  <a:lnTo>
                    <a:pt x="1323975" y="609219"/>
                  </a:lnTo>
                  <a:lnTo>
                    <a:pt x="1280794" y="624586"/>
                  </a:lnTo>
                  <a:lnTo>
                    <a:pt x="1237361" y="639572"/>
                  </a:lnTo>
                  <a:lnTo>
                    <a:pt x="1193800" y="654050"/>
                  </a:lnTo>
                  <a:lnTo>
                    <a:pt x="1149985" y="668147"/>
                  </a:lnTo>
                  <a:lnTo>
                    <a:pt x="1106169" y="681736"/>
                  </a:lnTo>
                  <a:lnTo>
                    <a:pt x="1062101" y="694817"/>
                  </a:lnTo>
                  <a:lnTo>
                    <a:pt x="1017904" y="707390"/>
                  </a:lnTo>
                  <a:lnTo>
                    <a:pt x="973708" y="719582"/>
                  </a:lnTo>
                  <a:lnTo>
                    <a:pt x="970026" y="720598"/>
                  </a:lnTo>
                  <a:lnTo>
                    <a:pt x="966342" y="721487"/>
                  </a:lnTo>
                  <a:lnTo>
                    <a:pt x="962660" y="722122"/>
                  </a:lnTo>
                  <a:lnTo>
                    <a:pt x="958976" y="722757"/>
                  </a:lnTo>
                  <a:lnTo>
                    <a:pt x="931799" y="709041"/>
                  </a:lnTo>
                  <a:lnTo>
                    <a:pt x="887602" y="657098"/>
                  </a:lnTo>
                  <a:lnTo>
                    <a:pt x="884427" y="653288"/>
                  </a:lnTo>
                  <a:lnTo>
                    <a:pt x="880999" y="649732"/>
                  </a:lnTo>
                  <a:lnTo>
                    <a:pt x="877188" y="646557"/>
                  </a:lnTo>
                  <a:lnTo>
                    <a:pt x="872363" y="642366"/>
                  </a:lnTo>
                  <a:lnTo>
                    <a:pt x="866520" y="639572"/>
                  </a:lnTo>
                  <a:lnTo>
                    <a:pt x="860298" y="638556"/>
                  </a:lnTo>
                  <a:lnTo>
                    <a:pt x="858519" y="638175"/>
                  </a:lnTo>
                  <a:lnTo>
                    <a:pt x="846581" y="637413"/>
                  </a:lnTo>
                  <a:lnTo>
                    <a:pt x="753110" y="637413"/>
                  </a:lnTo>
                  <a:lnTo>
                    <a:pt x="659638" y="637413"/>
                  </a:lnTo>
                  <a:lnTo>
                    <a:pt x="645922" y="638556"/>
                  </a:lnTo>
                  <a:lnTo>
                    <a:pt x="639572" y="639572"/>
                  </a:lnTo>
                  <a:lnTo>
                    <a:pt x="633729" y="642366"/>
                  </a:lnTo>
                  <a:lnTo>
                    <a:pt x="629030" y="646557"/>
                  </a:lnTo>
                  <a:lnTo>
                    <a:pt x="625220" y="649732"/>
                  </a:lnTo>
                  <a:lnTo>
                    <a:pt x="621791" y="653288"/>
                  </a:lnTo>
                  <a:lnTo>
                    <a:pt x="618616" y="657098"/>
                  </a:lnTo>
                  <a:lnTo>
                    <a:pt x="574293" y="709041"/>
                  </a:lnTo>
                  <a:lnTo>
                    <a:pt x="550926" y="722884"/>
                  </a:lnTo>
                  <a:lnTo>
                    <a:pt x="547242" y="722757"/>
                  </a:lnTo>
                  <a:lnTo>
                    <a:pt x="543432" y="722122"/>
                  </a:lnTo>
                  <a:lnTo>
                    <a:pt x="539750" y="721487"/>
                  </a:lnTo>
                  <a:lnTo>
                    <a:pt x="536193" y="720598"/>
                  </a:lnTo>
                  <a:lnTo>
                    <a:pt x="532511" y="719582"/>
                  </a:lnTo>
                  <a:lnTo>
                    <a:pt x="488188" y="707390"/>
                  </a:lnTo>
                  <a:lnTo>
                    <a:pt x="444118" y="694817"/>
                  </a:lnTo>
                  <a:lnTo>
                    <a:pt x="400050" y="681736"/>
                  </a:lnTo>
                  <a:lnTo>
                    <a:pt x="356235" y="668147"/>
                  </a:lnTo>
                  <a:lnTo>
                    <a:pt x="312419" y="654050"/>
                  </a:lnTo>
                  <a:lnTo>
                    <a:pt x="268858" y="639572"/>
                  </a:lnTo>
                  <a:lnTo>
                    <a:pt x="225425" y="624586"/>
                  </a:lnTo>
                  <a:lnTo>
                    <a:pt x="182244" y="609219"/>
                  </a:lnTo>
                  <a:lnTo>
                    <a:pt x="139064" y="593344"/>
                  </a:lnTo>
                  <a:lnTo>
                    <a:pt x="96138" y="577088"/>
                  </a:lnTo>
                  <a:lnTo>
                    <a:pt x="63880" y="523748"/>
                  </a:lnTo>
                  <a:lnTo>
                    <a:pt x="48132" y="453009"/>
                  </a:lnTo>
                  <a:lnTo>
                    <a:pt x="34543" y="381762"/>
                  </a:lnTo>
                  <a:lnTo>
                    <a:pt x="23113" y="309244"/>
                  </a:lnTo>
                  <a:lnTo>
                    <a:pt x="13842" y="236474"/>
                  </a:lnTo>
                  <a:lnTo>
                    <a:pt x="9525" y="195199"/>
                  </a:lnTo>
                  <a:lnTo>
                    <a:pt x="5714" y="153924"/>
                  </a:lnTo>
                  <a:lnTo>
                    <a:pt x="2666" y="112522"/>
                  </a:lnTo>
                  <a:lnTo>
                    <a:pt x="126" y="71119"/>
                  </a:lnTo>
                  <a:lnTo>
                    <a:pt x="0" y="66675"/>
                  </a:lnTo>
                  <a:lnTo>
                    <a:pt x="380" y="59943"/>
                  </a:lnTo>
                  <a:lnTo>
                    <a:pt x="37083" y="33274"/>
                  </a:lnTo>
                  <a:lnTo>
                    <a:pt x="88137" y="28575"/>
                  </a:lnTo>
                  <a:lnTo>
                    <a:pt x="132460" y="24892"/>
                  </a:lnTo>
                  <a:lnTo>
                    <a:pt x="176656" y="21462"/>
                  </a:lnTo>
                  <a:lnTo>
                    <a:pt x="220979" y="18287"/>
                  </a:lnTo>
                  <a:lnTo>
                    <a:pt x="265175" y="15367"/>
                  </a:lnTo>
                  <a:lnTo>
                    <a:pt x="309499" y="12700"/>
                  </a:lnTo>
                  <a:lnTo>
                    <a:pt x="353822" y="10287"/>
                  </a:lnTo>
                  <a:lnTo>
                    <a:pt x="398144" y="8128"/>
                  </a:lnTo>
                  <a:lnTo>
                    <a:pt x="442467" y="6223"/>
                  </a:lnTo>
                  <a:lnTo>
                    <a:pt x="486790" y="4572"/>
                  </a:lnTo>
                  <a:lnTo>
                    <a:pt x="531240" y="3175"/>
                  </a:lnTo>
                  <a:lnTo>
                    <a:pt x="575563" y="2031"/>
                  </a:lnTo>
                  <a:lnTo>
                    <a:pt x="619887" y="1143"/>
                  </a:lnTo>
                  <a:lnTo>
                    <a:pt x="664337" y="507"/>
                  </a:lnTo>
                  <a:lnTo>
                    <a:pt x="708660" y="127"/>
                  </a:lnTo>
                  <a:lnTo>
                    <a:pt x="753110" y="0"/>
                  </a:lnTo>
                  <a:close/>
                </a:path>
              </a:pathLst>
            </a:custGeom>
            <a:ln w="6348">
              <a:solidFill>
                <a:srgbClr val="221F1F"/>
              </a:solidFill>
            </a:ln>
          </p:spPr>
          <p:txBody>
            <a:bodyPr wrap="square" lIns="0" tIns="0" rIns="0" bIns="0" rtlCol="0"/>
            <a:lstStyle/>
            <a:p>
              <a:endParaRPr/>
            </a:p>
          </p:txBody>
        </p:sp>
        <p:sp>
          <p:nvSpPr>
            <p:cNvPr id="26" name="object 26"/>
            <p:cNvSpPr/>
            <p:nvPr/>
          </p:nvSpPr>
          <p:spPr>
            <a:xfrm>
              <a:off x="3108959" y="1288034"/>
              <a:ext cx="1439545" cy="570865"/>
            </a:xfrm>
            <a:custGeom>
              <a:avLst/>
              <a:gdLst/>
              <a:ahLst/>
              <a:cxnLst/>
              <a:rect l="l" t="t" r="r" b="b"/>
              <a:pathLst>
                <a:path w="1439545" h="570864">
                  <a:moveTo>
                    <a:pt x="719581" y="0"/>
                  </a:moveTo>
                  <a:lnTo>
                    <a:pt x="675639" y="127"/>
                  </a:lnTo>
                  <a:lnTo>
                    <a:pt x="631570" y="381"/>
                  </a:lnTo>
                  <a:lnTo>
                    <a:pt x="587628" y="1016"/>
                  </a:lnTo>
                  <a:lnTo>
                    <a:pt x="543687" y="1905"/>
                  </a:lnTo>
                  <a:lnTo>
                    <a:pt x="499617" y="3048"/>
                  </a:lnTo>
                  <a:lnTo>
                    <a:pt x="455675" y="4444"/>
                  </a:lnTo>
                  <a:lnTo>
                    <a:pt x="411734" y="6096"/>
                  </a:lnTo>
                  <a:lnTo>
                    <a:pt x="367791" y="7874"/>
                  </a:lnTo>
                  <a:lnTo>
                    <a:pt x="323850" y="10033"/>
                  </a:lnTo>
                  <a:lnTo>
                    <a:pt x="279907" y="12446"/>
                  </a:lnTo>
                  <a:lnTo>
                    <a:pt x="235965" y="15112"/>
                  </a:lnTo>
                  <a:lnTo>
                    <a:pt x="192150" y="18034"/>
                  </a:lnTo>
                  <a:lnTo>
                    <a:pt x="148209" y="21209"/>
                  </a:lnTo>
                  <a:lnTo>
                    <a:pt x="104393" y="24637"/>
                  </a:lnTo>
                  <a:lnTo>
                    <a:pt x="60578" y="28321"/>
                  </a:lnTo>
                  <a:lnTo>
                    <a:pt x="16763" y="32258"/>
                  </a:lnTo>
                  <a:lnTo>
                    <a:pt x="0" y="51688"/>
                  </a:lnTo>
                  <a:lnTo>
                    <a:pt x="2666" y="98679"/>
                  </a:lnTo>
                  <a:lnTo>
                    <a:pt x="8889" y="177673"/>
                  </a:lnTo>
                  <a:lnTo>
                    <a:pt x="13081" y="220599"/>
                  </a:lnTo>
                  <a:lnTo>
                    <a:pt x="17779" y="263271"/>
                  </a:lnTo>
                  <a:lnTo>
                    <a:pt x="23113" y="306069"/>
                  </a:lnTo>
                  <a:lnTo>
                    <a:pt x="28956" y="348742"/>
                  </a:lnTo>
                  <a:lnTo>
                    <a:pt x="70231" y="398525"/>
                  </a:lnTo>
                  <a:lnTo>
                    <a:pt x="109092" y="411606"/>
                  </a:lnTo>
                  <a:lnTo>
                    <a:pt x="158876" y="428117"/>
                  </a:lnTo>
                  <a:lnTo>
                    <a:pt x="208787" y="444373"/>
                  </a:lnTo>
                  <a:lnTo>
                    <a:pt x="280415" y="467106"/>
                  </a:lnTo>
                  <a:lnTo>
                    <a:pt x="327151" y="481584"/>
                  </a:lnTo>
                  <a:lnTo>
                    <a:pt x="374141" y="495554"/>
                  </a:lnTo>
                  <a:lnTo>
                    <a:pt x="421131" y="509016"/>
                  </a:lnTo>
                  <a:lnTo>
                    <a:pt x="468249" y="521843"/>
                  </a:lnTo>
                  <a:lnTo>
                    <a:pt x="515619" y="534162"/>
                  </a:lnTo>
                  <a:lnTo>
                    <a:pt x="563117" y="545719"/>
                  </a:lnTo>
                  <a:lnTo>
                    <a:pt x="610742" y="556513"/>
                  </a:lnTo>
                  <a:lnTo>
                    <a:pt x="678688" y="568452"/>
                  </a:lnTo>
                  <a:lnTo>
                    <a:pt x="712724" y="570738"/>
                  </a:lnTo>
                  <a:lnTo>
                    <a:pt x="719581" y="570738"/>
                  </a:lnTo>
                  <a:lnTo>
                    <a:pt x="726439" y="570738"/>
                  </a:lnTo>
                  <a:lnTo>
                    <a:pt x="794638" y="563372"/>
                  </a:lnTo>
                  <a:lnTo>
                    <a:pt x="876173" y="545719"/>
                  </a:lnTo>
                  <a:lnTo>
                    <a:pt x="923670" y="534162"/>
                  </a:lnTo>
                  <a:lnTo>
                    <a:pt x="970914" y="521843"/>
                  </a:lnTo>
                  <a:lnTo>
                    <a:pt x="1018159" y="509016"/>
                  </a:lnTo>
                  <a:lnTo>
                    <a:pt x="1065149" y="495554"/>
                  </a:lnTo>
                  <a:lnTo>
                    <a:pt x="1112012" y="481584"/>
                  </a:lnTo>
                  <a:lnTo>
                    <a:pt x="1158748" y="467106"/>
                  </a:lnTo>
                  <a:lnTo>
                    <a:pt x="1205484" y="452374"/>
                  </a:lnTo>
                  <a:lnTo>
                    <a:pt x="1255394" y="436244"/>
                  </a:lnTo>
                  <a:lnTo>
                    <a:pt x="1305178" y="419862"/>
                  </a:lnTo>
                  <a:lnTo>
                    <a:pt x="1354963" y="403225"/>
                  </a:lnTo>
                  <a:lnTo>
                    <a:pt x="1396745" y="379475"/>
                  </a:lnTo>
                  <a:lnTo>
                    <a:pt x="1416177" y="306069"/>
                  </a:lnTo>
                  <a:lnTo>
                    <a:pt x="1421511" y="263271"/>
                  </a:lnTo>
                  <a:lnTo>
                    <a:pt x="1426210" y="220599"/>
                  </a:lnTo>
                  <a:lnTo>
                    <a:pt x="1430401" y="177673"/>
                  </a:lnTo>
                  <a:lnTo>
                    <a:pt x="1433956" y="134874"/>
                  </a:lnTo>
                  <a:lnTo>
                    <a:pt x="1439164" y="51688"/>
                  </a:lnTo>
                  <a:lnTo>
                    <a:pt x="1438275" y="44577"/>
                  </a:lnTo>
                  <a:lnTo>
                    <a:pt x="1378712" y="28321"/>
                  </a:lnTo>
                  <a:lnTo>
                    <a:pt x="1334897" y="24637"/>
                  </a:lnTo>
                  <a:lnTo>
                    <a:pt x="1290954" y="21209"/>
                  </a:lnTo>
                  <a:lnTo>
                    <a:pt x="1247139" y="18034"/>
                  </a:lnTo>
                  <a:lnTo>
                    <a:pt x="1203198" y="15112"/>
                  </a:lnTo>
                  <a:lnTo>
                    <a:pt x="1159255" y="12446"/>
                  </a:lnTo>
                  <a:lnTo>
                    <a:pt x="1115440" y="10033"/>
                  </a:lnTo>
                  <a:lnTo>
                    <a:pt x="1071499" y="7874"/>
                  </a:lnTo>
                  <a:lnTo>
                    <a:pt x="1027556" y="6096"/>
                  </a:lnTo>
                  <a:lnTo>
                    <a:pt x="983488" y="4444"/>
                  </a:lnTo>
                  <a:lnTo>
                    <a:pt x="939545" y="3048"/>
                  </a:lnTo>
                  <a:lnTo>
                    <a:pt x="895603" y="1905"/>
                  </a:lnTo>
                  <a:lnTo>
                    <a:pt x="851662" y="1016"/>
                  </a:lnTo>
                  <a:lnTo>
                    <a:pt x="807592" y="381"/>
                  </a:lnTo>
                  <a:lnTo>
                    <a:pt x="763651" y="127"/>
                  </a:lnTo>
                  <a:lnTo>
                    <a:pt x="719581" y="0"/>
                  </a:lnTo>
                  <a:close/>
                </a:path>
              </a:pathLst>
            </a:custGeom>
            <a:ln w="4446">
              <a:solidFill>
                <a:srgbClr val="221F1F"/>
              </a:solidFill>
            </a:ln>
          </p:spPr>
          <p:txBody>
            <a:bodyPr wrap="square" lIns="0" tIns="0" rIns="0" bIns="0" rtlCol="0"/>
            <a:lstStyle/>
            <a:p>
              <a:endParaRPr/>
            </a:p>
          </p:txBody>
        </p:sp>
        <p:pic>
          <p:nvPicPr>
            <p:cNvPr id="27" name="object 27"/>
            <p:cNvPicPr/>
            <p:nvPr/>
          </p:nvPicPr>
          <p:blipFill>
            <a:blip r:embed="rId4" cstate="print"/>
            <a:stretch>
              <a:fillRect/>
            </a:stretch>
          </p:blipFill>
          <p:spPr>
            <a:xfrm>
              <a:off x="4392929" y="1045210"/>
              <a:ext cx="213614" cy="181864"/>
            </a:xfrm>
            <a:prstGeom prst="rect">
              <a:avLst/>
            </a:prstGeom>
          </p:spPr>
        </p:pic>
        <p:sp>
          <p:nvSpPr>
            <p:cNvPr id="28" name="object 28"/>
            <p:cNvSpPr/>
            <p:nvPr/>
          </p:nvSpPr>
          <p:spPr>
            <a:xfrm>
              <a:off x="3149092" y="1427479"/>
              <a:ext cx="361315" cy="119380"/>
            </a:xfrm>
            <a:custGeom>
              <a:avLst/>
              <a:gdLst/>
              <a:ahLst/>
              <a:cxnLst/>
              <a:rect l="l" t="t" r="r" b="b"/>
              <a:pathLst>
                <a:path w="361314" h="119380">
                  <a:moveTo>
                    <a:pt x="26924" y="25146"/>
                  </a:moveTo>
                  <a:lnTo>
                    <a:pt x="10922" y="25146"/>
                  </a:lnTo>
                  <a:lnTo>
                    <a:pt x="5207" y="53467"/>
                  </a:lnTo>
                  <a:lnTo>
                    <a:pt x="22225" y="53467"/>
                  </a:lnTo>
                  <a:lnTo>
                    <a:pt x="23114" y="48768"/>
                  </a:lnTo>
                  <a:lnTo>
                    <a:pt x="10541" y="48768"/>
                  </a:lnTo>
                  <a:lnTo>
                    <a:pt x="12192" y="41021"/>
                  </a:lnTo>
                  <a:lnTo>
                    <a:pt x="23368" y="41021"/>
                  </a:lnTo>
                  <a:lnTo>
                    <a:pt x="24384" y="36322"/>
                  </a:lnTo>
                  <a:lnTo>
                    <a:pt x="13081" y="36322"/>
                  </a:lnTo>
                  <a:lnTo>
                    <a:pt x="14478" y="29845"/>
                  </a:lnTo>
                  <a:lnTo>
                    <a:pt x="26035" y="29845"/>
                  </a:lnTo>
                  <a:lnTo>
                    <a:pt x="26924" y="25146"/>
                  </a:lnTo>
                  <a:close/>
                </a:path>
                <a:path w="361314" h="119380">
                  <a:moveTo>
                    <a:pt x="184785" y="116205"/>
                  </a:moveTo>
                  <a:lnTo>
                    <a:pt x="180467" y="111252"/>
                  </a:lnTo>
                  <a:lnTo>
                    <a:pt x="175895" y="116205"/>
                  </a:lnTo>
                  <a:lnTo>
                    <a:pt x="184785" y="116205"/>
                  </a:lnTo>
                  <a:close/>
                </a:path>
                <a:path w="361314" h="119380">
                  <a:moveTo>
                    <a:pt x="206121" y="49911"/>
                  </a:moveTo>
                  <a:lnTo>
                    <a:pt x="195834" y="49784"/>
                  </a:lnTo>
                  <a:lnTo>
                    <a:pt x="193929" y="47879"/>
                  </a:lnTo>
                  <a:lnTo>
                    <a:pt x="193929" y="22606"/>
                  </a:lnTo>
                  <a:lnTo>
                    <a:pt x="193929" y="21463"/>
                  </a:lnTo>
                  <a:lnTo>
                    <a:pt x="192278" y="20193"/>
                  </a:lnTo>
                  <a:lnTo>
                    <a:pt x="190500" y="18923"/>
                  </a:lnTo>
                  <a:lnTo>
                    <a:pt x="189992" y="18542"/>
                  </a:lnTo>
                  <a:lnTo>
                    <a:pt x="185674" y="18923"/>
                  </a:lnTo>
                  <a:lnTo>
                    <a:pt x="185674" y="4318"/>
                  </a:lnTo>
                  <a:lnTo>
                    <a:pt x="185674" y="1270"/>
                  </a:lnTo>
                  <a:lnTo>
                    <a:pt x="184404" y="0"/>
                  </a:lnTo>
                  <a:lnTo>
                    <a:pt x="182372" y="0"/>
                  </a:lnTo>
                  <a:lnTo>
                    <a:pt x="182372" y="4318"/>
                  </a:lnTo>
                  <a:lnTo>
                    <a:pt x="182372" y="20193"/>
                  </a:lnTo>
                  <a:lnTo>
                    <a:pt x="161544" y="20193"/>
                  </a:lnTo>
                  <a:lnTo>
                    <a:pt x="161544" y="4318"/>
                  </a:lnTo>
                  <a:lnTo>
                    <a:pt x="182372" y="4318"/>
                  </a:lnTo>
                  <a:lnTo>
                    <a:pt x="182372" y="0"/>
                  </a:lnTo>
                  <a:lnTo>
                    <a:pt x="159626" y="0"/>
                  </a:lnTo>
                  <a:lnTo>
                    <a:pt x="158369" y="1270"/>
                  </a:lnTo>
                  <a:lnTo>
                    <a:pt x="158369" y="51562"/>
                  </a:lnTo>
                  <a:lnTo>
                    <a:pt x="155194" y="51562"/>
                  </a:lnTo>
                  <a:lnTo>
                    <a:pt x="155194" y="55499"/>
                  </a:lnTo>
                  <a:lnTo>
                    <a:pt x="188849" y="55372"/>
                  </a:lnTo>
                  <a:lnTo>
                    <a:pt x="188849" y="51562"/>
                  </a:lnTo>
                  <a:lnTo>
                    <a:pt x="185674" y="51435"/>
                  </a:lnTo>
                  <a:lnTo>
                    <a:pt x="185674" y="22733"/>
                  </a:lnTo>
                  <a:lnTo>
                    <a:pt x="186690" y="22606"/>
                  </a:lnTo>
                  <a:lnTo>
                    <a:pt x="188722" y="22606"/>
                  </a:lnTo>
                  <a:lnTo>
                    <a:pt x="190119" y="24003"/>
                  </a:lnTo>
                  <a:lnTo>
                    <a:pt x="190119" y="49911"/>
                  </a:lnTo>
                  <a:lnTo>
                    <a:pt x="193802" y="53594"/>
                  </a:lnTo>
                  <a:lnTo>
                    <a:pt x="202565" y="53594"/>
                  </a:lnTo>
                  <a:lnTo>
                    <a:pt x="206121" y="49911"/>
                  </a:lnTo>
                  <a:close/>
                </a:path>
                <a:path w="361314" h="119380">
                  <a:moveTo>
                    <a:pt x="206121" y="44069"/>
                  </a:moveTo>
                  <a:lnTo>
                    <a:pt x="201168" y="22987"/>
                  </a:lnTo>
                  <a:lnTo>
                    <a:pt x="205105" y="20701"/>
                  </a:lnTo>
                  <a:lnTo>
                    <a:pt x="203962" y="12954"/>
                  </a:lnTo>
                  <a:lnTo>
                    <a:pt x="198120" y="6477"/>
                  </a:lnTo>
                  <a:lnTo>
                    <a:pt x="190627" y="4445"/>
                  </a:lnTo>
                  <a:lnTo>
                    <a:pt x="190500" y="7874"/>
                  </a:lnTo>
                  <a:lnTo>
                    <a:pt x="194818" y="11430"/>
                  </a:lnTo>
                  <a:lnTo>
                    <a:pt x="197612" y="17018"/>
                  </a:lnTo>
                  <a:lnTo>
                    <a:pt x="197612" y="24003"/>
                  </a:lnTo>
                  <a:lnTo>
                    <a:pt x="202565" y="44958"/>
                  </a:lnTo>
                  <a:lnTo>
                    <a:pt x="202565" y="47879"/>
                  </a:lnTo>
                  <a:lnTo>
                    <a:pt x="200660" y="49784"/>
                  </a:lnTo>
                  <a:lnTo>
                    <a:pt x="206121" y="49784"/>
                  </a:lnTo>
                  <a:lnTo>
                    <a:pt x="206121" y="44069"/>
                  </a:lnTo>
                  <a:close/>
                </a:path>
                <a:path w="361314" h="119380">
                  <a:moveTo>
                    <a:pt x="352806" y="27686"/>
                  </a:moveTo>
                  <a:lnTo>
                    <a:pt x="337693" y="27686"/>
                  </a:lnTo>
                  <a:lnTo>
                    <a:pt x="331978" y="56134"/>
                  </a:lnTo>
                  <a:lnTo>
                    <a:pt x="336423" y="56134"/>
                  </a:lnTo>
                  <a:lnTo>
                    <a:pt x="338836" y="44069"/>
                  </a:lnTo>
                  <a:lnTo>
                    <a:pt x="349377" y="44069"/>
                  </a:lnTo>
                  <a:lnTo>
                    <a:pt x="350266" y="39243"/>
                  </a:lnTo>
                  <a:lnTo>
                    <a:pt x="339852" y="39243"/>
                  </a:lnTo>
                  <a:lnTo>
                    <a:pt x="341122" y="32512"/>
                  </a:lnTo>
                  <a:lnTo>
                    <a:pt x="351790" y="32512"/>
                  </a:lnTo>
                  <a:lnTo>
                    <a:pt x="352806" y="27686"/>
                  </a:lnTo>
                  <a:close/>
                </a:path>
                <a:path w="361314" h="119380">
                  <a:moveTo>
                    <a:pt x="361188" y="116840"/>
                  </a:moveTo>
                  <a:lnTo>
                    <a:pt x="33782" y="116840"/>
                  </a:lnTo>
                  <a:lnTo>
                    <a:pt x="33782" y="110490"/>
                  </a:lnTo>
                  <a:lnTo>
                    <a:pt x="0" y="110490"/>
                  </a:lnTo>
                  <a:lnTo>
                    <a:pt x="0" y="116840"/>
                  </a:lnTo>
                  <a:lnTo>
                    <a:pt x="0" y="119380"/>
                  </a:lnTo>
                  <a:lnTo>
                    <a:pt x="361188" y="119380"/>
                  </a:lnTo>
                  <a:lnTo>
                    <a:pt x="361188" y="116840"/>
                  </a:lnTo>
                  <a:close/>
                </a:path>
                <a:path w="361314" h="119380">
                  <a:moveTo>
                    <a:pt x="361315" y="110490"/>
                  </a:moveTo>
                  <a:lnTo>
                    <a:pt x="331597" y="110490"/>
                  </a:lnTo>
                  <a:lnTo>
                    <a:pt x="324612" y="116205"/>
                  </a:lnTo>
                  <a:lnTo>
                    <a:pt x="361188" y="116205"/>
                  </a:lnTo>
                  <a:lnTo>
                    <a:pt x="361315" y="110490"/>
                  </a:lnTo>
                  <a:close/>
                </a:path>
              </a:pathLst>
            </a:custGeom>
            <a:solidFill>
              <a:srgbClr val="221F1F"/>
            </a:solidFill>
          </p:spPr>
          <p:txBody>
            <a:bodyPr wrap="square" lIns="0" tIns="0" rIns="0" bIns="0" rtlCol="0"/>
            <a:lstStyle/>
            <a:p>
              <a:endParaRPr/>
            </a:p>
          </p:txBody>
        </p:sp>
        <p:sp>
          <p:nvSpPr>
            <p:cNvPr id="29" name="object 29"/>
            <p:cNvSpPr/>
            <p:nvPr/>
          </p:nvSpPr>
          <p:spPr>
            <a:xfrm>
              <a:off x="3167760" y="1488694"/>
              <a:ext cx="324485" cy="46355"/>
            </a:xfrm>
            <a:custGeom>
              <a:avLst/>
              <a:gdLst/>
              <a:ahLst/>
              <a:cxnLst/>
              <a:rect l="l" t="t" r="r" b="b"/>
              <a:pathLst>
                <a:path w="324485" h="46355">
                  <a:moveTo>
                    <a:pt x="323976" y="0"/>
                  </a:moveTo>
                  <a:lnTo>
                    <a:pt x="323976" y="46227"/>
                  </a:lnTo>
                </a:path>
                <a:path w="324485" h="46355">
                  <a:moveTo>
                    <a:pt x="277749" y="0"/>
                  </a:moveTo>
                  <a:lnTo>
                    <a:pt x="277749" y="46227"/>
                  </a:lnTo>
                </a:path>
                <a:path w="324485" h="46355">
                  <a:moveTo>
                    <a:pt x="231393" y="0"/>
                  </a:moveTo>
                  <a:lnTo>
                    <a:pt x="231393" y="46227"/>
                  </a:lnTo>
                </a:path>
                <a:path w="324485" h="46355">
                  <a:moveTo>
                    <a:pt x="185165" y="0"/>
                  </a:moveTo>
                  <a:lnTo>
                    <a:pt x="185165" y="46227"/>
                  </a:lnTo>
                </a:path>
                <a:path w="324485" h="46355">
                  <a:moveTo>
                    <a:pt x="138811" y="0"/>
                  </a:moveTo>
                  <a:lnTo>
                    <a:pt x="138811" y="46227"/>
                  </a:lnTo>
                </a:path>
                <a:path w="324485" h="46355">
                  <a:moveTo>
                    <a:pt x="92583" y="0"/>
                  </a:moveTo>
                  <a:lnTo>
                    <a:pt x="92583" y="46227"/>
                  </a:lnTo>
                </a:path>
                <a:path w="324485" h="46355">
                  <a:moveTo>
                    <a:pt x="46227" y="0"/>
                  </a:moveTo>
                  <a:lnTo>
                    <a:pt x="46227" y="46227"/>
                  </a:lnTo>
                </a:path>
                <a:path w="324485" h="46355">
                  <a:moveTo>
                    <a:pt x="0" y="0"/>
                  </a:moveTo>
                  <a:lnTo>
                    <a:pt x="0" y="46227"/>
                  </a:lnTo>
                </a:path>
              </a:pathLst>
            </a:custGeom>
            <a:ln w="31750">
              <a:solidFill>
                <a:srgbClr val="221F1F"/>
              </a:solidFill>
            </a:ln>
          </p:spPr>
          <p:txBody>
            <a:bodyPr wrap="square" lIns="0" tIns="0" rIns="0" bIns="0" rtlCol="0"/>
            <a:lstStyle/>
            <a:p>
              <a:endParaRPr/>
            </a:p>
          </p:txBody>
        </p:sp>
        <p:sp>
          <p:nvSpPr>
            <p:cNvPr id="30" name="object 30"/>
            <p:cNvSpPr/>
            <p:nvPr/>
          </p:nvSpPr>
          <p:spPr>
            <a:xfrm>
              <a:off x="3751326" y="1973071"/>
              <a:ext cx="161925" cy="55880"/>
            </a:xfrm>
            <a:custGeom>
              <a:avLst/>
              <a:gdLst/>
              <a:ahLst/>
              <a:cxnLst/>
              <a:rect l="l" t="t" r="r" b="b"/>
              <a:pathLst>
                <a:path w="161925" h="55880">
                  <a:moveTo>
                    <a:pt x="56642" y="635"/>
                  </a:moveTo>
                  <a:lnTo>
                    <a:pt x="3937" y="635"/>
                  </a:lnTo>
                  <a:lnTo>
                    <a:pt x="0" y="17526"/>
                  </a:lnTo>
                  <a:lnTo>
                    <a:pt x="11938" y="17526"/>
                  </a:lnTo>
                  <a:lnTo>
                    <a:pt x="13208" y="12192"/>
                  </a:lnTo>
                  <a:lnTo>
                    <a:pt x="18415" y="12192"/>
                  </a:lnTo>
                  <a:lnTo>
                    <a:pt x="10795" y="44196"/>
                  </a:lnTo>
                  <a:lnTo>
                    <a:pt x="4191" y="44196"/>
                  </a:lnTo>
                  <a:lnTo>
                    <a:pt x="1905" y="53975"/>
                  </a:lnTo>
                  <a:lnTo>
                    <a:pt x="34290" y="53975"/>
                  </a:lnTo>
                  <a:lnTo>
                    <a:pt x="36576" y="44196"/>
                  </a:lnTo>
                  <a:lnTo>
                    <a:pt x="29718" y="44196"/>
                  </a:lnTo>
                  <a:lnTo>
                    <a:pt x="37338" y="12192"/>
                  </a:lnTo>
                  <a:lnTo>
                    <a:pt x="41910" y="12192"/>
                  </a:lnTo>
                  <a:lnTo>
                    <a:pt x="40640" y="17526"/>
                  </a:lnTo>
                  <a:lnTo>
                    <a:pt x="52705" y="17526"/>
                  </a:lnTo>
                  <a:lnTo>
                    <a:pt x="53975" y="12192"/>
                  </a:lnTo>
                  <a:lnTo>
                    <a:pt x="56642" y="635"/>
                  </a:lnTo>
                  <a:close/>
                </a:path>
                <a:path w="161925" h="55880">
                  <a:moveTo>
                    <a:pt x="120269" y="635"/>
                  </a:moveTo>
                  <a:lnTo>
                    <a:pt x="94742" y="635"/>
                  </a:lnTo>
                  <a:lnTo>
                    <a:pt x="92329" y="10668"/>
                  </a:lnTo>
                  <a:lnTo>
                    <a:pt x="96647" y="10668"/>
                  </a:lnTo>
                  <a:lnTo>
                    <a:pt x="81407" y="36449"/>
                  </a:lnTo>
                  <a:lnTo>
                    <a:pt x="81407" y="10668"/>
                  </a:lnTo>
                  <a:lnTo>
                    <a:pt x="86614" y="10668"/>
                  </a:lnTo>
                  <a:lnTo>
                    <a:pt x="89027" y="635"/>
                  </a:lnTo>
                  <a:lnTo>
                    <a:pt x="60833" y="635"/>
                  </a:lnTo>
                  <a:lnTo>
                    <a:pt x="58420" y="10668"/>
                  </a:lnTo>
                  <a:lnTo>
                    <a:pt x="62865" y="10668"/>
                  </a:lnTo>
                  <a:lnTo>
                    <a:pt x="65405" y="53975"/>
                  </a:lnTo>
                  <a:lnTo>
                    <a:pt x="86360" y="53975"/>
                  </a:lnTo>
                  <a:lnTo>
                    <a:pt x="97536" y="36449"/>
                  </a:lnTo>
                  <a:lnTo>
                    <a:pt x="120269" y="635"/>
                  </a:lnTo>
                  <a:close/>
                </a:path>
                <a:path w="161925" h="55880">
                  <a:moveTo>
                    <a:pt x="161417" y="1778"/>
                  </a:moveTo>
                  <a:lnTo>
                    <a:pt x="149606" y="0"/>
                  </a:lnTo>
                  <a:lnTo>
                    <a:pt x="135636" y="889"/>
                  </a:lnTo>
                  <a:lnTo>
                    <a:pt x="123571" y="6096"/>
                  </a:lnTo>
                  <a:lnTo>
                    <a:pt x="117348" y="17272"/>
                  </a:lnTo>
                  <a:lnTo>
                    <a:pt x="119634" y="26035"/>
                  </a:lnTo>
                  <a:lnTo>
                    <a:pt x="126365" y="31242"/>
                  </a:lnTo>
                  <a:lnTo>
                    <a:pt x="133096" y="34925"/>
                  </a:lnTo>
                  <a:lnTo>
                    <a:pt x="135509" y="39370"/>
                  </a:lnTo>
                  <a:lnTo>
                    <a:pt x="135001" y="42291"/>
                  </a:lnTo>
                  <a:lnTo>
                    <a:pt x="130429" y="42799"/>
                  </a:lnTo>
                  <a:lnTo>
                    <a:pt x="124333" y="43053"/>
                  </a:lnTo>
                  <a:lnTo>
                    <a:pt x="122936" y="42799"/>
                  </a:lnTo>
                  <a:lnTo>
                    <a:pt x="122809" y="37592"/>
                  </a:lnTo>
                  <a:lnTo>
                    <a:pt x="111760" y="37465"/>
                  </a:lnTo>
                  <a:lnTo>
                    <a:pt x="108077" y="52832"/>
                  </a:lnTo>
                  <a:lnTo>
                    <a:pt x="113919" y="54610"/>
                  </a:lnTo>
                  <a:lnTo>
                    <a:pt x="121920" y="55626"/>
                  </a:lnTo>
                  <a:lnTo>
                    <a:pt x="128905" y="54991"/>
                  </a:lnTo>
                  <a:lnTo>
                    <a:pt x="135890" y="54102"/>
                  </a:lnTo>
                  <a:lnTo>
                    <a:pt x="143256" y="52070"/>
                  </a:lnTo>
                  <a:lnTo>
                    <a:pt x="149860" y="47244"/>
                  </a:lnTo>
                  <a:lnTo>
                    <a:pt x="151892" y="43053"/>
                  </a:lnTo>
                  <a:lnTo>
                    <a:pt x="154305" y="38100"/>
                  </a:lnTo>
                  <a:lnTo>
                    <a:pt x="156718" y="29464"/>
                  </a:lnTo>
                  <a:lnTo>
                    <a:pt x="150241" y="24765"/>
                  </a:lnTo>
                  <a:lnTo>
                    <a:pt x="137033" y="19304"/>
                  </a:lnTo>
                  <a:lnTo>
                    <a:pt x="137160" y="13081"/>
                  </a:lnTo>
                  <a:lnTo>
                    <a:pt x="139827" y="11811"/>
                  </a:lnTo>
                  <a:lnTo>
                    <a:pt x="147320" y="11938"/>
                  </a:lnTo>
                  <a:lnTo>
                    <a:pt x="148209" y="12700"/>
                  </a:lnTo>
                  <a:lnTo>
                    <a:pt x="147701" y="16510"/>
                  </a:lnTo>
                  <a:lnTo>
                    <a:pt x="157988" y="16637"/>
                  </a:lnTo>
                  <a:lnTo>
                    <a:pt x="158115" y="11811"/>
                  </a:lnTo>
                  <a:lnTo>
                    <a:pt x="158115" y="11430"/>
                  </a:lnTo>
                  <a:lnTo>
                    <a:pt x="159385" y="6350"/>
                  </a:lnTo>
                  <a:lnTo>
                    <a:pt x="161417" y="1778"/>
                  </a:lnTo>
                  <a:close/>
                </a:path>
              </a:pathLst>
            </a:custGeom>
            <a:solidFill>
              <a:srgbClr val="221F1F"/>
            </a:solidFill>
          </p:spPr>
          <p:txBody>
            <a:bodyPr wrap="square" lIns="0" tIns="0" rIns="0" bIns="0" rtlCol="0"/>
            <a:lstStyle/>
            <a:p>
              <a:endParaRPr/>
            </a:p>
          </p:txBody>
        </p:sp>
        <p:sp>
          <p:nvSpPr>
            <p:cNvPr id="31" name="object 31"/>
            <p:cNvSpPr/>
            <p:nvPr/>
          </p:nvSpPr>
          <p:spPr>
            <a:xfrm>
              <a:off x="3666616" y="1819783"/>
              <a:ext cx="323850" cy="26670"/>
            </a:xfrm>
            <a:custGeom>
              <a:avLst/>
              <a:gdLst/>
              <a:ahLst/>
              <a:cxnLst/>
              <a:rect l="l" t="t" r="r" b="b"/>
              <a:pathLst>
                <a:path w="323850" h="26669">
                  <a:moveTo>
                    <a:pt x="0" y="0"/>
                  </a:moveTo>
                  <a:lnTo>
                    <a:pt x="55753" y="12826"/>
                  </a:lnTo>
                  <a:lnTo>
                    <a:pt x="89154" y="19557"/>
                  </a:lnTo>
                  <a:lnTo>
                    <a:pt x="122300" y="24511"/>
                  </a:lnTo>
                  <a:lnTo>
                    <a:pt x="161925" y="26669"/>
                  </a:lnTo>
                  <a:lnTo>
                    <a:pt x="168529" y="26669"/>
                  </a:lnTo>
                  <a:lnTo>
                    <a:pt x="208153" y="23749"/>
                  </a:lnTo>
                  <a:lnTo>
                    <a:pt x="241427" y="18287"/>
                  </a:lnTo>
                  <a:lnTo>
                    <a:pt x="315722" y="2031"/>
                  </a:lnTo>
                  <a:lnTo>
                    <a:pt x="323850" y="0"/>
                  </a:lnTo>
                  <a:lnTo>
                    <a:pt x="0" y="0"/>
                  </a:lnTo>
                  <a:close/>
                </a:path>
              </a:pathLst>
            </a:custGeom>
            <a:ln w="4446">
              <a:solidFill>
                <a:srgbClr val="221F1F"/>
              </a:solidFill>
            </a:ln>
          </p:spPr>
          <p:txBody>
            <a:bodyPr wrap="square" lIns="0" tIns="0" rIns="0" bIns="0" rtlCol="0"/>
            <a:lstStyle/>
            <a:p>
              <a:endParaRPr/>
            </a:p>
          </p:txBody>
        </p:sp>
        <p:sp>
          <p:nvSpPr>
            <p:cNvPr id="32" name="object 32"/>
            <p:cNvSpPr/>
            <p:nvPr/>
          </p:nvSpPr>
          <p:spPr>
            <a:xfrm>
              <a:off x="4231766" y="1604518"/>
              <a:ext cx="48260" cy="1270"/>
            </a:xfrm>
            <a:custGeom>
              <a:avLst/>
              <a:gdLst/>
              <a:ahLst/>
              <a:cxnLst/>
              <a:rect l="l" t="t" r="r" b="b"/>
              <a:pathLst>
                <a:path w="48260" h="1269">
                  <a:moveTo>
                    <a:pt x="0" y="762"/>
                  </a:moveTo>
                  <a:lnTo>
                    <a:pt x="48006" y="762"/>
                  </a:lnTo>
                  <a:lnTo>
                    <a:pt x="48006" y="0"/>
                  </a:lnTo>
                  <a:lnTo>
                    <a:pt x="0" y="0"/>
                  </a:lnTo>
                  <a:lnTo>
                    <a:pt x="0" y="762"/>
                  </a:lnTo>
                  <a:close/>
                </a:path>
              </a:pathLst>
            </a:custGeom>
            <a:solidFill>
              <a:srgbClr val="221F1F"/>
            </a:solidFill>
          </p:spPr>
          <p:txBody>
            <a:bodyPr wrap="square" lIns="0" tIns="0" rIns="0" bIns="0" rtlCol="0"/>
            <a:lstStyle/>
            <a:p>
              <a:endParaRPr/>
            </a:p>
          </p:txBody>
        </p:sp>
        <p:pic>
          <p:nvPicPr>
            <p:cNvPr id="33" name="object 33"/>
            <p:cNvPicPr/>
            <p:nvPr/>
          </p:nvPicPr>
          <p:blipFill>
            <a:blip r:embed="rId5" cstate="print"/>
            <a:stretch>
              <a:fillRect/>
            </a:stretch>
          </p:blipFill>
          <p:spPr>
            <a:xfrm>
              <a:off x="4209668" y="1604518"/>
              <a:ext cx="138175" cy="92075"/>
            </a:xfrm>
            <a:prstGeom prst="rect">
              <a:avLst/>
            </a:prstGeom>
          </p:spPr>
        </p:pic>
        <p:sp>
          <p:nvSpPr>
            <p:cNvPr id="34" name="object 34"/>
            <p:cNvSpPr/>
            <p:nvPr/>
          </p:nvSpPr>
          <p:spPr>
            <a:xfrm>
              <a:off x="4064508" y="1477644"/>
              <a:ext cx="414655" cy="97155"/>
            </a:xfrm>
            <a:custGeom>
              <a:avLst/>
              <a:gdLst/>
              <a:ahLst/>
              <a:cxnLst/>
              <a:rect l="l" t="t" r="r" b="b"/>
              <a:pathLst>
                <a:path w="414654" h="97155">
                  <a:moveTo>
                    <a:pt x="13843" y="64516"/>
                  </a:moveTo>
                  <a:lnTo>
                    <a:pt x="4445" y="64516"/>
                  </a:lnTo>
                  <a:lnTo>
                    <a:pt x="7620" y="49149"/>
                  </a:lnTo>
                  <a:lnTo>
                    <a:pt x="3810" y="49149"/>
                  </a:lnTo>
                  <a:lnTo>
                    <a:pt x="0" y="67564"/>
                  </a:lnTo>
                  <a:lnTo>
                    <a:pt x="13208" y="67564"/>
                  </a:lnTo>
                  <a:lnTo>
                    <a:pt x="13843" y="64516"/>
                  </a:lnTo>
                  <a:close/>
                </a:path>
                <a:path w="414654" h="97155">
                  <a:moveTo>
                    <a:pt x="32004" y="67564"/>
                  </a:moveTo>
                  <a:lnTo>
                    <a:pt x="31242" y="63500"/>
                  </a:lnTo>
                  <a:lnTo>
                    <a:pt x="30734" y="60452"/>
                  </a:lnTo>
                  <a:lnTo>
                    <a:pt x="29464" y="52959"/>
                  </a:lnTo>
                  <a:lnTo>
                    <a:pt x="28829" y="49149"/>
                  </a:lnTo>
                  <a:lnTo>
                    <a:pt x="27178" y="49149"/>
                  </a:lnTo>
                  <a:lnTo>
                    <a:pt x="27178" y="60452"/>
                  </a:lnTo>
                  <a:lnTo>
                    <a:pt x="21717" y="60452"/>
                  </a:lnTo>
                  <a:lnTo>
                    <a:pt x="26162" y="52959"/>
                  </a:lnTo>
                  <a:lnTo>
                    <a:pt x="27178" y="60452"/>
                  </a:lnTo>
                  <a:lnTo>
                    <a:pt x="27178" y="49149"/>
                  </a:lnTo>
                  <a:lnTo>
                    <a:pt x="24638" y="49149"/>
                  </a:lnTo>
                  <a:lnTo>
                    <a:pt x="14351" y="67564"/>
                  </a:lnTo>
                  <a:lnTo>
                    <a:pt x="18288" y="67564"/>
                  </a:lnTo>
                  <a:lnTo>
                    <a:pt x="20447" y="63500"/>
                  </a:lnTo>
                  <a:lnTo>
                    <a:pt x="27686" y="63500"/>
                  </a:lnTo>
                  <a:lnTo>
                    <a:pt x="28321" y="67564"/>
                  </a:lnTo>
                  <a:lnTo>
                    <a:pt x="32004" y="67564"/>
                  </a:lnTo>
                  <a:close/>
                </a:path>
                <a:path w="414654" h="97155">
                  <a:moveTo>
                    <a:pt x="51181" y="54102"/>
                  </a:moveTo>
                  <a:lnTo>
                    <a:pt x="51054" y="52959"/>
                  </a:lnTo>
                  <a:lnTo>
                    <a:pt x="51054" y="52324"/>
                  </a:lnTo>
                  <a:lnTo>
                    <a:pt x="50927" y="52197"/>
                  </a:lnTo>
                  <a:lnTo>
                    <a:pt x="50546" y="51181"/>
                  </a:lnTo>
                  <a:lnTo>
                    <a:pt x="49657" y="50165"/>
                  </a:lnTo>
                  <a:lnTo>
                    <a:pt x="48641" y="49530"/>
                  </a:lnTo>
                  <a:lnTo>
                    <a:pt x="47371" y="49377"/>
                  </a:lnTo>
                  <a:lnTo>
                    <a:pt x="47371" y="54102"/>
                  </a:lnTo>
                  <a:lnTo>
                    <a:pt x="46863" y="55880"/>
                  </a:lnTo>
                  <a:lnTo>
                    <a:pt x="45212" y="57023"/>
                  </a:lnTo>
                  <a:lnTo>
                    <a:pt x="41275" y="57404"/>
                  </a:lnTo>
                  <a:lnTo>
                    <a:pt x="40005" y="57404"/>
                  </a:lnTo>
                  <a:lnTo>
                    <a:pt x="41148" y="52197"/>
                  </a:lnTo>
                  <a:lnTo>
                    <a:pt x="43815" y="52197"/>
                  </a:lnTo>
                  <a:lnTo>
                    <a:pt x="46228" y="52324"/>
                  </a:lnTo>
                  <a:lnTo>
                    <a:pt x="47117" y="52959"/>
                  </a:lnTo>
                  <a:lnTo>
                    <a:pt x="47371" y="54102"/>
                  </a:lnTo>
                  <a:lnTo>
                    <a:pt x="47371" y="49377"/>
                  </a:lnTo>
                  <a:lnTo>
                    <a:pt x="45466" y="49149"/>
                  </a:lnTo>
                  <a:lnTo>
                    <a:pt x="37973" y="49149"/>
                  </a:lnTo>
                  <a:lnTo>
                    <a:pt x="34290" y="67564"/>
                  </a:lnTo>
                  <a:lnTo>
                    <a:pt x="38100" y="67564"/>
                  </a:lnTo>
                  <a:lnTo>
                    <a:pt x="39497" y="60452"/>
                  </a:lnTo>
                  <a:lnTo>
                    <a:pt x="41910" y="60452"/>
                  </a:lnTo>
                  <a:lnTo>
                    <a:pt x="45212" y="60325"/>
                  </a:lnTo>
                  <a:lnTo>
                    <a:pt x="47625" y="59817"/>
                  </a:lnTo>
                  <a:lnTo>
                    <a:pt x="49403" y="58547"/>
                  </a:lnTo>
                  <a:lnTo>
                    <a:pt x="50038" y="57404"/>
                  </a:lnTo>
                  <a:lnTo>
                    <a:pt x="50673" y="56388"/>
                  </a:lnTo>
                  <a:lnTo>
                    <a:pt x="51181" y="54102"/>
                  </a:lnTo>
                  <a:close/>
                </a:path>
                <a:path w="414654" h="97155">
                  <a:moveTo>
                    <a:pt x="77978" y="38735"/>
                  </a:moveTo>
                  <a:lnTo>
                    <a:pt x="75438" y="35941"/>
                  </a:lnTo>
                  <a:lnTo>
                    <a:pt x="73025" y="33655"/>
                  </a:lnTo>
                  <a:lnTo>
                    <a:pt x="71628" y="34290"/>
                  </a:lnTo>
                  <a:lnTo>
                    <a:pt x="70358" y="35560"/>
                  </a:lnTo>
                  <a:lnTo>
                    <a:pt x="69977" y="35814"/>
                  </a:lnTo>
                  <a:lnTo>
                    <a:pt x="64770" y="60198"/>
                  </a:lnTo>
                  <a:lnTo>
                    <a:pt x="64770" y="60706"/>
                  </a:lnTo>
                  <a:lnTo>
                    <a:pt x="65405" y="62738"/>
                  </a:lnTo>
                  <a:lnTo>
                    <a:pt x="65913" y="64008"/>
                  </a:lnTo>
                  <a:lnTo>
                    <a:pt x="66294" y="64643"/>
                  </a:lnTo>
                  <a:lnTo>
                    <a:pt x="66802" y="65024"/>
                  </a:lnTo>
                  <a:lnTo>
                    <a:pt x="74295" y="58039"/>
                  </a:lnTo>
                  <a:lnTo>
                    <a:pt x="77978" y="38735"/>
                  </a:lnTo>
                  <a:close/>
                </a:path>
                <a:path w="414654" h="97155">
                  <a:moveTo>
                    <a:pt x="83693" y="9652"/>
                  </a:moveTo>
                  <a:lnTo>
                    <a:pt x="77978" y="2413"/>
                  </a:lnTo>
                  <a:lnTo>
                    <a:pt x="77343" y="3175"/>
                  </a:lnTo>
                  <a:lnTo>
                    <a:pt x="76073" y="5080"/>
                  </a:lnTo>
                  <a:lnTo>
                    <a:pt x="75692" y="5334"/>
                  </a:lnTo>
                  <a:lnTo>
                    <a:pt x="71247" y="27813"/>
                  </a:lnTo>
                  <a:lnTo>
                    <a:pt x="71501" y="28194"/>
                  </a:lnTo>
                  <a:lnTo>
                    <a:pt x="73025" y="30988"/>
                  </a:lnTo>
                  <a:lnTo>
                    <a:pt x="73533" y="31369"/>
                  </a:lnTo>
                  <a:lnTo>
                    <a:pt x="74549" y="30734"/>
                  </a:lnTo>
                  <a:lnTo>
                    <a:pt x="76835" y="29083"/>
                  </a:lnTo>
                  <a:lnTo>
                    <a:pt x="77089" y="28956"/>
                  </a:lnTo>
                  <a:lnTo>
                    <a:pt x="80137" y="26670"/>
                  </a:lnTo>
                  <a:lnTo>
                    <a:pt x="83693" y="9652"/>
                  </a:lnTo>
                  <a:close/>
                </a:path>
                <a:path w="414654" h="97155">
                  <a:moveTo>
                    <a:pt x="100457" y="65786"/>
                  </a:moveTo>
                  <a:lnTo>
                    <a:pt x="94742" y="59182"/>
                  </a:lnTo>
                  <a:lnTo>
                    <a:pt x="75057" y="59182"/>
                  </a:lnTo>
                  <a:lnTo>
                    <a:pt x="67818" y="66040"/>
                  </a:lnTo>
                  <a:lnTo>
                    <a:pt x="68072" y="66421"/>
                  </a:lnTo>
                  <a:lnTo>
                    <a:pt x="68707" y="66929"/>
                  </a:lnTo>
                  <a:lnTo>
                    <a:pt x="69723" y="67564"/>
                  </a:lnTo>
                  <a:lnTo>
                    <a:pt x="98679" y="67564"/>
                  </a:lnTo>
                  <a:lnTo>
                    <a:pt x="100457" y="65786"/>
                  </a:lnTo>
                  <a:close/>
                </a:path>
                <a:path w="414654" h="97155">
                  <a:moveTo>
                    <a:pt x="104013" y="32639"/>
                  </a:moveTo>
                  <a:lnTo>
                    <a:pt x="102362" y="30353"/>
                  </a:lnTo>
                  <a:lnTo>
                    <a:pt x="100330" y="28194"/>
                  </a:lnTo>
                  <a:lnTo>
                    <a:pt x="80010" y="28194"/>
                  </a:lnTo>
                  <a:lnTo>
                    <a:pt x="79248" y="28829"/>
                  </a:lnTo>
                  <a:lnTo>
                    <a:pt x="77216" y="30099"/>
                  </a:lnTo>
                  <a:lnTo>
                    <a:pt x="76962" y="30480"/>
                  </a:lnTo>
                  <a:lnTo>
                    <a:pt x="75057" y="31877"/>
                  </a:lnTo>
                  <a:lnTo>
                    <a:pt x="74422" y="32639"/>
                  </a:lnTo>
                  <a:lnTo>
                    <a:pt x="74549" y="33020"/>
                  </a:lnTo>
                  <a:lnTo>
                    <a:pt x="74930" y="33782"/>
                  </a:lnTo>
                  <a:lnTo>
                    <a:pt x="76073" y="34671"/>
                  </a:lnTo>
                  <a:lnTo>
                    <a:pt x="76200" y="34925"/>
                  </a:lnTo>
                  <a:lnTo>
                    <a:pt x="76581" y="35179"/>
                  </a:lnTo>
                  <a:lnTo>
                    <a:pt x="78486" y="37211"/>
                  </a:lnTo>
                  <a:lnTo>
                    <a:pt x="98933" y="37211"/>
                  </a:lnTo>
                  <a:lnTo>
                    <a:pt x="99695" y="36449"/>
                  </a:lnTo>
                  <a:lnTo>
                    <a:pt x="101473" y="35179"/>
                  </a:lnTo>
                  <a:lnTo>
                    <a:pt x="101600" y="34925"/>
                  </a:lnTo>
                  <a:lnTo>
                    <a:pt x="103251" y="33528"/>
                  </a:lnTo>
                  <a:lnTo>
                    <a:pt x="104013" y="32639"/>
                  </a:lnTo>
                  <a:close/>
                </a:path>
                <a:path w="414654" h="97155">
                  <a:moveTo>
                    <a:pt x="109093" y="36449"/>
                  </a:moveTo>
                  <a:lnTo>
                    <a:pt x="107569" y="35052"/>
                  </a:lnTo>
                  <a:lnTo>
                    <a:pt x="107315" y="34925"/>
                  </a:lnTo>
                  <a:lnTo>
                    <a:pt x="107061" y="34671"/>
                  </a:lnTo>
                  <a:lnTo>
                    <a:pt x="105410" y="33655"/>
                  </a:lnTo>
                  <a:lnTo>
                    <a:pt x="104394" y="34290"/>
                  </a:lnTo>
                  <a:lnTo>
                    <a:pt x="102616" y="35560"/>
                  </a:lnTo>
                  <a:lnTo>
                    <a:pt x="102235" y="35941"/>
                  </a:lnTo>
                  <a:lnTo>
                    <a:pt x="100457" y="37465"/>
                  </a:lnTo>
                  <a:lnTo>
                    <a:pt x="99822" y="38100"/>
                  </a:lnTo>
                  <a:lnTo>
                    <a:pt x="95758" y="57912"/>
                  </a:lnTo>
                  <a:lnTo>
                    <a:pt x="96520" y="58928"/>
                  </a:lnTo>
                  <a:lnTo>
                    <a:pt x="100457" y="63500"/>
                  </a:lnTo>
                  <a:lnTo>
                    <a:pt x="101600" y="64516"/>
                  </a:lnTo>
                  <a:lnTo>
                    <a:pt x="103886" y="62230"/>
                  </a:lnTo>
                  <a:lnTo>
                    <a:pt x="109093" y="36449"/>
                  </a:lnTo>
                  <a:close/>
                </a:path>
                <a:path w="414654" h="97155">
                  <a:moveTo>
                    <a:pt x="110490" y="1778"/>
                  </a:moveTo>
                  <a:lnTo>
                    <a:pt x="110363" y="1397"/>
                  </a:lnTo>
                  <a:lnTo>
                    <a:pt x="110109" y="1016"/>
                  </a:lnTo>
                  <a:lnTo>
                    <a:pt x="108966" y="381"/>
                  </a:lnTo>
                  <a:lnTo>
                    <a:pt x="108077" y="0"/>
                  </a:lnTo>
                  <a:lnTo>
                    <a:pt x="82296" y="0"/>
                  </a:lnTo>
                  <a:lnTo>
                    <a:pt x="81026" y="254"/>
                  </a:lnTo>
                  <a:lnTo>
                    <a:pt x="80137" y="635"/>
                  </a:lnTo>
                  <a:lnTo>
                    <a:pt x="79248" y="1270"/>
                  </a:lnTo>
                  <a:lnTo>
                    <a:pt x="85598" y="9017"/>
                  </a:lnTo>
                  <a:lnTo>
                    <a:pt x="103632" y="9017"/>
                  </a:lnTo>
                  <a:lnTo>
                    <a:pt x="104648" y="8001"/>
                  </a:lnTo>
                  <a:lnTo>
                    <a:pt x="107315" y="5588"/>
                  </a:lnTo>
                  <a:lnTo>
                    <a:pt x="107315" y="5334"/>
                  </a:lnTo>
                  <a:lnTo>
                    <a:pt x="109474" y="3048"/>
                  </a:lnTo>
                  <a:lnTo>
                    <a:pt x="110236" y="2159"/>
                  </a:lnTo>
                  <a:lnTo>
                    <a:pt x="110490" y="1778"/>
                  </a:lnTo>
                  <a:close/>
                </a:path>
                <a:path w="414654" h="97155">
                  <a:moveTo>
                    <a:pt x="114427" y="6477"/>
                  </a:moveTo>
                  <a:lnTo>
                    <a:pt x="114173" y="6096"/>
                  </a:lnTo>
                  <a:lnTo>
                    <a:pt x="113665" y="4826"/>
                  </a:lnTo>
                  <a:lnTo>
                    <a:pt x="113284" y="4445"/>
                  </a:lnTo>
                  <a:lnTo>
                    <a:pt x="112522" y="3429"/>
                  </a:lnTo>
                  <a:lnTo>
                    <a:pt x="112014" y="3175"/>
                  </a:lnTo>
                  <a:lnTo>
                    <a:pt x="110744" y="4064"/>
                  </a:lnTo>
                  <a:lnTo>
                    <a:pt x="108204" y="6477"/>
                  </a:lnTo>
                  <a:lnTo>
                    <a:pt x="105156" y="9779"/>
                  </a:lnTo>
                  <a:lnTo>
                    <a:pt x="101219" y="27051"/>
                  </a:lnTo>
                  <a:lnTo>
                    <a:pt x="101346" y="27305"/>
                  </a:lnTo>
                  <a:lnTo>
                    <a:pt x="103124" y="29464"/>
                  </a:lnTo>
                  <a:lnTo>
                    <a:pt x="103251" y="29845"/>
                  </a:lnTo>
                  <a:lnTo>
                    <a:pt x="103505" y="29972"/>
                  </a:lnTo>
                  <a:lnTo>
                    <a:pt x="104775" y="31115"/>
                  </a:lnTo>
                  <a:lnTo>
                    <a:pt x="105791" y="31877"/>
                  </a:lnTo>
                  <a:lnTo>
                    <a:pt x="106553" y="31623"/>
                  </a:lnTo>
                  <a:lnTo>
                    <a:pt x="108331" y="30353"/>
                  </a:lnTo>
                  <a:lnTo>
                    <a:pt x="109728" y="29210"/>
                  </a:lnTo>
                  <a:lnTo>
                    <a:pt x="114427" y="6477"/>
                  </a:lnTo>
                  <a:close/>
                </a:path>
                <a:path w="414654" h="97155">
                  <a:moveTo>
                    <a:pt x="130048" y="38862"/>
                  </a:moveTo>
                  <a:lnTo>
                    <a:pt x="127635" y="36068"/>
                  </a:lnTo>
                  <a:lnTo>
                    <a:pt x="125095" y="33782"/>
                  </a:lnTo>
                  <a:lnTo>
                    <a:pt x="116840" y="60706"/>
                  </a:lnTo>
                  <a:lnTo>
                    <a:pt x="117348" y="62738"/>
                  </a:lnTo>
                  <a:lnTo>
                    <a:pt x="117983" y="64135"/>
                  </a:lnTo>
                  <a:lnTo>
                    <a:pt x="118872" y="65151"/>
                  </a:lnTo>
                  <a:lnTo>
                    <a:pt x="126365" y="58039"/>
                  </a:lnTo>
                  <a:lnTo>
                    <a:pt x="130048" y="38862"/>
                  </a:lnTo>
                  <a:close/>
                </a:path>
                <a:path w="414654" h="97155">
                  <a:moveTo>
                    <a:pt x="135763" y="9652"/>
                  </a:moveTo>
                  <a:lnTo>
                    <a:pt x="129921" y="2413"/>
                  </a:lnTo>
                  <a:lnTo>
                    <a:pt x="129413" y="3302"/>
                  </a:lnTo>
                  <a:lnTo>
                    <a:pt x="128143" y="5080"/>
                  </a:lnTo>
                  <a:lnTo>
                    <a:pt x="127762" y="5334"/>
                  </a:lnTo>
                  <a:lnTo>
                    <a:pt x="123444" y="27051"/>
                  </a:lnTo>
                  <a:lnTo>
                    <a:pt x="123317" y="27940"/>
                  </a:lnTo>
                  <a:lnTo>
                    <a:pt x="124333" y="29591"/>
                  </a:lnTo>
                  <a:lnTo>
                    <a:pt x="125095" y="30988"/>
                  </a:lnTo>
                  <a:lnTo>
                    <a:pt x="125603" y="31369"/>
                  </a:lnTo>
                  <a:lnTo>
                    <a:pt x="126619" y="30734"/>
                  </a:lnTo>
                  <a:lnTo>
                    <a:pt x="128905" y="29083"/>
                  </a:lnTo>
                  <a:lnTo>
                    <a:pt x="129159" y="29083"/>
                  </a:lnTo>
                  <a:lnTo>
                    <a:pt x="131318" y="27432"/>
                  </a:lnTo>
                  <a:lnTo>
                    <a:pt x="132207" y="26670"/>
                  </a:lnTo>
                  <a:lnTo>
                    <a:pt x="135763" y="9652"/>
                  </a:lnTo>
                  <a:close/>
                </a:path>
                <a:path w="414654" h="97155">
                  <a:moveTo>
                    <a:pt x="152527" y="65913"/>
                  </a:moveTo>
                  <a:lnTo>
                    <a:pt x="146812" y="59182"/>
                  </a:lnTo>
                  <a:lnTo>
                    <a:pt x="127127" y="59182"/>
                  </a:lnTo>
                  <a:lnTo>
                    <a:pt x="119888" y="66167"/>
                  </a:lnTo>
                  <a:lnTo>
                    <a:pt x="120015" y="66421"/>
                  </a:lnTo>
                  <a:lnTo>
                    <a:pt x="121793" y="67564"/>
                  </a:lnTo>
                  <a:lnTo>
                    <a:pt x="150749" y="67564"/>
                  </a:lnTo>
                  <a:lnTo>
                    <a:pt x="151130" y="67310"/>
                  </a:lnTo>
                  <a:lnTo>
                    <a:pt x="152527" y="65913"/>
                  </a:lnTo>
                  <a:close/>
                </a:path>
                <a:path w="414654" h="97155">
                  <a:moveTo>
                    <a:pt x="155956" y="32639"/>
                  </a:moveTo>
                  <a:lnTo>
                    <a:pt x="154559" y="30480"/>
                  </a:lnTo>
                  <a:lnTo>
                    <a:pt x="154432" y="30480"/>
                  </a:lnTo>
                  <a:lnTo>
                    <a:pt x="152400" y="28194"/>
                  </a:lnTo>
                  <a:lnTo>
                    <a:pt x="132080" y="28194"/>
                  </a:lnTo>
                  <a:lnTo>
                    <a:pt x="131318" y="28829"/>
                  </a:lnTo>
                  <a:lnTo>
                    <a:pt x="129286" y="30226"/>
                  </a:lnTo>
                  <a:lnTo>
                    <a:pt x="129032" y="30480"/>
                  </a:lnTo>
                  <a:lnTo>
                    <a:pt x="127127" y="32004"/>
                  </a:lnTo>
                  <a:lnTo>
                    <a:pt x="126492" y="32639"/>
                  </a:lnTo>
                  <a:lnTo>
                    <a:pt x="126619" y="33147"/>
                  </a:lnTo>
                  <a:lnTo>
                    <a:pt x="127000" y="33782"/>
                  </a:lnTo>
                  <a:lnTo>
                    <a:pt x="128143" y="34798"/>
                  </a:lnTo>
                  <a:lnTo>
                    <a:pt x="128270" y="35052"/>
                  </a:lnTo>
                  <a:lnTo>
                    <a:pt x="128524" y="35179"/>
                  </a:lnTo>
                  <a:lnTo>
                    <a:pt x="129921" y="36703"/>
                  </a:lnTo>
                  <a:lnTo>
                    <a:pt x="130556" y="37211"/>
                  </a:lnTo>
                  <a:lnTo>
                    <a:pt x="151003" y="37211"/>
                  </a:lnTo>
                  <a:lnTo>
                    <a:pt x="151765" y="36449"/>
                  </a:lnTo>
                  <a:lnTo>
                    <a:pt x="153670" y="35052"/>
                  </a:lnTo>
                  <a:lnTo>
                    <a:pt x="155321" y="33528"/>
                  </a:lnTo>
                  <a:lnTo>
                    <a:pt x="155956" y="32639"/>
                  </a:lnTo>
                  <a:close/>
                </a:path>
                <a:path w="414654" h="97155">
                  <a:moveTo>
                    <a:pt x="161163" y="36449"/>
                  </a:moveTo>
                  <a:lnTo>
                    <a:pt x="159639" y="35052"/>
                  </a:lnTo>
                  <a:lnTo>
                    <a:pt x="159385" y="35052"/>
                  </a:lnTo>
                  <a:lnTo>
                    <a:pt x="159131" y="34798"/>
                  </a:lnTo>
                  <a:lnTo>
                    <a:pt x="157480" y="33782"/>
                  </a:lnTo>
                  <a:lnTo>
                    <a:pt x="156464" y="34290"/>
                  </a:lnTo>
                  <a:lnTo>
                    <a:pt x="154686" y="35560"/>
                  </a:lnTo>
                  <a:lnTo>
                    <a:pt x="151892" y="38227"/>
                  </a:lnTo>
                  <a:lnTo>
                    <a:pt x="147828" y="57912"/>
                  </a:lnTo>
                  <a:lnTo>
                    <a:pt x="148590" y="59055"/>
                  </a:lnTo>
                  <a:lnTo>
                    <a:pt x="150495" y="61341"/>
                  </a:lnTo>
                  <a:lnTo>
                    <a:pt x="150749" y="61468"/>
                  </a:lnTo>
                  <a:lnTo>
                    <a:pt x="152527" y="63500"/>
                  </a:lnTo>
                  <a:lnTo>
                    <a:pt x="153670" y="64643"/>
                  </a:lnTo>
                  <a:lnTo>
                    <a:pt x="155956" y="62230"/>
                  </a:lnTo>
                  <a:lnTo>
                    <a:pt x="156210" y="61341"/>
                  </a:lnTo>
                  <a:lnTo>
                    <a:pt x="161163" y="36449"/>
                  </a:lnTo>
                  <a:close/>
                </a:path>
                <a:path w="414654" h="97155">
                  <a:moveTo>
                    <a:pt x="162560" y="1778"/>
                  </a:moveTo>
                  <a:lnTo>
                    <a:pt x="162433" y="1397"/>
                  </a:lnTo>
                  <a:lnTo>
                    <a:pt x="160147" y="0"/>
                  </a:lnTo>
                  <a:lnTo>
                    <a:pt x="134239" y="0"/>
                  </a:lnTo>
                  <a:lnTo>
                    <a:pt x="132207" y="635"/>
                  </a:lnTo>
                  <a:lnTo>
                    <a:pt x="131318" y="1397"/>
                  </a:lnTo>
                  <a:lnTo>
                    <a:pt x="137668" y="9144"/>
                  </a:lnTo>
                  <a:lnTo>
                    <a:pt x="155702" y="9144"/>
                  </a:lnTo>
                  <a:lnTo>
                    <a:pt x="159258" y="5715"/>
                  </a:lnTo>
                  <a:lnTo>
                    <a:pt x="159385" y="5334"/>
                  </a:lnTo>
                  <a:lnTo>
                    <a:pt x="161544" y="3175"/>
                  </a:lnTo>
                  <a:lnTo>
                    <a:pt x="162306" y="2286"/>
                  </a:lnTo>
                  <a:lnTo>
                    <a:pt x="162560" y="1778"/>
                  </a:lnTo>
                  <a:close/>
                </a:path>
                <a:path w="414654" h="97155">
                  <a:moveTo>
                    <a:pt x="166497" y="6604"/>
                  </a:moveTo>
                  <a:lnTo>
                    <a:pt x="166116" y="6096"/>
                  </a:lnTo>
                  <a:lnTo>
                    <a:pt x="165608" y="4826"/>
                  </a:lnTo>
                  <a:lnTo>
                    <a:pt x="165354" y="4445"/>
                  </a:lnTo>
                  <a:lnTo>
                    <a:pt x="164973" y="4064"/>
                  </a:lnTo>
                  <a:lnTo>
                    <a:pt x="164465" y="3429"/>
                  </a:lnTo>
                  <a:lnTo>
                    <a:pt x="164084" y="3302"/>
                  </a:lnTo>
                  <a:lnTo>
                    <a:pt x="162814" y="4191"/>
                  </a:lnTo>
                  <a:lnTo>
                    <a:pt x="160782" y="6096"/>
                  </a:lnTo>
                  <a:lnTo>
                    <a:pt x="160274" y="6477"/>
                  </a:lnTo>
                  <a:lnTo>
                    <a:pt x="158115" y="8763"/>
                  </a:lnTo>
                  <a:lnTo>
                    <a:pt x="157226" y="9779"/>
                  </a:lnTo>
                  <a:lnTo>
                    <a:pt x="153289" y="27051"/>
                  </a:lnTo>
                  <a:lnTo>
                    <a:pt x="153416" y="27432"/>
                  </a:lnTo>
                  <a:lnTo>
                    <a:pt x="155194" y="29591"/>
                  </a:lnTo>
                  <a:lnTo>
                    <a:pt x="155321" y="29845"/>
                  </a:lnTo>
                  <a:lnTo>
                    <a:pt x="155575" y="29972"/>
                  </a:lnTo>
                  <a:lnTo>
                    <a:pt x="156845" y="31242"/>
                  </a:lnTo>
                  <a:lnTo>
                    <a:pt x="157861" y="32004"/>
                  </a:lnTo>
                  <a:lnTo>
                    <a:pt x="158623" y="31623"/>
                  </a:lnTo>
                  <a:lnTo>
                    <a:pt x="159893" y="30734"/>
                  </a:lnTo>
                  <a:lnTo>
                    <a:pt x="161163" y="29591"/>
                  </a:lnTo>
                  <a:lnTo>
                    <a:pt x="161798" y="29210"/>
                  </a:lnTo>
                  <a:lnTo>
                    <a:pt x="166497" y="6604"/>
                  </a:lnTo>
                  <a:close/>
                </a:path>
                <a:path w="414654" h="97155">
                  <a:moveTo>
                    <a:pt x="170942" y="41275"/>
                  </a:moveTo>
                  <a:lnTo>
                    <a:pt x="162433" y="41275"/>
                  </a:lnTo>
                  <a:lnTo>
                    <a:pt x="160782" y="49022"/>
                  </a:lnTo>
                  <a:lnTo>
                    <a:pt x="169037" y="49022"/>
                  </a:lnTo>
                  <a:lnTo>
                    <a:pt x="170942" y="41275"/>
                  </a:lnTo>
                  <a:close/>
                </a:path>
                <a:path w="414654" h="97155">
                  <a:moveTo>
                    <a:pt x="175133" y="17272"/>
                  </a:moveTo>
                  <a:lnTo>
                    <a:pt x="166624" y="17272"/>
                  </a:lnTo>
                  <a:lnTo>
                    <a:pt x="165100" y="25019"/>
                  </a:lnTo>
                  <a:lnTo>
                    <a:pt x="173355" y="25019"/>
                  </a:lnTo>
                  <a:lnTo>
                    <a:pt x="175133" y="17272"/>
                  </a:lnTo>
                  <a:close/>
                </a:path>
                <a:path w="414654" h="97155">
                  <a:moveTo>
                    <a:pt x="182118" y="38862"/>
                  </a:moveTo>
                  <a:lnTo>
                    <a:pt x="179705" y="36068"/>
                  </a:lnTo>
                  <a:lnTo>
                    <a:pt x="177165" y="33782"/>
                  </a:lnTo>
                  <a:lnTo>
                    <a:pt x="168783" y="60706"/>
                  </a:lnTo>
                  <a:lnTo>
                    <a:pt x="169418" y="62738"/>
                  </a:lnTo>
                  <a:lnTo>
                    <a:pt x="170053" y="64135"/>
                  </a:lnTo>
                  <a:lnTo>
                    <a:pt x="170815" y="65151"/>
                  </a:lnTo>
                  <a:lnTo>
                    <a:pt x="178435" y="58039"/>
                  </a:lnTo>
                  <a:lnTo>
                    <a:pt x="182118" y="38862"/>
                  </a:lnTo>
                  <a:close/>
                </a:path>
                <a:path w="414654" h="97155">
                  <a:moveTo>
                    <a:pt x="187833" y="9652"/>
                  </a:moveTo>
                  <a:lnTo>
                    <a:pt x="181991" y="2413"/>
                  </a:lnTo>
                  <a:lnTo>
                    <a:pt x="180086" y="5080"/>
                  </a:lnTo>
                  <a:lnTo>
                    <a:pt x="179832" y="5334"/>
                  </a:lnTo>
                  <a:lnTo>
                    <a:pt x="175514" y="27051"/>
                  </a:lnTo>
                  <a:lnTo>
                    <a:pt x="175387" y="27940"/>
                  </a:lnTo>
                  <a:lnTo>
                    <a:pt x="175641" y="28321"/>
                  </a:lnTo>
                  <a:lnTo>
                    <a:pt x="176530" y="29972"/>
                  </a:lnTo>
                  <a:lnTo>
                    <a:pt x="177165" y="30988"/>
                  </a:lnTo>
                  <a:lnTo>
                    <a:pt x="177673" y="31369"/>
                  </a:lnTo>
                  <a:lnTo>
                    <a:pt x="178689" y="30734"/>
                  </a:lnTo>
                  <a:lnTo>
                    <a:pt x="180975" y="29083"/>
                  </a:lnTo>
                  <a:lnTo>
                    <a:pt x="181229" y="29083"/>
                  </a:lnTo>
                  <a:lnTo>
                    <a:pt x="183388" y="27432"/>
                  </a:lnTo>
                  <a:lnTo>
                    <a:pt x="184277" y="26670"/>
                  </a:lnTo>
                  <a:lnTo>
                    <a:pt x="187833" y="9652"/>
                  </a:lnTo>
                  <a:close/>
                </a:path>
                <a:path w="414654" h="97155">
                  <a:moveTo>
                    <a:pt x="204597" y="65913"/>
                  </a:moveTo>
                  <a:lnTo>
                    <a:pt x="198882" y="59182"/>
                  </a:lnTo>
                  <a:lnTo>
                    <a:pt x="179197" y="59182"/>
                  </a:lnTo>
                  <a:lnTo>
                    <a:pt x="171831" y="66167"/>
                  </a:lnTo>
                  <a:lnTo>
                    <a:pt x="172085" y="66421"/>
                  </a:lnTo>
                  <a:lnTo>
                    <a:pt x="173863" y="67564"/>
                  </a:lnTo>
                  <a:lnTo>
                    <a:pt x="202819" y="67564"/>
                  </a:lnTo>
                  <a:lnTo>
                    <a:pt x="203200" y="67310"/>
                  </a:lnTo>
                  <a:lnTo>
                    <a:pt x="204597" y="65913"/>
                  </a:lnTo>
                  <a:close/>
                </a:path>
                <a:path w="414654" h="97155">
                  <a:moveTo>
                    <a:pt x="205994" y="78232"/>
                  </a:moveTo>
                  <a:lnTo>
                    <a:pt x="191516" y="78232"/>
                  </a:lnTo>
                  <a:lnTo>
                    <a:pt x="190881" y="81407"/>
                  </a:lnTo>
                  <a:lnTo>
                    <a:pt x="196342" y="81407"/>
                  </a:lnTo>
                  <a:lnTo>
                    <a:pt x="193294" y="96774"/>
                  </a:lnTo>
                  <a:lnTo>
                    <a:pt x="197104" y="96774"/>
                  </a:lnTo>
                  <a:lnTo>
                    <a:pt x="200152" y="81407"/>
                  </a:lnTo>
                  <a:lnTo>
                    <a:pt x="205486" y="81407"/>
                  </a:lnTo>
                  <a:lnTo>
                    <a:pt x="205994" y="78232"/>
                  </a:lnTo>
                  <a:close/>
                </a:path>
                <a:path w="414654" h="97155">
                  <a:moveTo>
                    <a:pt x="208026" y="32639"/>
                  </a:moveTo>
                  <a:lnTo>
                    <a:pt x="206629" y="30480"/>
                  </a:lnTo>
                  <a:lnTo>
                    <a:pt x="206502" y="30480"/>
                  </a:lnTo>
                  <a:lnTo>
                    <a:pt x="204470" y="28194"/>
                  </a:lnTo>
                  <a:lnTo>
                    <a:pt x="184150" y="28194"/>
                  </a:lnTo>
                  <a:lnTo>
                    <a:pt x="183388" y="28829"/>
                  </a:lnTo>
                  <a:lnTo>
                    <a:pt x="181356" y="30226"/>
                  </a:lnTo>
                  <a:lnTo>
                    <a:pt x="181102" y="30480"/>
                  </a:lnTo>
                  <a:lnTo>
                    <a:pt x="179197" y="32004"/>
                  </a:lnTo>
                  <a:lnTo>
                    <a:pt x="178562" y="32639"/>
                  </a:lnTo>
                  <a:lnTo>
                    <a:pt x="178562" y="33147"/>
                  </a:lnTo>
                  <a:lnTo>
                    <a:pt x="179070" y="33782"/>
                  </a:lnTo>
                  <a:lnTo>
                    <a:pt x="180340" y="35052"/>
                  </a:lnTo>
                  <a:lnTo>
                    <a:pt x="180594" y="35179"/>
                  </a:lnTo>
                  <a:lnTo>
                    <a:pt x="181991" y="36703"/>
                  </a:lnTo>
                  <a:lnTo>
                    <a:pt x="182626" y="37211"/>
                  </a:lnTo>
                  <a:lnTo>
                    <a:pt x="202946" y="37211"/>
                  </a:lnTo>
                  <a:lnTo>
                    <a:pt x="203835" y="36449"/>
                  </a:lnTo>
                  <a:lnTo>
                    <a:pt x="205740" y="35052"/>
                  </a:lnTo>
                  <a:lnTo>
                    <a:pt x="207391" y="33528"/>
                  </a:lnTo>
                  <a:lnTo>
                    <a:pt x="208026" y="32639"/>
                  </a:lnTo>
                  <a:close/>
                </a:path>
                <a:path w="414654" h="97155">
                  <a:moveTo>
                    <a:pt x="213233" y="36449"/>
                  </a:moveTo>
                  <a:lnTo>
                    <a:pt x="211709" y="35052"/>
                  </a:lnTo>
                  <a:lnTo>
                    <a:pt x="211328" y="35052"/>
                  </a:lnTo>
                  <a:lnTo>
                    <a:pt x="211201" y="34798"/>
                  </a:lnTo>
                  <a:lnTo>
                    <a:pt x="209550" y="33782"/>
                  </a:lnTo>
                  <a:lnTo>
                    <a:pt x="208407" y="34290"/>
                  </a:lnTo>
                  <a:lnTo>
                    <a:pt x="206756" y="35560"/>
                  </a:lnTo>
                  <a:lnTo>
                    <a:pt x="203962" y="38227"/>
                  </a:lnTo>
                  <a:lnTo>
                    <a:pt x="199771" y="57912"/>
                  </a:lnTo>
                  <a:lnTo>
                    <a:pt x="200660" y="59055"/>
                  </a:lnTo>
                  <a:lnTo>
                    <a:pt x="202565" y="61341"/>
                  </a:lnTo>
                  <a:lnTo>
                    <a:pt x="202819" y="61468"/>
                  </a:lnTo>
                  <a:lnTo>
                    <a:pt x="205359" y="64389"/>
                  </a:lnTo>
                  <a:lnTo>
                    <a:pt x="205740" y="64643"/>
                  </a:lnTo>
                  <a:lnTo>
                    <a:pt x="208026" y="62230"/>
                  </a:lnTo>
                  <a:lnTo>
                    <a:pt x="208280" y="61341"/>
                  </a:lnTo>
                  <a:lnTo>
                    <a:pt x="213233" y="36449"/>
                  </a:lnTo>
                  <a:close/>
                </a:path>
                <a:path w="414654" h="97155">
                  <a:moveTo>
                    <a:pt x="214630" y="1778"/>
                  </a:moveTo>
                  <a:lnTo>
                    <a:pt x="214503" y="1397"/>
                  </a:lnTo>
                  <a:lnTo>
                    <a:pt x="212217" y="0"/>
                  </a:lnTo>
                  <a:lnTo>
                    <a:pt x="186309" y="0"/>
                  </a:lnTo>
                  <a:lnTo>
                    <a:pt x="184277" y="635"/>
                  </a:lnTo>
                  <a:lnTo>
                    <a:pt x="183388" y="1397"/>
                  </a:lnTo>
                  <a:lnTo>
                    <a:pt x="189738" y="9144"/>
                  </a:lnTo>
                  <a:lnTo>
                    <a:pt x="207772" y="9144"/>
                  </a:lnTo>
                  <a:lnTo>
                    <a:pt x="211328" y="5715"/>
                  </a:lnTo>
                  <a:lnTo>
                    <a:pt x="211455" y="5334"/>
                  </a:lnTo>
                  <a:lnTo>
                    <a:pt x="213614" y="3175"/>
                  </a:lnTo>
                  <a:lnTo>
                    <a:pt x="214376" y="2286"/>
                  </a:lnTo>
                  <a:lnTo>
                    <a:pt x="214630" y="1778"/>
                  </a:lnTo>
                  <a:close/>
                </a:path>
                <a:path w="414654" h="97155">
                  <a:moveTo>
                    <a:pt x="218567" y="6604"/>
                  </a:moveTo>
                  <a:lnTo>
                    <a:pt x="218186" y="6096"/>
                  </a:lnTo>
                  <a:lnTo>
                    <a:pt x="217678" y="4826"/>
                  </a:lnTo>
                  <a:lnTo>
                    <a:pt x="217424" y="4445"/>
                  </a:lnTo>
                  <a:lnTo>
                    <a:pt x="217043" y="4064"/>
                  </a:lnTo>
                  <a:lnTo>
                    <a:pt x="216535" y="3429"/>
                  </a:lnTo>
                  <a:lnTo>
                    <a:pt x="216154" y="3302"/>
                  </a:lnTo>
                  <a:lnTo>
                    <a:pt x="214884" y="4191"/>
                  </a:lnTo>
                  <a:lnTo>
                    <a:pt x="212217" y="6604"/>
                  </a:lnTo>
                  <a:lnTo>
                    <a:pt x="209296" y="9779"/>
                  </a:lnTo>
                  <a:lnTo>
                    <a:pt x="205232" y="27051"/>
                  </a:lnTo>
                  <a:lnTo>
                    <a:pt x="205486" y="27432"/>
                  </a:lnTo>
                  <a:lnTo>
                    <a:pt x="207264" y="29591"/>
                  </a:lnTo>
                  <a:lnTo>
                    <a:pt x="207391" y="29845"/>
                  </a:lnTo>
                  <a:lnTo>
                    <a:pt x="207645" y="29972"/>
                  </a:lnTo>
                  <a:lnTo>
                    <a:pt x="208915" y="31242"/>
                  </a:lnTo>
                  <a:lnTo>
                    <a:pt x="209931" y="32004"/>
                  </a:lnTo>
                  <a:lnTo>
                    <a:pt x="211963" y="30734"/>
                  </a:lnTo>
                  <a:lnTo>
                    <a:pt x="213233" y="29591"/>
                  </a:lnTo>
                  <a:lnTo>
                    <a:pt x="213868" y="29210"/>
                  </a:lnTo>
                  <a:lnTo>
                    <a:pt x="218567" y="6604"/>
                  </a:lnTo>
                  <a:close/>
                </a:path>
                <a:path w="414654" h="97155">
                  <a:moveTo>
                    <a:pt x="222631" y="84201"/>
                  </a:moveTo>
                  <a:lnTo>
                    <a:pt x="222504" y="81661"/>
                  </a:lnTo>
                  <a:lnTo>
                    <a:pt x="222377" y="81407"/>
                  </a:lnTo>
                  <a:lnTo>
                    <a:pt x="221869" y="80264"/>
                  </a:lnTo>
                  <a:lnTo>
                    <a:pt x="221107" y="79375"/>
                  </a:lnTo>
                  <a:lnTo>
                    <a:pt x="219964" y="78740"/>
                  </a:lnTo>
                  <a:lnTo>
                    <a:pt x="218821" y="78574"/>
                  </a:lnTo>
                  <a:lnTo>
                    <a:pt x="218821" y="83185"/>
                  </a:lnTo>
                  <a:lnTo>
                    <a:pt x="218313" y="84836"/>
                  </a:lnTo>
                  <a:lnTo>
                    <a:pt x="216789" y="85979"/>
                  </a:lnTo>
                  <a:lnTo>
                    <a:pt x="212725" y="86360"/>
                  </a:lnTo>
                  <a:lnTo>
                    <a:pt x="210693" y="86360"/>
                  </a:lnTo>
                  <a:lnTo>
                    <a:pt x="211709" y="81407"/>
                  </a:lnTo>
                  <a:lnTo>
                    <a:pt x="215900" y="81407"/>
                  </a:lnTo>
                  <a:lnTo>
                    <a:pt x="218059" y="81661"/>
                  </a:lnTo>
                  <a:lnTo>
                    <a:pt x="218694" y="82296"/>
                  </a:lnTo>
                  <a:lnTo>
                    <a:pt x="218821" y="83185"/>
                  </a:lnTo>
                  <a:lnTo>
                    <a:pt x="218821" y="78574"/>
                  </a:lnTo>
                  <a:lnTo>
                    <a:pt x="216662" y="78232"/>
                  </a:lnTo>
                  <a:lnTo>
                    <a:pt x="208534" y="78232"/>
                  </a:lnTo>
                  <a:lnTo>
                    <a:pt x="204851" y="96774"/>
                  </a:lnTo>
                  <a:lnTo>
                    <a:pt x="208661" y="96774"/>
                  </a:lnTo>
                  <a:lnTo>
                    <a:pt x="210185" y="89027"/>
                  </a:lnTo>
                  <a:lnTo>
                    <a:pt x="211709" y="89027"/>
                  </a:lnTo>
                  <a:lnTo>
                    <a:pt x="213614" y="89408"/>
                  </a:lnTo>
                  <a:lnTo>
                    <a:pt x="214503" y="90297"/>
                  </a:lnTo>
                  <a:lnTo>
                    <a:pt x="215265" y="91821"/>
                  </a:lnTo>
                  <a:lnTo>
                    <a:pt x="217297" y="96774"/>
                  </a:lnTo>
                  <a:lnTo>
                    <a:pt x="221361" y="96774"/>
                  </a:lnTo>
                  <a:lnTo>
                    <a:pt x="218440" y="90551"/>
                  </a:lnTo>
                  <a:lnTo>
                    <a:pt x="217170" y="89027"/>
                  </a:lnTo>
                  <a:lnTo>
                    <a:pt x="217043" y="88900"/>
                  </a:lnTo>
                  <a:lnTo>
                    <a:pt x="218440" y="88646"/>
                  </a:lnTo>
                  <a:lnTo>
                    <a:pt x="219583" y="88265"/>
                  </a:lnTo>
                  <a:lnTo>
                    <a:pt x="220472" y="87630"/>
                  </a:lnTo>
                  <a:lnTo>
                    <a:pt x="221234" y="86995"/>
                  </a:lnTo>
                  <a:lnTo>
                    <a:pt x="221742" y="86360"/>
                  </a:lnTo>
                  <a:lnTo>
                    <a:pt x="221869" y="86233"/>
                  </a:lnTo>
                  <a:lnTo>
                    <a:pt x="222377" y="85217"/>
                  </a:lnTo>
                  <a:lnTo>
                    <a:pt x="222631" y="84201"/>
                  </a:lnTo>
                  <a:close/>
                </a:path>
                <a:path w="414654" h="97155">
                  <a:moveTo>
                    <a:pt x="230632" y="78232"/>
                  </a:moveTo>
                  <a:lnTo>
                    <a:pt x="226822" y="78232"/>
                  </a:lnTo>
                  <a:lnTo>
                    <a:pt x="223266" y="96774"/>
                  </a:lnTo>
                  <a:lnTo>
                    <a:pt x="227076" y="96774"/>
                  </a:lnTo>
                  <a:lnTo>
                    <a:pt x="230632" y="78232"/>
                  </a:lnTo>
                  <a:close/>
                </a:path>
                <a:path w="414654" h="97155">
                  <a:moveTo>
                    <a:pt x="234188" y="38862"/>
                  </a:moveTo>
                  <a:lnTo>
                    <a:pt x="231648" y="36068"/>
                  </a:lnTo>
                  <a:lnTo>
                    <a:pt x="230124" y="34544"/>
                  </a:lnTo>
                  <a:lnTo>
                    <a:pt x="229235" y="33782"/>
                  </a:lnTo>
                  <a:lnTo>
                    <a:pt x="227838" y="34417"/>
                  </a:lnTo>
                  <a:lnTo>
                    <a:pt x="227457" y="34798"/>
                  </a:lnTo>
                  <a:lnTo>
                    <a:pt x="226441" y="35560"/>
                  </a:lnTo>
                  <a:lnTo>
                    <a:pt x="226187" y="35941"/>
                  </a:lnTo>
                  <a:lnTo>
                    <a:pt x="220980" y="60325"/>
                  </a:lnTo>
                  <a:lnTo>
                    <a:pt x="220853" y="60706"/>
                  </a:lnTo>
                  <a:lnTo>
                    <a:pt x="221488" y="62738"/>
                  </a:lnTo>
                  <a:lnTo>
                    <a:pt x="222123" y="64135"/>
                  </a:lnTo>
                  <a:lnTo>
                    <a:pt x="222885" y="65151"/>
                  </a:lnTo>
                  <a:lnTo>
                    <a:pt x="230505" y="58039"/>
                  </a:lnTo>
                  <a:lnTo>
                    <a:pt x="234188" y="38862"/>
                  </a:lnTo>
                  <a:close/>
                </a:path>
                <a:path w="414654" h="97155">
                  <a:moveTo>
                    <a:pt x="239903" y="9652"/>
                  </a:moveTo>
                  <a:lnTo>
                    <a:pt x="234061" y="2413"/>
                  </a:lnTo>
                  <a:lnTo>
                    <a:pt x="232156" y="5080"/>
                  </a:lnTo>
                  <a:lnTo>
                    <a:pt x="231902" y="5334"/>
                  </a:lnTo>
                  <a:lnTo>
                    <a:pt x="231902" y="5715"/>
                  </a:lnTo>
                  <a:lnTo>
                    <a:pt x="227584" y="27051"/>
                  </a:lnTo>
                  <a:lnTo>
                    <a:pt x="227457" y="27940"/>
                  </a:lnTo>
                  <a:lnTo>
                    <a:pt x="227711" y="28321"/>
                  </a:lnTo>
                  <a:lnTo>
                    <a:pt x="228600" y="29972"/>
                  </a:lnTo>
                  <a:lnTo>
                    <a:pt x="229235" y="30988"/>
                  </a:lnTo>
                  <a:lnTo>
                    <a:pt x="229743" y="31369"/>
                  </a:lnTo>
                  <a:lnTo>
                    <a:pt x="230759" y="30734"/>
                  </a:lnTo>
                  <a:lnTo>
                    <a:pt x="233045" y="29083"/>
                  </a:lnTo>
                  <a:lnTo>
                    <a:pt x="233299" y="29083"/>
                  </a:lnTo>
                  <a:lnTo>
                    <a:pt x="235458" y="27432"/>
                  </a:lnTo>
                  <a:lnTo>
                    <a:pt x="236347" y="26670"/>
                  </a:lnTo>
                  <a:lnTo>
                    <a:pt x="239903" y="9652"/>
                  </a:lnTo>
                  <a:close/>
                </a:path>
                <a:path w="414654" h="97155">
                  <a:moveTo>
                    <a:pt x="247142" y="81280"/>
                  </a:moveTo>
                  <a:lnTo>
                    <a:pt x="246634" y="80264"/>
                  </a:lnTo>
                  <a:lnTo>
                    <a:pt x="245872" y="79375"/>
                  </a:lnTo>
                  <a:lnTo>
                    <a:pt x="244856" y="78740"/>
                  </a:lnTo>
                  <a:lnTo>
                    <a:pt x="241681" y="78232"/>
                  </a:lnTo>
                  <a:lnTo>
                    <a:pt x="234188" y="78232"/>
                  </a:lnTo>
                  <a:lnTo>
                    <a:pt x="230505" y="96774"/>
                  </a:lnTo>
                  <a:lnTo>
                    <a:pt x="234315" y="96774"/>
                  </a:lnTo>
                  <a:lnTo>
                    <a:pt x="235712" y="89662"/>
                  </a:lnTo>
                  <a:lnTo>
                    <a:pt x="238125" y="89662"/>
                  </a:lnTo>
                  <a:lnTo>
                    <a:pt x="241427" y="89535"/>
                  </a:lnTo>
                  <a:lnTo>
                    <a:pt x="243967" y="88900"/>
                  </a:lnTo>
                  <a:lnTo>
                    <a:pt x="245618" y="87757"/>
                  </a:lnTo>
                  <a:lnTo>
                    <a:pt x="246253" y="86614"/>
                  </a:lnTo>
                  <a:lnTo>
                    <a:pt x="236347" y="86614"/>
                  </a:lnTo>
                  <a:lnTo>
                    <a:pt x="237363" y="81280"/>
                  </a:lnTo>
                  <a:lnTo>
                    <a:pt x="247142" y="81280"/>
                  </a:lnTo>
                  <a:close/>
                </a:path>
                <a:path w="414654" h="97155">
                  <a:moveTo>
                    <a:pt x="256667" y="65913"/>
                  </a:moveTo>
                  <a:lnTo>
                    <a:pt x="250952" y="59182"/>
                  </a:lnTo>
                  <a:lnTo>
                    <a:pt x="231267" y="59182"/>
                  </a:lnTo>
                  <a:lnTo>
                    <a:pt x="223901" y="66167"/>
                  </a:lnTo>
                  <a:lnTo>
                    <a:pt x="224917" y="66929"/>
                  </a:lnTo>
                  <a:lnTo>
                    <a:pt x="225933" y="67564"/>
                  </a:lnTo>
                  <a:lnTo>
                    <a:pt x="254889" y="67564"/>
                  </a:lnTo>
                  <a:lnTo>
                    <a:pt x="255270" y="67310"/>
                  </a:lnTo>
                  <a:lnTo>
                    <a:pt x="256667" y="65913"/>
                  </a:lnTo>
                  <a:close/>
                </a:path>
                <a:path w="414654" h="97155">
                  <a:moveTo>
                    <a:pt x="260096" y="32639"/>
                  </a:moveTo>
                  <a:lnTo>
                    <a:pt x="259588" y="32004"/>
                  </a:lnTo>
                  <a:lnTo>
                    <a:pt x="258699" y="30480"/>
                  </a:lnTo>
                  <a:lnTo>
                    <a:pt x="258572" y="30480"/>
                  </a:lnTo>
                  <a:lnTo>
                    <a:pt x="256540" y="28194"/>
                  </a:lnTo>
                  <a:lnTo>
                    <a:pt x="236220" y="28194"/>
                  </a:lnTo>
                  <a:lnTo>
                    <a:pt x="235458" y="28829"/>
                  </a:lnTo>
                  <a:lnTo>
                    <a:pt x="233299" y="30226"/>
                  </a:lnTo>
                  <a:lnTo>
                    <a:pt x="233172" y="30480"/>
                  </a:lnTo>
                  <a:lnTo>
                    <a:pt x="231267" y="32004"/>
                  </a:lnTo>
                  <a:lnTo>
                    <a:pt x="230632" y="32639"/>
                  </a:lnTo>
                  <a:lnTo>
                    <a:pt x="230632" y="33147"/>
                  </a:lnTo>
                  <a:lnTo>
                    <a:pt x="231140" y="33782"/>
                  </a:lnTo>
                  <a:lnTo>
                    <a:pt x="232410" y="35052"/>
                  </a:lnTo>
                  <a:lnTo>
                    <a:pt x="232664" y="35179"/>
                  </a:lnTo>
                  <a:lnTo>
                    <a:pt x="234061" y="36703"/>
                  </a:lnTo>
                  <a:lnTo>
                    <a:pt x="234696" y="37211"/>
                  </a:lnTo>
                  <a:lnTo>
                    <a:pt x="255016" y="37211"/>
                  </a:lnTo>
                  <a:lnTo>
                    <a:pt x="255905" y="36449"/>
                  </a:lnTo>
                  <a:lnTo>
                    <a:pt x="257556" y="35179"/>
                  </a:lnTo>
                  <a:lnTo>
                    <a:pt x="257810" y="35052"/>
                  </a:lnTo>
                  <a:lnTo>
                    <a:pt x="259461" y="33528"/>
                  </a:lnTo>
                  <a:lnTo>
                    <a:pt x="260096" y="32639"/>
                  </a:lnTo>
                  <a:close/>
                </a:path>
                <a:path w="414654" h="97155">
                  <a:moveTo>
                    <a:pt x="265303" y="36449"/>
                  </a:moveTo>
                  <a:lnTo>
                    <a:pt x="263779" y="35052"/>
                  </a:lnTo>
                  <a:lnTo>
                    <a:pt x="263398" y="35052"/>
                  </a:lnTo>
                  <a:lnTo>
                    <a:pt x="263271" y="34798"/>
                  </a:lnTo>
                  <a:lnTo>
                    <a:pt x="261620" y="33782"/>
                  </a:lnTo>
                  <a:lnTo>
                    <a:pt x="260477" y="34290"/>
                  </a:lnTo>
                  <a:lnTo>
                    <a:pt x="258826" y="35560"/>
                  </a:lnTo>
                  <a:lnTo>
                    <a:pt x="256667" y="37592"/>
                  </a:lnTo>
                  <a:lnTo>
                    <a:pt x="255905" y="38227"/>
                  </a:lnTo>
                  <a:lnTo>
                    <a:pt x="251841" y="57912"/>
                  </a:lnTo>
                  <a:lnTo>
                    <a:pt x="252730" y="59055"/>
                  </a:lnTo>
                  <a:lnTo>
                    <a:pt x="254635" y="61341"/>
                  </a:lnTo>
                  <a:lnTo>
                    <a:pt x="254889" y="61468"/>
                  </a:lnTo>
                  <a:lnTo>
                    <a:pt x="257429" y="64389"/>
                  </a:lnTo>
                  <a:lnTo>
                    <a:pt x="257810" y="64643"/>
                  </a:lnTo>
                  <a:lnTo>
                    <a:pt x="259969" y="62230"/>
                  </a:lnTo>
                  <a:lnTo>
                    <a:pt x="260350" y="61341"/>
                  </a:lnTo>
                  <a:lnTo>
                    <a:pt x="265303" y="36449"/>
                  </a:lnTo>
                  <a:close/>
                </a:path>
                <a:path w="414654" h="97155">
                  <a:moveTo>
                    <a:pt x="266700" y="1778"/>
                  </a:moveTo>
                  <a:lnTo>
                    <a:pt x="266573" y="1397"/>
                  </a:lnTo>
                  <a:lnTo>
                    <a:pt x="264287" y="0"/>
                  </a:lnTo>
                  <a:lnTo>
                    <a:pt x="238379" y="0"/>
                  </a:lnTo>
                  <a:lnTo>
                    <a:pt x="236347" y="635"/>
                  </a:lnTo>
                  <a:lnTo>
                    <a:pt x="235458" y="1397"/>
                  </a:lnTo>
                  <a:lnTo>
                    <a:pt x="241808" y="9144"/>
                  </a:lnTo>
                  <a:lnTo>
                    <a:pt x="259842" y="9144"/>
                  </a:lnTo>
                  <a:lnTo>
                    <a:pt x="263398" y="5715"/>
                  </a:lnTo>
                  <a:lnTo>
                    <a:pt x="263525" y="5334"/>
                  </a:lnTo>
                  <a:lnTo>
                    <a:pt x="265684" y="3175"/>
                  </a:lnTo>
                  <a:lnTo>
                    <a:pt x="266446" y="2286"/>
                  </a:lnTo>
                  <a:lnTo>
                    <a:pt x="266700" y="1778"/>
                  </a:lnTo>
                  <a:close/>
                </a:path>
                <a:path w="414654" h="97155">
                  <a:moveTo>
                    <a:pt x="270637" y="6604"/>
                  </a:moveTo>
                  <a:lnTo>
                    <a:pt x="270256" y="6096"/>
                  </a:lnTo>
                  <a:lnTo>
                    <a:pt x="269748" y="4826"/>
                  </a:lnTo>
                  <a:lnTo>
                    <a:pt x="269494" y="4445"/>
                  </a:lnTo>
                  <a:lnTo>
                    <a:pt x="269113" y="4064"/>
                  </a:lnTo>
                  <a:lnTo>
                    <a:pt x="268605" y="3429"/>
                  </a:lnTo>
                  <a:lnTo>
                    <a:pt x="268224" y="3302"/>
                  </a:lnTo>
                  <a:lnTo>
                    <a:pt x="266954" y="4191"/>
                  </a:lnTo>
                  <a:lnTo>
                    <a:pt x="264287" y="6604"/>
                  </a:lnTo>
                  <a:lnTo>
                    <a:pt x="261366" y="9779"/>
                  </a:lnTo>
                  <a:lnTo>
                    <a:pt x="257302" y="27051"/>
                  </a:lnTo>
                  <a:lnTo>
                    <a:pt x="257556" y="27432"/>
                  </a:lnTo>
                  <a:lnTo>
                    <a:pt x="259334" y="29591"/>
                  </a:lnTo>
                  <a:lnTo>
                    <a:pt x="259461" y="29845"/>
                  </a:lnTo>
                  <a:lnTo>
                    <a:pt x="259715" y="29972"/>
                  </a:lnTo>
                  <a:lnTo>
                    <a:pt x="260985" y="31242"/>
                  </a:lnTo>
                  <a:lnTo>
                    <a:pt x="261874" y="32004"/>
                  </a:lnTo>
                  <a:lnTo>
                    <a:pt x="262636" y="31623"/>
                  </a:lnTo>
                  <a:lnTo>
                    <a:pt x="264033" y="30734"/>
                  </a:lnTo>
                  <a:lnTo>
                    <a:pt x="265303" y="29591"/>
                  </a:lnTo>
                  <a:lnTo>
                    <a:pt x="265938" y="29210"/>
                  </a:lnTo>
                  <a:lnTo>
                    <a:pt x="270637" y="6604"/>
                  </a:lnTo>
                  <a:close/>
                </a:path>
                <a:path w="414654" h="97155">
                  <a:moveTo>
                    <a:pt x="274955" y="41275"/>
                  </a:moveTo>
                  <a:lnTo>
                    <a:pt x="266446" y="41275"/>
                  </a:lnTo>
                  <a:lnTo>
                    <a:pt x="264922" y="49022"/>
                  </a:lnTo>
                  <a:lnTo>
                    <a:pt x="273050" y="49022"/>
                  </a:lnTo>
                  <a:lnTo>
                    <a:pt x="274955" y="41275"/>
                  </a:lnTo>
                  <a:close/>
                </a:path>
                <a:path w="414654" h="97155">
                  <a:moveTo>
                    <a:pt x="279273" y="17272"/>
                  </a:moveTo>
                  <a:lnTo>
                    <a:pt x="270637" y="17272"/>
                  </a:lnTo>
                  <a:lnTo>
                    <a:pt x="269113" y="25019"/>
                  </a:lnTo>
                  <a:lnTo>
                    <a:pt x="277368" y="25019"/>
                  </a:lnTo>
                  <a:lnTo>
                    <a:pt x="279273" y="17272"/>
                  </a:lnTo>
                  <a:close/>
                </a:path>
                <a:path w="414654" h="97155">
                  <a:moveTo>
                    <a:pt x="286258" y="38862"/>
                  </a:moveTo>
                  <a:lnTo>
                    <a:pt x="283718" y="36068"/>
                  </a:lnTo>
                  <a:lnTo>
                    <a:pt x="282194" y="34544"/>
                  </a:lnTo>
                  <a:lnTo>
                    <a:pt x="281305" y="33782"/>
                  </a:lnTo>
                  <a:lnTo>
                    <a:pt x="272923" y="60706"/>
                  </a:lnTo>
                  <a:lnTo>
                    <a:pt x="273558" y="62738"/>
                  </a:lnTo>
                  <a:lnTo>
                    <a:pt x="274193" y="64135"/>
                  </a:lnTo>
                  <a:lnTo>
                    <a:pt x="274955" y="65151"/>
                  </a:lnTo>
                  <a:lnTo>
                    <a:pt x="282575" y="58039"/>
                  </a:lnTo>
                  <a:lnTo>
                    <a:pt x="286258" y="38862"/>
                  </a:lnTo>
                  <a:close/>
                </a:path>
                <a:path w="414654" h="97155">
                  <a:moveTo>
                    <a:pt x="291973" y="9652"/>
                  </a:moveTo>
                  <a:lnTo>
                    <a:pt x="286131" y="2413"/>
                  </a:lnTo>
                  <a:lnTo>
                    <a:pt x="284226" y="5080"/>
                  </a:lnTo>
                  <a:lnTo>
                    <a:pt x="283972" y="5334"/>
                  </a:lnTo>
                  <a:lnTo>
                    <a:pt x="279654" y="27051"/>
                  </a:lnTo>
                  <a:lnTo>
                    <a:pt x="279527" y="27940"/>
                  </a:lnTo>
                  <a:lnTo>
                    <a:pt x="279781" y="28321"/>
                  </a:lnTo>
                  <a:lnTo>
                    <a:pt x="280416" y="29591"/>
                  </a:lnTo>
                  <a:lnTo>
                    <a:pt x="281305" y="30988"/>
                  </a:lnTo>
                  <a:lnTo>
                    <a:pt x="281813" y="31369"/>
                  </a:lnTo>
                  <a:lnTo>
                    <a:pt x="282829" y="30734"/>
                  </a:lnTo>
                  <a:lnTo>
                    <a:pt x="285115" y="29083"/>
                  </a:lnTo>
                  <a:lnTo>
                    <a:pt x="285369" y="29083"/>
                  </a:lnTo>
                  <a:lnTo>
                    <a:pt x="287528" y="27432"/>
                  </a:lnTo>
                  <a:lnTo>
                    <a:pt x="288417" y="26670"/>
                  </a:lnTo>
                  <a:lnTo>
                    <a:pt x="291973" y="9652"/>
                  </a:lnTo>
                  <a:close/>
                </a:path>
                <a:path w="414654" h="97155">
                  <a:moveTo>
                    <a:pt x="308610" y="65913"/>
                  </a:moveTo>
                  <a:lnTo>
                    <a:pt x="303022" y="59182"/>
                  </a:lnTo>
                  <a:lnTo>
                    <a:pt x="283337" y="59182"/>
                  </a:lnTo>
                  <a:lnTo>
                    <a:pt x="275971" y="66167"/>
                  </a:lnTo>
                  <a:lnTo>
                    <a:pt x="276225" y="66421"/>
                  </a:lnTo>
                  <a:lnTo>
                    <a:pt x="278003" y="67564"/>
                  </a:lnTo>
                  <a:lnTo>
                    <a:pt x="306959" y="67564"/>
                  </a:lnTo>
                  <a:lnTo>
                    <a:pt x="307340" y="67310"/>
                  </a:lnTo>
                  <a:lnTo>
                    <a:pt x="308356" y="66294"/>
                  </a:lnTo>
                  <a:lnTo>
                    <a:pt x="308610" y="65913"/>
                  </a:lnTo>
                  <a:close/>
                </a:path>
                <a:path w="414654" h="97155">
                  <a:moveTo>
                    <a:pt x="312166" y="32639"/>
                  </a:moveTo>
                  <a:lnTo>
                    <a:pt x="311658" y="32004"/>
                  </a:lnTo>
                  <a:lnTo>
                    <a:pt x="310769" y="30480"/>
                  </a:lnTo>
                  <a:lnTo>
                    <a:pt x="310642" y="30480"/>
                  </a:lnTo>
                  <a:lnTo>
                    <a:pt x="308610" y="28194"/>
                  </a:lnTo>
                  <a:lnTo>
                    <a:pt x="288290" y="28194"/>
                  </a:lnTo>
                  <a:lnTo>
                    <a:pt x="285369" y="30226"/>
                  </a:lnTo>
                  <a:lnTo>
                    <a:pt x="285242" y="30480"/>
                  </a:lnTo>
                  <a:lnTo>
                    <a:pt x="282575" y="32639"/>
                  </a:lnTo>
                  <a:lnTo>
                    <a:pt x="282702" y="33147"/>
                  </a:lnTo>
                  <a:lnTo>
                    <a:pt x="283210" y="33782"/>
                  </a:lnTo>
                  <a:lnTo>
                    <a:pt x="284226" y="34798"/>
                  </a:lnTo>
                  <a:lnTo>
                    <a:pt x="284353" y="35052"/>
                  </a:lnTo>
                  <a:lnTo>
                    <a:pt x="284734" y="35179"/>
                  </a:lnTo>
                  <a:lnTo>
                    <a:pt x="286131" y="36703"/>
                  </a:lnTo>
                  <a:lnTo>
                    <a:pt x="286766" y="37211"/>
                  </a:lnTo>
                  <a:lnTo>
                    <a:pt x="307086" y="37211"/>
                  </a:lnTo>
                  <a:lnTo>
                    <a:pt x="307975" y="36449"/>
                  </a:lnTo>
                  <a:lnTo>
                    <a:pt x="309626" y="35179"/>
                  </a:lnTo>
                  <a:lnTo>
                    <a:pt x="309880" y="35052"/>
                  </a:lnTo>
                  <a:lnTo>
                    <a:pt x="311531" y="33528"/>
                  </a:lnTo>
                  <a:lnTo>
                    <a:pt x="312166" y="32639"/>
                  </a:lnTo>
                  <a:close/>
                </a:path>
                <a:path w="414654" h="97155">
                  <a:moveTo>
                    <a:pt x="317373" y="36449"/>
                  </a:moveTo>
                  <a:lnTo>
                    <a:pt x="315849" y="35052"/>
                  </a:lnTo>
                  <a:lnTo>
                    <a:pt x="315468" y="35052"/>
                  </a:lnTo>
                  <a:lnTo>
                    <a:pt x="315341" y="34798"/>
                  </a:lnTo>
                  <a:lnTo>
                    <a:pt x="313690" y="33782"/>
                  </a:lnTo>
                  <a:lnTo>
                    <a:pt x="312547" y="34290"/>
                  </a:lnTo>
                  <a:lnTo>
                    <a:pt x="310896" y="35560"/>
                  </a:lnTo>
                  <a:lnTo>
                    <a:pt x="308737" y="37592"/>
                  </a:lnTo>
                  <a:lnTo>
                    <a:pt x="307975" y="38227"/>
                  </a:lnTo>
                  <a:lnTo>
                    <a:pt x="303911" y="57912"/>
                  </a:lnTo>
                  <a:lnTo>
                    <a:pt x="304800" y="59055"/>
                  </a:lnTo>
                  <a:lnTo>
                    <a:pt x="306705" y="61341"/>
                  </a:lnTo>
                  <a:lnTo>
                    <a:pt x="306959" y="61468"/>
                  </a:lnTo>
                  <a:lnTo>
                    <a:pt x="309499" y="64389"/>
                  </a:lnTo>
                  <a:lnTo>
                    <a:pt x="309880" y="64643"/>
                  </a:lnTo>
                  <a:lnTo>
                    <a:pt x="312039" y="62230"/>
                  </a:lnTo>
                  <a:lnTo>
                    <a:pt x="312420" y="61341"/>
                  </a:lnTo>
                  <a:lnTo>
                    <a:pt x="317373" y="36449"/>
                  </a:lnTo>
                  <a:close/>
                </a:path>
                <a:path w="414654" h="97155">
                  <a:moveTo>
                    <a:pt x="318770" y="1778"/>
                  </a:moveTo>
                  <a:lnTo>
                    <a:pt x="318643" y="1397"/>
                  </a:lnTo>
                  <a:lnTo>
                    <a:pt x="316357" y="0"/>
                  </a:lnTo>
                  <a:lnTo>
                    <a:pt x="290449" y="0"/>
                  </a:lnTo>
                  <a:lnTo>
                    <a:pt x="288417" y="635"/>
                  </a:lnTo>
                  <a:lnTo>
                    <a:pt x="287528" y="1397"/>
                  </a:lnTo>
                  <a:lnTo>
                    <a:pt x="293878" y="9144"/>
                  </a:lnTo>
                  <a:lnTo>
                    <a:pt x="311912" y="9144"/>
                  </a:lnTo>
                  <a:lnTo>
                    <a:pt x="315468" y="5715"/>
                  </a:lnTo>
                  <a:lnTo>
                    <a:pt x="315595" y="5334"/>
                  </a:lnTo>
                  <a:lnTo>
                    <a:pt x="317754" y="3175"/>
                  </a:lnTo>
                  <a:lnTo>
                    <a:pt x="318516" y="2286"/>
                  </a:lnTo>
                  <a:lnTo>
                    <a:pt x="318770" y="1778"/>
                  </a:lnTo>
                  <a:close/>
                </a:path>
                <a:path w="414654" h="97155">
                  <a:moveTo>
                    <a:pt x="322199" y="84201"/>
                  </a:moveTo>
                  <a:lnTo>
                    <a:pt x="321691" y="82804"/>
                  </a:lnTo>
                  <a:lnTo>
                    <a:pt x="321056" y="81407"/>
                  </a:lnTo>
                  <a:lnTo>
                    <a:pt x="321056" y="81280"/>
                  </a:lnTo>
                  <a:lnTo>
                    <a:pt x="320167" y="80391"/>
                  </a:lnTo>
                  <a:lnTo>
                    <a:pt x="319024" y="79375"/>
                  </a:lnTo>
                  <a:lnTo>
                    <a:pt x="318643" y="79184"/>
                  </a:lnTo>
                  <a:lnTo>
                    <a:pt x="318643" y="86106"/>
                  </a:lnTo>
                  <a:lnTo>
                    <a:pt x="318516" y="87122"/>
                  </a:lnTo>
                  <a:lnTo>
                    <a:pt x="312801" y="93599"/>
                  </a:lnTo>
                  <a:lnTo>
                    <a:pt x="311785" y="93599"/>
                  </a:lnTo>
                  <a:lnTo>
                    <a:pt x="308737" y="90170"/>
                  </a:lnTo>
                  <a:lnTo>
                    <a:pt x="308737" y="87757"/>
                  </a:lnTo>
                  <a:lnTo>
                    <a:pt x="314579" y="81280"/>
                  </a:lnTo>
                  <a:lnTo>
                    <a:pt x="315341" y="81407"/>
                  </a:lnTo>
                  <a:lnTo>
                    <a:pt x="316230" y="81661"/>
                  </a:lnTo>
                  <a:lnTo>
                    <a:pt x="318643" y="86106"/>
                  </a:lnTo>
                  <a:lnTo>
                    <a:pt x="318643" y="79184"/>
                  </a:lnTo>
                  <a:lnTo>
                    <a:pt x="317754" y="78740"/>
                  </a:lnTo>
                  <a:lnTo>
                    <a:pt x="316357" y="78359"/>
                  </a:lnTo>
                  <a:lnTo>
                    <a:pt x="314833" y="78232"/>
                  </a:lnTo>
                  <a:lnTo>
                    <a:pt x="305054" y="89916"/>
                  </a:lnTo>
                  <a:lnTo>
                    <a:pt x="305816" y="92837"/>
                  </a:lnTo>
                  <a:lnTo>
                    <a:pt x="311150" y="96647"/>
                  </a:lnTo>
                  <a:lnTo>
                    <a:pt x="313817" y="96647"/>
                  </a:lnTo>
                  <a:lnTo>
                    <a:pt x="319405" y="93599"/>
                  </a:lnTo>
                  <a:lnTo>
                    <a:pt x="322199" y="87122"/>
                  </a:lnTo>
                  <a:lnTo>
                    <a:pt x="322199" y="84201"/>
                  </a:lnTo>
                  <a:close/>
                </a:path>
                <a:path w="414654" h="97155">
                  <a:moveTo>
                    <a:pt x="322707" y="6604"/>
                  </a:moveTo>
                  <a:lnTo>
                    <a:pt x="322326" y="6096"/>
                  </a:lnTo>
                  <a:lnTo>
                    <a:pt x="321818" y="4826"/>
                  </a:lnTo>
                  <a:lnTo>
                    <a:pt x="321564" y="4445"/>
                  </a:lnTo>
                  <a:lnTo>
                    <a:pt x="321183" y="4064"/>
                  </a:lnTo>
                  <a:lnTo>
                    <a:pt x="320675" y="3429"/>
                  </a:lnTo>
                  <a:lnTo>
                    <a:pt x="320294" y="3302"/>
                  </a:lnTo>
                  <a:lnTo>
                    <a:pt x="319024" y="4191"/>
                  </a:lnTo>
                  <a:lnTo>
                    <a:pt x="316357" y="6604"/>
                  </a:lnTo>
                  <a:lnTo>
                    <a:pt x="313309" y="9779"/>
                  </a:lnTo>
                  <a:lnTo>
                    <a:pt x="309372" y="27051"/>
                  </a:lnTo>
                  <a:lnTo>
                    <a:pt x="309626" y="27432"/>
                  </a:lnTo>
                  <a:lnTo>
                    <a:pt x="311404" y="29591"/>
                  </a:lnTo>
                  <a:lnTo>
                    <a:pt x="311531" y="29845"/>
                  </a:lnTo>
                  <a:lnTo>
                    <a:pt x="311785" y="29972"/>
                  </a:lnTo>
                  <a:lnTo>
                    <a:pt x="313055" y="31242"/>
                  </a:lnTo>
                  <a:lnTo>
                    <a:pt x="313944" y="32004"/>
                  </a:lnTo>
                  <a:lnTo>
                    <a:pt x="314706" y="31623"/>
                  </a:lnTo>
                  <a:lnTo>
                    <a:pt x="316103" y="30734"/>
                  </a:lnTo>
                  <a:lnTo>
                    <a:pt x="317373" y="29591"/>
                  </a:lnTo>
                  <a:lnTo>
                    <a:pt x="318008" y="29210"/>
                  </a:lnTo>
                  <a:lnTo>
                    <a:pt x="322707" y="6604"/>
                  </a:lnTo>
                  <a:close/>
                </a:path>
                <a:path w="414654" h="97155">
                  <a:moveTo>
                    <a:pt x="323342" y="57912"/>
                  </a:moveTo>
                  <a:lnTo>
                    <a:pt x="314833" y="57912"/>
                  </a:lnTo>
                  <a:lnTo>
                    <a:pt x="313309" y="65913"/>
                  </a:lnTo>
                  <a:lnTo>
                    <a:pt x="321437" y="65913"/>
                  </a:lnTo>
                  <a:lnTo>
                    <a:pt x="323342" y="57912"/>
                  </a:lnTo>
                  <a:close/>
                </a:path>
                <a:path w="414654" h="97155">
                  <a:moveTo>
                    <a:pt x="338328" y="38735"/>
                  </a:moveTo>
                  <a:lnTo>
                    <a:pt x="335788" y="35941"/>
                  </a:lnTo>
                  <a:lnTo>
                    <a:pt x="334264" y="34544"/>
                  </a:lnTo>
                  <a:lnTo>
                    <a:pt x="333375" y="33655"/>
                  </a:lnTo>
                  <a:lnTo>
                    <a:pt x="324993" y="60706"/>
                  </a:lnTo>
                  <a:lnTo>
                    <a:pt x="325628" y="62738"/>
                  </a:lnTo>
                  <a:lnTo>
                    <a:pt x="326263" y="64008"/>
                  </a:lnTo>
                  <a:lnTo>
                    <a:pt x="326644" y="64643"/>
                  </a:lnTo>
                  <a:lnTo>
                    <a:pt x="327025" y="65024"/>
                  </a:lnTo>
                  <a:lnTo>
                    <a:pt x="334645" y="58039"/>
                  </a:lnTo>
                  <a:lnTo>
                    <a:pt x="338328" y="38735"/>
                  </a:lnTo>
                  <a:close/>
                </a:path>
                <a:path w="414654" h="97155">
                  <a:moveTo>
                    <a:pt x="340106" y="85852"/>
                  </a:moveTo>
                  <a:lnTo>
                    <a:pt x="339852" y="83566"/>
                  </a:lnTo>
                  <a:lnTo>
                    <a:pt x="339090" y="81534"/>
                  </a:lnTo>
                  <a:lnTo>
                    <a:pt x="337820" y="80010"/>
                  </a:lnTo>
                  <a:lnTo>
                    <a:pt x="336423" y="79260"/>
                  </a:lnTo>
                  <a:lnTo>
                    <a:pt x="336423" y="85852"/>
                  </a:lnTo>
                  <a:lnTo>
                    <a:pt x="336296" y="87884"/>
                  </a:lnTo>
                  <a:lnTo>
                    <a:pt x="335788" y="89789"/>
                  </a:lnTo>
                  <a:lnTo>
                    <a:pt x="334010" y="92329"/>
                  </a:lnTo>
                  <a:lnTo>
                    <a:pt x="332359" y="93345"/>
                  </a:lnTo>
                  <a:lnTo>
                    <a:pt x="329438" y="93472"/>
                  </a:lnTo>
                  <a:lnTo>
                    <a:pt x="327533" y="93472"/>
                  </a:lnTo>
                  <a:lnTo>
                    <a:pt x="329946" y="81534"/>
                  </a:lnTo>
                  <a:lnTo>
                    <a:pt x="332105" y="81534"/>
                  </a:lnTo>
                  <a:lnTo>
                    <a:pt x="334264" y="81788"/>
                  </a:lnTo>
                  <a:lnTo>
                    <a:pt x="335788" y="83058"/>
                  </a:lnTo>
                  <a:lnTo>
                    <a:pt x="336296" y="84201"/>
                  </a:lnTo>
                  <a:lnTo>
                    <a:pt x="336423" y="85852"/>
                  </a:lnTo>
                  <a:lnTo>
                    <a:pt x="336423" y="79260"/>
                  </a:lnTo>
                  <a:lnTo>
                    <a:pt x="336169" y="79121"/>
                  </a:lnTo>
                  <a:lnTo>
                    <a:pt x="334264" y="78613"/>
                  </a:lnTo>
                  <a:lnTo>
                    <a:pt x="326898" y="78613"/>
                  </a:lnTo>
                  <a:lnTo>
                    <a:pt x="323342" y="96393"/>
                  </a:lnTo>
                  <a:lnTo>
                    <a:pt x="329565" y="96393"/>
                  </a:lnTo>
                  <a:lnTo>
                    <a:pt x="337566" y="93472"/>
                  </a:lnTo>
                  <a:lnTo>
                    <a:pt x="340106" y="85852"/>
                  </a:lnTo>
                  <a:close/>
                </a:path>
                <a:path w="414654" h="97155">
                  <a:moveTo>
                    <a:pt x="344043" y="9652"/>
                  </a:moveTo>
                  <a:lnTo>
                    <a:pt x="338201" y="2413"/>
                  </a:lnTo>
                  <a:lnTo>
                    <a:pt x="337566" y="3175"/>
                  </a:lnTo>
                  <a:lnTo>
                    <a:pt x="336296" y="5080"/>
                  </a:lnTo>
                  <a:lnTo>
                    <a:pt x="336042" y="5334"/>
                  </a:lnTo>
                  <a:lnTo>
                    <a:pt x="331470" y="27813"/>
                  </a:lnTo>
                  <a:lnTo>
                    <a:pt x="331851" y="28194"/>
                  </a:lnTo>
                  <a:lnTo>
                    <a:pt x="333248" y="30988"/>
                  </a:lnTo>
                  <a:lnTo>
                    <a:pt x="333756" y="31369"/>
                  </a:lnTo>
                  <a:lnTo>
                    <a:pt x="334899" y="30734"/>
                  </a:lnTo>
                  <a:lnTo>
                    <a:pt x="337185" y="29083"/>
                  </a:lnTo>
                  <a:lnTo>
                    <a:pt x="337439" y="28956"/>
                  </a:lnTo>
                  <a:lnTo>
                    <a:pt x="340487" y="26670"/>
                  </a:lnTo>
                  <a:lnTo>
                    <a:pt x="344043" y="9652"/>
                  </a:lnTo>
                  <a:close/>
                </a:path>
                <a:path w="414654" h="97155">
                  <a:moveTo>
                    <a:pt x="359537" y="87122"/>
                  </a:moveTo>
                  <a:lnTo>
                    <a:pt x="359410" y="84201"/>
                  </a:lnTo>
                  <a:lnTo>
                    <a:pt x="359029" y="82804"/>
                  </a:lnTo>
                  <a:lnTo>
                    <a:pt x="358394" y="81407"/>
                  </a:lnTo>
                  <a:lnTo>
                    <a:pt x="358267" y="81280"/>
                  </a:lnTo>
                  <a:lnTo>
                    <a:pt x="357505" y="80391"/>
                  </a:lnTo>
                  <a:lnTo>
                    <a:pt x="356362" y="79375"/>
                  </a:lnTo>
                  <a:lnTo>
                    <a:pt x="355854" y="79121"/>
                  </a:lnTo>
                  <a:lnTo>
                    <a:pt x="355854" y="86487"/>
                  </a:lnTo>
                  <a:lnTo>
                    <a:pt x="355854" y="87122"/>
                  </a:lnTo>
                  <a:lnTo>
                    <a:pt x="350012" y="93599"/>
                  </a:lnTo>
                  <a:lnTo>
                    <a:pt x="349123" y="93599"/>
                  </a:lnTo>
                  <a:lnTo>
                    <a:pt x="346075" y="90170"/>
                  </a:lnTo>
                  <a:lnTo>
                    <a:pt x="346075" y="87757"/>
                  </a:lnTo>
                  <a:lnTo>
                    <a:pt x="351917" y="81280"/>
                  </a:lnTo>
                  <a:lnTo>
                    <a:pt x="352679" y="81407"/>
                  </a:lnTo>
                  <a:lnTo>
                    <a:pt x="353441" y="81661"/>
                  </a:lnTo>
                  <a:lnTo>
                    <a:pt x="355854" y="86487"/>
                  </a:lnTo>
                  <a:lnTo>
                    <a:pt x="355854" y="79121"/>
                  </a:lnTo>
                  <a:lnTo>
                    <a:pt x="355092" y="78740"/>
                  </a:lnTo>
                  <a:lnTo>
                    <a:pt x="353695" y="78359"/>
                  </a:lnTo>
                  <a:lnTo>
                    <a:pt x="352171" y="78232"/>
                  </a:lnTo>
                  <a:lnTo>
                    <a:pt x="342392" y="89916"/>
                  </a:lnTo>
                  <a:lnTo>
                    <a:pt x="343027" y="92837"/>
                  </a:lnTo>
                  <a:lnTo>
                    <a:pt x="348488" y="96647"/>
                  </a:lnTo>
                  <a:lnTo>
                    <a:pt x="351028" y="96647"/>
                  </a:lnTo>
                  <a:lnTo>
                    <a:pt x="356743" y="93599"/>
                  </a:lnTo>
                  <a:lnTo>
                    <a:pt x="359537" y="87122"/>
                  </a:lnTo>
                  <a:close/>
                </a:path>
                <a:path w="414654" h="97155">
                  <a:moveTo>
                    <a:pt x="360680" y="65786"/>
                  </a:moveTo>
                  <a:lnTo>
                    <a:pt x="355092" y="59182"/>
                  </a:lnTo>
                  <a:lnTo>
                    <a:pt x="335407" y="59182"/>
                  </a:lnTo>
                  <a:lnTo>
                    <a:pt x="328041" y="66040"/>
                  </a:lnTo>
                  <a:lnTo>
                    <a:pt x="328295" y="66421"/>
                  </a:lnTo>
                  <a:lnTo>
                    <a:pt x="328930" y="66929"/>
                  </a:lnTo>
                  <a:lnTo>
                    <a:pt x="330073" y="67564"/>
                  </a:lnTo>
                  <a:lnTo>
                    <a:pt x="359029" y="67564"/>
                  </a:lnTo>
                  <a:lnTo>
                    <a:pt x="360426" y="66167"/>
                  </a:lnTo>
                  <a:lnTo>
                    <a:pt x="360680" y="65786"/>
                  </a:lnTo>
                  <a:close/>
                </a:path>
                <a:path w="414654" h="97155">
                  <a:moveTo>
                    <a:pt x="364236" y="32639"/>
                  </a:moveTo>
                  <a:lnTo>
                    <a:pt x="362839" y="30480"/>
                  </a:lnTo>
                  <a:lnTo>
                    <a:pt x="362331" y="30099"/>
                  </a:lnTo>
                  <a:lnTo>
                    <a:pt x="361188" y="28829"/>
                  </a:lnTo>
                  <a:lnTo>
                    <a:pt x="360680" y="28194"/>
                  </a:lnTo>
                  <a:lnTo>
                    <a:pt x="340360" y="28194"/>
                  </a:lnTo>
                  <a:lnTo>
                    <a:pt x="339471" y="28829"/>
                  </a:lnTo>
                  <a:lnTo>
                    <a:pt x="337439" y="30099"/>
                  </a:lnTo>
                  <a:lnTo>
                    <a:pt x="337312" y="30480"/>
                  </a:lnTo>
                  <a:lnTo>
                    <a:pt x="335407" y="31877"/>
                  </a:lnTo>
                  <a:lnTo>
                    <a:pt x="334645" y="32639"/>
                  </a:lnTo>
                  <a:lnTo>
                    <a:pt x="334772" y="33020"/>
                  </a:lnTo>
                  <a:lnTo>
                    <a:pt x="335280" y="33782"/>
                  </a:lnTo>
                  <a:lnTo>
                    <a:pt x="336296" y="34671"/>
                  </a:lnTo>
                  <a:lnTo>
                    <a:pt x="336423" y="34925"/>
                  </a:lnTo>
                  <a:lnTo>
                    <a:pt x="336804" y="35179"/>
                  </a:lnTo>
                  <a:lnTo>
                    <a:pt x="338074" y="36576"/>
                  </a:lnTo>
                  <a:lnTo>
                    <a:pt x="338836" y="37211"/>
                  </a:lnTo>
                  <a:lnTo>
                    <a:pt x="359156" y="37211"/>
                  </a:lnTo>
                  <a:lnTo>
                    <a:pt x="359918" y="36449"/>
                  </a:lnTo>
                  <a:lnTo>
                    <a:pt x="361696" y="35179"/>
                  </a:lnTo>
                  <a:lnTo>
                    <a:pt x="363474" y="33528"/>
                  </a:lnTo>
                  <a:lnTo>
                    <a:pt x="364236" y="32639"/>
                  </a:lnTo>
                  <a:close/>
                </a:path>
                <a:path w="414654" h="97155">
                  <a:moveTo>
                    <a:pt x="369443" y="36449"/>
                  </a:moveTo>
                  <a:lnTo>
                    <a:pt x="367919" y="35052"/>
                  </a:lnTo>
                  <a:lnTo>
                    <a:pt x="367538" y="34925"/>
                  </a:lnTo>
                  <a:lnTo>
                    <a:pt x="367411" y="34671"/>
                  </a:lnTo>
                  <a:lnTo>
                    <a:pt x="366395" y="34036"/>
                  </a:lnTo>
                  <a:lnTo>
                    <a:pt x="365633" y="33655"/>
                  </a:lnTo>
                  <a:lnTo>
                    <a:pt x="364617" y="34290"/>
                  </a:lnTo>
                  <a:lnTo>
                    <a:pt x="362966" y="35560"/>
                  </a:lnTo>
                  <a:lnTo>
                    <a:pt x="362712" y="35687"/>
                  </a:lnTo>
                  <a:lnTo>
                    <a:pt x="362585" y="35941"/>
                  </a:lnTo>
                  <a:lnTo>
                    <a:pt x="360045" y="38100"/>
                  </a:lnTo>
                  <a:lnTo>
                    <a:pt x="355981" y="57912"/>
                  </a:lnTo>
                  <a:lnTo>
                    <a:pt x="360807" y="63500"/>
                  </a:lnTo>
                  <a:lnTo>
                    <a:pt x="361569" y="64262"/>
                  </a:lnTo>
                  <a:lnTo>
                    <a:pt x="361950" y="64516"/>
                  </a:lnTo>
                  <a:lnTo>
                    <a:pt x="364109" y="62230"/>
                  </a:lnTo>
                  <a:lnTo>
                    <a:pt x="364490" y="61087"/>
                  </a:lnTo>
                  <a:lnTo>
                    <a:pt x="369443" y="36449"/>
                  </a:lnTo>
                  <a:close/>
                </a:path>
                <a:path w="414654" h="97155">
                  <a:moveTo>
                    <a:pt x="370840" y="1778"/>
                  </a:moveTo>
                  <a:lnTo>
                    <a:pt x="370713" y="1397"/>
                  </a:lnTo>
                  <a:lnTo>
                    <a:pt x="370332" y="1016"/>
                  </a:lnTo>
                  <a:lnTo>
                    <a:pt x="369316" y="381"/>
                  </a:lnTo>
                  <a:lnTo>
                    <a:pt x="368300" y="0"/>
                  </a:lnTo>
                  <a:lnTo>
                    <a:pt x="342519" y="0"/>
                  </a:lnTo>
                  <a:lnTo>
                    <a:pt x="341376" y="254"/>
                  </a:lnTo>
                  <a:lnTo>
                    <a:pt x="340487" y="635"/>
                  </a:lnTo>
                  <a:lnTo>
                    <a:pt x="339598" y="1270"/>
                  </a:lnTo>
                  <a:lnTo>
                    <a:pt x="345948" y="9017"/>
                  </a:lnTo>
                  <a:lnTo>
                    <a:pt x="363982" y="9017"/>
                  </a:lnTo>
                  <a:lnTo>
                    <a:pt x="367538" y="5588"/>
                  </a:lnTo>
                  <a:lnTo>
                    <a:pt x="367665" y="5334"/>
                  </a:lnTo>
                  <a:lnTo>
                    <a:pt x="369824" y="3048"/>
                  </a:lnTo>
                  <a:lnTo>
                    <a:pt x="370459" y="2159"/>
                  </a:lnTo>
                  <a:lnTo>
                    <a:pt x="370840" y="1778"/>
                  </a:lnTo>
                  <a:close/>
                </a:path>
                <a:path w="414654" h="97155">
                  <a:moveTo>
                    <a:pt x="374777" y="6477"/>
                  </a:moveTo>
                  <a:lnTo>
                    <a:pt x="374396" y="6096"/>
                  </a:lnTo>
                  <a:lnTo>
                    <a:pt x="373888" y="4826"/>
                  </a:lnTo>
                  <a:lnTo>
                    <a:pt x="373253" y="3937"/>
                  </a:lnTo>
                  <a:lnTo>
                    <a:pt x="372745" y="3429"/>
                  </a:lnTo>
                  <a:lnTo>
                    <a:pt x="372364" y="3175"/>
                  </a:lnTo>
                  <a:lnTo>
                    <a:pt x="361442" y="27051"/>
                  </a:lnTo>
                  <a:lnTo>
                    <a:pt x="361696" y="27305"/>
                  </a:lnTo>
                  <a:lnTo>
                    <a:pt x="363474" y="29464"/>
                  </a:lnTo>
                  <a:lnTo>
                    <a:pt x="363601" y="29845"/>
                  </a:lnTo>
                  <a:lnTo>
                    <a:pt x="363855" y="29972"/>
                  </a:lnTo>
                  <a:lnTo>
                    <a:pt x="366014" y="31877"/>
                  </a:lnTo>
                  <a:lnTo>
                    <a:pt x="366776" y="31623"/>
                  </a:lnTo>
                  <a:lnTo>
                    <a:pt x="368173" y="30734"/>
                  </a:lnTo>
                  <a:lnTo>
                    <a:pt x="369443" y="29591"/>
                  </a:lnTo>
                  <a:lnTo>
                    <a:pt x="370078" y="29210"/>
                  </a:lnTo>
                  <a:lnTo>
                    <a:pt x="374777" y="6477"/>
                  </a:lnTo>
                  <a:close/>
                </a:path>
                <a:path w="414654" h="97155">
                  <a:moveTo>
                    <a:pt x="397764" y="29464"/>
                  </a:moveTo>
                  <a:lnTo>
                    <a:pt x="397510" y="28194"/>
                  </a:lnTo>
                  <a:lnTo>
                    <a:pt x="397129" y="27178"/>
                  </a:lnTo>
                  <a:lnTo>
                    <a:pt x="396875" y="26797"/>
                  </a:lnTo>
                  <a:lnTo>
                    <a:pt x="396494" y="26162"/>
                  </a:lnTo>
                  <a:lnTo>
                    <a:pt x="395605" y="25273"/>
                  </a:lnTo>
                  <a:lnTo>
                    <a:pt x="394589" y="24638"/>
                  </a:lnTo>
                  <a:lnTo>
                    <a:pt x="393446" y="24130"/>
                  </a:lnTo>
                  <a:lnTo>
                    <a:pt x="392049" y="23749"/>
                  </a:lnTo>
                  <a:lnTo>
                    <a:pt x="388874" y="23749"/>
                  </a:lnTo>
                  <a:lnTo>
                    <a:pt x="387604" y="24130"/>
                  </a:lnTo>
                  <a:lnTo>
                    <a:pt x="383794" y="29591"/>
                  </a:lnTo>
                  <a:lnTo>
                    <a:pt x="384302" y="31623"/>
                  </a:lnTo>
                  <a:lnTo>
                    <a:pt x="385953" y="33401"/>
                  </a:lnTo>
                  <a:lnTo>
                    <a:pt x="389255" y="34925"/>
                  </a:lnTo>
                  <a:lnTo>
                    <a:pt x="391922" y="36322"/>
                  </a:lnTo>
                  <a:lnTo>
                    <a:pt x="392684" y="37719"/>
                  </a:lnTo>
                  <a:lnTo>
                    <a:pt x="392430" y="38735"/>
                  </a:lnTo>
                  <a:lnTo>
                    <a:pt x="391795" y="39370"/>
                  </a:lnTo>
                  <a:lnTo>
                    <a:pt x="390652" y="39878"/>
                  </a:lnTo>
                  <a:lnTo>
                    <a:pt x="389001" y="40132"/>
                  </a:lnTo>
                  <a:lnTo>
                    <a:pt x="387096" y="39878"/>
                  </a:lnTo>
                  <a:lnTo>
                    <a:pt x="386461" y="39497"/>
                  </a:lnTo>
                  <a:lnTo>
                    <a:pt x="385953" y="39116"/>
                  </a:lnTo>
                  <a:lnTo>
                    <a:pt x="385191" y="36703"/>
                  </a:lnTo>
                  <a:lnTo>
                    <a:pt x="381508" y="36830"/>
                  </a:lnTo>
                  <a:lnTo>
                    <a:pt x="381762" y="38735"/>
                  </a:lnTo>
                  <a:lnTo>
                    <a:pt x="382270" y="40259"/>
                  </a:lnTo>
                  <a:lnTo>
                    <a:pt x="389001" y="43434"/>
                  </a:lnTo>
                  <a:lnTo>
                    <a:pt x="390779" y="43307"/>
                  </a:lnTo>
                  <a:lnTo>
                    <a:pt x="395732" y="40132"/>
                  </a:lnTo>
                  <a:lnTo>
                    <a:pt x="396113" y="39624"/>
                  </a:lnTo>
                  <a:lnTo>
                    <a:pt x="396367" y="38735"/>
                  </a:lnTo>
                  <a:lnTo>
                    <a:pt x="396494" y="36322"/>
                  </a:lnTo>
                  <a:lnTo>
                    <a:pt x="396240" y="35433"/>
                  </a:lnTo>
                  <a:lnTo>
                    <a:pt x="395224" y="33909"/>
                  </a:lnTo>
                  <a:lnTo>
                    <a:pt x="390906" y="31623"/>
                  </a:lnTo>
                  <a:lnTo>
                    <a:pt x="388112" y="30226"/>
                  </a:lnTo>
                  <a:lnTo>
                    <a:pt x="387477" y="28829"/>
                  </a:lnTo>
                  <a:lnTo>
                    <a:pt x="388112" y="27432"/>
                  </a:lnTo>
                  <a:lnTo>
                    <a:pt x="390525" y="26797"/>
                  </a:lnTo>
                  <a:lnTo>
                    <a:pt x="391922" y="27051"/>
                  </a:lnTo>
                  <a:lnTo>
                    <a:pt x="392938" y="27559"/>
                  </a:lnTo>
                  <a:lnTo>
                    <a:pt x="393700" y="28448"/>
                  </a:lnTo>
                  <a:lnTo>
                    <a:pt x="393954" y="29591"/>
                  </a:lnTo>
                  <a:lnTo>
                    <a:pt x="397764" y="29464"/>
                  </a:lnTo>
                  <a:close/>
                </a:path>
                <a:path w="414654" h="97155">
                  <a:moveTo>
                    <a:pt x="414401" y="24003"/>
                  </a:moveTo>
                  <a:lnTo>
                    <a:pt x="400685" y="24003"/>
                  </a:lnTo>
                  <a:lnTo>
                    <a:pt x="400685" y="27178"/>
                  </a:lnTo>
                  <a:lnTo>
                    <a:pt x="406273" y="27178"/>
                  </a:lnTo>
                  <a:lnTo>
                    <a:pt x="403098" y="43053"/>
                  </a:lnTo>
                  <a:lnTo>
                    <a:pt x="407035" y="43053"/>
                  </a:lnTo>
                  <a:lnTo>
                    <a:pt x="410083" y="27178"/>
                  </a:lnTo>
                  <a:lnTo>
                    <a:pt x="414401" y="27178"/>
                  </a:lnTo>
                  <a:lnTo>
                    <a:pt x="414401" y="24003"/>
                  </a:lnTo>
                  <a:close/>
                </a:path>
              </a:pathLst>
            </a:custGeom>
            <a:solidFill>
              <a:srgbClr val="221F1F"/>
            </a:solidFill>
          </p:spPr>
          <p:txBody>
            <a:bodyPr wrap="square" lIns="0" tIns="0" rIns="0" bIns="0" rtlCol="0"/>
            <a:lstStyle/>
            <a:p>
              <a:endParaRPr/>
            </a:p>
          </p:txBody>
        </p:sp>
        <p:sp>
          <p:nvSpPr>
            <p:cNvPr id="35" name="object 35"/>
            <p:cNvSpPr/>
            <p:nvPr/>
          </p:nvSpPr>
          <p:spPr>
            <a:xfrm>
              <a:off x="4295013" y="1555876"/>
              <a:ext cx="62230" cy="19050"/>
            </a:xfrm>
            <a:custGeom>
              <a:avLst/>
              <a:gdLst/>
              <a:ahLst/>
              <a:cxnLst/>
              <a:rect l="l" t="t" r="r" b="b"/>
              <a:pathLst>
                <a:path w="62229" h="19050">
                  <a:moveTo>
                    <a:pt x="16764" y="3937"/>
                  </a:moveTo>
                  <a:lnTo>
                    <a:pt x="16637" y="3302"/>
                  </a:lnTo>
                  <a:lnTo>
                    <a:pt x="16637" y="3048"/>
                  </a:lnTo>
                  <a:lnTo>
                    <a:pt x="16129" y="2032"/>
                  </a:lnTo>
                  <a:lnTo>
                    <a:pt x="15367" y="1143"/>
                  </a:lnTo>
                  <a:lnTo>
                    <a:pt x="14351" y="508"/>
                  </a:lnTo>
                  <a:lnTo>
                    <a:pt x="13081" y="304"/>
                  </a:lnTo>
                  <a:lnTo>
                    <a:pt x="13081" y="4953"/>
                  </a:lnTo>
                  <a:lnTo>
                    <a:pt x="12573" y="6858"/>
                  </a:lnTo>
                  <a:lnTo>
                    <a:pt x="10922" y="8001"/>
                  </a:lnTo>
                  <a:lnTo>
                    <a:pt x="6985" y="8382"/>
                  </a:lnTo>
                  <a:lnTo>
                    <a:pt x="5842" y="8382"/>
                  </a:lnTo>
                  <a:lnTo>
                    <a:pt x="6858" y="3048"/>
                  </a:lnTo>
                  <a:lnTo>
                    <a:pt x="9525" y="3048"/>
                  </a:lnTo>
                  <a:lnTo>
                    <a:pt x="11938" y="3302"/>
                  </a:lnTo>
                  <a:lnTo>
                    <a:pt x="12827" y="3937"/>
                  </a:lnTo>
                  <a:lnTo>
                    <a:pt x="13081" y="4953"/>
                  </a:lnTo>
                  <a:lnTo>
                    <a:pt x="13081" y="304"/>
                  </a:lnTo>
                  <a:lnTo>
                    <a:pt x="11176" y="0"/>
                  </a:lnTo>
                  <a:lnTo>
                    <a:pt x="3683" y="0"/>
                  </a:lnTo>
                  <a:lnTo>
                    <a:pt x="0" y="18542"/>
                  </a:lnTo>
                  <a:lnTo>
                    <a:pt x="3810" y="18542"/>
                  </a:lnTo>
                  <a:lnTo>
                    <a:pt x="5207" y="11430"/>
                  </a:lnTo>
                  <a:lnTo>
                    <a:pt x="7620" y="11430"/>
                  </a:lnTo>
                  <a:lnTo>
                    <a:pt x="10922" y="11303"/>
                  </a:lnTo>
                  <a:lnTo>
                    <a:pt x="13462" y="10668"/>
                  </a:lnTo>
                  <a:lnTo>
                    <a:pt x="15113" y="9525"/>
                  </a:lnTo>
                  <a:lnTo>
                    <a:pt x="15748" y="8382"/>
                  </a:lnTo>
                  <a:lnTo>
                    <a:pt x="16383" y="7366"/>
                  </a:lnTo>
                  <a:lnTo>
                    <a:pt x="16764" y="4953"/>
                  </a:lnTo>
                  <a:lnTo>
                    <a:pt x="16764" y="3937"/>
                  </a:lnTo>
                  <a:close/>
                </a:path>
                <a:path w="62229" h="19050">
                  <a:moveTo>
                    <a:pt x="48133" y="0"/>
                  </a:moveTo>
                  <a:lnTo>
                    <a:pt x="45974" y="0"/>
                  </a:lnTo>
                  <a:lnTo>
                    <a:pt x="44577" y="1397"/>
                  </a:lnTo>
                  <a:lnTo>
                    <a:pt x="42926" y="2540"/>
                  </a:lnTo>
                  <a:lnTo>
                    <a:pt x="41021" y="3683"/>
                  </a:lnTo>
                  <a:lnTo>
                    <a:pt x="38862" y="4826"/>
                  </a:lnTo>
                  <a:lnTo>
                    <a:pt x="38227" y="8001"/>
                  </a:lnTo>
                  <a:lnTo>
                    <a:pt x="40894" y="7112"/>
                  </a:lnTo>
                  <a:lnTo>
                    <a:pt x="43434" y="5842"/>
                  </a:lnTo>
                  <a:lnTo>
                    <a:pt x="40894" y="18542"/>
                  </a:lnTo>
                  <a:lnTo>
                    <a:pt x="44577" y="18542"/>
                  </a:lnTo>
                  <a:lnTo>
                    <a:pt x="46990" y="5842"/>
                  </a:lnTo>
                  <a:lnTo>
                    <a:pt x="48133" y="0"/>
                  </a:lnTo>
                  <a:close/>
                </a:path>
                <a:path w="62229" h="19050">
                  <a:moveTo>
                    <a:pt x="61976" y="5334"/>
                  </a:moveTo>
                  <a:lnTo>
                    <a:pt x="61849" y="3937"/>
                  </a:lnTo>
                  <a:lnTo>
                    <a:pt x="61595" y="3048"/>
                  </a:lnTo>
                  <a:lnTo>
                    <a:pt x="61468" y="2921"/>
                  </a:lnTo>
                  <a:lnTo>
                    <a:pt x="61087" y="2159"/>
                  </a:lnTo>
                  <a:lnTo>
                    <a:pt x="60452" y="1397"/>
                  </a:lnTo>
                  <a:lnTo>
                    <a:pt x="59563" y="762"/>
                  </a:lnTo>
                  <a:lnTo>
                    <a:pt x="58674" y="381"/>
                  </a:lnTo>
                  <a:lnTo>
                    <a:pt x="57658" y="127"/>
                  </a:lnTo>
                  <a:lnTo>
                    <a:pt x="55372" y="127"/>
                  </a:lnTo>
                  <a:lnTo>
                    <a:pt x="54229" y="381"/>
                  </a:lnTo>
                  <a:lnTo>
                    <a:pt x="50673" y="5334"/>
                  </a:lnTo>
                  <a:lnTo>
                    <a:pt x="54102" y="5842"/>
                  </a:lnTo>
                  <a:lnTo>
                    <a:pt x="55118" y="3556"/>
                  </a:lnTo>
                  <a:lnTo>
                    <a:pt x="56515" y="2921"/>
                  </a:lnTo>
                  <a:lnTo>
                    <a:pt x="57912" y="3429"/>
                  </a:lnTo>
                  <a:lnTo>
                    <a:pt x="58547" y="4953"/>
                  </a:lnTo>
                  <a:lnTo>
                    <a:pt x="58166" y="6223"/>
                  </a:lnTo>
                  <a:lnTo>
                    <a:pt x="57023" y="7874"/>
                  </a:lnTo>
                  <a:lnTo>
                    <a:pt x="54737" y="10287"/>
                  </a:lnTo>
                  <a:lnTo>
                    <a:pt x="51308" y="13589"/>
                  </a:lnTo>
                  <a:lnTo>
                    <a:pt x="49784" y="15875"/>
                  </a:lnTo>
                  <a:lnTo>
                    <a:pt x="49149" y="18542"/>
                  </a:lnTo>
                  <a:lnTo>
                    <a:pt x="60198" y="18542"/>
                  </a:lnTo>
                  <a:lnTo>
                    <a:pt x="60833" y="15240"/>
                  </a:lnTo>
                  <a:lnTo>
                    <a:pt x="54483" y="15240"/>
                  </a:lnTo>
                  <a:lnTo>
                    <a:pt x="55499" y="13970"/>
                  </a:lnTo>
                  <a:lnTo>
                    <a:pt x="57785" y="11811"/>
                  </a:lnTo>
                  <a:lnTo>
                    <a:pt x="60071" y="9398"/>
                  </a:lnTo>
                  <a:lnTo>
                    <a:pt x="61595" y="7112"/>
                  </a:lnTo>
                  <a:lnTo>
                    <a:pt x="61976" y="5334"/>
                  </a:lnTo>
                  <a:close/>
                </a:path>
              </a:pathLst>
            </a:custGeom>
            <a:solidFill>
              <a:srgbClr val="221F1F"/>
            </a:solidFill>
          </p:spPr>
          <p:txBody>
            <a:bodyPr wrap="square" lIns="0" tIns="0" rIns="0" bIns="0" rtlCol="0"/>
            <a:lstStyle/>
            <a:p>
              <a:endParaRPr/>
            </a:p>
          </p:txBody>
        </p:sp>
        <p:sp>
          <p:nvSpPr>
            <p:cNvPr id="36" name="object 36"/>
            <p:cNvSpPr/>
            <p:nvPr/>
          </p:nvSpPr>
          <p:spPr>
            <a:xfrm>
              <a:off x="4320285" y="1565148"/>
              <a:ext cx="8255" cy="0"/>
            </a:xfrm>
            <a:custGeom>
              <a:avLst/>
              <a:gdLst/>
              <a:ahLst/>
              <a:cxnLst/>
              <a:rect l="l" t="t" r="r" b="b"/>
              <a:pathLst>
                <a:path w="8254">
                  <a:moveTo>
                    <a:pt x="0" y="0"/>
                  </a:moveTo>
                  <a:lnTo>
                    <a:pt x="8127" y="0"/>
                  </a:lnTo>
                </a:path>
              </a:pathLst>
            </a:custGeom>
            <a:ln w="3450">
              <a:solidFill>
                <a:srgbClr val="221F1F"/>
              </a:solidFill>
            </a:ln>
          </p:spPr>
          <p:txBody>
            <a:bodyPr wrap="square" lIns="0" tIns="0" rIns="0" bIns="0" rtlCol="0"/>
            <a:lstStyle/>
            <a:p>
              <a:endParaRPr/>
            </a:p>
          </p:txBody>
        </p:sp>
        <p:sp>
          <p:nvSpPr>
            <p:cNvPr id="37" name="object 37"/>
            <p:cNvSpPr/>
            <p:nvPr/>
          </p:nvSpPr>
          <p:spPr>
            <a:xfrm>
              <a:off x="3123438" y="1365249"/>
              <a:ext cx="1407160" cy="313055"/>
            </a:xfrm>
            <a:custGeom>
              <a:avLst/>
              <a:gdLst/>
              <a:ahLst/>
              <a:cxnLst/>
              <a:rect l="l" t="t" r="r" b="b"/>
              <a:pathLst>
                <a:path w="1407160" h="313055">
                  <a:moveTo>
                    <a:pt x="15621" y="47244"/>
                  </a:moveTo>
                  <a:lnTo>
                    <a:pt x="10795" y="35648"/>
                  </a:lnTo>
                  <a:lnTo>
                    <a:pt x="10795" y="47244"/>
                  </a:lnTo>
                  <a:lnTo>
                    <a:pt x="10287" y="53340"/>
                  </a:lnTo>
                  <a:lnTo>
                    <a:pt x="9271" y="55245"/>
                  </a:lnTo>
                  <a:lnTo>
                    <a:pt x="7747" y="55753"/>
                  </a:lnTo>
                  <a:lnTo>
                    <a:pt x="6350" y="55245"/>
                  </a:lnTo>
                  <a:lnTo>
                    <a:pt x="5207" y="53086"/>
                  </a:lnTo>
                  <a:lnTo>
                    <a:pt x="4826" y="47244"/>
                  </a:lnTo>
                  <a:lnTo>
                    <a:pt x="5334" y="41275"/>
                  </a:lnTo>
                  <a:lnTo>
                    <a:pt x="6350" y="39370"/>
                  </a:lnTo>
                  <a:lnTo>
                    <a:pt x="7747" y="38862"/>
                  </a:lnTo>
                  <a:lnTo>
                    <a:pt x="9271" y="39370"/>
                  </a:lnTo>
                  <a:lnTo>
                    <a:pt x="10414" y="41529"/>
                  </a:lnTo>
                  <a:lnTo>
                    <a:pt x="10795" y="47244"/>
                  </a:lnTo>
                  <a:lnTo>
                    <a:pt x="10795" y="35648"/>
                  </a:lnTo>
                  <a:lnTo>
                    <a:pt x="9398" y="35179"/>
                  </a:lnTo>
                  <a:lnTo>
                    <a:pt x="7747" y="35052"/>
                  </a:lnTo>
                  <a:lnTo>
                    <a:pt x="0" y="47244"/>
                  </a:lnTo>
                  <a:lnTo>
                    <a:pt x="127" y="50419"/>
                  </a:lnTo>
                  <a:lnTo>
                    <a:pt x="7747" y="59563"/>
                  </a:lnTo>
                  <a:lnTo>
                    <a:pt x="9525" y="59436"/>
                  </a:lnTo>
                  <a:lnTo>
                    <a:pt x="15494" y="50419"/>
                  </a:lnTo>
                  <a:lnTo>
                    <a:pt x="15621" y="47244"/>
                  </a:lnTo>
                  <a:close/>
                </a:path>
                <a:path w="1407160" h="313055">
                  <a:moveTo>
                    <a:pt x="122936" y="25908"/>
                  </a:moveTo>
                  <a:lnTo>
                    <a:pt x="119126" y="25908"/>
                  </a:lnTo>
                  <a:lnTo>
                    <a:pt x="118745" y="26924"/>
                  </a:lnTo>
                  <a:lnTo>
                    <a:pt x="117221" y="28956"/>
                  </a:lnTo>
                  <a:lnTo>
                    <a:pt x="116205" y="29845"/>
                  </a:lnTo>
                  <a:lnTo>
                    <a:pt x="112268" y="32131"/>
                  </a:lnTo>
                  <a:lnTo>
                    <a:pt x="112268" y="36322"/>
                  </a:lnTo>
                  <a:lnTo>
                    <a:pt x="113919" y="35687"/>
                  </a:lnTo>
                  <a:lnTo>
                    <a:pt x="116967" y="33909"/>
                  </a:lnTo>
                  <a:lnTo>
                    <a:pt x="118237" y="32766"/>
                  </a:lnTo>
                  <a:lnTo>
                    <a:pt x="118237" y="50419"/>
                  </a:lnTo>
                  <a:lnTo>
                    <a:pt x="122923" y="50419"/>
                  </a:lnTo>
                  <a:lnTo>
                    <a:pt x="122923" y="32766"/>
                  </a:lnTo>
                  <a:lnTo>
                    <a:pt x="122936" y="25908"/>
                  </a:lnTo>
                  <a:close/>
                </a:path>
                <a:path w="1407160" h="313055">
                  <a:moveTo>
                    <a:pt x="245491" y="36830"/>
                  </a:moveTo>
                  <a:lnTo>
                    <a:pt x="236220" y="36830"/>
                  </a:lnTo>
                  <a:lnTo>
                    <a:pt x="237109" y="35560"/>
                  </a:lnTo>
                  <a:lnTo>
                    <a:pt x="239903" y="32766"/>
                  </a:lnTo>
                  <a:lnTo>
                    <a:pt x="243078" y="29718"/>
                  </a:lnTo>
                  <a:lnTo>
                    <a:pt x="244856" y="26543"/>
                  </a:lnTo>
                  <a:lnTo>
                    <a:pt x="245364" y="23749"/>
                  </a:lnTo>
                  <a:lnTo>
                    <a:pt x="245364" y="21971"/>
                  </a:lnTo>
                  <a:lnTo>
                    <a:pt x="237744" y="16637"/>
                  </a:lnTo>
                  <a:lnTo>
                    <a:pt x="229616" y="23876"/>
                  </a:lnTo>
                  <a:lnTo>
                    <a:pt x="234315" y="24257"/>
                  </a:lnTo>
                  <a:lnTo>
                    <a:pt x="234569" y="22606"/>
                  </a:lnTo>
                  <a:lnTo>
                    <a:pt x="235331" y="21336"/>
                  </a:lnTo>
                  <a:lnTo>
                    <a:pt x="236347" y="20701"/>
                  </a:lnTo>
                  <a:lnTo>
                    <a:pt x="237617" y="20447"/>
                  </a:lnTo>
                  <a:lnTo>
                    <a:pt x="238887" y="20701"/>
                  </a:lnTo>
                  <a:lnTo>
                    <a:pt x="239903" y="21336"/>
                  </a:lnTo>
                  <a:lnTo>
                    <a:pt x="240538" y="22352"/>
                  </a:lnTo>
                  <a:lnTo>
                    <a:pt x="240792" y="23368"/>
                  </a:lnTo>
                  <a:lnTo>
                    <a:pt x="240792" y="23876"/>
                  </a:lnTo>
                  <a:lnTo>
                    <a:pt x="239776" y="26670"/>
                  </a:lnTo>
                  <a:lnTo>
                    <a:pt x="235966" y="30607"/>
                  </a:lnTo>
                  <a:lnTo>
                    <a:pt x="230632" y="36449"/>
                  </a:lnTo>
                  <a:lnTo>
                    <a:pt x="229616" y="38735"/>
                  </a:lnTo>
                  <a:lnTo>
                    <a:pt x="229108" y="41148"/>
                  </a:lnTo>
                  <a:lnTo>
                    <a:pt x="245491" y="41148"/>
                  </a:lnTo>
                  <a:lnTo>
                    <a:pt x="245491" y="36830"/>
                  </a:lnTo>
                  <a:close/>
                </a:path>
                <a:path w="1407160" h="313055">
                  <a:moveTo>
                    <a:pt x="361315" y="26162"/>
                  </a:moveTo>
                  <a:lnTo>
                    <a:pt x="359791" y="21971"/>
                  </a:lnTo>
                  <a:lnTo>
                    <a:pt x="359410" y="21463"/>
                  </a:lnTo>
                  <a:lnTo>
                    <a:pt x="358648" y="20828"/>
                  </a:lnTo>
                  <a:lnTo>
                    <a:pt x="357759" y="20447"/>
                  </a:lnTo>
                  <a:lnTo>
                    <a:pt x="356743" y="20193"/>
                  </a:lnTo>
                  <a:lnTo>
                    <a:pt x="358267" y="19177"/>
                  </a:lnTo>
                  <a:lnTo>
                    <a:pt x="359283" y="17907"/>
                  </a:lnTo>
                  <a:lnTo>
                    <a:pt x="359918" y="16637"/>
                  </a:lnTo>
                  <a:lnTo>
                    <a:pt x="360172" y="15240"/>
                  </a:lnTo>
                  <a:lnTo>
                    <a:pt x="360045" y="13970"/>
                  </a:lnTo>
                  <a:lnTo>
                    <a:pt x="353060" y="8890"/>
                  </a:lnTo>
                  <a:lnTo>
                    <a:pt x="349504" y="9652"/>
                  </a:lnTo>
                  <a:lnTo>
                    <a:pt x="346964" y="11684"/>
                  </a:lnTo>
                  <a:lnTo>
                    <a:pt x="345694" y="15240"/>
                  </a:lnTo>
                  <a:lnTo>
                    <a:pt x="349885" y="16002"/>
                  </a:lnTo>
                  <a:lnTo>
                    <a:pt x="350901" y="13589"/>
                  </a:lnTo>
                  <a:lnTo>
                    <a:pt x="352933" y="12700"/>
                  </a:lnTo>
                  <a:lnTo>
                    <a:pt x="354838" y="13462"/>
                  </a:lnTo>
                  <a:lnTo>
                    <a:pt x="355473" y="15113"/>
                  </a:lnTo>
                  <a:lnTo>
                    <a:pt x="351663" y="18542"/>
                  </a:lnTo>
                  <a:lnTo>
                    <a:pt x="351155" y="22225"/>
                  </a:lnTo>
                  <a:lnTo>
                    <a:pt x="353314" y="21971"/>
                  </a:lnTo>
                  <a:lnTo>
                    <a:pt x="354584" y="22225"/>
                  </a:lnTo>
                  <a:lnTo>
                    <a:pt x="355600" y="22987"/>
                  </a:lnTo>
                  <a:lnTo>
                    <a:pt x="356362" y="24130"/>
                  </a:lnTo>
                  <a:lnTo>
                    <a:pt x="356362" y="24892"/>
                  </a:lnTo>
                  <a:lnTo>
                    <a:pt x="356489" y="26162"/>
                  </a:lnTo>
                  <a:lnTo>
                    <a:pt x="356362" y="27305"/>
                  </a:lnTo>
                  <a:lnTo>
                    <a:pt x="355600" y="28575"/>
                  </a:lnTo>
                  <a:lnTo>
                    <a:pt x="354457" y="29464"/>
                  </a:lnTo>
                  <a:lnTo>
                    <a:pt x="353187" y="29718"/>
                  </a:lnTo>
                  <a:lnTo>
                    <a:pt x="351917" y="29464"/>
                  </a:lnTo>
                  <a:lnTo>
                    <a:pt x="350901" y="28829"/>
                  </a:lnTo>
                  <a:lnTo>
                    <a:pt x="350139" y="27686"/>
                  </a:lnTo>
                  <a:lnTo>
                    <a:pt x="349758" y="26162"/>
                  </a:lnTo>
                  <a:lnTo>
                    <a:pt x="345313" y="26670"/>
                  </a:lnTo>
                  <a:lnTo>
                    <a:pt x="345567" y="28194"/>
                  </a:lnTo>
                  <a:lnTo>
                    <a:pt x="346075" y="29464"/>
                  </a:lnTo>
                  <a:lnTo>
                    <a:pt x="353187" y="33528"/>
                  </a:lnTo>
                  <a:lnTo>
                    <a:pt x="354838" y="33401"/>
                  </a:lnTo>
                  <a:lnTo>
                    <a:pt x="360172" y="29718"/>
                  </a:lnTo>
                  <a:lnTo>
                    <a:pt x="360680" y="28829"/>
                  </a:lnTo>
                  <a:lnTo>
                    <a:pt x="361188" y="27305"/>
                  </a:lnTo>
                  <a:lnTo>
                    <a:pt x="361315" y="26162"/>
                  </a:lnTo>
                  <a:close/>
                </a:path>
                <a:path w="1407160" h="313055">
                  <a:moveTo>
                    <a:pt x="475081" y="23533"/>
                  </a:moveTo>
                  <a:lnTo>
                    <a:pt x="470535" y="23533"/>
                  </a:lnTo>
                  <a:lnTo>
                    <a:pt x="470535" y="28448"/>
                  </a:lnTo>
                  <a:lnTo>
                    <a:pt x="475081" y="28448"/>
                  </a:lnTo>
                  <a:lnTo>
                    <a:pt x="475081" y="23533"/>
                  </a:lnTo>
                  <a:close/>
                </a:path>
                <a:path w="1407160" h="313055">
                  <a:moveTo>
                    <a:pt x="478155" y="19431"/>
                  </a:moveTo>
                  <a:lnTo>
                    <a:pt x="475081" y="19431"/>
                  </a:lnTo>
                  <a:lnTo>
                    <a:pt x="475081" y="11087"/>
                  </a:lnTo>
                  <a:lnTo>
                    <a:pt x="470535" y="11087"/>
                  </a:lnTo>
                  <a:lnTo>
                    <a:pt x="470535" y="19431"/>
                  </a:lnTo>
                  <a:lnTo>
                    <a:pt x="464947" y="19431"/>
                  </a:lnTo>
                  <a:lnTo>
                    <a:pt x="470535" y="11049"/>
                  </a:lnTo>
                  <a:lnTo>
                    <a:pt x="475107" y="11049"/>
                  </a:lnTo>
                  <a:lnTo>
                    <a:pt x="475107" y="3937"/>
                  </a:lnTo>
                  <a:lnTo>
                    <a:pt x="471170" y="3937"/>
                  </a:lnTo>
                  <a:lnTo>
                    <a:pt x="460502" y="19431"/>
                  </a:lnTo>
                  <a:lnTo>
                    <a:pt x="460502" y="23495"/>
                  </a:lnTo>
                  <a:lnTo>
                    <a:pt x="478155" y="23495"/>
                  </a:lnTo>
                  <a:lnTo>
                    <a:pt x="478155" y="19431"/>
                  </a:lnTo>
                  <a:close/>
                </a:path>
                <a:path w="1407160" h="313055">
                  <a:moveTo>
                    <a:pt x="596011" y="19304"/>
                  </a:moveTo>
                  <a:lnTo>
                    <a:pt x="595884" y="16002"/>
                  </a:lnTo>
                  <a:lnTo>
                    <a:pt x="595503" y="14605"/>
                  </a:lnTo>
                  <a:lnTo>
                    <a:pt x="595503" y="14478"/>
                  </a:lnTo>
                  <a:lnTo>
                    <a:pt x="594995" y="13462"/>
                  </a:lnTo>
                  <a:lnTo>
                    <a:pt x="594868" y="13208"/>
                  </a:lnTo>
                  <a:lnTo>
                    <a:pt x="593852" y="11938"/>
                  </a:lnTo>
                  <a:lnTo>
                    <a:pt x="592709" y="10922"/>
                  </a:lnTo>
                  <a:lnTo>
                    <a:pt x="591947" y="10414"/>
                  </a:lnTo>
                  <a:lnTo>
                    <a:pt x="591566" y="10287"/>
                  </a:lnTo>
                  <a:lnTo>
                    <a:pt x="590169" y="9779"/>
                  </a:lnTo>
                  <a:lnTo>
                    <a:pt x="588645" y="9652"/>
                  </a:lnTo>
                  <a:lnTo>
                    <a:pt x="585470" y="10414"/>
                  </a:lnTo>
                  <a:lnTo>
                    <a:pt x="586105" y="6350"/>
                  </a:lnTo>
                  <a:lnTo>
                    <a:pt x="594995" y="6350"/>
                  </a:lnTo>
                  <a:lnTo>
                    <a:pt x="594995" y="1905"/>
                  </a:lnTo>
                  <a:lnTo>
                    <a:pt x="582549" y="1905"/>
                  </a:lnTo>
                  <a:lnTo>
                    <a:pt x="580136" y="14605"/>
                  </a:lnTo>
                  <a:lnTo>
                    <a:pt x="583946" y="15240"/>
                  </a:lnTo>
                  <a:lnTo>
                    <a:pt x="584835" y="14478"/>
                  </a:lnTo>
                  <a:lnTo>
                    <a:pt x="585724" y="13843"/>
                  </a:lnTo>
                  <a:lnTo>
                    <a:pt x="586613" y="13589"/>
                  </a:lnTo>
                  <a:lnTo>
                    <a:pt x="587629" y="13462"/>
                  </a:lnTo>
                  <a:lnTo>
                    <a:pt x="589026" y="13716"/>
                  </a:lnTo>
                  <a:lnTo>
                    <a:pt x="590296" y="14605"/>
                  </a:lnTo>
                  <a:lnTo>
                    <a:pt x="590677" y="15240"/>
                  </a:lnTo>
                  <a:lnTo>
                    <a:pt x="591058" y="16002"/>
                  </a:lnTo>
                  <a:lnTo>
                    <a:pt x="591185" y="19304"/>
                  </a:lnTo>
                  <a:lnTo>
                    <a:pt x="591058" y="20066"/>
                  </a:lnTo>
                  <a:lnTo>
                    <a:pt x="590296" y="21590"/>
                  </a:lnTo>
                  <a:lnTo>
                    <a:pt x="589153" y="22479"/>
                  </a:lnTo>
                  <a:lnTo>
                    <a:pt x="587756" y="22733"/>
                  </a:lnTo>
                  <a:lnTo>
                    <a:pt x="586486" y="22479"/>
                  </a:lnTo>
                  <a:lnTo>
                    <a:pt x="585470" y="21844"/>
                  </a:lnTo>
                  <a:lnTo>
                    <a:pt x="584708" y="20701"/>
                  </a:lnTo>
                  <a:lnTo>
                    <a:pt x="584327" y="19304"/>
                  </a:lnTo>
                  <a:lnTo>
                    <a:pt x="579628" y="19812"/>
                  </a:lnTo>
                  <a:lnTo>
                    <a:pt x="579882" y="21209"/>
                  </a:lnTo>
                  <a:lnTo>
                    <a:pt x="580517" y="22479"/>
                  </a:lnTo>
                  <a:lnTo>
                    <a:pt x="587756" y="26543"/>
                  </a:lnTo>
                  <a:lnTo>
                    <a:pt x="589661" y="26289"/>
                  </a:lnTo>
                  <a:lnTo>
                    <a:pt x="591439" y="25654"/>
                  </a:lnTo>
                  <a:lnTo>
                    <a:pt x="592963" y="24638"/>
                  </a:lnTo>
                  <a:lnTo>
                    <a:pt x="594360" y="23241"/>
                  </a:lnTo>
                  <a:lnTo>
                    <a:pt x="594614" y="22733"/>
                  </a:lnTo>
                  <a:lnTo>
                    <a:pt x="595122" y="21971"/>
                  </a:lnTo>
                  <a:lnTo>
                    <a:pt x="595630" y="20701"/>
                  </a:lnTo>
                  <a:lnTo>
                    <a:pt x="596011" y="19304"/>
                  </a:lnTo>
                  <a:close/>
                </a:path>
                <a:path w="1407160" h="313055">
                  <a:moveTo>
                    <a:pt x="713359" y="17145"/>
                  </a:moveTo>
                  <a:lnTo>
                    <a:pt x="711073" y="10668"/>
                  </a:lnTo>
                  <a:lnTo>
                    <a:pt x="710184" y="9779"/>
                  </a:lnTo>
                  <a:lnTo>
                    <a:pt x="709041" y="9144"/>
                  </a:lnTo>
                  <a:lnTo>
                    <a:pt x="708787" y="9067"/>
                  </a:lnTo>
                  <a:lnTo>
                    <a:pt x="708787" y="15494"/>
                  </a:lnTo>
                  <a:lnTo>
                    <a:pt x="708787" y="17145"/>
                  </a:lnTo>
                  <a:lnTo>
                    <a:pt x="708660" y="18415"/>
                  </a:lnTo>
                  <a:lnTo>
                    <a:pt x="708025" y="19812"/>
                  </a:lnTo>
                  <a:lnTo>
                    <a:pt x="707009" y="20574"/>
                  </a:lnTo>
                  <a:lnTo>
                    <a:pt x="705866" y="20828"/>
                  </a:lnTo>
                  <a:lnTo>
                    <a:pt x="704596" y="20447"/>
                  </a:lnTo>
                  <a:lnTo>
                    <a:pt x="703453" y="19558"/>
                  </a:lnTo>
                  <a:lnTo>
                    <a:pt x="703072" y="18923"/>
                  </a:lnTo>
                  <a:lnTo>
                    <a:pt x="702691" y="18034"/>
                  </a:lnTo>
                  <a:lnTo>
                    <a:pt x="702564" y="17145"/>
                  </a:lnTo>
                  <a:lnTo>
                    <a:pt x="702564" y="14732"/>
                  </a:lnTo>
                  <a:lnTo>
                    <a:pt x="702691" y="14351"/>
                  </a:lnTo>
                  <a:lnTo>
                    <a:pt x="703326" y="12954"/>
                  </a:lnTo>
                  <a:lnTo>
                    <a:pt x="704342" y="12192"/>
                  </a:lnTo>
                  <a:lnTo>
                    <a:pt x="705612" y="11938"/>
                  </a:lnTo>
                  <a:lnTo>
                    <a:pt x="706882" y="12192"/>
                  </a:lnTo>
                  <a:lnTo>
                    <a:pt x="707898" y="13081"/>
                  </a:lnTo>
                  <a:lnTo>
                    <a:pt x="708660" y="14478"/>
                  </a:lnTo>
                  <a:lnTo>
                    <a:pt x="708787" y="15494"/>
                  </a:lnTo>
                  <a:lnTo>
                    <a:pt x="708787" y="9067"/>
                  </a:lnTo>
                  <a:lnTo>
                    <a:pt x="707771" y="8763"/>
                  </a:lnTo>
                  <a:lnTo>
                    <a:pt x="706374" y="8509"/>
                  </a:lnTo>
                  <a:lnTo>
                    <a:pt x="705104" y="8763"/>
                  </a:lnTo>
                  <a:lnTo>
                    <a:pt x="703961" y="9017"/>
                  </a:lnTo>
                  <a:lnTo>
                    <a:pt x="702945" y="9652"/>
                  </a:lnTo>
                  <a:lnTo>
                    <a:pt x="702056" y="10668"/>
                  </a:lnTo>
                  <a:lnTo>
                    <a:pt x="702310" y="8509"/>
                  </a:lnTo>
                  <a:lnTo>
                    <a:pt x="705739" y="3810"/>
                  </a:lnTo>
                  <a:lnTo>
                    <a:pt x="707644" y="4445"/>
                  </a:lnTo>
                  <a:lnTo>
                    <a:pt x="708406" y="6477"/>
                  </a:lnTo>
                  <a:lnTo>
                    <a:pt x="712851" y="5969"/>
                  </a:lnTo>
                  <a:lnTo>
                    <a:pt x="712597" y="4699"/>
                  </a:lnTo>
                  <a:lnTo>
                    <a:pt x="712216" y="3810"/>
                  </a:lnTo>
                  <a:lnTo>
                    <a:pt x="712089" y="3429"/>
                  </a:lnTo>
                  <a:lnTo>
                    <a:pt x="707390" y="127"/>
                  </a:lnTo>
                  <a:lnTo>
                    <a:pt x="706120" y="0"/>
                  </a:lnTo>
                  <a:lnTo>
                    <a:pt x="697357" y="13335"/>
                  </a:lnTo>
                  <a:lnTo>
                    <a:pt x="697484" y="15494"/>
                  </a:lnTo>
                  <a:lnTo>
                    <a:pt x="705612" y="24638"/>
                  </a:lnTo>
                  <a:lnTo>
                    <a:pt x="707263" y="24511"/>
                  </a:lnTo>
                  <a:lnTo>
                    <a:pt x="712343" y="20828"/>
                  </a:lnTo>
                  <a:lnTo>
                    <a:pt x="712851" y="19812"/>
                  </a:lnTo>
                  <a:lnTo>
                    <a:pt x="713105" y="18415"/>
                  </a:lnTo>
                  <a:lnTo>
                    <a:pt x="713232" y="18034"/>
                  </a:lnTo>
                  <a:lnTo>
                    <a:pt x="713359" y="17145"/>
                  </a:lnTo>
                  <a:close/>
                </a:path>
                <a:path w="1407160" h="313055">
                  <a:moveTo>
                    <a:pt x="830580" y="2032"/>
                  </a:moveTo>
                  <a:lnTo>
                    <a:pt x="814324" y="2032"/>
                  </a:lnTo>
                  <a:lnTo>
                    <a:pt x="814324" y="6477"/>
                  </a:lnTo>
                  <a:lnTo>
                    <a:pt x="825119" y="6477"/>
                  </a:lnTo>
                  <a:lnTo>
                    <a:pt x="823595" y="8636"/>
                  </a:lnTo>
                  <a:lnTo>
                    <a:pt x="817626" y="26670"/>
                  </a:lnTo>
                  <a:lnTo>
                    <a:pt x="822198" y="26670"/>
                  </a:lnTo>
                  <a:lnTo>
                    <a:pt x="823341" y="19177"/>
                  </a:lnTo>
                  <a:lnTo>
                    <a:pt x="824611" y="15113"/>
                  </a:lnTo>
                  <a:lnTo>
                    <a:pt x="826516" y="11176"/>
                  </a:lnTo>
                  <a:lnTo>
                    <a:pt x="830580" y="5461"/>
                  </a:lnTo>
                  <a:lnTo>
                    <a:pt x="830580" y="2032"/>
                  </a:lnTo>
                  <a:close/>
                </a:path>
                <a:path w="1407160" h="313055">
                  <a:moveTo>
                    <a:pt x="947547" y="22225"/>
                  </a:moveTo>
                  <a:lnTo>
                    <a:pt x="943483" y="16510"/>
                  </a:lnTo>
                  <a:lnTo>
                    <a:pt x="945642" y="14859"/>
                  </a:lnTo>
                  <a:lnTo>
                    <a:pt x="946023" y="14605"/>
                  </a:lnTo>
                  <a:lnTo>
                    <a:pt x="946912" y="11557"/>
                  </a:lnTo>
                  <a:lnTo>
                    <a:pt x="946785" y="10287"/>
                  </a:lnTo>
                  <a:lnTo>
                    <a:pt x="946404" y="9144"/>
                  </a:lnTo>
                  <a:lnTo>
                    <a:pt x="946277" y="9017"/>
                  </a:lnTo>
                  <a:lnTo>
                    <a:pt x="945769" y="8128"/>
                  </a:lnTo>
                  <a:lnTo>
                    <a:pt x="945007" y="7112"/>
                  </a:lnTo>
                  <a:lnTo>
                    <a:pt x="943864" y="6350"/>
                  </a:lnTo>
                  <a:lnTo>
                    <a:pt x="943102" y="6019"/>
                  </a:lnTo>
                  <a:lnTo>
                    <a:pt x="943102" y="22225"/>
                  </a:lnTo>
                  <a:lnTo>
                    <a:pt x="942975" y="22606"/>
                  </a:lnTo>
                  <a:lnTo>
                    <a:pt x="939800" y="26289"/>
                  </a:lnTo>
                  <a:lnTo>
                    <a:pt x="938403" y="26035"/>
                  </a:lnTo>
                  <a:lnTo>
                    <a:pt x="937387" y="25146"/>
                  </a:lnTo>
                  <a:lnTo>
                    <a:pt x="936625" y="23876"/>
                  </a:lnTo>
                  <a:lnTo>
                    <a:pt x="936371" y="22225"/>
                  </a:lnTo>
                  <a:lnTo>
                    <a:pt x="937133" y="19685"/>
                  </a:lnTo>
                  <a:lnTo>
                    <a:pt x="937641" y="19177"/>
                  </a:lnTo>
                  <a:lnTo>
                    <a:pt x="938276" y="18796"/>
                  </a:lnTo>
                  <a:lnTo>
                    <a:pt x="938911" y="18542"/>
                  </a:lnTo>
                  <a:lnTo>
                    <a:pt x="939673" y="18542"/>
                  </a:lnTo>
                  <a:lnTo>
                    <a:pt x="941070" y="18796"/>
                  </a:lnTo>
                  <a:lnTo>
                    <a:pt x="942086" y="19558"/>
                  </a:lnTo>
                  <a:lnTo>
                    <a:pt x="942848" y="20701"/>
                  </a:lnTo>
                  <a:lnTo>
                    <a:pt x="943102" y="22225"/>
                  </a:lnTo>
                  <a:lnTo>
                    <a:pt x="943102" y="6019"/>
                  </a:lnTo>
                  <a:lnTo>
                    <a:pt x="942721" y="5842"/>
                  </a:lnTo>
                  <a:lnTo>
                    <a:pt x="942467" y="5778"/>
                  </a:lnTo>
                  <a:lnTo>
                    <a:pt x="942467" y="11938"/>
                  </a:lnTo>
                  <a:lnTo>
                    <a:pt x="941705" y="14097"/>
                  </a:lnTo>
                  <a:lnTo>
                    <a:pt x="939673" y="14859"/>
                  </a:lnTo>
                  <a:lnTo>
                    <a:pt x="937514" y="14097"/>
                  </a:lnTo>
                  <a:lnTo>
                    <a:pt x="936752" y="11938"/>
                  </a:lnTo>
                  <a:lnTo>
                    <a:pt x="937514" y="9779"/>
                  </a:lnTo>
                  <a:lnTo>
                    <a:pt x="939673" y="9017"/>
                  </a:lnTo>
                  <a:lnTo>
                    <a:pt x="941705" y="9779"/>
                  </a:lnTo>
                  <a:lnTo>
                    <a:pt x="942467" y="11938"/>
                  </a:lnTo>
                  <a:lnTo>
                    <a:pt x="942467" y="5778"/>
                  </a:lnTo>
                  <a:lnTo>
                    <a:pt x="941197" y="5461"/>
                  </a:lnTo>
                  <a:lnTo>
                    <a:pt x="938022" y="5461"/>
                  </a:lnTo>
                  <a:lnTo>
                    <a:pt x="936625" y="5842"/>
                  </a:lnTo>
                  <a:lnTo>
                    <a:pt x="932561" y="11938"/>
                  </a:lnTo>
                  <a:lnTo>
                    <a:pt x="933196" y="14478"/>
                  </a:lnTo>
                  <a:lnTo>
                    <a:pt x="934339" y="15621"/>
                  </a:lnTo>
                  <a:lnTo>
                    <a:pt x="935863" y="16510"/>
                  </a:lnTo>
                  <a:lnTo>
                    <a:pt x="934847" y="17018"/>
                  </a:lnTo>
                  <a:lnTo>
                    <a:pt x="931799" y="22606"/>
                  </a:lnTo>
                  <a:lnTo>
                    <a:pt x="931926" y="24384"/>
                  </a:lnTo>
                  <a:lnTo>
                    <a:pt x="939800" y="29972"/>
                  </a:lnTo>
                  <a:lnTo>
                    <a:pt x="947547" y="23876"/>
                  </a:lnTo>
                  <a:lnTo>
                    <a:pt x="947547" y="22225"/>
                  </a:lnTo>
                  <a:close/>
                </a:path>
                <a:path w="1407160" h="313055">
                  <a:moveTo>
                    <a:pt x="1064260" y="21590"/>
                  </a:moveTo>
                  <a:lnTo>
                    <a:pt x="1064133" y="18034"/>
                  </a:lnTo>
                  <a:lnTo>
                    <a:pt x="1063625" y="15494"/>
                  </a:lnTo>
                  <a:lnTo>
                    <a:pt x="1062990" y="13335"/>
                  </a:lnTo>
                  <a:lnTo>
                    <a:pt x="1062482" y="12700"/>
                  </a:lnTo>
                  <a:lnTo>
                    <a:pt x="1061974" y="11684"/>
                  </a:lnTo>
                  <a:lnTo>
                    <a:pt x="1060704" y="10541"/>
                  </a:lnTo>
                  <a:lnTo>
                    <a:pt x="1059180" y="9652"/>
                  </a:lnTo>
                  <a:lnTo>
                    <a:pt x="1059053" y="9601"/>
                  </a:lnTo>
                  <a:lnTo>
                    <a:pt x="1059053" y="17018"/>
                  </a:lnTo>
                  <a:lnTo>
                    <a:pt x="1059053" y="18034"/>
                  </a:lnTo>
                  <a:lnTo>
                    <a:pt x="1058926" y="19177"/>
                  </a:lnTo>
                  <a:lnTo>
                    <a:pt x="1058164" y="20447"/>
                  </a:lnTo>
                  <a:lnTo>
                    <a:pt x="1057148" y="21336"/>
                  </a:lnTo>
                  <a:lnTo>
                    <a:pt x="1055878" y="21590"/>
                  </a:lnTo>
                  <a:lnTo>
                    <a:pt x="1054735" y="21209"/>
                  </a:lnTo>
                  <a:lnTo>
                    <a:pt x="1053592" y="20447"/>
                  </a:lnTo>
                  <a:lnTo>
                    <a:pt x="1052957" y="19050"/>
                  </a:lnTo>
                  <a:lnTo>
                    <a:pt x="1052703" y="17018"/>
                  </a:lnTo>
                  <a:lnTo>
                    <a:pt x="1052957" y="15113"/>
                  </a:lnTo>
                  <a:lnTo>
                    <a:pt x="1053592" y="13716"/>
                  </a:lnTo>
                  <a:lnTo>
                    <a:pt x="1054481" y="12954"/>
                  </a:lnTo>
                  <a:lnTo>
                    <a:pt x="1055751" y="12700"/>
                  </a:lnTo>
                  <a:lnTo>
                    <a:pt x="1057021" y="13081"/>
                  </a:lnTo>
                  <a:lnTo>
                    <a:pt x="1058037" y="13970"/>
                  </a:lnTo>
                  <a:lnTo>
                    <a:pt x="1058799" y="15240"/>
                  </a:lnTo>
                  <a:lnTo>
                    <a:pt x="1058799" y="15494"/>
                  </a:lnTo>
                  <a:lnTo>
                    <a:pt x="1059053" y="17018"/>
                  </a:lnTo>
                  <a:lnTo>
                    <a:pt x="1059053" y="9601"/>
                  </a:lnTo>
                  <a:lnTo>
                    <a:pt x="1057656" y="9017"/>
                  </a:lnTo>
                  <a:lnTo>
                    <a:pt x="1055878" y="8890"/>
                  </a:lnTo>
                  <a:lnTo>
                    <a:pt x="1048258" y="17399"/>
                  </a:lnTo>
                  <a:lnTo>
                    <a:pt x="1048385" y="18669"/>
                  </a:lnTo>
                  <a:lnTo>
                    <a:pt x="1055116" y="24892"/>
                  </a:lnTo>
                  <a:lnTo>
                    <a:pt x="1056386" y="24765"/>
                  </a:lnTo>
                  <a:lnTo>
                    <a:pt x="1057529" y="24384"/>
                  </a:lnTo>
                  <a:lnTo>
                    <a:pt x="1058545" y="23749"/>
                  </a:lnTo>
                  <a:lnTo>
                    <a:pt x="1059561" y="22860"/>
                  </a:lnTo>
                  <a:lnTo>
                    <a:pt x="1059307" y="24892"/>
                  </a:lnTo>
                  <a:lnTo>
                    <a:pt x="1059053" y="26289"/>
                  </a:lnTo>
                  <a:lnTo>
                    <a:pt x="1055751" y="29718"/>
                  </a:lnTo>
                  <a:lnTo>
                    <a:pt x="1053973" y="28956"/>
                  </a:lnTo>
                  <a:lnTo>
                    <a:pt x="1053084" y="27051"/>
                  </a:lnTo>
                  <a:lnTo>
                    <a:pt x="1048639" y="27432"/>
                  </a:lnTo>
                  <a:lnTo>
                    <a:pt x="1049020" y="28829"/>
                  </a:lnTo>
                  <a:lnTo>
                    <a:pt x="1049401" y="30099"/>
                  </a:lnTo>
                  <a:lnTo>
                    <a:pt x="1055497" y="33528"/>
                  </a:lnTo>
                  <a:lnTo>
                    <a:pt x="1057275" y="33274"/>
                  </a:lnTo>
                  <a:lnTo>
                    <a:pt x="1059053" y="32766"/>
                  </a:lnTo>
                  <a:lnTo>
                    <a:pt x="1060450" y="31877"/>
                  </a:lnTo>
                  <a:lnTo>
                    <a:pt x="1061847" y="30607"/>
                  </a:lnTo>
                  <a:lnTo>
                    <a:pt x="1062355" y="29718"/>
                  </a:lnTo>
                  <a:lnTo>
                    <a:pt x="1062863" y="28829"/>
                  </a:lnTo>
                  <a:lnTo>
                    <a:pt x="1063625" y="26670"/>
                  </a:lnTo>
                  <a:lnTo>
                    <a:pt x="1064006" y="24384"/>
                  </a:lnTo>
                  <a:lnTo>
                    <a:pt x="1064133" y="22860"/>
                  </a:lnTo>
                  <a:lnTo>
                    <a:pt x="1064260" y="21590"/>
                  </a:lnTo>
                  <a:close/>
                </a:path>
                <a:path w="1407160" h="313055">
                  <a:moveTo>
                    <a:pt x="1168273" y="15748"/>
                  </a:moveTo>
                  <a:lnTo>
                    <a:pt x="1164463" y="15748"/>
                  </a:lnTo>
                  <a:lnTo>
                    <a:pt x="1164082" y="16764"/>
                  </a:lnTo>
                  <a:lnTo>
                    <a:pt x="1163447" y="17780"/>
                  </a:lnTo>
                  <a:lnTo>
                    <a:pt x="1162558" y="18796"/>
                  </a:lnTo>
                  <a:lnTo>
                    <a:pt x="1161669" y="19558"/>
                  </a:lnTo>
                  <a:lnTo>
                    <a:pt x="1157732" y="21844"/>
                  </a:lnTo>
                  <a:lnTo>
                    <a:pt x="1157732" y="26035"/>
                  </a:lnTo>
                  <a:lnTo>
                    <a:pt x="1159383" y="25400"/>
                  </a:lnTo>
                  <a:lnTo>
                    <a:pt x="1160907" y="24638"/>
                  </a:lnTo>
                  <a:lnTo>
                    <a:pt x="1162304" y="23622"/>
                  </a:lnTo>
                  <a:lnTo>
                    <a:pt x="1163701" y="22479"/>
                  </a:lnTo>
                  <a:lnTo>
                    <a:pt x="1168273" y="22479"/>
                  </a:lnTo>
                  <a:lnTo>
                    <a:pt x="1168273" y="15748"/>
                  </a:lnTo>
                  <a:close/>
                </a:path>
                <a:path w="1407160" h="313055">
                  <a:moveTo>
                    <a:pt x="1168311" y="22504"/>
                  </a:moveTo>
                  <a:lnTo>
                    <a:pt x="1163701" y="22504"/>
                  </a:lnTo>
                  <a:lnTo>
                    <a:pt x="1163701" y="39878"/>
                  </a:lnTo>
                  <a:lnTo>
                    <a:pt x="1168311" y="39878"/>
                  </a:lnTo>
                  <a:lnTo>
                    <a:pt x="1168311" y="22504"/>
                  </a:lnTo>
                  <a:close/>
                </a:path>
                <a:path w="1407160" h="313055">
                  <a:moveTo>
                    <a:pt x="1190752" y="27940"/>
                  </a:moveTo>
                  <a:lnTo>
                    <a:pt x="1190625" y="24892"/>
                  </a:lnTo>
                  <a:lnTo>
                    <a:pt x="1190244" y="22225"/>
                  </a:lnTo>
                  <a:lnTo>
                    <a:pt x="1189482" y="19939"/>
                  </a:lnTo>
                  <a:lnTo>
                    <a:pt x="1189228" y="19558"/>
                  </a:lnTo>
                  <a:lnTo>
                    <a:pt x="1188466" y="18288"/>
                  </a:lnTo>
                  <a:lnTo>
                    <a:pt x="1187323" y="17145"/>
                  </a:lnTo>
                  <a:lnTo>
                    <a:pt x="1186053" y="16383"/>
                  </a:lnTo>
                  <a:lnTo>
                    <a:pt x="1185926" y="16344"/>
                  </a:lnTo>
                  <a:lnTo>
                    <a:pt x="1185926" y="28067"/>
                  </a:lnTo>
                  <a:lnTo>
                    <a:pt x="1185418" y="34036"/>
                  </a:lnTo>
                  <a:lnTo>
                    <a:pt x="1184402" y="35941"/>
                  </a:lnTo>
                  <a:lnTo>
                    <a:pt x="1183005" y="36449"/>
                  </a:lnTo>
                  <a:lnTo>
                    <a:pt x="1181481" y="35941"/>
                  </a:lnTo>
                  <a:lnTo>
                    <a:pt x="1180338" y="33909"/>
                  </a:lnTo>
                  <a:lnTo>
                    <a:pt x="1179957" y="27940"/>
                  </a:lnTo>
                  <a:lnTo>
                    <a:pt x="1180465" y="21971"/>
                  </a:lnTo>
                  <a:lnTo>
                    <a:pt x="1181481" y="20066"/>
                  </a:lnTo>
                  <a:lnTo>
                    <a:pt x="1183005" y="19558"/>
                  </a:lnTo>
                  <a:lnTo>
                    <a:pt x="1184402" y="20066"/>
                  </a:lnTo>
                  <a:lnTo>
                    <a:pt x="1185545" y="22225"/>
                  </a:lnTo>
                  <a:lnTo>
                    <a:pt x="1185926" y="28067"/>
                  </a:lnTo>
                  <a:lnTo>
                    <a:pt x="1185926" y="16344"/>
                  </a:lnTo>
                  <a:lnTo>
                    <a:pt x="1184656" y="15875"/>
                  </a:lnTo>
                  <a:lnTo>
                    <a:pt x="1183005" y="15748"/>
                  </a:lnTo>
                  <a:lnTo>
                    <a:pt x="1175131" y="28067"/>
                  </a:lnTo>
                  <a:lnTo>
                    <a:pt x="1175258" y="31242"/>
                  </a:lnTo>
                  <a:lnTo>
                    <a:pt x="1183005" y="40259"/>
                  </a:lnTo>
                  <a:lnTo>
                    <a:pt x="1184656" y="40132"/>
                  </a:lnTo>
                  <a:lnTo>
                    <a:pt x="1186053" y="39751"/>
                  </a:lnTo>
                  <a:lnTo>
                    <a:pt x="1187323" y="38989"/>
                  </a:lnTo>
                  <a:lnTo>
                    <a:pt x="1188339" y="37846"/>
                  </a:lnTo>
                  <a:lnTo>
                    <a:pt x="1189228" y="36449"/>
                  </a:lnTo>
                  <a:lnTo>
                    <a:pt x="1189482" y="36068"/>
                  </a:lnTo>
                  <a:lnTo>
                    <a:pt x="1190244" y="33909"/>
                  </a:lnTo>
                  <a:lnTo>
                    <a:pt x="1190625" y="31242"/>
                  </a:lnTo>
                  <a:lnTo>
                    <a:pt x="1190752" y="27940"/>
                  </a:lnTo>
                  <a:close/>
                </a:path>
                <a:path w="1407160" h="313055">
                  <a:moveTo>
                    <a:pt x="1206627" y="191008"/>
                  </a:moveTo>
                  <a:lnTo>
                    <a:pt x="1193927" y="191008"/>
                  </a:lnTo>
                  <a:lnTo>
                    <a:pt x="1190371" y="209169"/>
                  </a:lnTo>
                  <a:lnTo>
                    <a:pt x="1194181" y="209169"/>
                  </a:lnTo>
                  <a:lnTo>
                    <a:pt x="1195578" y="201422"/>
                  </a:lnTo>
                  <a:lnTo>
                    <a:pt x="1197102" y="194056"/>
                  </a:lnTo>
                  <a:lnTo>
                    <a:pt x="1205992" y="194056"/>
                  </a:lnTo>
                  <a:lnTo>
                    <a:pt x="1206627" y="191008"/>
                  </a:lnTo>
                  <a:close/>
                </a:path>
                <a:path w="1407160" h="313055">
                  <a:moveTo>
                    <a:pt x="1281684" y="77724"/>
                  </a:moveTo>
                  <a:lnTo>
                    <a:pt x="1276223" y="74803"/>
                  </a:lnTo>
                  <a:lnTo>
                    <a:pt x="1269492" y="84074"/>
                  </a:lnTo>
                  <a:lnTo>
                    <a:pt x="1269492" y="86487"/>
                  </a:lnTo>
                  <a:lnTo>
                    <a:pt x="1276223" y="93218"/>
                  </a:lnTo>
                  <a:lnTo>
                    <a:pt x="1281684" y="90424"/>
                  </a:lnTo>
                  <a:lnTo>
                    <a:pt x="1276223" y="90424"/>
                  </a:lnTo>
                  <a:lnTo>
                    <a:pt x="1274953" y="90043"/>
                  </a:lnTo>
                  <a:lnTo>
                    <a:pt x="1274064" y="88392"/>
                  </a:lnTo>
                  <a:lnTo>
                    <a:pt x="1273683" y="84074"/>
                  </a:lnTo>
                  <a:lnTo>
                    <a:pt x="1274064" y="79502"/>
                  </a:lnTo>
                  <a:lnTo>
                    <a:pt x="1274953" y="78105"/>
                  </a:lnTo>
                  <a:lnTo>
                    <a:pt x="1276223" y="77724"/>
                  </a:lnTo>
                  <a:lnTo>
                    <a:pt x="1281684" y="77724"/>
                  </a:lnTo>
                  <a:close/>
                </a:path>
                <a:path w="1407160" h="313055">
                  <a:moveTo>
                    <a:pt x="1285240" y="24257"/>
                  </a:moveTo>
                  <a:lnTo>
                    <a:pt x="1281430" y="24257"/>
                  </a:lnTo>
                  <a:lnTo>
                    <a:pt x="1280922" y="25273"/>
                  </a:lnTo>
                  <a:lnTo>
                    <a:pt x="1280287" y="26289"/>
                  </a:lnTo>
                  <a:lnTo>
                    <a:pt x="1279398" y="27305"/>
                  </a:lnTo>
                  <a:lnTo>
                    <a:pt x="1278382" y="28194"/>
                  </a:lnTo>
                  <a:lnTo>
                    <a:pt x="1274445" y="30480"/>
                  </a:lnTo>
                  <a:lnTo>
                    <a:pt x="1274445" y="34671"/>
                  </a:lnTo>
                  <a:lnTo>
                    <a:pt x="1276096" y="34036"/>
                  </a:lnTo>
                  <a:lnTo>
                    <a:pt x="1277747" y="33274"/>
                  </a:lnTo>
                  <a:lnTo>
                    <a:pt x="1279144" y="32258"/>
                  </a:lnTo>
                  <a:lnTo>
                    <a:pt x="1280541" y="31115"/>
                  </a:lnTo>
                  <a:lnTo>
                    <a:pt x="1280541" y="48768"/>
                  </a:lnTo>
                  <a:lnTo>
                    <a:pt x="1285227" y="48768"/>
                  </a:lnTo>
                  <a:lnTo>
                    <a:pt x="1285227" y="31115"/>
                  </a:lnTo>
                  <a:lnTo>
                    <a:pt x="1285240" y="24257"/>
                  </a:lnTo>
                  <a:close/>
                </a:path>
                <a:path w="1407160" h="313055">
                  <a:moveTo>
                    <a:pt x="1299337" y="84074"/>
                  </a:moveTo>
                  <a:lnTo>
                    <a:pt x="1299210" y="81661"/>
                  </a:lnTo>
                  <a:lnTo>
                    <a:pt x="1298829" y="79629"/>
                  </a:lnTo>
                  <a:lnTo>
                    <a:pt x="1298194" y="77978"/>
                  </a:lnTo>
                  <a:lnTo>
                    <a:pt x="1297940" y="77724"/>
                  </a:lnTo>
                  <a:lnTo>
                    <a:pt x="1297305" y="76708"/>
                  </a:lnTo>
                  <a:lnTo>
                    <a:pt x="1296289" y="75946"/>
                  </a:lnTo>
                  <a:lnTo>
                    <a:pt x="1295273" y="75311"/>
                  </a:lnTo>
                  <a:lnTo>
                    <a:pt x="1295146" y="75272"/>
                  </a:lnTo>
                  <a:lnTo>
                    <a:pt x="1295146" y="84074"/>
                  </a:lnTo>
                  <a:lnTo>
                    <a:pt x="1294765" y="88519"/>
                  </a:lnTo>
                  <a:lnTo>
                    <a:pt x="1293876" y="90043"/>
                  </a:lnTo>
                  <a:lnTo>
                    <a:pt x="1292606" y="90424"/>
                  </a:lnTo>
                  <a:lnTo>
                    <a:pt x="1291209" y="90043"/>
                  </a:lnTo>
                  <a:lnTo>
                    <a:pt x="1290320" y="88392"/>
                  </a:lnTo>
                  <a:lnTo>
                    <a:pt x="1289939" y="84074"/>
                  </a:lnTo>
                  <a:lnTo>
                    <a:pt x="1290320" y="79502"/>
                  </a:lnTo>
                  <a:lnTo>
                    <a:pt x="1291209" y="78105"/>
                  </a:lnTo>
                  <a:lnTo>
                    <a:pt x="1292479" y="77724"/>
                  </a:lnTo>
                  <a:lnTo>
                    <a:pt x="1293876" y="78105"/>
                  </a:lnTo>
                  <a:lnTo>
                    <a:pt x="1294765" y="79629"/>
                  </a:lnTo>
                  <a:lnTo>
                    <a:pt x="1295146" y="84074"/>
                  </a:lnTo>
                  <a:lnTo>
                    <a:pt x="1295146" y="75272"/>
                  </a:lnTo>
                  <a:lnTo>
                    <a:pt x="1294003" y="74930"/>
                  </a:lnTo>
                  <a:lnTo>
                    <a:pt x="1292479" y="74803"/>
                  </a:lnTo>
                  <a:lnTo>
                    <a:pt x="1285748" y="84074"/>
                  </a:lnTo>
                  <a:lnTo>
                    <a:pt x="1285875" y="86487"/>
                  </a:lnTo>
                  <a:lnTo>
                    <a:pt x="1292606" y="93218"/>
                  </a:lnTo>
                  <a:lnTo>
                    <a:pt x="1294003" y="93091"/>
                  </a:lnTo>
                  <a:lnTo>
                    <a:pt x="1299210" y="86360"/>
                  </a:lnTo>
                  <a:lnTo>
                    <a:pt x="1299337" y="84074"/>
                  </a:lnTo>
                  <a:close/>
                </a:path>
                <a:path w="1407160" h="313055">
                  <a:moveTo>
                    <a:pt x="1302385" y="24257"/>
                  </a:moveTo>
                  <a:lnTo>
                    <a:pt x="1298448" y="24257"/>
                  </a:lnTo>
                  <a:lnTo>
                    <a:pt x="1298067" y="25273"/>
                  </a:lnTo>
                  <a:lnTo>
                    <a:pt x="1297432" y="26289"/>
                  </a:lnTo>
                  <a:lnTo>
                    <a:pt x="1296543" y="27305"/>
                  </a:lnTo>
                  <a:lnTo>
                    <a:pt x="1295527" y="28194"/>
                  </a:lnTo>
                  <a:lnTo>
                    <a:pt x="1291590" y="30480"/>
                  </a:lnTo>
                  <a:lnTo>
                    <a:pt x="1291590" y="34671"/>
                  </a:lnTo>
                  <a:lnTo>
                    <a:pt x="1293241" y="34036"/>
                  </a:lnTo>
                  <a:lnTo>
                    <a:pt x="1294892" y="33274"/>
                  </a:lnTo>
                  <a:lnTo>
                    <a:pt x="1296289" y="32258"/>
                  </a:lnTo>
                  <a:lnTo>
                    <a:pt x="1297686" y="31115"/>
                  </a:lnTo>
                  <a:lnTo>
                    <a:pt x="1297686" y="48768"/>
                  </a:lnTo>
                  <a:lnTo>
                    <a:pt x="1302372" y="48768"/>
                  </a:lnTo>
                  <a:lnTo>
                    <a:pt x="1302372" y="31115"/>
                  </a:lnTo>
                  <a:lnTo>
                    <a:pt x="1302385" y="24257"/>
                  </a:lnTo>
                  <a:close/>
                </a:path>
                <a:path w="1407160" h="313055">
                  <a:moveTo>
                    <a:pt x="1315593" y="84074"/>
                  </a:moveTo>
                  <a:lnTo>
                    <a:pt x="1311402" y="75272"/>
                  </a:lnTo>
                  <a:lnTo>
                    <a:pt x="1311402" y="84074"/>
                  </a:lnTo>
                  <a:lnTo>
                    <a:pt x="1311021" y="88519"/>
                  </a:lnTo>
                  <a:lnTo>
                    <a:pt x="1310132" y="90043"/>
                  </a:lnTo>
                  <a:lnTo>
                    <a:pt x="1308862" y="90424"/>
                  </a:lnTo>
                  <a:lnTo>
                    <a:pt x="1307592" y="90043"/>
                  </a:lnTo>
                  <a:lnTo>
                    <a:pt x="1306576" y="88392"/>
                  </a:lnTo>
                  <a:lnTo>
                    <a:pt x="1306195" y="84074"/>
                  </a:lnTo>
                  <a:lnTo>
                    <a:pt x="1306703" y="79502"/>
                  </a:lnTo>
                  <a:lnTo>
                    <a:pt x="1307592" y="78105"/>
                  </a:lnTo>
                  <a:lnTo>
                    <a:pt x="1308862" y="77724"/>
                  </a:lnTo>
                  <a:lnTo>
                    <a:pt x="1310132" y="78105"/>
                  </a:lnTo>
                  <a:lnTo>
                    <a:pt x="1311021" y="79629"/>
                  </a:lnTo>
                  <a:lnTo>
                    <a:pt x="1311402" y="84074"/>
                  </a:lnTo>
                  <a:lnTo>
                    <a:pt x="1311402" y="75272"/>
                  </a:lnTo>
                  <a:lnTo>
                    <a:pt x="1310259" y="74930"/>
                  </a:lnTo>
                  <a:lnTo>
                    <a:pt x="1308862" y="74803"/>
                  </a:lnTo>
                  <a:lnTo>
                    <a:pt x="1302004" y="84074"/>
                  </a:lnTo>
                  <a:lnTo>
                    <a:pt x="1302131" y="86487"/>
                  </a:lnTo>
                  <a:lnTo>
                    <a:pt x="1308862" y="93218"/>
                  </a:lnTo>
                  <a:lnTo>
                    <a:pt x="1310386" y="93091"/>
                  </a:lnTo>
                  <a:lnTo>
                    <a:pt x="1315593" y="86360"/>
                  </a:lnTo>
                  <a:lnTo>
                    <a:pt x="1315593" y="84074"/>
                  </a:lnTo>
                  <a:close/>
                </a:path>
                <a:path w="1407160" h="313055">
                  <a:moveTo>
                    <a:pt x="1319403" y="289052"/>
                  </a:moveTo>
                  <a:lnTo>
                    <a:pt x="1312164" y="282041"/>
                  </a:lnTo>
                  <a:lnTo>
                    <a:pt x="1312164" y="290068"/>
                  </a:lnTo>
                  <a:lnTo>
                    <a:pt x="1304163" y="299466"/>
                  </a:lnTo>
                  <a:lnTo>
                    <a:pt x="1304163" y="281813"/>
                  </a:lnTo>
                  <a:lnTo>
                    <a:pt x="1304163" y="281178"/>
                  </a:lnTo>
                  <a:lnTo>
                    <a:pt x="1312164" y="290068"/>
                  </a:lnTo>
                  <a:lnTo>
                    <a:pt x="1312164" y="282041"/>
                  </a:lnTo>
                  <a:lnTo>
                    <a:pt x="1311275" y="281178"/>
                  </a:lnTo>
                  <a:lnTo>
                    <a:pt x="1305687" y="275717"/>
                  </a:lnTo>
                  <a:lnTo>
                    <a:pt x="1312037" y="269240"/>
                  </a:lnTo>
                  <a:lnTo>
                    <a:pt x="1319276" y="262001"/>
                  </a:lnTo>
                  <a:lnTo>
                    <a:pt x="1312164" y="253860"/>
                  </a:lnTo>
                  <a:lnTo>
                    <a:pt x="1312164" y="261874"/>
                  </a:lnTo>
                  <a:lnTo>
                    <a:pt x="1304163" y="269240"/>
                  </a:lnTo>
                  <a:lnTo>
                    <a:pt x="1304163" y="268478"/>
                  </a:lnTo>
                  <a:lnTo>
                    <a:pt x="1304163" y="252984"/>
                  </a:lnTo>
                  <a:lnTo>
                    <a:pt x="1312164" y="261874"/>
                  </a:lnTo>
                  <a:lnTo>
                    <a:pt x="1312164" y="253860"/>
                  </a:lnTo>
                  <a:lnTo>
                    <a:pt x="1311402" y="252984"/>
                  </a:lnTo>
                  <a:lnTo>
                    <a:pt x="1299464" y="239268"/>
                  </a:lnTo>
                  <a:lnTo>
                    <a:pt x="1299464" y="268478"/>
                  </a:lnTo>
                  <a:lnTo>
                    <a:pt x="1288415" y="258191"/>
                  </a:lnTo>
                  <a:lnTo>
                    <a:pt x="1284859" y="261874"/>
                  </a:lnTo>
                  <a:lnTo>
                    <a:pt x="1298067" y="275209"/>
                  </a:lnTo>
                  <a:lnTo>
                    <a:pt x="1284859" y="288163"/>
                  </a:lnTo>
                  <a:lnTo>
                    <a:pt x="1288542" y="291846"/>
                  </a:lnTo>
                  <a:lnTo>
                    <a:pt x="1298956" y="281813"/>
                  </a:lnTo>
                  <a:lnTo>
                    <a:pt x="1298956" y="312928"/>
                  </a:lnTo>
                  <a:lnTo>
                    <a:pt x="1310513" y="299466"/>
                  </a:lnTo>
                  <a:lnTo>
                    <a:pt x="1319403" y="289052"/>
                  </a:lnTo>
                  <a:close/>
                </a:path>
                <a:path w="1407160" h="313055">
                  <a:moveTo>
                    <a:pt x="1330198" y="165354"/>
                  </a:moveTo>
                  <a:lnTo>
                    <a:pt x="1324991" y="165354"/>
                  </a:lnTo>
                  <a:lnTo>
                    <a:pt x="1320038" y="170180"/>
                  </a:lnTo>
                  <a:lnTo>
                    <a:pt x="1322070" y="159766"/>
                  </a:lnTo>
                  <a:lnTo>
                    <a:pt x="1318133" y="159766"/>
                  </a:lnTo>
                  <a:lnTo>
                    <a:pt x="1314196" y="179832"/>
                  </a:lnTo>
                  <a:lnTo>
                    <a:pt x="1318006" y="179832"/>
                  </a:lnTo>
                  <a:lnTo>
                    <a:pt x="1318895" y="175387"/>
                  </a:lnTo>
                  <a:lnTo>
                    <a:pt x="1321562" y="173101"/>
                  </a:lnTo>
                  <a:lnTo>
                    <a:pt x="1323594" y="179832"/>
                  </a:lnTo>
                  <a:lnTo>
                    <a:pt x="1327531" y="179832"/>
                  </a:lnTo>
                  <a:lnTo>
                    <a:pt x="1325245" y="173101"/>
                  </a:lnTo>
                  <a:lnTo>
                    <a:pt x="1324356" y="170561"/>
                  </a:lnTo>
                  <a:lnTo>
                    <a:pt x="1324737" y="170180"/>
                  </a:lnTo>
                  <a:lnTo>
                    <a:pt x="1330198" y="165354"/>
                  </a:lnTo>
                  <a:close/>
                </a:path>
                <a:path w="1407160" h="313055">
                  <a:moveTo>
                    <a:pt x="1348740" y="92964"/>
                  </a:moveTo>
                  <a:lnTo>
                    <a:pt x="1346200" y="89408"/>
                  </a:lnTo>
                  <a:lnTo>
                    <a:pt x="1343787" y="86487"/>
                  </a:lnTo>
                  <a:lnTo>
                    <a:pt x="1342136" y="85471"/>
                  </a:lnTo>
                  <a:lnTo>
                    <a:pt x="1341501" y="84963"/>
                  </a:lnTo>
                  <a:lnTo>
                    <a:pt x="1343914" y="84455"/>
                  </a:lnTo>
                  <a:lnTo>
                    <a:pt x="1344803" y="83947"/>
                  </a:lnTo>
                  <a:lnTo>
                    <a:pt x="1345565" y="83312"/>
                  </a:lnTo>
                  <a:lnTo>
                    <a:pt x="1346200" y="82677"/>
                  </a:lnTo>
                  <a:lnTo>
                    <a:pt x="1334135" y="82550"/>
                  </a:lnTo>
                  <a:lnTo>
                    <a:pt x="1334008" y="77978"/>
                  </a:lnTo>
                  <a:lnTo>
                    <a:pt x="1340485" y="77978"/>
                  </a:lnTo>
                  <a:lnTo>
                    <a:pt x="1342009" y="78740"/>
                  </a:lnTo>
                  <a:lnTo>
                    <a:pt x="1342644" y="80264"/>
                  </a:lnTo>
                  <a:lnTo>
                    <a:pt x="1342263" y="81534"/>
                  </a:lnTo>
                  <a:lnTo>
                    <a:pt x="1340993" y="82296"/>
                  </a:lnTo>
                  <a:lnTo>
                    <a:pt x="1337183" y="82550"/>
                  </a:lnTo>
                  <a:lnTo>
                    <a:pt x="1346327" y="82550"/>
                  </a:lnTo>
                  <a:lnTo>
                    <a:pt x="1346708" y="81788"/>
                  </a:lnTo>
                  <a:lnTo>
                    <a:pt x="1346962" y="80899"/>
                  </a:lnTo>
                  <a:lnTo>
                    <a:pt x="1346962" y="80010"/>
                  </a:lnTo>
                  <a:lnTo>
                    <a:pt x="1346708" y="78486"/>
                  </a:lnTo>
                  <a:lnTo>
                    <a:pt x="1346454" y="77978"/>
                  </a:lnTo>
                  <a:lnTo>
                    <a:pt x="1346073" y="77089"/>
                  </a:lnTo>
                  <a:lnTo>
                    <a:pt x="1345057" y="76073"/>
                  </a:lnTo>
                  <a:lnTo>
                    <a:pt x="1343660" y="75438"/>
                  </a:lnTo>
                  <a:lnTo>
                    <a:pt x="1338707" y="74930"/>
                  </a:lnTo>
                  <a:lnTo>
                    <a:pt x="1329817" y="74930"/>
                  </a:lnTo>
                  <a:lnTo>
                    <a:pt x="1329817" y="92964"/>
                  </a:lnTo>
                  <a:lnTo>
                    <a:pt x="1334135" y="92964"/>
                  </a:lnTo>
                  <a:lnTo>
                    <a:pt x="1334135" y="85471"/>
                  </a:lnTo>
                  <a:lnTo>
                    <a:pt x="1334897" y="85471"/>
                  </a:lnTo>
                  <a:lnTo>
                    <a:pt x="1337056" y="85598"/>
                  </a:lnTo>
                  <a:lnTo>
                    <a:pt x="1338326" y="86360"/>
                  </a:lnTo>
                  <a:lnTo>
                    <a:pt x="1340612" y="89027"/>
                  </a:lnTo>
                  <a:lnTo>
                    <a:pt x="1343660" y="92964"/>
                  </a:lnTo>
                  <a:lnTo>
                    <a:pt x="1348740" y="92964"/>
                  </a:lnTo>
                  <a:close/>
                </a:path>
                <a:path w="1407160" h="313055">
                  <a:moveTo>
                    <a:pt x="1352804" y="167767"/>
                  </a:moveTo>
                  <a:lnTo>
                    <a:pt x="1352677" y="167513"/>
                  </a:lnTo>
                  <a:lnTo>
                    <a:pt x="1352677" y="167005"/>
                  </a:lnTo>
                  <a:lnTo>
                    <a:pt x="1351915" y="165862"/>
                  </a:lnTo>
                  <a:lnTo>
                    <a:pt x="1350772" y="165227"/>
                  </a:lnTo>
                  <a:lnTo>
                    <a:pt x="1349121" y="164973"/>
                  </a:lnTo>
                  <a:lnTo>
                    <a:pt x="1346200" y="165735"/>
                  </a:lnTo>
                  <a:lnTo>
                    <a:pt x="1344168" y="167513"/>
                  </a:lnTo>
                  <a:lnTo>
                    <a:pt x="1343787" y="167005"/>
                  </a:lnTo>
                  <a:lnTo>
                    <a:pt x="1342898" y="165608"/>
                  </a:lnTo>
                  <a:lnTo>
                    <a:pt x="1341882" y="165100"/>
                  </a:lnTo>
                  <a:lnTo>
                    <a:pt x="1340358" y="164973"/>
                  </a:lnTo>
                  <a:lnTo>
                    <a:pt x="1339215" y="165100"/>
                  </a:lnTo>
                  <a:lnTo>
                    <a:pt x="1338072" y="165481"/>
                  </a:lnTo>
                  <a:lnTo>
                    <a:pt x="1336929" y="166116"/>
                  </a:lnTo>
                  <a:lnTo>
                    <a:pt x="1335913" y="167005"/>
                  </a:lnTo>
                  <a:lnTo>
                    <a:pt x="1336294" y="165354"/>
                  </a:lnTo>
                  <a:lnTo>
                    <a:pt x="1332611" y="165354"/>
                  </a:lnTo>
                  <a:lnTo>
                    <a:pt x="1329690" y="179832"/>
                  </a:lnTo>
                  <a:lnTo>
                    <a:pt x="1333627" y="179832"/>
                  </a:lnTo>
                  <a:lnTo>
                    <a:pt x="1334897" y="173101"/>
                  </a:lnTo>
                  <a:lnTo>
                    <a:pt x="1335405" y="170942"/>
                  </a:lnTo>
                  <a:lnTo>
                    <a:pt x="1336294" y="169164"/>
                  </a:lnTo>
                  <a:lnTo>
                    <a:pt x="1337437" y="168148"/>
                  </a:lnTo>
                  <a:lnTo>
                    <a:pt x="1338834" y="167767"/>
                  </a:lnTo>
                  <a:lnTo>
                    <a:pt x="1339850" y="168148"/>
                  </a:lnTo>
                  <a:lnTo>
                    <a:pt x="1340231" y="169037"/>
                  </a:lnTo>
                  <a:lnTo>
                    <a:pt x="1339977" y="171069"/>
                  </a:lnTo>
                  <a:lnTo>
                    <a:pt x="1338199" y="179832"/>
                  </a:lnTo>
                  <a:lnTo>
                    <a:pt x="1342136" y="179832"/>
                  </a:lnTo>
                  <a:lnTo>
                    <a:pt x="1346708" y="167894"/>
                  </a:lnTo>
                  <a:lnTo>
                    <a:pt x="1347470" y="167767"/>
                  </a:lnTo>
                  <a:lnTo>
                    <a:pt x="1348613" y="168148"/>
                  </a:lnTo>
                  <a:lnTo>
                    <a:pt x="1348867" y="169037"/>
                  </a:lnTo>
                  <a:lnTo>
                    <a:pt x="1348613" y="171069"/>
                  </a:lnTo>
                  <a:lnTo>
                    <a:pt x="1346835" y="179832"/>
                  </a:lnTo>
                  <a:lnTo>
                    <a:pt x="1350772" y="179832"/>
                  </a:lnTo>
                  <a:lnTo>
                    <a:pt x="1352550" y="171069"/>
                  </a:lnTo>
                  <a:lnTo>
                    <a:pt x="1352804" y="168656"/>
                  </a:lnTo>
                  <a:lnTo>
                    <a:pt x="1352804" y="167767"/>
                  </a:lnTo>
                  <a:close/>
                </a:path>
                <a:path w="1407160" h="313055">
                  <a:moveTo>
                    <a:pt x="1361567" y="165354"/>
                  </a:moveTo>
                  <a:lnTo>
                    <a:pt x="1357630" y="165354"/>
                  </a:lnTo>
                  <a:lnTo>
                    <a:pt x="1354709" y="179832"/>
                  </a:lnTo>
                  <a:lnTo>
                    <a:pt x="1358646" y="179832"/>
                  </a:lnTo>
                  <a:lnTo>
                    <a:pt x="1361567" y="165354"/>
                  </a:lnTo>
                  <a:close/>
                </a:path>
                <a:path w="1407160" h="313055">
                  <a:moveTo>
                    <a:pt x="1362583" y="159766"/>
                  </a:moveTo>
                  <a:lnTo>
                    <a:pt x="1358646" y="159766"/>
                  </a:lnTo>
                  <a:lnTo>
                    <a:pt x="1358011" y="163322"/>
                  </a:lnTo>
                  <a:lnTo>
                    <a:pt x="1361948" y="163322"/>
                  </a:lnTo>
                  <a:lnTo>
                    <a:pt x="1362583" y="159766"/>
                  </a:lnTo>
                  <a:close/>
                </a:path>
                <a:path w="1407160" h="313055">
                  <a:moveTo>
                    <a:pt x="1367028" y="79502"/>
                  </a:moveTo>
                  <a:lnTo>
                    <a:pt x="1366774" y="78486"/>
                  </a:lnTo>
                  <a:lnTo>
                    <a:pt x="1366520" y="77978"/>
                  </a:lnTo>
                  <a:lnTo>
                    <a:pt x="1366393" y="77724"/>
                  </a:lnTo>
                  <a:lnTo>
                    <a:pt x="1365885" y="76962"/>
                  </a:lnTo>
                  <a:lnTo>
                    <a:pt x="1364488" y="75819"/>
                  </a:lnTo>
                  <a:lnTo>
                    <a:pt x="1362837" y="75184"/>
                  </a:lnTo>
                  <a:lnTo>
                    <a:pt x="1362710" y="75184"/>
                  </a:lnTo>
                  <a:lnTo>
                    <a:pt x="1362710" y="80518"/>
                  </a:lnTo>
                  <a:lnTo>
                    <a:pt x="1362202" y="81915"/>
                  </a:lnTo>
                  <a:lnTo>
                    <a:pt x="1360932" y="82804"/>
                  </a:lnTo>
                  <a:lnTo>
                    <a:pt x="1357503" y="83058"/>
                  </a:lnTo>
                  <a:lnTo>
                    <a:pt x="1355217" y="83058"/>
                  </a:lnTo>
                  <a:lnTo>
                    <a:pt x="1355217" y="77978"/>
                  </a:lnTo>
                  <a:lnTo>
                    <a:pt x="1357249" y="77978"/>
                  </a:lnTo>
                  <a:lnTo>
                    <a:pt x="1360297" y="78105"/>
                  </a:lnTo>
                  <a:lnTo>
                    <a:pt x="1362075" y="78867"/>
                  </a:lnTo>
                  <a:lnTo>
                    <a:pt x="1362710" y="80518"/>
                  </a:lnTo>
                  <a:lnTo>
                    <a:pt x="1362710" y="75184"/>
                  </a:lnTo>
                  <a:lnTo>
                    <a:pt x="1357757" y="74930"/>
                  </a:lnTo>
                  <a:lnTo>
                    <a:pt x="1351026" y="74930"/>
                  </a:lnTo>
                  <a:lnTo>
                    <a:pt x="1351026" y="92964"/>
                  </a:lnTo>
                  <a:lnTo>
                    <a:pt x="1355217" y="92964"/>
                  </a:lnTo>
                  <a:lnTo>
                    <a:pt x="1355217" y="86106"/>
                  </a:lnTo>
                  <a:lnTo>
                    <a:pt x="1358011" y="86106"/>
                  </a:lnTo>
                  <a:lnTo>
                    <a:pt x="1362456" y="85852"/>
                  </a:lnTo>
                  <a:lnTo>
                    <a:pt x="1364615" y="85090"/>
                  </a:lnTo>
                  <a:lnTo>
                    <a:pt x="1366393" y="83312"/>
                  </a:lnTo>
                  <a:lnTo>
                    <a:pt x="1366393" y="83058"/>
                  </a:lnTo>
                  <a:lnTo>
                    <a:pt x="1367028" y="80518"/>
                  </a:lnTo>
                  <a:lnTo>
                    <a:pt x="1367028" y="79502"/>
                  </a:lnTo>
                  <a:close/>
                </a:path>
                <a:path w="1407160" h="313055">
                  <a:moveTo>
                    <a:pt x="1383906" y="37579"/>
                  </a:moveTo>
                  <a:lnTo>
                    <a:pt x="1379220" y="37579"/>
                  </a:lnTo>
                  <a:lnTo>
                    <a:pt x="1379220" y="55245"/>
                  </a:lnTo>
                  <a:lnTo>
                    <a:pt x="1383906" y="55245"/>
                  </a:lnTo>
                  <a:lnTo>
                    <a:pt x="1383906" y="37579"/>
                  </a:lnTo>
                  <a:close/>
                </a:path>
                <a:path w="1407160" h="313055">
                  <a:moveTo>
                    <a:pt x="1383919" y="30607"/>
                  </a:moveTo>
                  <a:lnTo>
                    <a:pt x="1380109" y="30607"/>
                  </a:lnTo>
                  <a:lnTo>
                    <a:pt x="1379728" y="31750"/>
                  </a:lnTo>
                  <a:lnTo>
                    <a:pt x="1378966" y="32766"/>
                  </a:lnTo>
                  <a:lnTo>
                    <a:pt x="1378204" y="33655"/>
                  </a:lnTo>
                  <a:lnTo>
                    <a:pt x="1377188" y="34544"/>
                  </a:lnTo>
                  <a:lnTo>
                    <a:pt x="1373251" y="36830"/>
                  </a:lnTo>
                  <a:lnTo>
                    <a:pt x="1373251" y="41021"/>
                  </a:lnTo>
                  <a:lnTo>
                    <a:pt x="1374902" y="40386"/>
                  </a:lnTo>
                  <a:lnTo>
                    <a:pt x="1376426" y="39624"/>
                  </a:lnTo>
                  <a:lnTo>
                    <a:pt x="1377950" y="38608"/>
                  </a:lnTo>
                  <a:lnTo>
                    <a:pt x="1379220" y="37465"/>
                  </a:lnTo>
                  <a:lnTo>
                    <a:pt x="1383919" y="37465"/>
                  </a:lnTo>
                  <a:lnTo>
                    <a:pt x="1383919" y="30607"/>
                  </a:lnTo>
                  <a:close/>
                </a:path>
                <a:path w="1407160" h="313055">
                  <a:moveTo>
                    <a:pt x="1390777" y="74930"/>
                  </a:moveTo>
                  <a:lnTo>
                    <a:pt x="1384427" y="74930"/>
                  </a:lnTo>
                  <a:lnTo>
                    <a:pt x="1380617" y="87249"/>
                  </a:lnTo>
                  <a:lnTo>
                    <a:pt x="1377950" y="78740"/>
                  </a:lnTo>
                  <a:lnTo>
                    <a:pt x="1376807" y="74930"/>
                  </a:lnTo>
                  <a:lnTo>
                    <a:pt x="1370457" y="74930"/>
                  </a:lnTo>
                  <a:lnTo>
                    <a:pt x="1370457" y="92964"/>
                  </a:lnTo>
                  <a:lnTo>
                    <a:pt x="1374394" y="92964"/>
                  </a:lnTo>
                  <a:lnTo>
                    <a:pt x="1374394" y="78740"/>
                  </a:lnTo>
                  <a:lnTo>
                    <a:pt x="1378585" y="92964"/>
                  </a:lnTo>
                  <a:lnTo>
                    <a:pt x="1382649" y="92964"/>
                  </a:lnTo>
                  <a:lnTo>
                    <a:pt x="1384300" y="87249"/>
                  </a:lnTo>
                  <a:lnTo>
                    <a:pt x="1386840" y="78740"/>
                  </a:lnTo>
                  <a:lnTo>
                    <a:pt x="1386840" y="92964"/>
                  </a:lnTo>
                  <a:lnTo>
                    <a:pt x="1390777" y="92964"/>
                  </a:lnTo>
                  <a:lnTo>
                    <a:pt x="1390777" y="78740"/>
                  </a:lnTo>
                  <a:lnTo>
                    <a:pt x="1390777" y="74930"/>
                  </a:lnTo>
                  <a:close/>
                </a:path>
                <a:path w="1407160" h="313055">
                  <a:moveTo>
                    <a:pt x="1406779" y="37719"/>
                  </a:moveTo>
                  <a:lnTo>
                    <a:pt x="1406652" y="36068"/>
                  </a:lnTo>
                  <a:lnTo>
                    <a:pt x="1406271" y="34671"/>
                  </a:lnTo>
                  <a:lnTo>
                    <a:pt x="1406144" y="34544"/>
                  </a:lnTo>
                  <a:lnTo>
                    <a:pt x="1405636" y="33655"/>
                  </a:lnTo>
                  <a:lnTo>
                    <a:pt x="1399032" y="30607"/>
                  </a:lnTo>
                  <a:lnTo>
                    <a:pt x="1390904" y="37846"/>
                  </a:lnTo>
                  <a:lnTo>
                    <a:pt x="1395603" y="38354"/>
                  </a:lnTo>
                  <a:lnTo>
                    <a:pt x="1395857" y="36576"/>
                  </a:lnTo>
                  <a:lnTo>
                    <a:pt x="1396619" y="35433"/>
                  </a:lnTo>
                  <a:lnTo>
                    <a:pt x="1397635" y="34671"/>
                  </a:lnTo>
                  <a:lnTo>
                    <a:pt x="1398905" y="34544"/>
                  </a:lnTo>
                  <a:lnTo>
                    <a:pt x="1400302" y="34671"/>
                  </a:lnTo>
                  <a:lnTo>
                    <a:pt x="1401318" y="35306"/>
                  </a:lnTo>
                  <a:lnTo>
                    <a:pt x="1401953" y="36322"/>
                  </a:lnTo>
                  <a:lnTo>
                    <a:pt x="1402080" y="37465"/>
                  </a:lnTo>
                  <a:lnTo>
                    <a:pt x="1402080" y="37846"/>
                  </a:lnTo>
                  <a:lnTo>
                    <a:pt x="1401191" y="40640"/>
                  </a:lnTo>
                  <a:lnTo>
                    <a:pt x="1393952" y="47879"/>
                  </a:lnTo>
                  <a:lnTo>
                    <a:pt x="1391920" y="50546"/>
                  </a:lnTo>
                  <a:lnTo>
                    <a:pt x="1390904" y="52832"/>
                  </a:lnTo>
                  <a:lnTo>
                    <a:pt x="1390396" y="55245"/>
                  </a:lnTo>
                  <a:lnTo>
                    <a:pt x="1406779" y="55245"/>
                  </a:lnTo>
                  <a:lnTo>
                    <a:pt x="1406779" y="50800"/>
                  </a:lnTo>
                  <a:lnTo>
                    <a:pt x="1397508" y="50800"/>
                  </a:lnTo>
                  <a:lnTo>
                    <a:pt x="1398397" y="49530"/>
                  </a:lnTo>
                  <a:lnTo>
                    <a:pt x="1401318" y="46863"/>
                  </a:lnTo>
                  <a:lnTo>
                    <a:pt x="1404366" y="43688"/>
                  </a:lnTo>
                  <a:lnTo>
                    <a:pt x="1406271" y="40640"/>
                  </a:lnTo>
                  <a:lnTo>
                    <a:pt x="1406779" y="37719"/>
                  </a:lnTo>
                  <a:close/>
                </a:path>
              </a:pathLst>
            </a:custGeom>
            <a:solidFill>
              <a:srgbClr val="221F1F"/>
            </a:solidFill>
          </p:spPr>
          <p:txBody>
            <a:bodyPr wrap="square" lIns="0" tIns="0" rIns="0" bIns="0" rtlCol="0"/>
            <a:lstStyle/>
            <a:p>
              <a:endParaRPr/>
            </a:p>
          </p:txBody>
        </p:sp>
        <p:sp>
          <p:nvSpPr>
            <p:cNvPr id="38" name="object 38"/>
            <p:cNvSpPr/>
            <p:nvPr/>
          </p:nvSpPr>
          <p:spPr>
            <a:xfrm>
              <a:off x="3110357" y="1353692"/>
              <a:ext cx="1436370" cy="215900"/>
            </a:xfrm>
            <a:custGeom>
              <a:avLst/>
              <a:gdLst/>
              <a:ahLst/>
              <a:cxnLst/>
              <a:rect l="l" t="t" r="r" b="b"/>
              <a:pathLst>
                <a:path w="1436370" h="215900">
                  <a:moveTo>
                    <a:pt x="510286" y="192786"/>
                  </a:moveTo>
                  <a:lnTo>
                    <a:pt x="472694" y="192786"/>
                  </a:lnTo>
                  <a:lnTo>
                    <a:pt x="472694" y="197104"/>
                  </a:lnTo>
                  <a:lnTo>
                    <a:pt x="505841" y="215646"/>
                  </a:lnTo>
                  <a:lnTo>
                    <a:pt x="510286" y="192786"/>
                  </a:lnTo>
                  <a:close/>
                </a:path>
                <a:path w="1436370" h="215900">
                  <a:moveTo>
                    <a:pt x="519303" y="147701"/>
                  </a:moveTo>
                  <a:lnTo>
                    <a:pt x="484251" y="135001"/>
                  </a:lnTo>
                  <a:lnTo>
                    <a:pt x="473075" y="190881"/>
                  </a:lnTo>
                  <a:lnTo>
                    <a:pt x="510667" y="190881"/>
                  </a:lnTo>
                  <a:lnTo>
                    <a:pt x="519303" y="147701"/>
                  </a:lnTo>
                  <a:close/>
                </a:path>
                <a:path w="1436370" h="215900">
                  <a:moveTo>
                    <a:pt x="524383" y="121920"/>
                  </a:moveTo>
                  <a:lnTo>
                    <a:pt x="487299" y="133985"/>
                  </a:lnTo>
                  <a:lnTo>
                    <a:pt x="519684" y="145669"/>
                  </a:lnTo>
                  <a:lnTo>
                    <a:pt x="524383" y="121920"/>
                  </a:lnTo>
                  <a:close/>
                </a:path>
                <a:path w="1436370" h="215900">
                  <a:moveTo>
                    <a:pt x="533273" y="77216"/>
                  </a:moveTo>
                  <a:lnTo>
                    <a:pt x="495681" y="77216"/>
                  </a:lnTo>
                  <a:lnTo>
                    <a:pt x="484632" y="133096"/>
                  </a:lnTo>
                  <a:lnTo>
                    <a:pt x="524764" y="119888"/>
                  </a:lnTo>
                  <a:lnTo>
                    <a:pt x="533273" y="77216"/>
                  </a:lnTo>
                  <a:close/>
                </a:path>
                <a:path w="1436370" h="215900">
                  <a:moveTo>
                    <a:pt x="538099" y="52451"/>
                  </a:moveTo>
                  <a:lnTo>
                    <a:pt x="504952" y="62992"/>
                  </a:lnTo>
                  <a:lnTo>
                    <a:pt x="496062" y="75311"/>
                  </a:lnTo>
                  <a:lnTo>
                    <a:pt x="533654" y="75311"/>
                  </a:lnTo>
                  <a:lnTo>
                    <a:pt x="538099" y="52451"/>
                  </a:lnTo>
                  <a:close/>
                </a:path>
                <a:path w="1436370" h="215900">
                  <a:moveTo>
                    <a:pt x="582041" y="192786"/>
                  </a:moveTo>
                  <a:lnTo>
                    <a:pt x="544449" y="192786"/>
                  </a:lnTo>
                  <a:lnTo>
                    <a:pt x="544322" y="197104"/>
                  </a:lnTo>
                  <a:lnTo>
                    <a:pt x="577469" y="215646"/>
                  </a:lnTo>
                  <a:lnTo>
                    <a:pt x="582041" y="192786"/>
                  </a:lnTo>
                  <a:close/>
                </a:path>
                <a:path w="1436370" h="215900">
                  <a:moveTo>
                    <a:pt x="590931" y="147701"/>
                  </a:moveTo>
                  <a:lnTo>
                    <a:pt x="555879" y="135001"/>
                  </a:lnTo>
                  <a:lnTo>
                    <a:pt x="544830" y="190881"/>
                  </a:lnTo>
                  <a:lnTo>
                    <a:pt x="582295" y="190881"/>
                  </a:lnTo>
                  <a:lnTo>
                    <a:pt x="590931" y="147701"/>
                  </a:lnTo>
                  <a:close/>
                </a:path>
                <a:path w="1436370" h="215900">
                  <a:moveTo>
                    <a:pt x="596011" y="121920"/>
                  </a:moveTo>
                  <a:lnTo>
                    <a:pt x="559054" y="133985"/>
                  </a:lnTo>
                  <a:lnTo>
                    <a:pt x="591312" y="145669"/>
                  </a:lnTo>
                  <a:lnTo>
                    <a:pt x="596011" y="121920"/>
                  </a:lnTo>
                  <a:close/>
                </a:path>
                <a:path w="1436370" h="215900">
                  <a:moveTo>
                    <a:pt x="604901" y="77216"/>
                  </a:moveTo>
                  <a:lnTo>
                    <a:pt x="567309" y="77216"/>
                  </a:lnTo>
                  <a:lnTo>
                    <a:pt x="556260" y="133096"/>
                  </a:lnTo>
                  <a:lnTo>
                    <a:pt x="596392" y="119888"/>
                  </a:lnTo>
                  <a:lnTo>
                    <a:pt x="604901" y="77216"/>
                  </a:lnTo>
                  <a:close/>
                </a:path>
                <a:path w="1436370" h="215900">
                  <a:moveTo>
                    <a:pt x="609854" y="52451"/>
                  </a:moveTo>
                  <a:lnTo>
                    <a:pt x="576580" y="62992"/>
                  </a:lnTo>
                  <a:lnTo>
                    <a:pt x="567690" y="75311"/>
                  </a:lnTo>
                  <a:lnTo>
                    <a:pt x="605282" y="75311"/>
                  </a:lnTo>
                  <a:lnTo>
                    <a:pt x="609854" y="52451"/>
                  </a:lnTo>
                  <a:close/>
                </a:path>
                <a:path w="1436370" h="215900">
                  <a:moveTo>
                    <a:pt x="648208" y="192786"/>
                  </a:moveTo>
                  <a:lnTo>
                    <a:pt x="583946" y="192786"/>
                  </a:lnTo>
                  <a:lnTo>
                    <a:pt x="579501" y="215646"/>
                  </a:lnTo>
                  <a:lnTo>
                    <a:pt x="643763" y="215646"/>
                  </a:lnTo>
                  <a:lnTo>
                    <a:pt x="648208" y="192786"/>
                  </a:lnTo>
                  <a:close/>
                </a:path>
                <a:path w="1436370" h="215900">
                  <a:moveTo>
                    <a:pt x="662178" y="122555"/>
                  </a:moveTo>
                  <a:lnTo>
                    <a:pt x="597916" y="122555"/>
                  </a:lnTo>
                  <a:lnTo>
                    <a:pt x="593344" y="145542"/>
                  </a:lnTo>
                  <a:lnTo>
                    <a:pt x="657606" y="145542"/>
                  </a:lnTo>
                  <a:lnTo>
                    <a:pt x="662178" y="122555"/>
                  </a:lnTo>
                  <a:close/>
                </a:path>
                <a:path w="1436370" h="215900">
                  <a:moveTo>
                    <a:pt x="676021" y="52451"/>
                  </a:moveTo>
                  <a:lnTo>
                    <a:pt x="611886" y="52451"/>
                  </a:lnTo>
                  <a:lnTo>
                    <a:pt x="607314" y="75311"/>
                  </a:lnTo>
                  <a:lnTo>
                    <a:pt x="671576" y="75311"/>
                  </a:lnTo>
                  <a:lnTo>
                    <a:pt x="676021" y="52451"/>
                  </a:lnTo>
                  <a:close/>
                </a:path>
                <a:path w="1436370" h="215900">
                  <a:moveTo>
                    <a:pt x="687832" y="192786"/>
                  </a:moveTo>
                  <a:lnTo>
                    <a:pt x="650240" y="192786"/>
                  </a:lnTo>
                  <a:lnTo>
                    <a:pt x="645668" y="215646"/>
                  </a:lnTo>
                  <a:lnTo>
                    <a:pt x="678942" y="205105"/>
                  </a:lnTo>
                  <a:lnTo>
                    <a:pt x="687832" y="192786"/>
                  </a:lnTo>
                  <a:close/>
                </a:path>
                <a:path w="1436370" h="215900">
                  <a:moveTo>
                    <a:pt x="696595" y="133985"/>
                  </a:moveTo>
                  <a:lnTo>
                    <a:pt x="664337" y="121920"/>
                  </a:lnTo>
                  <a:lnTo>
                    <a:pt x="659638" y="145669"/>
                  </a:lnTo>
                  <a:lnTo>
                    <a:pt x="696595" y="133985"/>
                  </a:lnTo>
                  <a:close/>
                </a:path>
                <a:path w="1436370" h="215900">
                  <a:moveTo>
                    <a:pt x="699262" y="135001"/>
                  </a:moveTo>
                  <a:lnTo>
                    <a:pt x="659257" y="147701"/>
                  </a:lnTo>
                  <a:lnTo>
                    <a:pt x="650621" y="190881"/>
                  </a:lnTo>
                  <a:lnTo>
                    <a:pt x="688213" y="190881"/>
                  </a:lnTo>
                  <a:lnTo>
                    <a:pt x="699262" y="135001"/>
                  </a:lnTo>
                  <a:close/>
                </a:path>
                <a:path w="1436370" h="215900">
                  <a:moveTo>
                    <a:pt x="710819" y="77216"/>
                  </a:moveTo>
                  <a:lnTo>
                    <a:pt x="673227" y="77216"/>
                  </a:lnTo>
                  <a:lnTo>
                    <a:pt x="664718" y="119888"/>
                  </a:lnTo>
                  <a:lnTo>
                    <a:pt x="699643" y="133096"/>
                  </a:lnTo>
                  <a:lnTo>
                    <a:pt x="710819" y="77216"/>
                  </a:lnTo>
                  <a:close/>
                </a:path>
                <a:path w="1436370" h="215900">
                  <a:moveTo>
                    <a:pt x="711200" y="70993"/>
                  </a:moveTo>
                  <a:lnTo>
                    <a:pt x="709803" y="66929"/>
                  </a:lnTo>
                  <a:lnTo>
                    <a:pt x="678053" y="52451"/>
                  </a:lnTo>
                  <a:lnTo>
                    <a:pt x="673608" y="75311"/>
                  </a:lnTo>
                  <a:lnTo>
                    <a:pt x="711200" y="75311"/>
                  </a:lnTo>
                  <a:lnTo>
                    <a:pt x="711200" y="70993"/>
                  </a:lnTo>
                  <a:close/>
                </a:path>
                <a:path w="1436370" h="215900">
                  <a:moveTo>
                    <a:pt x="756539" y="192786"/>
                  </a:moveTo>
                  <a:lnTo>
                    <a:pt x="718947" y="192786"/>
                  </a:lnTo>
                  <a:lnTo>
                    <a:pt x="718947" y="197104"/>
                  </a:lnTo>
                  <a:lnTo>
                    <a:pt x="751967" y="215646"/>
                  </a:lnTo>
                  <a:lnTo>
                    <a:pt x="756539" y="192786"/>
                  </a:lnTo>
                  <a:close/>
                </a:path>
                <a:path w="1436370" h="215900">
                  <a:moveTo>
                    <a:pt x="765556" y="147701"/>
                  </a:moveTo>
                  <a:lnTo>
                    <a:pt x="730377" y="135001"/>
                  </a:lnTo>
                  <a:lnTo>
                    <a:pt x="719328" y="190881"/>
                  </a:lnTo>
                  <a:lnTo>
                    <a:pt x="756920" y="190881"/>
                  </a:lnTo>
                  <a:lnTo>
                    <a:pt x="765556" y="147701"/>
                  </a:lnTo>
                  <a:close/>
                </a:path>
                <a:path w="1436370" h="215900">
                  <a:moveTo>
                    <a:pt x="770636" y="121920"/>
                  </a:moveTo>
                  <a:lnTo>
                    <a:pt x="733552" y="133985"/>
                  </a:lnTo>
                  <a:lnTo>
                    <a:pt x="765937" y="145669"/>
                  </a:lnTo>
                  <a:lnTo>
                    <a:pt x="770636" y="121920"/>
                  </a:lnTo>
                  <a:close/>
                </a:path>
                <a:path w="1436370" h="215900">
                  <a:moveTo>
                    <a:pt x="779526" y="77216"/>
                  </a:moveTo>
                  <a:lnTo>
                    <a:pt x="741934" y="77216"/>
                  </a:lnTo>
                  <a:lnTo>
                    <a:pt x="730758" y="133096"/>
                  </a:lnTo>
                  <a:lnTo>
                    <a:pt x="771017" y="119888"/>
                  </a:lnTo>
                  <a:lnTo>
                    <a:pt x="779526" y="77216"/>
                  </a:lnTo>
                  <a:close/>
                </a:path>
                <a:path w="1436370" h="215900">
                  <a:moveTo>
                    <a:pt x="784352" y="52451"/>
                  </a:moveTo>
                  <a:lnTo>
                    <a:pt x="751078" y="62992"/>
                  </a:lnTo>
                  <a:lnTo>
                    <a:pt x="742315" y="75311"/>
                  </a:lnTo>
                  <a:lnTo>
                    <a:pt x="779780" y="75311"/>
                  </a:lnTo>
                  <a:lnTo>
                    <a:pt x="784352" y="52451"/>
                  </a:lnTo>
                  <a:close/>
                </a:path>
                <a:path w="1436370" h="215900">
                  <a:moveTo>
                    <a:pt x="822833" y="192786"/>
                  </a:moveTo>
                  <a:lnTo>
                    <a:pt x="758571" y="192786"/>
                  </a:lnTo>
                  <a:lnTo>
                    <a:pt x="753999" y="215646"/>
                  </a:lnTo>
                  <a:lnTo>
                    <a:pt x="818261" y="215646"/>
                  </a:lnTo>
                  <a:lnTo>
                    <a:pt x="822833" y="192786"/>
                  </a:lnTo>
                  <a:close/>
                </a:path>
                <a:path w="1436370" h="215900">
                  <a:moveTo>
                    <a:pt x="836676" y="122555"/>
                  </a:moveTo>
                  <a:lnTo>
                    <a:pt x="772541" y="122555"/>
                  </a:lnTo>
                  <a:lnTo>
                    <a:pt x="767969" y="145542"/>
                  </a:lnTo>
                  <a:lnTo>
                    <a:pt x="832231" y="145542"/>
                  </a:lnTo>
                  <a:lnTo>
                    <a:pt x="836676" y="122555"/>
                  </a:lnTo>
                  <a:close/>
                </a:path>
                <a:path w="1436370" h="215900">
                  <a:moveTo>
                    <a:pt x="850646" y="52451"/>
                  </a:moveTo>
                  <a:lnTo>
                    <a:pt x="786384" y="52451"/>
                  </a:lnTo>
                  <a:lnTo>
                    <a:pt x="781812" y="75311"/>
                  </a:lnTo>
                  <a:lnTo>
                    <a:pt x="846074" y="75311"/>
                  </a:lnTo>
                  <a:lnTo>
                    <a:pt x="850646" y="52451"/>
                  </a:lnTo>
                  <a:close/>
                </a:path>
                <a:path w="1436370" h="215900">
                  <a:moveTo>
                    <a:pt x="862457" y="192786"/>
                  </a:moveTo>
                  <a:lnTo>
                    <a:pt x="824865" y="192786"/>
                  </a:lnTo>
                  <a:lnTo>
                    <a:pt x="820293" y="215646"/>
                  </a:lnTo>
                  <a:lnTo>
                    <a:pt x="853567" y="205105"/>
                  </a:lnTo>
                  <a:lnTo>
                    <a:pt x="862457" y="192786"/>
                  </a:lnTo>
                  <a:close/>
                </a:path>
                <a:path w="1436370" h="215900">
                  <a:moveTo>
                    <a:pt x="871093" y="133985"/>
                  </a:moveTo>
                  <a:lnTo>
                    <a:pt x="838835" y="121920"/>
                  </a:lnTo>
                  <a:lnTo>
                    <a:pt x="834263" y="145542"/>
                  </a:lnTo>
                  <a:lnTo>
                    <a:pt x="834136" y="145669"/>
                  </a:lnTo>
                  <a:lnTo>
                    <a:pt x="871093" y="133985"/>
                  </a:lnTo>
                  <a:close/>
                </a:path>
                <a:path w="1436370" h="215900">
                  <a:moveTo>
                    <a:pt x="873887" y="135001"/>
                  </a:moveTo>
                  <a:lnTo>
                    <a:pt x="833755" y="147701"/>
                  </a:lnTo>
                  <a:lnTo>
                    <a:pt x="825246" y="190881"/>
                  </a:lnTo>
                  <a:lnTo>
                    <a:pt x="862711" y="190881"/>
                  </a:lnTo>
                  <a:lnTo>
                    <a:pt x="873887" y="135001"/>
                  </a:lnTo>
                  <a:close/>
                </a:path>
                <a:path w="1436370" h="215900">
                  <a:moveTo>
                    <a:pt x="885317" y="77216"/>
                  </a:moveTo>
                  <a:lnTo>
                    <a:pt x="847725" y="77216"/>
                  </a:lnTo>
                  <a:lnTo>
                    <a:pt x="839216" y="119888"/>
                  </a:lnTo>
                  <a:lnTo>
                    <a:pt x="874268" y="133096"/>
                  </a:lnTo>
                  <a:lnTo>
                    <a:pt x="885317" y="77216"/>
                  </a:lnTo>
                  <a:close/>
                </a:path>
                <a:path w="1436370" h="215900">
                  <a:moveTo>
                    <a:pt x="885825" y="70993"/>
                  </a:moveTo>
                  <a:lnTo>
                    <a:pt x="884428" y="66929"/>
                  </a:lnTo>
                  <a:lnTo>
                    <a:pt x="852678" y="52451"/>
                  </a:lnTo>
                  <a:lnTo>
                    <a:pt x="848106" y="75311"/>
                  </a:lnTo>
                  <a:lnTo>
                    <a:pt x="885698" y="75311"/>
                  </a:lnTo>
                  <a:lnTo>
                    <a:pt x="885825" y="70993"/>
                  </a:lnTo>
                  <a:close/>
                </a:path>
                <a:path w="1436370" h="215900">
                  <a:moveTo>
                    <a:pt x="907923" y="94488"/>
                  </a:moveTo>
                  <a:lnTo>
                    <a:pt x="905256" y="86487"/>
                  </a:lnTo>
                  <a:lnTo>
                    <a:pt x="904240" y="83439"/>
                  </a:lnTo>
                  <a:lnTo>
                    <a:pt x="904621" y="83058"/>
                  </a:lnTo>
                  <a:lnTo>
                    <a:pt x="899033" y="83058"/>
                  </a:lnTo>
                  <a:lnTo>
                    <a:pt x="901446" y="70739"/>
                  </a:lnTo>
                  <a:lnTo>
                    <a:pt x="896874" y="70739"/>
                  </a:lnTo>
                  <a:lnTo>
                    <a:pt x="892048" y="94488"/>
                  </a:lnTo>
                  <a:lnTo>
                    <a:pt x="896747" y="94488"/>
                  </a:lnTo>
                  <a:lnTo>
                    <a:pt x="897763" y="89281"/>
                  </a:lnTo>
                  <a:lnTo>
                    <a:pt x="900811" y="86487"/>
                  </a:lnTo>
                  <a:lnTo>
                    <a:pt x="903224" y="94488"/>
                  </a:lnTo>
                  <a:lnTo>
                    <a:pt x="907923" y="94488"/>
                  </a:lnTo>
                  <a:close/>
                </a:path>
                <a:path w="1436370" h="215900">
                  <a:moveTo>
                    <a:pt x="938022" y="79883"/>
                  </a:moveTo>
                  <a:lnTo>
                    <a:pt x="927608" y="79883"/>
                  </a:lnTo>
                  <a:lnTo>
                    <a:pt x="927481" y="79375"/>
                  </a:lnTo>
                  <a:lnTo>
                    <a:pt x="917829" y="79375"/>
                  </a:lnTo>
                  <a:lnTo>
                    <a:pt x="918210" y="77216"/>
                  </a:lnTo>
                  <a:lnTo>
                    <a:pt x="913892" y="77216"/>
                  </a:lnTo>
                  <a:lnTo>
                    <a:pt x="910463" y="94488"/>
                  </a:lnTo>
                  <a:lnTo>
                    <a:pt x="915035" y="94488"/>
                  </a:lnTo>
                  <a:lnTo>
                    <a:pt x="916940" y="85217"/>
                  </a:lnTo>
                  <a:lnTo>
                    <a:pt x="917194" y="84201"/>
                  </a:lnTo>
                  <a:lnTo>
                    <a:pt x="920750" y="80137"/>
                  </a:lnTo>
                  <a:lnTo>
                    <a:pt x="921893" y="80137"/>
                  </a:lnTo>
                  <a:lnTo>
                    <a:pt x="922274" y="80264"/>
                  </a:lnTo>
                  <a:lnTo>
                    <a:pt x="922909" y="80899"/>
                  </a:lnTo>
                  <a:lnTo>
                    <a:pt x="923036" y="81915"/>
                  </a:lnTo>
                  <a:lnTo>
                    <a:pt x="922909" y="83058"/>
                  </a:lnTo>
                  <a:lnTo>
                    <a:pt x="920623" y="94488"/>
                  </a:lnTo>
                  <a:lnTo>
                    <a:pt x="925195" y="94488"/>
                  </a:lnTo>
                  <a:lnTo>
                    <a:pt x="927227" y="84455"/>
                  </a:lnTo>
                  <a:lnTo>
                    <a:pt x="927862" y="82804"/>
                  </a:lnTo>
                  <a:lnTo>
                    <a:pt x="929386" y="80772"/>
                  </a:lnTo>
                  <a:lnTo>
                    <a:pt x="930402" y="80137"/>
                  </a:lnTo>
                  <a:lnTo>
                    <a:pt x="938022" y="80137"/>
                  </a:lnTo>
                  <a:lnTo>
                    <a:pt x="938022" y="79883"/>
                  </a:lnTo>
                  <a:close/>
                </a:path>
                <a:path w="1436370" h="215900">
                  <a:moveTo>
                    <a:pt x="952119" y="70231"/>
                  </a:moveTo>
                  <a:lnTo>
                    <a:pt x="948944" y="70231"/>
                  </a:lnTo>
                  <a:lnTo>
                    <a:pt x="937260" y="94869"/>
                  </a:lnTo>
                  <a:lnTo>
                    <a:pt x="940562" y="94869"/>
                  </a:lnTo>
                  <a:lnTo>
                    <a:pt x="952119" y="70231"/>
                  </a:lnTo>
                  <a:close/>
                </a:path>
                <a:path w="1436370" h="215900">
                  <a:moveTo>
                    <a:pt x="1264031" y="104521"/>
                  </a:moveTo>
                  <a:lnTo>
                    <a:pt x="1261491" y="101346"/>
                  </a:lnTo>
                  <a:lnTo>
                    <a:pt x="1259713" y="99187"/>
                  </a:lnTo>
                  <a:lnTo>
                    <a:pt x="1261364" y="97282"/>
                  </a:lnTo>
                  <a:lnTo>
                    <a:pt x="1263650" y="94488"/>
                  </a:lnTo>
                  <a:lnTo>
                    <a:pt x="1260094" y="94488"/>
                  </a:lnTo>
                  <a:lnTo>
                    <a:pt x="1257935" y="97282"/>
                  </a:lnTo>
                  <a:lnTo>
                    <a:pt x="1255776" y="94488"/>
                  </a:lnTo>
                  <a:lnTo>
                    <a:pt x="1252093" y="94488"/>
                  </a:lnTo>
                  <a:lnTo>
                    <a:pt x="1256157" y="99314"/>
                  </a:lnTo>
                  <a:lnTo>
                    <a:pt x="1251966" y="104521"/>
                  </a:lnTo>
                  <a:lnTo>
                    <a:pt x="1255522" y="104521"/>
                  </a:lnTo>
                  <a:lnTo>
                    <a:pt x="1257935" y="101346"/>
                  </a:lnTo>
                  <a:lnTo>
                    <a:pt x="1260221" y="104521"/>
                  </a:lnTo>
                  <a:lnTo>
                    <a:pt x="1264031" y="104521"/>
                  </a:lnTo>
                  <a:close/>
                </a:path>
                <a:path w="1436370" h="215900">
                  <a:moveTo>
                    <a:pt x="1276477" y="86360"/>
                  </a:moveTo>
                  <a:lnTo>
                    <a:pt x="1273175" y="86360"/>
                  </a:lnTo>
                  <a:lnTo>
                    <a:pt x="1272286" y="88011"/>
                  </a:lnTo>
                  <a:lnTo>
                    <a:pt x="1270635" y="89281"/>
                  </a:lnTo>
                  <a:lnTo>
                    <a:pt x="1267333" y="90932"/>
                  </a:lnTo>
                  <a:lnTo>
                    <a:pt x="1267333" y="94107"/>
                  </a:lnTo>
                  <a:lnTo>
                    <a:pt x="1268730" y="93599"/>
                  </a:lnTo>
                  <a:lnTo>
                    <a:pt x="1270127" y="92964"/>
                  </a:lnTo>
                  <a:lnTo>
                    <a:pt x="1271270" y="92329"/>
                  </a:lnTo>
                  <a:lnTo>
                    <a:pt x="1272540" y="91440"/>
                  </a:lnTo>
                  <a:lnTo>
                    <a:pt x="1272540" y="104521"/>
                  </a:lnTo>
                  <a:lnTo>
                    <a:pt x="1276477" y="104521"/>
                  </a:lnTo>
                  <a:lnTo>
                    <a:pt x="1276477" y="91440"/>
                  </a:lnTo>
                  <a:lnTo>
                    <a:pt x="1276477" y="86360"/>
                  </a:lnTo>
                  <a:close/>
                </a:path>
                <a:path w="1436370" h="215900">
                  <a:moveTo>
                    <a:pt x="1296162" y="95631"/>
                  </a:moveTo>
                  <a:lnTo>
                    <a:pt x="1291971" y="86868"/>
                  </a:lnTo>
                  <a:lnTo>
                    <a:pt x="1291971" y="95631"/>
                  </a:lnTo>
                  <a:lnTo>
                    <a:pt x="1291463" y="100076"/>
                  </a:lnTo>
                  <a:lnTo>
                    <a:pt x="1290574" y="101600"/>
                  </a:lnTo>
                  <a:lnTo>
                    <a:pt x="1289304" y="101981"/>
                  </a:lnTo>
                  <a:lnTo>
                    <a:pt x="1288034" y="101600"/>
                  </a:lnTo>
                  <a:lnTo>
                    <a:pt x="1287145" y="99949"/>
                  </a:lnTo>
                  <a:lnTo>
                    <a:pt x="1286764" y="95631"/>
                  </a:lnTo>
                  <a:lnTo>
                    <a:pt x="1287145" y="91059"/>
                  </a:lnTo>
                  <a:lnTo>
                    <a:pt x="1288034" y="89662"/>
                  </a:lnTo>
                  <a:lnTo>
                    <a:pt x="1289304" y="89281"/>
                  </a:lnTo>
                  <a:lnTo>
                    <a:pt x="1290574" y="89662"/>
                  </a:lnTo>
                  <a:lnTo>
                    <a:pt x="1291590" y="91186"/>
                  </a:lnTo>
                  <a:lnTo>
                    <a:pt x="1291971" y="95631"/>
                  </a:lnTo>
                  <a:lnTo>
                    <a:pt x="1291971" y="86868"/>
                  </a:lnTo>
                  <a:lnTo>
                    <a:pt x="1290701" y="86487"/>
                  </a:lnTo>
                  <a:lnTo>
                    <a:pt x="1289304" y="86360"/>
                  </a:lnTo>
                  <a:lnTo>
                    <a:pt x="1282573" y="95631"/>
                  </a:lnTo>
                  <a:lnTo>
                    <a:pt x="1282573" y="98044"/>
                  </a:lnTo>
                  <a:lnTo>
                    <a:pt x="1289304" y="104775"/>
                  </a:lnTo>
                  <a:lnTo>
                    <a:pt x="1294765" y="101981"/>
                  </a:lnTo>
                  <a:lnTo>
                    <a:pt x="1295019" y="101727"/>
                  </a:lnTo>
                  <a:lnTo>
                    <a:pt x="1295654" y="99949"/>
                  </a:lnTo>
                  <a:lnTo>
                    <a:pt x="1296035" y="97917"/>
                  </a:lnTo>
                  <a:lnTo>
                    <a:pt x="1296162" y="95631"/>
                  </a:lnTo>
                  <a:close/>
                </a:path>
                <a:path w="1436370" h="215900">
                  <a:moveTo>
                    <a:pt x="1436370" y="35306"/>
                  </a:moveTo>
                  <a:lnTo>
                    <a:pt x="1426972" y="34417"/>
                  </a:lnTo>
                  <a:lnTo>
                    <a:pt x="1424051" y="40513"/>
                  </a:lnTo>
                  <a:lnTo>
                    <a:pt x="1419352" y="40132"/>
                  </a:lnTo>
                  <a:lnTo>
                    <a:pt x="1416050" y="33401"/>
                  </a:lnTo>
                  <a:lnTo>
                    <a:pt x="1342136" y="27051"/>
                  </a:lnTo>
                  <a:lnTo>
                    <a:pt x="1310259" y="24511"/>
                  </a:lnTo>
                  <a:lnTo>
                    <a:pt x="1306957" y="30353"/>
                  </a:lnTo>
                  <a:lnTo>
                    <a:pt x="1301750" y="29972"/>
                  </a:lnTo>
                  <a:lnTo>
                    <a:pt x="1298448" y="23622"/>
                  </a:lnTo>
                  <a:lnTo>
                    <a:pt x="1236599" y="18923"/>
                  </a:lnTo>
                  <a:lnTo>
                    <a:pt x="1200658" y="16637"/>
                  </a:lnTo>
                  <a:lnTo>
                    <a:pt x="1193038" y="16510"/>
                  </a:lnTo>
                  <a:lnTo>
                    <a:pt x="1189736" y="22225"/>
                  </a:lnTo>
                  <a:lnTo>
                    <a:pt x="1184529" y="21844"/>
                  </a:lnTo>
                  <a:lnTo>
                    <a:pt x="1181100" y="15494"/>
                  </a:lnTo>
                  <a:lnTo>
                    <a:pt x="1152906" y="14224"/>
                  </a:lnTo>
                  <a:lnTo>
                    <a:pt x="1118108" y="11938"/>
                  </a:lnTo>
                  <a:lnTo>
                    <a:pt x="1076579" y="9398"/>
                  </a:lnTo>
                  <a:lnTo>
                    <a:pt x="1073188" y="15290"/>
                  </a:lnTo>
                  <a:lnTo>
                    <a:pt x="1067435" y="15113"/>
                  </a:lnTo>
                  <a:lnTo>
                    <a:pt x="1064006" y="8763"/>
                  </a:lnTo>
                  <a:lnTo>
                    <a:pt x="1022096" y="6858"/>
                  </a:lnTo>
                  <a:lnTo>
                    <a:pt x="958850" y="4318"/>
                  </a:lnTo>
                  <a:lnTo>
                    <a:pt x="955459" y="10591"/>
                  </a:lnTo>
                  <a:lnTo>
                    <a:pt x="949579" y="10414"/>
                  </a:lnTo>
                  <a:lnTo>
                    <a:pt x="945896" y="3937"/>
                  </a:lnTo>
                  <a:lnTo>
                    <a:pt x="940054" y="3683"/>
                  </a:lnTo>
                  <a:lnTo>
                    <a:pt x="842391" y="1270"/>
                  </a:lnTo>
                  <a:lnTo>
                    <a:pt x="838581" y="7493"/>
                  </a:lnTo>
                  <a:lnTo>
                    <a:pt x="832485" y="7493"/>
                  </a:lnTo>
                  <a:lnTo>
                    <a:pt x="829818" y="2413"/>
                  </a:lnTo>
                  <a:lnTo>
                    <a:pt x="828929" y="1016"/>
                  </a:lnTo>
                  <a:lnTo>
                    <a:pt x="725170" y="0"/>
                  </a:lnTo>
                  <a:lnTo>
                    <a:pt x="721233" y="5588"/>
                  </a:lnTo>
                  <a:lnTo>
                    <a:pt x="715137" y="5588"/>
                  </a:lnTo>
                  <a:lnTo>
                    <a:pt x="713232" y="2413"/>
                  </a:lnTo>
                  <a:lnTo>
                    <a:pt x="711581" y="0"/>
                  </a:lnTo>
                  <a:lnTo>
                    <a:pt x="607568" y="1143"/>
                  </a:lnTo>
                  <a:lnTo>
                    <a:pt x="604012" y="7239"/>
                  </a:lnTo>
                  <a:lnTo>
                    <a:pt x="597916" y="7366"/>
                  </a:lnTo>
                  <a:lnTo>
                    <a:pt x="595757" y="3810"/>
                  </a:lnTo>
                  <a:lnTo>
                    <a:pt x="594233" y="1397"/>
                  </a:lnTo>
                  <a:lnTo>
                    <a:pt x="490347" y="4191"/>
                  </a:lnTo>
                  <a:lnTo>
                    <a:pt x="486664" y="10668"/>
                  </a:lnTo>
                  <a:lnTo>
                    <a:pt x="480695" y="10795"/>
                  </a:lnTo>
                  <a:lnTo>
                    <a:pt x="478536" y="7112"/>
                  </a:lnTo>
                  <a:lnTo>
                    <a:pt x="477139" y="4572"/>
                  </a:lnTo>
                  <a:lnTo>
                    <a:pt x="372872" y="8890"/>
                  </a:lnTo>
                  <a:lnTo>
                    <a:pt x="369316" y="15367"/>
                  </a:lnTo>
                  <a:lnTo>
                    <a:pt x="363728" y="15748"/>
                  </a:lnTo>
                  <a:lnTo>
                    <a:pt x="361696" y="12065"/>
                  </a:lnTo>
                  <a:lnTo>
                    <a:pt x="360299" y="9525"/>
                  </a:lnTo>
                  <a:lnTo>
                    <a:pt x="254889" y="15367"/>
                  </a:lnTo>
                  <a:lnTo>
                    <a:pt x="253873" y="22098"/>
                  </a:lnTo>
                  <a:lnTo>
                    <a:pt x="247015" y="22479"/>
                  </a:lnTo>
                  <a:lnTo>
                    <a:pt x="244856" y="18669"/>
                  </a:lnTo>
                  <a:lnTo>
                    <a:pt x="243586" y="16129"/>
                  </a:lnTo>
                  <a:lnTo>
                    <a:pt x="137668" y="23495"/>
                  </a:lnTo>
                  <a:lnTo>
                    <a:pt x="134366" y="29591"/>
                  </a:lnTo>
                  <a:lnTo>
                    <a:pt x="129159" y="29972"/>
                  </a:lnTo>
                  <a:lnTo>
                    <a:pt x="127381" y="27051"/>
                  </a:lnTo>
                  <a:lnTo>
                    <a:pt x="125984" y="24511"/>
                  </a:lnTo>
                  <a:lnTo>
                    <a:pt x="20193" y="33401"/>
                  </a:lnTo>
                  <a:lnTo>
                    <a:pt x="17145" y="40132"/>
                  </a:lnTo>
                  <a:lnTo>
                    <a:pt x="12573" y="40513"/>
                  </a:lnTo>
                  <a:lnTo>
                    <a:pt x="10668" y="37084"/>
                  </a:lnTo>
                  <a:lnTo>
                    <a:pt x="9271" y="34417"/>
                  </a:lnTo>
                  <a:lnTo>
                    <a:pt x="0" y="35306"/>
                  </a:lnTo>
                  <a:lnTo>
                    <a:pt x="127" y="37719"/>
                  </a:lnTo>
                  <a:lnTo>
                    <a:pt x="8001" y="37084"/>
                  </a:lnTo>
                  <a:lnTo>
                    <a:pt x="11303" y="43053"/>
                  </a:lnTo>
                  <a:lnTo>
                    <a:pt x="18669" y="42418"/>
                  </a:lnTo>
                  <a:lnTo>
                    <a:pt x="19558" y="40513"/>
                  </a:lnTo>
                  <a:lnTo>
                    <a:pt x="21844" y="35814"/>
                  </a:lnTo>
                  <a:lnTo>
                    <a:pt x="124841" y="27051"/>
                  </a:lnTo>
                  <a:lnTo>
                    <a:pt x="128016" y="32639"/>
                  </a:lnTo>
                  <a:lnTo>
                    <a:pt x="135763" y="32004"/>
                  </a:lnTo>
                  <a:lnTo>
                    <a:pt x="136779" y="29972"/>
                  </a:lnTo>
                  <a:lnTo>
                    <a:pt x="139065" y="25908"/>
                  </a:lnTo>
                  <a:lnTo>
                    <a:pt x="242189" y="18669"/>
                  </a:lnTo>
                  <a:lnTo>
                    <a:pt x="245745" y="25019"/>
                  </a:lnTo>
                  <a:lnTo>
                    <a:pt x="255270" y="24511"/>
                  </a:lnTo>
                  <a:lnTo>
                    <a:pt x="255651" y="22479"/>
                  </a:lnTo>
                  <a:lnTo>
                    <a:pt x="256413" y="17780"/>
                  </a:lnTo>
                  <a:lnTo>
                    <a:pt x="359029" y="12065"/>
                  </a:lnTo>
                  <a:lnTo>
                    <a:pt x="362458" y="18161"/>
                  </a:lnTo>
                  <a:lnTo>
                    <a:pt x="370586" y="17780"/>
                  </a:lnTo>
                  <a:lnTo>
                    <a:pt x="371729" y="15748"/>
                  </a:lnTo>
                  <a:lnTo>
                    <a:pt x="374269" y="11303"/>
                  </a:lnTo>
                  <a:lnTo>
                    <a:pt x="475919" y="7226"/>
                  </a:lnTo>
                  <a:lnTo>
                    <a:pt x="479552" y="13335"/>
                  </a:lnTo>
                  <a:lnTo>
                    <a:pt x="488061" y="13081"/>
                  </a:lnTo>
                  <a:lnTo>
                    <a:pt x="489204" y="10795"/>
                  </a:lnTo>
                  <a:lnTo>
                    <a:pt x="491617" y="6604"/>
                  </a:lnTo>
                  <a:lnTo>
                    <a:pt x="593128" y="3886"/>
                  </a:lnTo>
                  <a:lnTo>
                    <a:pt x="596773" y="9906"/>
                  </a:lnTo>
                  <a:lnTo>
                    <a:pt x="605155" y="9652"/>
                  </a:lnTo>
                  <a:lnTo>
                    <a:pt x="606552" y="7366"/>
                  </a:lnTo>
                  <a:lnTo>
                    <a:pt x="608838" y="3556"/>
                  </a:lnTo>
                  <a:lnTo>
                    <a:pt x="710450" y="2451"/>
                  </a:lnTo>
                  <a:lnTo>
                    <a:pt x="713994" y="8001"/>
                  </a:lnTo>
                  <a:lnTo>
                    <a:pt x="722249" y="8001"/>
                  </a:lnTo>
                  <a:lnTo>
                    <a:pt x="724027" y="5588"/>
                  </a:lnTo>
                  <a:lnTo>
                    <a:pt x="726186" y="2413"/>
                  </a:lnTo>
                  <a:lnTo>
                    <a:pt x="827659" y="3429"/>
                  </a:lnTo>
                  <a:lnTo>
                    <a:pt x="831215" y="9906"/>
                  </a:lnTo>
                  <a:lnTo>
                    <a:pt x="839724" y="10033"/>
                  </a:lnTo>
                  <a:lnTo>
                    <a:pt x="841248" y="7493"/>
                  </a:lnTo>
                  <a:lnTo>
                    <a:pt x="843534" y="3683"/>
                  </a:lnTo>
                  <a:lnTo>
                    <a:pt x="944626" y="6350"/>
                  </a:lnTo>
                  <a:lnTo>
                    <a:pt x="948309" y="12827"/>
                  </a:lnTo>
                  <a:lnTo>
                    <a:pt x="956691" y="13081"/>
                  </a:lnTo>
                  <a:lnTo>
                    <a:pt x="958088" y="10668"/>
                  </a:lnTo>
                  <a:lnTo>
                    <a:pt x="960120" y="6858"/>
                  </a:lnTo>
                  <a:lnTo>
                    <a:pt x="1062609" y="11176"/>
                  </a:lnTo>
                  <a:lnTo>
                    <a:pt x="1066165" y="17526"/>
                  </a:lnTo>
                  <a:lnTo>
                    <a:pt x="1074293" y="17907"/>
                  </a:lnTo>
                  <a:lnTo>
                    <a:pt x="1075817" y="15367"/>
                  </a:lnTo>
                  <a:lnTo>
                    <a:pt x="1077722" y="11938"/>
                  </a:lnTo>
                  <a:lnTo>
                    <a:pt x="1152779" y="16637"/>
                  </a:lnTo>
                  <a:lnTo>
                    <a:pt x="1179703" y="17907"/>
                  </a:lnTo>
                  <a:lnTo>
                    <a:pt x="1183132" y="24257"/>
                  </a:lnTo>
                  <a:lnTo>
                    <a:pt x="1191006" y="24765"/>
                  </a:lnTo>
                  <a:lnTo>
                    <a:pt x="1192403" y="22225"/>
                  </a:lnTo>
                  <a:lnTo>
                    <a:pt x="1194181" y="18923"/>
                  </a:lnTo>
                  <a:lnTo>
                    <a:pt x="1215517" y="19939"/>
                  </a:lnTo>
                  <a:lnTo>
                    <a:pt x="1297051" y="25908"/>
                  </a:lnTo>
                  <a:lnTo>
                    <a:pt x="1300353" y="32258"/>
                  </a:lnTo>
                  <a:lnTo>
                    <a:pt x="1308100" y="32893"/>
                  </a:lnTo>
                  <a:lnTo>
                    <a:pt x="1309624" y="30353"/>
                  </a:lnTo>
                  <a:lnTo>
                    <a:pt x="1311529" y="27051"/>
                  </a:lnTo>
                  <a:lnTo>
                    <a:pt x="1414653" y="35814"/>
                  </a:lnTo>
                  <a:lnTo>
                    <a:pt x="1417955" y="42418"/>
                  </a:lnTo>
                  <a:lnTo>
                    <a:pt x="1425321" y="43053"/>
                  </a:lnTo>
                  <a:lnTo>
                    <a:pt x="1426718" y="40513"/>
                  </a:lnTo>
                  <a:lnTo>
                    <a:pt x="1428369" y="36957"/>
                  </a:lnTo>
                  <a:lnTo>
                    <a:pt x="1436116" y="37719"/>
                  </a:lnTo>
                  <a:lnTo>
                    <a:pt x="1436243" y="36957"/>
                  </a:lnTo>
                  <a:lnTo>
                    <a:pt x="1436370" y="35306"/>
                  </a:lnTo>
                  <a:close/>
                </a:path>
              </a:pathLst>
            </a:custGeom>
            <a:solidFill>
              <a:srgbClr val="221F1F"/>
            </a:solidFill>
          </p:spPr>
          <p:txBody>
            <a:bodyPr wrap="square" lIns="0" tIns="0" rIns="0" bIns="0" rtlCol="0"/>
            <a:lstStyle/>
            <a:p>
              <a:endParaRPr/>
            </a:p>
          </p:txBody>
        </p:sp>
        <p:sp>
          <p:nvSpPr>
            <p:cNvPr id="39" name="object 39"/>
            <p:cNvSpPr/>
            <p:nvPr/>
          </p:nvSpPr>
          <p:spPr>
            <a:xfrm>
              <a:off x="3200781" y="1320545"/>
              <a:ext cx="1338580" cy="371475"/>
            </a:xfrm>
            <a:custGeom>
              <a:avLst/>
              <a:gdLst/>
              <a:ahLst/>
              <a:cxnLst/>
              <a:rect l="l" t="t" r="r" b="b"/>
              <a:pathLst>
                <a:path w="1338579" h="371475">
                  <a:moveTo>
                    <a:pt x="25654" y="315087"/>
                  </a:moveTo>
                  <a:lnTo>
                    <a:pt x="18288" y="315087"/>
                  </a:lnTo>
                  <a:lnTo>
                    <a:pt x="18288" y="305435"/>
                  </a:lnTo>
                  <a:lnTo>
                    <a:pt x="14986" y="305435"/>
                  </a:lnTo>
                  <a:lnTo>
                    <a:pt x="14986" y="318516"/>
                  </a:lnTo>
                  <a:lnTo>
                    <a:pt x="25654" y="318516"/>
                  </a:lnTo>
                  <a:lnTo>
                    <a:pt x="25654" y="315087"/>
                  </a:lnTo>
                  <a:close/>
                </a:path>
                <a:path w="1338579" h="371475">
                  <a:moveTo>
                    <a:pt x="34290" y="316738"/>
                  </a:moveTo>
                  <a:lnTo>
                    <a:pt x="33909" y="313309"/>
                  </a:lnTo>
                  <a:lnTo>
                    <a:pt x="32893" y="310134"/>
                  </a:lnTo>
                  <a:lnTo>
                    <a:pt x="31369" y="307213"/>
                  </a:lnTo>
                  <a:lnTo>
                    <a:pt x="30861" y="306616"/>
                  </a:lnTo>
                  <a:lnTo>
                    <a:pt x="30861" y="316738"/>
                  </a:lnTo>
                  <a:lnTo>
                    <a:pt x="30607" y="319532"/>
                  </a:lnTo>
                  <a:lnTo>
                    <a:pt x="17145" y="330454"/>
                  </a:lnTo>
                  <a:lnTo>
                    <a:pt x="14351" y="330200"/>
                  </a:lnTo>
                  <a:lnTo>
                    <a:pt x="3429" y="316738"/>
                  </a:lnTo>
                  <a:lnTo>
                    <a:pt x="3810" y="313944"/>
                  </a:lnTo>
                  <a:lnTo>
                    <a:pt x="17145" y="303022"/>
                  </a:lnTo>
                  <a:lnTo>
                    <a:pt x="19939" y="303403"/>
                  </a:lnTo>
                  <a:lnTo>
                    <a:pt x="22479" y="304165"/>
                  </a:lnTo>
                  <a:lnTo>
                    <a:pt x="30861" y="316738"/>
                  </a:lnTo>
                  <a:lnTo>
                    <a:pt x="30861" y="306616"/>
                  </a:lnTo>
                  <a:lnTo>
                    <a:pt x="17145" y="299720"/>
                  </a:lnTo>
                  <a:lnTo>
                    <a:pt x="0" y="316738"/>
                  </a:lnTo>
                  <a:lnTo>
                    <a:pt x="381" y="320167"/>
                  </a:lnTo>
                  <a:lnTo>
                    <a:pt x="17145" y="333883"/>
                  </a:lnTo>
                  <a:lnTo>
                    <a:pt x="20574" y="333502"/>
                  </a:lnTo>
                  <a:lnTo>
                    <a:pt x="23876" y="332486"/>
                  </a:lnTo>
                  <a:lnTo>
                    <a:pt x="26670" y="330962"/>
                  </a:lnTo>
                  <a:lnTo>
                    <a:pt x="27305" y="330454"/>
                  </a:lnTo>
                  <a:lnTo>
                    <a:pt x="34290" y="316738"/>
                  </a:lnTo>
                  <a:close/>
                </a:path>
                <a:path w="1338579" h="371475">
                  <a:moveTo>
                    <a:pt x="54229" y="305181"/>
                  </a:moveTo>
                  <a:lnTo>
                    <a:pt x="51943" y="302514"/>
                  </a:lnTo>
                  <a:lnTo>
                    <a:pt x="49276" y="299974"/>
                  </a:lnTo>
                  <a:lnTo>
                    <a:pt x="41021" y="327025"/>
                  </a:lnTo>
                  <a:lnTo>
                    <a:pt x="41656" y="329057"/>
                  </a:lnTo>
                  <a:lnTo>
                    <a:pt x="42164" y="330327"/>
                  </a:lnTo>
                  <a:lnTo>
                    <a:pt x="42672" y="330962"/>
                  </a:lnTo>
                  <a:lnTo>
                    <a:pt x="43053" y="331343"/>
                  </a:lnTo>
                  <a:lnTo>
                    <a:pt x="50660" y="324358"/>
                  </a:lnTo>
                  <a:lnTo>
                    <a:pt x="54229" y="305181"/>
                  </a:lnTo>
                  <a:close/>
                </a:path>
                <a:path w="1338579" h="371475">
                  <a:moveTo>
                    <a:pt x="76708" y="332105"/>
                  </a:moveTo>
                  <a:lnTo>
                    <a:pt x="70993" y="325501"/>
                  </a:lnTo>
                  <a:lnTo>
                    <a:pt x="51308" y="325501"/>
                  </a:lnTo>
                  <a:lnTo>
                    <a:pt x="44069" y="332359"/>
                  </a:lnTo>
                  <a:lnTo>
                    <a:pt x="44323" y="332740"/>
                  </a:lnTo>
                  <a:lnTo>
                    <a:pt x="44958" y="333248"/>
                  </a:lnTo>
                  <a:lnTo>
                    <a:pt x="45974" y="333883"/>
                  </a:lnTo>
                  <a:lnTo>
                    <a:pt x="74930" y="333883"/>
                  </a:lnTo>
                  <a:lnTo>
                    <a:pt x="76708" y="332105"/>
                  </a:lnTo>
                  <a:close/>
                </a:path>
                <a:path w="1338579" h="371475">
                  <a:moveTo>
                    <a:pt x="80264" y="298958"/>
                  </a:moveTo>
                  <a:lnTo>
                    <a:pt x="78613" y="296672"/>
                  </a:lnTo>
                  <a:lnTo>
                    <a:pt x="78359" y="296545"/>
                  </a:lnTo>
                  <a:lnTo>
                    <a:pt x="77216" y="295148"/>
                  </a:lnTo>
                  <a:lnTo>
                    <a:pt x="76581" y="294513"/>
                  </a:lnTo>
                  <a:lnTo>
                    <a:pt x="56248" y="294513"/>
                  </a:lnTo>
                  <a:lnTo>
                    <a:pt x="55486" y="295148"/>
                  </a:lnTo>
                  <a:lnTo>
                    <a:pt x="53467" y="296545"/>
                  </a:lnTo>
                  <a:lnTo>
                    <a:pt x="53213" y="296799"/>
                  </a:lnTo>
                  <a:lnTo>
                    <a:pt x="51422" y="298196"/>
                  </a:lnTo>
                  <a:lnTo>
                    <a:pt x="50660" y="298958"/>
                  </a:lnTo>
                  <a:lnTo>
                    <a:pt x="50787" y="299339"/>
                  </a:lnTo>
                  <a:lnTo>
                    <a:pt x="51181" y="300101"/>
                  </a:lnTo>
                  <a:lnTo>
                    <a:pt x="52311" y="300990"/>
                  </a:lnTo>
                  <a:lnTo>
                    <a:pt x="52451" y="301244"/>
                  </a:lnTo>
                  <a:lnTo>
                    <a:pt x="52832" y="301498"/>
                  </a:lnTo>
                  <a:lnTo>
                    <a:pt x="54724" y="303530"/>
                  </a:lnTo>
                  <a:lnTo>
                    <a:pt x="75184" y="303530"/>
                  </a:lnTo>
                  <a:lnTo>
                    <a:pt x="75946" y="302768"/>
                  </a:lnTo>
                  <a:lnTo>
                    <a:pt x="77711" y="301498"/>
                  </a:lnTo>
                  <a:lnTo>
                    <a:pt x="77851" y="301244"/>
                  </a:lnTo>
                  <a:lnTo>
                    <a:pt x="79502" y="299847"/>
                  </a:lnTo>
                  <a:lnTo>
                    <a:pt x="80264" y="298958"/>
                  </a:lnTo>
                  <a:close/>
                </a:path>
                <a:path w="1338579" h="371475">
                  <a:moveTo>
                    <a:pt x="85344" y="302768"/>
                  </a:moveTo>
                  <a:lnTo>
                    <a:pt x="83820" y="301371"/>
                  </a:lnTo>
                  <a:lnTo>
                    <a:pt x="83566" y="301244"/>
                  </a:lnTo>
                  <a:lnTo>
                    <a:pt x="83439" y="300990"/>
                  </a:lnTo>
                  <a:lnTo>
                    <a:pt x="81648" y="299974"/>
                  </a:lnTo>
                  <a:lnTo>
                    <a:pt x="80645" y="300609"/>
                  </a:lnTo>
                  <a:lnTo>
                    <a:pt x="78473" y="302260"/>
                  </a:lnTo>
                  <a:lnTo>
                    <a:pt x="76060" y="304546"/>
                  </a:lnTo>
                  <a:lnTo>
                    <a:pt x="72009" y="324231"/>
                  </a:lnTo>
                  <a:lnTo>
                    <a:pt x="72771" y="325247"/>
                  </a:lnTo>
                  <a:lnTo>
                    <a:pt x="74803" y="327533"/>
                  </a:lnTo>
                  <a:lnTo>
                    <a:pt x="74930" y="327787"/>
                  </a:lnTo>
                  <a:lnTo>
                    <a:pt x="76708" y="329819"/>
                  </a:lnTo>
                  <a:lnTo>
                    <a:pt x="77851" y="330835"/>
                  </a:lnTo>
                  <a:lnTo>
                    <a:pt x="80124" y="328549"/>
                  </a:lnTo>
                  <a:lnTo>
                    <a:pt x="85344" y="302768"/>
                  </a:lnTo>
                  <a:close/>
                </a:path>
                <a:path w="1338579" h="371475">
                  <a:moveTo>
                    <a:pt x="86741" y="268097"/>
                  </a:moveTo>
                  <a:lnTo>
                    <a:pt x="86614" y="267716"/>
                  </a:lnTo>
                  <a:lnTo>
                    <a:pt x="86347" y="267335"/>
                  </a:lnTo>
                  <a:lnTo>
                    <a:pt x="85344" y="266700"/>
                  </a:lnTo>
                  <a:lnTo>
                    <a:pt x="84328" y="266319"/>
                  </a:lnTo>
                  <a:lnTo>
                    <a:pt x="58547" y="266319"/>
                  </a:lnTo>
                  <a:lnTo>
                    <a:pt x="57277" y="266573"/>
                  </a:lnTo>
                  <a:lnTo>
                    <a:pt x="56388" y="266954"/>
                  </a:lnTo>
                  <a:lnTo>
                    <a:pt x="55486" y="267589"/>
                  </a:lnTo>
                  <a:lnTo>
                    <a:pt x="61976" y="275336"/>
                  </a:lnTo>
                  <a:lnTo>
                    <a:pt x="79883" y="275336"/>
                  </a:lnTo>
                  <a:lnTo>
                    <a:pt x="80886" y="274320"/>
                  </a:lnTo>
                  <a:lnTo>
                    <a:pt x="83566" y="271907"/>
                  </a:lnTo>
                  <a:lnTo>
                    <a:pt x="83693" y="271653"/>
                  </a:lnTo>
                  <a:lnTo>
                    <a:pt x="86474" y="268478"/>
                  </a:lnTo>
                  <a:lnTo>
                    <a:pt x="86741" y="268097"/>
                  </a:lnTo>
                  <a:close/>
                </a:path>
                <a:path w="1338579" h="371475">
                  <a:moveTo>
                    <a:pt x="90678" y="272796"/>
                  </a:moveTo>
                  <a:lnTo>
                    <a:pt x="90411" y="272415"/>
                  </a:lnTo>
                  <a:lnTo>
                    <a:pt x="89916" y="271145"/>
                  </a:lnTo>
                  <a:lnTo>
                    <a:pt x="89522" y="270764"/>
                  </a:lnTo>
                  <a:lnTo>
                    <a:pt x="88760" y="269748"/>
                  </a:lnTo>
                  <a:lnTo>
                    <a:pt x="88265" y="269494"/>
                  </a:lnTo>
                  <a:lnTo>
                    <a:pt x="77470" y="293370"/>
                  </a:lnTo>
                  <a:lnTo>
                    <a:pt x="77597" y="293624"/>
                  </a:lnTo>
                  <a:lnTo>
                    <a:pt x="79362" y="295783"/>
                  </a:lnTo>
                  <a:lnTo>
                    <a:pt x="79502" y="296164"/>
                  </a:lnTo>
                  <a:lnTo>
                    <a:pt x="79756" y="296291"/>
                  </a:lnTo>
                  <a:lnTo>
                    <a:pt x="81026" y="297434"/>
                  </a:lnTo>
                  <a:lnTo>
                    <a:pt x="82042" y="298196"/>
                  </a:lnTo>
                  <a:lnTo>
                    <a:pt x="82804" y="297942"/>
                  </a:lnTo>
                  <a:lnTo>
                    <a:pt x="84582" y="296672"/>
                  </a:lnTo>
                  <a:lnTo>
                    <a:pt x="85979" y="295529"/>
                  </a:lnTo>
                  <a:lnTo>
                    <a:pt x="90678" y="272796"/>
                  </a:lnTo>
                  <a:close/>
                </a:path>
                <a:path w="1338579" h="371475">
                  <a:moveTo>
                    <a:pt x="95504" y="359537"/>
                  </a:moveTo>
                  <a:lnTo>
                    <a:pt x="93472" y="351917"/>
                  </a:lnTo>
                  <a:lnTo>
                    <a:pt x="87998" y="359537"/>
                  </a:lnTo>
                  <a:lnTo>
                    <a:pt x="95504" y="359537"/>
                  </a:lnTo>
                  <a:close/>
                </a:path>
                <a:path w="1338579" h="371475">
                  <a:moveTo>
                    <a:pt x="106286" y="305181"/>
                  </a:moveTo>
                  <a:lnTo>
                    <a:pt x="104013" y="302514"/>
                  </a:lnTo>
                  <a:lnTo>
                    <a:pt x="101346" y="299974"/>
                  </a:lnTo>
                  <a:lnTo>
                    <a:pt x="93091" y="327025"/>
                  </a:lnTo>
                  <a:lnTo>
                    <a:pt x="93726" y="329057"/>
                  </a:lnTo>
                  <a:lnTo>
                    <a:pt x="94234" y="330327"/>
                  </a:lnTo>
                  <a:lnTo>
                    <a:pt x="94615" y="330962"/>
                  </a:lnTo>
                  <a:lnTo>
                    <a:pt x="95110" y="331343"/>
                  </a:lnTo>
                  <a:lnTo>
                    <a:pt x="102616" y="324358"/>
                  </a:lnTo>
                  <a:lnTo>
                    <a:pt x="106286" y="305181"/>
                  </a:lnTo>
                  <a:close/>
                </a:path>
                <a:path w="1338579" h="371475">
                  <a:moveTo>
                    <a:pt x="112014" y="275971"/>
                  </a:moveTo>
                  <a:lnTo>
                    <a:pt x="106286" y="268732"/>
                  </a:lnTo>
                  <a:lnTo>
                    <a:pt x="105664" y="269494"/>
                  </a:lnTo>
                  <a:lnTo>
                    <a:pt x="104394" y="271399"/>
                  </a:lnTo>
                  <a:lnTo>
                    <a:pt x="104013" y="271653"/>
                  </a:lnTo>
                  <a:lnTo>
                    <a:pt x="99695" y="293370"/>
                  </a:lnTo>
                  <a:lnTo>
                    <a:pt x="99568" y="294259"/>
                  </a:lnTo>
                  <a:lnTo>
                    <a:pt x="101346" y="297307"/>
                  </a:lnTo>
                  <a:lnTo>
                    <a:pt x="101854" y="297688"/>
                  </a:lnTo>
                  <a:lnTo>
                    <a:pt x="102870" y="297053"/>
                  </a:lnTo>
                  <a:lnTo>
                    <a:pt x="105156" y="295402"/>
                  </a:lnTo>
                  <a:lnTo>
                    <a:pt x="105397" y="295275"/>
                  </a:lnTo>
                  <a:lnTo>
                    <a:pt x="108458" y="292989"/>
                  </a:lnTo>
                  <a:lnTo>
                    <a:pt x="112014" y="275971"/>
                  </a:lnTo>
                  <a:close/>
                </a:path>
                <a:path w="1338579" h="371475">
                  <a:moveTo>
                    <a:pt x="128778" y="332105"/>
                  </a:moveTo>
                  <a:lnTo>
                    <a:pt x="123063" y="325501"/>
                  </a:lnTo>
                  <a:lnTo>
                    <a:pt x="103378" y="325501"/>
                  </a:lnTo>
                  <a:lnTo>
                    <a:pt x="96139" y="332359"/>
                  </a:lnTo>
                  <a:lnTo>
                    <a:pt x="96393" y="332740"/>
                  </a:lnTo>
                  <a:lnTo>
                    <a:pt x="97028" y="333248"/>
                  </a:lnTo>
                  <a:lnTo>
                    <a:pt x="98044" y="333883"/>
                  </a:lnTo>
                  <a:lnTo>
                    <a:pt x="126987" y="333883"/>
                  </a:lnTo>
                  <a:lnTo>
                    <a:pt x="128778" y="332105"/>
                  </a:lnTo>
                  <a:close/>
                </a:path>
                <a:path w="1338579" h="371475">
                  <a:moveTo>
                    <a:pt x="132334" y="298958"/>
                  </a:moveTo>
                  <a:lnTo>
                    <a:pt x="130683" y="296672"/>
                  </a:lnTo>
                  <a:lnTo>
                    <a:pt x="130429" y="296545"/>
                  </a:lnTo>
                  <a:lnTo>
                    <a:pt x="129286" y="295148"/>
                  </a:lnTo>
                  <a:lnTo>
                    <a:pt x="128651" y="294513"/>
                  </a:lnTo>
                  <a:lnTo>
                    <a:pt x="108331" y="294513"/>
                  </a:lnTo>
                  <a:lnTo>
                    <a:pt x="107569" y="295148"/>
                  </a:lnTo>
                  <a:lnTo>
                    <a:pt x="105524" y="296545"/>
                  </a:lnTo>
                  <a:lnTo>
                    <a:pt x="105283" y="296799"/>
                  </a:lnTo>
                  <a:lnTo>
                    <a:pt x="103378" y="298196"/>
                  </a:lnTo>
                  <a:lnTo>
                    <a:pt x="102743" y="298958"/>
                  </a:lnTo>
                  <a:lnTo>
                    <a:pt x="102870" y="299339"/>
                  </a:lnTo>
                  <a:lnTo>
                    <a:pt x="103251" y="300101"/>
                  </a:lnTo>
                  <a:lnTo>
                    <a:pt x="104394" y="300990"/>
                  </a:lnTo>
                  <a:lnTo>
                    <a:pt x="104521" y="301244"/>
                  </a:lnTo>
                  <a:lnTo>
                    <a:pt x="104902" y="301498"/>
                  </a:lnTo>
                  <a:lnTo>
                    <a:pt x="106807" y="303530"/>
                  </a:lnTo>
                  <a:lnTo>
                    <a:pt x="127254" y="303530"/>
                  </a:lnTo>
                  <a:lnTo>
                    <a:pt x="128016" y="302768"/>
                  </a:lnTo>
                  <a:lnTo>
                    <a:pt x="129794" y="301498"/>
                  </a:lnTo>
                  <a:lnTo>
                    <a:pt x="129921" y="301244"/>
                  </a:lnTo>
                  <a:lnTo>
                    <a:pt x="131572" y="299847"/>
                  </a:lnTo>
                  <a:lnTo>
                    <a:pt x="132334" y="298958"/>
                  </a:lnTo>
                  <a:close/>
                </a:path>
                <a:path w="1338579" h="371475">
                  <a:moveTo>
                    <a:pt x="137414" y="302768"/>
                  </a:moveTo>
                  <a:lnTo>
                    <a:pt x="135890" y="301371"/>
                  </a:lnTo>
                  <a:lnTo>
                    <a:pt x="135636" y="301244"/>
                  </a:lnTo>
                  <a:lnTo>
                    <a:pt x="135382" y="300990"/>
                  </a:lnTo>
                  <a:lnTo>
                    <a:pt x="133731" y="299974"/>
                  </a:lnTo>
                  <a:lnTo>
                    <a:pt x="132715" y="300609"/>
                  </a:lnTo>
                  <a:lnTo>
                    <a:pt x="130810" y="302006"/>
                  </a:lnTo>
                  <a:lnTo>
                    <a:pt x="128143" y="304546"/>
                  </a:lnTo>
                  <a:lnTo>
                    <a:pt x="124079" y="324231"/>
                  </a:lnTo>
                  <a:lnTo>
                    <a:pt x="124841" y="325247"/>
                  </a:lnTo>
                  <a:lnTo>
                    <a:pt x="128778" y="329819"/>
                  </a:lnTo>
                  <a:lnTo>
                    <a:pt x="129921" y="330835"/>
                  </a:lnTo>
                  <a:lnTo>
                    <a:pt x="132207" y="328549"/>
                  </a:lnTo>
                  <a:lnTo>
                    <a:pt x="137414" y="302768"/>
                  </a:lnTo>
                  <a:close/>
                </a:path>
                <a:path w="1338579" h="371475">
                  <a:moveTo>
                    <a:pt x="138811" y="268097"/>
                  </a:moveTo>
                  <a:lnTo>
                    <a:pt x="138684" y="267716"/>
                  </a:lnTo>
                  <a:lnTo>
                    <a:pt x="138430" y="267335"/>
                  </a:lnTo>
                  <a:lnTo>
                    <a:pt x="137287" y="266700"/>
                  </a:lnTo>
                  <a:lnTo>
                    <a:pt x="136398" y="266319"/>
                  </a:lnTo>
                  <a:lnTo>
                    <a:pt x="110617" y="266319"/>
                  </a:lnTo>
                  <a:lnTo>
                    <a:pt x="109347" y="266573"/>
                  </a:lnTo>
                  <a:lnTo>
                    <a:pt x="108458" y="266954"/>
                  </a:lnTo>
                  <a:lnTo>
                    <a:pt x="107569" y="267589"/>
                  </a:lnTo>
                  <a:lnTo>
                    <a:pt x="113919" y="275336"/>
                  </a:lnTo>
                  <a:lnTo>
                    <a:pt x="131953" y="275336"/>
                  </a:lnTo>
                  <a:lnTo>
                    <a:pt x="135509" y="271907"/>
                  </a:lnTo>
                  <a:lnTo>
                    <a:pt x="135636" y="271653"/>
                  </a:lnTo>
                  <a:lnTo>
                    <a:pt x="137795" y="269367"/>
                  </a:lnTo>
                  <a:lnTo>
                    <a:pt x="138557" y="268478"/>
                  </a:lnTo>
                  <a:lnTo>
                    <a:pt x="138811" y="268097"/>
                  </a:lnTo>
                  <a:close/>
                </a:path>
                <a:path w="1338579" h="371475">
                  <a:moveTo>
                    <a:pt x="142748" y="343027"/>
                  </a:moveTo>
                  <a:lnTo>
                    <a:pt x="133731" y="343027"/>
                  </a:lnTo>
                  <a:lnTo>
                    <a:pt x="133731" y="347980"/>
                  </a:lnTo>
                  <a:lnTo>
                    <a:pt x="129921" y="366776"/>
                  </a:lnTo>
                  <a:lnTo>
                    <a:pt x="125222" y="366776"/>
                  </a:lnTo>
                  <a:lnTo>
                    <a:pt x="128905" y="351155"/>
                  </a:lnTo>
                  <a:lnTo>
                    <a:pt x="120269" y="366776"/>
                  </a:lnTo>
                  <a:lnTo>
                    <a:pt x="115316" y="366776"/>
                  </a:lnTo>
                  <a:lnTo>
                    <a:pt x="113157" y="351155"/>
                  </a:lnTo>
                  <a:lnTo>
                    <a:pt x="110363" y="366776"/>
                  </a:lnTo>
                  <a:lnTo>
                    <a:pt x="105664" y="366776"/>
                  </a:lnTo>
                  <a:lnTo>
                    <a:pt x="109461" y="347980"/>
                  </a:lnTo>
                  <a:lnTo>
                    <a:pt x="116840" y="347980"/>
                  </a:lnTo>
                  <a:lnTo>
                    <a:pt x="118745" y="361188"/>
                  </a:lnTo>
                  <a:lnTo>
                    <a:pt x="126238" y="347980"/>
                  </a:lnTo>
                  <a:lnTo>
                    <a:pt x="133731" y="347980"/>
                  </a:lnTo>
                  <a:lnTo>
                    <a:pt x="133731" y="343027"/>
                  </a:lnTo>
                  <a:lnTo>
                    <a:pt x="102489" y="343027"/>
                  </a:lnTo>
                  <a:lnTo>
                    <a:pt x="102489" y="366776"/>
                  </a:lnTo>
                  <a:lnTo>
                    <a:pt x="97663" y="366776"/>
                  </a:lnTo>
                  <a:lnTo>
                    <a:pt x="96393" y="362585"/>
                  </a:lnTo>
                  <a:lnTo>
                    <a:pt x="86347" y="362585"/>
                  </a:lnTo>
                  <a:lnTo>
                    <a:pt x="83693" y="366776"/>
                  </a:lnTo>
                  <a:lnTo>
                    <a:pt x="78359" y="366776"/>
                  </a:lnTo>
                  <a:lnTo>
                    <a:pt x="91173" y="347980"/>
                  </a:lnTo>
                  <a:lnTo>
                    <a:pt x="96901" y="347980"/>
                  </a:lnTo>
                  <a:lnTo>
                    <a:pt x="102489" y="366776"/>
                  </a:lnTo>
                  <a:lnTo>
                    <a:pt x="102489" y="343027"/>
                  </a:lnTo>
                  <a:lnTo>
                    <a:pt x="74803" y="343027"/>
                  </a:lnTo>
                  <a:lnTo>
                    <a:pt x="69342" y="371221"/>
                  </a:lnTo>
                  <a:lnTo>
                    <a:pt x="137160" y="371221"/>
                  </a:lnTo>
                  <a:lnTo>
                    <a:pt x="138049" y="366776"/>
                  </a:lnTo>
                  <a:lnTo>
                    <a:pt x="141732" y="347980"/>
                  </a:lnTo>
                  <a:lnTo>
                    <a:pt x="142748" y="343027"/>
                  </a:lnTo>
                  <a:close/>
                </a:path>
                <a:path w="1338579" h="371475">
                  <a:moveTo>
                    <a:pt x="142748" y="272796"/>
                  </a:moveTo>
                  <a:lnTo>
                    <a:pt x="142494" y="272415"/>
                  </a:lnTo>
                  <a:lnTo>
                    <a:pt x="141986" y="271145"/>
                  </a:lnTo>
                  <a:lnTo>
                    <a:pt x="141605" y="270764"/>
                  </a:lnTo>
                  <a:lnTo>
                    <a:pt x="140843" y="269748"/>
                  </a:lnTo>
                  <a:lnTo>
                    <a:pt x="140335" y="269494"/>
                  </a:lnTo>
                  <a:lnTo>
                    <a:pt x="129540" y="293370"/>
                  </a:lnTo>
                  <a:lnTo>
                    <a:pt x="129667" y="293624"/>
                  </a:lnTo>
                  <a:lnTo>
                    <a:pt x="131445" y="295783"/>
                  </a:lnTo>
                  <a:lnTo>
                    <a:pt x="131572" y="296164"/>
                  </a:lnTo>
                  <a:lnTo>
                    <a:pt x="131826" y="296291"/>
                  </a:lnTo>
                  <a:lnTo>
                    <a:pt x="133096" y="297434"/>
                  </a:lnTo>
                  <a:lnTo>
                    <a:pt x="134112" y="298196"/>
                  </a:lnTo>
                  <a:lnTo>
                    <a:pt x="134874" y="297942"/>
                  </a:lnTo>
                  <a:lnTo>
                    <a:pt x="136652" y="296672"/>
                  </a:lnTo>
                  <a:lnTo>
                    <a:pt x="137414" y="295910"/>
                  </a:lnTo>
                  <a:lnTo>
                    <a:pt x="138049" y="295529"/>
                  </a:lnTo>
                  <a:lnTo>
                    <a:pt x="142748" y="272796"/>
                  </a:lnTo>
                  <a:close/>
                </a:path>
                <a:path w="1338579" h="371475">
                  <a:moveTo>
                    <a:pt x="151130" y="306959"/>
                  </a:moveTo>
                  <a:lnTo>
                    <a:pt x="141605" y="306959"/>
                  </a:lnTo>
                  <a:lnTo>
                    <a:pt x="139446" y="315849"/>
                  </a:lnTo>
                  <a:lnTo>
                    <a:pt x="148717" y="315849"/>
                  </a:lnTo>
                  <a:lnTo>
                    <a:pt x="151130" y="306959"/>
                  </a:lnTo>
                  <a:close/>
                </a:path>
                <a:path w="1338579" h="371475">
                  <a:moveTo>
                    <a:pt x="155702" y="283083"/>
                  </a:moveTo>
                  <a:lnTo>
                    <a:pt x="146177" y="283083"/>
                  </a:lnTo>
                  <a:lnTo>
                    <a:pt x="144399" y="291846"/>
                  </a:lnTo>
                  <a:lnTo>
                    <a:pt x="153670" y="291846"/>
                  </a:lnTo>
                  <a:lnTo>
                    <a:pt x="155702" y="283083"/>
                  </a:lnTo>
                  <a:close/>
                </a:path>
                <a:path w="1338579" h="371475">
                  <a:moveTo>
                    <a:pt x="165735" y="305181"/>
                  </a:moveTo>
                  <a:lnTo>
                    <a:pt x="163449" y="302514"/>
                  </a:lnTo>
                  <a:lnTo>
                    <a:pt x="160782" y="299974"/>
                  </a:lnTo>
                  <a:lnTo>
                    <a:pt x="152527" y="327025"/>
                  </a:lnTo>
                  <a:lnTo>
                    <a:pt x="153162" y="329057"/>
                  </a:lnTo>
                  <a:lnTo>
                    <a:pt x="153670" y="330327"/>
                  </a:lnTo>
                  <a:lnTo>
                    <a:pt x="154051" y="330962"/>
                  </a:lnTo>
                  <a:lnTo>
                    <a:pt x="154559" y="331343"/>
                  </a:lnTo>
                  <a:lnTo>
                    <a:pt x="162052" y="324358"/>
                  </a:lnTo>
                  <a:lnTo>
                    <a:pt x="165735" y="305181"/>
                  </a:lnTo>
                  <a:close/>
                </a:path>
                <a:path w="1338579" h="371475">
                  <a:moveTo>
                    <a:pt x="171450" y="275971"/>
                  </a:moveTo>
                  <a:lnTo>
                    <a:pt x="165608" y="268732"/>
                  </a:lnTo>
                  <a:lnTo>
                    <a:pt x="163830" y="271399"/>
                  </a:lnTo>
                  <a:lnTo>
                    <a:pt x="163449" y="271653"/>
                  </a:lnTo>
                  <a:lnTo>
                    <a:pt x="159131" y="293370"/>
                  </a:lnTo>
                  <a:lnTo>
                    <a:pt x="159004" y="294259"/>
                  </a:lnTo>
                  <a:lnTo>
                    <a:pt x="160020" y="295910"/>
                  </a:lnTo>
                  <a:lnTo>
                    <a:pt x="160782" y="297307"/>
                  </a:lnTo>
                  <a:lnTo>
                    <a:pt x="161290" y="297688"/>
                  </a:lnTo>
                  <a:lnTo>
                    <a:pt x="162306" y="297053"/>
                  </a:lnTo>
                  <a:lnTo>
                    <a:pt x="164592" y="295402"/>
                  </a:lnTo>
                  <a:lnTo>
                    <a:pt x="164846" y="295275"/>
                  </a:lnTo>
                  <a:lnTo>
                    <a:pt x="167894" y="292989"/>
                  </a:lnTo>
                  <a:lnTo>
                    <a:pt x="171450" y="275971"/>
                  </a:lnTo>
                  <a:close/>
                </a:path>
                <a:path w="1338579" h="371475">
                  <a:moveTo>
                    <a:pt x="180086" y="353060"/>
                  </a:moveTo>
                  <a:lnTo>
                    <a:pt x="179578" y="351917"/>
                  </a:lnTo>
                  <a:lnTo>
                    <a:pt x="178308" y="351282"/>
                  </a:lnTo>
                  <a:lnTo>
                    <a:pt x="175133" y="351155"/>
                  </a:lnTo>
                  <a:lnTo>
                    <a:pt x="171323" y="351155"/>
                  </a:lnTo>
                  <a:lnTo>
                    <a:pt x="170307" y="356489"/>
                  </a:lnTo>
                  <a:lnTo>
                    <a:pt x="171831" y="356489"/>
                  </a:lnTo>
                  <a:lnTo>
                    <a:pt x="177292" y="356108"/>
                  </a:lnTo>
                  <a:lnTo>
                    <a:pt x="179324" y="354965"/>
                  </a:lnTo>
                  <a:lnTo>
                    <a:pt x="179959" y="354076"/>
                  </a:lnTo>
                  <a:lnTo>
                    <a:pt x="180086" y="353060"/>
                  </a:lnTo>
                  <a:close/>
                </a:path>
                <a:path w="1338579" h="371475">
                  <a:moveTo>
                    <a:pt x="188214" y="332105"/>
                  </a:moveTo>
                  <a:lnTo>
                    <a:pt x="182499" y="325501"/>
                  </a:lnTo>
                  <a:lnTo>
                    <a:pt x="162814" y="325501"/>
                  </a:lnTo>
                  <a:lnTo>
                    <a:pt x="155575" y="332359"/>
                  </a:lnTo>
                  <a:lnTo>
                    <a:pt x="155829" y="332740"/>
                  </a:lnTo>
                  <a:lnTo>
                    <a:pt x="156464" y="333248"/>
                  </a:lnTo>
                  <a:lnTo>
                    <a:pt x="157480" y="333883"/>
                  </a:lnTo>
                  <a:lnTo>
                    <a:pt x="186436" y="333883"/>
                  </a:lnTo>
                  <a:lnTo>
                    <a:pt x="188214" y="332105"/>
                  </a:lnTo>
                  <a:close/>
                </a:path>
                <a:path w="1338579" h="371475">
                  <a:moveTo>
                    <a:pt x="191643" y="298958"/>
                  </a:moveTo>
                  <a:lnTo>
                    <a:pt x="191262" y="298196"/>
                  </a:lnTo>
                  <a:lnTo>
                    <a:pt x="190119" y="296672"/>
                  </a:lnTo>
                  <a:lnTo>
                    <a:pt x="189865" y="296545"/>
                  </a:lnTo>
                  <a:lnTo>
                    <a:pt x="188722" y="295148"/>
                  </a:lnTo>
                  <a:lnTo>
                    <a:pt x="188087" y="294513"/>
                  </a:lnTo>
                  <a:lnTo>
                    <a:pt x="167767" y="294513"/>
                  </a:lnTo>
                  <a:lnTo>
                    <a:pt x="167005" y="295148"/>
                  </a:lnTo>
                  <a:lnTo>
                    <a:pt x="164973" y="296545"/>
                  </a:lnTo>
                  <a:lnTo>
                    <a:pt x="164719" y="296799"/>
                  </a:lnTo>
                  <a:lnTo>
                    <a:pt x="162814" y="298196"/>
                  </a:lnTo>
                  <a:lnTo>
                    <a:pt x="162179" y="298958"/>
                  </a:lnTo>
                  <a:lnTo>
                    <a:pt x="162179" y="299339"/>
                  </a:lnTo>
                  <a:lnTo>
                    <a:pt x="162687" y="300101"/>
                  </a:lnTo>
                  <a:lnTo>
                    <a:pt x="163830" y="300990"/>
                  </a:lnTo>
                  <a:lnTo>
                    <a:pt x="163957" y="301244"/>
                  </a:lnTo>
                  <a:lnTo>
                    <a:pt x="164338" y="301498"/>
                  </a:lnTo>
                  <a:lnTo>
                    <a:pt x="166243" y="303530"/>
                  </a:lnTo>
                  <a:lnTo>
                    <a:pt x="186690" y="303530"/>
                  </a:lnTo>
                  <a:lnTo>
                    <a:pt x="187452" y="302768"/>
                  </a:lnTo>
                  <a:lnTo>
                    <a:pt x="189230" y="301498"/>
                  </a:lnTo>
                  <a:lnTo>
                    <a:pt x="189357" y="301244"/>
                  </a:lnTo>
                  <a:lnTo>
                    <a:pt x="191008" y="299847"/>
                  </a:lnTo>
                  <a:lnTo>
                    <a:pt x="191643" y="298958"/>
                  </a:lnTo>
                  <a:close/>
                </a:path>
                <a:path w="1338579" h="371475">
                  <a:moveTo>
                    <a:pt x="196850" y="302768"/>
                  </a:moveTo>
                  <a:lnTo>
                    <a:pt x="195326" y="301371"/>
                  </a:lnTo>
                  <a:lnTo>
                    <a:pt x="195072" y="301244"/>
                  </a:lnTo>
                  <a:lnTo>
                    <a:pt x="194818" y="300990"/>
                  </a:lnTo>
                  <a:lnTo>
                    <a:pt x="193167" y="299974"/>
                  </a:lnTo>
                  <a:lnTo>
                    <a:pt x="192151" y="300609"/>
                  </a:lnTo>
                  <a:lnTo>
                    <a:pt x="190373" y="301879"/>
                  </a:lnTo>
                  <a:lnTo>
                    <a:pt x="187579" y="304546"/>
                  </a:lnTo>
                  <a:lnTo>
                    <a:pt x="183515" y="324231"/>
                  </a:lnTo>
                  <a:lnTo>
                    <a:pt x="184277" y="325247"/>
                  </a:lnTo>
                  <a:lnTo>
                    <a:pt x="188214" y="329819"/>
                  </a:lnTo>
                  <a:lnTo>
                    <a:pt x="189357" y="330835"/>
                  </a:lnTo>
                  <a:lnTo>
                    <a:pt x="191643" y="328549"/>
                  </a:lnTo>
                  <a:lnTo>
                    <a:pt x="196850" y="302768"/>
                  </a:lnTo>
                  <a:close/>
                </a:path>
                <a:path w="1338579" h="371475">
                  <a:moveTo>
                    <a:pt x="198247" y="268097"/>
                  </a:moveTo>
                  <a:lnTo>
                    <a:pt x="198120" y="267716"/>
                  </a:lnTo>
                  <a:lnTo>
                    <a:pt x="197739" y="267335"/>
                  </a:lnTo>
                  <a:lnTo>
                    <a:pt x="196723" y="266700"/>
                  </a:lnTo>
                  <a:lnTo>
                    <a:pt x="195834" y="266319"/>
                  </a:lnTo>
                  <a:lnTo>
                    <a:pt x="170053" y="266319"/>
                  </a:lnTo>
                  <a:lnTo>
                    <a:pt x="168783" y="266573"/>
                  </a:lnTo>
                  <a:lnTo>
                    <a:pt x="167894" y="266954"/>
                  </a:lnTo>
                  <a:lnTo>
                    <a:pt x="167005" y="267589"/>
                  </a:lnTo>
                  <a:lnTo>
                    <a:pt x="173355" y="275336"/>
                  </a:lnTo>
                  <a:lnTo>
                    <a:pt x="191389" y="275336"/>
                  </a:lnTo>
                  <a:lnTo>
                    <a:pt x="194945" y="271907"/>
                  </a:lnTo>
                  <a:lnTo>
                    <a:pt x="195072" y="271653"/>
                  </a:lnTo>
                  <a:lnTo>
                    <a:pt x="197231" y="269367"/>
                  </a:lnTo>
                  <a:lnTo>
                    <a:pt x="197993" y="268478"/>
                  </a:lnTo>
                  <a:lnTo>
                    <a:pt x="198247" y="268097"/>
                  </a:lnTo>
                  <a:close/>
                </a:path>
                <a:path w="1338579" h="371475">
                  <a:moveTo>
                    <a:pt x="202184" y="272796"/>
                  </a:moveTo>
                  <a:lnTo>
                    <a:pt x="201930" y="272415"/>
                  </a:lnTo>
                  <a:lnTo>
                    <a:pt x="201295" y="271145"/>
                  </a:lnTo>
                  <a:lnTo>
                    <a:pt x="200279" y="269748"/>
                  </a:lnTo>
                  <a:lnTo>
                    <a:pt x="199771" y="269494"/>
                  </a:lnTo>
                  <a:lnTo>
                    <a:pt x="188976" y="293370"/>
                  </a:lnTo>
                  <a:lnTo>
                    <a:pt x="189103" y="293624"/>
                  </a:lnTo>
                  <a:lnTo>
                    <a:pt x="190881" y="295783"/>
                  </a:lnTo>
                  <a:lnTo>
                    <a:pt x="191008" y="296164"/>
                  </a:lnTo>
                  <a:lnTo>
                    <a:pt x="191262" y="296291"/>
                  </a:lnTo>
                  <a:lnTo>
                    <a:pt x="192532" y="297434"/>
                  </a:lnTo>
                  <a:lnTo>
                    <a:pt x="193548" y="298196"/>
                  </a:lnTo>
                  <a:lnTo>
                    <a:pt x="194310" y="297942"/>
                  </a:lnTo>
                  <a:lnTo>
                    <a:pt x="195580" y="297053"/>
                  </a:lnTo>
                  <a:lnTo>
                    <a:pt x="196850" y="295910"/>
                  </a:lnTo>
                  <a:lnTo>
                    <a:pt x="197485" y="295529"/>
                  </a:lnTo>
                  <a:lnTo>
                    <a:pt x="202184" y="272796"/>
                  </a:lnTo>
                  <a:close/>
                </a:path>
                <a:path w="1338579" h="371475">
                  <a:moveTo>
                    <a:pt x="217805" y="305181"/>
                  </a:moveTo>
                  <a:lnTo>
                    <a:pt x="215519" y="302514"/>
                  </a:lnTo>
                  <a:lnTo>
                    <a:pt x="212852" y="299974"/>
                  </a:lnTo>
                  <a:lnTo>
                    <a:pt x="204597" y="327025"/>
                  </a:lnTo>
                  <a:lnTo>
                    <a:pt x="205105" y="329057"/>
                  </a:lnTo>
                  <a:lnTo>
                    <a:pt x="205740" y="330327"/>
                  </a:lnTo>
                  <a:lnTo>
                    <a:pt x="206121" y="330962"/>
                  </a:lnTo>
                  <a:lnTo>
                    <a:pt x="206629" y="331343"/>
                  </a:lnTo>
                  <a:lnTo>
                    <a:pt x="214122" y="324358"/>
                  </a:lnTo>
                  <a:lnTo>
                    <a:pt x="217805" y="305181"/>
                  </a:lnTo>
                  <a:close/>
                </a:path>
                <a:path w="1338579" h="371475">
                  <a:moveTo>
                    <a:pt x="223520" y="275971"/>
                  </a:moveTo>
                  <a:lnTo>
                    <a:pt x="217678" y="268732"/>
                  </a:lnTo>
                  <a:lnTo>
                    <a:pt x="217170" y="269494"/>
                  </a:lnTo>
                  <a:lnTo>
                    <a:pt x="215773" y="271399"/>
                  </a:lnTo>
                  <a:lnTo>
                    <a:pt x="215519" y="271653"/>
                  </a:lnTo>
                  <a:lnTo>
                    <a:pt x="211201" y="293370"/>
                  </a:lnTo>
                  <a:lnTo>
                    <a:pt x="211074" y="294259"/>
                  </a:lnTo>
                  <a:lnTo>
                    <a:pt x="212852" y="297307"/>
                  </a:lnTo>
                  <a:lnTo>
                    <a:pt x="213360" y="297688"/>
                  </a:lnTo>
                  <a:lnTo>
                    <a:pt x="214376" y="297053"/>
                  </a:lnTo>
                  <a:lnTo>
                    <a:pt x="216662" y="295402"/>
                  </a:lnTo>
                  <a:lnTo>
                    <a:pt x="216916" y="295275"/>
                  </a:lnTo>
                  <a:lnTo>
                    <a:pt x="219964" y="292989"/>
                  </a:lnTo>
                  <a:lnTo>
                    <a:pt x="223520" y="275971"/>
                  </a:lnTo>
                  <a:close/>
                </a:path>
                <a:path w="1338579" h="371475">
                  <a:moveTo>
                    <a:pt x="225933" y="343027"/>
                  </a:moveTo>
                  <a:lnTo>
                    <a:pt x="214630" y="343027"/>
                  </a:lnTo>
                  <a:lnTo>
                    <a:pt x="214630" y="347980"/>
                  </a:lnTo>
                  <a:lnTo>
                    <a:pt x="210820" y="366776"/>
                  </a:lnTo>
                  <a:lnTo>
                    <a:pt x="206121" y="366776"/>
                  </a:lnTo>
                  <a:lnTo>
                    <a:pt x="209804" y="351282"/>
                  </a:lnTo>
                  <a:lnTo>
                    <a:pt x="201041" y="366776"/>
                  </a:lnTo>
                  <a:lnTo>
                    <a:pt x="196215" y="366776"/>
                  </a:lnTo>
                  <a:lnTo>
                    <a:pt x="193929" y="351155"/>
                  </a:lnTo>
                  <a:lnTo>
                    <a:pt x="191262" y="366776"/>
                  </a:lnTo>
                  <a:lnTo>
                    <a:pt x="186563" y="366776"/>
                  </a:lnTo>
                  <a:lnTo>
                    <a:pt x="190373" y="347980"/>
                  </a:lnTo>
                  <a:lnTo>
                    <a:pt x="197739" y="347980"/>
                  </a:lnTo>
                  <a:lnTo>
                    <a:pt x="199517" y="361188"/>
                  </a:lnTo>
                  <a:lnTo>
                    <a:pt x="207137" y="347980"/>
                  </a:lnTo>
                  <a:lnTo>
                    <a:pt x="214630" y="347980"/>
                  </a:lnTo>
                  <a:lnTo>
                    <a:pt x="214630" y="343027"/>
                  </a:lnTo>
                  <a:lnTo>
                    <a:pt x="185166" y="343027"/>
                  </a:lnTo>
                  <a:lnTo>
                    <a:pt x="185166" y="354203"/>
                  </a:lnTo>
                  <a:lnTo>
                    <a:pt x="184658" y="355473"/>
                  </a:lnTo>
                  <a:lnTo>
                    <a:pt x="183007" y="357632"/>
                  </a:lnTo>
                  <a:lnTo>
                    <a:pt x="180848" y="358902"/>
                  </a:lnTo>
                  <a:lnTo>
                    <a:pt x="177546" y="359537"/>
                  </a:lnTo>
                  <a:lnTo>
                    <a:pt x="172974" y="359664"/>
                  </a:lnTo>
                  <a:lnTo>
                    <a:pt x="169672" y="359664"/>
                  </a:lnTo>
                  <a:lnTo>
                    <a:pt x="168148" y="366776"/>
                  </a:lnTo>
                  <a:lnTo>
                    <a:pt x="162941" y="366776"/>
                  </a:lnTo>
                  <a:lnTo>
                    <a:pt x="166751" y="347980"/>
                  </a:lnTo>
                  <a:lnTo>
                    <a:pt x="177038" y="347980"/>
                  </a:lnTo>
                  <a:lnTo>
                    <a:pt x="181483" y="348488"/>
                  </a:lnTo>
                  <a:lnTo>
                    <a:pt x="182880" y="349123"/>
                  </a:lnTo>
                  <a:lnTo>
                    <a:pt x="185166" y="354203"/>
                  </a:lnTo>
                  <a:lnTo>
                    <a:pt x="185166" y="343027"/>
                  </a:lnTo>
                  <a:lnTo>
                    <a:pt x="158115" y="343027"/>
                  </a:lnTo>
                  <a:lnTo>
                    <a:pt x="152527" y="371221"/>
                  </a:lnTo>
                  <a:lnTo>
                    <a:pt x="220345" y="371221"/>
                  </a:lnTo>
                  <a:lnTo>
                    <a:pt x="221234" y="366776"/>
                  </a:lnTo>
                  <a:lnTo>
                    <a:pt x="224917" y="347980"/>
                  </a:lnTo>
                  <a:lnTo>
                    <a:pt x="225933" y="343027"/>
                  </a:lnTo>
                  <a:close/>
                </a:path>
                <a:path w="1338579" h="371475">
                  <a:moveTo>
                    <a:pt x="240284" y="332105"/>
                  </a:moveTo>
                  <a:lnTo>
                    <a:pt x="234569" y="325501"/>
                  </a:lnTo>
                  <a:lnTo>
                    <a:pt x="214884" y="325501"/>
                  </a:lnTo>
                  <a:lnTo>
                    <a:pt x="207518" y="332359"/>
                  </a:lnTo>
                  <a:lnTo>
                    <a:pt x="207772" y="332740"/>
                  </a:lnTo>
                  <a:lnTo>
                    <a:pt x="209550" y="333883"/>
                  </a:lnTo>
                  <a:lnTo>
                    <a:pt x="238506" y="333883"/>
                  </a:lnTo>
                  <a:lnTo>
                    <a:pt x="240284" y="332105"/>
                  </a:lnTo>
                  <a:close/>
                </a:path>
                <a:path w="1338579" h="371475">
                  <a:moveTo>
                    <a:pt x="243713" y="298958"/>
                  </a:moveTo>
                  <a:lnTo>
                    <a:pt x="243332" y="298196"/>
                  </a:lnTo>
                  <a:lnTo>
                    <a:pt x="242189" y="296672"/>
                  </a:lnTo>
                  <a:lnTo>
                    <a:pt x="241935" y="296545"/>
                  </a:lnTo>
                  <a:lnTo>
                    <a:pt x="240792" y="295148"/>
                  </a:lnTo>
                  <a:lnTo>
                    <a:pt x="240157" y="294513"/>
                  </a:lnTo>
                  <a:lnTo>
                    <a:pt x="219837" y="294513"/>
                  </a:lnTo>
                  <a:lnTo>
                    <a:pt x="219075" y="295148"/>
                  </a:lnTo>
                  <a:lnTo>
                    <a:pt x="217043" y="296545"/>
                  </a:lnTo>
                  <a:lnTo>
                    <a:pt x="216789" y="296799"/>
                  </a:lnTo>
                  <a:lnTo>
                    <a:pt x="214884" y="298196"/>
                  </a:lnTo>
                  <a:lnTo>
                    <a:pt x="214249" y="298958"/>
                  </a:lnTo>
                  <a:lnTo>
                    <a:pt x="214249" y="299339"/>
                  </a:lnTo>
                  <a:lnTo>
                    <a:pt x="214757" y="300101"/>
                  </a:lnTo>
                  <a:lnTo>
                    <a:pt x="216281" y="301498"/>
                  </a:lnTo>
                  <a:lnTo>
                    <a:pt x="218313" y="303530"/>
                  </a:lnTo>
                  <a:lnTo>
                    <a:pt x="238633" y="303530"/>
                  </a:lnTo>
                  <a:lnTo>
                    <a:pt x="239522" y="302768"/>
                  </a:lnTo>
                  <a:lnTo>
                    <a:pt x="241300" y="301498"/>
                  </a:lnTo>
                  <a:lnTo>
                    <a:pt x="241427" y="301244"/>
                  </a:lnTo>
                  <a:lnTo>
                    <a:pt x="243078" y="299847"/>
                  </a:lnTo>
                  <a:lnTo>
                    <a:pt x="243713" y="298958"/>
                  </a:lnTo>
                  <a:close/>
                </a:path>
                <a:path w="1338579" h="371475">
                  <a:moveTo>
                    <a:pt x="248920" y="302768"/>
                  </a:moveTo>
                  <a:lnTo>
                    <a:pt x="247396" y="301371"/>
                  </a:lnTo>
                  <a:lnTo>
                    <a:pt x="247142" y="301244"/>
                  </a:lnTo>
                  <a:lnTo>
                    <a:pt x="246888" y="300990"/>
                  </a:lnTo>
                  <a:lnTo>
                    <a:pt x="245237" y="299974"/>
                  </a:lnTo>
                  <a:lnTo>
                    <a:pt x="244094" y="300609"/>
                  </a:lnTo>
                  <a:lnTo>
                    <a:pt x="242316" y="302006"/>
                  </a:lnTo>
                  <a:lnTo>
                    <a:pt x="239649" y="304546"/>
                  </a:lnTo>
                  <a:lnTo>
                    <a:pt x="235458" y="324231"/>
                  </a:lnTo>
                  <a:lnTo>
                    <a:pt x="240284" y="329819"/>
                  </a:lnTo>
                  <a:lnTo>
                    <a:pt x="241046" y="330581"/>
                  </a:lnTo>
                  <a:lnTo>
                    <a:pt x="241427" y="330835"/>
                  </a:lnTo>
                  <a:lnTo>
                    <a:pt x="243713" y="328549"/>
                  </a:lnTo>
                  <a:lnTo>
                    <a:pt x="248920" y="302768"/>
                  </a:lnTo>
                  <a:close/>
                </a:path>
                <a:path w="1338579" h="371475">
                  <a:moveTo>
                    <a:pt x="250317" y="268097"/>
                  </a:moveTo>
                  <a:lnTo>
                    <a:pt x="250190" y="267716"/>
                  </a:lnTo>
                  <a:lnTo>
                    <a:pt x="249809" y="267335"/>
                  </a:lnTo>
                  <a:lnTo>
                    <a:pt x="248793" y="266700"/>
                  </a:lnTo>
                  <a:lnTo>
                    <a:pt x="247904" y="266319"/>
                  </a:lnTo>
                  <a:lnTo>
                    <a:pt x="221996" y="266319"/>
                  </a:lnTo>
                  <a:lnTo>
                    <a:pt x="220853" y="266573"/>
                  </a:lnTo>
                  <a:lnTo>
                    <a:pt x="219964" y="266954"/>
                  </a:lnTo>
                  <a:lnTo>
                    <a:pt x="219075" y="267589"/>
                  </a:lnTo>
                  <a:lnTo>
                    <a:pt x="225425" y="275336"/>
                  </a:lnTo>
                  <a:lnTo>
                    <a:pt x="243459" y="275336"/>
                  </a:lnTo>
                  <a:lnTo>
                    <a:pt x="247015" y="271907"/>
                  </a:lnTo>
                  <a:lnTo>
                    <a:pt x="247142" y="271653"/>
                  </a:lnTo>
                  <a:lnTo>
                    <a:pt x="249301" y="269367"/>
                  </a:lnTo>
                  <a:lnTo>
                    <a:pt x="250063" y="268478"/>
                  </a:lnTo>
                  <a:lnTo>
                    <a:pt x="250317" y="268097"/>
                  </a:lnTo>
                  <a:close/>
                </a:path>
                <a:path w="1338579" h="371475">
                  <a:moveTo>
                    <a:pt x="254254" y="272796"/>
                  </a:moveTo>
                  <a:lnTo>
                    <a:pt x="253873" y="272415"/>
                  </a:lnTo>
                  <a:lnTo>
                    <a:pt x="253365" y="271145"/>
                  </a:lnTo>
                  <a:lnTo>
                    <a:pt x="252730" y="270256"/>
                  </a:lnTo>
                  <a:lnTo>
                    <a:pt x="252222" y="269748"/>
                  </a:lnTo>
                  <a:lnTo>
                    <a:pt x="251841" y="269494"/>
                  </a:lnTo>
                  <a:lnTo>
                    <a:pt x="241046" y="293370"/>
                  </a:lnTo>
                  <a:lnTo>
                    <a:pt x="241173" y="293624"/>
                  </a:lnTo>
                  <a:lnTo>
                    <a:pt x="242951" y="295783"/>
                  </a:lnTo>
                  <a:lnTo>
                    <a:pt x="243078" y="296164"/>
                  </a:lnTo>
                  <a:lnTo>
                    <a:pt x="243332" y="296291"/>
                  </a:lnTo>
                  <a:lnTo>
                    <a:pt x="244602" y="297434"/>
                  </a:lnTo>
                  <a:lnTo>
                    <a:pt x="245618" y="298196"/>
                  </a:lnTo>
                  <a:lnTo>
                    <a:pt x="246380" y="297942"/>
                  </a:lnTo>
                  <a:lnTo>
                    <a:pt x="247650" y="297053"/>
                  </a:lnTo>
                  <a:lnTo>
                    <a:pt x="248920" y="295910"/>
                  </a:lnTo>
                  <a:lnTo>
                    <a:pt x="249555" y="295529"/>
                  </a:lnTo>
                  <a:lnTo>
                    <a:pt x="254254" y="272796"/>
                  </a:lnTo>
                  <a:close/>
                </a:path>
                <a:path w="1338579" h="371475">
                  <a:moveTo>
                    <a:pt x="820674" y="110363"/>
                  </a:moveTo>
                  <a:lnTo>
                    <a:pt x="814578" y="110363"/>
                  </a:lnTo>
                  <a:lnTo>
                    <a:pt x="808609" y="116205"/>
                  </a:lnTo>
                  <a:lnTo>
                    <a:pt x="814197" y="116205"/>
                  </a:lnTo>
                  <a:lnTo>
                    <a:pt x="820674" y="110363"/>
                  </a:lnTo>
                  <a:close/>
                </a:path>
                <a:path w="1338579" h="371475">
                  <a:moveTo>
                    <a:pt x="823849" y="140716"/>
                  </a:moveTo>
                  <a:lnTo>
                    <a:pt x="823468" y="139700"/>
                  </a:lnTo>
                  <a:lnTo>
                    <a:pt x="821944" y="138303"/>
                  </a:lnTo>
                  <a:lnTo>
                    <a:pt x="820801" y="137922"/>
                  </a:lnTo>
                  <a:lnTo>
                    <a:pt x="818134" y="137922"/>
                  </a:lnTo>
                  <a:lnTo>
                    <a:pt x="816991" y="138176"/>
                  </a:lnTo>
                  <a:lnTo>
                    <a:pt x="814832" y="139319"/>
                  </a:lnTo>
                  <a:lnTo>
                    <a:pt x="813943" y="140081"/>
                  </a:lnTo>
                  <a:lnTo>
                    <a:pt x="813308" y="140970"/>
                  </a:lnTo>
                  <a:lnTo>
                    <a:pt x="813181" y="140462"/>
                  </a:lnTo>
                  <a:lnTo>
                    <a:pt x="813181" y="139954"/>
                  </a:lnTo>
                  <a:lnTo>
                    <a:pt x="812673" y="139192"/>
                  </a:lnTo>
                  <a:lnTo>
                    <a:pt x="811276" y="138176"/>
                  </a:lnTo>
                  <a:lnTo>
                    <a:pt x="810133" y="137922"/>
                  </a:lnTo>
                  <a:lnTo>
                    <a:pt x="806958" y="137922"/>
                  </a:lnTo>
                  <a:lnTo>
                    <a:pt x="805180" y="138684"/>
                  </a:lnTo>
                  <a:lnTo>
                    <a:pt x="803402" y="140462"/>
                  </a:lnTo>
                  <a:lnTo>
                    <a:pt x="803910" y="138303"/>
                  </a:lnTo>
                  <a:lnTo>
                    <a:pt x="799465" y="138303"/>
                  </a:lnTo>
                  <a:lnTo>
                    <a:pt x="796036" y="155702"/>
                  </a:lnTo>
                  <a:lnTo>
                    <a:pt x="800735" y="155702"/>
                  </a:lnTo>
                  <a:lnTo>
                    <a:pt x="802640" y="146304"/>
                  </a:lnTo>
                  <a:lnTo>
                    <a:pt x="802767" y="145415"/>
                  </a:lnTo>
                  <a:lnTo>
                    <a:pt x="806450" y="141224"/>
                  </a:lnTo>
                  <a:lnTo>
                    <a:pt x="807466" y="141224"/>
                  </a:lnTo>
                  <a:lnTo>
                    <a:pt x="807974" y="141351"/>
                  </a:lnTo>
                  <a:lnTo>
                    <a:pt x="808482" y="141986"/>
                  </a:lnTo>
                  <a:lnTo>
                    <a:pt x="808736" y="143637"/>
                  </a:lnTo>
                  <a:lnTo>
                    <a:pt x="806323" y="155702"/>
                  </a:lnTo>
                  <a:lnTo>
                    <a:pt x="811022" y="155702"/>
                  </a:lnTo>
                  <a:lnTo>
                    <a:pt x="813054" y="145542"/>
                  </a:lnTo>
                  <a:lnTo>
                    <a:pt x="813562" y="144018"/>
                  </a:lnTo>
                  <a:lnTo>
                    <a:pt x="815213" y="141859"/>
                  </a:lnTo>
                  <a:lnTo>
                    <a:pt x="816229" y="141224"/>
                  </a:lnTo>
                  <a:lnTo>
                    <a:pt x="818007" y="141224"/>
                  </a:lnTo>
                  <a:lnTo>
                    <a:pt x="818388" y="141351"/>
                  </a:lnTo>
                  <a:lnTo>
                    <a:pt x="819023" y="141986"/>
                  </a:lnTo>
                  <a:lnTo>
                    <a:pt x="819150" y="143129"/>
                  </a:lnTo>
                  <a:lnTo>
                    <a:pt x="816610" y="155702"/>
                  </a:lnTo>
                  <a:lnTo>
                    <a:pt x="821436" y="155702"/>
                  </a:lnTo>
                  <a:lnTo>
                    <a:pt x="823722" y="143764"/>
                  </a:lnTo>
                  <a:lnTo>
                    <a:pt x="823849" y="143002"/>
                  </a:lnTo>
                  <a:lnTo>
                    <a:pt x="823849" y="141224"/>
                  </a:lnTo>
                  <a:lnTo>
                    <a:pt x="823849" y="140970"/>
                  </a:lnTo>
                  <a:lnTo>
                    <a:pt x="823849" y="140716"/>
                  </a:lnTo>
                  <a:close/>
                </a:path>
                <a:path w="1338579" h="371475">
                  <a:moveTo>
                    <a:pt x="837057" y="112522"/>
                  </a:moveTo>
                  <a:lnTo>
                    <a:pt x="836930" y="112014"/>
                  </a:lnTo>
                  <a:lnTo>
                    <a:pt x="836549" y="111252"/>
                  </a:lnTo>
                  <a:lnTo>
                    <a:pt x="835152" y="110236"/>
                  </a:lnTo>
                  <a:lnTo>
                    <a:pt x="834136" y="109982"/>
                  </a:lnTo>
                  <a:lnTo>
                    <a:pt x="830961" y="109982"/>
                  </a:lnTo>
                  <a:lnTo>
                    <a:pt x="829056" y="110744"/>
                  </a:lnTo>
                  <a:lnTo>
                    <a:pt x="827405" y="112522"/>
                  </a:lnTo>
                  <a:lnTo>
                    <a:pt x="837057" y="112522"/>
                  </a:lnTo>
                  <a:close/>
                </a:path>
                <a:path w="1338579" h="371475">
                  <a:moveTo>
                    <a:pt x="839978" y="113284"/>
                  </a:moveTo>
                  <a:lnTo>
                    <a:pt x="831469" y="113284"/>
                  </a:lnTo>
                  <a:lnTo>
                    <a:pt x="831850" y="113411"/>
                  </a:lnTo>
                  <a:lnTo>
                    <a:pt x="832485" y="114046"/>
                  </a:lnTo>
                  <a:lnTo>
                    <a:pt x="832612" y="115062"/>
                  </a:lnTo>
                  <a:lnTo>
                    <a:pt x="832485" y="116205"/>
                  </a:lnTo>
                  <a:lnTo>
                    <a:pt x="830199" y="127635"/>
                  </a:lnTo>
                  <a:lnTo>
                    <a:pt x="834771" y="127635"/>
                  </a:lnTo>
                  <a:lnTo>
                    <a:pt x="836803" y="117602"/>
                  </a:lnTo>
                  <a:lnTo>
                    <a:pt x="837438" y="115951"/>
                  </a:lnTo>
                  <a:lnTo>
                    <a:pt x="838962" y="113919"/>
                  </a:lnTo>
                  <a:lnTo>
                    <a:pt x="839978" y="113284"/>
                  </a:lnTo>
                  <a:close/>
                </a:path>
                <a:path w="1338579" h="371475">
                  <a:moveTo>
                    <a:pt x="845058" y="148590"/>
                  </a:moveTo>
                  <a:lnTo>
                    <a:pt x="844931" y="142875"/>
                  </a:lnTo>
                  <a:lnTo>
                    <a:pt x="844423" y="141224"/>
                  </a:lnTo>
                  <a:lnTo>
                    <a:pt x="844423" y="140970"/>
                  </a:lnTo>
                  <a:lnTo>
                    <a:pt x="843534" y="140081"/>
                  </a:lnTo>
                  <a:lnTo>
                    <a:pt x="842137" y="138557"/>
                  </a:lnTo>
                  <a:lnTo>
                    <a:pt x="840613" y="137922"/>
                  </a:lnTo>
                  <a:lnTo>
                    <a:pt x="840486" y="137922"/>
                  </a:lnTo>
                  <a:lnTo>
                    <a:pt x="840486" y="146431"/>
                  </a:lnTo>
                  <a:lnTo>
                    <a:pt x="840232" y="147574"/>
                  </a:lnTo>
                  <a:lnTo>
                    <a:pt x="839343" y="150241"/>
                  </a:lnTo>
                  <a:lnTo>
                    <a:pt x="838708" y="151130"/>
                  </a:lnTo>
                  <a:lnTo>
                    <a:pt x="837311" y="152273"/>
                  </a:lnTo>
                  <a:lnTo>
                    <a:pt x="836549" y="152654"/>
                  </a:lnTo>
                  <a:lnTo>
                    <a:pt x="834898" y="152654"/>
                  </a:lnTo>
                  <a:lnTo>
                    <a:pt x="834136" y="152273"/>
                  </a:lnTo>
                  <a:lnTo>
                    <a:pt x="832739" y="150749"/>
                  </a:lnTo>
                  <a:lnTo>
                    <a:pt x="832358" y="149606"/>
                  </a:lnTo>
                  <a:lnTo>
                    <a:pt x="832358" y="147320"/>
                  </a:lnTo>
                  <a:lnTo>
                    <a:pt x="836168" y="141224"/>
                  </a:lnTo>
                  <a:lnTo>
                    <a:pt x="838073" y="141224"/>
                  </a:lnTo>
                  <a:lnTo>
                    <a:pt x="838835" y="141605"/>
                  </a:lnTo>
                  <a:lnTo>
                    <a:pt x="840105" y="143002"/>
                  </a:lnTo>
                  <a:lnTo>
                    <a:pt x="840359" y="143764"/>
                  </a:lnTo>
                  <a:lnTo>
                    <a:pt x="840486" y="146431"/>
                  </a:lnTo>
                  <a:lnTo>
                    <a:pt x="840486" y="137922"/>
                  </a:lnTo>
                  <a:lnTo>
                    <a:pt x="837819" y="137922"/>
                  </a:lnTo>
                  <a:lnTo>
                    <a:pt x="836930" y="138049"/>
                  </a:lnTo>
                  <a:lnTo>
                    <a:pt x="835279" y="138684"/>
                  </a:lnTo>
                  <a:lnTo>
                    <a:pt x="834390" y="139319"/>
                  </a:lnTo>
                  <a:lnTo>
                    <a:pt x="833501" y="140081"/>
                  </a:lnTo>
                  <a:lnTo>
                    <a:pt x="833882" y="138303"/>
                  </a:lnTo>
                  <a:lnTo>
                    <a:pt x="829437" y="138303"/>
                  </a:lnTo>
                  <a:lnTo>
                    <a:pt x="824738" y="162433"/>
                  </a:lnTo>
                  <a:lnTo>
                    <a:pt x="829437" y="162433"/>
                  </a:lnTo>
                  <a:lnTo>
                    <a:pt x="831215" y="153289"/>
                  </a:lnTo>
                  <a:lnTo>
                    <a:pt x="832358" y="155194"/>
                  </a:lnTo>
                  <a:lnTo>
                    <a:pt x="834136" y="156210"/>
                  </a:lnTo>
                  <a:lnTo>
                    <a:pt x="838708" y="156210"/>
                  </a:lnTo>
                  <a:lnTo>
                    <a:pt x="840613" y="155194"/>
                  </a:lnTo>
                  <a:lnTo>
                    <a:pt x="842264" y="153289"/>
                  </a:lnTo>
                  <a:lnTo>
                    <a:pt x="842899" y="152654"/>
                  </a:lnTo>
                  <a:lnTo>
                    <a:pt x="844169" y="151257"/>
                  </a:lnTo>
                  <a:lnTo>
                    <a:pt x="845058" y="148590"/>
                  </a:lnTo>
                  <a:close/>
                </a:path>
                <a:path w="1338579" h="371475">
                  <a:moveTo>
                    <a:pt x="847598" y="113284"/>
                  </a:moveTo>
                  <a:lnTo>
                    <a:pt x="841756" y="113284"/>
                  </a:lnTo>
                  <a:lnTo>
                    <a:pt x="842137" y="113411"/>
                  </a:lnTo>
                  <a:lnTo>
                    <a:pt x="842772" y="113919"/>
                  </a:lnTo>
                  <a:lnTo>
                    <a:pt x="842772" y="115570"/>
                  </a:lnTo>
                  <a:lnTo>
                    <a:pt x="840359" y="127635"/>
                  </a:lnTo>
                  <a:lnTo>
                    <a:pt x="845058" y="127635"/>
                  </a:lnTo>
                  <a:lnTo>
                    <a:pt x="847471" y="115062"/>
                  </a:lnTo>
                  <a:lnTo>
                    <a:pt x="847598" y="113284"/>
                  </a:lnTo>
                  <a:close/>
                </a:path>
                <a:path w="1338579" h="371475">
                  <a:moveTo>
                    <a:pt x="847598" y="112776"/>
                  </a:moveTo>
                  <a:lnTo>
                    <a:pt x="847090" y="111760"/>
                  </a:lnTo>
                  <a:lnTo>
                    <a:pt x="845566" y="110363"/>
                  </a:lnTo>
                  <a:lnTo>
                    <a:pt x="844550" y="109982"/>
                  </a:lnTo>
                  <a:lnTo>
                    <a:pt x="842010" y="109982"/>
                  </a:lnTo>
                  <a:lnTo>
                    <a:pt x="840740" y="110236"/>
                  </a:lnTo>
                  <a:lnTo>
                    <a:pt x="838581" y="111379"/>
                  </a:lnTo>
                  <a:lnTo>
                    <a:pt x="837692" y="112141"/>
                  </a:lnTo>
                  <a:lnTo>
                    <a:pt x="837184" y="113030"/>
                  </a:lnTo>
                  <a:lnTo>
                    <a:pt x="847598" y="113030"/>
                  </a:lnTo>
                  <a:lnTo>
                    <a:pt x="847598" y="112776"/>
                  </a:lnTo>
                  <a:close/>
                </a:path>
                <a:path w="1338579" h="371475">
                  <a:moveTo>
                    <a:pt x="864997" y="140970"/>
                  </a:moveTo>
                  <a:lnTo>
                    <a:pt x="864743" y="140208"/>
                  </a:lnTo>
                  <a:lnTo>
                    <a:pt x="864616" y="139954"/>
                  </a:lnTo>
                  <a:lnTo>
                    <a:pt x="862965" y="138303"/>
                  </a:lnTo>
                  <a:lnTo>
                    <a:pt x="861822" y="137922"/>
                  </a:lnTo>
                  <a:lnTo>
                    <a:pt x="859409" y="137922"/>
                  </a:lnTo>
                  <a:lnTo>
                    <a:pt x="858393" y="138049"/>
                  </a:lnTo>
                  <a:lnTo>
                    <a:pt x="856488" y="138811"/>
                  </a:lnTo>
                  <a:lnTo>
                    <a:pt x="855599" y="139446"/>
                  </a:lnTo>
                  <a:lnTo>
                    <a:pt x="854456" y="140208"/>
                  </a:lnTo>
                  <a:lnTo>
                    <a:pt x="856234" y="131699"/>
                  </a:lnTo>
                  <a:lnTo>
                    <a:pt x="851535" y="131699"/>
                  </a:lnTo>
                  <a:lnTo>
                    <a:pt x="846709" y="155702"/>
                  </a:lnTo>
                  <a:lnTo>
                    <a:pt x="851535" y="155702"/>
                  </a:lnTo>
                  <a:lnTo>
                    <a:pt x="853567" y="145288"/>
                  </a:lnTo>
                  <a:lnTo>
                    <a:pt x="857377" y="141224"/>
                  </a:lnTo>
                  <a:lnTo>
                    <a:pt x="858901" y="141224"/>
                  </a:lnTo>
                  <a:lnTo>
                    <a:pt x="859409" y="141478"/>
                  </a:lnTo>
                  <a:lnTo>
                    <a:pt x="860044" y="142113"/>
                  </a:lnTo>
                  <a:lnTo>
                    <a:pt x="860171" y="144272"/>
                  </a:lnTo>
                  <a:lnTo>
                    <a:pt x="857885" y="155702"/>
                  </a:lnTo>
                  <a:lnTo>
                    <a:pt x="862584" y="155702"/>
                  </a:lnTo>
                  <a:lnTo>
                    <a:pt x="864997" y="143637"/>
                  </a:lnTo>
                  <a:lnTo>
                    <a:pt x="864997" y="141224"/>
                  </a:lnTo>
                  <a:lnTo>
                    <a:pt x="864997" y="140970"/>
                  </a:lnTo>
                  <a:close/>
                </a:path>
                <a:path w="1338579" h="371475">
                  <a:moveTo>
                    <a:pt x="877062" y="113284"/>
                  </a:moveTo>
                  <a:lnTo>
                    <a:pt x="876808" y="112268"/>
                  </a:lnTo>
                  <a:lnTo>
                    <a:pt x="876681" y="112014"/>
                  </a:lnTo>
                  <a:lnTo>
                    <a:pt x="875030" y="110363"/>
                  </a:lnTo>
                  <a:lnTo>
                    <a:pt x="873887" y="109982"/>
                  </a:lnTo>
                  <a:lnTo>
                    <a:pt x="871474" y="109982"/>
                  </a:lnTo>
                  <a:lnTo>
                    <a:pt x="870458" y="110109"/>
                  </a:lnTo>
                  <a:lnTo>
                    <a:pt x="868680" y="110871"/>
                  </a:lnTo>
                  <a:lnTo>
                    <a:pt x="867664" y="111506"/>
                  </a:lnTo>
                  <a:lnTo>
                    <a:pt x="866648" y="112268"/>
                  </a:lnTo>
                  <a:lnTo>
                    <a:pt x="868426" y="103886"/>
                  </a:lnTo>
                  <a:lnTo>
                    <a:pt x="863727" y="103886"/>
                  </a:lnTo>
                  <a:lnTo>
                    <a:pt x="858901" y="127635"/>
                  </a:lnTo>
                  <a:lnTo>
                    <a:pt x="863600" y="127635"/>
                  </a:lnTo>
                  <a:lnTo>
                    <a:pt x="865378" y="118618"/>
                  </a:lnTo>
                  <a:lnTo>
                    <a:pt x="865759" y="117348"/>
                  </a:lnTo>
                  <a:lnTo>
                    <a:pt x="869569" y="113284"/>
                  </a:lnTo>
                  <a:lnTo>
                    <a:pt x="870966" y="113284"/>
                  </a:lnTo>
                  <a:lnTo>
                    <a:pt x="871474" y="113411"/>
                  </a:lnTo>
                  <a:lnTo>
                    <a:pt x="872236" y="114300"/>
                  </a:lnTo>
                  <a:lnTo>
                    <a:pt x="872236" y="115697"/>
                  </a:lnTo>
                  <a:lnTo>
                    <a:pt x="872109" y="116586"/>
                  </a:lnTo>
                  <a:lnTo>
                    <a:pt x="869950" y="127635"/>
                  </a:lnTo>
                  <a:lnTo>
                    <a:pt x="874649" y="127635"/>
                  </a:lnTo>
                  <a:lnTo>
                    <a:pt x="876935" y="116205"/>
                  </a:lnTo>
                  <a:lnTo>
                    <a:pt x="876935" y="115570"/>
                  </a:lnTo>
                  <a:lnTo>
                    <a:pt x="877062" y="113284"/>
                  </a:lnTo>
                  <a:close/>
                </a:path>
                <a:path w="1338579" h="371475">
                  <a:moveTo>
                    <a:pt x="1085850" y="54483"/>
                  </a:moveTo>
                  <a:lnTo>
                    <a:pt x="1061847" y="53340"/>
                  </a:lnTo>
                  <a:lnTo>
                    <a:pt x="989711" y="48895"/>
                  </a:lnTo>
                  <a:lnTo>
                    <a:pt x="993775" y="61341"/>
                  </a:lnTo>
                  <a:lnTo>
                    <a:pt x="1054735" y="65278"/>
                  </a:lnTo>
                  <a:lnTo>
                    <a:pt x="1075182" y="66421"/>
                  </a:lnTo>
                  <a:lnTo>
                    <a:pt x="1085850" y="54483"/>
                  </a:lnTo>
                  <a:close/>
                </a:path>
                <a:path w="1338579" h="371475">
                  <a:moveTo>
                    <a:pt x="1114933" y="56134"/>
                  </a:moveTo>
                  <a:lnTo>
                    <a:pt x="1113663" y="56134"/>
                  </a:lnTo>
                  <a:lnTo>
                    <a:pt x="1114044" y="56261"/>
                  </a:lnTo>
                  <a:lnTo>
                    <a:pt x="1114933" y="56134"/>
                  </a:lnTo>
                  <a:close/>
                </a:path>
                <a:path w="1338579" h="371475">
                  <a:moveTo>
                    <a:pt x="1203198" y="62484"/>
                  </a:moveTo>
                  <a:lnTo>
                    <a:pt x="1124585" y="56769"/>
                  </a:lnTo>
                  <a:lnTo>
                    <a:pt x="1115441" y="56261"/>
                  </a:lnTo>
                  <a:lnTo>
                    <a:pt x="1114044" y="56261"/>
                  </a:lnTo>
                  <a:lnTo>
                    <a:pt x="1110361" y="56261"/>
                  </a:lnTo>
                  <a:lnTo>
                    <a:pt x="1121791" y="68961"/>
                  </a:lnTo>
                  <a:lnTo>
                    <a:pt x="1128649" y="69469"/>
                  </a:lnTo>
                  <a:lnTo>
                    <a:pt x="1131443" y="69469"/>
                  </a:lnTo>
                  <a:lnTo>
                    <a:pt x="1191895" y="73914"/>
                  </a:lnTo>
                  <a:lnTo>
                    <a:pt x="1203198" y="62484"/>
                  </a:lnTo>
                  <a:close/>
                </a:path>
                <a:path w="1338579" h="371475">
                  <a:moveTo>
                    <a:pt x="1304417" y="70739"/>
                  </a:moveTo>
                  <a:lnTo>
                    <a:pt x="1226312" y="64262"/>
                  </a:lnTo>
                  <a:lnTo>
                    <a:pt x="1232535" y="77089"/>
                  </a:lnTo>
                  <a:lnTo>
                    <a:pt x="1288669" y="81788"/>
                  </a:lnTo>
                  <a:lnTo>
                    <a:pt x="1304417" y="70739"/>
                  </a:lnTo>
                  <a:close/>
                </a:path>
                <a:path w="1338579" h="371475">
                  <a:moveTo>
                    <a:pt x="1338326" y="1651"/>
                  </a:moveTo>
                  <a:lnTo>
                    <a:pt x="1324483" y="0"/>
                  </a:lnTo>
                  <a:lnTo>
                    <a:pt x="1324229" y="61341"/>
                  </a:lnTo>
                  <a:lnTo>
                    <a:pt x="1337818" y="62992"/>
                  </a:lnTo>
                  <a:lnTo>
                    <a:pt x="1338326" y="1651"/>
                  </a:lnTo>
                  <a:close/>
                </a:path>
              </a:pathLst>
            </a:custGeom>
            <a:solidFill>
              <a:srgbClr val="221F1F"/>
            </a:solidFill>
          </p:spPr>
          <p:txBody>
            <a:bodyPr wrap="square" lIns="0" tIns="0" rIns="0" bIns="0" rtlCol="0"/>
            <a:lstStyle/>
            <a:p>
              <a:endParaRPr/>
            </a:p>
          </p:txBody>
        </p:sp>
        <p:sp>
          <p:nvSpPr>
            <p:cNvPr id="40" name="object 40"/>
            <p:cNvSpPr/>
            <p:nvPr/>
          </p:nvSpPr>
          <p:spPr>
            <a:xfrm>
              <a:off x="3117977" y="1287017"/>
              <a:ext cx="1421130" cy="96520"/>
            </a:xfrm>
            <a:custGeom>
              <a:avLst/>
              <a:gdLst/>
              <a:ahLst/>
              <a:cxnLst/>
              <a:rect l="l" t="t" r="r" b="b"/>
              <a:pathLst>
                <a:path w="1421129" h="96519">
                  <a:moveTo>
                    <a:pt x="14224" y="94869"/>
                  </a:moveTo>
                  <a:lnTo>
                    <a:pt x="13970" y="33528"/>
                  </a:lnTo>
                  <a:lnTo>
                    <a:pt x="0" y="35179"/>
                  </a:lnTo>
                  <a:lnTo>
                    <a:pt x="508" y="96520"/>
                  </a:lnTo>
                  <a:lnTo>
                    <a:pt x="14224" y="94869"/>
                  </a:lnTo>
                  <a:close/>
                </a:path>
                <a:path w="1421129" h="96519">
                  <a:moveTo>
                    <a:pt x="43561" y="92202"/>
                  </a:moveTo>
                  <a:lnTo>
                    <a:pt x="43307" y="30861"/>
                  </a:lnTo>
                  <a:lnTo>
                    <a:pt x="29210" y="32512"/>
                  </a:lnTo>
                  <a:lnTo>
                    <a:pt x="29718" y="93853"/>
                  </a:lnTo>
                  <a:lnTo>
                    <a:pt x="43561" y="92202"/>
                  </a:lnTo>
                  <a:close/>
                </a:path>
                <a:path w="1421129" h="96519">
                  <a:moveTo>
                    <a:pt x="72898" y="89662"/>
                  </a:moveTo>
                  <a:lnTo>
                    <a:pt x="72644" y="28321"/>
                  </a:lnTo>
                  <a:lnTo>
                    <a:pt x="58547" y="29845"/>
                  </a:lnTo>
                  <a:lnTo>
                    <a:pt x="59055" y="91313"/>
                  </a:lnTo>
                  <a:lnTo>
                    <a:pt x="72898" y="89662"/>
                  </a:lnTo>
                  <a:close/>
                </a:path>
                <a:path w="1421129" h="96519">
                  <a:moveTo>
                    <a:pt x="102235" y="87249"/>
                  </a:moveTo>
                  <a:lnTo>
                    <a:pt x="101981" y="25908"/>
                  </a:lnTo>
                  <a:lnTo>
                    <a:pt x="87757" y="27432"/>
                  </a:lnTo>
                  <a:lnTo>
                    <a:pt x="88265" y="88773"/>
                  </a:lnTo>
                  <a:lnTo>
                    <a:pt x="102235" y="87249"/>
                  </a:lnTo>
                  <a:close/>
                </a:path>
                <a:path w="1421129" h="96519">
                  <a:moveTo>
                    <a:pt x="131572" y="84963"/>
                  </a:moveTo>
                  <a:lnTo>
                    <a:pt x="131318" y="23622"/>
                  </a:lnTo>
                  <a:lnTo>
                    <a:pt x="116967" y="25019"/>
                  </a:lnTo>
                  <a:lnTo>
                    <a:pt x="117475" y="86487"/>
                  </a:lnTo>
                  <a:lnTo>
                    <a:pt x="131572" y="84963"/>
                  </a:lnTo>
                  <a:close/>
                </a:path>
                <a:path w="1421129" h="96519">
                  <a:moveTo>
                    <a:pt x="160909" y="82804"/>
                  </a:moveTo>
                  <a:lnTo>
                    <a:pt x="160655" y="21463"/>
                  </a:lnTo>
                  <a:lnTo>
                    <a:pt x="146291" y="22860"/>
                  </a:lnTo>
                  <a:lnTo>
                    <a:pt x="146685" y="84201"/>
                  </a:lnTo>
                  <a:lnTo>
                    <a:pt x="160909" y="82804"/>
                  </a:lnTo>
                  <a:close/>
                </a:path>
                <a:path w="1421129" h="96519">
                  <a:moveTo>
                    <a:pt x="190246" y="80772"/>
                  </a:moveTo>
                  <a:lnTo>
                    <a:pt x="189992" y="19304"/>
                  </a:lnTo>
                  <a:lnTo>
                    <a:pt x="175501" y="20701"/>
                  </a:lnTo>
                  <a:lnTo>
                    <a:pt x="175895" y="82042"/>
                  </a:lnTo>
                  <a:lnTo>
                    <a:pt x="190246" y="80772"/>
                  </a:lnTo>
                  <a:close/>
                </a:path>
                <a:path w="1421129" h="96519">
                  <a:moveTo>
                    <a:pt x="219583" y="78740"/>
                  </a:moveTo>
                  <a:lnTo>
                    <a:pt x="219329" y="17399"/>
                  </a:lnTo>
                  <a:lnTo>
                    <a:pt x="204851" y="18669"/>
                  </a:lnTo>
                  <a:lnTo>
                    <a:pt x="205232" y="80010"/>
                  </a:lnTo>
                  <a:lnTo>
                    <a:pt x="219583" y="78740"/>
                  </a:lnTo>
                  <a:close/>
                </a:path>
                <a:path w="1421129" h="96519">
                  <a:moveTo>
                    <a:pt x="248920" y="76835"/>
                  </a:moveTo>
                  <a:lnTo>
                    <a:pt x="248793" y="15494"/>
                  </a:lnTo>
                  <a:lnTo>
                    <a:pt x="234061" y="16637"/>
                  </a:lnTo>
                  <a:lnTo>
                    <a:pt x="234442" y="78105"/>
                  </a:lnTo>
                  <a:lnTo>
                    <a:pt x="248920" y="76835"/>
                  </a:lnTo>
                  <a:close/>
                </a:path>
                <a:path w="1421129" h="96519">
                  <a:moveTo>
                    <a:pt x="278257" y="75184"/>
                  </a:moveTo>
                  <a:lnTo>
                    <a:pt x="278130" y="13716"/>
                  </a:lnTo>
                  <a:lnTo>
                    <a:pt x="263398" y="14859"/>
                  </a:lnTo>
                  <a:lnTo>
                    <a:pt x="263652" y="76327"/>
                  </a:lnTo>
                  <a:lnTo>
                    <a:pt x="278257" y="75184"/>
                  </a:lnTo>
                  <a:close/>
                </a:path>
                <a:path w="1421129" h="96519">
                  <a:moveTo>
                    <a:pt x="307594" y="73406"/>
                  </a:moveTo>
                  <a:lnTo>
                    <a:pt x="307467" y="12065"/>
                  </a:lnTo>
                  <a:lnTo>
                    <a:pt x="292608" y="13208"/>
                  </a:lnTo>
                  <a:lnTo>
                    <a:pt x="292862" y="74549"/>
                  </a:lnTo>
                  <a:lnTo>
                    <a:pt x="307594" y="73406"/>
                  </a:lnTo>
                  <a:close/>
                </a:path>
                <a:path w="1421129" h="96519">
                  <a:moveTo>
                    <a:pt x="336931" y="71882"/>
                  </a:moveTo>
                  <a:lnTo>
                    <a:pt x="336804" y="10541"/>
                  </a:lnTo>
                  <a:lnTo>
                    <a:pt x="321945" y="11557"/>
                  </a:lnTo>
                  <a:lnTo>
                    <a:pt x="322199" y="72898"/>
                  </a:lnTo>
                  <a:lnTo>
                    <a:pt x="336931" y="71882"/>
                  </a:lnTo>
                  <a:close/>
                </a:path>
                <a:path w="1421129" h="96519">
                  <a:moveTo>
                    <a:pt x="366268" y="70485"/>
                  </a:moveTo>
                  <a:lnTo>
                    <a:pt x="366141" y="9017"/>
                  </a:lnTo>
                  <a:lnTo>
                    <a:pt x="351155" y="10033"/>
                  </a:lnTo>
                  <a:lnTo>
                    <a:pt x="351409" y="71374"/>
                  </a:lnTo>
                  <a:lnTo>
                    <a:pt x="366268" y="70485"/>
                  </a:lnTo>
                  <a:close/>
                </a:path>
                <a:path w="1421129" h="96519">
                  <a:moveTo>
                    <a:pt x="395732" y="69088"/>
                  </a:moveTo>
                  <a:lnTo>
                    <a:pt x="395478" y="7747"/>
                  </a:lnTo>
                  <a:lnTo>
                    <a:pt x="380492" y="8636"/>
                  </a:lnTo>
                  <a:lnTo>
                    <a:pt x="380619" y="69977"/>
                  </a:lnTo>
                  <a:lnTo>
                    <a:pt x="395732" y="69088"/>
                  </a:lnTo>
                  <a:close/>
                </a:path>
                <a:path w="1421129" h="96519">
                  <a:moveTo>
                    <a:pt x="425069" y="67818"/>
                  </a:moveTo>
                  <a:lnTo>
                    <a:pt x="424942" y="6477"/>
                  </a:lnTo>
                  <a:lnTo>
                    <a:pt x="409702" y="7239"/>
                  </a:lnTo>
                  <a:lnTo>
                    <a:pt x="409956" y="68707"/>
                  </a:lnTo>
                  <a:lnTo>
                    <a:pt x="425069" y="67818"/>
                  </a:lnTo>
                  <a:close/>
                </a:path>
                <a:path w="1421129" h="96519">
                  <a:moveTo>
                    <a:pt x="454406" y="66675"/>
                  </a:moveTo>
                  <a:lnTo>
                    <a:pt x="454279" y="5334"/>
                  </a:lnTo>
                  <a:lnTo>
                    <a:pt x="439039" y="6096"/>
                  </a:lnTo>
                  <a:lnTo>
                    <a:pt x="439166" y="67437"/>
                  </a:lnTo>
                  <a:lnTo>
                    <a:pt x="454406" y="66675"/>
                  </a:lnTo>
                  <a:close/>
                </a:path>
                <a:path w="1421129" h="96519">
                  <a:moveTo>
                    <a:pt x="483743" y="65659"/>
                  </a:moveTo>
                  <a:lnTo>
                    <a:pt x="483616" y="4318"/>
                  </a:lnTo>
                  <a:lnTo>
                    <a:pt x="468249" y="4953"/>
                  </a:lnTo>
                  <a:lnTo>
                    <a:pt x="468503" y="66421"/>
                  </a:lnTo>
                  <a:lnTo>
                    <a:pt x="483743" y="65659"/>
                  </a:lnTo>
                  <a:close/>
                </a:path>
                <a:path w="1421129" h="96519">
                  <a:moveTo>
                    <a:pt x="513080" y="64770"/>
                  </a:moveTo>
                  <a:lnTo>
                    <a:pt x="512953" y="3302"/>
                  </a:lnTo>
                  <a:lnTo>
                    <a:pt x="497586" y="3937"/>
                  </a:lnTo>
                  <a:lnTo>
                    <a:pt x="497713" y="65405"/>
                  </a:lnTo>
                  <a:lnTo>
                    <a:pt x="513080" y="64770"/>
                  </a:lnTo>
                  <a:close/>
                </a:path>
                <a:path w="1421129" h="96519">
                  <a:moveTo>
                    <a:pt x="542417" y="2540"/>
                  </a:moveTo>
                  <a:lnTo>
                    <a:pt x="526923" y="3048"/>
                  </a:lnTo>
                  <a:lnTo>
                    <a:pt x="526923" y="64516"/>
                  </a:lnTo>
                  <a:lnTo>
                    <a:pt x="542417" y="64008"/>
                  </a:lnTo>
                  <a:lnTo>
                    <a:pt x="542417" y="2540"/>
                  </a:lnTo>
                  <a:close/>
                </a:path>
                <a:path w="1421129" h="96519">
                  <a:moveTo>
                    <a:pt x="571754" y="1905"/>
                  </a:moveTo>
                  <a:lnTo>
                    <a:pt x="556133" y="2286"/>
                  </a:lnTo>
                  <a:lnTo>
                    <a:pt x="556260" y="63754"/>
                  </a:lnTo>
                  <a:lnTo>
                    <a:pt x="571754" y="63246"/>
                  </a:lnTo>
                  <a:lnTo>
                    <a:pt x="571754" y="1905"/>
                  </a:lnTo>
                  <a:close/>
                </a:path>
                <a:path w="1421129" h="96519">
                  <a:moveTo>
                    <a:pt x="601218" y="61468"/>
                  </a:moveTo>
                  <a:lnTo>
                    <a:pt x="601091" y="0"/>
                  </a:lnTo>
                  <a:lnTo>
                    <a:pt x="585470" y="381"/>
                  </a:lnTo>
                  <a:lnTo>
                    <a:pt x="585470" y="61849"/>
                  </a:lnTo>
                  <a:lnTo>
                    <a:pt x="601218" y="61468"/>
                  </a:lnTo>
                  <a:close/>
                </a:path>
                <a:path w="1421129" h="96519">
                  <a:moveTo>
                    <a:pt x="630555" y="889"/>
                  </a:moveTo>
                  <a:lnTo>
                    <a:pt x="614680" y="1143"/>
                  </a:lnTo>
                  <a:lnTo>
                    <a:pt x="614807" y="62484"/>
                  </a:lnTo>
                  <a:lnTo>
                    <a:pt x="630555" y="62230"/>
                  </a:lnTo>
                  <a:lnTo>
                    <a:pt x="630555" y="889"/>
                  </a:lnTo>
                  <a:close/>
                </a:path>
                <a:path w="1421129" h="96519">
                  <a:moveTo>
                    <a:pt x="659892" y="508"/>
                  </a:moveTo>
                  <a:lnTo>
                    <a:pt x="644017" y="762"/>
                  </a:lnTo>
                  <a:lnTo>
                    <a:pt x="644017" y="62103"/>
                  </a:lnTo>
                  <a:lnTo>
                    <a:pt x="659892" y="61976"/>
                  </a:lnTo>
                  <a:lnTo>
                    <a:pt x="659892" y="508"/>
                  </a:lnTo>
                  <a:close/>
                </a:path>
                <a:path w="1421129" h="96519">
                  <a:moveTo>
                    <a:pt x="689229" y="381"/>
                  </a:moveTo>
                  <a:lnTo>
                    <a:pt x="673354" y="508"/>
                  </a:lnTo>
                  <a:lnTo>
                    <a:pt x="673354" y="61849"/>
                  </a:lnTo>
                  <a:lnTo>
                    <a:pt x="689229" y="61722"/>
                  </a:lnTo>
                  <a:lnTo>
                    <a:pt x="689229" y="381"/>
                  </a:lnTo>
                  <a:close/>
                </a:path>
                <a:path w="1421129" h="96519">
                  <a:moveTo>
                    <a:pt x="718693" y="62992"/>
                  </a:moveTo>
                  <a:lnTo>
                    <a:pt x="718566" y="1524"/>
                  </a:lnTo>
                  <a:lnTo>
                    <a:pt x="702818" y="1524"/>
                  </a:lnTo>
                  <a:lnTo>
                    <a:pt x="702945" y="62992"/>
                  </a:lnTo>
                  <a:lnTo>
                    <a:pt x="718693" y="62992"/>
                  </a:lnTo>
                  <a:close/>
                </a:path>
                <a:path w="1421129" h="96519">
                  <a:moveTo>
                    <a:pt x="747903" y="508"/>
                  </a:moveTo>
                  <a:lnTo>
                    <a:pt x="731901" y="381"/>
                  </a:lnTo>
                  <a:lnTo>
                    <a:pt x="732028" y="61722"/>
                  </a:lnTo>
                  <a:lnTo>
                    <a:pt x="747903" y="61849"/>
                  </a:lnTo>
                  <a:lnTo>
                    <a:pt x="747903" y="508"/>
                  </a:lnTo>
                  <a:close/>
                </a:path>
                <a:path w="1421129" h="96519">
                  <a:moveTo>
                    <a:pt x="777113" y="762"/>
                  </a:moveTo>
                  <a:lnTo>
                    <a:pt x="761365" y="508"/>
                  </a:lnTo>
                  <a:lnTo>
                    <a:pt x="761365" y="61976"/>
                  </a:lnTo>
                  <a:lnTo>
                    <a:pt x="777113" y="62103"/>
                  </a:lnTo>
                  <a:lnTo>
                    <a:pt x="777113" y="762"/>
                  </a:lnTo>
                  <a:close/>
                </a:path>
                <a:path w="1421129" h="96519">
                  <a:moveTo>
                    <a:pt x="806450" y="1143"/>
                  </a:moveTo>
                  <a:lnTo>
                    <a:pt x="790702" y="889"/>
                  </a:lnTo>
                  <a:lnTo>
                    <a:pt x="790702" y="62230"/>
                  </a:lnTo>
                  <a:lnTo>
                    <a:pt x="806450" y="62484"/>
                  </a:lnTo>
                  <a:lnTo>
                    <a:pt x="806450" y="1143"/>
                  </a:lnTo>
                  <a:close/>
                </a:path>
                <a:path w="1421129" h="96519">
                  <a:moveTo>
                    <a:pt x="835787" y="1651"/>
                  </a:moveTo>
                  <a:lnTo>
                    <a:pt x="820039" y="1270"/>
                  </a:lnTo>
                  <a:lnTo>
                    <a:pt x="820039" y="62738"/>
                  </a:lnTo>
                  <a:lnTo>
                    <a:pt x="835660" y="63119"/>
                  </a:lnTo>
                  <a:lnTo>
                    <a:pt x="835787" y="1651"/>
                  </a:lnTo>
                  <a:close/>
                </a:path>
                <a:path w="1421129" h="96519">
                  <a:moveTo>
                    <a:pt x="864997" y="2286"/>
                  </a:moveTo>
                  <a:lnTo>
                    <a:pt x="849503" y="1905"/>
                  </a:lnTo>
                  <a:lnTo>
                    <a:pt x="849376" y="63246"/>
                  </a:lnTo>
                  <a:lnTo>
                    <a:pt x="864997" y="63754"/>
                  </a:lnTo>
                  <a:lnTo>
                    <a:pt x="864997" y="2286"/>
                  </a:lnTo>
                  <a:close/>
                </a:path>
                <a:path w="1421129" h="96519">
                  <a:moveTo>
                    <a:pt x="894334" y="3048"/>
                  </a:moveTo>
                  <a:lnTo>
                    <a:pt x="878840" y="2540"/>
                  </a:lnTo>
                  <a:lnTo>
                    <a:pt x="878713" y="64008"/>
                  </a:lnTo>
                  <a:lnTo>
                    <a:pt x="894207" y="64516"/>
                  </a:lnTo>
                  <a:lnTo>
                    <a:pt x="894334" y="3048"/>
                  </a:lnTo>
                  <a:close/>
                </a:path>
                <a:path w="1421129" h="96519">
                  <a:moveTo>
                    <a:pt x="923671" y="3937"/>
                  </a:moveTo>
                  <a:lnTo>
                    <a:pt x="908177" y="3302"/>
                  </a:lnTo>
                  <a:lnTo>
                    <a:pt x="908050" y="64770"/>
                  </a:lnTo>
                  <a:lnTo>
                    <a:pt x="923544" y="65405"/>
                  </a:lnTo>
                  <a:lnTo>
                    <a:pt x="923671" y="3937"/>
                  </a:lnTo>
                  <a:close/>
                </a:path>
                <a:path w="1421129" h="96519">
                  <a:moveTo>
                    <a:pt x="952881" y="4953"/>
                  </a:moveTo>
                  <a:lnTo>
                    <a:pt x="937514" y="4318"/>
                  </a:lnTo>
                  <a:lnTo>
                    <a:pt x="937514" y="65659"/>
                  </a:lnTo>
                  <a:lnTo>
                    <a:pt x="952754" y="66421"/>
                  </a:lnTo>
                  <a:lnTo>
                    <a:pt x="952881" y="4953"/>
                  </a:lnTo>
                  <a:close/>
                </a:path>
                <a:path w="1421129" h="96519">
                  <a:moveTo>
                    <a:pt x="982218" y="6096"/>
                  </a:moveTo>
                  <a:lnTo>
                    <a:pt x="966978" y="5334"/>
                  </a:lnTo>
                  <a:lnTo>
                    <a:pt x="966851" y="66675"/>
                  </a:lnTo>
                  <a:lnTo>
                    <a:pt x="981964" y="67437"/>
                  </a:lnTo>
                  <a:lnTo>
                    <a:pt x="982218" y="6096"/>
                  </a:lnTo>
                  <a:close/>
                </a:path>
                <a:path w="1421129" h="96519">
                  <a:moveTo>
                    <a:pt x="1011428" y="7239"/>
                  </a:moveTo>
                  <a:lnTo>
                    <a:pt x="996315" y="6477"/>
                  </a:lnTo>
                  <a:lnTo>
                    <a:pt x="996188" y="67818"/>
                  </a:lnTo>
                  <a:lnTo>
                    <a:pt x="1011301" y="68707"/>
                  </a:lnTo>
                  <a:lnTo>
                    <a:pt x="1011428" y="7239"/>
                  </a:lnTo>
                  <a:close/>
                </a:path>
                <a:path w="1421129" h="96519">
                  <a:moveTo>
                    <a:pt x="1040765" y="8636"/>
                  </a:moveTo>
                  <a:lnTo>
                    <a:pt x="1025652" y="7747"/>
                  </a:lnTo>
                  <a:lnTo>
                    <a:pt x="1025525" y="69088"/>
                  </a:lnTo>
                  <a:lnTo>
                    <a:pt x="1040511" y="69977"/>
                  </a:lnTo>
                  <a:lnTo>
                    <a:pt x="1040765" y="8636"/>
                  </a:lnTo>
                  <a:close/>
                </a:path>
                <a:path w="1421129" h="96519">
                  <a:moveTo>
                    <a:pt x="1069975" y="10033"/>
                  </a:moveTo>
                  <a:lnTo>
                    <a:pt x="1054989" y="9017"/>
                  </a:lnTo>
                  <a:lnTo>
                    <a:pt x="1054862" y="70485"/>
                  </a:lnTo>
                  <a:lnTo>
                    <a:pt x="1069848" y="71374"/>
                  </a:lnTo>
                  <a:lnTo>
                    <a:pt x="1069975" y="10033"/>
                  </a:lnTo>
                  <a:close/>
                </a:path>
                <a:path w="1421129" h="96519">
                  <a:moveTo>
                    <a:pt x="1099312" y="11557"/>
                  </a:moveTo>
                  <a:lnTo>
                    <a:pt x="1084326" y="10541"/>
                  </a:lnTo>
                  <a:lnTo>
                    <a:pt x="1084199" y="71882"/>
                  </a:lnTo>
                  <a:lnTo>
                    <a:pt x="1099058" y="72898"/>
                  </a:lnTo>
                  <a:lnTo>
                    <a:pt x="1099312" y="11557"/>
                  </a:lnTo>
                  <a:close/>
                </a:path>
                <a:path w="1421129" h="96519">
                  <a:moveTo>
                    <a:pt x="1128522" y="13208"/>
                  </a:moveTo>
                  <a:lnTo>
                    <a:pt x="1113790" y="12065"/>
                  </a:lnTo>
                  <a:lnTo>
                    <a:pt x="1113536" y="73406"/>
                  </a:lnTo>
                  <a:lnTo>
                    <a:pt x="1128268" y="74549"/>
                  </a:lnTo>
                  <a:lnTo>
                    <a:pt x="1128522" y="13208"/>
                  </a:lnTo>
                  <a:close/>
                </a:path>
                <a:path w="1421129" h="96519">
                  <a:moveTo>
                    <a:pt x="1157859" y="14859"/>
                  </a:moveTo>
                  <a:lnTo>
                    <a:pt x="1143127" y="13716"/>
                  </a:lnTo>
                  <a:lnTo>
                    <a:pt x="1142873" y="75184"/>
                  </a:lnTo>
                  <a:lnTo>
                    <a:pt x="1157605" y="76327"/>
                  </a:lnTo>
                  <a:lnTo>
                    <a:pt x="1157859" y="14859"/>
                  </a:lnTo>
                  <a:close/>
                </a:path>
                <a:path w="1421129" h="96519">
                  <a:moveTo>
                    <a:pt x="1187196" y="16637"/>
                  </a:moveTo>
                  <a:lnTo>
                    <a:pt x="1172464" y="15494"/>
                  </a:lnTo>
                  <a:lnTo>
                    <a:pt x="1172210" y="76835"/>
                  </a:lnTo>
                  <a:lnTo>
                    <a:pt x="1186815" y="78105"/>
                  </a:lnTo>
                  <a:lnTo>
                    <a:pt x="1187196" y="16637"/>
                  </a:lnTo>
                  <a:close/>
                </a:path>
                <a:path w="1421129" h="96519">
                  <a:moveTo>
                    <a:pt x="1216406" y="18669"/>
                  </a:moveTo>
                  <a:lnTo>
                    <a:pt x="1201801" y="17399"/>
                  </a:lnTo>
                  <a:lnTo>
                    <a:pt x="1201674" y="78740"/>
                  </a:lnTo>
                  <a:lnTo>
                    <a:pt x="1216025" y="80010"/>
                  </a:lnTo>
                  <a:lnTo>
                    <a:pt x="1216406" y="18669"/>
                  </a:lnTo>
                  <a:close/>
                </a:path>
                <a:path w="1421129" h="96519">
                  <a:moveTo>
                    <a:pt x="1245616" y="20701"/>
                  </a:moveTo>
                  <a:lnTo>
                    <a:pt x="1231138" y="19304"/>
                  </a:lnTo>
                  <a:lnTo>
                    <a:pt x="1231011" y="80772"/>
                  </a:lnTo>
                  <a:lnTo>
                    <a:pt x="1245235" y="82042"/>
                  </a:lnTo>
                  <a:lnTo>
                    <a:pt x="1245616" y="20701"/>
                  </a:lnTo>
                  <a:close/>
                </a:path>
                <a:path w="1421129" h="96519">
                  <a:moveTo>
                    <a:pt x="1274953" y="22860"/>
                  </a:moveTo>
                  <a:lnTo>
                    <a:pt x="1260475" y="21463"/>
                  </a:lnTo>
                  <a:lnTo>
                    <a:pt x="1260348" y="82804"/>
                  </a:lnTo>
                  <a:lnTo>
                    <a:pt x="1274572" y="84201"/>
                  </a:lnTo>
                  <a:lnTo>
                    <a:pt x="1274953" y="22860"/>
                  </a:lnTo>
                  <a:close/>
                </a:path>
                <a:path w="1421129" h="96519">
                  <a:moveTo>
                    <a:pt x="1304163" y="25019"/>
                  </a:moveTo>
                  <a:lnTo>
                    <a:pt x="1289939" y="23622"/>
                  </a:lnTo>
                  <a:lnTo>
                    <a:pt x="1289685" y="84963"/>
                  </a:lnTo>
                  <a:lnTo>
                    <a:pt x="1303782" y="86487"/>
                  </a:lnTo>
                  <a:lnTo>
                    <a:pt x="1304163" y="25019"/>
                  </a:lnTo>
                  <a:close/>
                </a:path>
                <a:path w="1421129" h="96519">
                  <a:moveTo>
                    <a:pt x="1333500" y="27432"/>
                  </a:moveTo>
                  <a:lnTo>
                    <a:pt x="1319276" y="25908"/>
                  </a:lnTo>
                  <a:lnTo>
                    <a:pt x="1319022" y="87249"/>
                  </a:lnTo>
                  <a:lnTo>
                    <a:pt x="1332992" y="88773"/>
                  </a:lnTo>
                  <a:lnTo>
                    <a:pt x="1333500" y="27432"/>
                  </a:lnTo>
                  <a:close/>
                </a:path>
                <a:path w="1421129" h="96519">
                  <a:moveTo>
                    <a:pt x="1362710" y="29845"/>
                  </a:moveTo>
                  <a:lnTo>
                    <a:pt x="1348613" y="28321"/>
                  </a:lnTo>
                  <a:lnTo>
                    <a:pt x="1348359" y="89662"/>
                  </a:lnTo>
                  <a:lnTo>
                    <a:pt x="1362202" y="91313"/>
                  </a:lnTo>
                  <a:lnTo>
                    <a:pt x="1362710" y="29845"/>
                  </a:lnTo>
                  <a:close/>
                </a:path>
                <a:path w="1421129" h="96519">
                  <a:moveTo>
                    <a:pt x="1391920" y="32512"/>
                  </a:moveTo>
                  <a:lnTo>
                    <a:pt x="1377950" y="30861"/>
                  </a:lnTo>
                  <a:lnTo>
                    <a:pt x="1377696" y="92202"/>
                  </a:lnTo>
                  <a:lnTo>
                    <a:pt x="1391412" y="93853"/>
                  </a:lnTo>
                  <a:lnTo>
                    <a:pt x="1391920" y="32512"/>
                  </a:lnTo>
                  <a:close/>
                </a:path>
                <a:path w="1421129" h="96519">
                  <a:moveTo>
                    <a:pt x="1421130" y="35179"/>
                  </a:moveTo>
                  <a:lnTo>
                    <a:pt x="1407287" y="33528"/>
                  </a:lnTo>
                  <a:lnTo>
                    <a:pt x="1407033" y="94869"/>
                  </a:lnTo>
                  <a:lnTo>
                    <a:pt x="1420622" y="96520"/>
                  </a:lnTo>
                  <a:lnTo>
                    <a:pt x="1421130" y="35179"/>
                  </a:lnTo>
                  <a:close/>
                </a:path>
              </a:pathLst>
            </a:custGeom>
            <a:solidFill>
              <a:srgbClr val="221F1F"/>
            </a:solidFill>
          </p:spPr>
          <p:txBody>
            <a:bodyPr wrap="square" lIns="0" tIns="0" rIns="0" bIns="0" rtlCol="0"/>
            <a:lstStyle/>
            <a:p>
              <a:endParaRPr/>
            </a:p>
          </p:txBody>
        </p:sp>
        <p:sp>
          <p:nvSpPr>
            <p:cNvPr id="41" name="object 41"/>
            <p:cNvSpPr/>
            <p:nvPr/>
          </p:nvSpPr>
          <p:spPr>
            <a:xfrm>
              <a:off x="2835909" y="1294765"/>
              <a:ext cx="1983739" cy="281305"/>
            </a:xfrm>
            <a:custGeom>
              <a:avLst/>
              <a:gdLst/>
              <a:ahLst/>
              <a:cxnLst/>
              <a:rect l="l" t="t" r="r" b="b"/>
              <a:pathLst>
                <a:path w="1983739" h="281305">
                  <a:moveTo>
                    <a:pt x="203200" y="280924"/>
                  </a:moveTo>
                  <a:lnTo>
                    <a:pt x="194944" y="270256"/>
                  </a:lnTo>
                  <a:lnTo>
                    <a:pt x="185292" y="261619"/>
                  </a:lnTo>
                  <a:lnTo>
                    <a:pt x="174116" y="254635"/>
                  </a:lnTo>
                  <a:lnTo>
                    <a:pt x="161925" y="249300"/>
                  </a:lnTo>
                  <a:lnTo>
                    <a:pt x="48006" y="195453"/>
                  </a:lnTo>
                  <a:lnTo>
                    <a:pt x="21208" y="166243"/>
                  </a:lnTo>
                  <a:lnTo>
                    <a:pt x="3301" y="96266"/>
                  </a:lnTo>
                  <a:lnTo>
                    <a:pt x="0" y="65912"/>
                  </a:lnTo>
                  <a:lnTo>
                    <a:pt x="7112" y="45338"/>
                  </a:lnTo>
                  <a:lnTo>
                    <a:pt x="23621" y="32512"/>
                  </a:lnTo>
                  <a:lnTo>
                    <a:pt x="48640" y="24892"/>
                  </a:lnTo>
                  <a:lnTo>
                    <a:pt x="97027" y="15493"/>
                  </a:lnTo>
                  <a:lnTo>
                    <a:pt x="129539" y="10032"/>
                  </a:lnTo>
                  <a:lnTo>
                    <a:pt x="203453" y="0"/>
                  </a:lnTo>
                </a:path>
                <a:path w="1983739" h="281305">
                  <a:moveTo>
                    <a:pt x="1781810" y="280035"/>
                  </a:moveTo>
                  <a:lnTo>
                    <a:pt x="1789938" y="269748"/>
                  </a:lnTo>
                  <a:lnTo>
                    <a:pt x="1799209" y="261366"/>
                  </a:lnTo>
                  <a:lnTo>
                    <a:pt x="1809877" y="254635"/>
                  </a:lnTo>
                  <a:lnTo>
                    <a:pt x="1821814" y="249300"/>
                  </a:lnTo>
                  <a:lnTo>
                    <a:pt x="1935734" y="195453"/>
                  </a:lnTo>
                  <a:lnTo>
                    <a:pt x="1962530" y="166243"/>
                  </a:lnTo>
                  <a:lnTo>
                    <a:pt x="1980438" y="96266"/>
                  </a:lnTo>
                  <a:lnTo>
                    <a:pt x="1983739" y="65912"/>
                  </a:lnTo>
                  <a:lnTo>
                    <a:pt x="1976627" y="45338"/>
                  </a:lnTo>
                  <a:lnTo>
                    <a:pt x="1935099" y="24892"/>
                  </a:lnTo>
                  <a:lnTo>
                    <a:pt x="1886839" y="15493"/>
                  </a:lnTo>
                  <a:lnTo>
                    <a:pt x="1835912" y="7619"/>
                  </a:lnTo>
                  <a:lnTo>
                    <a:pt x="1799463" y="2540"/>
                  </a:lnTo>
                  <a:lnTo>
                    <a:pt x="1781175" y="127"/>
                  </a:lnTo>
                </a:path>
              </a:pathLst>
            </a:custGeom>
            <a:ln w="4446">
              <a:solidFill>
                <a:srgbClr val="221F1F"/>
              </a:solidFill>
            </a:ln>
          </p:spPr>
          <p:txBody>
            <a:bodyPr wrap="square" lIns="0" tIns="0" rIns="0" bIns="0" rtlCol="0"/>
            <a:lstStyle/>
            <a:p>
              <a:endParaRPr/>
            </a:p>
          </p:txBody>
        </p:sp>
        <p:pic>
          <p:nvPicPr>
            <p:cNvPr id="42" name="object 42"/>
            <p:cNvPicPr/>
            <p:nvPr/>
          </p:nvPicPr>
          <p:blipFill>
            <a:blip r:embed="rId6" cstate="print"/>
            <a:stretch>
              <a:fillRect/>
            </a:stretch>
          </p:blipFill>
          <p:spPr>
            <a:xfrm>
              <a:off x="4641469" y="1339088"/>
              <a:ext cx="140588" cy="165988"/>
            </a:xfrm>
            <a:prstGeom prst="rect">
              <a:avLst/>
            </a:prstGeom>
          </p:spPr>
        </p:pic>
        <p:sp>
          <p:nvSpPr>
            <p:cNvPr id="43" name="object 43"/>
            <p:cNvSpPr/>
            <p:nvPr/>
          </p:nvSpPr>
          <p:spPr>
            <a:xfrm>
              <a:off x="2926080" y="1392173"/>
              <a:ext cx="1306830" cy="567690"/>
            </a:xfrm>
            <a:custGeom>
              <a:avLst/>
              <a:gdLst/>
              <a:ahLst/>
              <a:cxnLst/>
              <a:rect l="l" t="t" r="r" b="b"/>
              <a:pathLst>
                <a:path w="1306829" h="567689">
                  <a:moveTo>
                    <a:pt x="38811" y="8204"/>
                  </a:moveTo>
                  <a:lnTo>
                    <a:pt x="30099" y="8204"/>
                  </a:lnTo>
                  <a:lnTo>
                    <a:pt x="30099" y="34544"/>
                  </a:lnTo>
                  <a:lnTo>
                    <a:pt x="38811" y="34544"/>
                  </a:lnTo>
                  <a:lnTo>
                    <a:pt x="38811" y="8204"/>
                  </a:lnTo>
                  <a:close/>
                </a:path>
                <a:path w="1306829" h="567689">
                  <a:moveTo>
                    <a:pt x="38862" y="0"/>
                  </a:moveTo>
                  <a:lnTo>
                    <a:pt x="24892" y="0"/>
                  </a:lnTo>
                  <a:lnTo>
                    <a:pt x="19431" y="20955"/>
                  </a:lnTo>
                  <a:lnTo>
                    <a:pt x="16129" y="8128"/>
                  </a:lnTo>
                  <a:lnTo>
                    <a:pt x="14097" y="0"/>
                  </a:lnTo>
                  <a:lnTo>
                    <a:pt x="0" y="0"/>
                  </a:lnTo>
                  <a:lnTo>
                    <a:pt x="0" y="34544"/>
                  </a:lnTo>
                  <a:lnTo>
                    <a:pt x="8763" y="34544"/>
                  </a:lnTo>
                  <a:lnTo>
                    <a:pt x="8763" y="8128"/>
                  </a:lnTo>
                  <a:lnTo>
                    <a:pt x="15494" y="34544"/>
                  </a:lnTo>
                  <a:lnTo>
                    <a:pt x="23368" y="34544"/>
                  </a:lnTo>
                  <a:lnTo>
                    <a:pt x="26797" y="20955"/>
                  </a:lnTo>
                  <a:lnTo>
                    <a:pt x="30099" y="8128"/>
                  </a:lnTo>
                  <a:lnTo>
                    <a:pt x="38862" y="8128"/>
                  </a:lnTo>
                  <a:lnTo>
                    <a:pt x="38862" y="0"/>
                  </a:lnTo>
                  <a:close/>
                </a:path>
                <a:path w="1306829" h="567689">
                  <a:moveTo>
                    <a:pt x="636270" y="543560"/>
                  </a:moveTo>
                  <a:lnTo>
                    <a:pt x="608584" y="543560"/>
                  </a:lnTo>
                  <a:lnTo>
                    <a:pt x="608584" y="547751"/>
                  </a:lnTo>
                  <a:lnTo>
                    <a:pt x="636270" y="547751"/>
                  </a:lnTo>
                  <a:lnTo>
                    <a:pt x="636270" y="543560"/>
                  </a:lnTo>
                  <a:close/>
                </a:path>
                <a:path w="1306829" h="567689">
                  <a:moveTo>
                    <a:pt x="637286" y="556387"/>
                  </a:moveTo>
                  <a:lnTo>
                    <a:pt x="636778" y="553847"/>
                  </a:lnTo>
                  <a:lnTo>
                    <a:pt x="636651" y="552323"/>
                  </a:lnTo>
                  <a:lnTo>
                    <a:pt x="608584" y="552323"/>
                  </a:lnTo>
                  <a:lnTo>
                    <a:pt x="608584" y="556387"/>
                  </a:lnTo>
                  <a:lnTo>
                    <a:pt x="637286" y="556387"/>
                  </a:lnTo>
                  <a:close/>
                </a:path>
                <a:path w="1306829" h="567689">
                  <a:moveTo>
                    <a:pt x="637286" y="535178"/>
                  </a:moveTo>
                  <a:lnTo>
                    <a:pt x="608584" y="535178"/>
                  </a:lnTo>
                  <a:lnTo>
                    <a:pt x="608584" y="539242"/>
                  </a:lnTo>
                  <a:lnTo>
                    <a:pt x="636651" y="539242"/>
                  </a:lnTo>
                  <a:lnTo>
                    <a:pt x="636778" y="537718"/>
                  </a:lnTo>
                  <a:lnTo>
                    <a:pt x="637286" y="535178"/>
                  </a:lnTo>
                  <a:close/>
                </a:path>
                <a:path w="1306829" h="567689">
                  <a:moveTo>
                    <a:pt x="639953" y="565023"/>
                  </a:moveTo>
                  <a:lnTo>
                    <a:pt x="638683" y="561848"/>
                  </a:lnTo>
                  <a:lnTo>
                    <a:pt x="638429" y="560832"/>
                  </a:lnTo>
                  <a:lnTo>
                    <a:pt x="608584" y="560832"/>
                  </a:lnTo>
                  <a:lnTo>
                    <a:pt x="608584" y="565023"/>
                  </a:lnTo>
                  <a:lnTo>
                    <a:pt x="639953" y="565023"/>
                  </a:lnTo>
                  <a:close/>
                </a:path>
                <a:path w="1306829" h="567689">
                  <a:moveTo>
                    <a:pt x="639953" y="526542"/>
                  </a:moveTo>
                  <a:lnTo>
                    <a:pt x="608584" y="526542"/>
                  </a:lnTo>
                  <a:lnTo>
                    <a:pt x="608584" y="530733"/>
                  </a:lnTo>
                  <a:lnTo>
                    <a:pt x="638429" y="530733"/>
                  </a:lnTo>
                  <a:lnTo>
                    <a:pt x="638683" y="529844"/>
                  </a:lnTo>
                  <a:lnTo>
                    <a:pt x="639953" y="526542"/>
                  </a:lnTo>
                  <a:close/>
                </a:path>
                <a:path w="1306829" h="567689">
                  <a:moveTo>
                    <a:pt x="683260" y="542163"/>
                  </a:moveTo>
                  <a:lnTo>
                    <a:pt x="679323" y="536575"/>
                  </a:lnTo>
                  <a:lnTo>
                    <a:pt x="672719" y="529971"/>
                  </a:lnTo>
                  <a:lnTo>
                    <a:pt x="664337" y="525907"/>
                  </a:lnTo>
                  <a:lnTo>
                    <a:pt x="654939" y="524256"/>
                  </a:lnTo>
                  <a:lnTo>
                    <a:pt x="640334" y="545846"/>
                  </a:lnTo>
                  <a:lnTo>
                    <a:pt x="641350" y="555625"/>
                  </a:lnTo>
                  <a:lnTo>
                    <a:pt x="654939" y="567309"/>
                  </a:lnTo>
                  <a:lnTo>
                    <a:pt x="664337" y="565785"/>
                  </a:lnTo>
                  <a:lnTo>
                    <a:pt x="672719" y="561594"/>
                  </a:lnTo>
                  <a:lnTo>
                    <a:pt x="679323" y="554990"/>
                  </a:lnTo>
                  <a:lnTo>
                    <a:pt x="683260" y="549529"/>
                  </a:lnTo>
                  <a:lnTo>
                    <a:pt x="683260" y="542163"/>
                  </a:lnTo>
                  <a:close/>
                </a:path>
                <a:path w="1306829" h="567689">
                  <a:moveTo>
                    <a:pt x="1306449" y="528828"/>
                  </a:moveTo>
                  <a:lnTo>
                    <a:pt x="1301115" y="506476"/>
                  </a:lnTo>
                  <a:lnTo>
                    <a:pt x="1305306" y="503936"/>
                  </a:lnTo>
                  <a:lnTo>
                    <a:pt x="1303528" y="498094"/>
                  </a:lnTo>
                  <a:lnTo>
                    <a:pt x="1300226" y="493014"/>
                  </a:lnTo>
                  <a:lnTo>
                    <a:pt x="1295527" y="489204"/>
                  </a:lnTo>
                  <a:lnTo>
                    <a:pt x="1290066" y="486664"/>
                  </a:lnTo>
                  <a:lnTo>
                    <a:pt x="1289812" y="490347"/>
                  </a:lnTo>
                  <a:lnTo>
                    <a:pt x="1294511" y="494157"/>
                  </a:lnTo>
                  <a:lnTo>
                    <a:pt x="1297432" y="500126"/>
                  </a:lnTo>
                  <a:lnTo>
                    <a:pt x="1297432" y="507619"/>
                  </a:lnTo>
                  <a:lnTo>
                    <a:pt x="1302639" y="529082"/>
                  </a:lnTo>
                  <a:lnTo>
                    <a:pt x="1302639" y="532892"/>
                  </a:lnTo>
                  <a:lnTo>
                    <a:pt x="1300607" y="535051"/>
                  </a:lnTo>
                  <a:lnTo>
                    <a:pt x="1295527" y="535051"/>
                  </a:lnTo>
                  <a:lnTo>
                    <a:pt x="1293368" y="532892"/>
                  </a:lnTo>
                  <a:lnTo>
                    <a:pt x="1293495" y="505968"/>
                  </a:lnTo>
                  <a:lnTo>
                    <a:pt x="1293495" y="504825"/>
                  </a:lnTo>
                  <a:lnTo>
                    <a:pt x="1291717" y="503555"/>
                  </a:lnTo>
                  <a:lnTo>
                    <a:pt x="1289812" y="502158"/>
                  </a:lnTo>
                  <a:lnTo>
                    <a:pt x="1289304" y="501650"/>
                  </a:lnTo>
                  <a:lnTo>
                    <a:pt x="1284732" y="502158"/>
                  </a:lnTo>
                  <a:lnTo>
                    <a:pt x="1284732" y="486537"/>
                  </a:lnTo>
                  <a:lnTo>
                    <a:pt x="1284732" y="483362"/>
                  </a:lnTo>
                  <a:lnTo>
                    <a:pt x="1283462" y="481965"/>
                  </a:lnTo>
                  <a:lnTo>
                    <a:pt x="1281303" y="481977"/>
                  </a:lnTo>
                  <a:lnTo>
                    <a:pt x="1281303" y="486537"/>
                  </a:lnTo>
                  <a:lnTo>
                    <a:pt x="1281303" y="503555"/>
                  </a:lnTo>
                  <a:lnTo>
                    <a:pt x="1259078" y="503555"/>
                  </a:lnTo>
                  <a:lnTo>
                    <a:pt x="1259078" y="486537"/>
                  </a:lnTo>
                  <a:lnTo>
                    <a:pt x="1281303" y="486537"/>
                  </a:lnTo>
                  <a:lnTo>
                    <a:pt x="1281303" y="481977"/>
                  </a:lnTo>
                  <a:lnTo>
                    <a:pt x="1256919" y="482092"/>
                  </a:lnTo>
                  <a:lnTo>
                    <a:pt x="1255649" y="483362"/>
                  </a:lnTo>
                  <a:lnTo>
                    <a:pt x="1255649" y="536829"/>
                  </a:lnTo>
                  <a:lnTo>
                    <a:pt x="1252220" y="536829"/>
                  </a:lnTo>
                  <a:lnTo>
                    <a:pt x="1252220" y="541020"/>
                  </a:lnTo>
                  <a:lnTo>
                    <a:pt x="1288034" y="540893"/>
                  </a:lnTo>
                  <a:lnTo>
                    <a:pt x="1288034" y="536829"/>
                  </a:lnTo>
                  <a:lnTo>
                    <a:pt x="1284732" y="536702"/>
                  </a:lnTo>
                  <a:lnTo>
                    <a:pt x="1284732" y="506095"/>
                  </a:lnTo>
                  <a:lnTo>
                    <a:pt x="1285748" y="505968"/>
                  </a:lnTo>
                  <a:lnTo>
                    <a:pt x="1287907" y="505968"/>
                  </a:lnTo>
                  <a:lnTo>
                    <a:pt x="1289431" y="507492"/>
                  </a:lnTo>
                  <a:lnTo>
                    <a:pt x="1289431" y="535051"/>
                  </a:lnTo>
                  <a:lnTo>
                    <a:pt x="1293241" y="538988"/>
                  </a:lnTo>
                  <a:lnTo>
                    <a:pt x="1302639" y="538988"/>
                  </a:lnTo>
                  <a:lnTo>
                    <a:pt x="1306449" y="535051"/>
                  </a:lnTo>
                  <a:lnTo>
                    <a:pt x="1306449" y="528828"/>
                  </a:lnTo>
                  <a:close/>
                </a:path>
              </a:pathLst>
            </a:custGeom>
            <a:solidFill>
              <a:srgbClr val="221F1F"/>
            </a:solidFill>
          </p:spPr>
          <p:txBody>
            <a:bodyPr wrap="square" lIns="0" tIns="0" rIns="0" bIns="0" rtlCol="0"/>
            <a:lstStyle/>
            <a:p>
              <a:endParaRPr/>
            </a:p>
          </p:txBody>
        </p:sp>
        <p:pic>
          <p:nvPicPr>
            <p:cNvPr id="44" name="object 44"/>
            <p:cNvPicPr/>
            <p:nvPr/>
          </p:nvPicPr>
          <p:blipFill>
            <a:blip r:embed="rId7" cstate="print"/>
            <a:stretch>
              <a:fillRect/>
            </a:stretch>
          </p:blipFill>
          <p:spPr>
            <a:xfrm>
              <a:off x="3411727" y="1872869"/>
              <a:ext cx="79883" cy="63881"/>
            </a:xfrm>
            <a:prstGeom prst="rect">
              <a:avLst/>
            </a:prstGeom>
          </p:spPr>
        </p:pic>
        <p:sp>
          <p:nvSpPr>
            <p:cNvPr id="45" name="object 45"/>
            <p:cNvSpPr/>
            <p:nvPr/>
          </p:nvSpPr>
          <p:spPr>
            <a:xfrm>
              <a:off x="3188843" y="1790572"/>
              <a:ext cx="1277620" cy="178435"/>
            </a:xfrm>
            <a:custGeom>
              <a:avLst/>
              <a:gdLst/>
              <a:ahLst/>
              <a:cxnLst/>
              <a:rect l="l" t="t" r="r" b="b"/>
              <a:pathLst>
                <a:path w="1277620" h="178435">
                  <a:moveTo>
                    <a:pt x="58801" y="17907"/>
                  </a:moveTo>
                  <a:lnTo>
                    <a:pt x="30734" y="17907"/>
                  </a:lnTo>
                  <a:lnTo>
                    <a:pt x="30734" y="0"/>
                  </a:lnTo>
                  <a:lnTo>
                    <a:pt x="0" y="30734"/>
                  </a:lnTo>
                  <a:lnTo>
                    <a:pt x="30734" y="61468"/>
                  </a:lnTo>
                  <a:lnTo>
                    <a:pt x="30734" y="43561"/>
                  </a:lnTo>
                  <a:lnTo>
                    <a:pt x="58801" y="43561"/>
                  </a:lnTo>
                  <a:lnTo>
                    <a:pt x="58801" y="17907"/>
                  </a:lnTo>
                  <a:close/>
                </a:path>
                <a:path w="1277620" h="178435">
                  <a:moveTo>
                    <a:pt x="921004" y="157734"/>
                  </a:moveTo>
                  <a:lnTo>
                    <a:pt x="920965" y="116725"/>
                  </a:lnTo>
                  <a:lnTo>
                    <a:pt x="909447" y="116725"/>
                  </a:lnTo>
                  <a:lnTo>
                    <a:pt x="909447" y="157734"/>
                  </a:lnTo>
                  <a:lnTo>
                    <a:pt x="897509" y="138049"/>
                  </a:lnTo>
                  <a:lnTo>
                    <a:pt x="884301" y="116713"/>
                  </a:lnTo>
                  <a:lnTo>
                    <a:pt x="872236" y="116713"/>
                  </a:lnTo>
                  <a:lnTo>
                    <a:pt x="872236" y="178181"/>
                  </a:lnTo>
                  <a:lnTo>
                    <a:pt x="883793" y="178181"/>
                  </a:lnTo>
                  <a:lnTo>
                    <a:pt x="883793" y="138049"/>
                  </a:lnTo>
                  <a:lnTo>
                    <a:pt x="908558" y="178181"/>
                  </a:lnTo>
                  <a:lnTo>
                    <a:pt x="921004" y="178181"/>
                  </a:lnTo>
                  <a:lnTo>
                    <a:pt x="921004" y="157734"/>
                  </a:lnTo>
                  <a:close/>
                </a:path>
                <a:path w="1277620" h="178435">
                  <a:moveTo>
                    <a:pt x="1170051" y="62230"/>
                  </a:moveTo>
                  <a:lnTo>
                    <a:pt x="1169924" y="59944"/>
                  </a:lnTo>
                  <a:lnTo>
                    <a:pt x="1169162" y="59182"/>
                  </a:lnTo>
                  <a:lnTo>
                    <a:pt x="1165479" y="59182"/>
                  </a:lnTo>
                  <a:lnTo>
                    <a:pt x="1165479" y="63500"/>
                  </a:lnTo>
                  <a:lnTo>
                    <a:pt x="1165479" y="81407"/>
                  </a:lnTo>
                  <a:lnTo>
                    <a:pt x="1164209" y="82804"/>
                  </a:lnTo>
                  <a:lnTo>
                    <a:pt x="1161034" y="82804"/>
                  </a:lnTo>
                  <a:lnTo>
                    <a:pt x="1159764" y="81407"/>
                  </a:lnTo>
                  <a:lnTo>
                    <a:pt x="1159764" y="71120"/>
                  </a:lnTo>
                  <a:lnTo>
                    <a:pt x="1159764" y="63500"/>
                  </a:lnTo>
                  <a:lnTo>
                    <a:pt x="1161034" y="62230"/>
                  </a:lnTo>
                  <a:lnTo>
                    <a:pt x="1164209" y="62230"/>
                  </a:lnTo>
                  <a:lnTo>
                    <a:pt x="1165479" y="63500"/>
                  </a:lnTo>
                  <a:lnTo>
                    <a:pt x="1165479" y="59182"/>
                  </a:lnTo>
                  <a:lnTo>
                    <a:pt x="1151509" y="59182"/>
                  </a:lnTo>
                  <a:lnTo>
                    <a:pt x="1150874" y="59436"/>
                  </a:lnTo>
                  <a:lnTo>
                    <a:pt x="1150493" y="59944"/>
                  </a:lnTo>
                  <a:lnTo>
                    <a:pt x="1144905" y="65532"/>
                  </a:lnTo>
                  <a:lnTo>
                    <a:pt x="1144651" y="65913"/>
                  </a:lnTo>
                  <a:lnTo>
                    <a:pt x="1144143" y="66167"/>
                  </a:lnTo>
                  <a:lnTo>
                    <a:pt x="1132078" y="66167"/>
                  </a:lnTo>
                  <a:lnTo>
                    <a:pt x="1127760" y="71120"/>
                  </a:lnTo>
                  <a:lnTo>
                    <a:pt x="1125982" y="71120"/>
                  </a:lnTo>
                  <a:lnTo>
                    <a:pt x="1121029" y="66294"/>
                  </a:lnTo>
                  <a:lnTo>
                    <a:pt x="1110107" y="66294"/>
                  </a:lnTo>
                  <a:lnTo>
                    <a:pt x="1105662" y="71120"/>
                  </a:lnTo>
                  <a:lnTo>
                    <a:pt x="1104265" y="71120"/>
                  </a:lnTo>
                  <a:lnTo>
                    <a:pt x="1099566" y="66294"/>
                  </a:lnTo>
                  <a:lnTo>
                    <a:pt x="1092581" y="66294"/>
                  </a:lnTo>
                  <a:lnTo>
                    <a:pt x="1090168" y="69469"/>
                  </a:lnTo>
                  <a:lnTo>
                    <a:pt x="1090168" y="73533"/>
                  </a:lnTo>
                  <a:lnTo>
                    <a:pt x="1095629" y="78740"/>
                  </a:lnTo>
                  <a:lnTo>
                    <a:pt x="1146302" y="78740"/>
                  </a:lnTo>
                  <a:lnTo>
                    <a:pt x="1147064" y="79248"/>
                  </a:lnTo>
                  <a:lnTo>
                    <a:pt x="1154049" y="85725"/>
                  </a:lnTo>
                  <a:lnTo>
                    <a:pt x="1169162" y="85725"/>
                  </a:lnTo>
                  <a:lnTo>
                    <a:pt x="1170051" y="84709"/>
                  </a:lnTo>
                  <a:lnTo>
                    <a:pt x="1170051" y="82804"/>
                  </a:lnTo>
                  <a:lnTo>
                    <a:pt x="1170051" y="62230"/>
                  </a:lnTo>
                  <a:close/>
                </a:path>
                <a:path w="1277620" h="178435">
                  <a:moveTo>
                    <a:pt x="1277366" y="30734"/>
                  </a:moveTo>
                  <a:lnTo>
                    <a:pt x="1246759" y="0"/>
                  </a:lnTo>
                  <a:lnTo>
                    <a:pt x="1246759" y="17907"/>
                  </a:lnTo>
                  <a:lnTo>
                    <a:pt x="1218565" y="17907"/>
                  </a:lnTo>
                  <a:lnTo>
                    <a:pt x="1218565" y="43561"/>
                  </a:lnTo>
                  <a:lnTo>
                    <a:pt x="1246759" y="43561"/>
                  </a:lnTo>
                  <a:lnTo>
                    <a:pt x="1246759" y="61468"/>
                  </a:lnTo>
                  <a:lnTo>
                    <a:pt x="1277366" y="30734"/>
                  </a:lnTo>
                  <a:close/>
                </a:path>
              </a:pathLst>
            </a:custGeom>
            <a:solidFill>
              <a:srgbClr val="221F1F"/>
            </a:solidFill>
          </p:spPr>
          <p:txBody>
            <a:bodyPr wrap="square" lIns="0" tIns="0" rIns="0" bIns="0" rtlCol="0"/>
            <a:lstStyle/>
            <a:p>
              <a:endParaRPr/>
            </a:p>
          </p:txBody>
        </p:sp>
        <p:sp>
          <p:nvSpPr>
            <p:cNvPr id="46" name="object 46"/>
            <p:cNvSpPr/>
            <p:nvPr/>
          </p:nvSpPr>
          <p:spPr>
            <a:xfrm>
              <a:off x="2762503" y="1024636"/>
              <a:ext cx="2128520" cy="1177925"/>
            </a:xfrm>
            <a:custGeom>
              <a:avLst/>
              <a:gdLst/>
              <a:ahLst/>
              <a:cxnLst/>
              <a:rect l="l" t="t" r="r" b="b"/>
              <a:pathLst>
                <a:path w="2128520" h="1177925">
                  <a:moveTo>
                    <a:pt x="16890" y="331215"/>
                  </a:moveTo>
                  <a:lnTo>
                    <a:pt x="15112" y="321309"/>
                  </a:lnTo>
                  <a:lnTo>
                    <a:pt x="12064" y="303910"/>
                  </a:lnTo>
                  <a:lnTo>
                    <a:pt x="9143" y="286384"/>
                  </a:lnTo>
                  <a:lnTo>
                    <a:pt x="7365" y="276478"/>
                  </a:lnTo>
                  <a:lnTo>
                    <a:pt x="6857" y="274319"/>
                  </a:lnTo>
                  <a:lnTo>
                    <a:pt x="6476" y="272160"/>
                  </a:lnTo>
                  <a:lnTo>
                    <a:pt x="5968" y="270001"/>
                  </a:lnTo>
                  <a:lnTo>
                    <a:pt x="5587" y="267842"/>
                  </a:lnTo>
                  <a:lnTo>
                    <a:pt x="5206" y="265683"/>
                  </a:lnTo>
                  <a:lnTo>
                    <a:pt x="4698" y="263525"/>
                  </a:lnTo>
                  <a:lnTo>
                    <a:pt x="126" y="229361"/>
                  </a:lnTo>
                  <a:lnTo>
                    <a:pt x="0" y="223138"/>
                  </a:lnTo>
                  <a:lnTo>
                    <a:pt x="0" y="221106"/>
                  </a:lnTo>
                  <a:lnTo>
                    <a:pt x="253" y="213359"/>
                  </a:lnTo>
                  <a:lnTo>
                    <a:pt x="253" y="212597"/>
                  </a:lnTo>
                  <a:lnTo>
                    <a:pt x="1015" y="206375"/>
                  </a:lnTo>
                  <a:lnTo>
                    <a:pt x="1143" y="205485"/>
                  </a:lnTo>
                  <a:lnTo>
                    <a:pt x="1143" y="204723"/>
                  </a:lnTo>
                  <a:lnTo>
                    <a:pt x="1269" y="203961"/>
                  </a:lnTo>
                  <a:lnTo>
                    <a:pt x="1396" y="203200"/>
                  </a:lnTo>
                  <a:lnTo>
                    <a:pt x="1523" y="202437"/>
                  </a:lnTo>
                  <a:lnTo>
                    <a:pt x="1777" y="201675"/>
                  </a:lnTo>
                  <a:lnTo>
                    <a:pt x="1904" y="200913"/>
                  </a:lnTo>
                  <a:lnTo>
                    <a:pt x="2031" y="200151"/>
                  </a:lnTo>
                  <a:lnTo>
                    <a:pt x="3047" y="195579"/>
                  </a:lnTo>
                  <a:lnTo>
                    <a:pt x="3175" y="194817"/>
                  </a:lnTo>
                  <a:lnTo>
                    <a:pt x="3428" y="194182"/>
                  </a:lnTo>
                  <a:lnTo>
                    <a:pt x="3682" y="193420"/>
                  </a:lnTo>
                  <a:lnTo>
                    <a:pt x="3809" y="192658"/>
                  </a:lnTo>
                  <a:lnTo>
                    <a:pt x="4063" y="191896"/>
                  </a:lnTo>
                  <a:lnTo>
                    <a:pt x="4318" y="191134"/>
                  </a:lnTo>
                  <a:lnTo>
                    <a:pt x="4571" y="190500"/>
                  </a:lnTo>
                  <a:lnTo>
                    <a:pt x="4698" y="189737"/>
                  </a:lnTo>
                  <a:lnTo>
                    <a:pt x="4952" y="188975"/>
                  </a:lnTo>
                  <a:lnTo>
                    <a:pt x="5206" y="188213"/>
                  </a:lnTo>
                  <a:lnTo>
                    <a:pt x="5460" y="187578"/>
                  </a:lnTo>
                  <a:lnTo>
                    <a:pt x="5714" y="186816"/>
                  </a:lnTo>
                  <a:lnTo>
                    <a:pt x="5968" y="186054"/>
                  </a:lnTo>
                  <a:lnTo>
                    <a:pt x="6350" y="185292"/>
                  </a:lnTo>
                  <a:lnTo>
                    <a:pt x="6603" y="184657"/>
                  </a:lnTo>
                  <a:lnTo>
                    <a:pt x="6857" y="183895"/>
                  </a:lnTo>
                  <a:lnTo>
                    <a:pt x="7112" y="183260"/>
                  </a:lnTo>
                  <a:lnTo>
                    <a:pt x="7493" y="182498"/>
                  </a:lnTo>
                  <a:lnTo>
                    <a:pt x="7746" y="181736"/>
                  </a:lnTo>
                  <a:lnTo>
                    <a:pt x="8000" y="181101"/>
                  </a:lnTo>
                  <a:lnTo>
                    <a:pt x="8381" y="180339"/>
                  </a:lnTo>
                  <a:lnTo>
                    <a:pt x="10794" y="175640"/>
                  </a:lnTo>
                  <a:lnTo>
                    <a:pt x="11175" y="174878"/>
                  </a:lnTo>
                  <a:lnTo>
                    <a:pt x="11429" y="174244"/>
                  </a:lnTo>
                  <a:lnTo>
                    <a:pt x="11810" y="173608"/>
                  </a:lnTo>
                  <a:lnTo>
                    <a:pt x="12191" y="172973"/>
                  </a:lnTo>
                  <a:lnTo>
                    <a:pt x="12572" y="172211"/>
                  </a:lnTo>
                  <a:lnTo>
                    <a:pt x="13081" y="171576"/>
                  </a:lnTo>
                  <a:lnTo>
                    <a:pt x="13462" y="170941"/>
                  </a:lnTo>
                  <a:lnTo>
                    <a:pt x="13843" y="170306"/>
                  </a:lnTo>
                  <a:lnTo>
                    <a:pt x="14223" y="169671"/>
                  </a:lnTo>
                  <a:lnTo>
                    <a:pt x="14604" y="169036"/>
                  </a:lnTo>
                  <a:lnTo>
                    <a:pt x="15112" y="168401"/>
                  </a:lnTo>
                  <a:lnTo>
                    <a:pt x="15493" y="167766"/>
                  </a:lnTo>
                  <a:lnTo>
                    <a:pt x="16001" y="167004"/>
                  </a:lnTo>
                  <a:lnTo>
                    <a:pt x="16382" y="166496"/>
                  </a:lnTo>
                  <a:lnTo>
                    <a:pt x="16763" y="165861"/>
                  </a:lnTo>
                  <a:lnTo>
                    <a:pt x="17271" y="165226"/>
                  </a:lnTo>
                  <a:lnTo>
                    <a:pt x="17779" y="164591"/>
                  </a:lnTo>
                  <a:lnTo>
                    <a:pt x="18160" y="163956"/>
                  </a:lnTo>
                  <a:lnTo>
                    <a:pt x="18668" y="163321"/>
                  </a:lnTo>
                  <a:lnTo>
                    <a:pt x="19176" y="162686"/>
                  </a:lnTo>
                  <a:lnTo>
                    <a:pt x="19557" y="162178"/>
                  </a:lnTo>
                  <a:lnTo>
                    <a:pt x="20065" y="161544"/>
                  </a:lnTo>
                  <a:lnTo>
                    <a:pt x="20573" y="160908"/>
                  </a:lnTo>
                  <a:lnTo>
                    <a:pt x="21081" y="160400"/>
                  </a:lnTo>
                  <a:lnTo>
                    <a:pt x="21589" y="159765"/>
                  </a:lnTo>
                  <a:lnTo>
                    <a:pt x="22097" y="159131"/>
                  </a:lnTo>
                  <a:lnTo>
                    <a:pt x="22606" y="158622"/>
                  </a:lnTo>
                  <a:lnTo>
                    <a:pt x="23113" y="157987"/>
                  </a:lnTo>
                  <a:lnTo>
                    <a:pt x="23621" y="157479"/>
                  </a:lnTo>
                  <a:lnTo>
                    <a:pt x="24129" y="156844"/>
                  </a:lnTo>
                  <a:lnTo>
                    <a:pt x="24637" y="156336"/>
                  </a:lnTo>
                  <a:lnTo>
                    <a:pt x="25272" y="155701"/>
                  </a:lnTo>
                  <a:lnTo>
                    <a:pt x="25781" y="155194"/>
                  </a:lnTo>
                  <a:lnTo>
                    <a:pt x="29082" y="151891"/>
                  </a:lnTo>
                  <a:lnTo>
                    <a:pt x="29718" y="151383"/>
                  </a:lnTo>
                  <a:lnTo>
                    <a:pt x="30225" y="150875"/>
                  </a:lnTo>
                  <a:lnTo>
                    <a:pt x="30860" y="150367"/>
                  </a:lnTo>
                  <a:lnTo>
                    <a:pt x="31368" y="149859"/>
                  </a:lnTo>
                  <a:lnTo>
                    <a:pt x="32003" y="149351"/>
                  </a:lnTo>
                  <a:lnTo>
                    <a:pt x="32638" y="148844"/>
                  </a:lnTo>
                  <a:lnTo>
                    <a:pt x="33146" y="148335"/>
                  </a:lnTo>
                  <a:lnTo>
                    <a:pt x="33781" y="147827"/>
                  </a:lnTo>
                  <a:lnTo>
                    <a:pt x="34416" y="147319"/>
                  </a:lnTo>
                  <a:lnTo>
                    <a:pt x="35051" y="146811"/>
                  </a:lnTo>
                  <a:lnTo>
                    <a:pt x="35687" y="146303"/>
                  </a:lnTo>
                  <a:lnTo>
                    <a:pt x="36194" y="145795"/>
                  </a:lnTo>
                  <a:lnTo>
                    <a:pt x="36829" y="145414"/>
                  </a:lnTo>
                  <a:lnTo>
                    <a:pt x="37464" y="144906"/>
                  </a:lnTo>
                  <a:lnTo>
                    <a:pt x="38100" y="144398"/>
                  </a:lnTo>
                  <a:lnTo>
                    <a:pt x="38734" y="144017"/>
                  </a:lnTo>
                  <a:lnTo>
                    <a:pt x="39369" y="143509"/>
                  </a:lnTo>
                  <a:lnTo>
                    <a:pt x="40004" y="143001"/>
                  </a:lnTo>
                  <a:lnTo>
                    <a:pt x="40639" y="142494"/>
                  </a:lnTo>
                  <a:lnTo>
                    <a:pt x="41401" y="142112"/>
                  </a:lnTo>
                  <a:lnTo>
                    <a:pt x="42671" y="141223"/>
                  </a:lnTo>
                  <a:lnTo>
                    <a:pt x="43306" y="140715"/>
                  </a:lnTo>
                  <a:lnTo>
                    <a:pt x="43941" y="140334"/>
                  </a:lnTo>
                  <a:lnTo>
                    <a:pt x="44703" y="139826"/>
                  </a:lnTo>
                  <a:lnTo>
                    <a:pt x="45338" y="139445"/>
                  </a:lnTo>
                  <a:lnTo>
                    <a:pt x="45973" y="139064"/>
                  </a:lnTo>
                  <a:lnTo>
                    <a:pt x="46735" y="138556"/>
                  </a:lnTo>
                  <a:lnTo>
                    <a:pt x="47370" y="138175"/>
                  </a:lnTo>
                  <a:lnTo>
                    <a:pt x="48006" y="137794"/>
                  </a:lnTo>
                  <a:lnTo>
                    <a:pt x="48768" y="137413"/>
                  </a:lnTo>
                  <a:lnTo>
                    <a:pt x="49402" y="136906"/>
                  </a:lnTo>
                  <a:lnTo>
                    <a:pt x="50164" y="136525"/>
                  </a:lnTo>
                  <a:lnTo>
                    <a:pt x="50800" y="136144"/>
                  </a:lnTo>
                  <a:lnTo>
                    <a:pt x="52196" y="135381"/>
                  </a:lnTo>
                  <a:lnTo>
                    <a:pt x="101218" y="116585"/>
                  </a:lnTo>
                  <a:lnTo>
                    <a:pt x="124332" y="111506"/>
                  </a:lnTo>
                  <a:lnTo>
                    <a:pt x="127762" y="110743"/>
                  </a:lnTo>
                  <a:lnTo>
                    <a:pt x="183133" y="101472"/>
                  </a:lnTo>
                  <a:lnTo>
                    <a:pt x="239775" y="92709"/>
                  </a:lnTo>
                  <a:lnTo>
                    <a:pt x="310514" y="82676"/>
                  </a:lnTo>
                  <a:lnTo>
                    <a:pt x="353059" y="77088"/>
                  </a:lnTo>
                  <a:lnTo>
                    <a:pt x="395604" y="71881"/>
                  </a:lnTo>
                  <a:lnTo>
                    <a:pt x="438150" y="67056"/>
                  </a:lnTo>
                  <a:lnTo>
                    <a:pt x="480821" y="62610"/>
                  </a:lnTo>
                  <a:lnTo>
                    <a:pt x="482726" y="62483"/>
                  </a:lnTo>
                  <a:lnTo>
                    <a:pt x="483615" y="62356"/>
                  </a:lnTo>
                  <a:lnTo>
                    <a:pt x="489584" y="61975"/>
                  </a:lnTo>
                  <a:lnTo>
                    <a:pt x="490473" y="61975"/>
                  </a:lnTo>
                  <a:lnTo>
                    <a:pt x="491362" y="61848"/>
                  </a:lnTo>
                  <a:lnTo>
                    <a:pt x="492124" y="61848"/>
                  </a:lnTo>
                  <a:lnTo>
                    <a:pt x="493013" y="61848"/>
                  </a:lnTo>
                  <a:lnTo>
                    <a:pt x="493903" y="61848"/>
                  </a:lnTo>
                  <a:lnTo>
                    <a:pt x="494665" y="61848"/>
                  </a:lnTo>
                  <a:lnTo>
                    <a:pt x="495554" y="61975"/>
                  </a:lnTo>
                  <a:lnTo>
                    <a:pt x="496316" y="61975"/>
                  </a:lnTo>
                  <a:lnTo>
                    <a:pt x="497205" y="61975"/>
                  </a:lnTo>
                  <a:lnTo>
                    <a:pt x="497967" y="62102"/>
                  </a:lnTo>
                  <a:lnTo>
                    <a:pt x="502157" y="62483"/>
                  </a:lnTo>
                  <a:lnTo>
                    <a:pt x="503046" y="62483"/>
                  </a:lnTo>
                  <a:lnTo>
                    <a:pt x="508126" y="63245"/>
                  </a:lnTo>
                  <a:lnTo>
                    <a:pt x="508888" y="63500"/>
                  </a:lnTo>
                  <a:lnTo>
                    <a:pt x="509778" y="63626"/>
                  </a:lnTo>
                  <a:lnTo>
                    <a:pt x="510667" y="63753"/>
                  </a:lnTo>
                  <a:lnTo>
                    <a:pt x="511556" y="63881"/>
                  </a:lnTo>
                  <a:lnTo>
                    <a:pt x="512318" y="64134"/>
                  </a:lnTo>
                  <a:lnTo>
                    <a:pt x="513206" y="64261"/>
                  </a:lnTo>
                  <a:lnTo>
                    <a:pt x="514095" y="64515"/>
                  </a:lnTo>
                  <a:lnTo>
                    <a:pt x="514984" y="64642"/>
                  </a:lnTo>
                  <a:lnTo>
                    <a:pt x="515873" y="64896"/>
                  </a:lnTo>
                  <a:lnTo>
                    <a:pt x="516635" y="65150"/>
                  </a:lnTo>
                  <a:lnTo>
                    <a:pt x="517524" y="65277"/>
                  </a:lnTo>
                  <a:lnTo>
                    <a:pt x="518413" y="65531"/>
                  </a:lnTo>
                  <a:lnTo>
                    <a:pt x="519303" y="65785"/>
                  </a:lnTo>
                  <a:lnTo>
                    <a:pt x="520192" y="66039"/>
                  </a:lnTo>
                  <a:lnTo>
                    <a:pt x="521081" y="66166"/>
                  </a:lnTo>
                  <a:lnTo>
                    <a:pt x="521843" y="66420"/>
                  </a:lnTo>
                  <a:lnTo>
                    <a:pt x="522731" y="66675"/>
                  </a:lnTo>
                  <a:lnTo>
                    <a:pt x="523620" y="66928"/>
                  </a:lnTo>
                  <a:lnTo>
                    <a:pt x="524509" y="67182"/>
                  </a:lnTo>
                  <a:lnTo>
                    <a:pt x="525398" y="67436"/>
                  </a:lnTo>
                  <a:lnTo>
                    <a:pt x="527176" y="67944"/>
                  </a:lnTo>
                  <a:lnTo>
                    <a:pt x="529844" y="68706"/>
                  </a:lnTo>
                  <a:lnTo>
                    <a:pt x="537082" y="70992"/>
                  </a:lnTo>
                  <a:lnTo>
                    <a:pt x="559181" y="78485"/>
                  </a:lnTo>
                  <a:lnTo>
                    <a:pt x="581024" y="86867"/>
                  </a:lnTo>
                  <a:lnTo>
                    <a:pt x="602995" y="95122"/>
                  </a:lnTo>
                  <a:lnTo>
                    <a:pt x="625094" y="102742"/>
                  </a:lnTo>
                  <a:lnTo>
                    <a:pt x="627125" y="103377"/>
                  </a:lnTo>
                  <a:lnTo>
                    <a:pt x="627760" y="103504"/>
                  </a:lnTo>
                  <a:lnTo>
                    <a:pt x="628522" y="103758"/>
                  </a:lnTo>
                  <a:lnTo>
                    <a:pt x="629284" y="104012"/>
                  </a:lnTo>
                  <a:lnTo>
                    <a:pt x="633221" y="105028"/>
                  </a:lnTo>
                  <a:lnTo>
                    <a:pt x="633983" y="105156"/>
                  </a:lnTo>
                  <a:lnTo>
                    <a:pt x="634872" y="105409"/>
                  </a:lnTo>
                  <a:lnTo>
                    <a:pt x="635634" y="105536"/>
                  </a:lnTo>
                  <a:lnTo>
                    <a:pt x="636396" y="105663"/>
                  </a:lnTo>
                  <a:lnTo>
                    <a:pt x="644779" y="106679"/>
                  </a:lnTo>
                  <a:lnTo>
                    <a:pt x="645541" y="106679"/>
                  </a:lnTo>
                  <a:lnTo>
                    <a:pt x="646303" y="106679"/>
                  </a:lnTo>
                  <a:lnTo>
                    <a:pt x="647065" y="106806"/>
                  </a:lnTo>
                  <a:lnTo>
                    <a:pt x="651636" y="106806"/>
                  </a:lnTo>
                  <a:lnTo>
                    <a:pt x="673861" y="105790"/>
                  </a:lnTo>
                  <a:lnTo>
                    <a:pt x="717169" y="102996"/>
                  </a:lnTo>
                  <a:lnTo>
                    <a:pt x="760475" y="100583"/>
                  </a:lnTo>
                  <a:lnTo>
                    <a:pt x="803782" y="98425"/>
                  </a:lnTo>
                  <a:lnTo>
                    <a:pt x="847090" y="96519"/>
                  </a:lnTo>
                  <a:lnTo>
                    <a:pt x="890523" y="94995"/>
                  </a:lnTo>
                  <a:lnTo>
                    <a:pt x="933831" y="93852"/>
                  </a:lnTo>
                  <a:lnTo>
                    <a:pt x="977265" y="92963"/>
                  </a:lnTo>
                  <a:lnTo>
                    <a:pt x="1020571" y="92456"/>
                  </a:lnTo>
                  <a:lnTo>
                    <a:pt x="1064006" y="92328"/>
                  </a:lnTo>
                  <a:lnTo>
                    <a:pt x="1107312" y="92456"/>
                  </a:lnTo>
                  <a:lnTo>
                    <a:pt x="1150746" y="92836"/>
                  </a:lnTo>
                  <a:lnTo>
                    <a:pt x="1194054" y="93598"/>
                  </a:lnTo>
                  <a:lnTo>
                    <a:pt x="1237360" y="94614"/>
                  </a:lnTo>
                  <a:lnTo>
                    <a:pt x="1280795" y="96011"/>
                  </a:lnTo>
                  <a:lnTo>
                    <a:pt x="1324101" y="97789"/>
                  </a:lnTo>
                  <a:lnTo>
                    <a:pt x="1367408" y="100075"/>
                  </a:lnTo>
                  <a:lnTo>
                    <a:pt x="1410716" y="102742"/>
                  </a:lnTo>
                  <a:lnTo>
                    <a:pt x="1453895" y="105790"/>
                  </a:lnTo>
                  <a:lnTo>
                    <a:pt x="1460499" y="106298"/>
                  </a:lnTo>
                  <a:lnTo>
                    <a:pt x="1466976" y="106552"/>
                  </a:lnTo>
                  <a:lnTo>
                    <a:pt x="1473454" y="106806"/>
                  </a:lnTo>
                  <a:lnTo>
                    <a:pt x="1480058" y="106806"/>
                  </a:lnTo>
                  <a:lnTo>
                    <a:pt x="1485899" y="106425"/>
                  </a:lnTo>
                  <a:lnTo>
                    <a:pt x="1528063" y="93852"/>
                  </a:lnTo>
                  <a:lnTo>
                    <a:pt x="1552829" y="84708"/>
                  </a:lnTo>
                  <a:lnTo>
                    <a:pt x="1577720" y="75691"/>
                  </a:lnTo>
                  <a:lnTo>
                    <a:pt x="1602867" y="67563"/>
                  </a:lnTo>
                  <a:lnTo>
                    <a:pt x="1609979" y="65912"/>
                  </a:lnTo>
                  <a:lnTo>
                    <a:pt x="1617218" y="64769"/>
                  </a:lnTo>
                  <a:lnTo>
                    <a:pt x="1624583" y="63881"/>
                  </a:lnTo>
                  <a:lnTo>
                    <a:pt x="1631695" y="62737"/>
                  </a:lnTo>
                  <a:lnTo>
                    <a:pt x="1633473" y="62356"/>
                  </a:lnTo>
                  <a:lnTo>
                    <a:pt x="1634362" y="60706"/>
                  </a:lnTo>
                  <a:lnTo>
                    <a:pt x="1634490" y="60451"/>
                  </a:lnTo>
                  <a:lnTo>
                    <a:pt x="1634617" y="60070"/>
                  </a:lnTo>
                  <a:lnTo>
                    <a:pt x="1634870" y="59562"/>
                  </a:lnTo>
                  <a:lnTo>
                    <a:pt x="1635124" y="59181"/>
                  </a:lnTo>
                  <a:lnTo>
                    <a:pt x="1635633" y="58038"/>
                  </a:lnTo>
                  <a:lnTo>
                    <a:pt x="1635886" y="57784"/>
                  </a:lnTo>
                  <a:lnTo>
                    <a:pt x="1636013" y="57403"/>
                  </a:lnTo>
                  <a:lnTo>
                    <a:pt x="1636141" y="57150"/>
                  </a:lnTo>
                  <a:lnTo>
                    <a:pt x="1636395" y="56895"/>
                  </a:lnTo>
                  <a:lnTo>
                    <a:pt x="1636521" y="56514"/>
                  </a:lnTo>
                  <a:lnTo>
                    <a:pt x="1636648" y="56260"/>
                  </a:lnTo>
                  <a:lnTo>
                    <a:pt x="1636775" y="56006"/>
                  </a:lnTo>
                  <a:lnTo>
                    <a:pt x="1637030" y="55625"/>
                  </a:lnTo>
                  <a:lnTo>
                    <a:pt x="1637157" y="55371"/>
                  </a:lnTo>
                  <a:lnTo>
                    <a:pt x="1637537" y="54863"/>
                  </a:lnTo>
                  <a:lnTo>
                    <a:pt x="1637665" y="54482"/>
                  </a:lnTo>
                  <a:lnTo>
                    <a:pt x="1637792" y="54228"/>
                  </a:lnTo>
                  <a:lnTo>
                    <a:pt x="1638045" y="53975"/>
                  </a:lnTo>
                  <a:lnTo>
                    <a:pt x="1638172" y="53593"/>
                  </a:lnTo>
                  <a:lnTo>
                    <a:pt x="1638299" y="53339"/>
                  </a:lnTo>
                  <a:lnTo>
                    <a:pt x="1638554" y="53085"/>
                  </a:lnTo>
                  <a:lnTo>
                    <a:pt x="1638681" y="52704"/>
                  </a:lnTo>
                  <a:lnTo>
                    <a:pt x="1639061" y="52196"/>
                  </a:lnTo>
                  <a:lnTo>
                    <a:pt x="1639188" y="51815"/>
                  </a:lnTo>
                  <a:lnTo>
                    <a:pt x="1639570" y="51307"/>
                  </a:lnTo>
                  <a:lnTo>
                    <a:pt x="1639696" y="51053"/>
                  </a:lnTo>
                  <a:lnTo>
                    <a:pt x="1640078" y="50545"/>
                  </a:lnTo>
                  <a:lnTo>
                    <a:pt x="1640458" y="49910"/>
                  </a:lnTo>
                  <a:lnTo>
                    <a:pt x="1640712" y="49656"/>
                  </a:lnTo>
                  <a:lnTo>
                    <a:pt x="1640840" y="49402"/>
                  </a:lnTo>
                  <a:lnTo>
                    <a:pt x="1640967" y="49148"/>
                  </a:lnTo>
                  <a:lnTo>
                    <a:pt x="1641220" y="48767"/>
                  </a:lnTo>
                  <a:lnTo>
                    <a:pt x="1641347" y="48513"/>
                  </a:lnTo>
                  <a:lnTo>
                    <a:pt x="1641601" y="48259"/>
                  </a:lnTo>
                  <a:lnTo>
                    <a:pt x="1641729" y="48006"/>
                  </a:lnTo>
                  <a:lnTo>
                    <a:pt x="1641983" y="47751"/>
                  </a:lnTo>
                  <a:lnTo>
                    <a:pt x="1642109" y="47370"/>
                  </a:lnTo>
                  <a:lnTo>
                    <a:pt x="1642871" y="46354"/>
                  </a:lnTo>
                  <a:lnTo>
                    <a:pt x="1643125" y="46100"/>
                  </a:lnTo>
                  <a:lnTo>
                    <a:pt x="1643380" y="45719"/>
                  </a:lnTo>
                  <a:lnTo>
                    <a:pt x="1643760" y="45211"/>
                  </a:lnTo>
                  <a:lnTo>
                    <a:pt x="1643887" y="44957"/>
                  </a:lnTo>
                  <a:lnTo>
                    <a:pt x="1644142" y="44703"/>
                  </a:lnTo>
                  <a:lnTo>
                    <a:pt x="1644269" y="44450"/>
                  </a:lnTo>
                  <a:lnTo>
                    <a:pt x="1644522" y="44068"/>
                  </a:lnTo>
                  <a:lnTo>
                    <a:pt x="1644649" y="43941"/>
                  </a:lnTo>
                  <a:lnTo>
                    <a:pt x="1644904" y="43560"/>
                  </a:lnTo>
                  <a:lnTo>
                    <a:pt x="1645158" y="43306"/>
                  </a:lnTo>
                  <a:lnTo>
                    <a:pt x="1645284" y="43052"/>
                  </a:lnTo>
                  <a:lnTo>
                    <a:pt x="1645666" y="42544"/>
                  </a:lnTo>
                  <a:lnTo>
                    <a:pt x="1645920" y="42290"/>
                  </a:lnTo>
                  <a:lnTo>
                    <a:pt x="1646173" y="41909"/>
                  </a:lnTo>
                  <a:lnTo>
                    <a:pt x="1646555" y="41528"/>
                  </a:lnTo>
                  <a:lnTo>
                    <a:pt x="1646808" y="41147"/>
                  </a:lnTo>
                  <a:lnTo>
                    <a:pt x="1647190" y="40766"/>
                  </a:lnTo>
                  <a:lnTo>
                    <a:pt x="1647317" y="40512"/>
                  </a:lnTo>
                  <a:lnTo>
                    <a:pt x="1647824" y="39877"/>
                  </a:lnTo>
                  <a:lnTo>
                    <a:pt x="1648079" y="39623"/>
                  </a:lnTo>
                  <a:lnTo>
                    <a:pt x="1648206" y="39369"/>
                  </a:lnTo>
                  <a:lnTo>
                    <a:pt x="1648459" y="39115"/>
                  </a:lnTo>
                  <a:lnTo>
                    <a:pt x="1648586" y="38861"/>
                  </a:lnTo>
                  <a:lnTo>
                    <a:pt x="1648968" y="38607"/>
                  </a:lnTo>
                  <a:lnTo>
                    <a:pt x="1649095" y="38353"/>
                  </a:lnTo>
                  <a:lnTo>
                    <a:pt x="1649348" y="38100"/>
                  </a:lnTo>
                  <a:lnTo>
                    <a:pt x="1649475" y="37845"/>
                  </a:lnTo>
                  <a:lnTo>
                    <a:pt x="1649730" y="37591"/>
                  </a:lnTo>
                  <a:lnTo>
                    <a:pt x="1649983" y="37337"/>
                  </a:lnTo>
                  <a:lnTo>
                    <a:pt x="1650237" y="37083"/>
                  </a:lnTo>
                  <a:lnTo>
                    <a:pt x="1650365" y="36829"/>
                  </a:lnTo>
                  <a:lnTo>
                    <a:pt x="1650619" y="36575"/>
                  </a:lnTo>
                  <a:lnTo>
                    <a:pt x="1651761" y="35306"/>
                  </a:lnTo>
                  <a:lnTo>
                    <a:pt x="1652016" y="35178"/>
                  </a:lnTo>
                  <a:lnTo>
                    <a:pt x="1652270" y="34797"/>
                  </a:lnTo>
                  <a:lnTo>
                    <a:pt x="1652523" y="34670"/>
                  </a:lnTo>
                  <a:lnTo>
                    <a:pt x="1652650" y="34416"/>
                  </a:lnTo>
                  <a:lnTo>
                    <a:pt x="1652905" y="34162"/>
                  </a:lnTo>
                  <a:lnTo>
                    <a:pt x="1653158" y="33908"/>
                  </a:lnTo>
                  <a:lnTo>
                    <a:pt x="1653412" y="33654"/>
                  </a:lnTo>
                  <a:lnTo>
                    <a:pt x="1653667" y="33400"/>
                  </a:lnTo>
                  <a:lnTo>
                    <a:pt x="1653794" y="33146"/>
                  </a:lnTo>
                  <a:lnTo>
                    <a:pt x="1654301" y="32638"/>
                  </a:lnTo>
                  <a:lnTo>
                    <a:pt x="1654556" y="32384"/>
                  </a:lnTo>
                  <a:lnTo>
                    <a:pt x="1654809" y="32257"/>
                  </a:lnTo>
                  <a:lnTo>
                    <a:pt x="1655825" y="31241"/>
                  </a:lnTo>
                  <a:lnTo>
                    <a:pt x="1655953" y="30987"/>
                  </a:lnTo>
                  <a:lnTo>
                    <a:pt x="1656207" y="30733"/>
                  </a:lnTo>
                  <a:lnTo>
                    <a:pt x="1656969" y="30098"/>
                  </a:lnTo>
                  <a:lnTo>
                    <a:pt x="1657222" y="29844"/>
                  </a:lnTo>
                  <a:lnTo>
                    <a:pt x="1657476" y="29590"/>
                  </a:lnTo>
                  <a:lnTo>
                    <a:pt x="1657731" y="29336"/>
                  </a:lnTo>
                  <a:lnTo>
                    <a:pt x="1658238" y="28956"/>
                  </a:lnTo>
                  <a:lnTo>
                    <a:pt x="1658493" y="28701"/>
                  </a:lnTo>
                  <a:lnTo>
                    <a:pt x="1659382" y="27812"/>
                  </a:lnTo>
                  <a:lnTo>
                    <a:pt x="1659635" y="27558"/>
                  </a:lnTo>
                  <a:lnTo>
                    <a:pt x="1660270" y="27050"/>
                  </a:lnTo>
                  <a:lnTo>
                    <a:pt x="1661668" y="25781"/>
                  </a:lnTo>
                  <a:lnTo>
                    <a:pt x="1661921" y="25653"/>
                  </a:lnTo>
                  <a:lnTo>
                    <a:pt x="1662303" y="25400"/>
                  </a:lnTo>
                  <a:lnTo>
                    <a:pt x="1662810" y="24891"/>
                  </a:lnTo>
                  <a:lnTo>
                    <a:pt x="1663065" y="24764"/>
                  </a:lnTo>
                  <a:lnTo>
                    <a:pt x="1663192" y="24510"/>
                  </a:lnTo>
                  <a:lnTo>
                    <a:pt x="1663826" y="24129"/>
                  </a:lnTo>
                  <a:lnTo>
                    <a:pt x="1664081" y="23875"/>
                  </a:lnTo>
                  <a:lnTo>
                    <a:pt x="1664334" y="23621"/>
                  </a:lnTo>
                  <a:lnTo>
                    <a:pt x="1664588" y="23494"/>
                  </a:lnTo>
                  <a:lnTo>
                    <a:pt x="1664843" y="23240"/>
                  </a:lnTo>
                  <a:lnTo>
                    <a:pt x="1665096" y="23113"/>
                  </a:lnTo>
                  <a:lnTo>
                    <a:pt x="1665350" y="22859"/>
                  </a:lnTo>
                  <a:lnTo>
                    <a:pt x="1665985" y="22478"/>
                  </a:lnTo>
                  <a:lnTo>
                    <a:pt x="1666240" y="22225"/>
                  </a:lnTo>
                  <a:lnTo>
                    <a:pt x="1666367" y="22097"/>
                  </a:lnTo>
                  <a:lnTo>
                    <a:pt x="1666747" y="21843"/>
                  </a:lnTo>
                  <a:lnTo>
                    <a:pt x="1667001" y="21589"/>
                  </a:lnTo>
                  <a:lnTo>
                    <a:pt x="1667256" y="21462"/>
                  </a:lnTo>
                  <a:lnTo>
                    <a:pt x="1667509" y="21208"/>
                  </a:lnTo>
                  <a:lnTo>
                    <a:pt x="1667763" y="21081"/>
                  </a:lnTo>
                  <a:lnTo>
                    <a:pt x="1668145" y="20827"/>
                  </a:lnTo>
                  <a:lnTo>
                    <a:pt x="1668398" y="20573"/>
                  </a:lnTo>
                  <a:lnTo>
                    <a:pt x="1668653" y="20446"/>
                  </a:lnTo>
                  <a:lnTo>
                    <a:pt x="1669415" y="19811"/>
                  </a:lnTo>
                  <a:lnTo>
                    <a:pt x="1669795" y="19684"/>
                  </a:lnTo>
                  <a:lnTo>
                    <a:pt x="1670049" y="19431"/>
                  </a:lnTo>
                  <a:lnTo>
                    <a:pt x="1670304" y="19303"/>
                  </a:lnTo>
                  <a:lnTo>
                    <a:pt x="1670558" y="19050"/>
                  </a:lnTo>
                  <a:lnTo>
                    <a:pt x="1670811" y="18922"/>
                  </a:lnTo>
                  <a:lnTo>
                    <a:pt x="1671193" y="18668"/>
                  </a:lnTo>
                  <a:lnTo>
                    <a:pt x="1671320" y="18541"/>
                  </a:lnTo>
                  <a:lnTo>
                    <a:pt x="1671700" y="18414"/>
                  </a:lnTo>
                  <a:lnTo>
                    <a:pt x="1671955" y="18160"/>
                  </a:lnTo>
                  <a:lnTo>
                    <a:pt x="1672208" y="18033"/>
                  </a:lnTo>
                  <a:lnTo>
                    <a:pt x="1672590" y="17779"/>
                  </a:lnTo>
                  <a:lnTo>
                    <a:pt x="1672844" y="17652"/>
                  </a:lnTo>
                  <a:lnTo>
                    <a:pt x="1673097" y="17398"/>
                  </a:lnTo>
                  <a:lnTo>
                    <a:pt x="1673351" y="17271"/>
                  </a:lnTo>
                  <a:lnTo>
                    <a:pt x="1673606" y="17017"/>
                  </a:lnTo>
                  <a:lnTo>
                    <a:pt x="1674495" y="16509"/>
                  </a:lnTo>
                  <a:lnTo>
                    <a:pt x="1674748" y="16382"/>
                  </a:lnTo>
                  <a:lnTo>
                    <a:pt x="1675383" y="16001"/>
                  </a:lnTo>
                  <a:lnTo>
                    <a:pt x="1675637" y="15875"/>
                  </a:lnTo>
                  <a:lnTo>
                    <a:pt x="1676019" y="15620"/>
                  </a:lnTo>
                  <a:lnTo>
                    <a:pt x="1676272" y="15493"/>
                  </a:lnTo>
                  <a:lnTo>
                    <a:pt x="1676526" y="15239"/>
                  </a:lnTo>
                  <a:lnTo>
                    <a:pt x="1676781" y="15112"/>
                  </a:lnTo>
                  <a:lnTo>
                    <a:pt x="1677161" y="14985"/>
                  </a:lnTo>
                  <a:lnTo>
                    <a:pt x="1677416" y="14731"/>
                  </a:lnTo>
                  <a:lnTo>
                    <a:pt x="1677670" y="14604"/>
                  </a:lnTo>
                  <a:lnTo>
                    <a:pt x="1677923" y="14477"/>
                  </a:lnTo>
                  <a:lnTo>
                    <a:pt x="1678178" y="14350"/>
                  </a:lnTo>
                  <a:lnTo>
                    <a:pt x="1678558" y="14096"/>
                  </a:lnTo>
                  <a:lnTo>
                    <a:pt x="1678940" y="13969"/>
                  </a:lnTo>
                  <a:lnTo>
                    <a:pt x="1679194" y="13842"/>
                  </a:lnTo>
                  <a:lnTo>
                    <a:pt x="1679447" y="13715"/>
                  </a:lnTo>
                  <a:lnTo>
                    <a:pt x="1680083" y="13334"/>
                  </a:lnTo>
                  <a:lnTo>
                    <a:pt x="1680336" y="13207"/>
                  </a:lnTo>
                  <a:lnTo>
                    <a:pt x="1680845" y="12826"/>
                  </a:lnTo>
                  <a:lnTo>
                    <a:pt x="1681225" y="12700"/>
                  </a:lnTo>
                  <a:lnTo>
                    <a:pt x="1682369" y="12064"/>
                  </a:lnTo>
                  <a:lnTo>
                    <a:pt x="1682622" y="11937"/>
                  </a:lnTo>
                  <a:lnTo>
                    <a:pt x="1683258" y="11556"/>
                  </a:lnTo>
                  <a:lnTo>
                    <a:pt x="1683638" y="11429"/>
                  </a:lnTo>
                  <a:lnTo>
                    <a:pt x="1683893" y="11302"/>
                  </a:lnTo>
                  <a:lnTo>
                    <a:pt x="1684146" y="11175"/>
                  </a:lnTo>
                  <a:lnTo>
                    <a:pt x="1684528" y="11048"/>
                  </a:lnTo>
                  <a:lnTo>
                    <a:pt x="1684782" y="10794"/>
                  </a:lnTo>
                  <a:lnTo>
                    <a:pt x="1685035" y="10794"/>
                  </a:lnTo>
                  <a:lnTo>
                    <a:pt x="1685670" y="10413"/>
                  </a:lnTo>
                  <a:lnTo>
                    <a:pt x="1686051" y="10286"/>
                  </a:lnTo>
                  <a:lnTo>
                    <a:pt x="1686306" y="10159"/>
                  </a:lnTo>
                  <a:lnTo>
                    <a:pt x="1686559" y="10032"/>
                  </a:lnTo>
                  <a:lnTo>
                    <a:pt x="1686941" y="9906"/>
                  </a:lnTo>
                  <a:lnTo>
                    <a:pt x="1687195" y="9778"/>
                  </a:lnTo>
                  <a:lnTo>
                    <a:pt x="1687575" y="9651"/>
                  </a:lnTo>
                  <a:lnTo>
                    <a:pt x="1687830" y="9397"/>
                  </a:lnTo>
                  <a:lnTo>
                    <a:pt x="1688210" y="9270"/>
                  </a:lnTo>
                  <a:lnTo>
                    <a:pt x="1688465" y="9143"/>
                  </a:lnTo>
                  <a:lnTo>
                    <a:pt x="1688845" y="9016"/>
                  </a:lnTo>
                  <a:lnTo>
                    <a:pt x="1689354" y="8762"/>
                  </a:lnTo>
                  <a:lnTo>
                    <a:pt x="1689734" y="8635"/>
                  </a:lnTo>
                  <a:lnTo>
                    <a:pt x="1690370" y="8381"/>
                  </a:lnTo>
                  <a:lnTo>
                    <a:pt x="1690623" y="8254"/>
                  </a:lnTo>
                  <a:lnTo>
                    <a:pt x="1691005" y="8127"/>
                  </a:lnTo>
                  <a:lnTo>
                    <a:pt x="1691258" y="8000"/>
                  </a:lnTo>
                  <a:lnTo>
                    <a:pt x="1691640" y="7873"/>
                  </a:lnTo>
                  <a:lnTo>
                    <a:pt x="1691894" y="7746"/>
                  </a:lnTo>
                  <a:lnTo>
                    <a:pt x="1692274" y="7619"/>
                  </a:lnTo>
                  <a:lnTo>
                    <a:pt x="1693163" y="7238"/>
                  </a:lnTo>
                  <a:lnTo>
                    <a:pt x="1693418" y="7111"/>
                  </a:lnTo>
                  <a:lnTo>
                    <a:pt x="1694053" y="6857"/>
                  </a:lnTo>
                  <a:lnTo>
                    <a:pt x="1694433" y="6857"/>
                  </a:lnTo>
                  <a:lnTo>
                    <a:pt x="1694687" y="6731"/>
                  </a:lnTo>
                  <a:lnTo>
                    <a:pt x="1695069" y="6603"/>
                  </a:lnTo>
                  <a:lnTo>
                    <a:pt x="1695322" y="6476"/>
                  </a:lnTo>
                  <a:lnTo>
                    <a:pt x="1695576" y="6350"/>
                  </a:lnTo>
                  <a:lnTo>
                    <a:pt x="1695958" y="6222"/>
                  </a:lnTo>
                  <a:lnTo>
                    <a:pt x="1696338" y="6095"/>
                  </a:lnTo>
                  <a:lnTo>
                    <a:pt x="1696593" y="5968"/>
                  </a:lnTo>
                  <a:lnTo>
                    <a:pt x="1697228" y="5841"/>
                  </a:lnTo>
                  <a:lnTo>
                    <a:pt x="1697608" y="5714"/>
                  </a:lnTo>
                  <a:lnTo>
                    <a:pt x="1698244" y="5460"/>
                  </a:lnTo>
                  <a:lnTo>
                    <a:pt x="1698497" y="5333"/>
                  </a:lnTo>
                  <a:lnTo>
                    <a:pt x="1698879" y="5333"/>
                  </a:lnTo>
                  <a:lnTo>
                    <a:pt x="1699133" y="5206"/>
                  </a:lnTo>
                  <a:lnTo>
                    <a:pt x="1699513" y="5079"/>
                  </a:lnTo>
                  <a:lnTo>
                    <a:pt x="1699768" y="4952"/>
                  </a:lnTo>
                  <a:lnTo>
                    <a:pt x="1700148" y="4825"/>
                  </a:lnTo>
                  <a:lnTo>
                    <a:pt x="1702054" y="4317"/>
                  </a:lnTo>
                  <a:lnTo>
                    <a:pt x="1702308" y="4190"/>
                  </a:lnTo>
                  <a:lnTo>
                    <a:pt x="1702688" y="4063"/>
                  </a:lnTo>
                  <a:lnTo>
                    <a:pt x="1703070" y="4063"/>
                  </a:lnTo>
                  <a:lnTo>
                    <a:pt x="1703450" y="3936"/>
                  </a:lnTo>
                  <a:lnTo>
                    <a:pt x="1703705" y="3809"/>
                  </a:lnTo>
                  <a:lnTo>
                    <a:pt x="1704085" y="3682"/>
                  </a:lnTo>
                  <a:lnTo>
                    <a:pt x="1704594" y="3556"/>
                  </a:lnTo>
                  <a:lnTo>
                    <a:pt x="1704974" y="3556"/>
                  </a:lnTo>
                  <a:lnTo>
                    <a:pt x="1705609" y="3301"/>
                  </a:lnTo>
                  <a:lnTo>
                    <a:pt x="1705991" y="3301"/>
                  </a:lnTo>
                  <a:lnTo>
                    <a:pt x="1706245" y="3175"/>
                  </a:lnTo>
                  <a:lnTo>
                    <a:pt x="1706625" y="3047"/>
                  </a:lnTo>
                  <a:lnTo>
                    <a:pt x="1707007" y="3047"/>
                  </a:lnTo>
                  <a:lnTo>
                    <a:pt x="1707260" y="2920"/>
                  </a:lnTo>
                  <a:lnTo>
                    <a:pt x="1707642" y="2920"/>
                  </a:lnTo>
                  <a:lnTo>
                    <a:pt x="1708022" y="2793"/>
                  </a:lnTo>
                  <a:lnTo>
                    <a:pt x="1709928" y="2412"/>
                  </a:lnTo>
                  <a:lnTo>
                    <a:pt x="1710182" y="2285"/>
                  </a:lnTo>
                  <a:lnTo>
                    <a:pt x="1710562" y="2158"/>
                  </a:lnTo>
                  <a:lnTo>
                    <a:pt x="1710817" y="2158"/>
                  </a:lnTo>
                  <a:lnTo>
                    <a:pt x="1711197" y="2031"/>
                  </a:lnTo>
                  <a:lnTo>
                    <a:pt x="1711833" y="1904"/>
                  </a:lnTo>
                  <a:lnTo>
                    <a:pt x="1712213" y="1904"/>
                  </a:lnTo>
                  <a:lnTo>
                    <a:pt x="1713483" y="1650"/>
                  </a:lnTo>
                  <a:lnTo>
                    <a:pt x="1713865" y="1650"/>
                  </a:lnTo>
                  <a:lnTo>
                    <a:pt x="1714499" y="1523"/>
                  </a:lnTo>
                  <a:lnTo>
                    <a:pt x="1714881" y="1396"/>
                  </a:lnTo>
                  <a:lnTo>
                    <a:pt x="1715261" y="1396"/>
                  </a:lnTo>
                  <a:lnTo>
                    <a:pt x="1718183" y="888"/>
                  </a:lnTo>
                  <a:lnTo>
                    <a:pt x="1718436" y="888"/>
                  </a:lnTo>
                  <a:lnTo>
                    <a:pt x="1718945" y="888"/>
                  </a:lnTo>
                  <a:lnTo>
                    <a:pt x="1719580" y="761"/>
                  </a:lnTo>
                  <a:lnTo>
                    <a:pt x="1719960" y="761"/>
                  </a:lnTo>
                  <a:lnTo>
                    <a:pt x="1721231" y="634"/>
                  </a:lnTo>
                  <a:lnTo>
                    <a:pt x="1721484" y="634"/>
                  </a:lnTo>
                  <a:lnTo>
                    <a:pt x="1722246" y="507"/>
                  </a:lnTo>
                  <a:lnTo>
                    <a:pt x="1722500" y="507"/>
                  </a:lnTo>
                  <a:lnTo>
                    <a:pt x="1722882" y="507"/>
                  </a:lnTo>
                  <a:lnTo>
                    <a:pt x="1723262" y="381"/>
                  </a:lnTo>
                  <a:lnTo>
                    <a:pt x="1723644" y="381"/>
                  </a:lnTo>
                  <a:lnTo>
                    <a:pt x="1725168" y="253"/>
                  </a:lnTo>
                  <a:lnTo>
                    <a:pt x="1725548" y="253"/>
                  </a:lnTo>
                  <a:lnTo>
                    <a:pt x="1726183" y="253"/>
                  </a:lnTo>
                  <a:lnTo>
                    <a:pt x="1726565" y="253"/>
                  </a:lnTo>
                  <a:lnTo>
                    <a:pt x="1726945" y="126"/>
                  </a:lnTo>
                  <a:lnTo>
                    <a:pt x="1729612" y="126"/>
                  </a:lnTo>
                  <a:lnTo>
                    <a:pt x="1729867" y="126"/>
                  </a:lnTo>
                  <a:lnTo>
                    <a:pt x="1730247" y="126"/>
                  </a:lnTo>
                  <a:lnTo>
                    <a:pt x="1730629" y="126"/>
                  </a:lnTo>
                  <a:lnTo>
                    <a:pt x="1731009" y="0"/>
                  </a:lnTo>
                  <a:lnTo>
                    <a:pt x="1733676" y="0"/>
                  </a:lnTo>
                  <a:lnTo>
                    <a:pt x="1733931" y="126"/>
                  </a:lnTo>
                  <a:lnTo>
                    <a:pt x="1734311" y="126"/>
                  </a:lnTo>
                  <a:lnTo>
                    <a:pt x="1734566" y="126"/>
                  </a:lnTo>
                  <a:lnTo>
                    <a:pt x="1734946" y="126"/>
                  </a:lnTo>
                  <a:lnTo>
                    <a:pt x="1736979" y="126"/>
                  </a:lnTo>
                  <a:lnTo>
                    <a:pt x="1737233" y="126"/>
                  </a:lnTo>
                  <a:lnTo>
                    <a:pt x="1737995" y="253"/>
                  </a:lnTo>
                  <a:lnTo>
                    <a:pt x="1738630" y="253"/>
                  </a:lnTo>
                  <a:lnTo>
                    <a:pt x="1739010" y="253"/>
                  </a:lnTo>
                  <a:lnTo>
                    <a:pt x="1741043" y="381"/>
                  </a:lnTo>
                  <a:lnTo>
                    <a:pt x="1741296" y="381"/>
                  </a:lnTo>
                  <a:lnTo>
                    <a:pt x="1741678" y="507"/>
                  </a:lnTo>
                  <a:lnTo>
                    <a:pt x="1741932" y="507"/>
                  </a:lnTo>
                  <a:lnTo>
                    <a:pt x="1742312" y="507"/>
                  </a:lnTo>
                  <a:lnTo>
                    <a:pt x="1742947" y="634"/>
                  </a:lnTo>
                  <a:lnTo>
                    <a:pt x="1743456" y="634"/>
                  </a:lnTo>
                  <a:lnTo>
                    <a:pt x="1744345" y="761"/>
                  </a:lnTo>
                  <a:lnTo>
                    <a:pt x="1744598" y="761"/>
                  </a:lnTo>
                  <a:lnTo>
                    <a:pt x="1745360" y="888"/>
                  </a:lnTo>
                  <a:lnTo>
                    <a:pt x="1745615" y="888"/>
                  </a:lnTo>
                  <a:lnTo>
                    <a:pt x="1745995" y="888"/>
                  </a:lnTo>
                  <a:lnTo>
                    <a:pt x="1746631" y="1015"/>
                  </a:lnTo>
                  <a:lnTo>
                    <a:pt x="1747011" y="1015"/>
                  </a:lnTo>
                  <a:lnTo>
                    <a:pt x="1748662" y="1269"/>
                  </a:lnTo>
                  <a:lnTo>
                    <a:pt x="1748917" y="1396"/>
                  </a:lnTo>
                  <a:lnTo>
                    <a:pt x="1749297" y="1396"/>
                  </a:lnTo>
                  <a:lnTo>
                    <a:pt x="1749679" y="1523"/>
                  </a:lnTo>
                  <a:lnTo>
                    <a:pt x="1750059" y="1523"/>
                  </a:lnTo>
                  <a:lnTo>
                    <a:pt x="1750313" y="1523"/>
                  </a:lnTo>
                  <a:lnTo>
                    <a:pt x="1750695" y="1650"/>
                  </a:lnTo>
                  <a:lnTo>
                    <a:pt x="1752345" y="1904"/>
                  </a:lnTo>
                  <a:lnTo>
                    <a:pt x="1752599" y="2031"/>
                  </a:lnTo>
                  <a:lnTo>
                    <a:pt x="1753361" y="2158"/>
                  </a:lnTo>
                  <a:lnTo>
                    <a:pt x="1753616" y="2158"/>
                  </a:lnTo>
                  <a:lnTo>
                    <a:pt x="1753996" y="2285"/>
                  </a:lnTo>
                  <a:lnTo>
                    <a:pt x="1754632" y="2412"/>
                  </a:lnTo>
                  <a:lnTo>
                    <a:pt x="1755012" y="2412"/>
                  </a:lnTo>
                  <a:lnTo>
                    <a:pt x="1755267" y="2539"/>
                  </a:lnTo>
                  <a:lnTo>
                    <a:pt x="1755901" y="2666"/>
                  </a:lnTo>
                  <a:lnTo>
                    <a:pt x="1756283" y="2793"/>
                  </a:lnTo>
                  <a:lnTo>
                    <a:pt x="1756918" y="2920"/>
                  </a:lnTo>
                  <a:lnTo>
                    <a:pt x="1757298" y="2920"/>
                  </a:lnTo>
                  <a:lnTo>
                    <a:pt x="1757553" y="3047"/>
                  </a:lnTo>
                  <a:lnTo>
                    <a:pt x="1757933" y="3175"/>
                  </a:lnTo>
                  <a:lnTo>
                    <a:pt x="1758315" y="3175"/>
                  </a:lnTo>
                  <a:lnTo>
                    <a:pt x="1759204" y="3428"/>
                  </a:lnTo>
                  <a:lnTo>
                    <a:pt x="1759584" y="3556"/>
                  </a:lnTo>
                  <a:lnTo>
                    <a:pt x="1760473" y="3809"/>
                  </a:lnTo>
                  <a:lnTo>
                    <a:pt x="1760855" y="3809"/>
                  </a:lnTo>
                  <a:lnTo>
                    <a:pt x="1761235" y="3936"/>
                  </a:lnTo>
                  <a:lnTo>
                    <a:pt x="1761490" y="4063"/>
                  </a:lnTo>
                  <a:lnTo>
                    <a:pt x="1762124" y="4190"/>
                  </a:lnTo>
                  <a:lnTo>
                    <a:pt x="1762506" y="4317"/>
                  </a:lnTo>
                  <a:lnTo>
                    <a:pt x="1764030" y="4825"/>
                  </a:lnTo>
                  <a:lnTo>
                    <a:pt x="1764410" y="4952"/>
                  </a:lnTo>
                  <a:lnTo>
                    <a:pt x="1764792" y="4952"/>
                  </a:lnTo>
                  <a:lnTo>
                    <a:pt x="1765045" y="5079"/>
                  </a:lnTo>
                  <a:lnTo>
                    <a:pt x="1765299" y="5206"/>
                  </a:lnTo>
                  <a:lnTo>
                    <a:pt x="1765681" y="5333"/>
                  </a:lnTo>
                  <a:lnTo>
                    <a:pt x="1766316" y="5460"/>
                  </a:lnTo>
                  <a:lnTo>
                    <a:pt x="1766696" y="5587"/>
                  </a:lnTo>
                  <a:lnTo>
                    <a:pt x="1766950" y="5714"/>
                  </a:lnTo>
                  <a:lnTo>
                    <a:pt x="1767205" y="5841"/>
                  </a:lnTo>
                  <a:lnTo>
                    <a:pt x="1767585" y="5968"/>
                  </a:lnTo>
                  <a:lnTo>
                    <a:pt x="1767967" y="6095"/>
                  </a:lnTo>
                  <a:lnTo>
                    <a:pt x="1768220" y="6222"/>
                  </a:lnTo>
                  <a:lnTo>
                    <a:pt x="1768474" y="6222"/>
                  </a:lnTo>
                  <a:lnTo>
                    <a:pt x="1768856" y="6350"/>
                  </a:lnTo>
                  <a:lnTo>
                    <a:pt x="1769236" y="6476"/>
                  </a:lnTo>
                  <a:lnTo>
                    <a:pt x="1769491" y="6603"/>
                  </a:lnTo>
                  <a:lnTo>
                    <a:pt x="1769871" y="6731"/>
                  </a:lnTo>
                  <a:lnTo>
                    <a:pt x="1770125" y="6857"/>
                  </a:lnTo>
                  <a:lnTo>
                    <a:pt x="1770507" y="6984"/>
                  </a:lnTo>
                  <a:lnTo>
                    <a:pt x="1771395" y="7365"/>
                  </a:lnTo>
                  <a:lnTo>
                    <a:pt x="1771776" y="7492"/>
                  </a:lnTo>
                  <a:lnTo>
                    <a:pt x="1772284" y="7746"/>
                  </a:lnTo>
                  <a:lnTo>
                    <a:pt x="1772538" y="7746"/>
                  </a:lnTo>
                  <a:lnTo>
                    <a:pt x="1772920" y="8000"/>
                  </a:lnTo>
                  <a:lnTo>
                    <a:pt x="1773300" y="8127"/>
                  </a:lnTo>
                  <a:lnTo>
                    <a:pt x="1773555" y="8254"/>
                  </a:lnTo>
                  <a:lnTo>
                    <a:pt x="1774190" y="8508"/>
                  </a:lnTo>
                  <a:lnTo>
                    <a:pt x="1774570" y="8635"/>
                  </a:lnTo>
                  <a:lnTo>
                    <a:pt x="1774824" y="8635"/>
                  </a:lnTo>
                  <a:lnTo>
                    <a:pt x="1775459" y="9016"/>
                  </a:lnTo>
                  <a:lnTo>
                    <a:pt x="1775713" y="9143"/>
                  </a:lnTo>
                  <a:lnTo>
                    <a:pt x="1776348" y="9397"/>
                  </a:lnTo>
                  <a:lnTo>
                    <a:pt x="1776603" y="9525"/>
                  </a:lnTo>
                  <a:lnTo>
                    <a:pt x="1776983" y="9651"/>
                  </a:lnTo>
                  <a:lnTo>
                    <a:pt x="1777237" y="9778"/>
                  </a:lnTo>
                  <a:lnTo>
                    <a:pt x="1777619" y="9906"/>
                  </a:lnTo>
                  <a:lnTo>
                    <a:pt x="1777872" y="10032"/>
                  </a:lnTo>
                  <a:lnTo>
                    <a:pt x="1778126" y="10159"/>
                  </a:lnTo>
                  <a:lnTo>
                    <a:pt x="1778508" y="10413"/>
                  </a:lnTo>
                  <a:lnTo>
                    <a:pt x="1778761" y="10540"/>
                  </a:lnTo>
                  <a:lnTo>
                    <a:pt x="1779143" y="10667"/>
                  </a:lnTo>
                  <a:lnTo>
                    <a:pt x="1779778" y="10921"/>
                  </a:lnTo>
                  <a:lnTo>
                    <a:pt x="1780032" y="11048"/>
                  </a:lnTo>
                  <a:lnTo>
                    <a:pt x="1780285" y="11175"/>
                  </a:lnTo>
                  <a:lnTo>
                    <a:pt x="1780667" y="11429"/>
                  </a:lnTo>
                  <a:lnTo>
                    <a:pt x="1780920" y="11556"/>
                  </a:lnTo>
                  <a:lnTo>
                    <a:pt x="1781301" y="11683"/>
                  </a:lnTo>
                  <a:lnTo>
                    <a:pt x="1781809" y="11937"/>
                  </a:lnTo>
                  <a:lnTo>
                    <a:pt x="1782191" y="12191"/>
                  </a:lnTo>
                  <a:lnTo>
                    <a:pt x="1783333" y="12700"/>
                  </a:lnTo>
                  <a:lnTo>
                    <a:pt x="1783587" y="12826"/>
                  </a:lnTo>
                  <a:lnTo>
                    <a:pt x="1783842" y="13081"/>
                  </a:lnTo>
                  <a:lnTo>
                    <a:pt x="1784222" y="13207"/>
                  </a:lnTo>
                  <a:lnTo>
                    <a:pt x="1784476" y="13334"/>
                  </a:lnTo>
                  <a:lnTo>
                    <a:pt x="1784731" y="13588"/>
                  </a:lnTo>
                  <a:lnTo>
                    <a:pt x="1785111" y="13715"/>
                  </a:lnTo>
                  <a:lnTo>
                    <a:pt x="1785366" y="13842"/>
                  </a:lnTo>
                  <a:lnTo>
                    <a:pt x="1785620" y="13969"/>
                  </a:lnTo>
                  <a:lnTo>
                    <a:pt x="1786000" y="14223"/>
                  </a:lnTo>
                  <a:lnTo>
                    <a:pt x="1786255" y="14350"/>
                  </a:lnTo>
                  <a:lnTo>
                    <a:pt x="1786635" y="14604"/>
                  </a:lnTo>
                  <a:lnTo>
                    <a:pt x="1787144" y="14858"/>
                  </a:lnTo>
                  <a:lnTo>
                    <a:pt x="1787524" y="15112"/>
                  </a:lnTo>
                  <a:lnTo>
                    <a:pt x="1788033" y="15366"/>
                  </a:lnTo>
                  <a:lnTo>
                    <a:pt x="1788286" y="15620"/>
                  </a:lnTo>
                  <a:lnTo>
                    <a:pt x="1788668" y="15747"/>
                  </a:lnTo>
                  <a:lnTo>
                    <a:pt x="1788921" y="15875"/>
                  </a:lnTo>
                  <a:lnTo>
                    <a:pt x="1789175" y="16128"/>
                  </a:lnTo>
                  <a:lnTo>
                    <a:pt x="1789430" y="16256"/>
                  </a:lnTo>
                  <a:lnTo>
                    <a:pt x="1789683" y="16382"/>
                  </a:lnTo>
                  <a:lnTo>
                    <a:pt x="1789937" y="16636"/>
                  </a:lnTo>
                  <a:lnTo>
                    <a:pt x="1791208" y="17271"/>
                  </a:lnTo>
                  <a:lnTo>
                    <a:pt x="1791461" y="17525"/>
                  </a:lnTo>
                  <a:lnTo>
                    <a:pt x="1791716" y="17652"/>
                  </a:lnTo>
                  <a:lnTo>
                    <a:pt x="1791970" y="17906"/>
                  </a:lnTo>
                  <a:lnTo>
                    <a:pt x="1792223" y="18033"/>
                  </a:lnTo>
                  <a:lnTo>
                    <a:pt x="1792605" y="18287"/>
                  </a:lnTo>
                  <a:lnTo>
                    <a:pt x="1792858" y="18414"/>
                  </a:lnTo>
                  <a:lnTo>
                    <a:pt x="1793367" y="18795"/>
                  </a:lnTo>
                  <a:lnTo>
                    <a:pt x="1793747" y="19050"/>
                  </a:lnTo>
                  <a:lnTo>
                    <a:pt x="1794001" y="19176"/>
                  </a:lnTo>
                  <a:lnTo>
                    <a:pt x="1794763" y="19684"/>
                  </a:lnTo>
                  <a:lnTo>
                    <a:pt x="1795018" y="19938"/>
                  </a:lnTo>
                  <a:lnTo>
                    <a:pt x="1795907" y="20573"/>
                  </a:lnTo>
                  <a:lnTo>
                    <a:pt x="1796160" y="20700"/>
                  </a:lnTo>
                  <a:lnTo>
                    <a:pt x="1796415" y="20954"/>
                  </a:lnTo>
                  <a:lnTo>
                    <a:pt x="1796669" y="21081"/>
                  </a:lnTo>
                  <a:lnTo>
                    <a:pt x="1797049" y="21335"/>
                  </a:lnTo>
                  <a:lnTo>
                    <a:pt x="1797176" y="21462"/>
                  </a:lnTo>
                  <a:lnTo>
                    <a:pt x="1797431" y="21716"/>
                  </a:lnTo>
                  <a:lnTo>
                    <a:pt x="1797811" y="21970"/>
                  </a:lnTo>
                  <a:lnTo>
                    <a:pt x="1798066" y="22097"/>
                  </a:lnTo>
                  <a:lnTo>
                    <a:pt x="1798320" y="22351"/>
                  </a:lnTo>
                  <a:lnTo>
                    <a:pt x="1799082" y="22986"/>
                  </a:lnTo>
                  <a:lnTo>
                    <a:pt x="1799462" y="23113"/>
                  </a:lnTo>
                  <a:lnTo>
                    <a:pt x="1799590" y="23367"/>
                  </a:lnTo>
                  <a:lnTo>
                    <a:pt x="1799844" y="23494"/>
                  </a:lnTo>
                  <a:lnTo>
                    <a:pt x="1800224" y="23748"/>
                  </a:lnTo>
                  <a:lnTo>
                    <a:pt x="1800479" y="24002"/>
                  </a:lnTo>
                  <a:lnTo>
                    <a:pt x="1800733" y="24256"/>
                  </a:lnTo>
                  <a:lnTo>
                    <a:pt x="1801241" y="24637"/>
                  </a:lnTo>
                  <a:lnTo>
                    <a:pt x="1801495" y="24891"/>
                  </a:lnTo>
                  <a:lnTo>
                    <a:pt x="1801748" y="25145"/>
                  </a:lnTo>
                  <a:lnTo>
                    <a:pt x="1802003" y="25272"/>
                  </a:lnTo>
                  <a:lnTo>
                    <a:pt x="1802257" y="25400"/>
                  </a:lnTo>
                  <a:lnTo>
                    <a:pt x="1802510" y="25653"/>
                  </a:lnTo>
                  <a:lnTo>
                    <a:pt x="1804034" y="27050"/>
                  </a:lnTo>
                  <a:lnTo>
                    <a:pt x="1804288" y="27177"/>
                  </a:lnTo>
                  <a:lnTo>
                    <a:pt x="1804543" y="27431"/>
                  </a:lnTo>
                  <a:lnTo>
                    <a:pt x="1804796" y="27685"/>
                  </a:lnTo>
                  <a:lnTo>
                    <a:pt x="1805050" y="27939"/>
                  </a:lnTo>
                  <a:lnTo>
                    <a:pt x="1806067" y="28828"/>
                  </a:lnTo>
                  <a:lnTo>
                    <a:pt x="1806320" y="28956"/>
                  </a:lnTo>
                  <a:lnTo>
                    <a:pt x="1806829" y="29463"/>
                  </a:lnTo>
                  <a:lnTo>
                    <a:pt x="1807463" y="30098"/>
                  </a:lnTo>
                  <a:lnTo>
                    <a:pt x="1807718" y="30352"/>
                  </a:lnTo>
                  <a:lnTo>
                    <a:pt x="1807971" y="30606"/>
                  </a:lnTo>
                  <a:lnTo>
                    <a:pt x="1808225" y="30860"/>
                  </a:lnTo>
                  <a:lnTo>
                    <a:pt x="1808480" y="31114"/>
                  </a:lnTo>
                  <a:lnTo>
                    <a:pt x="1808987" y="31622"/>
                  </a:lnTo>
                  <a:lnTo>
                    <a:pt x="1809242" y="31876"/>
                  </a:lnTo>
                  <a:lnTo>
                    <a:pt x="1810131" y="32765"/>
                  </a:lnTo>
                  <a:lnTo>
                    <a:pt x="1810384" y="33019"/>
                  </a:lnTo>
                  <a:lnTo>
                    <a:pt x="1810638" y="33273"/>
                  </a:lnTo>
                  <a:lnTo>
                    <a:pt x="1811146" y="33654"/>
                  </a:lnTo>
                  <a:lnTo>
                    <a:pt x="1811273" y="33908"/>
                  </a:lnTo>
                  <a:lnTo>
                    <a:pt x="1811528" y="34162"/>
                  </a:lnTo>
                  <a:lnTo>
                    <a:pt x="1812290" y="34925"/>
                  </a:lnTo>
                  <a:lnTo>
                    <a:pt x="1812417" y="35178"/>
                  </a:lnTo>
                  <a:lnTo>
                    <a:pt x="1812670" y="35432"/>
                  </a:lnTo>
                  <a:lnTo>
                    <a:pt x="1813433" y="36194"/>
                  </a:lnTo>
                  <a:lnTo>
                    <a:pt x="1813559" y="36448"/>
                  </a:lnTo>
                  <a:lnTo>
                    <a:pt x="1814321" y="37210"/>
                  </a:lnTo>
                  <a:lnTo>
                    <a:pt x="1814448" y="37464"/>
                  </a:lnTo>
                  <a:lnTo>
                    <a:pt x="1814703" y="37718"/>
                  </a:lnTo>
                  <a:lnTo>
                    <a:pt x="1814957" y="37972"/>
                  </a:lnTo>
                  <a:lnTo>
                    <a:pt x="1815210" y="38226"/>
                  </a:lnTo>
                  <a:lnTo>
                    <a:pt x="1815337" y="38481"/>
                  </a:lnTo>
                  <a:lnTo>
                    <a:pt x="1816734" y="40004"/>
                  </a:lnTo>
                  <a:lnTo>
                    <a:pt x="1816988" y="40258"/>
                  </a:lnTo>
                  <a:lnTo>
                    <a:pt x="1817116" y="40512"/>
                  </a:lnTo>
                  <a:lnTo>
                    <a:pt x="1817243" y="40766"/>
                  </a:lnTo>
                  <a:lnTo>
                    <a:pt x="1817496" y="41020"/>
                  </a:lnTo>
                  <a:lnTo>
                    <a:pt x="1817750" y="41275"/>
                  </a:lnTo>
                  <a:lnTo>
                    <a:pt x="1818005" y="41656"/>
                  </a:lnTo>
                  <a:lnTo>
                    <a:pt x="1818385" y="42036"/>
                  </a:lnTo>
                  <a:lnTo>
                    <a:pt x="1818512" y="42290"/>
                  </a:lnTo>
                  <a:lnTo>
                    <a:pt x="1819147" y="43179"/>
                  </a:lnTo>
                  <a:lnTo>
                    <a:pt x="1819401" y="43433"/>
                  </a:lnTo>
                  <a:lnTo>
                    <a:pt x="1819656" y="43687"/>
                  </a:lnTo>
                  <a:lnTo>
                    <a:pt x="1819783" y="43941"/>
                  </a:lnTo>
                  <a:lnTo>
                    <a:pt x="1820036" y="44322"/>
                  </a:lnTo>
                  <a:lnTo>
                    <a:pt x="1820163" y="44450"/>
                  </a:lnTo>
                  <a:lnTo>
                    <a:pt x="1820418" y="44831"/>
                  </a:lnTo>
                  <a:lnTo>
                    <a:pt x="1820671" y="45084"/>
                  </a:lnTo>
                  <a:lnTo>
                    <a:pt x="1820798" y="45338"/>
                  </a:lnTo>
                  <a:lnTo>
                    <a:pt x="1821180" y="45846"/>
                  </a:lnTo>
                  <a:lnTo>
                    <a:pt x="1821433" y="46227"/>
                  </a:lnTo>
                  <a:lnTo>
                    <a:pt x="1822576" y="47751"/>
                  </a:lnTo>
                  <a:lnTo>
                    <a:pt x="1822704" y="48132"/>
                  </a:lnTo>
                  <a:lnTo>
                    <a:pt x="1822958" y="48386"/>
                  </a:lnTo>
                  <a:lnTo>
                    <a:pt x="1823084" y="48640"/>
                  </a:lnTo>
                  <a:lnTo>
                    <a:pt x="1823338" y="48894"/>
                  </a:lnTo>
                  <a:lnTo>
                    <a:pt x="1823466" y="49148"/>
                  </a:lnTo>
                  <a:lnTo>
                    <a:pt x="1823593" y="49529"/>
                  </a:lnTo>
                  <a:lnTo>
                    <a:pt x="1823846" y="49783"/>
                  </a:lnTo>
                  <a:lnTo>
                    <a:pt x="1823973" y="50037"/>
                  </a:lnTo>
                  <a:lnTo>
                    <a:pt x="1824228" y="50291"/>
                  </a:lnTo>
                  <a:lnTo>
                    <a:pt x="1824355" y="50672"/>
                  </a:lnTo>
                  <a:lnTo>
                    <a:pt x="1824990" y="51434"/>
                  </a:lnTo>
                  <a:lnTo>
                    <a:pt x="1825117" y="51815"/>
                  </a:lnTo>
                  <a:lnTo>
                    <a:pt x="1825244" y="52069"/>
                  </a:lnTo>
                  <a:lnTo>
                    <a:pt x="1825370" y="52323"/>
                  </a:lnTo>
                  <a:lnTo>
                    <a:pt x="1825751" y="52831"/>
                  </a:lnTo>
                  <a:lnTo>
                    <a:pt x="1826006" y="53212"/>
                  </a:lnTo>
                  <a:lnTo>
                    <a:pt x="1826133" y="53466"/>
                  </a:lnTo>
                  <a:lnTo>
                    <a:pt x="1826641" y="54356"/>
                  </a:lnTo>
                  <a:lnTo>
                    <a:pt x="1826895" y="54609"/>
                  </a:lnTo>
                  <a:lnTo>
                    <a:pt x="1827021" y="54990"/>
                  </a:lnTo>
                  <a:lnTo>
                    <a:pt x="1827275" y="55498"/>
                  </a:lnTo>
                  <a:lnTo>
                    <a:pt x="1827530" y="55879"/>
                  </a:lnTo>
                  <a:lnTo>
                    <a:pt x="1827657" y="56133"/>
                  </a:lnTo>
                  <a:lnTo>
                    <a:pt x="1827783" y="56387"/>
                  </a:lnTo>
                  <a:lnTo>
                    <a:pt x="1827910" y="56641"/>
                  </a:lnTo>
                  <a:lnTo>
                    <a:pt x="1828165" y="57022"/>
                  </a:lnTo>
                  <a:lnTo>
                    <a:pt x="1828292" y="57276"/>
                  </a:lnTo>
                  <a:lnTo>
                    <a:pt x="1828419" y="57531"/>
                  </a:lnTo>
                  <a:lnTo>
                    <a:pt x="1828799" y="58165"/>
                  </a:lnTo>
                  <a:lnTo>
                    <a:pt x="1828926" y="58419"/>
                  </a:lnTo>
                  <a:lnTo>
                    <a:pt x="1829688" y="59943"/>
                  </a:lnTo>
                  <a:lnTo>
                    <a:pt x="1829816" y="60197"/>
                  </a:lnTo>
                  <a:lnTo>
                    <a:pt x="1830070" y="60578"/>
                  </a:lnTo>
                  <a:lnTo>
                    <a:pt x="1830196" y="60832"/>
                  </a:lnTo>
                  <a:lnTo>
                    <a:pt x="1830450" y="61467"/>
                  </a:lnTo>
                  <a:lnTo>
                    <a:pt x="1830578" y="61721"/>
                  </a:lnTo>
                  <a:lnTo>
                    <a:pt x="1830705" y="61975"/>
                  </a:lnTo>
                  <a:lnTo>
                    <a:pt x="1831085" y="62610"/>
                  </a:lnTo>
                  <a:lnTo>
                    <a:pt x="1831212" y="62991"/>
                  </a:lnTo>
                  <a:lnTo>
                    <a:pt x="1831340" y="63245"/>
                  </a:lnTo>
                  <a:lnTo>
                    <a:pt x="1831467" y="63626"/>
                  </a:lnTo>
                  <a:lnTo>
                    <a:pt x="1831594" y="63881"/>
                  </a:lnTo>
                  <a:lnTo>
                    <a:pt x="1831720" y="64134"/>
                  </a:lnTo>
                  <a:lnTo>
                    <a:pt x="1831847" y="64515"/>
                  </a:lnTo>
                  <a:lnTo>
                    <a:pt x="1831974" y="64769"/>
                  </a:lnTo>
                  <a:lnTo>
                    <a:pt x="1832229" y="65150"/>
                  </a:lnTo>
                  <a:lnTo>
                    <a:pt x="1832229" y="65404"/>
                  </a:lnTo>
                  <a:lnTo>
                    <a:pt x="1832483" y="65785"/>
                  </a:lnTo>
                  <a:lnTo>
                    <a:pt x="1832609" y="66039"/>
                  </a:lnTo>
                  <a:lnTo>
                    <a:pt x="1833118" y="67309"/>
                  </a:lnTo>
                  <a:lnTo>
                    <a:pt x="1833245" y="67563"/>
                  </a:lnTo>
                  <a:lnTo>
                    <a:pt x="1833498" y="68198"/>
                  </a:lnTo>
                  <a:lnTo>
                    <a:pt x="1833625" y="68452"/>
                  </a:lnTo>
                  <a:lnTo>
                    <a:pt x="1833753" y="68833"/>
                  </a:lnTo>
                  <a:lnTo>
                    <a:pt x="1834007" y="69468"/>
                  </a:lnTo>
                  <a:lnTo>
                    <a:pt x="1834133" y="69850"/>
                  </a:lnTo>
                  <a:lnTo>
                    <a:pt x="1834387" y="70357"/>
                  </a:lnTo>
                  <a:lnTo>
                    <a:pt x="1834515" y="70992"/>
                  </a:lnTo>
                  <a:lnTo>
                    <a:pt x="1834642" y="71373"/>
                  </a:lnTo>
                  <a:lnTo>
                    <a:pt x="1834769" y="71627"/>
                  </a:lnTo>
                  <a:lnTo>
                    <a:pt x="1834895" y="72008"/>
                  </a:lnTo>
                  <a:lnTo>
                    <a:pt x="1835022" y="72262"/>
                  </a:lnTo>
                  <a:lnTo>
                    <a:pt x="1835149" y="72516"/>
                  </a:lnTo>
                  <a:lnTo>
                    <a:pt x="1835276" y="72897"/>
                  </a:lnTo>
                  <a:lnTo>
                    <a:pt x="1835404" y="73151"/>
                  </a:lnTo>
                  <a:lnTo>
                    <a:pt x="1835404" y="73532"/>
                  </a:lnTo>
                  <a:lnTo>
                    <a:pt x="1835531" y="73913"/>
                  </a:lnTo>
                  <a:lnTo>
                    <a:pt x="1835784" y="74167"/>
                  </a:lnTo>
                  <a:lnTo>
                    <a:pt x="1835784" y="74548"/>
                  </a:lnTo>
                  <a:lnTo>
                    <a:pt x="1835911" y="74802"/>
                  </a:lnTo>
                  <a:lnTo>
                    <a:pt x="1836038" y="75056"/>
                  </a:lnTo>
                  <a:lnTo>
                    <a:pt x="1836166" y="75437"/>
                  </a:lnTo>
                  <a:lnTo>
                    <a:pt x="1836293" y="75818"/>
                  </a:lnTo>
                  <a:lnTo>
                    <a:pt x="1836293" y="76072"/>
                  </a:lnTo>
                  <a:lnTo>
                    <a:pt x="1836420" y="76453"/>
                  </a:lnTo>
                  <a:lnTo>
                    <a:pt x="1836546" y="76707"/>
                  </a:lnTo>
                  <a:lnTo>
                    <a:pt x="1836673" y="77088"/>
                  </a:lnTo>
                  <a:lnTo>
                    <a:pt x="1837435" y="79628"/>
                  </a:lnTo>
                  <a:lnTo>
                    <a:pt x="1837435" y="79882"/>
                  </a:lnTo>
                  <a:lnTo>
                    <a:pt x="1837562" y="80263"/>
                  </a:lnTo>
                  <a:lnTo>
                    <a:pt x="1837690" y="80517"/>
                  </a:lnTo>
                  <a:lnTo>
                    <a:pt x="1837817" y="80898"/>
                  </a:lnTo>
                  <a:lnTo>
                    <a:pt x="1838070" y="82168"/>
                  </a:lnTo>
                  <a:lnTo>
                    <a:pt x="1838197" y="82550"/>
                  </a:lnTo>
                  <a:lnTo>
                    <a:pt x="1838451" y="83565"/>
                  </a:lnTo>
                  <a:lnTo>
                    <a:pt x="1838451" y="83819"/>
                  </a:lnTo>
                  <a:lnTo>
                    <a:pt x="1838579" y="84200"/>
                  </a:lnTo>
                  <a:lnTo>
                    <a:pt x="1839086" y="86613"/>
                  </a:lnTo>
                  <a:lnTo>
                    <a:pt x="1860042" y="88645"/>
                  </a:lnTo>
                  <a:lnTo>
                    <a:pt x="1888362" y="91947"/>
                  </a:lnTo>
                  <a:lnTo>
                    <a:pt x="1916683" y="96265"/>
                  </a:lnTo>
                  <a:lnTo>
                    <a:pt x="1944878" y="101218"/>
                  </a:lnTo>
                  <a:lnTo>
                    <a:pt x="1973071" y="106044"/>
                  </a:lnTo>
                  <a:lnTo>
                    <a:pt x="1976500" y="106552"/>
                  </a:lnTo>
                  <a:lnTo>
                    <a:pt x="1979930" y="107187"/>
                  </a:lnTo>
                  <a:lnTo>
                    <a:pt x="1983358" y="107822"/>
                  </a:lnTo>
                  <a:lnTo>
                    <a:pt x="2005203" y="111759"/>
                  </a:lnTo>
                  <a:lnTo>
                    <a:pt x="2006981" y="112140"/>
                  </a:lnTo>
                  <a:lnTo>
                    <a:pt x="2008632" y="112521"/>
                  </a:lnTo>
                  <a:lnTo>
                    <a:pt x="2010283" y="112775"/>
                  </a:lnTo>
                  <a:lnTo>
                    <a:pt x="2018537" y="114681"/>
                  </a:lnTo>
                  <a:lnTo>
                    <a:pt x="2020188" y="115061"/>
                  </a:lnTo>
                  <a:lnTo>
                    <a:pt x="2021840" y="115442"/>
                  </a:lnTo>
                  <a:lnTo>
                    <a:pt x="2023491" y="115823"/>
                  </a:lnTo>
                  <a:lnTo>
                    <a:pt x="2025015" y="116204"/>
                  </a:lnTo>
                  <a:lnTo>
                    <a:pt x="2026666" y="116585"/>
                  </a:lnTo>
                  <a:lnTo>
                    <a:pt x="2028317" y="117093"/>
                  </a:lnTo>
                  <a:lnTo>
                    <a:pt x="2029968" y="117475"/>
                  </a:lnTo>
                  <a:lnTo>
                    <a:pt x="2031619" y="117856"/>
                  </a:lnTo>
                  <a:lnTo>
                    <a:pt x="2033143" y="118363"/>
                  </a:lnTo>
                  <a:lnTo>
                    <a:pt x="2034794" y="118871"/>
                  </a:lnTo>
                  <a:lnTo>
                    <a:pt x="2036318" y="119252"/>
                  </a:lnTo>
                  <a:lnTo>
                    <a:pt x="2037969" y="119760"/>
                  </a:lnTo>
                  <a:lnTo>
                    <a:pt x="2039620" y="120268"/>
                  </a:lnTo>
                  <a:lnTo>
                    <a:pt x="2041144" y="120776"/>
                  </a:lnTo>
                  <a:lnTo>
                    <a:pt x="2042795" y="121284"/>
                  </a:lnTo>
                  <a:lnTo>
                    <a:pt x="2074418" y="134619"/>
                  </a:lnTo>
                  <a:lnTo>
                    <a:pt x="2077846" y="136525"/>
                  </a:lnTo>
                  <a:lnTo>
                    <a:pt x="2078608" y="136906"/>
                  </a:lnTo>
                  <a:lnTo>
                    <a:pt x="2079879" y="137794"/>
                  </a:lnTo>
                  <a:lnTo>
                    <a:pt x="2080641" y="138175"/>
                  </a:lnTo>
                  <a:lnTo>
                    <a:pt x="2081275" y="138683"/>
                  </a:lnTo>
                  <a:lnTo>
                    <a:pt x="2081910" y="139064"/>
                  </a:lnTo>
                  <a:lnTo>
                    <a:pt x="2082672" y="139445"/>
                  </a:lnTo>
                  <a:lnTo>
                    <a:pt x="2083308" y="139953"/>
                  </a:lnTo>
                  <a:lnTo>
                    <a:pt x="2089149" y="144017"/>
                  </a:lnTo>
                  <a:lnTo>
                    <a:pt x="2089784" y="144398"/>
                  </a:lnTo>
                  <a:lnTo>
                    <a:pt x="2090420" y="144906"/>
                  </a:lnTo>
                  <a:lnTo>
                    <a:pt x="2091055" y="145414"/>
                  </a:lnTo>
                  <a:lnTo>
                    <a:pt x="2091690" y="145922"/>
                  </a:lnTo>
                  <a:lnTo>
                    <a:pt x="2092324" y="146303"/>
                  </a:lnTo>
                  <a:lnTo>
                    <a:pt x="2092959" y="146811"/>
                  </a:lnTo>
                  <a:lnTo>
                    <a:pt x="2093595" y="147319"/>
                  </a:lnTo>
                  <a:lnTo>
                    <a:pt x="2094230" y="147827"/>
                  </a:lnTo>
                  <a:lnTo>
                    <a:pt x="2094737" y="148335"/>
                  </a:lnTo>
                  <a:lnTo>
                    <a:pt x="2095372" y="148844"/>
                  </a:lnTo>
                  <a:lnTo>
                    <a:pt x="2096008" y="149351"/>
                  </a:lnTo>
                  <a:lnTo>
                    <a:pt x="2096516" y="149859"/>
                  </a:lnTo>
                  <a:lnTo>
                    <a:pt x="2097150" y="150367"/>
                  </a:lnTo>
                  <a:lnTo>
                    <a:pt x="2097785" y="150875"/>
                  </a:lnTo>
                  <a:lnTo>
                    <a:pt x="2098294" y="151383"/>
                  </a:lnTo>
                  <a:lnTo>
                    <a:pt x="2098929" y="152019"/>
                  </a:lnTo>
                  <a:lnTo>
                    <a:pt x="2099436" y="152526"/>
                  </a:lnTo>
                  <a:lnTo>
                    <a:pt x="2100072" y="153034"/>
                  </a:lnTo>
                  <a:lnTo>
                    <a:pt x="2100580" y="153542"/>
                  </a:lnTo>
                  <a:lnTo>
                    <a:pt x="2101087" y="154177"/>
                  </a:lnTo>
                  <a:lnTo>
                    <a:pt x="2101722" y="154685"/>
                  </a:lnTo>
                  <a:lnTo>
                    <a:pt x="2102231" y="155194"/>
                  </a:lnTo>
                  <a:lnTo>
                    <a:pt x="2102738" y="155828"/>
                  </a:lnTo>
                  <a:lnTo>
                    <a:pt x="2107819" y="161544"/>
                  </a:lnTo>
                  <a:lnTo>
                    <a:pt x="2108326" y="162178"/>
                  </a:lnTo>
                  <a:lnTo>
                    <a:pt x="2108835" y="162813"/>
                  </a:lnTo>
                  <a:lnTo>
                    <a:pt x="2109343" y="163448"/>
                  </a:lnTo>
                  <a:lnTo>
                    <a:pt x="2109723" y="163956"/>
                  </a:lnTo>
                  <a:lnTo>
                    <a:pt x="2110232" y="164591"/>
                  </a:lnTo>
                  <a:lnTo>
                    <a:pt x="2110740" y="165226"/>
                  </a:lnTo>
                  <a:lnTo>
                    <a:pt x="2111121" y="165861"/>
                  </a:lnTo>
                  <a:lnTo>
                    <a:pt x="2111629" y="166496"/>
                  </a:lnTo>
                  <a:lnTo>
                    <a:pt x="2114549" y="170941"/>
                  </a:lnTo>
                  <a:lnTo>
                    <a:pt x="2114931" y="171576"/>
                  </a:lnTo>
                  <a:lnTo>
                    <a:pt x="2115311" y="172338"/>
                  </a:lnTo>
                  <a:lnTo>
                    <a:pt x="2115693" y="172973"/>
                  </a:lnTo>
                  <a:lnTo>
                    <a:pt x="2116073" y="173608"/>
                  </a:lnTo>
                  <a:lnTo>
                    <a:pt x="2116455" y="174244"/>
                  </a:lnTo>
                  <a:lnTo>
                    <a:pt x="2116835" y="175006"/>
                  </a:lnTo>
                  <a:lnTo>
                    <a:pt x="2117217" y="175640"/>
                  </a:lnTo>
                  <a:lnTo>
                    <a:pt x="2117597" y="176275"/>
                  </a:lnTo>
                  <a:lnTo>
                    <a:pt x="2119630" y="180466"/>
                  </a:lnTo>
                  <a:lnTo>
                    <a:pt x="2119884" y="181101"/>
                  </a:lnTo>
                  <a:lnTo>
                    <a:pt x="2120265" y="181863"/>
                  </a:lnTo>
                  <a:lnTo>
                    <a:pt x="2120519" y="182498"/>
                  </a:lnTo>
                  <a:lnTo>
                    <a:pt x="2120772" y="183260"/>
                  </a:lnTo>
                  <a:lnTo>
                    <a:pt x="2122170" y="186816"/>
                  </a:lnTo>
                  <a:lnTo>
                    <a:pt x="2122423" y="187578"/>
                  </a:lnTo>
                  <a:lnTo>
                    <a:pt x="2124074" y="192658"/>
                  </a:lnTo>
                  <a:lnTo>
                    <a:pt x="2124329" y="193420"/>
                  </a:lnTo>
                  <a:lnTo>
                    <a:pt x="2124583" y="194182"/>
                  </a:lnTo>
                  <a:lnTo>
                    <a:pt x="2124710" y="194944"/>
                  </a:lnTo>
                  <a:lnTo>
                    <a:pt x="2124963" y="195706"/>
                  </a:lnTo>
                  <a:lnTo>
                    <a:pt x="2125091" y="196469"/>
                  </a:lnTo>
                  <a:lnTo>
                    <a:pt x="2125345" y="197231"/>
                  </a:lnTo>
                  <a:lnTo>
                    <a:pt x="2125472" y="197992"/>
                  </a:lnTo>
                  <a:lnTo>
                    <a:pt x="2125598" y="198627"/>
                  </a:lnTo>
                  <a:lnTo>
                    <a:pt x="2125725" y="199516"/>
                  </a:lnTo>
                  <a:lnTo>
                    <a:pt x="2126742" y="204850"/>
                  </a:lnTo>
                  <a:lnTo>
                    <a:pt x="2126869" y="205612"/>
                  </a:lnTo>
                  <a:lnTo>
                    <a:pt x="2126996" y="206375"/>
                  </a:lnTo>
                  <a:lnTo>
                    <a:pt x="2127122" y="207136"/>
                  </a:lnTo>
                  <a:lnTo>
                    <a:pt x="2127122" y="207898"/>
                  </a:lnTo>
                  <a:lnTo>
                    <a:pt x="2127249" y="208660"/>
                  </a:lnTo>
                  <a:lnTo>
                    <a:pt x="2127376" y="209422"/>
                  </a:lnTo>
                  <a:lnTo>
                    <a:pt x="2127376" y="210184"/>
                  </a:lnTo>
                  <a:lnTo>
                    <a:pt x="2127504" y="211073"/>
                  </a:lnTo>
                  <a:lnTo>
                    <a:pt x="2127504" y="211835"/>
                  </a:lnTo>
                  <a:lnTo>
                    <a:pt x="2127631" y="212597"/>
                  </a:lnTo>
                  <a:lnTo>
                    <a:pt x="2127631" y="213359"/>
                  </a:lnTo>
                  <a:lnTo>
                    <a:pt x="2128011" y="221106"/>
                  </a:lnTo>
                  <a:lnTo>
                    <a:pt x="2128011" y="223138"/>
                  </a:lnTo>
                  <a:lnTo>
                    <a:pt x="2125091" y="252729"/>
                  </a:lnTo>
                  <a:lnTo>
                    <a:pt x="2124710" y="254888"/>
                  </a:lnTo>
                  <a:lnTo>
                    <a:pt x="2124329" y="257047"/>
                  </a:lnTo>
                  <a:lnTo>
                    <a:pt x="2123947" y="259206"/>
                  </a:lnTo>
                  <a:lnTo>
                    <a:pt x="2123567" y="261365"/>
                  </a:lnTo>
                  <a:lnTo>
                    <a:pt x="2123185" y="263525"/>
                  </a:lnTo>
                  <a:lnTo>
                    <a:pt x="2122805" y="265683"/>
                  </a:lnTo>
                  <a:lnTo>
                    <a:pt x="2122423" y="267842"/>
                  </a:lnTo>
                  <a:lnTo>
                    <a:pt x="2121916" y="270001"/>
                  </a:lnTo>
                  <a:lnTo>
                    <a:pt x="2121535" y="272160"/>
                  </a:lnTo>
                  <a:lnTo>
                    <a:pt x="2121026" y="274319"/>
                  </a:lnTo>
                  <a:lnTo>
                    <a:pt x="2120646" y="276478"/>
                  </a:lnTo>
                  <a:lnTo>
                    <a:pt x="2113407" y="310769"/>
                  </a:lnTo>
                  <a:lnTo>
                    <a:pt x="2098040" y="378840"/>
                  </a:lnTo>
                  <a:lnTo>
                    <a:pt x="2080768" y="448817"/>
                  </a:lnTo>
                  <a:lnTo>
                    <a:pt x="2061845" y="520700"/>
                  </a:lnTo>
                  <a:lnTo>
                    <a:pt x="2041779" y="592327"/>
                  </a:lnTo>
                  <a:lnTo>
                    <a:pt x="2020823" y="663701"/>
                  </a:lnTo>
                  <a:lnTo>
                    <a:pt x="1998853" y="734694"/>
                  </a:lnTo>
                  <a:lnTo>
                    <a:pt x="1976120" y="805560"/>
                  </a:lnTo>
                  <a:lnTo>
                    <a:pt x="1965579" y="837310"/>
                  </a:lnTo>
                  <a:lnTo>
                    <a:pt x="1965197" y="838581"/>
                  </a:lnTo>
                  <a:lnTo>
                    <a:pt x="1964690" y="839723"/>
                  </a:lnTo>
                  <a:lnTo>
                    <a:pt x="1964308" y="840866"/>
                  </a:lnTo>
                  <a:lnTo>
                    <a:pt x="1963928" y="842009"/>
                  </a:lnTo>
                  <a:lnTo>
                    <a:pt x="1963546" y="843152"/>
                  </a:lnTo>
                  <a:lnTo>
                    <a:pt x="1963038" y="844295"/>
                  </a:lnTo>
                  <a:lnTo>
                    <a:pt x="1962658" y="845311"/>
                  </a:lnTo>
                  <a:lnTo>
                    <a:pt x="1962276" y="846454"/>
                  </a:lnTo>
                  <a:lnTo>
                    <a:pt x="1961769" y="847597"/>
                  </a:lnTo>
                  <a:lnTo>
                    <a:pt x="1934718" y="891920"/>
                  </a:lnTo>
                  <a:lnTo>
                    <a:pt x="1877568" y="931926"/>
                  </a:lnTo>
                  <a:lnTo>
                    <a:pt x="1805178" y="961389"/>
                  </a:lnTo>
                  <a:lnTo>
                    <a:pt x="1763395" y="977391"/>
                  </a:lnTo>
                  <a:lnTo>
                    <a:pt x="1721484" y="993139"/>
                  </a:lnTo>
                  <a:lnTo>
                    <a:pt x="1679447" y="1008633"/>
                  </a:lnTo>
                  <a:lnTo>
                    <a:pt x="1637410" y="1023873"/>
                  </a:lnTo>
                  <a:lnTo>
                    <a:pt x="1595246" y="1038859"/>
                  </a:lnTo>
                  <a:lnTo>
                    <a:pt x="1552956" y="1053338"/>
                  </a:lnTo>
                  <a:lnTo>
                    <a:pt x="1510410" y="1067434"/>
                  </a:lnTo>
                  <a:lnTo>
                    <a:pt x="1467866" y="1081151"/>
                  </a:lnTo>
                  <a:lnTo>
                    <a:pt x="1425067" y="1094358"/>
                  </a:lnTo>
                  <a:lnTo>
                    <a:pt x="1382268" y="1107058"/>
                  </a:lnTo>
                  <a:lnTo>
                    <a:pt x="1339215" y="1119251"/>
                  </a:lnTo>
                  <a:lnTo>
                    <a:pt x="1295908" y="1130808"/>
                  </a:lnTo>
                  <a:lnTo>
                    <a:pt x="1252473" y="1141730"/>
                  </a:lnTo>
                  <a:lnTo>
                    <a:pt x="1177544" y="1160017"/>
                  </a:lnTo>
                  <a:lnTo>
                    <a:pt x="1137920" y="1168908"/>
                  </a:lnTo>
                  <a:lnTo>
                    <a:pt x="1097787" y="1175511"/>
                  </a:lnTo>
                  <a:lnTo>
                    <a:pt x="1064006" y="1177543"/>
                  </a:lnTo>
                  <a:lnTo>
                    <a:pt x="1055496" y="1177543"/>
                  </a:lnTo>
                  <a:lnTo>
                    <a:pt x="1010031" y="1172590"/>
                  </a:lnTo>
                  <a:lnTo>
                    <a:pt x="970153" y="1164589"/>
                  </a:lnTo>
                  <a:lnTo>
                    <a:pt x="875410" y="1141730"/>
                  </a:lnTo>
                  <a:lnTo>
                    <a:pt x="831976" y="1130808"/>
                  </a:lnTo>
                  <a:lnTo>
                    <a:pt x="788796" y="1119251"/>
                  </a:lnTo>
                  <a:lnTo>
                    <a:pt x="745744" y="1107058"/>
                  </a:lnTo>
                  <a:lnTo>
                    <a:pt x="702818" y="1094358"/>
                  </a:lnTo>
                  <a:lnTo>
                    <a:pt x="660019" y="1081151"/>
                  </a:lnTo>
                  <a:lnTo>
                    <a:pt x="617473" y="1067434"/>
                  </a:lnTo>
                  <a:lnTo>
                    <a:pt x="575056" y="1053338"/>
                  </a:lnTo>
                  <a:lnTo>
                    <a:pt x="532765" y="1038859"/>
                  </a:lnTo>
                  <a:lnTo>
                    <a:pt x="490473" y="1023873"/>
                  </a:lnTo>
                  <a:lnTo>
                    <a:pt x="448437" y="1008633"/>
                  </a:lnTo>
                  <a:lnTo>
                    <a:pt x="406400" y="993139"/>
                  </a:lnTo>
                  <a:lnTo>
                    <a:pt x="364616" y="977391"/>
                  </a:lnTo>
                  <a:lnTo>
                    <a:pt x="322833" y="961389"/>
                  </a:lnTo>
                  <a:lnTo>
                    <a:pt x="281050" y="945260"/>
                  </a:lnTo>
                  <a:lnTo>
                    <a:pt x="221233" y="915542"/>
                  </a:lnTo>
                  <a:lnTo>
                    <a:pt x="172338" y="861567"/>
                  </a:lnTo>
                  <a:lnTo>
                    <a:pt x="168909" y="854075"/>
                  </a:lnTo>
                  <a:lnTo>
                    <a:pt x="168401" y="853058"/>
                  </a:lnTo>
                  <a:lnTo>
                    <a:pt x="167894" y="851915"/>
                  </a:lnTo>
                  <a:lnTo>
                    <a:pt x="167512" y="850900"/>
                  </a:lnTo>
                  <a:lnTo>
                    <a:pt x="167004" y="849757"/>
                  </a:lnTo>
                  <a:lnTo>
                    <a:pt x="166623" y="848613"/>
                  </a:lnTo>
                  <a:lnTo>
                    <a:pt x="166115" y="847597"/>
                  </a:lnTo>
                  <a:lnTo>
                    <a:pt x="165734" y="846454"/>
                  </a:lnTo>
                  <a:lnTo>
                    <a:pt x="165226" y="845311"/>
                  </a:lnTo>
                  <a:lnTo>
                    <a:pt x="164845" y="844169"/>
                  </a:lnTo>
                  <a:lnTo>
                    <a:pt x="164464" y="843026"/>
                  </a:lnTo>
                  <a:lnTo>
                    <a:pt x="163956" y="841882"/>
                  </a:lnTo>
                  <a:lnTo>
                    <a:pt x="163575" y="840739"/>
                  </a:lnTo>
                  <a:lnTo>
                    <a:pt x="163194" y="839596"/>
                  </a:lnTo>
                  <a:lnTo>
                    <a:pt x="162813" y="838453"/>
                  </a:lnTo>
                  <a:lnTo>
                    <a:pt x="162432" y="837310"/>
                  </a:lnTo>
                  <a:lnTo>
                    <a:pt x="161544" y="835025"/>
                  </a:lnTo>
                  <a:lnTo>
                    <a:pt x="160781" y="832611"/>
                  </a:lnTo>
                  <a:lnTo>
                    <a:pt x="160019" y="830326"/>
                  </a:lnTo>
                  <a:lnTo>
                    <a:pt x="155701" y="817371"/>
                  </a:lnTo>
                  <a:lnTo>
                    <a:pt x="146684" y="786764"/>
                  </a:lnTo>
                </a:path>
              </a:pathLst>
            </a:custGeom>
            <a:ln w="6350">
              <a:solidFill>
                <a:srgbClr val="221F1F"/>
              </a:solidFill>
            </a:ln>
          </p:spPr>
          <p:txBody>
            <a:bodyPr wrap="square" lIns="0" tIns="0" rIns="0" bIns="0" rtlCol="0"/>
            <a:lstStyle/>
            <a:p>
              <a:endParaRPr/>
            </a:p>
          </p:txBody>
        </p:sp>
        <p:pic>
          <p:nvPicPr>
            <p:cNvPr id="47" name="object 47"/>
            <p:cNvPicPr/>
            <p:nvPr/>
          </p:nvPicPr>
          <p:blipFill>
            <a:blip r:embed="rId8" cstate="print"/>
            <a:stretch>
              <a:fillRect/>
            </a:stretch>
          </p:blipFill>
          <p:spPr>
            <a:xfrm>
              <a:off x="4536248" y="1210373"/>
              <a:ext cx="229744" cy="98807"/>
            </a:xfrm>
            <a:prstGeom prst="rect">
              <a:avLst/>
            </a:prstGeom>
          </p:spPr>
        </p:pic>
        <p:sp>
          <p:nvSpPr>
            <p:cNvPr id="48" name="object 48"/>
            <p:cNvSpPr/>
            <p:nvPr/>
          </p:nvSpPr>
          <p:spPr>
            <a:xfrm>
              <a:off x="2891154" y="1166876"/>
              <a:ext cx="1549400" cy="140335"/>
            </a:xfrm>
            <a:custGeom>
              <a:avLst/>
              <a:gdLst/>
              <a:ahLst/>
              <a:cxnLst/>
              <a:rect l="l" t="t" r="r" b="b"/>
              <a:pathLst>
                <a:path w="1549400" h="140334">
                  <a:moveTo>
                    <a:pt x="0" y="140207"/>
                  </a:moveTo>
                  <a:lnTo>
                    <a:pt x="7874" y="103377"/>
                  </a:lnTo>
                  <a:lnTo>
                    <a:pt x="49275" y="70485"/>
                  </a:lnTo>
                  <a:lnTo>
                    <a:pt x="114807" y="57785"/>
                  </a:lnTo>
                  <a:lnTo>
                    <a:pt x="123443" y="56895"/>
                  </a:lnTo>
                  <a:lnTo>
                    <a:pt x="168401" y="51562"/>
                  </a:lnTo>
                  <a:lnTo>
                    <a:pt x="213487" y="46481"/>
                  </a:lnTo>
                  <a:lnTo>
                    <a:pt x="258444" y="41529"/>
                  </a:lnTo>
                  <a:lnTo>
                    <a:pt x="303530" y="36830"/>
                  </a:lnTo>
                  <a:lnTo>
                    <a:pt x="348614" y="32385"/>
                  </a:lnTo>
                  <a:lnTo>
                    <a:pt x="393699" y="28067"/>
                  </a:lnTo>
                  <a:lnTo>
                    <a:pt x="438784" y="24130"/>
                  </a:lnTo>
                  <a:lnTo>
                    <a:pt x="483869" y="20319"/>
                  </a:lnTo>
                  <a:lnTo>
                    <a:pt x="529082" y="16891"/>
                  </a:lnTo>
                  <a:lnTo>
                    <a:pt x="574294" y="13716"/>
                  </a:lnTo>
                  <a:lnTo>
                    <a:pt x="619506" y="10794"/>
                  </a:lnTo>
                  <a:lnTo>
                    <a:pt x="664718" y="8255"/>
                  </a:lnTo>
                  <a:lnTo>
                    <a:pt x="709930" y="5968"/>
                  </a:lnTo>
                  <a:lnTo>
                    <a:pt x="755142" y="4063"/>
                  </a:lnTo>
                  <a:lnTo>
                    <a:pt x="800481" y="2539"/>
                  </a:lnTo>
                  <a:lnTo>
                    <a:pt x="845693" y="1269"/>
                  </a:lnTo>
                  <a:lnTo>
                    <a:pt x="891032" y="381"/>
                  </a:lnTo>
                  <a:lnTo>
                    <a:pt x="936370" y="0"/>
                  </a:lnTo>
                  <a:lnTo>
                    <a:pt x="979678" y="0"/>
                  </a:lnTo>
                  <a:lnTo>
                    <a:pt x="1022984" y="381"/>
                  </a:lnTo>
                  <a:lnTo>
                    <a:pt x="1066292" y="1396"/>
                  </a:lnTo>
                  <a:lnTo>
                    <a:pt x="1109725" y="2793"/>
                  </a:lnTo>
                  <a:lnTo>
                    <a:pt x="1153286" y="4571"/>
                  </a:lnTo>
                  <a:lnTo>
                    <a:pt x="1196847" y="6731"/>
                  </a:lnTo>
                  <a:lnTo>
                    <a:pt x="1240535" y="9398"/>
                  </a:lnTo>
                  <a:lnTo>
                    <a:pt x="1284223" y="12192"/>
                  </a:lnTo>
                  <a:lnTo>
                    <a:pt x="1328039" y="15493"/>
                  </a:lnTo>
                  <a:lnTo>
                    <a:pt x="1371981" y="18923"/>
                  </a:lnTo>
                  <a:lnTo>
                    <a:pt x="1416049" y="22732"/>
                  </a:lnTo>
                  <a:lnTo>
                    <a:pt x="1460245" y="26796"/>
                  </a:lnTo>
                  <a:lnTo>
                    <a:pt x="1504442" y="30987"/>
                  </a:lnTo>
                  <a:lnTo>
                    <a:pt x="1548892" y="35432"/>
                  </a:lnTo>
                </a:path>
              </a:pathLst>
            </a:custGeom>
            <a:ln w="4446">
              <a:solidFill>
                <a:srgbClr val="221F1F"/>
              </a:solidFill>
            </a:ln>
          </p:spPr>
          <p:txBody>
            <a:bodyPr wrap="square" lIns="0" tIns="0" rIns="0" bIns="0" rtlCol="0"/>
            <a:lstStyle/>
            <a:p>
              <a:endParaRPr/>
            </a:p>
          </p:txBody>
        </p:sp>
        <p:sp>
          <p:nvSpPr>
            <p:cNvPr id="49" name="object 49"/>
            <p:cNvSpPr/>
            <p:nvPr/>
          </p:nvSpPr>
          <p:spPr>
            <a:xfrm>
              <a:off x="2805810" y="1285748"/>
              <a:ext cx="2044064" cy="320040"/>
            </a:xfrm>
            <a:custGeom>
              <a:avLst/>
              <a:gdLst/>
              <a:ahLst/>
              <a:cxnLst/>
              <a:rect l="l" t="t" r="r" b="b"/>
              <a:pathLst>
                <a:path w="2044064" h="320040">
                  <a:moveTo>
                    <a:pt x="238125" y="318643"/>
                  </a:moveTo>
                  <a:lnTo>
                    <a:pt x="222757" y="287274"/>
                  </a:lnTo>
                  <a:lnTo>
                    <a:pt x="108965" y="229362"/>
                  </a:lnTo>
                  <a:lnTo>
                    <a:pt x="68071" y="214884"/>
                  </a:lnTo>
                  <a:lnTo>
                    <a:pt x="50545" y="208153"/>
                  </a:lnTo>
                  <a:lnTo>
                    <a:pt x="25400" y="181864"/>
                  </a:lnTo>
                  <a:lnTo>
                    <a:pt x="2031" y="95885"/>
                  </a:lnTo>
                  <a:lnTo>
                    <a:pt x="0" y="83185"/>
                  </a:lnTo>
                  <a:lnTo>
                    <a:pt x="253" y="76835"/>
                  </a:lnTo>
                  <a:lnTo>
                    <a:pt x="16509" y="43434"/>
                  </a:lnTo>
                  <a:lnTo>
                    <a:pt x="50418" y="28829"/>
                  </a:lnTo>
                  <a:lnTo>
                    <a:pt x="85725" y="21463"/>
                  </a:lnTo>
                  <a:lnTo>
                    <a:pt x="103505" y="18923"/>
                  </a:lnTo>
                  <a:lnTo>
                    <a:pt x="141350" y="12700"/>
                  </a:lnTo>
                  <a:lnTo>
                    <a:pt x="179705" y="7620"/>
                  </a:lnTo>
                  <a:lnTo>
                    <a:pt x="218058" y="3302"/>
                  </a:lnTo>
                  <a:lnTo>
                    <a:pt x="256666" y="0"/>
                  </a:lnTo>
                </a:path>
                <a:path w="2044064" h="320040">
                  <a:moveTo>
                    <a:pt x="1787398" y="0"/>
                  </a:moveTo>
                  <a:lnTo>
                    <a:pt x="1825878" y="3429"/>
                  </a:lnTo>
                  <a:lnTo>
                    <a:pt x="1864360" y="7620"/>
                  </a:lnTo>
                  <a:lnTo>
                    <a:pt x="1902587" y="12700"/>
                  </a:lnTo>
                  <a:lnTo>
                    <a:pt x="1940433" y="18923"/>
                  </a:lnTo>
                  <a:lnTo>
                    <a:pt x="1958213" y="21463"/>
                  </a:lnTo>
                  <a:lnTo>
                    <a:pt x="1993518" y="28829"/>
                  </a:lnTo>
                  <a:lnTo>
                    <a:pt x="2027427" y="43434"/>
                  </a:lnTo>
                  <a:lnTo>
                    <a:pt x="2043684" y="76835"/>
                  </a:lnTo>
                  <a:lnTo>
                    <a:pt x="2043938" y="83185"/>
                  </a:lnTo>
                  <a:lnTo>
                    <a:pt x="2043302" y="89662"/>
                  </a:lnTo>
                  <a:lnTo>
                    <a:pt x="2024634" y="164084"/>
                  </a:lnTo>
                  <a:lnTo>
                    <a:pt x="2007869" y="196850"/>
                  </a:lnTo>
                  <a:lnTo>
                    <a:pt x="1975865" y="214884"/>
                  </a:lnTo>
                  <a:lnTo>
                    <a:pt x="1934972" y="229362"/>
                  </a:lnTo>
                  <a:lnTo>
                    <a:pt x="1847341" y="268986"/>
                  </a:lnTo>
                  <a:lnTo>
                    <a:pt x="1833244" y="276987"/>
                  </a:lnTo>
                  <a:lnTo>
                    <a:pt x="1821561" y="287655"/>
                  </a:lnTo>
                  <a:lnTo>
                    <a:pt x="1812543" y="301625"/>
                  </a:lnTo>
                  <a:lnTo>
                    <a:pt x="1806575" y="319532"/>
                  </a:lnTo>
                </a:path>
              </a:pathLst>
            </a:custGeom>
            <a:ln w="6350">
              <a:solidFill>
                <a:srgbClr val="221F1F"/>
              </a:solidFill>
            </a:ln>
          </p:spPr>
          <p:txBody>
            <a:bodyPr wrap="square" lIns="0" tIns="0" rIns="0" bIns="0" rtlCol="0"/>
            <a:lstStyle/>
            <a:p>
              <a:endParaRPr/>
            </a:p>
          </p:txBody>
        </p:sp>
        <p:sp>
          <p:nvSpPr>
            <p:cNvPr id="50" name="object 50"/>
            <p:cNvSpPr/>
            <p:nvPr/>
          </p:nvSpPr>
          <p:spPr>
            <a:xfrm>
              <a:off x="2846958" y="1314196"/>
              <a:ext cx="1961514" cy="217170"/>
            </a:xfrm>
            <a:custGeom>
              <a:avLst/>
              <a:gdLst/>
              <a:ahLst/>
              <a:cxnLst/>
              <a:rect l="l" t="t" r="r" b="b"/>
              <a:pathLst>
                <a:path w="1961514" h="217169">
                  <a:moveTo>
                    <a:pt x="1855596" y="3429"/>
                  </a:moveTo>
                  <a:lnTo>
                    <a:pt x="1925701" y="16637"/>
                  </a:lnTo>
                  <a:lnTo>
                    <a:pt x="1956816" y="37465"/>
                  </a:lnTo>
                  <a:lnTo>
                    <a:pt x="1961261" y="60071"/>
                  </a:lnTo>
                  <a:lnTo>
                    <a:pt x="1959991" y="70357"/>
                  </a:lnTo>
                  <a:lnTo>
                    <a:pt x="1945386" y="130556"/>
                  </a:lnTo>
                  <a:lnTo>
                    <a:pt x="1919478" y="165735"/>
                  </a:lnTo>
                  <a:lnTo>
                    <a:pt x="1856486" y="196342"/>
                  </a:lnTo>
                  <a:lnTo>
                    <a:pt x="1855089" y="196976"/>
                  </a:lnTo>
                  <a:lnTo>
                    <a:pt x="1853057" y="196469"/>
                  </a:lnTo>
                  <a:lnTo>
                    <a:pt x="1853057" y="193421"/>
                  </a:lnTo>
                  <a:lnTo>
                    <a:pt x="1853438" y="182244"/>
                  </a:lnTo>
                  <a:lnTo>
                    <a:pt x="1854454" y="181356"/>
                  </a:lnTo>
                  <a:lnTo>
                    <a:pt x="1903857" y="157987"/>
                  </a:lnTo>
                  <a:lnTo>
                    <a:pt x="1918589" y="148336"/>
                  </a:lnTo>
                  <a:lnTo>
                    <a:pt x="1936369" y="106806"/>
                  </a:lnTo>
                  <a:lnTo>
                    <a:pt x="1945513" y="68072"/>
                  </a:lnTo>
                  <a:lnTo>
                    <a:pt x="1946783" y="58293"/>
                  </a:lnTo>
                  <a:lnTo>
                    <a:pt x="1945894" y="49149"/>
                  </a:lnTo>
                  <a:lnTo>
                    <a:pt x="1917827" y="29591"/>
                  </a:lnTo>
                  <a:lnTo>
                    <a:pt x="1834261" y="14731"/>
                  </a:lnTo>
                  <a:lnTo>
                    <a:pt x="1818513" y="14731"/>
                  </a:lnTo>
                  <a:lnTo>
                    <a:pt x="1783842" y="165735"/>
                  </a:lnTo>
                  <a:lnTo>
                    <a:pt x="1782826" y="176149"/>
                  </a:lnTo>
                  <a:lnTo>
                    <a:pt x="1783333" y="187451"/>
                  </a:lnTo>
                  <a:lnTo>
                    <a:pt x="1787017" y="197231"/>
                  </a:lnTo>
                  <a:lnTo>
                    <a:pt x="1796161" y="202946"/>
                  </a:lnTo>
                  <a:lnTo>
                    <a:pt x="1805178" y="202946"/>
                  </a:lnTo>
                  <a:lnTo>
                    <a:pt x="1814449" y="200025"/>
                  </a:lnTo>
                  <a:lnTo>
                    <a:pt x="1823466" y="195961"/>
                  </a:lnTo>
                  <a:lnTo>
                    <a:pt x="1831340" y="192278"/>
                  </a:lnTo>
                  <a:lnTo>
                    <a:pt x="1833245" y="191516"/>
                  </a:lnTo>
                  <a:lnTo>
                    <a:pt x="1834769" y="192659"/>
                  </a:lnTo>
                  <a:lnTo>
                    <a:pt x="1834769" y="195580"/>
                  </a:lnTo>
                  <a:lnTo>
                    <a:pt x="1834769" y="205105"/>
                  </a:lnTo>
                  <a:lnTo>
                    <a:pt x="1833245" y="207263"/>
                  </a:lnTo>
                  <a:lnTo>
                    <a:pt x="1820418" y="213106"/>
                  </a:lnTo>
                  <a:lnTo>
                    <a:pt x="1806956" y="217169"/>
                  </a:lnTo>
                  <a:lnTo>
                    <a:pt x="1793494" y="217169"/>
                  </a:lnTo>
                  <a:lnTo>
                    <a:pt x="1780667" y="210819"/>
                  </a:lnTo>
                  <a:lnTo>
                    <a:pt x="1772666" y="200913"/>
                  </a:lnTo>
                  <a:lnTo>
                    <a:pt x="1769110" y="189356"/>
                  </a:lnTo>
                  <a:lnTo>
                    <a:pt x="1768475" y="176784"/>
                  </a:lnTo>
                  <a:lnTo>
                    <a:pt x="1769618" y="164211"/>
                  </a:lnTo>
                  <a:lnTo>
                    <a:pt x="1781810" y="44068"/>
                  </a:lnTo>
                  <a:lnTo>
                    <a:pt x="1797812" y="8381"/>
                  </a:lnTo>
                  <a:lnTo>
                    <a:pt x="1821433" y="0"/>
                  </a:lnTo>
                  <a:lnTo>
                    <a:pt x="1832864" y="126"/>
                  </a:lnTo>
                  <a:lnTo>
                    <a:pt x="1844420" y="1650"/>
                  </a:lnTo>
                  <a:lnTo>
                    <a:pt x="1855596" y="3429"/>
                  </a:lnTo>
                  <a:close/>
                </a:path>
                <a:path w="1961514" h="217169">
                  <a:moveTo>
                    <a:pt x="105791" y="3429"/>
                  </a:moveTo>
                  <a:lnTo>
                    <a:pt x="35687" y="16637"/>
                  </a:lnTo>
                  <a:lnTo>
                    <a:pt x="4445" y="37465"/>
                  </a:lnTo>
                  <a:lnTo>
                    <a:pt x="0" y="60071"/>
                  </a:lnTo>
                  <a:lnTo>
                    <a:pt x="1397" y="70357"/>
                  </a:lnTo>
                  <a:lnTo>
                    <a:pt x="16002" y="130556"/>
                  </a:lnTo>
                  <a:lnTo>
                    <a:pt x="41783" y="165735"/>
                  </a:lnTo>
                  <a:lnTo>
                    <a:pt x="104775" y="196342"/>
                  </a:lnTo>
                  <a:lnTo>
                    <a:pt x="106299" y="196976"/>
                  </a:lnTo>
                  <a:lnTo>
                    <a:pt x="108331" y="196469"/>
                  </a:lnTo>
                  <a:lnTo>
                    <a:pt x="108331" y="193421"/>
                  </a:lnTo>
                  <a:lnTo>
                    <a:pt x="107950" y="182118"/>
                  </a:lnTo>
                  <a:lnTo>
                    <a:pt x="106934" y="181356"/>
                  </a:lnTo>
                  <a:lnTo>
                    <a:pt x="57531" y="157987"/>
                  </a:lnTo>
                  <a:lnTo>
                    <a:pt x="42799" y="148336"/>
                  </a:lnTo>
                  <a:lnTo>
                    <a:pt x="25018" y="106806"/>
                  </a:lnTo>
                  <a:lnTo>
                    <a:pt x="15875" y="68072"/>
                  </a:lnTo>
                  <a:lnTo>
                    <a:pt x="14605" y="58293"/>
                  </a:lnTo>
                  <a:lnTo>
                    <a:pt x="15493" y="49149"/>
                  </a:lnTo>
                  <a:lnTo>
                    <a:pt x="43561" y="29591"/>
                  </a:lnTo>
                  <a:lnTo>
                    <a:pt x="127127" y="14731"/>
                  </a:lnTo>
                  <a:lnTo>
                    <a:pt x="142875" y="14605"/>
                  </a:lnTo>
                  <a:lnTo>
                    <a:pt x="154305" y="19304"/>
                  </a:lnTo>
                  <a:lnTo>
                    <a:pt x="161798" y="29082"/>
                  </a:lnTo>
                  <a:lnTo>
                    <a:pt x="165354" y="44323"/>
                  </a:lnTo>
                  <a:lnTo>
                    <a:pt x="165354" y="45212"/>
                  </a:lnTo>
                  <a:lnTo>
                    <a:pt x="177546" y="165735"/>
                  </a:lnTo>
                  <a:lnTo>
                    <a:pt x="178435" y="176149"/>
                  </a:lnTo>
                  <a:lnTo>
                    <a:pt x="178054" y="187451"/>
                  </a:lnTo>
                  <a:lnTo>
                    <a:pt x="174244" y="197104"/>
                  </a:lnTo>
                  <a:lnTo>
                    <a:pt x="165227" y="202946"/>
                  </a:lnTo>
                  <a:lnTo>
                    <a:pt x="156210" y="202946"/>
                  </a:lnTo>
                  <a:lnTo>
                    <a:pt x="146939" y="200025"/>
                  </a:lnTo>
                  <a:lnTo>
                    <a:pt x="137922" y="195834"/>
                  </a:lnTo>
                  <a:lnTo>
                    <a:pt x="130048" y="192278"/>
                  </a:lnTo>
                  <a:lnTo>
                    <a:pt x="128143" y="191516"/>
                  </a:lnTo>
                  <a:lnTo>
                    <a:pt x="126618" y="192659"/>
                  </a:lnTo>
                  <a:lnTo>
                    <a:pt x="126618" y="195580"/>
                  </a:lnTo>
                  <a:lnTo>
                    <a:pt x="126618" y="204978"/>
                  </a:lnTo>
                  <a:lnTo>
                    <a:pt x="128016" y="207263"/>
                  </a:lnTo>
                  <a:lnTo>
                    <a:pt x="140970" y="213106"/>
                  </a:lnTo>
                  <a:lnTo>
                    <a:pt x="154432" y="217169"/>
                  </a:lnTo>
                  <a:lnTo>
                    <a:pt x="167767" y="217169"/>
                  </a:lnTo>
                  <a:lnTo>
                    <a:pt x="180721" y="210819"/>
                  </a:lnTo>
                  <a:lnTo>
                    <a:pt x="188722" y="200913"/>
                  </a:lnTo>
                  <a:lnTo>
                    <a:pt x="192278" y="189356"/>
                  </a:lnTo>
                  <a:lnTo>
                    <a:pt x="192786" y="176784"/>
                  </a:lnTo>
                  <a:lnTo>
                    <a:pt x="191770" y="164211"/>
                  </a:lnTo>
                  <a:lnTo>
                    <a:pt x="179578" y="44068"/>
                  </a:lnTo>
                  <a:lnTo>
                    <a:pt x="163576" y="8381"/>
                  </a:lnTo>
                  <a:lnTo>
                    <a:pt x="139954" y="0"/>
                  </a:lnTo>
                  <a:lnTo>
                    <a:pt x="128524" y="126"/>
                  </a:lnTo>
                  <a:lnTo>
                    <a:pt x="116967" y="1524"/>
                  </a:lnTo>
                  <a:lnTo>
                    <a:pt x="105791" y="3429"/>
                  </a:lnTo>
                  <a:close/>
                </a:path>
              </a:pathLst>
            </a:custGeom>
            <a:ln w="4446">
              <a:solidFill>
                <a:srgbClr val="221F1F"/>
              </a:solidFill>
            </a:ln>
          </p:spPr>
          <p:txBody>
            <a:bodyPr wrap="square" lIns="0" tIns="0" rIns="0" bIns="0" rtlCol="0"/>
            <a:lstStyle/>
            <a:p>
              <a:endParaRPr/>
            </a:p>
          </p:txBody>
        </p:sp>
        <p:sp>
          <p:nvSpPr>
            <p:cNvPr id="51" name="object 51"/>
            <p:cNvSpPr/>
            <p:nvPr/>
          </p:nvSpPr>
          <p:spPr>
            <a:xfrm>
              <a:off x="4694682" y="1392046"/>
              <a:ext cx="30480" cy="34925"/>
            </a:xfrm>
            <a:custGeom>
              <a:avLst/>
              <a:gdLst/>
              <a:ahLst/>
              <a:cxnLst/>
              <a:rect l="l" t="t" r="r" b="b"/>
              <a:pathLst>
                <a:path w="30479" h="34925">
                  <a:moveTo>
                    <a:pt x="30353" y="25527"/>
                  </a:moveTo>
                  <a:lnTo>
                    <a:pt x="30226" y="20955"/>
                  </a:lnTo>
                  <a:lnTo>
                    <a:pt x="13208" y="11176"/>
                  </a:lnTo>
                  <a:lnTo>
                    <a:pt x="12065" y="10795"/>
                  </a:lnTo>
                  <a:lnTo>
                    <a:pt x="11049" y="9906"/>
                  </a:lnTo>
                  <a:lnTo>
                    <a:pt x="10795" y="9398"/>
                  </a:lnTo>
                  <a:lnTo>
                    <a:pt x="10922" y="8001"/>
                  </a:lnTo>
                  <a:lnTo>
                    <a:pt x="11176" y="7493"/>
                  </a:lnTo>
                  <a:lnTo>
                    <a:pt x="12319" y="6477"/>
                  </a:lnTo>
                  <a:lnTo>
                    <a:pt x="13208" y="6223"/>
                  </a:lnTo>
                  <a:lnTo>
                    <a:pt x="15875" y="6223"/>
                  </a:lnTo>
                  <a:lnTo>
                    <a:pt x="17018" y="6604"/>
                  </a:lnTo>
                  <a:lnTo>
                    <a:pt x="18796" y="8001"/>
                  </a:lnTo>
                  <a:lnTo>
                    <a:pt x="19304" y="9144"/>
                  </a:lnTo>
                  <a:lnTo>
                    <a:pt x="19558" y="10541"/>
                  </a:lnTo>
                  <a:lnTo>
                    <a:pt x="29337" y="10033"/>
                  </a:lnTo>
                  <a:lnTo>
                    <a:pt x="28829" y="6604"/>
                  </a:lnTo>
                  <a:lnTo>
                    <a:pt x="28829" y="6477"/>
                  </a:lnTo>
                  <a:lnTo>
                    <a:pt x="28702" y="6223"/>
                  </a:lnTo>
                  <a:lnTo>
                    <a:pt x="27559" y="4064"/>
                  </a:lnTo>
                  <a:lnTo>
                    <a:pt x="22987" y="889"/>
                  </a:lnTo>
                  <a:lnTo>
                    <a:pt x="19812" y="0"/>
                  </a:lnTo>
                  <a:lnTo>
                    <a:pt x="12065" y="0"/>
                  </a:lnTo>
                  <a:lnTo>
                    <a:pt x="9271" y="508"/>
                  </a:lnTo>
                  <a:lnTo>
                    <a:pt x="1270" y="12573"/>
                  </a:lnTo>
                  <a:lnTo>
                    <a:pt x="2286" y="14605"/>
                  </a:lnTo>
                  <a:lnTo>
                    <a:pt x="6096" y="18034"/>
                  </a:lnTo>
                  <a:lnTo>
                    <a:pt x="9398" y="19304"/>
                  </a:lnTo>
                  <a:lnTo>
                    <a:pt x="16637" y="20955"/>
                  </a:lnTo>
                  <a:lnTo>
                    <a:pt x="18415" y="21590"/>
                  </a:lnTo>
                  <a:lnTo>
                    <a:pt x="19939" y="22987"/>
                  </a:lnTo>
                  <a:lnTo>
                    <a:pt x="20320" y="23749"/>
                  </a:lnTo>
                  <a:lnTo>
                    <a:pt x="20320" y="25527"/>
                  </a:lnTo>
                  <a:lnTo>
                    <a:pt x="19939" y="26289"/>
                  </a:lnTo>
                  <a:lnTo>
                    <a:pt x="18288" y="27686"/>
                  </a:lnTo>
                  <a:lnTo>
                    <a:pt x="17145" y="28067"/>
                  </a:lnTo>
                  <a:lnTo>
                    <a:pt x="13716" y="28067"/>
                  </a:lnTo>
                  <a:lnTo>
                    <a:pt x="12192" y="27432"/>
                  </a:lnTo>
                  <a:lnTo>
                    <a:pt x="10541" y="25273"/>
                  </a:lnTo>
                  <a:lnTo>
                    <a:pt x="10033" y="24003"/>
                  </a:lnTo>
                  <a:lnTo>
                    <a:pt x="9906" y="22352"/>
                  </a:lnTo>
                  <a:lnTo>
                    <a:pt x="0" y="22987"/>
                  </a:lnTo>
                  <a:lnTo>
                    <a:pt x="254" y="26416"/>
                  </a:lnTo>
                  <a:lnTo>
                    <a:pt x="1524" y="29210"/>
                  </a:lnTo>
                  <a:lnTo>
                    <a:pt x="5969" y="33528"/>
                  </a:lnTo>
                  <a:lnTo>
                    <a:pt x="9906" y="34671"/>
                  </a:lnTo>
                  <a:lnTo>
                    <a:pt x="18796" y="34671"/>
                  </a:lnTo>
                  <a:lnTo>
                    <a:pt x="21463" y="34163"/>
                  </a:lnTo>
                  <a:lnTo>
                    <a:pt x="25781" y="32258"/>
                  </a:lnTo>
                  <a:lnTo>
                    <a:pt x="27432" y="30988"/>
                  </a:lnTo>
                  <a:lnTo>
                    <a:pt x="29337" y="28067"/>
                  </a:lnTo>
                  <a:lnTo>
                    <a:pt x="29845" y="27305"/>
                  </a:lnTo>
                  <a:lnTo>
                    <a:pt x="30353" y="25527"/>
                  </a:lnTo>
                  <a:close/>
                </a:path>
              </a:pathLst>
            </a:custGeom>
            <a:solidFill>
              <a:srgbClr val="221F1F"/>
            </a:solidFill>
          </p:spPr>
          <p:txBody>
            <a:bodyPr wrap="square" lIns="0" tIns="0" rIns="0" bIns="0" rtlCol="0"/>
            <a:lstStyle/>
            <a:p>
              <a:endParaRPr/>
            </a:p>
          </p:txBody>
        </p:sp>
        <p:sp>
          <p:nvSpPr>
            <p:cNvPr id="52" name="object 52"/>
            <p:cNvSpPr/>
            <p:nvPr/>
          </p:nvSpPr>
          <p:spPr>
            <a:xfrm>
              <a:off x="4668647" y="1366266"/>
              <a:ext cx="88265" cy="100330"/>
            </a:xfrm>
            <a:custGeom>
              <a:avLst/>
              <a:gdLst/>
              <a:ahLst/>
              <a:cxnLst/>
              <a:rect l="l" t="t" r="r" b="b"/>
              <a:pathLst>
                <a:path w="88264" h="100330">
                  <a:moveTo>
                    <a:pt x="22732" y="254"/>
                  </a:moveTo>
                  <a:lnTo>
                    <a:pt x="77215" y="9779"/>
                  </a:lnTo>
                  <a:lnTo>
                    <a:pt x="87122" y="19177"/>
                  </a:lnTo>
                  <a:lnTo>
                    <a:pt x="87629" y="21081"/>
                  </a:lnTo>
                  <a:lnTo>
                    <a:pt x="87756" y="23114"/>
                  </a:lnTo>
                  <a:lnTo>
                    <a:pt x="87249" y="25146"/>
                  </a:lnTo>
                  <a:lnTo>
                    <a:pt x="77724" y="65659"/>
                  </a:lnTo>
                  <a:lnTo>
                    <a:pt x="18668" y="98552"/>
                  </a:lnTo>
                  <a:lnTo>
                    <a:pt x="13842" y="99822"/>
                  </a:lnTo>
                  <a:lnTo>
                    <a:pt x="13207" y="99822"/>
                  </a:lnTo>
                  <a:lnTo>
                    <a:pt x="1397" y="92583"/>
                  </a:lnTo>
                  <a:lnTo>
                    <a:pt x="1142" y="92075"/>
                  </a:lnTo>
                  <a:lnTo>
                    <a:pt x="888" y="91567"/>
                  </a:lnTo>
                  <a:lnTo>
                    <a:pt x="762" y="90931"/>
                  </a:lnTo>
                  <a:lnTo>
                    <a:pt x="507" y="90424"/>
                  </a:lnTo>
                  <a:lnTo>
                    <a:pt x="380" y="89916"/>
                  </a:lnTo>
                  <a:lnTo>
                    <a:pt x="253" y="89281"/>
                  </a:lnTo>
                  <a:lnTo>
                    <a:pt x="126" y="88265"/>
                  </a:lnTo>
                  <a:lnTo>
                    <a:pt x="0" y="86995"/>
                  </a:lnTo>
                  <a:lnTo>
                    <a:pt x="126" y="85852"/>
                  </a:lnTo>
                  <a:lnTo>
                    <a:pt x="7747" y="11176"/>
                  </a:lnTo>
                  <a:lnTo>
                    <a:pt x="7874" y="10287"/>
                  </a:lnTo>
                  <a:lnTo>
                    <a:pt x="8000" y="9398"/>
                  </a:lnTo>
                  <a:lnTo>
                    <a:pt x="8254" y="8636"/>
                  </a:lnTo>
                  <a:lnTo>
                    <a:pt x="8508" y="7747"/>
                  </a:lnTo>
                  <a:lnTo>
                    <a:pt x="15112" y="1143"/>
                  </a:lnTo>
                  <a:lnTo>
                    <a:pt x="15875" y="762"/>
                  </a:lnTo>
                  <a:lnTo>
                    <a:pt x="20065" y="0"/>
                  </a:lnTo>
                  <a:lnTo>
                    <a:pt x="20954" y="0"/>
                  </a:lnTo>
                  <a:lnTo>
                    <a:pt x="21843" y="0"/>
                  </a:lnTo>
                  <a:lnTo>
                    <a:pt x="22732" y="254"/>
                  </a:lnTo>
                  <a:close/>
                </a:path>
              </a:pathLst>
            </a:custGeom>
            <a:ln w="4446">
              <a:solidFill>
                <a:srgbClr val="221F1F"/>
              </a:solidFill>
            </a:ln>
          </p:spPr>
          <p:txBody>
            <a:bodyPr wrap="square" lIns="0" tIns="0" rIns="0" bIns="0" rtlCol="0"/>
            <a:lstStyle/>
            <a:p>
              <a:endParaRPr/>
            </a:p>
          </p:txBody>
        </p:sp>
        <p:sp>
          <p:nvSpPr>
            <p:cNvPr id="53" name="object 53"/>
            <p:cNvSpPr/>
            <p:nvPr/>
          </p:nvSpPr>
          <p:spPr>
            <a:xfrm>
              <a:off x="2876676" y="1343406"/>
              <a:ext cx="134620" cy="160020"/>
            </a:xfrm>
            <a:custGeom>
              <a:avLst/>
              <a:gdLst/>
              <a:ahLst/>
              <a:cxnLst/>
              <a:rect l="l" t="t" r="r" b="b"/>
              <a:pathLst>
                <a:path w="134619" h="160019">
                  <a:moveTo>
                    <a:pt x="0" y="35559"/>
                  </a:moveTo>
                  <a:lnTo>
                    <a:pt x="96900" y="126"/>
                  </a:lnTo>
                  <a:lnTo>
                    <a:pt x="105410" y="0"/>
                  </a:lnTo>
                  <a:lnTo>
                    <a:pt x="113030" y="2666"/>
                  </a:lnTo>
                  <a:lnTo>
                    <a:pt x="118618" y="8381"/>
                  </a:lnTo>
                  <a:lnTo>
                    <a:pt x="121539" y="17399"/>
                  </a:lnTo>
                  <a:lnTo>
                    <a:pt x="134239" y="142747"/>
                  </a:lnTo>
                  <a:lnTo>
                    <a:pt x="134112" y="152653"/>
                  </a:lnTo>
                  <a:lnTo>
                    <a:pt x="131191" y="158114"/>
                  </a:lnTo>
                  <a:lnTo>
                    <a:pt x="125730" y="159512"/>
                  </a:lnTo>
                  <a:lnTo>
                    <a:pt x="117856" y="156971"/>
                  </a:lnTo>
                  <a:lnTo>
                    <a:pt x="35179" y="117982"/>
                  </a:lnTo>
                  <a:lnTo>
                    <a:pt x="12954" y="89662"/>
                  </a:lnTo>
                  <a:lnTo>
                    <a:pt x="0" y="35559"/>
                  </a:lnTo>
                  <a:close/>
                </a:path>
              </a:pathLst>
            </a:custGeom>
            <a:ln w="6350">
              <a:solidFill>
                <a:srgbClr val="221F1F"/>
              </a:solidFill>
            </a:ln>
          </p:spPr>
          <p:txBody>
            <a:bodyPr wrap="square" lIns="0" tIns="0" rIns="0" bIns="0" rtlCol="0"/>
            <a:lstStyle/>
            <a:p>
              <a:endParaRPr/>
            </a:p>
          </p:txBody>
        </p:sp>
        <p:sp>
          <p:nvSpPr>
            <p:cNvPr id="54" name="object 54"/>
            <p:cNvSpPr/>
            <p:nvPr/>
          </p:nvSpPr>
          <p:spPr>
            <a:xfrm>
              <a:off x="2899155" y="1367282"/>
              <a:ext cx="87630" cy="100330"/>
            </a:xfrm>
            <a:custGeom>
              <a:avLst/>
              <a:gdLst/>
              <a:ahLst/>
              <a:cxnLst/>
              <a:rect l="l" t="t" r="r" b="b"/>
              <a:pathLst>
                <a:path w="87630" h="100330">
                  <a:moveTo>
                    <a:pt x="65024" y="254"/>
                  </a:moveTo>
                  <a:lnTo>
                    <a:pt x="10413" y="9779"/>
                  </a:lnTo>
                  <a:lnTo>
                    <a:pt x="1905" y="15875"/>
                  </a:lnTo>
                  <a:lnTo>
                    <a:pt x="1269" y="16890"/>
                  </a:lnTo>
                  <a:lnTo>
                    <a:pt x="888" y="18033"/>
                  </a:lnTo>
                  <a:lnTo>
                    <a:pt x="507" y="19176"/>
                  </a:lnTo>
                  <a:lnTo>
                    <a:pt x="0" y="21081"/>
                  </a:lnTo>
                  <a:lnTo>
                    <a:pt x="0" y="23240"/>
                  </a:lnTo>
                  <a:lnTo>
                    <a:pt x="381" y="25145"/>
                  </a:lnTo>
                  <a:lnTo>
                    <a:pt x="10032" y="65658"/>
                  </a:lnTo>
                  <a:lnTo>
                    <a:pt x="68961" y="98679"/>
                  </a:lnTo>
                  <a:lnTo>
                    <a:pt x="72262" y="99694"/>
                  </a:lnTo>
                  <a:lnTo>
                    <a:pt x="72770" y="99821"/>
                  </a:lnTo>
                  <a:lnTo>
                    <a:pt x="73279" y="99821"/>
                  </a:lnTo>
                  <a:lnTo>
                    <a:pt x="73913" y="99821"/>
                  </a:lnTo>
                  <a:lnTo>
                    <a:pt x="74421" y="99821"/>
                  </a:lnTo>
                  <a:lnTo>
                    <a:pt x="81914" y="97662"/>
                  </a:lnTo>
                  <a:lnTo>
                    <a:pt x="82804" y="97027"/>
                  </a:lnTo>
                  <a:lnTo>
                    <a:pt x="83693" y="96265"/>
                  </a:lnTo>
                  <a:lnTo>
                    <a:pt x="84455" y="95376"/>
                  </a:lnTo>
                  <a:lnTo>
                    <a:pt x="85217" y="94614"/>
                  </a:lnTo>
                  <a:lnTo>
                    <a:pt x="85851" y="93599"/>
                  </a:lnTo>
                  <a:lnTo>
                    <a:pt x="86360" y="92582"/>
                  </a:lnTo>
                  <a:lnTo>
                    <a:pt x="86613" y="92075"/>
                  </a:lnTo>
                  <a:lnTo>
                    <a:pt x="86741" y="91567"/>
                  </a:lnTo>
                  <a:lnTo>
                    <a:pt x="86994" y="91058"/>
                  </a:lnTo>
                  <a:lnTo>
                    <a:pt x="87121" y="90424"/>
                  </a:lnTo>
                  <a:lnTo>
                    <a:pt x="87249" y="89915"/>
                  </a:lnTo>
                  <a:lnTo>
                    <a:pt x="87375" y="89407"/>
                  </a:lnTo>
                  <a:lnTo>
                    <a:pt x="80010" y="11175"/>
                  </a:lnTo>
                  <a:lnTo>
                    <a:pt x="78739" y="6985"/>
                  </a:lnTo>
                  <a:lnTo>
                    <a:pt x="78358" y="6223"/>
                  </a:lnTo>
                  <a:lnTo>
                    <a:pt x="70104" y="381"/>
                  </a:lnTo>
                  <a:lnTo>
                    <a:pt x="69342" y="126"/>
                  </a:lnTo>
                  <a:lnTo>
                    <a:pt x="68452" y="0"/>
                  </a:lnTo>
                  <a:lnTo>
                    <a:pt x="67563" y="0"/>
                  </a:lnTo>
                  <a:lnTo>
                    <a:pt x="66675" y="0"/>
                  </a:lnTo>
                  <a:lnTo>
                    <a:pt x="65912" y="126"/>
                  </a:lnTo>
                  <a:lnTo>
                    <a:pt x="65024" y="254"/>
                  </a:lnTo>
                  <a:close/>
                </a:path>
              </a:pathLst>
            </a:custGeom>
            <a:ln w="4446">
              <a:solidFill>
                <a:srgbClr val="221F1F"/>
              </a:solidFill>
            </a:ln>
          </p:spPr>
          <p:txBody>
            <a:bodyPr wrap="square" lIns="0" tIns="0" rIns="0" bIns="0" rtlCol="0"/>
            <a:lstStyle/>
            <a:p>
              <a:endParaRPr/>
            </a:p>
          </p:txBody>
        </p:sp>
        <p:sp>
          <p:nvSpPr>
            <p:cNvPr id="55" name="object 55"/>
            <p:cNvSpPr/>
            <p:nvPr/>
          </p:nvSpPr>
          <p:spPr>
            <a:xfrm>
              <a:off x="3655694" y="1629156"/>
              <a:ext cx="3810" cy="0"/>
            </a:xfrm>
            <a:custGeom>
              <a:avLst/>
              <a:gdLst/>
              <a:ahLst/>
              <a:cxnLst/>
              <a:rect l="l" t="t" r="r" b="b"/>
              <a:pathLst>
                <a:path w="3810">
                  <a:moveTo>
                    <a:pt x="0" y="0"/>
                  </a:moveTo>
                  <a:lnTo>
                    <a:pt x="3682" y="0"/>
                  </a:lnTo>
                </a:path>
              </a:pathLst>
            </a:custGeom>
            <a:ln w="4761">
              <a:solidFill>
                <a:srgbClr val="221F1F"/>
              </a:solidFill>
            </a:ln>
          </p:spPr>
          <p:txBody>
            <a:bodyPr wrap="square" lIns="0" tIns="0" rIns="0" bIns="0" rtlCol="0"/>
            <a:lstStyle/>
            <a:p>
              <a:endParaRPr/>
            </a:p>
          </p:txBody>
        </p:sp>
        <p:sp>
          <p:nvSpPr>
            <p:cNvPr id="56" name="object 56"/>
            <p:cNvSpPr/>
            <p:nvPr/>
          </p:nvSpPr>
          <p:spPr>
            <a:xfrm>
              <a:off x="3655694" y="1633474"/>
              <a:ext cx="3810" cy="0"/>
            </a:xfrm>
            <a:custGeom>
              <a:avLst/>
              <a:gdLst/>
              <a:ahLst/>
              <a:cxnLst/>
              <a:rect l="l" t="t" r="r" b="b"/>
              <a:pathLst>
                <a:path w="3810">
                  <a:moveTo>
                    <a:pt x="0" y="0"/>
                  </a:moveTo>
                  <a:lnTo>
                    <a:pt x="3682" y="0"/>
                  </a:lnTo>
                </a:path>
              </a:pathLst>
            </a:custGeom>
            <a:ln w="4763">
              <a:solidFill>
                <a:srgbClr val="221F1F"/>
              </a:solidFill>
            </a:ln>
          </p:spPr>
          <p:txBody>
            <a:bodyPr wrap="square" lIns="0" tIns="0" rIns="0" bIns="0" rtlCol="0"/>
            <a:lstStyle/>
            <a:p>
              <a:endParaRPr/>
            </a:p>
          </p:txBody>
        </p:sp>
        <p:sp>
          <p:nvSpPr>
            <p:cNvPr id="57" name="object 57"/>
            <p:cNvSpPr/>
            <p:nvPr/>
          </p:nvSpPr>
          <p:spPr>
            <a:xfrm>
              <a:off x="3655694" y="1637792"/>
              <a:ext cx="3810" cy="0"/>
            </a:xfrm>
            <a:custGeom>
              <a:avLst/>
              <a:gdLst/>
              <a:ahLst/>
              <a:cxnLst/>
              <a:rect l="l" t="t" r="r" b="b"/>
              <a:pathLst>
                <a:path w="3810">
                  <a:moveTo>
                    <a:pt x="0" y="0"/>
                  </a:moveTo>
                  <a:lnTo>
                    <a:pt x="3682" y="0"/>
                  </a:lnTo>
                </a:path>
              </a:pathLst>
            </a:custGeom>
            <a:ln w="4758">
              <a:solidFill>
                <a:srgbClr val="221F1F"/>
              </a:solidFill>
            </a:ln>
          </p:spPr>
          <p:txBody>
            <a:bodyPr wrap="square" lIns="0" tIns="0" rIns="0" bIns="0" rtlCol="0"/>
            <a:lstStyle/>
            <a:p>
              <a:endParaRPr/>
            </a:p>
          </p:txBody>
        </p:sp>
        <p:sp>
          <p:nvSpPr>
            <p:cNvPr id="58" name="object 58"/>
            <p:cNvSpPr/>
            <p:nvPr/>
          </p:nvSpPr>
          <p:spPr>
            <a:xfrm>
              <a:off x="3655694" y="1642237"/>
              <a:ext cx="3810" cy="8890"/>
            </a:xfrm>
            <a:custGeom>
              <a:avLst/>
              <a:gdLst/>
              <a:ahLst/>
              <a:cxnLst/>
              <a:rect l="l" t="t" r="r" b="b"/>
              <a:pathLst>
                <a:path w="3810" h="8889">
                  <a:moveTo>
                    <a:pt x="0" y="0"/>
                  </a:moveTo>
                  <a:lnTo>
                    <a:pt x="3682" y="0"/>
                  </a:lnTo>
                </a:path>
                <a:path w="3810" h="8889">
                  <a:moveTo>
                    <a:pt x="0" y="4318"/>
                  </a:moveTo>
                  <a:lnTo>
                    <a:pt x="3682" y="4318"/>
                  </a:lnTo>
                </a:path>
                <a:path w="3810" h="8889">
                  <a:moveTo>
                    <a:pt x="0" y="8635"/>
                  </a:moveTo>
                  <a:lnTo>
                    <a:pt x="3682" y="8635"/>
                  </a:lnTo>
                </a:path>
              </a:pathLst>
            </a:custGeom>
            <a:ln w="4761">
              <a:solidFill>
                <a:srgbClr val="221F1F"/>
              </a:solidFill>
            </a:ln>
          </p:spPr>
          <p:txBody>
            <a:bodyPr wrap="square" lIns="0" tIns="0" rIns="0" bIns="0" rtlCol="0"/>
            <a:lstStyle/>
            <a:p>
              <a:endParaRPr/>
            </a:p>
          </p:txBody>
        </p:sp>
        <p:sp>
          <p:nvSpPr>
            <p:cNvPr id="59" name="object 59"/>
            <p:cNvSpPr/>
            <p:nvPr/>
          </p:nvSpPr>
          <p:spPr>
            <a:xfrm>
              <a:off x="3655694" y="1655318"/>
              <a:ext cx="3810" cy="4445"/>
            </a:xfrm>
            <a:custGeom>
              <a:avLst/>
              <a:gdLst/>
              <a:ahLst/>
              <a:cxnLst/>
              <a:rect l="l" t="t" r="r" b="b"/>
              <a:pathLst>
                <a:path w="3810" h="4444">
                  <a:moveTo>
                    <a:pt x="0" y="0"/>
                  </a:moveTo>
                  <a:lnTo>
                    <a:pt x="3682" y="0"/>
                  </a:lnTo>
                </a:path>
                <a:path w="3810" h="4444">
                  <a:moveTo>
                    <a:pt x="0" y="4318"/>
                  </a:moveTo>
                  <a:lnTo>
                    <a:pt x="3682" y="4318"/>
                  </a:lnTo>
                </a:path>
              </a:pathLst>
            </a:custGeom>
            <a:ln w="4763">
              <a:solidFill>
                <a:srgbClr val="221F1F"/>
              </a:solidFill>
            </a:ln>
          </p:spPr>
          <p:txBody>
            <a:bodyPr wrap="square" lIns="0" tIns="0" rIns="0" bIns="0" rtlCol="0"/>
            <a:lstStyle/>
            <a:p>
              <a:endParaRPr/>
            </a:p>
          </p:txBody>
        </p:sp>
        <p:sp>
          <p:nvSpPr>
            <p:cNvPr id="60" name="object 60"/>
            <p:cNvSpPr/>
            <p:nvPr/>
          </p:nvSpPr>
          <p:spPr>
            <a:xfrm>
              <a:off x="3655694" y="1624711"/>
              <a:ext cx="7620" cy="39370"/>
            </a:xfrm>
            <a:custGeom>
              <a:avLst/>
              <a:gdLst/>
              <a:ahLst/>
              <a:cxnLst/>
              <a:rect l="l" t="t" r="r" b="b"/>
              <a:pathLst>
                <a:path w="7620" h="39369">
                  <a:moveTo>
                    <a:pt x="0" y="39242"/>
                  </a:moveTo>
                  <a:lnTo>
                    <a:pt x="3682" y="39242"/>
                  </a:lnTo>
                </a:path>
                <a:path w="7620" h="39369">
                  <a:moveTo>
                    <a:pt x="3937" y="0"/>
                  </a:moveTo>
                  <a:lnTo>
                    <a:pt x="7619" y="0"/>
                  </a:lnTo>
                </a:path>
                <a:path w="7620" h="39369">
                  <a:moveTo>
                    <a:pt x="3937" y="4444"/>
                  </a:moveTo>
                  <a:lnTo>
                    <a:pt x="7619" y="4444"/>
                  </a:lnTo>
                </a:path>
              </a:pathLst>
            </a:custGeom>
            <a:ln w="4761">
              <a:solidFill>
                <a:srgbClr val="221F1F"/>
              </a:solidFill>
            </a:ln>
          </p:spPr>
          <p:txBody>
            <a:bodyPr wrap="square" lIns="0" tIns="0" rIns="0" bIns="0" rtlCol="0"/>
            <a:lstStyle/>
            <a:p>
              <a:endParaRPr/>
            </a:p>
          </p:txBody>
        </p:sp>
        <p:sp>
          <p:nvSpPr>
            <p:cNvPr id="61" name="object 61"/>
            <p:cNvSpPr/>
            <p:nvPr/>
          </p:nvSpPr>
          <p:spPr>
            <a:xfrm>
              <a:off x="3659631" y="1633474"/>
              <a:ext cx="3810" cy="0"/>
            </a:xfrm>
            <a:custGeom>
              <a:avLst/>
              <a:gdLst/>
              <a:ahLst/>
              <a:cxnLst/>
              <a:rect l="l" t="t" r="r" b="b"/>
              <a:pathLst>
                <a:path w="3810">
                  <a:moveTo>
                    <a:pt x="0" y="0"/>
                  </a:moveTo>
                  <a:lnTo>
                    <a:pt x="3682" y="0"/>
                  </a:lnTo>
                </a:path>
              </a:pathLst>
            </a:custGeom>
            <a:ln w="4763">
              <a:solidFill>
                <a:srgbClr val="221F1F"/>
              </a:solidFill>
            </a:ln>
          </p:spPr>
          <p:txBody>
            <a:bodyPr wrap="square" lIns="0" tIns="0" rIns="0" bIns="0" rtlCol="0"/>
            <a:lstStyle/>
            <a:p>
              <a:endParaRPr/>
            </a:p>
          </p:txBody>
        </p:sp>
        <p:sp>
          <p:nvSpPr>
            <p:cNvPr id="62" name="object 62"/>
            <p:cNvSpPr/>
            <p:nvPr/>
          </p:nvSpPr>
          <p:spPr>
            <a:xfrm>
              <a:off x="3659631" y="1637792"/>
              <a:ext cx="3810" cy="0"/>
            </a:xfrm>
            <a:custGeom>
              <a:avLst/>
              <a:gdLst/>
              <a:ahLst/>
              <a:cxnLst/>
              <a:rect l="l" t="t" r="r" b="b"/>
              <a:pathLst>
                <a:path w="3810">
                  <a:moveTo>
                    <a:pt x="0" y="0"/>
                  </a:moveTo>
                  <a:lnTo>
                    <a:pt x="3682" y="0"/>
                  </a:lnTo>
                </a:path>
              </a:pathLst>
            </a:custGeom>
            <a:ln w="4758">
              <a:solidFill>
                <a:srgbClr val="221F1F"/>
              </a:solidFill>
            </a:ln>
          </p:spPr>
          <p:txBody>
            <a:bodyPr wrap="square" lIns="0" tIns="0" rIns="0" bIns="0" rtlCol="0"/>
            <a:lstStyle/>
            <a:p>
              <a:endParaRPr/>
            </a:p>
          </p:txBody>
        </p:sp>
        <p:sp>
          <p:nvSpPr>
            <p:cNvPr id="63" name="object 63"/>
            <p:cNvSpPr/>
            <p:nvPr/>
          </p:nvSpPr>
          <p:spPr>
            <a:xfrm>
              <a:off x="3659631" y="1642237"/>
              <a:ext cx="3810" cy="8890"/>
            </a:xfrm>
            <a:custGeom>
              <a:avLst/>
              <a:gdLst/>
              <a:ahLst/>
              <a:cxnLst/>
              <a:rect l="l" t="t" r="r" b="b"/>
              <a:pathLst>
                <a:path w="3810" h="8889">
                  <a:moveTo>
                    <a:pt x="0" y="0"/>
                  </a:moveTo>
                  <a:lnTo>
                    <a:pt x="3682" y="0"/>
                  </a:lnTo>
                </a:path>
                <a:path w="3810" h="8889">
                  <a:moveTo>
                    <a:pt x="0" y="4318"/>
                  </a:moveTo>
                  <a:lnTo>
                    <a:pt x="3682" y="4318"/>
                  </a:lnTo>
                </a:path>
                <a:path w="3810" h="8889">
                  <a:moveTo>
                    <a:pt x="0" y="8635"/>
                  </a:moveTo>
                  <a:lnTo>
                    <a:pt x="3682" y="8635"/>
                  </a:lnTo>
                </a:path>
              </a:pathLst>
            </a:custGeom>
            <a:ln w="4761">
              <a:solidFill>
                <a:srgbClr val="221F1F"/>
              </a:solidFill>
            </a:ln>
          </p:spPr>
          <p:txBody>
            <a:bodyPr wrap="square" lIns="0" tIns="0" rIns="0" bIns="0" rtlCol="0"/>
            <a:lstStyle/>
            <a:p>
              <a:endParaRPr/>
            </a:p>
          </p:txBody>
        </p:sp>
        <p:sp>
          <p:nvSpPr>
            <p:cNvPr id="64" name="object 64"/>
            <p:cNvSpPr/>
            <p:nvPr/>
          </p:nvSpPr>
          <p:spPr>
            <a:xfrm>
              <a:off x="3659631" y="1655318"/>
              <a:ext cx="3810" cy="4445"/>
            </a:xfrm>
            <a:custGeom>
              <a:avLst/>
              <a:gdLst/>
              <a:ahLst/>
              <a:cxnLst/>
              <a:rect l="l" t="t" r="r" b="b"/>
              <a:pathLst>
                <a:path w="3810" h="4444">
                  <a:moveTo>
                    <a:pt x="0" y="0"/>
                  </a:moveTo>
                  <a:lnTo>
                    <a:pt x="3682" y="0"/>
                  </a:lnTo>
                </a:path>
                <a:path w="3810" h="4444">
                  <a:moveTo>
                    <a:pt x="0" y="4318"/>
                  </a:moveTo>
                  <a:lnTo>
                    <a:pt x="3682" y="4318"/>
                  </a:lnTo>
                </a:path>
              </a:pathLst>
            </a:custGeom>
            <a:ln w="4763">
              <a:solidFill>
                <a:srgbClr val="221F1F"/>
              </a:solidFill>
            </a:ln>
          </p:spPr>
          <p:txBody>
            <a:bodyPr wrap="square" lIns="0" tIns="0" rIns="0" bIns="0" rtlCol="0"/>
            <a:lstStyle/>
            <a:p>
              <a:endParaRPr/>
            </a:p>
          </p:txBody>
        </p:sp>
        <p:sp>
          <p:nvSpPr>
            <p:cNvPr id="65" name="object 65"/>
            <p:cNvSpPr/>
            <p:nvPr/>
          </p:nvSpPr>
          <p:spPr>
            <a:xfrm>
              <a:off x="3659631" y="1624711"/>
              <a:ext cx="23495" cy="39370"/>
            </a:xfrm>
            <a:custGeom>
              <a:avLst/>
              <a:gdLst/>
              <a:ahLst/>
              <a:cxnLst/>
              <a:rect l="l" t="t" r="r" b="b"/>
              <a:pathLst>
                <a:path w="23495" h="39369">
                  <a:moveTo>
                    <a:pt x="0" y="39242"/>
                  </a:moveTo>
                  <a:lnTo>
                    <a:pt x="3682" y="39242"/>
                  </a:lnTo>
                </a:path>
                <a:path w="23495" h="39369">
                  <a:moveTo>
                    <a:pt x="3937" y="0"/>
                  </a:moveTo>
                  <a:lnTo>
                    <a:pt x="7619" y="0"/>
                  </a:lnTo>
                </a:path>
                <a:path w="23495" h="39369">
                  <a:moveTo>
                    <a:pt x="3937" y="21843"/>
                  </a:moveTo>
                  <a:lnTo>
                    <a:pt x="7619" y="21843"/>
                  </a:lnTo>
                </a:path>
                <a:path w="23495" h="39369">
                  <a:moveTo>
                    <a:pt x="7873" y="0"/>
                  </a:moveTo>
                  <a:lnTo>
                    <a:pt x="11556" y="0"/>
                  </a:lnTo>
                </a:path>
                <a:path w="23495" h="39369">
                  <a:moveTo>
                    <a:pt x="7873" y="21843"/>
                  </a:moveTo>
                  <a:lnTo>
                    <a:pt x="11556" y="21843"/>
                  </a:lnTo>
                </a:path>
                <a:path w="23495" h="39369">
                  <a:moveTo>
                    <a:pt x="11810" y="0"/>
                  </a:moveTo>
                  <a:lnTo>
                    <a:pt x="15493" y="0"/>
                  </a:lnTo>
                </a:path>
                <a:path w="23495" h="39369">
                  <a:moveTo>
                    <a:pt x="11810" y="21843"/>
                  </a:moveTo>
                  <a:lnTo>
                    <a:pt x="15493" y="21843"/>
                  </a:lnTo>
                </a:path>
                <a:path w="23495" h="39369">
                  <a:moveTo>
                    <a:pt x="15747" y="0"/>
                  </a:moveTo>
                  <a:lnTo>
                    <a:pt x="19430" y="0"/>
                  </a:lnTo>
                </a:path>
                <a:path w="23495" h="39369">
                  <a:moveTo>
                    <a:pt x="15747" y="21843"/>
                  </a:moveTo>
                  <a:lnTo>
                    <a:pt x="19430" y="21843"/>
                  </a:lnTo>
                </a:path>
                <a:path w="23495" h="39369">
                  <a:moveTo>
                    <a:pt x="19684" y="0"/>
                  </a:moveTo>
                  <a:lnTo>
                    <a:pt x="23367" y="0"/>
                  </a:lnTo>
                </a:path>
                <a:path w="23495" h="39369">
                  <a:moveTo>
                    <a:pt x="19684" y="17525"/>
                  </a:moveTo>
                  <a:lnTo>
                    <a:pt x="23367" y="17525"/>
                  </a:lnTo>
                </a:path>
                <a:path w="23495" h="39369">
                  <a:moveTo>
                    <a:pt x="19684" y="21843"/>
                  </a:moveTo>
                  <a:lnTo>
                    <a:pt x="23367" y="21843"/>
                  </a:lnTo>
                </a:path>
              </a:pathLst>
            </a:custGeom>
            <a:ln w="4761">
              <a:solidFill>
                <a:srgbClr val="221F1F"/>
              </a:solidFill>
            </a:ln>
          </p:spPr>
          <p:txBody>
            <a:bodyPr wrap="square" lIns="0" tIns="0" rIns="0" bIns="0" rtlCol="0"/>
            <a:lstStyle/>
            <a:p>
              <a:endParaRPr/>
            </a:p>
          </p:txBody>
        </p:sp>
        <p:sp>
          <p:nvSpPr>
            <p:cNvPr id="66" name="object 66"/>
            <p:cNvSpPr/>
            <p:nvPr/>
          </p:nvSpPr>
          <p:spPr>
            <a:xfrm>
              <a:off x="3679316" y="1659636"/>
              <a:ext cx="3810" cy="0"/>
            </a:xfrm>
            <a:custGeom>
              <a:avLst/>
              <a:gdLst/>
              <a:ahLst/>
              <a:cxnLst/>
              <a:rect l="l" t="t" r="r" b="b"/>
              <a:pathLst>
                <a:path w="3810">
                  <a:moveTo>
                    <a:pt x="0" y="0"/>
                  </a:moveTo>
                  <a:lnTo>
                    <a:pt x="3683" y="0"/>
                  </a:lnTo>
                </a:path>
              </a:pathLst>
            </a:custGeom>
            <a:ln w="4763">
              <a:solidFill>
                <a:srgbClr val="221F1F"/>
              </a:solidFill>
            </a:ln>
          </p:spPr>
          <p:txBody>
            <a:bodyPr wrap="square" lIns="0" tIns="0" rIns="0" bIns="0" rtlCol="0"/>
            <a:lstStyle/>
            <a:p>
              <a:endParaRPr/>
            </a:p>
          </p:txBody>
        </p:sp>
        <p:sp>
          <p:nvSpPr>
            <p:cNvPr id="67" name="object 67"/>
            <p:cNvSpPr/>
            <p:nvPr/>
          </p:nvSpPr>
          <p:spPr>
            <a:xfrm>
              <a:off x="3663568" y="1629156"/>
              <a:ext cx="23495" cy="34925"/>
            </a:xfrm>
            <a:custGeom>
              <a:avLst/>
              <a:gdLst/>
              <a:ahLst/>
              <a:cxnLst/>
              <a:rect l="l" t="t" r="r" b="b"/>
              <a:pathLst>
                <a:path w="23495" h="34925">
                  <a:moveTo>
                    <a:pt x="15747" y="34797"/>
                  </a:moveTo>
                  <a:lnTo>
                    <a:pt x="19430" y="34797"/>
                  </a:lnTo>
                </a:path>
                <a:path w="23495" h="34925">
                  <a:moveTo>
                    <a:pt x="0" y="0"/>
                  </a:moveTo>
                  <a:lnTo>
                    <a:pt x="3682" y="0"/>
                  </a:lnTo>
                </a:path>
                <a:path w="23495" h="34925">
                  <a:moveTo>
                    <a:pt x="3936" y="0"/>
                  </a:moveTo>
                  <a:lnTo>
                    <a:pt x="7619" y="0"/>
                  </a:lnTo>
                </a:path>
                <a:path w="23495" h="34925">
                  <a:moveTo>
                    <a:pt x="7873" y="0"/>
                  </a:moveTo>
                  <a:lnTo>
                    <a:pt x="11556" y="0"/>
                  </a:lnTo>
                </a:path>
                <a:path w="23495" h="34925">
                  <a:moveTo>
                    <a:pt x="11810" y="0"/>
                  </a:moveTo>
                  <a:lnTo>
                    <a:pt x="15493" y="0"/>
                  </a:lnTo>
                </a:path>
                <a:path w="23495" h="34925">
                  <a:moveTo>
                    <a:pt x="15747" y="0"/>
                  </a:moveTo>
                  <a:lnTo>
                    <a:pt x="19430" y="0"/>
                  </a:lnTo>
                </a:path>
                <a:path w="23495" h="34925">
                  <a:moveTo>
                    <a:pt x="19684" y="0"/>
                  </a:moveTo>
                  <a:lnTo>
                    <a:pt x="23367" y="0"/>
                  </a:lnTo>
                </a:path>
              </a:pathLst>
            </a:custGeom>
            <a:ln w="4761">
              <a:solidFill>
                <a:srgbClr val="221F1F"/>
              </a:solidFill>
            </a:ln>
          </p:spPr>
          <p:txBody>
            <a:bodyPr wrap="square" lIns="0" tIns="0" rIns="0" bIns="0" rtlCol="0"/>
            <a:lstStyle/>
            <a:p>
              <a:endParaRPr/>
            </a:p>
          </p:txBody>
        </p:sp>
        <p:sp>
          <p:nvSpPr>
            <p:cNvPr id="68" name="object 68"/>
            <p:cNvSpPr/>
            <p:nvPr/>
          </p:nvSpPr>
          <p:spPr>
            <a:xfrm>
              <a:off x="3679316" y="1633474"/>
              <a:ext cx="7620" cy="22225"/>
            </a:xfrm>
            <a:custGeom>
              <a:avLst/>
              <a:gdLst/>
              <a:ahLst/>
              <a:cxnLst/>
              <a:rect l="l" t="t" r="r" b="b"/>
              <a:pathLst>
                <a:path w="7620" h="22225">
                  <a:moveTo>
                    <a:pt x="0" y="0"/>
                  </a:moveTo>
                  <a:lnTo>
                    <a:pt x="3683" y="0"/>
                  </a:lnTo>
                </a:path>
                <a:path w="7620" h="22225">
                  <a:moveTo>
                    <a:pt x="3937" y="0"/>
                  </a:moveTo>
                  <a:lnTo>
                    <a:pt x="7620" y="0"/>
                  </a:lnTo>
                </a:path>
                <a:path w="7620" h="22225">
                  <a:moveTo>
                    <a:pt x="0" y="21843"/>
                  </a:moveTo>
                  <a:lnTo>
                    <a:pt x="3683" y="21843"/>
                  </a:lnTo>
                </a:path>
                <a:path w="7620" h="22225">
                  <a:moveTo>
                    <a:pt x="3937" y="21843"/>
                  </a:moveTo>
                  <a:lnTo>
                    <a:pt x="7620" y="21843"/>
                  </a:lnTo>
                </a:path>
              </a:pathLst>
            </a:custGeom>
            <a:ln w="4763">
              <a:solidFill>
                <a:srgbClr val="221F1F"/>
              </a:solidFill>
            </a:ln>
          </p:spPr>
          <p:txBody>
            <a:bodyPr wrap="square" lIns="0" tIns="0" rIns="0" bIns="0" rtlCol="0"/>
            <a:lstStyle/>
            <a:p>
              <a:endParaRPr/>
            </a:p>
          </p:txBody>
        </p:sp>
        <p:sp>
          <p:nvSpPr>
            <p:cNvPr id="69" name="object 69"/>
            <p:cNvSpPr/>
            <p:nvPr/>
          </p:nvSpPr>
          <p:spPr>
            <a:xfrm>
              <a:off x="3679316" y="1637792"/>
              <a:ext cx="7620" cy="0"/>
            </a:xfrm>
            <a:custGeom>
              <a:avLst/>
              <a:gdLst/>
              <a:ahLst/>
              <a:cxnLst/>
              <a:rect l="l" t="t" r="r" b="b"/>
              <a:pathLst>
                <a:path w="7620">
                  <a:moveTo>
                    <a:pt x="0" y="0"/>
                  </a:moveTo>
                  <a:lnTo>
                    <a:pt x="3683" y="0"/>
                  </a:lnTo>
                </a:path>
                <a:path w="7620">
                  <a:moveTo>
                    <a:pt x="3937" y="0"/>
                  </a:moveTo>
                  <a:lnTo>
                    <a:pt x="7620" y="0"/>
                  </a:lnTo>
                </a:path>
              </a:pathLst>
            </a:custGeom>
            <a:ln w="4758">
              <a:solidFill>
                <a:srgbClr val="221F1F"/>
              </a:solidFill>
            </a:ln>
          </p:spPr>
          <p:txBody>
            <a:bodyPr wrap="square" lIns="0" tIns="0" rIns="0" bIns="0" rtlCol="0"/>
            <a:lstStyle/>
            <a:p>
              <a:endParaRPr/>
            </a:p>
          </p:txBody>
        </p:sp>
        <p:sp>
          <p:nvSpPr>
            <p:cNvPr id="70" name="object 70"/>
            <p:cNvSpPr/>
            <p:nvPr/>
          </p:nvSpPr>
          <p:spPr>
            <a:xfrm>
              <a:off x="3663568" y="1642237"/>
              <a:ext cx="23495" cy="8890"/>
            </a:xfrm>
            <a:custGeom>
              <a:avLst/>
              <a:gdLst/>
              <a:ahLst/>
              <a:cxnLst/>
              <a:rect l="l" t="t" r="r" b="b"/>
              <a:pathLst>
                <a:path w="23495" h="8889">
                  <a:moveTo>
                    <a:pt x="0" y="8635"/>
                  </a:moveTo>
                  <a:lnTo>
                    <a:pt x="3682" y="8635"/>
                  </a:lnTo>
                </a:path>
                <a:path w="23495" h="8889">
                  <a:moveTo>
                    <a:pt x="3936" y="8635"/>
                  </a:moveTo>
                  <a:lnTo>
                    <a:pt x="7619" y="8635"/>
                  </a:lnTo>
                </a:path>
                <a:path w="23495" h="8889">
                  <a:moveTo>
                    <a:pt x="7873" y="8635"/>
                  </a:moveTo>
                  <a:lnTo>
                    <a:pt x="11556" y="8635"/>
                  </a:lnTo>
                </a:path>
                <a:path w="23495" h="8889">
                  <a:moveTo>
                    <a:pt x="11810" y="8635"/>
                  </a:moveTo>
                  <a:lnTo>
                    <a:pt x="15493" y="8635"/>
                  </a:lnTo>
                </a:path>
                <a:path w="23495" h="8889">
                  <a:moveTo>
                    <a:pt x="15747" y="8635"/>
                  </a:moveTo>
                  <a:lnTo>
                    <a:pt x="19430" y="8635"/>
                  </a:lnTo>
                </a:path>
                <a:path w="23495" h="8889">
                  <a:moveTo>
                    <a:pt x="19684" y="8635"/>
                  </a:moveTo>
                  <a:lnTo>
                    <a:pt x="23367" y="8635"/>
                  </a:lnTo>
                </a:path>
                <a:path w="23495" h="8889">
                  <a:moveTo>
                    <a:pt x="19684" y="0"/>
                  </a:moveTo>
                  <a:lnTo>
                    <a:pt x="23367" y="0"/>
                  </a:lnTo>
                </a:path>
                <a:path w="23495" h="8889">
                  <a:moveTo>
                    <a:pt x="19684" y="4318"/>
                  </a:moveTo>
                  <a:lnTo>
                    <a:pt x="23367" y="4318"/>
                  </a:lnTo>
                </a:path>
              </a:pathLst>
            </a:custGeom>
            <a:ln w="4761">
              <a:solidFill>
                <a:srgbClr val="221F1F"/>
              </a:solidFill>
            </a:ln>
          </p:spPr>
          <p:txBody>
            <a:bodyPr wrap="square" lIns="0" tIns="0" rIns="0" bIns="0" rtlCol="0"/>
            <a:lstStyle/>
            <a:p>
              <a:endParaRPr/>
            </a:p>
          </p:txBody>
        </p:sp>
        <p:sp>
          <p:nvSpPr>
            <p:cNvPr id="71" name="object 71"/>
            <p:cNvSpPr/>
            <p:nvPr/>
          </p:nvSpPr>
          <p:spPr>
            <a:xfrm>
              <a:off x="3683253" y="1659636"/>
              <a:ext cx="3810" cy="0"/>
            </a:xfrm>
            <a:custGeom>
              <a:avLst/>
              <a:gdLst/>
              <a:ahLst/>
              <a:cxnLst/>
              <a:rect l="l" t="t" r="r" b="b"/>
              <a:pathLst>
                <a:path w="3810">
                  <a:moveTo>
                    <a:pt x="0" y="0"/>
                  </a:moveTo>
                  <a:lnTo>
                    <a:pt x="3683" y="0"/>
                  </a:lnTo>
                </a:path>
              </a:pathLst>
            </a:custGeom>
            <a:ln w="4763">
              <a:solidFill>
                <a:srgbClr val="221F1F"/>
              </a:solidFill>
            </a:ln>
          </p:spPr>
          <p:txBody>
            <a:bodyPr wrap="square" lIns="0" tIns="0" rIns="0" bIns="0" rtlCol="0"/>
            <a:lstStyle/>
            <a:p>
              <a:endParaRPr/>
            </a:p>
          </p:txBody>
        </p:sp>
        <p:sp>
          <p:nvSpPr>
            <p:cNvPr id="72" name="object 72"/>
            <p:cNvSpPr/>
            <p:nvPr/>
          </p:nvSpPr>
          <p:spPr>
            <a:xfrm>
              <a:off x="3683253" y="1624711"/>
              <a:ext cx="15875" cy="39370"/>
            </a:xfrm>
            <a:custGeom>
              <a:avLst/>
              <a:gdLst/>
              <a:ahLst/>
              <a:cxnLst/>
              <a:rect l="l" t="t" r="r" b="b"/>
              <a:pathLst>
                <a:path w="15875" h="39369">
                  <a:moveTo>
                    <a:pt x="0" y="39242"/>
                  </a:moveTo>
                  <a:lnTo>
                    <a:pt x="3683" y="39242"/>
                  </a:lnTo>
                </a:path>
                <a:path w="15875" h="39369">
                  <a:moveTo>
                    <a:pt x="11684" y="0"/>
                  </a:moveTo>
                  <a:lnTo>
                    <a:pt x="15494" y="0"/>
                  </a:lnTo>
                </a:path>
                <a:path w="15875" h="39369">
                  <a:moveTo>
                    <a:pt x="11684" y="4444"/>
                  </a:moveTo>
                  <a:lnTo>
                    <a:pt x="15494" y="4444"/>
                  </a:lnTo>
                </a:path>
              </a:pathLst>
            </a:custGeom>
            <a:ln w="4761">
              <a:solidFill>
                <a:srgbClr val="221F1F"/>
              </a:solidFill>
            </a:ln>
          </p:spPr>
          <p:txBody>
            <a:bodyPr wrap="square" lIns="0" tIns="0" rIns="0" bIns="0" rtlCol="0"/>
            <a:lstStyle/>
            <a:p>
              <a:endParaRPr/>
            </a:p>
          </p:txBody>
        </p:sp>
        <p:sp>
          <p:nvSpPr>
            <p:cNvPr id="73" name="object 73"/>
            <p:cNvSpPr/>
            <p:nvPr/>
          </p:nvSpPr>
          <p:spPr>
            <a:xfrm>
              <a:off x="3694937" y="1633474"/>
              <a:ext cx="3810" cy="0"/>
            </a:xfrm>
            <a:custGeom>
              <a:avLst/>
              <a:gdLst/>
              <a:ahLst/>
              <a:cxnLst/>
              <a:rect l="l" t="t" r="r" b="b"/>
              <a:pathLst>
                <a:path w="3810">
                  <a:moveTo>
                    <a:pt x="0" y="0"/>
                  </a:moveTo>
                  <a:lnTo>
                    <a:pt x="3810" y="0"/>
                  </a:lnTo>
                </a:path>
              </a:pathLst>
            </a:custGeom>
            <a:ln w="4763">
              <a:solidFill>
                <a:srgbClr val="221F1F"/>
              </a:solidFill>
            </a:ln>
          </p:spPr>
          <p:txBody>
            <a:bodyPr wrap="square" lIns="0" tIns="0" rIns="0" bIns="0" rtlCol="0"/>
            <a:lstStyle/>
            <a:p>
              <a:endParaRPr/>
            </a:p>
          </p:txBody>
        </p:sp>
        <p:sp>
          <p:nvSpPr>
            <p:cNvPr id="74" name="object 74"/>
            <p:cNvSpPr/>
            <p:nvPr/>
          </p:nvSpPr>
          <p:spPr>
            <a:xfrm>
              <a:off x="3694937" y="1637792"/>
              <a:ext cx="3810" cy="0"/>
            </a:xfrm>
            <a:custGeom>
              <a:avLst/>
              <a:gdLst/>
              <a:ahLst/>
              <a:cxnLst/>
              <a:rect l="l" t="t" r="r" b="b"/>
              <a:pathLst>
                <a:path w="3810">
                  <a:moveTo>
                    <a:pt x="0" y="0"/>
                  </a:moveTo>
                  <a:lnTo>
                    <a:pt x="3810" y="0"/>
                  </a:lnTo>
                </a:path>
              </a:pathLst>
            </a:custGeom>
            <a:ln w="4758">
              <a:solidFill>
                <a:srgbClr val="221F1F"/>
              </a:solidFill>
            </a:ln>
          </p:spPr>
          <p:txBody>
            <a:bodyPr wrap="square" lIns="0" tIns="0" rIns="0" bIns="0" rtlCol="0"/>
            <a:lstStyle/>
            <a:p>
              <a:endParaRPr/>
            </a:p>
          </p:txBody>
        </p:sp>
        <p:sp>
          <p:nvSpPr>
            <p:cNvPr id="75" name="object 75"/>
            <p:cNvSpPr/>
            <p:nvPr/>
          </p:nvSpPr>
          <p:spPr>
            <a:xfrm>
              <a:off x="3694937" y="1624711"/>
              <a:ext cx="8255" cy="17780"/>
            </a:xfrm>
            <a:custGeom>
              <a:avLst/>
              <a:gdLst/>
              <a:ahLst/>
              <a:cxnLst/>
              <a:rect l="l" t="t" r="r" b="b"/>
              <a:pathLst>
                <a:path w="8254" h="17780">
                  <a:moveTo>
                    <a:pt x="0" y="17525"/>
                  </a:moveTo>
                  <a:lnTo>
                    <a:pt x="3810" y="17525"/>
                  </a:lnTo>
                </a:path>
                <a:path w="8254" h="17780">
                  <a:moveTo>
                    <a:pt x="3937" y="0"/>
                  </a:moveTo>
                  <a:lnTo>
                    <a:pt x="7747" y="0"/>
                  </a:lnTo>
                </a:path>
                <a:path w="8254" h="17780">
                  <a:moveTo>
                    <a:pt x="3937" y="4444"/>
                  </a:moveTo>
                  <a:lnTo>
                    <a:pt x="7747" y="4444"/>
                  </a:lnTo>
                </a:path>
              </a:pathLst>
            </a:custGeom>
            <a:ln w="4761">
              <a:solidFill>
                <a:srgbClr val="221F1F"/>
              </a:solidFill>
            </a:ln>
          </p:spPr>
          <p:txBody>
            <a:bodyPr wrap="square" lIns="0" tIns="0" rIns="0" bIns="0" rtlCol="0"/>
            <a:lstStyle/>
            <a:p>
              <a:endParaRPr/>
            </a:p>
          </p:txBody>
        </p:sp>
        <p:sp>
          <p:nvSpPr>
            <p:cNvPr id="76" name="object 76"/>
            <p:cNvSpPr/>
            <p:nvPr/>
          </p:nvSpPr>
          <p:spPr>
            <a:xfrm>
              <a:off x="3698874" y="1633474"/>
              <a:ext cx="3810" cy="0"/>
            </a:xfrm>
            <a:custGeom>
              <a:avLst/>
              <a:gdLst/>
              <a:ahLst/>
              <a:cxnLst/>
              <a:rect l="l" t="t" r="r" b="b"/>
              <a:pathLst>
                <a:path w="3810">
                  <a:moveTo>
                    <a:pt x="0" y="0"/>
                  </a:moveTo>
                  <a:lnTo>
                    <a:pt x="3810" y="0"/>
                  </a:lnTo>
                </a:path>
              </a:pathLst>
            </a:custGeom>
            <a:ln w="4763">
              <a:solidFill>
                <a:srgbClr val="221F1F"/>
              </a:solidFill>
            </a:ln>
          </p:spPr>
          <p:txBody>
            <a:bodyPr wrap="square" lIns="0" tIns="0" rIns="0" bIns="0" rtlCol="0"/>
            <a:lstStyle/>
            <a:p>
              <a:endParaRPr/>
            </a:p>
          </p:txBody>
        </p:sp>
        <p:sp>
          <p:nvSpPr>
            <p:cNvPr id="77" name="object 77"/>
            <p:cNvSpPr/>
            <p:nvPr/>
          </p:nvSpPr>
          <p:spPr>
            <a:xfrm>
              <a:off x="3698874" y="1637792"/>
              <a:ext cx="3810" cy="0"/>
            </a:xfrm>
            <a:custGeom>
              <a:avLst/>
              <a:gdLst/>
              <a:ahLst/>
              <a:cxnLst/>
              <a:rect l="l" t="t" r="r" b="b"/>
              <a:pathLst>
                <a:path w="3810">
                  <a:moveTo>
                    <a:pt x="0" y="0"/>
                  </a:moveTo>
                  <a:lnTo>
                    <a:pt x="3810" y="0"/>
                  </a:lnTo>
                </a:path>
              </a:pathLst>
            </a:custGeom>
            <a:ln w="4758">
              <a:solidFill>
                <a:srgbClr val="221F1F"/>
              </a:solidFill>
            </a:ln>
          </p:spPr>
          <p:txBody>
            <a:bodyPr wrap="square" lIns="0" tIns="0" rIns="0" bIns="0" rtlCol="0"/>
            <a:lstStyle/>
            <a:p>
              <a:endParaRPr/>
            </a:p>
          </p:txBody>
        </p:sp>
        <p:sp>
          <p:nvSpPr>
            <p:cNvPr id="78" name="object 78"/>
            <p:cNvSpPr/>
            <p:nvPr/>
          </p:nvSpPr>
          <p:spPr>
            <a:xfrm>
              <a:off x="3698874" y="1642237"/>
              <a:ext cx="8255" cy="8890"/>
            </a:xfrm>
            <a:custGeom>
              <a:avLst/>
              <a:gdLst/>
              <a:ahLst/>
              <a:cxnLst/>
              <a:rect l="l" t="t" r="r" b="b"/>
              <a:pathLst>
                <a:path w="8254" h="8889">
                  <a:moveTo>
                    <a:pt x="0" y="0"/>
                  </a:moveTo>
                  <a:lnTo>
                    <a:pt x="3810" y="0"/>
                  </a:lnTo>
                </a:path>
                <a:path w="8254" h="8889">
                  <a:moveTo>
                    <a:pt x="0" y="4318"/>
                  </a:moveTo>
                  <a:lnTo>
                    <a:pt x="3810" y="4318"/>
                  </a:lnTo>
                </a:path>
                <a:path w="8254" h="8889">
                  <a:moveTo>
                    <a:pt x="0" y="8635"/>
                  </a:moveTo>
                  <a:lnTo>
                    <a:pt x="3810" y="8635"/>
                  </a:lnTo>
                </a:path>
                <a:path w="8254" h="8889">
                  <a:moveTo>
                    <a:pt x="3937" y="4318"/>
                  </a:moveTo>
                  <a:lnTo>
                    <a:pt x="7747" y="4318"/>
                  </a:lnTo>
                </a:path>
              </a:pathLst>
            </a:custGeom>
            <a:ln w="4761">
              <a:solidFill>
                <a:srgbClr val="221F1F"/>
              </a:solidFill>
            </a:ln>
          </p:spPr>
          <p:txBody>
            <a:bodyPr wrap="square" lIns="0" tIns="0" rIns="0" bIns="0" rtlCol="0"/>
            <a:lstStyle/>
            <a:p>
              <a:endParaRPr/>
            </a:p>
          </p:txBody>
        </p:sp>
        <p:sp>
          <p:nvSpPr>
            <p:cNvPr id="79" name="object 79"/>
            <p:cNvSpPr/>
            <p:nvPr/>
          </p:nvSpPr>
          <p:spPr>
            <a:xfrm>
              <a:off x="3702811" y="1659636"/>
              <a:ext cx="8255" cy="0"/>
            </a:xfrm>
            <a:custGeom>
              <a:avLst/>
              <a:gdLst/>
              <a:ahLst/>
              <a:cxnLst/>
              <a:rect l="l" t="t" r="r" b="b"/>
              <a:pathLst>
                <a:path w="8254">
                  <a:moveTo>
                    <a:pt x="0" y="0"/>
                  </a:moveTo>
                  <a:lnTo>
                    <a:pt x="3810" y="0"/>
                  </a:lnTo>
                </a:path>
                <a:path w="8254">
                  <a:moveTo>
                    <a:pt x="3937" y="0"/>
                  </a:moveTo>
                  <a:lnTo>
                    <a:pt x="7747" y="0"/>
                  </a:lnTo>
                </a:path>
              </a:pathLst>
            </a:custGeom>
            <a:ln w="4763">
              <a:solidFill>
                <a:srgbClr val="221F1F"/>
              </a:solidFill>
            </a:ln>
          </p:spPr>
          <p:txBody>
            <a:bodyPr wrap="square" lIns="0" tIns="0" rIns="0" bIns="0" rtlCol="0"/>
            <a:lstStyle/>
            <a:p>
              <a:endParaRPr/>
            </a:p>
          </p:txBody>
        </p:sp>
        <p:sp>
          <p:nvSpPr>
            <p:cNvPr id="80" name="object 80"/>
            <p:cNvSpPr/>
            <p:nvPr/>
          </p:nvSpPr>
          <p:spPr>
            <a:xfrm>
              <a:off x="3706748" y="1663954"/>
              <a:ext cx="3810" cy="0"/>
            </a:xfrm>
            <a:custGeom>
              <a:avLst/>
              <a:gdLst/>
              <a:ahLst/>
              <a:cxnLst/>
              <a:rect l="l" t="t" r="r" b="b"/>
              <a:pathLst>
                <a:path w="3810">
                  <a:moveTo>
                    <a:pt x="0" y="0"/>
                  </a:moveTo>
                  <a:lnTo>
                    <a:pt x="3810" y="0"/>
                  </a:lnTo>
                </a:path>
              </a:pathLst>
            </a:custGeom>
            <a:ln w="4761">
              <a:solidFill>
                <a:srgbClr val="221F1F"/>
              </a:solidFill>
            </a:ln>
          </p:spPr>
          <p:txBody>
            <a:bodyPr wrap="square" lIns="0" tIns="0" rIns="0" bIns="0" rtlCol="0"/>
            <a:lstStyle/>
            <a:p>
              <a:endParaRPr/>
            </a:p>
          </p:txBody>
        </p:sp>
        <p:sp>
          <p:nvSpPr>
            <p:cNvPr id="81" name="object 81"/>
            <p:cNvSpPr/>
            <p:nvPr/>
          </p:nvSpPr>
          <p:spPr>
            <a:xfrm>
              <a:off x="3710685" y="1659636"/>
              <a:ext cx="3810" cy="0"/>
            </a:xfrm>
            <a:custGeom>
              <a:avLst/>
              <a:gdLst/>
              <a:ahLst/>
              <a:cxnLst/>
              <a:rect l="l" t="t" r="r" b="b"/>
              <a:pathLst>
                <a:path w="3810">
                  <a:moveTo>
                    <a:pt x="0" y="0"/>
                  </a:moveTo>
                  <a:lnTo>
                    <a:pt x="3810" y="0"/>
                  </a:lnTo>
                </a:path>
              </a:pathLst>
            </a:custGeom>
            <a:ln w="4763">
              <a:solidFill>
                <a:srgbClr val="221F1F"/>
              </a:solidFill>
            </a:ln>
          </p:spPr>
          <p:txBody>
            <a:bodyPr wrap="square" lIns="0" tIns="0" rIns="0" bIns="0" rtlCol="0"/>
            <a:lstStyle/>
            <a:p>
              <a:endParaRPr/>
            </a:p>
          </p:txBody>
        </p:sp>
        <p:sp>
          <p:nvSpPr>
            <p:cNvPr id="82" name="object 82"/>
            <p:cNvSpPr/>
            <p:nvPr/>
          </p:nvSpPr>
          <p:spPr>
            <a:xfrm>
              <a:off x="3710685" y="1646555"/>
              <a:ext cx="8255" cy="17780"/>
            </a:xfrm>
            <a:custGeom>
              <a:avLst/>
              <a:gdLst/>
              <a:ahLst/>
              <a:cxnLst/>
              <a:rect l="l" t="t" r="r" b="b"/>
              <a:pathLst>
                <a:path w="8254" h="17780">
                  <a:moveTo>
                    <a:pt x="0" y="17398"/>
                  </a:moveTo>
                  <a:lnTo>
                    <a:pt x="3810" y="17398"/>
                  </a:lnTo>
                </a:path>
                <a:path w="8254" h="17780">
                  <a:moveTo>
                    <a:pt x="3937" y="0"/>
                  </a:moveTo>
                  <a:lnTo>
                    <a:pt x="7747" y="0"/>
                  </a:lnTo>
                </a:path>
              </a:pathLst>
            </a:custGeom>
            <a:ln w="4761">
              <a:solidFill>
                <a:srgbClr val="221F1F"/>
              </a:solidFill>
            </a:ln>
          </p:spPr>
          <p:txBody>
            <a:bodyPr wrap="square" lIns="0" tIns="0" rIns="0" bIns="0" rtlCol="0"/>
            <a:lstStyle/>
            <a:p>
              <a:endParaRPr/>
            </a:p>
          </p:txBody>
        </p:sp>
        <p:sp>
          <p:nvSpPr>
            <p:cNvPr id="83" name="object 83"/>
            <p:cNvSpPr/>
            <p:nvPr/>
          </p:nvSpPr>
          <p:spPr>
            <a:xfrm>
              <a:off x="3714622" y="1659636"/>
              <a:ext cx="3810" cy="0"/>
            </a:xfrm>
            <a:custGeom>
              <a:avLst/>
              <a:gdLst/>
              <a:ahLst/>
              <a:cxnLst/>
              <a:rect l="l" t="t" r="r" b="b"/>
              <a:pathLst>
                <a:path w="3810">
                  <a:moveTo>
                    <a:pt x="0" y="0"/>
                  </a:moveTo>
                  <a:lnTo>
                    <a:pt x="3810" y="0"/>
                  </a:lnTo>
                </a:path>
              </a:pathLst>
            </a:custGeom>
            <a:ln w="4763">
              <a:solidFill>
                <a:srgbClr val="221F1F"/>
              </a:solidFill>
            </a:ln>
          </p:spPr>
          <p:txBody>
            <a:bodyPr wrap="square" lIns="0" tIns="0" rIns="0" bIns="0" rtlCol="0"/>
            <a:lstStyle/>
            <a:p>
              <a:endParaRPr/>
            </a:p>
          </p:txBody>
        </p:sp>
        <p:sp>
          <p:nvSpPr>
            <p:cNvPr id="84" name="object 84"/>
            <p:cNvSpPr/>
            <p:nvPr/>
          </p:nvSpPr>
          <p:spPr>
            <a:xfrm>
              <a:off x="3718559" y="1624711"/>
              <a:ext cx="8255" cy="22225"/>
            </a:xfrm>
            <a:custGeom>
              <a:avLst/>
              <a:gdLst/>
              <a:ahLst/>
              <a:cxnLst/>
              <a:rect l="l" t="t" r="r" b="b"/>
              <a:pathLst>
                <a:path w="8254" h="22225">
                  <a:moveTo>
                    <a:pt x="0" y="0"/>
                  </a:moveTo>
                  <a:lnTo>
                    <a:pt x="3810" y="0"/>
                  </a:lnTo>
                </a:path>
                <a:path w="8254" h="22225">
                  <a:moveTo>
                    <a:pt x="0" y="17525"/>
                  </a:moveTo>
                  <a:lnTo>
                    <a:pt x="3810" y="17525"/>
                  </a:lnTo>
                </a:path>
                <a:path w="8254" h="22225">
                  <a:moveTo>
                    <a:pt x="0" y="21843"/>
                  </a:moveTo>
                  <a:lnTo>
                    <a:pt x="3810" y="21843"/>
                  </a:lnTo>
                </a:path>
                <a:path w="8254" h="22225">
                  <a:moveTo>
                    <a:pt x="3937" y="0"/>
                  </a:moveTo>
                  <a:lnTo>
                    <a:pt x="7747" y="0"/>
                  </a:lnTo>
                </a:path>
                <a:path w="8254" h="22225">
                  <a:moveTo>
                    <a:pt x="0" y="4444"/>
                  </a:moveTo>
                  <a:lnTo>
                    <a:pt x="3810" y="4444"/>
                  </a:lnTo>
                </a:path>
                <a:path w="8254" h="22225">
                  <a:moveTo>
                    <a:pt x="3937" y="4444"/>
                  </a:moveTo>
                  <a:lnTo>
                    <a:pt x="7747" y="4444"/>
                  </a:lnTo>
                </a:path>
              </a:pathLst>
            </a:custGeom>
            <a:ln w="4761">
              <a:solidFill>
                <a:srgbClr val="221F1F"/>
              </a:solidFill>
            </a:ln>
          </p:spPr>
          <p:txBody>
            <a:bodyPr wrap="square" lIns="0" tIns="0" rIns="0" bIns="0" rtlCol="0"/>
            <a:lstStyle/>
            <a:p>
              <a:endParaRPr/>
            </a:p>
          </p:txBody>
        </p:sp>
        <p:sp>
          <p:nvSpPr>
            <p:cNvPr id="85" name="object 85"/>
            <p:cNvSpPr/>
            <p:nvPr/>
          </p:nvSpPr>
          <p:spPr>
            <a:xfrm>
              <a:off x="3702811" y="1633474"/>
              <a:ext cx="23495" cy="22225"/>
            </a:xfrm>
            <a:custGeom>
              <a:avLst/>
              <a:gdLst/>
              <a:ahLst/>
              <a:cxnLst/>
              <a:rect l="l" t="t" r="r" b="b"/>
              <a:pathLst>
                <a:path w="23495" h="22225">
                  <a:moveTo>
                    <a:pt x="15748" y="0"/>
                  </a:moveTo>
                  <a:lnTo>
                    <a:pt x="19558" y="0"/>
                  </a:lnTo>
                </a:path>
                <a:path w="23495" h="22225">
                  <a:moveTo>
                    <a:pt x="19685" y="0"/>
                  </a:moveTo>
                  <a:lnTo>
                    <a:pt x="23495" y="0"/>
                  </a:lnTo>
                </a:path>
                <a:path w="23495" h="22225">
                  <a:moveTo>
                    <a:pt x="0" y="21843"/>
                  </a:moveTo>
                  <a:lnTo>
                    <a:pt x="3810" y="21843"/>
                  </a:lnTo>
                </a:path>
                <a:path w="23495" h="22225">
                  <a:moveTo>
                    <a:pt x="11811" y="21843"/>
                  </a:moveTo>
                  <a:lnTo>
                    <a:pt x="15621" y="21843"/>
                  </a:lnTo>
                </a:path>
              </a:pathLst>
            </a:custGeom>
            <a:ln w="4763">
              <a:solidFill>
                <a:srgbClr val="221F1F"/>
              </a:solidFill>
            </a:ln>
          </p:spPr>
          <p:txBody>
            <a:bodyPr wrap="square" lIns="0" tIns="0" rIns="0" bIns="0" rtlCol="0"/>
            <a:lstStyle/>
            <a:p>
              <a:endParaRPr/>
            </a:p>
          </p:txBody>
        </p:sp>
        <p:sp>
          <p:nvSpPr>
            <p:cNvPr id="86" name="object 86"/>
            <p:cNvSpPr/>
            <p:nvPr/>
          </p:nvSpPr>
          <p:spPr>
            <a:xfrm>
              <a:off x="3718559" y="1637792"/>
              <a:ext cx="8255" cy="0"/>
            </a:xfrm>
            <a:custGeom>
              <a:avLst/>
              <a:gdLst/>
              <a:ahLst/>
              <a:cxnLst/>
              <a:rect l="l" t="t" r="r" b="b"/>
              <a:pathLst>
                <a:path w="8254">
                  <a:moveTo>
                    <a:pt x="0" y="0"/>
                  </a:moveTo>
                  <a:lnTo>
                    <a:pt x="3810" y="0"/>
                  </a:lnTo>
                </a:path>
                <a:path w="8254">
                  <a:moveTo>
                    <a:pt x="3937" y="0"/>
                  </a:moveTo>
                  <a:lnTo>
                    <a:pt x="7747" y="0"/>
                  </a:lnTo>
                </a:path>
              </a:pathLst>
            </a:custGeom>
            <a:ln w="4758">
              <a:solidFill>
                <a:srgbClr val="221F1F"/>
              </a:solidFill>
            </a:ln>
          </p:spPr>
          <p:txBody>
            <a:bodyPr wrap="square" lIns="0" tIns="0" rIns="0" bIns="0" rtlCol="0"/>
            <a:lstStyle/>
            <a:p>
              <a:endParaRPr/>
            </a:p>
          </p:txBody>
        </p:sp>
        <p:sp>
          <p:nvSpPr>
            <p:cNvPr id="87" name="object 87"/>
            <p:cNvSpPr/>
            <p:nvPr/>
          </p:nvSpPr>
          <p:spPr>
            <a:xfrm>
              <a:off x="3702811" y="1629156"/>
              <a:ext cx="35560" cy="22225"/>
            </a:xfrm>
            <a:custGeom>
              <a:avLst/>
              <a:gdLst/>
              <a:ahLst/>
              <a:cxnLst/>
              <a:rect l="l" t="t" r="r" b="b"/>
              <a:pathLst>
                <a:path w="35560" h="22225">
                  <a:moveTo>
                    <a:pt x="0" y="21716"/>
                  </a:moveTo>
                  <a:lnTo>
                    <a:pt x="3810" y="21716"/>
                  </a:lnTo>
                </a:path>
                <a:path w="35560" h="22225">
                  <a:moveTo>
                    <a:pt x="11811" y="21716"/>
                  </a:moveTo>
                  <a:lnTo>
                    <a:pt x="15621" y="21716"/>
                  </a:lnTo>
                </a:path>
                <a:path w="35560" h="22225">
                  <a:moveTo>
                    <a:pt x="15748" y="21716"/>
                  </a:moveTo>
                  <a:lnTo>
                    <a:pt x="19558" y="21716"/>
                  </a:lnTo>
                </a:path>
                <a:path w="35560" h="22225">
                  <a:moveTo>
                    <a:pt x="19685" y="13081"/>
                  </a:moveTo>
                  <a:lnTo>
                    <a:pt x="23495" y="13081"/>
                  </a:lnTo>
                </a:path>
                <a:path w="35560" h="22225">
                  <a:moveTo>
                    <a:pt x="31496" y="0"/>
                  </a:moveTo>
                  <a:lnTo>
                    <a:pt x="35178" y="0"/>
                  </a:lnTo>
                </a:path>
              </a:pathLst>
            </a:custGeom>
            <a:ln w="4761">
              <a:solidFill>
                <a:srgbClr val="221F1F"/>
              </a:solidFill>
            </a:ln>
          </p:spPr>
          <p:txBody>
            <a:bodyPr wrap="square" lIns="0" tIns="0" rIns="0" bIns="0" rtlCol="0"/>
            <a:lstStyle/>
            <a:p>
              <a:endParaRPr/>
            </a:p>
          </p:txBody>
        </p:sp>
        <p:sp>
          <p:nvSpPr>
            <p:cNvPr id="88" name="object 88"/>
            <p:cNvSpPr/>
            <p:nvPr/>
          </p:nvSpPr>
          <p:spPr>
            <a:xfrm>
              <a:off x="3734307" y="1633474"/>
              <a:ext cx="3810" cy="0"/>
            </a:xfrm>
            <a:custGeom>
              <a:avLst/>
              <a:gdLst/>
              <a:ahLst/>
              <a:cxnLst/>
              <a:rect l="l" t="t" r="r" b="b"/>
              <a:pathLst>
                <a:path w="3810">
                  <a:moveTo>
                    <a:pt x="0" y="0"/>
                  </a:moveTo>
                  <a:lnTo>
                    <a:pt x="3682" y="0"/>
                  </a:lnTo>
                </a:path>
              </a:pathLst>
            </a:custGeom>
            <a:ln w="4763">
              <a:solidFill>
                <a:srgbClr val="221F1F"/>
              </a:solidFill>
            </a:ln>
          </p:spPr>
          <p:txBody>
            <a:bodyPr wrap="square" lIns="0" tIns="0" rIns="0" bIns="0" rtlCol="0"/>
            <a:lstStyle/>
            <a:p>
              <a:endParaRPr/>
            </a:p>
          </p:txBody>
        </p:sp>
        <p:sp>
          <p:nvSpPr>
            <p:cNvPr id="89" name="object 89"/>
            <p:cNvSpPr/>
            <p:nvPr/>
          </p:nvSpPr>
          <p:spPr>
            <a:xfrm>
              <a:off x="3734307" y="1637792"/>
              <a:ext cx="3810" cy="0"/>
            </a:xfrm>
            <a:custGeom>
              <a:avLst/>
              <a:gdLst/>
              <a:ahLst/>
              <a:cxnLst/>
              <a:rect l="l" t="t" r="r" b="b"/>
              <a:pathLst>
                <a:path w="3810">
                  <a:moveTo>
                    <a:pt x="0" y="0"/>
                  </a:moveTo>
                  <a:lnTo>
                    <a:pt x="3682" y="0"/>
                  </a:lnTo>
                </a:path>
              </a:pathLst>
            </a:custGeom>
            <a:ln w="4758">
              <a:solidFill>
                <a:srgbClr val="221F1F"/>
              </a:solidFill>
            </a:ln>
          </p:spPr>
          <p:txBody>
            <a:bodyPr wrap="square" lIns="0" tIns="0" rIns="0" bIns="0" rtlCol="0"/>
            <a:lstStyle/>
            <a:p>
              <a:endParaRPr/>
            </a:p>
          </p:txBody>
        </p:sp>
        <p:sp>
          <p:nvSpPr>
            <p:cNvPr id="90" name="object 90"/>
            <p:cNvSpPr/>
            <p:nvPr/>
          </p:nvSpPr>
          <p:spPr>
            <a:xfrm>
              <a:off x="3734307" y="1642237"/>
              <a:ext cx="3810" cy="8890"/>
            </a:xfrm>
            <a:custGeom>
              <a:avLst/>
              <a:gdLst/>
              <a:ahLst/>
              <a:cxnLst/>
              <a:rect l="l" t="t" r="r" b="b"/>
              <a:pathLst>
                <a:path w="3810" h="8889">
                  <a:moveTo>
                    <a:pt x="0" y="0"/>
                  </a:moveTo>
                  <a:lnTo>
                    <a:pt x="3682" y="0"/>
                  </a:lnTo>
                </a:path>
                <a:path w="3810" h="8889">
                  <a:moveTo>
                    <a:pt x="0" y="4318"/>
                  </a:moveTo>
                  <a:lnTo>
                    <a:pt x="3682" y="4318"/>
                  </a:lnTo>
                </a:path>
                <a:path w="3810" h="8889">
                  <a:moveTo>
                    <a:pt x="0" y="8635"/>
                  </a:moveTo>
                  <a:lnTo>
                    <a:pt x="3682" y="8635"/>
                  </a:lnTo>
                </a:path>
              </a:pathLst>
            </a:custGeom>
            <a:ln w="4761">
              <a:solidFill>
                <a:srgbClr val="221F1F"/>
              </a:solidFill>
            </a:ln>
          </p:spPr>
          <p:txBody>
            <a:bodyPr wrap="square" lIns="0" tIns="0" rIns="0" bIns="0" rtlCol="0"/>
            <a:lstStyle/>
            <a:p>
              <a:endParaRPr/>
            </a:p>
          </p:txBody>
        </p:sp>
        <p:sp>
          <p:nvSpPr>
            <p:cNvPr id="91" name="object 91"/>
            <p:cNvSpPr/>
            <p:nvPr/>
          </p:nvSpPr>
          <p:spPr>
            <a:xfrm>
              <a:off x="3734307" y="1655318"/>
              <a:ext cx="3810" cy="4445"/>
            </a:xfrm>
            <a:custGeom>
              <a:avLst/>
              <a:gdLst/>
              <a:ahLst/>
              <a:cxnLst/>
              <a:rect l="l" t="t" r="r" b="b"/>
              <a:pathLst>
                <a:path w="3810" h="4444">
                  <a:moveTo>
                    <a:pt x="0" y="0"/>
                  </a:moveTo>
                  <a:lnTo>
                    <a:pt x="3682" y="0"/>
                  </a:lnTo>
                </a:path>
                <a:path w="3810" h="4444">
                  <a:moveTo>
                    <a:pt x="0" y="4318"/>
                  </a:moveTo>
                  <a:lnTo>
                    <a:pt x="3682" y="4318"/>
                  </a:lnTo>
                </a:path>
              </a:pathLst>
            </a:custGeom>
            <a:ln w="4763">
              <a:solidFill>
                <a:srgbClr val="221F1F"/>
              </a:solidFill>
            </a:ln>
          </p:spPr>
          <p:txBody>
            <a:bodyPr wrap="square" lIns="0" tIns="0" rIns="0" bIns="0" rtlCol="0"/>
            <a:lstStyle/>
            <a:p>
              <a:endParaRPr/>
            </a:p>
          </p:txBody>
        </p:sp>
        <p:sp>
          <p:nvSpPr>
            <p:cNvPr id="92" name="object 92"/>
            <p:cNvSpPr/>
            <p:nvPr/>
          </p:nvSpPr>
          <p:spPr>
            <a:xfrm>
              <a:off x="3738244" y="1624711"/>
              <a:ext cx="3810" cy="4445"/>
            </a:xfrm>
            <a:custGeom>
              <a:avLst/>
              <a:gdLst/>
              <a:ahLst/>
              <a:cxnLst/>
              <a:rect l="l" t="t" r="r" b="b"/>
              <a:pathLst>
                <a:path w="3810" h="4444">
                  <a:moveTo>
                    <a:pt x="0" y="0"/>
                  </a:moveTo>
                  <a:lnTo>
                    <a:pt x="3682" y="0"/>
                  </a:lnTo>
                </a:path>
                <a:path w="3810" h="4444">
                  <a:moveTo>
                    <a:pt x="0" y="4444"/>
                  </a:moveTo>
                  <a:lnTo>
                    <a:pt x="3682" y="4444"/>
                  </a:lnTo>
                </a:path>
              </a:pathLst>
            </a:custGeom>
            <a:ln w="4761">
              <a:solidFill>
                <a:srgbClr val="221F1F"/>
              </a:solidFill>
            </a:ln>
          </p:spPr>
          <p:txBody>
            <a:bodyPr wrap="square" lIns="0" tIns="0" rIns="0" bIns="0" rtlCol="0"/>
            <a:lstStyle/>
            <a:p>
              <a:endParaRPr/>
            </a:p>
          </p:txBody>
        </p:sp>
        <p:sp>
          <p:nvSpPr>
            <p:cNvPr id="93" name="object 93"/>
            <p:cNvSpPr/>
            <p:nvPr/>
          </p:nvSpPr>
          <p:spPr>
            <a:xfrm>
              <a:off x="3738244" y="1633474"/>
              <a:ext cx="3810" cy="0"/>
            </a:xfrm>
            <a:custGeom>
              <a:avLst/>
              <a:gdLst/>
              <a:ahLst/>
              <a:cxnLst/>
              <a:rect l="l" t="t" r="r" b="b"/>
              <a:pathLst>
                <a:path w="3810">
                  <a:moveTo>
                    <a:pt x="0" y="0"/>
                  </a:moveTo>
                  <a:lnTo>
                    <a:pt x="3682" y="0"/>
                  </a:lnTo>
                </a:path>
              </a:pathLst>
            </a:custGeom>
            <a:ln w="4763">
              <a:solidFill>
                <a:srgbClr val="221F1F"/>
              </a:solidFill>
            </a:ln>
          </p:spPr>
          <p:txBody>
            <a:bodyPr wrap="square" lIns="0" tIns="0" rIns="0" bIns="0" rtlCol="0"/>
            <a:lstStyle/>
            <a:p>
              <a:endParaRPr/>
            </a:p>
          </p:txBody>
        </p:sp>
        <p:sp>
          <p:nvSpPr>
            <p:cNvPr id="94" name="object 94"/>
            <p:cNvSpPr/>
            <p:nvPr/>
          </p:nvSpPr>
          <p:spPr>
            <a:xfrm>
              <a:off x="3738244" y="1637792"/>
              <a:ext cx="3810" cy="0"/>
            </a:xfrm>
            <a:custGeom>
              <a:avLst/>
              <a:gdLst/>
              <a:ahLst/>
              <a:cxnLst/>
              <a:rect l="l" t="t" r="r" b="b"/>
              <a:pathLst>
                <a:path w="3810">
                  <a:moveTo>
                    <a:pt x="0" y="0"/>
                  </a:moveTo>
                  <a:lnTo>
                    <a:pt x="3682" y="0"/>
                  </a:lnTo>
                </a:path>
              </a:pathLst>
            </a:custGeom>
            <a:ln w="4758">
              <a:solidFill>
                <a:srgbClr val="221F1F"/>
              </a:solidFill>
            </a:ln>
          </p:spPr>
          <p:txBody>
            <a:bodyPr wrap="square" lIns="0" tIns="0" rIns="0" bIns="0" rtlCol="0"/>
            <a:lstStyle/>
            <a:p>
              <a:endParaRPr/>
            </a:p>
          </p:txBody>
        </p:sp>
        <p:sp>
          <p:nvSpPr>
            <p:cNvPr id="95" name="object 95"/>
            <p:cNvSpPr/>
            <p:nvPr/>
          </p:nvSpPr>
          <p:spPr>
            <a:xfrm>
              <a:off x="3738244" y="1642237"/>
              <a:ext cx="3810" cy="8890"/>
            </a:xfrm>
            <a:custGeom>
              <a:avLst/>
              <a:gdLst/>
              <a:ahLst/>
              <a:cxnLst/>
              <a:rect l="l" t="t" r="r" b="b"/>
              <a:pathLst>
                <a:path w="3810" h="8889">
                  <a:moveTo>
                    <a:pt x="0" y="0"/>
                  </a:moveTo>
                  <a:lnTo>
                    <a:pt x="3682" y="0"/>
                  </a:lnTo>
                </a:path>
                <a:path w="3810" h="8889">
                  <a:moveTo>
                    <a:pt x="0" y="4318"/>
                  </a:moveTo>
                  <a:lnTo>
                    <a:pt x="3682" y="4318"/>
                  </a:lnTo>
                </a:path>
                <a:path w="3810" h="8889">
                  <a:moveTo>
                    <a:pt x="0" y="8635"/>
                  </a:moveTo>
                  <a:lnTo>
                    <a:pt x="3682" y="8635"/>
                  </a:lnTo>
                </a:path>
              </a:pathLst>
            </a:custGeom>
            <a:ln w="4761">
              <a:solidFill>
                <a:srgbClr val="221F1F"/>
              </a:solidFill>
            </a:ln>
          </p:spPr>
          <p:txBody>
            <a:bodyPr wrap="square" lIns="0" tIns="0" rIns="0" bIns="0" rtlCol="0"/>
            <a:lstStyle/>
            <a:p>
              <a:endParaRPr/>
            </a:p>
          </p:txBody>
        </p:sp>
        <p:sp>
          <p:nvSpPr>
            <p:cNvPr id="96" name="object 96"/>
            <p:cNvSpPr/>
            <p:nvPr/>
          </p:nvSpPr>
          <p:spPr>
            <a:xfrm>
              <a:off x="3738244" y="1655318"/>
              <a:ext cx="3810" cy="4445"/>
            </a:xfrm>
            <a:custGeom>
              <a:avLst/>
              <a:gdLst/>
              <a:ahLst/>
              <a:cxnLst/>
              <a:rect l="l" t="t" r="r" b="b"/>
              <a:pathLst>
                <a:path w="3810" h="4444">
                  <a:moveTo>
                    <a:pt x="0" y="0"/>
                  </a:moveTo>
                  <a:lnTo>
                    <a:pt x="3682" y="0"/>
                  </a:lnTo>
                </a:path>
                <a:path w="3810" h="4444">
                  <a:moveTo>
                    <a:pt x="0" y="4318"/>
                  </a:moveTo>
                  <a:lnTo>
                    <a:pt x="3682" y="4318"/>
                  </a:lnTo>
                </a:path>
              </a:pathLst>
            </a:custGeom>
            <a:ln w="4763">
              <a:solidFill>
                <a:srgbClr val="221F1F"/>
              </a:solidFill>
            </a:ln>
          </p:spPr>
          <p:txBody>
            <a:bodyPr wrap="square" lIns="0" tIns="0" rIns="0" bIns="0" rtlCol="0"/>
            <a:lstStyle/>
            <a:p>
              <a:endParaRPr/>
            </a:p>
          </p:txBody>
        </p:sp>
        <p:sp>
          <p:nvSpPr>
            <p:cNvPr id="97" name="object 97"/>
            <p:cNvSpPr/>
            <p:nvPr/>
          </p:nvSpPr>
          <p:spPr>
            <a:xfrm>
              <a:off x="3738244" y="1624711"/>
              <a:ext cx="7620" cy="39370"/>
            </a:xfrm>
            <a:custGeom>
              <a:avLst/>
              <a:gdLst/>
              <a:ahLst/>
              <a:cxnLst/>
              <a:rect l="l" t="t" r="r" b="b"/>
              <a:pathLst>
                <a:path w="7620" h="39369">
                  <a:moveTo>
                    <a:pt x="0" y="39242"/>
                  </a:moveTo>
                  <a:lnTo>
                    <a:pt x="3682" y="39242"/>
                  </a:lnTo>
                </a:path>
                <a:path w="7620" h="39369">
                  <a:moveTo>
                    <a:pt x="3937" y="0"/>
                  </a:moveTo>
                  <a:lnTo>
                    <a:pt x="7619" y="0"/>
                  </a:lnTo>
                </a:path>
              </a:pathLst>
            </a:custGeom>
            <a:ln w="4761">
              <a:solidFill>
                <a:srgbClr val="221F1F"/>
              </a:solidFill>
            </a:ln>
          </p:spPr>
          <p:txBody>
            <a:bodyPr wrap="square" lIns="0" tIns="0" rIns="0" bIns="0" rtlCol="0"/>
            <a:lstStyle/>
            <a:p>
              <a:endParaRPr/>
            </a:p>
          </p:txBody>
        </p:sp>
        <p:sp>
          <p:nvSpPr>
            <p:cNvPr id="98" name="object 98"/>
            <p:cNvSpPr/>
            <p:nvPr/>
          </p:nvSpPr>
          <p:spPr>
            <a:xfrm>
              <a:off x="3742181" y="1659636"/>
              <a:ext cx="3810" cy="0"/>
            </a:xfrm>
            <a:custGeom>
              <a:avLst/>
              <a:gdLst/>
              <a:ahLst/>
              <a:cxnLst/>
              <a:rect l="l" t="t" r="r" b="b"/>
              <a:pathLst>
                <a:path w="3810">
                  <a:moveTo>
                    <a:pt x="0" y="0"/>
                  </a:moveTo>
                  <a:lnTo>
                    <a:pt x="3682" y="0"/>
                  </a:lnTo>
                </a:path>
              </a:pathLst>
            </a:custGeom>
            <a:ln w="4763">
              <a:solidFill>
                <a:srgbClr val="221F1F"/>
              </a:solidFill>
            </a:ln>
          </p:spPr>
          <p:txBody>
            <a:bodyPr wrap="square" lIns="0" tIns="0" rIns="0" bIns="0" rtlCol="0"/>
            <a:lstStyle/>
            <a:p>
              <a:endParaRPr/>
            </a:p>
          </p:txBody>
        </p:sp>
        <p:sp>
          <p:nvSpPr>
            <p:cNvPr id="99" name="object 99"/>
            <p:cNvSpPr/>
            <p:nvPr/>
          </p:nvSpPr>
          <p:spPr>
            <a:xfrm>
              <a:off x="3742181" y="1624711"/>
              <a:ext cx="7620" cy="39370"/>
            </a:xfrm>
            <a:custGeom>
              <a:avLst/>
              <a:gdLst/>
              <a:ahLst/>
              <a:cxnLst/>
              <a:rect l="l" t="t" r="r" b="b"/>
              <a:pathLst>
                <a:path w="7620" h="39369">
                  <a:moveTo>
                    <a:pt x="0" y="39242"/>
                  </a:moveTo>
                  <a:lnTo>
                    <a:pt x="3682" y="39242"/>
                  </a:lnTo>
                </a:path>
                <a:path w="7620" h="39369">
                  <a:moveTo>
                    <a:pt x="3937" y="0"/>
                  </a:moveTo>
                  <a:lnTo>
                    <a:pt x="7619" y="0"/>
                  </a:lnTo>
                </a:path>
              </a:pathLst>
            </a:custGeom>
            <a:ln w="4761">
              <a:solidFill>
                <a:srgbClr val="221F1F"/>
              </a:solidFill>
            </a:ln>
          </p:spPr>
          <p:txBody>
            <a:bodyPr wrap="square" lIns="0" tIns="0" rIns="0" bIns="0" rtlCol="0"/>
            <a:lstStyle/>
            <a:p>
              <a:endParaRPr/>
            </a:p>
          </p:txBody>
        </p:sp>
        <p:sp>
          <p:nvSpPr>
            <p:cNvPr id="100" name="object 100"/>
            <p:cNvSpPr/>
            <p:nvPr/>
          </p:nvSpPr>
          <p:spPr>
            <a:xfrm>
              <a:off x="3746118" y="1659636"/>
              <a:ext cx="3810" cy="0"/>
            </a:xfrm>
            <a:custGeom>
              <a:avLst/>
              <a:gdLst/>
              <a:ahLst/>
              <a:cxnLst/>
              <a:rect l="l" t="t" r="r" b="b"/>
              <a:pathLst>
                <a:path w="3810">
                  <a:moveTo>
                    <a:pt x="0" y="0"/>
                  </a:moveTo>
                  <a:lnTo>
                    <a:pt x="3682" y="0"/>
                  </a:lnTo>
                </a:path>
              </a:pathLst>
            </a:custGeom>
            <a:ln w="4763">
              <a:solidFill>
                <a:srgbClr val="221F1F"/>
              </a:solidFill>
            </a:ln>
          </p:spPr>
          <p:txBody>
            <a:bodyPr wrap="square" lIns="0" tIns="0" rIns="0" bIns="0" rtlCol="0"/>
            <a:lstStyle/>
            <a:p>
              <a:endParaRPr/>
            </a:p>
          </p:txBody>
        </p:sp>
        <p:sp>
          <p:nvSpPr>
            <p:cNvPr id="101" name="object 101"/>
            <p:cNvSpPr/>
            <p:nvPr/>
          </p:nvSpPr>
          <p:spPr>
            <a:xfrm>
              <a:off x="3746118" y="1624711"/>
              <a:ext cx="7620" cy="39370"/>
            </a:xfrm>
            <a:custGeom>
              <a:avLst/>
              <a:gdLst/>
              <a:ahLst/>
              <a:cxnLst/>
              <a:rect l="l" t="t" r="r" b="b"/>
              <a:pathLst>
                <a:path w="7620" h="39369">
                  <a:moveTo>
                    <a:pt x="0" y="39242"/>
                  </a:moveTo>
                  <a:lnTo>
                    <a:pt x="3682" y="39242"/>
                  </a:lnTo>
                </a:path>
                <a:path w="7620" h="39369">
                  <a:moveTo>
                    <a:pt x="3936" y="0"/>
                  </a:moveTo>
                  <a:lnTo>
                    <a:pt x="7619" y="0"/>
                  </a:lnTo>
                </a:path>
                <a:path w="7620" h="39369">
                  <a:moveTo>
                    <a:pt x="3936" y="17525"/>
                  </a:moveTo>
                  <a:lnTo>
                    <a:pt x="7619" y="17525"/>
                  </a:lnTo>
                </a:path>
                <a:path w="7620" h="39369">
                  <a:moveTo>
                    <a:pt x="3936" y="21843"/>
                  </a:moveTo>
                  <a:lnTo>
                    <a:pt x="7619" y="21843"/>
                  </a:lnTo>
                </a:path>
              </a:pathLst>
            </a:custGeom>
            <a:ln w="4761">
              <a:solidFill>
                <a:srgbClr val="221F1F"/>
              </a:solidFill>
            </a:ln>
          </p:spPr>
          <p:txBody>
            <a:bodyPr wrap="square" lIns="0" tIns="0" rIns="0" bIns="0" rtlCol="0"/>
            <a:lstStyle/>
            <a:p>
              <a:endParaRPr/>
            </a:p>
          </p:txBody>
        </p:sp>
        <p:sp>
          <p:nvSpPr>
            <p:cNvPr id="102" name="object 102"/>
            <p:cNvSpPr/>
            <p:nvPr/>
          </p:nvSpPr>
          <p:spPr>
            <a:xfrm>
              <a:off x="3750055" y="1659636"/>
              <a:ext cx="3810" cy="0"/>
            </a:xfrm>
            <a:custGeom>
              <a:avLst/>
              <a:gdLst/>
              <a:ahLst/>
              <a:cxnLst/>
              <a:rect l="l" t="t" r="r" b="b"/>
              <a:pathLst>
                <a:path w="3810">
                  <a:moveTo>
                    <a:pt x="0" y="0"/>
                  </a:moveTo>
                  <a:lnTo>
                    <a:pt x="3683" y="0"/>
                  </a:lnTo>
                </a:path>
              </a:pathLst>
            </a:custGeom>
            <a:ln w="4763">
              <a:solidFill>
                <a:srgbClr val="221F1F"/>
              </a:solidFill>
            </a:ln>
          </p:spPr>
          <p:txBody>
            <a:bodyPr wrap="square" lIns="0" tIns="0" rIns="0" bIns="0" rtlCol="0"/>
            <a:lstStyle/>
            <a:p>
              <a:endParaRPr/>
            </a:p>
          </p:txBody>
        </p:sp>
        <p:sp>
          <p:nvSpPr>
            <p:cNvPr id="103" name="object 103"/>
            <p:cNvSpPr/>
            <p:nvPr/>
          </p:nvSpPr>
          <p:spPr>
            <a:xfrm>
              <a:off x="3750055" y="1624711"/>
              <a:ext cx="7620" cy="39370"/>
            </a:xfrm>
            <a:custGeom>
              <a:avLst/>
              <a:gdLst/>
              <a:ahLst/>
              <a:cxnLst/>
              <a:rect l="l" t="t" r="r" b="b"/>
              <a:pathLst>
                <a:path w="7620" h="39369">
                  <a:moveTo>
                    <a:pt x="0" y="39242"/>
                  </a:moveTo>
                  <a:lnTo>
                    <a:pt x="3683" y="39242"/>
                  </a:lnTo>
                </a:path>
                <a:path w="7620" h="39369">
                  <a:moveTo>
                    <a:pt x="3937" y="0"/>
                  </a:moveTo>
                  <a:lnTo>
                    <a:pt x="7620" y="0"/>
                  </a:lnTo>
                </a:path>
                <a:path w="7620" h="39369">
                  <a:moveTo>
                    <a:pt x="3937" y="17525"/>
                  </a:moveTo>
                  <a:lnTo>
                    <a:pt x="7620" y="17525"/>
                  </a:lnTo>
                </a:path>
                <a:path w="7620" h="39369">
                  <a:moveTo>
                    <a:pt x="3937" y="21843"/>
                  </a:moveTo>
                  <a:lnTo>
                    <a:pt x="7620" y="21843"/>
                  </a:lnTo>
                </a:path>
              </a:pathLst>
            </a:custGeom>
            <a:ln w="4761">
              <a:solidFill>
                <a:srgbClr val="221F1F"/>
              </a:solidFill>
            </a:ln>
          </p:spPr>
          <p:txBody>
            <a:bodyPr wrap="square" lIns="0" tIns="0" rIns="0" bIns="0" rtlCol="0"/>
            <a:lstStyle/>
            <a:p>
              <a:endParaRPr/>
            </a:p>
          </p:txBody>
        </p:sp>
        <p:sp>
          <p:nvSpPr>
            <p:cNvPr id="104" name="object 104"/>
            <p:cNvSpPr/>
            <p:nvPr/>
          </p:nvSpPr>
          <p:spPr>
            <a:xfrm>
              <a:off x="3753992" y="1659636"/>
              <a:ext cx="3810" cy="0"/>
            </a:xfrm>
            <a:custGeom>
              <a:avLst/>
              <a:gdLst/>
              <a:ahLst/>
              <a:cxnLst/>
              <a:rect l="l" t="t" r="r" b="b"/>
              <a:pathLst>
                <a:path w="3810">
                  <a:moveTo>
                    <a:pt x="0" y="0"/>
                  </a:moveTo>
                  <a:lnTo>
                    <a:pt x="3683" y="0"/>
                  </a:lnTo>
                </a:path>
              </a:pathLst>
            </a:custGeom>
            <a:ln w="4763">
              <a:solidFill>
                <a:srgbClr val="221F1F"/>
              </a:solidFill>
            </a:ln>
          </p:spPr>
          <p:txBody>
            <a:bodyPr wrap="square" lIns="0" tIns="0" rIns="0" bIns="0" rtlCol="0"/>
            <a:lstStyle/>
            <a:p>
              <a:endParaRPr/>
            </a:p>
          </p:txBody>
        </p:sp>
        <p:sp>
          <p:nvSpPr>
            <p:cNvPr id="105" name="object 105"/>
            <p:cNvSpPr/>
            <p:nvPr/>
          </p:nvSpPr>
          <p:spPr>
            <a:xfrm>
              <a:off x="3753992" y="1624711"/>
              <a:ext cx="7620" cy="39370"/>
            </a:xfrm>
            <a:custGeom>
              <a:avLst/>
              <a:gdLst/>
              <a:ahLst/>
              <a:cxnLst/>
              <a:rect l="l" t="t" r="r" b="b"/>
              <a:pathLst>
                <a:path w="7620" h="39369">
                  <a:moveTo>
                    <a:pt x="0" y="39242"/>
                  </a:moveTo>
                  <a:lnTo>
                    <a:pt x="3683" y="39242"/>
                  </a:lnTo>
                </a:path>
                <a:path w="7620" h="39369">
                  <a:moveTo>
                    <a:pt x="3937" y="0"/>
                  </a:moveTo>
                  <a:lnTo>
                    <a:pt x="7620" y="0"/>
                  </a:lnTo>
                </a:path>
                <a:path w="7620" h="39369">
                  <a:moveTo>
                    <a:pt x="3937" y="17525"/>
                  </a:moveTo>
                  <a:lnTo>
                    <a:pt x="7620" y="17525"/>
                  </a:lnTo>
                </a:path>
                <a:path w="7620" h="39369">
                  <a:moveTo>
                    <a:pt x="3937" y="21843"/>
                  </a:moveTo>
                  <a:lnTo>
                    <a:pt x="7620" y="21843"/>
                  </a:lnTo>
                </a:path>
              </a:pathLst>
            </a:custGeom>
            <a:ln w="4761">
              <a:solidFill>
                <a:srgbClr val="221F1F"/>
              </a:solidFill>
            </a:ln>
          </p:spPr>
          <p:txBody>
            <a:bodyPr wrap="square" lIns="0" tIns="0" rIns="0" bIns="0" rtlCol="0"/>
            <a:lstStyle/>
            <a:p>
              <a:endParaRPr/>
            </a:p>
          </p:txBody>
        </p:sp>
        <p:sp>
          <p:nvSpPr>
            <p:cNvPr id="106" name="object 106"/>
            <p:cNvSpPr/>
            <p:nvPr/>
          </p:nvSpPr>
          <p:spPr>
            <a:xfrm>
              <a:off x="3757929" y="1659636"/>
              <a:ext cx="3810" cy="0"/>
            </a:xfrm>
            <a:custGeom>
              <a:avLst/>
              <a:gdLst/>
              <a:ahLst/>
              <a:cxnLst/>
              <a:rect l="l" t="t" r="r" b="b"/>
              <a:pathLst>
                <a:path w="3810">
                  <a:moveTo>
                    <a:pt x="0" y="0"/>
                  </a:moveTo>
                  <a:lnTo>
                    <a:pt x="3683" y="0"/>
                  </a:lnTo>
                </a:path>
              </a:pathLst>
            </a:custGeom>
            <a:ln w="4763">
              <a:solidFill>
                <a:srgbClr val="221F1F"/>
              </a:solidFill>
            </a:ln>
          </p:spPr>
          <p:txBody>
            <a:bodyPr wrap="square" lIns="0" tIns="0" rIns="0" bIns="0" rtlCol="0"/>
            <a:lstStyle/>
            <a:p>
              <a:endParaRPr/>
            </a:p>
          </p:txBody>
        </p:sp>
        <p:sp>
          <p:nvSpPr>
            <p:cNvPr id="107" name="object 107"/>
            <p:cNvSpPr/>
            <p:nvPr/>
          </p:nvSpPr>
          <p:spPr>
            <a:xfrm>
              <a:off x="3742181" y="1629156"/>
              <a:ext cx="23495" cy="34925"/>
            </a:xfrm>
            <a:custGeom>
              <a:avLst/>
              <a:gdLst/>
              <a:ahLst/>
              <a:cxnLst/>
              <a:rect l="l" t="t" r="r" b="b"/>
              <a:pathLst>
                <a:path w="23495" h="34925">
                  <a:moveTo>
                    <a:pt x="15747" y="34797"/>
                  </a:moveTo>
                  <a:lnTo>
                    <a:pt x="19430" y="34797"/>
                  </a:lnTo>
                </a:path>
                <a:path w="23495" h="34925">
                  <a:moveTo>
                    <a:pt x="0" y="0"/>
                  </a:moveTo>
                  <a:lnTo>
                    <a:pt x="3682" y="0"/>
                  </a:lnTo>
                </a:path>
                <a:path w="23495" h="34925">
                  <a:moveTo>
                    <a:pt x="3937" y="0"/>
                  </a:moveTo>
                  <a:lnTo>
                    <a:pt x="7619" y="0"/>
                  </a:lnTo>
                </a:path>
                <a:path w="23495" h="34925">
                  <a:moveTo>
                    <a:pt x="7873" y="0"/>
                  </a:moveTo>
                  <a:lnTo>
                    <a:pt x="11556" y="0"/>
                  </a:lnTo>
                </a:path>
                <a:path w="23495" h="34925">
                  <a:moveTo>
                    <a:pt x="11810" y="0"/>
                  </a:moveTo>
                  <a:lnTo>
                    <a:pt x="15493" y="0"/>
                  </a:lnTo>
                </a:path>
                <a:path w="23495" h="34925">
                  <a:moveTo>
                    <a:pt x="15747" y="0"/>
                  </a:moveTo>
                  <a:lnTo>
                    <a:pt x="19430" y="0"/>
                  </a:lnTo>
                </a:path>
                <a:path w="23495" h="34925">
                  <a:moveTo>
                    <a:pt x="19684" y="0"/>
                  </a:moveTo>
                  <a:lnTo>
                    <a:pt x="23367" y="0"/>
                  </a:lnTo>
                </a:path>
              </a:pathLst>
            </a:custGeom>
            <a:ln w="4761">
              <a:solidFill>
                <a:srgbClr val="221F1F"/>
              </a:solidFill>
            </a:ln>
          </p:spPr>
          <p:txBody>
            <a:bodyPr wrap="square" lIns="0" tIns="0" rIns="0" bIns="0" rtlCol="0"/>
            <a:lstStyle/>
            <a:p>
              <a:endParaRPr/>
            </a:p>
          </p:txBody>
        </p:sp>
        <p:sp>
          <p:nvSpPr>
            <p:cNvPr id="108" name="object 108"/>
            <p:cNvSpPr/>
            <p:nvPr/>
          </p:nvSpPr>
          <p:spPr>
            <a:xfrm>
              <a:off x="3757929" y="1633474"/>
              <a:ext cx="7620" cy="22225"/>
            </a:xfrm>
            <a:custGeom>
              <a:avLst/>
              <a:gdLst/>
              <a:ahLst/>
              <a:cxnLst/>
              <a:rect l="l" t="t" r="r" b="b"/>
              <a:pathLst>
                <a:path w="7620" h="22225">
                  <a:moveTo>
                    <a:pt x="0" y="0"/>
                  </a:moveTo>
                  <a:lnTo>
                    <a:pt x="3683" y="0"/>
                  </a:lnTo>
                </a:path>
                <a:path w="7620" h="22225">
                  <a:moveTo>
                    <a:pt x="3937" y="0"/>
                  </a:moveTo>
                  <a:lnTo>
                    <a:pt x="7620" y="0"/>
                  </a:lnTo>
                </a:path>
                <a:path w="7620" h="22225">
                  <a:moveTo>
                    <a:pt x="0" y="21843"/>
                  </a:moveTo>
                  <a:lnTo>
                    <a:pt x="3683" y="21843"/>
                  </a:lnTo>
                </a:path>
                <a:path w="7620" h="22225">
                  <a:moveTo>
                    <a:pt x="3937" y="21843"/>
                  </a:moveTo>
                  <a:lnTo>
                    <a:pt x="7620" y="21843"/>
                  </a:lnTo>
                </a:path>
              </a:pathLst>
            </a:custGeom>
            <a:ln w="4763">
              <a:solidFill>
                <a:srgbClr val="221F1F"/>
              </a:solidFill>
            </a:ln>
          </p:spPr>
          <p:txBody>
            <a:bodyPr wrap="square" lIns="0" tIns="0" rIns="0" bIns="0" rtlCol="0"/>
            <a:lstStyle/>
            <a:p>
              <a:endParaRPr/>
            </a:p>
          </p:txBody>
        </p:sp>
        <p:sp>
          <p:nvSpPr>
            <p:cNvPr id="109" name="object 109"/>
            <p:cNvSpPr/>
            <p:nvPr/>
          </p:nvSpPr>
          <p:spPr>
            <a:xfrm>
              <a:off x="3757929" y="1642237"/>
              <a:ext cx="7620" cy="8890"/>
            </a:xfrm>
            <a:custGeom>
              <a:avLst/>
              <a:gdLst/>
              <a:ahLst/>
              <a:cxnLst/>
              <a:rect l="l" t="t" r="r" b="b"/>
              <a:pathLst>
                <a:path w="7620" h="8889">
                  <a:moveTo>
                    <a:pt x="0" y="8635"/>
                  </a:moveTo>
                  <a:lnTo>
                    <a:pt x="3683" y="8635"/>
                  </a:lnTo>
                </a:path>
                <a:path w="7620" h="8889">
                  <a:moveTo>
                    <a:pt x="3937" y="8635"/>
                  </a:moveTo>
                  <a:lnTo>
                    <a:pt x="7620" y="8635"/>
                  </a:lnTo>
                </a:path>
                <a:path w="7620" h="8889">
                  <a:moveTo>
                    <a:pt x="3937" y="0"/>
                  </a:moveTo>
                  <a:lnTo>
                    <a:pt x="7620" y="0"/>
                  </a:lnTo>
                </a:path>
                <a:path w="7620" h="8889">
                  <a:moveTo>
                    <a:pt x="3937" y="4318"/>
                  </a:moveTo>
                  <a:lnTo>
                    <a:pt x="7620" y="4318"/>
                  </a:lnTo>
                </a:path>
              </a:pathLst>
            </a:custGeom>
            <a:ln w="4761">
              <a:solidFill>
                <a:srgbClr val="221F1F"/>
              </a:solidFill>
            </a:ln>
          </p:spPr>
          <p:txBody>
            <a:bodyPr wrap="square" lIns="0" tIns="0" rIns="0" bIns="0" rtlCol="0"/>
            <a:lstStyle/>
            <a:p>
              <a:endParaRPr/>
            </a:p>
          </p:txBody>
        </p:sp>
        <p:sp>
          <p:nvSpPr>
            <p:cNvPr id="110" name="object 110"/>
            <p:cNvSpPr/>
            <p:nvPr/>
          </p:nvSpPr>
          <p:spPr>
            <a:xfrm>
              <a:off x="3761866" y="1659636"/>
              <a:ext cx="15875" cy="0"/>
            </a:xfrm>
            <a:custGeom>
              <a:avLst/>
              <a:gdLst/>
              <a:ahLst/>
              <a:cxnLst/>
              <a:rect l="l" t="t" r="r" b="b"/>
              <a:pathLst>
                <a:path w="15875">
                  <a:moveTo>
                    <a:pt x="0" y="0"/>
                  </a:moveTo>
                  <a:lnTo>
                    <a:pt x="3683" y="0"/>
                  </a:lnTo>
                </a:path>
                <a:path w="15875">
                  <a:moveTo>
                    <a:pt x="11811" y="0"/>
                  </a:moveTo>
                  <a:lnTo>
                    <a:pt x="15494" y="0"/>
                  </a:lnTo>
                </a:path>
              </a:pathLst>
            </a:custGeom>
            <a:ln w="4763">
              <a:solidFill>
                <a:srgbClr val="221F1F"/>
              </a:solidFill>
            </a:ln>
          </p:spPr>
          <p:txBody>
            <a:bodyPr wrap="square" lIns="0" tIns="0" rIns="0" bIns="0" rtlCol="0"/>
            <a:lstStyle/>
            <a:p>
              <a:endParaRPr/>
            </a:p>
          </p:txBody>
        </p:sp>
        <p:sp>
          <p:nvSpPr>
            <p:cNvPr id="111" name="object 111"/>
            <p:cNvSpPr/>
            <p:nvPr/>
          </p:nvSpPr>
          <p:spPr>
            <a:xfrm>
              <a:off x="3773677" y="1663954"/>
              <a:ext cx="3810" cy="0"/>
            </a:xfrm>
            <a:custGeom>
              <a:avLst/>
              <a:gdLst/>
              <a:ahLst/>
              <a:cxnLst/>
              <a:rect l="l" t="t" r="r" b="b"/>
              <a:pathLst>
                <a:path w="3810">
                  <a:moveTo>
                    <a:pt x="0" y="0"/>
                  </a:moveTo>
                  <a:lnTo>
                    <a:pt x="3683" y="0"/>
                  </a:lnTo>
                </a:path>
              </a:pathLst>
            </a:custGeom>
            <a:ln w="4761">
              <a:solidFill>
                <a:srgbClr val="221F1F"/>
              </a:solidFill>
            </a:ln>
          </p:spPr>
          <p:txBody>
            <a:bodyPr wrap="square" lIns="0" tIns="0" rIns="0" bIns="0" rtlCol="0"/>
            <a:lstStyle/>
            <a:p>
              <a:endParaRPr/>
            </a:p>
          </p:txBody>
        </p:sp>
        <p:sp>
          <p:nvSpPr>
            <p:cNvPr id="112" name="object 112"/>
            <p:cNvSpPr/>
            <p:nvPr/>
          </p:nvSpPr>
          <p:spPr>
            <a:xfrm>
              <a:off x="3777614" y="1659636"/>
              <a:ext cx="3810" cy="0"/>
            </a:xfrm>
            <a:custGeom>
              <a:avLst/>
              <a:gdLst/>
              <a:ahLst/>
              <a:cxnLst/>
              <a:rect l="l" t="t" r="r" b="b"/>
              <a:pathLst>
                <a:path w="3810">
                  <a:moveTo>
                    <a:pt x="0" y="0"/>
                  </a:moveTo>
                  <a:lnTo>
                    <a:pt x="3683" y="0"/>
                  </a:lnTo>
                </a:path>
              </a:pathLst>
            </a:custGeom>
            <a:ln w="4763">
              <a:solidFill>
                <a:srgbClr val="221F1F"/>
              </a:solidFill>
            </a:ln>
          </p:spPr>
          <p:txBody>
            <a:bodyPr wrap="square" lIns="0" tIns="0" rIns="0" bIns="0" rtlCol="0"/>
            <a:lstStyle/>
            <a:p>
              <a:endParaRPr/>
            </a:p>
          </p:txBody>
        </p:sp>
        <p:sp>
          <p:nvSpPr>
            <p:cNvPr id="113" name="object 113"/>
            <p:cNvSpPr/>
            <p:nvPr/>
          </p:nvSpPr>
          <p:spPr>
            <a:xfrm>
              <a:off x="3777614" y="1629156"/>
              <a:ext cx="39370" cy="34925"/>
            </a:xfrm>
            <a:custGeom>
              <a:avLst/>
              <a:gdLst/>
              <a:ahLst/>
              <a:cxnLst/>
              <a:rect l="l" t="t" r="r" b="b"/>
              <a:pathLst>
                <a:path w="39370" h="34925">
                  <a:moveTo>
                    <a:pt x="0" y="34797"/>
                  </a:moveTo>
                  <a:lnTo>
                    <a:pt x="3683" y="34797"/>
                  </a:lnTo>
                </a:path>
                <a:path w="39370" h="34925">
                  <a:moveTo>
                    <a:pt x="35306" y="0"/>
                  </a:moveTo>
                  <a:lnTo>
                    <a:pt x="39115" y="0"/>
                  </a:lnTo>
                </a:path>
              </a:pathLst>
            </a:custGeom>
            <a:ln w="4761">
              <a:solidFill>
                <a:srgbClr val="221F1F"/>
              </a:solidFill>
            </a:ln>
          </p:spPr>
          <p:txBody>
            <a:bodyPr wrap="square" lIns="0" tIns="0" rIns="0" bIns="0" rtlCol="0"/>
            <a:lstStyle/>
            <a:p>
              <a:endParaRPr/>
            </a:p>
          </p:txBody>
        </p:sp>
        <p:sp>
          <p:nvSpPr>
            <p:cNvPr id="114" name="object 114"/>
            <p:cNvSpPr/>
            <p:nvPr/>
          </p:nvSpPr>
          <p:spPr>
            <a:xfrm>
              <a:off x="3812920" y="1633474"/>
              <a:ext cx="3810" cy="0"/>
            </a:xfrm>
            <a:custGeom>
              <a:avLst/>
              <a:gdLst/>
              <a:ahLst/>
              <a:cxnLst/>
              <a:rect l="l" t="t" r="r" b="b"/>
              <a:pathLst>
                <a:path w="3810">
                  <a:moveTo>
                    <a:pt x="0" y="0"/>
                  </a:moveTo>
                  <a:lnTo>
                    <a:pt x="3809" y="0"/>
                  </a:lnTo>
                </a:path>
              </a:pathLst>
            </a:custGeom>
            <a:ln w="4763">
              <a:solidFill>
                <a:srgbClr val="221F1F"/>
              </a:solidFill>
            </a:ln>
          </p:spPr>
          <p:txBody>
            <a:bodyPr wrap="square" lIns="0" tIns="0" rIns="0" bIns="0" rtlCol="0"/>
            <a:lstStyle/>
            <a:p>
              <a:endParaRPr/>
            </a:p>
          </p:txBody>
        </p:sp>
        <p:sp>
          <p:nvSpPr>
            <p:cNvPr id="115" name="object 115"/>
            <p:cNvSpPr/>
            <p:nvPr/>
          </p:nvSpPr>
          <p:spPr>
            <a:xfrm>
              <a:off x="3812920" y="1637792"/>
              <a:ext cx="3810" cy="0"/>
            </a:xfrm>
            <a:custGeom>
              <a:avLst/>
              <a:gdLst/>
              <a:ahLst/>
              <a:cxnLst/>
              <a:rect l="l" t="t" r="r" b="b"/>
              <a:pathLst>
                <a:path w="3810">
                  <a:moveTo>
                    <a:pt x="0" y="0"/>
                  </a:moveTo>
                  <a:lnTo>
                    <a:pt x="3809" y="0"/>
                  </a:lnTo>
                </a:path>
              </a:pathLst>
            </a:custGeom>
            <a:ln w="4758">
              <a:solidFill>
                <a:srgbClr val="221F1F"/>
              </a:solidFill>
            </a:ln>
          </p:spPr>
          <p:txBody>
            <a:bodyPr wrap="square" lIns="0" tIns="0" rIns="0" bIns="0" rtlCol="0"/>
            <a:lstStyle/>
            <a:p>
              <a:endParaRPr/>
            </a:p>
          </p:txBody>
        </p:sp>
        <p:sp>
          <p:nvSpPr>
            <p:cNvPr id="116" name="object 116"/>
            <p:cNvSpPr/>
            <p:nvPr/>
          </p:nvSpPr>
          <p:spPr>
            <a:xfrm>
              <a:off x="3812920" y="1642237"/>
              <a:ext cx="3810" cy="0"/>
            </a:xfrm>
            <a:custGeom>
              <a:avLst/>
              <a:gdLst/>
              <a:ahLst/>
              <a:cxnLst/>
              <a:rect l="l" t="t" r="r" b="b"/>
              <a:pathLst>
                <a:path w="3810">
                  <a:moveTo>
                    <a:pt x="0" y="0"/>
                  </a:moveTo>
                  <a:lnTo>
                    <a:pt x="3809" y="0"/>
                  </a:lnTo>
                </a:path>
              </a:pathLst>
            </a:custGeom>
            <a:ln w="4761">
              <a:solidFill>
                <a:srgbClr val="221F1F"/>
              </a:solidFill>
            </a:ln>
          </p:spPr>
          <p:txBody>
            <a:bodyPr wrap="square" lIns="0" tIns="0" rIns="0" bIns="0" rtlCol="0"/>
            <a:lstStyle/>
            <a:p>
              <a:endParaRPr/>
            </a:p>
          </p:txBody>
        </p:sp>
        <p:sp>
          <p:nvSpPr>
            <p:cNvPr id="117" name="object 117"/>
            <p:cNvSpPr/>
            <p:nvPr/>
          </p:nvSpPr>
          <p:spPr>
            <a:xfrm>
              <a:off x="3812920" y="1659636"/>
              <a:ext cx="3810" cy="0"/>
            </a:xfrm>
            <a:custGeom>
              <a:avLst/>
              <a:gdLst/>
              <a:ahLst/>
              <a:cxnLst/>
              <a:rect l="l" t="t" r="r" b="b"/>
              <a:pathLst>
                <a:path w="3810">
                  <a:moveTo>
                    <a:pt x="0" y="0"/>
                  </a:moveTo>
                  <a:lnTo>
                    <a:pt x="3809" y="0"/>
                  </a:lnTo>
                </a:path>
              </a:pathLst>
            </a:custGeom>
            <a:ln w="4763">
              <a:solidFill>
                <a:srgbClr val="221F1F"/>
              </a:solidFill>
            </a:ln>
          </p:spPr>
          <p:txBody>
            <a:bodyPr wrap="square" lIns="0" tIns="0" rIns="0" bIns="0" rtlCol="0"/>
            <a:lstStyle/>
            <a:p>
              <a:endParaRPr/>
            </a:p>
          </p:txBody>
        </p:sp>
        <p:sp>
          <p:nvSpPr>
            <p:cNvPr id="118" name="object 118"/>
            <p:cNvSpPr/>
            <p:nvPr/>
          </p:nvSpPr>
          <p:spPr>
            <a:xfrm>
              <a:off x="3812920" y="1624711"/>
              <a:ext cx="7620" cy="39370"/>
            </a:xfrm>
            <a:custGeom>
              <a:avLst/>
              <a:gdLst/>
              <a:ahLst/>
              <a:cxnLst/>
              <a:rect l="l" t="t" r="r" b="b"/>
              <a:pathLst>
                <a:path w="7620" h="39369">
                  <a:moveTo>
                    <a:pt x="0" y="39242"/>
                  </a:moveTo>
                  <a:lnTo>
                    <a:pt x="3809" y="39242"/>
                  </a:lnTo>
                </a:path>
                <a:path w="7620" h="39369">
                  <a:moveTo>
                    <a:pt x="3937" y="0"/>
                  </a:moveTo>
                  <a:lnTo>
                    <a:pt x="7619" y="0"/>
                  </a:lnTo>
                </a:path>
                <a:path w="7620" h="39369">
                  <a:moveTo>
                    <a:pt x="3937" y="4444"/>
                  </a:moveTo>
                  <a:lnTo>
                    <a:pt x="7619" y="4444"/>
                  </a:lnTo>
                </a:path>
              </a:pathLst>
            </a:custGeom>
            <a:ln w="4761">
              <a:solidFill>
                <a:srgbClr val="221F1F"/>
              </a:solidFill>
            </a:ln>
          </p:spPr>
          <p:txBody>
            <a:bodyPr wrap="square" lIns="0" tIns="0" rIns="0" bIns="0" rtlCol="0"/>
            <a:lstStyle/>
            <a:p>
              <a:endParaRPr/>
            </a:p>
          </p:txBody>
        </p:sp>
        <p:sp>
          <p:nvSpPr>
            <p:cNvPr id="119" name="object 119"/>
            <p:cNvSpPr/>
            <p:nvPr/>
          </p:nvSpPr>
          <p:spPr>
            <a:xfrm>
              <a:off x="3816857" y="1633474"/>
              <a:ext cx="3810" cy="0"/>
            </a:xfrm>
            <a:custGeom>
              <a:avLst/>
              <a:gdLst/>
              <a:ahLst/>
              <a:cxnLst/>
              <a:rect l="l" t="t" r="r" b="b"/>
              <a:pathLst>
                <a:path w="3810">
                  <a:moveTo>
                    <a:pt x="0" y="0"/>
                  </a:moveTo>
                  <a:lnTo>
                    <a:pt x="3682" y="0"/>
                  </a:lnTo>
                </a:path>
              </a:pathLst>
            </a:custGeom>
            <a:ln w="4763">
              <a:solidFill>
                <a:srgbClr val="221F1F"/>
              </a:solidFill>
            </a:ln>
          </p:spPr>
          <p:txBody>
            <a:bodyPr wrap="square" lIns="0" tIns="0" rIns="0" bIns="0" rtlCol="0"/>
            <a:lstStyle/>
            <a:p>
              <a:endParaRPr/>
            </a:p>
          </p:txBody>
        </p:sp>
        <p:sp>
          <p:nvSpPr>
            <p:cNvPr id="120" name="object 120"/>
            <p:cNvSpPr/>
            <p:nvPr/>
          </p:nvSpPr>
          <p:spPr>
            <a:xfrm>
              <a:off x="3816857" y="1637792"/>
              <a:ext cx="3810" cy="0"/>
            </a:xfrm>
            <a:custGeom>
              <a:avLst/>
              <a:gdLst/>
              <a:ahLst/>
              <a:cxnLst/>
              <a:rect l="l" t="t" r="r" b="b"/>
              <a:pathLst>
                <a:path w="3810">
                  <a:moveTo>
                    <a:pt x="0" y="0"/>
                  </a:moveTo>
                  <a:lnTo>
                    <a:pt x="3682" y="0"/>
                  </a:lnTo>
                </a:path>
              </a:pathLst>
            </a:custGeom>
            <a:ln w="4758">
              <a:solidFill>
                <a:srgbClr val="221F1F"/>
              </a:solidFill>
            </a:ln>
          </p:spPr>
          <p:txBody>
            <a:bodyPr wrap="square" lIns="0" tIns="0" rIns="0" bIns="0" rtlCol="0"/>
            <a:lstStyle/>
            <a:p>
              <a:endParaRPr/>
            </a:p>
          </p:txBody>
        </p:sp>
        <p:sp>
          <p:nvSpPr>
            <p:cNvPr id="121" name="object 121"/>
            <p:cNvSpPr/>
            <p:nvPr/>
          </p:nvSpPr>
          <p:spPr>
            <a:xfrm>
              <a:off x="3816857" y="1642237"/>
              <a:ext cx="3810" cy="4445"/>
            </a:xfrm>
            <a:custGeom>
              <a:avLst/>
              <a:gdLst/>
              <a:ahLst/>
              <a:cxnLst/>
              <a:rect l="l" t="t" r="r" b="b"/>
              <a:pathLst>
                <a:path w="3810" h="4444">
                  <a:moveTo>
                    <a:pt x="0" y="0"/>
                  </a:moveTo>
                  <a:lnTo>
                    <a:pt x="3682" y="0"/>
                  </a:lnTo>
                </a:path>
                <a:path w="3810" h="4444">
                  <a:moveTo>
                    <a:pt x="0" y="4318"/>
                  </a:moveTo>
                  <a:lnTo>
                    <a:pt x="3682" y="4318"/>
                  </a:lnTo>
                </a:path>
              </a:pathLst>
            </a:custGeom>
            <a:ln w="4761">
              <a:solidFill>
                <a:srgbClr val="221F1F"/>
              </a:solidFill>
            </a:ln>
          </p:spPr>
          <p:txBody>
            <a:bodyPr wrap="square" lIns="0" tIns="0" rIns="0" bIns="0" rtlCol="0"/>
            <a:lstStyle/>
            <a:p>
              <a:endParaRPr/>
            </a:p>
          </p:txBody>
        </p:sp>
        <p:sp>
          <p:nvSpPr>
            <p:cNvPr id="122" name="object 122"/>
            <p:cNvSpPr/>
            <p:nvPr/>
          </p:nvSpPr>
          <p:spPr>
            <a:xfrm>
              <a:off x="3816857" y="1659636"/>
              <a:ext cx="3810" cy="0"/>
            </a:xfrm>
            <a:custGeom>
              <a:avLst/>
              <a:gdLst/>
              <a:ahLst/>
              <a:cxnLst/>
              <a:rect l="l" t="t" r="r" b="b"/>
              <a:pathLst>
                <a:path w="3810">
                  <a:moveTo>
                    <a:pt x="0" y="0"/>
                  </a:moveTo>
                  <a:lnTo>
                    <a:pt x="3682" y="0"/>
                  </a:lnTo>
                </a:path>
              </a:pathLst>
            </a:custGeom>
            <a:ln w="4763">
              <a:solidFill>
                <a:srgbClr val="221F1F"/>
              </a:solidFill>
            </a:ln>
          </p:spPr>
          <p:txBody>
            <a:bodyPr wrap="square" lIns="0" tIns="0" rIns="0" bIns="0" rtlCol="0"/>
            <a:lstStyle/>
            <a:p>
              <a:endParaRPr/>
            </a:p>
          </p:txBody>
        </p:sp>
        <p:sp>
          <p:nvSpPr>
            <p:cNvPr id="123" name="object 123"/>
            <p:cNvSpPr/>
            <p:nvPr/>
          </p:nvSpPr>
          <p:spPr>
            <a:xfrm>
              <a:off x="3816857" y="1624711"/>
              <a:ext cx="7620" cy="39370"/>
            </a:xfrm>
            <a:custGeom>
              <a:avLst/>
              <a:gdLst/>
              <a:ahLst/>
              <a:cxnLst/>
              <a:rect l="l" t="t" r="r" b="b"/>
              <a:pathLst>
                <a:path w="7620" h="39369">
                  <a:moveTo>
                    <a:pt x="0" y="39242"/>
                  </a:moveTo>
                  <a:lnTo>
                    <a:pt x="3682" y="39242"/>
                  </a:lnTo>
                </a:path>
                <a:path w="7620" h="39369">
                  <a:moveTo>
                    <a:pt x="3937" y="0"/>
                  </a:moveTo>
                  <a:lnTo>
                    <a:pt x="7619" y="0"/>
                  </a:lnTo>
                </a:path>
                <a:path w="7620" h="39369">
                  <a:moveTo>
                    <a:pt x="3937" y="17525"/>
                  </a:moveTo>
                  <a:lnTo>
                    <a:pt x="7619" y="17525"/>
                  </a:lnTo>
                </a:path>
                <a:path w="7620" h="39369">
                  <a:moveTo>
                    <a:pt x="3937" y="21843"/>
                  </a:moveTo>
                  <a:lnTo>
                    <a:pt x="7619" y="21843"/>
                  </a:lnTo>
                </a:path>
              </a:pathLst>
            </a:custGeom>
            <a:ln w="4761">
              <a:solidFill>
                <a:srgbClr val="221F1F"/>
              </a:solidFill>
            </a:ln>
          </p:spPr>
          <p:txBody>
            <a:bodyPr wrap="square" lIns="0" tIns="0" rIns="0" bIns="0" rtlCol="0"/>
            <a:lstStyle/>
            <a:p>
              <a:endParaRPr/>
            </a:p>
          </p:txBody>
        </p:sp>
        <p:sp>
          <p:nvSpPr>
            <p:cNvPr id="124" name="object 124"/>
            <p:cNvSpPr/>
            <p:nvPr/>
          </p:nvSpPr>
          <p:spPr>
            <a:xfrm>
              <a:off x="3820794" y="1659636"/>
              <a:ext cx="3810" cy="0"/>
            </a:xfrm>
            <a:custGeom>
              <a:avLst/>
              <a:gdLst/>
              <a:ahLst/>
              <a:cxnLst/>
              <a:rect l="l" t="t" r="r" b="b"/>
              <a:pathLst>
                <a:path w="3810">
                  <a:moveTo>
                    <a:pt x="0" y="0"/>
                  </a:moveTo>
                  <a:lnTo>
                    <a:pt x="3682" y="0"/>
                  </a:lnTo>
                </a:path>
              </a:pathLst>
            </a:custGeom>
            <a:ln w="4763">
              <a:solidFill>
                <a:srgbClr val="221F1F"/>
              </a:solidFill>
            </a:ln>
          </p:spPr>
          <p:txBody>
            <a:bodyPr wrap="square" lIns="0" tIns="0" rIns="0" bIns="0" rtlCol="0"/>
            <a:lstStyle/>
            <a:p>
              <a:endParaRPr/>
            </a:p>
          </p:txBody>
        </p:sp>
        <p:sp>
          <p:nvSpPr>
            <p:cNvPr id="125" name="object 125"/>
            <p:cNvSpPr/>
            <p:nvPr/>
          </p:nvSpPr>
          <p:spPr>
            <a:xfrm>
              <a:off x="3820794" y="1624711"/>
              <a:ext cx="7620" cy="39370"/>
            </a:xfrm>
            <a:custGeom>
              <a:avLst/>
              <a:gdLst/>
              <a:ahLst/>
              <a:cxnLst/>
              <a:rect l="l" t="t" r="r" b="b"/>
              <a:pathLst>
                <a:path w="7620" h="39369">
                  <a:moveTo>
                    <a:pt x="0" y="39242"/>
                  </a:moveTo>
                  <a:lnTo>
                    <a:pt x="3682" y="39242"/>
                  </a:lnTo>
                </a:path>
                <a:path w="7620" h="39369">
                  <a:moveTo>
                    <a:pt x="3937" y="0"/>
                  </a:moveTo>
                  <a:lnTo>
                    <a:pt x="7619" y="0"/>
                  </a:lnTo>
                </a:path>
                <a:path w="7620" h="39369">
                  <a:moveTo>
                    <a:pt x="3937" y="17525"/>
                  </a:moveTo>
                  <a:lnTo>
                    <a:pt x="7619" y="17525"/>
                  </a:lnTo>
                </a:path>
                <a:path w="7620" h="39369">
                  <a:moveTo>
                    <a:pt x="3937" y="21843"/>
                  </a:moveTo>
                  <a:lnTo>
                    <a:pt x="7619" y="21843"/>
                  </a:lnTo>
                </a:path>
              </a:pathLst>
            </a:custGeom>
            <a:ln w="4761">
              <a:solidFill>
                <a:srgbClr val="221F1F"/>
              </a:solidFill>
            </a:ln>
          </p:spPr>
          <p:txBody>
            <a:bodyPr wrap="square" lIns="0" tIns="0" rIns="0" bIns="0" rtlCol="0"/>
            <a:lstStyle/>
            <a:p>
              <a:endParaRPr/>
            </a:p>
          </p:txBody>
        </p:sp>
        <p:sp>
          <p:nvSpPr>
            <p:cNvPr id="126" name="object 126"/>
            <p:cNvSpPr/>
            <p:nvPr/>
          </p:nvSpPr>
          <p:spPr>
            <a:xfrm>
              <a:off x="3824731" y="1659636"/>
              <a:ext cx="3810" cy="0"/>
            </a:xfrm>
            <a:custGeom>
              <a:avLst/>
              <a:gdLst/>
              <a:ahLst/>
              <a:cxnLst/>
              <a:rect l="l" t="t" r="r" b="b"/>
              <a:pathLst>
                <a:path w="3810">
                  <a:moveTo>
                    <a:pt x="0" y="0"/>
                  </a:moveTo>
                  <a:lnTo>
                    <a:pt x="3682" y="0"/>
                  </a:lnTo>
                </a:path>
              </a:pathLst>
            </a:custGeom>
            <a:ln w="4763">
              <a:solidFill>
                <a:srgbClr val="221F1F"/>
              </a:solidFill>
            </a:ln>
          </p:spPr>
          <p:txBody>
            <a:bodyPr wrap="square" lIns="0" tIns="0" rIns="0" bIns="0" rtlCol="0"/>
            <a:lstStyle/>
            <a:p>
              <a:endParaRPr/>
            </a:p>
          </p:txBody>
        </p:sp>
        <p:sp>
          <p:nvSpPr>
            <p:cNvPr id="127" name="object 127"/>
            <p:cNvSpPr/>
            <p:nvPr/>
          </p:nvSpPr>
          <p:spPr>
            <a:xfrm>
              <a:off x="3824731" y="1624711"/>
              <a:ext cx="7620" cy="39370"/>
            </a:xfrm>
            <a:custGeom>
              <a:avLst/>
              <a:gdLst/>
              <a:ahLst/>
              <a:cxnLst/>
              <a:rect l="l" t="t" r="r" b="b"/>
              <a:pathLst>
                <a:path w="7620" h="39369">
                  <a:moveTo>
                    <a:pt x="0" y="39242"/>
                  </a:moveTo>
                  <a:lnTo>
                    <a:pt x="3682" y="39242"/>
                  </a:lnTo>
                </a:path>
                <a:path w="7620" h="39369">
                  <a:moveTo>
                    <a:pt x="3937" y="0"/>
                  </a:moveTo>
                  <a:lnTo>
                    <a:pt x="7619" y="0"/>
                  </a:lnTo>
                </a:path>
                <a:path w="7620" h="39369">
                  <a:moveTo>
                    <a:pt x="3937" y="17525"/>
                  </a:moveTo>
                  <a:lnTo>
                    <a:pt x="7619" y="17525"/>
                  </a:lnTo>
                </a:path>
                <a:path w="7620" h="39369">
                  <a:moveTo>
                    <a:pt x="3937" y="21843"/>
                  </a:moveTo>
                  <a:lnTo>
                    <a:pt x="7619" y="21843"/>
                  </a:lnTo>
                </a:path>
              </a:pathLst>
            </a:custGeom>
            <a:ln w="4761">
              <a:solidFill>
                <a:srgbClr val="221F1F"/>
              </a:solidFill>
            </a:ln>
          </p:spPr>
          <p:txBody>
            <a:bodyPr wrap="square" lIns="0" tIns="0" rIns="0" bIns="0" rtlCol="0"/>
            <a:lstStyle/>
            <a:p>
              <a:endParaRPr/>
            </a:p>
          </p:txBody>
        </p:sp>
        <p:sp>
          <p:nvSpPr>
            <p:cNvPr id="128" name="object 128"/>
            <p:cNvSpPr/>
            <p:nvPr/>
          </p:nvSpPr>
          <p:spPr>
            <a:xfrm>
              <a:off x="3828668" y="1659636"/>
              <a:ext cx="3810" cy="0"/>
            </a:xfrm>
            <a:custGeom>
              <a:avLst/>
              <a:gdLst/>
              <a:ahLst/>
              <a:cxnLst/>
              <a:rect l="l" t="t" r="r" b="b"/>
              <a:pathLst>
                <a:path w="3810">
                  <a:moveTo>
                    <a:pt x="0" y="0"/>
                  </a:moveTo>
                  <a:lnTo>
                    <a:pt x="3682" y="0"/>
                  </a:lnTo>
                </a:path>
              </a:pathLst>
            </a:custGeom>
            <a:ln w="4763">
              <a:solidFill>
                <a:srgbClr val="221F1F"/>
              </a:solidFill>
            </a:ln>
          </p:spPr>
          <p:txBody>
            <a:bodyPr wrap="square" lIns="0" tIns="0" rIns="0" bIns="0" rtlCol="0"/>
            <a:lstStyle/>
            <a:p>
              <a:endParaRPr/>
            </a:p>
          </p:txBody>
        </p:sp>
        <p:sp>
          <p:nvSpPr>
            <p:cNvPr id="129" name="object 129"/>
            <p:cNvSpPr/>
            <p:nvPr/>
          </p:nvSpPr>
          <p:spPr>
            <a:xfrm>
              <a:off x="3828668" y="1624711"/>
              <a:ext cx="7620" cy="39370"/>
            </a:xfrm>
            <a:custGeom>
              <a:avLst/>
              <a:gdLst/>
              <a:ahLst/>
              <a:cxnLst/>
              <a:rect l="l" t="t" r="r" b="b"/>
              <a:pathLst>
                <a:path w="7620" h="39369">
                  <a:moveTo>
                    <a:pt x="0" y="39242"/>
                  </a:moveTo>
                  <a:lnTo>
                    <a:pt x="3682" y="39242"/>
                  </a:lnTo>
                </a:path>
                <a:path w="7620" h="39369">
                  <a:moveTo>
                    <a:pt x="3936" y="0"/>
                  </a:moveTo>
                  <a:lnTo>
                    <a:pt x="7619" y="0"/>
                  </a:lnTo>
                </a:path>
                <a:path w="7620" h="39369">
                  <a:moveTo>
                    <a:pt x="3936" y="17525"/>
                  </a:moveTo>
                  <a:lnTo>
                    <a:pt x="7619" y="17525"/>
                  </a:lnTo>
                </a:path>
                <a:path w="7620" h="39369">
                  <a:moveTo>
                    <a:pt x="3936" y="21843"/>
                  </a:moveTo>
                  <a:lnTo>
                    <a:pt x="7619" y="21843"/>
                  </a:lnTo>
                </a:path>
              </a:pathLst>
            </a:custGeom>
            <a:ln w="4761">
              <a:solidFill>
                <a:srgbClr val="221F1F"/>
              </a:solidFill>
            </a:ln>
          </p:spPr>
          <p:txBody>
            <a:bodyPr wrap="square" lIns="0" tIns="0" rIns="0" bIns="0" rtlCol="0"/>
            <a:lstStyle/>
            <a:p>
              <a:endParaRPr/>
            </a:p>
          </p:txBody>
        </p:sp>
        <p:sp>
          <p:nvSpPr>
            <p:cNvPr id="130" name="object 130"/>
            <p:cNvSpPr/>
            <p:nvPr/>
          </p:nvSpPr>
          <p:spPr>
            <a:xfrm>
              <a:off x="3832605" y="1659636"/>
              <a:ext cx="3810" cy="0"/>
            </a:xfrm>
            <a:custGeom>
              <a:avLst/>
              <a:gdLst/>
              <a:ahLst/>
              <a:cxnLst/>
              <a:rect l="l" t="t" r="r" b="b"/>
              <a:pathLst>
                <a:path w="3810">
                  <a:moveTo>
                    <a:pt x="0" y="0"/>
                  </a:moveTo>
                  <a:lnTo>
                    <a:pt x="3683" y="0"/>
                  </a:lnTo>
                </a:path>
              </a:pathLst>
            </a:custGeom>
            <a:ln w="4763">
              <a:solidFill>
                <a:srgbClr val="221F1F"/>
              </a:solidFill>
            </a:ln>
          </p:spPr>
          <p:txBody>
            <a:bodyPr wrap="square" lIns="0" tIns="0" rIns="0" bIns="0" rtlCol="0"/>
            <a:lstStyle/>
            <a:p>
              <a:endParaRPr/>
            </a:p>
          </p:txBody>
        </p:sp>
        <p:sp>
          <p:nvSpPr>
            <p:cNvPr id="131" name="object 131"/>
            <p:cNvSpPr/>
            <p:nvPr/>
          </p:nvSpPr>
          <p:spPr>
            <a:xfrm>
              <a:off x="3832605" y="1624711"/>
              <a:ext cx="7620" cy="39370"/>
            </a:xfrm>
            <a:custGeom>
              <a:avLst/>
              <a:gdLst/>
              <a:ahLst/>
              <a:cxnLst/>
              <a:rect l="l" t="t" r="r" b="b"/>
              <a:pathLst>
                <a:path w="7620" h="39369">
                  <a:moveTo>
                    <a:pt x="0" y="39242"/>
                  </a:moveTo>
                  <a:lnTo>
                    <a:pt x="3683" y="39242"/>
                  </a:lnTo>
                </a:path>
                <a:path w="7620" h="39369">
                  <a:moveTo>
                    <a:pt x="3937" y="0"/>
                  </a:moveTo>
                  <a:lnTo>
                    <a:pt x="7620" y="0"/>
                  </a:lnTo>
                </a:path>
                <a:path w="7620" h="39369">
                  <a:moveTo>
                    <a:pt x="3937" y="17525"/>
                  </a:moveTo>
                  <a:lnTo>
                    <a:pt x="7620" y="17525"/>
                  </a:lnTo>
                </a:path>
                <a:path w="7620" h="39369">
                  <a:moveTo>
                    <a:pt x="3937" y="21843"/>
                  </a:moveTo>
                  <a:lnTo>
                    <a:pt x="7620" y="21843"/>
                  </a:lnTo>
                </a:path>
              </a:pathLst>
            </a:custGeom>
            <a:ln w="4761">
              <a:solidFill>
                <a:srgbClr val="221F1F"/>
              </a:solidFill>
            </a:ln>
          </p:spPr>
          <p:txBody>
            <a:bodyPr wrap="square" lIns="0" tIns="0" rIns="0" bIns="0" rtlCol="0"/>
            <a:lstStyle/>
            <a:p>
              <a:endParaRPr/>
            </a:p>
          </p:txBody>
        </p:sp>
        <p:sp>
          <p:nvSpPr>
            <p:cNvPr id="132" name="object 132"/>
            <p:cNvSpPr/>
            <p:nvPr/>
          </p:nvSpPr>
          <p:spPr>
            <a:xfrm>
              <a:off x="3836542" y="1659636"/>
              <a:ext cx="3810" cy="0"/>
            </a:xfrm>
            <a:custGeom>
              <a:avLst/>
              <a:gdLst/>
              <a:ahLst/>
              <a:cxnLst/>
              <a:rect l="l" t="t" r="r" b="b"/>
              <a:pathLst>
                <a:path w="3810">
                  <a:moveTo>
                    <a:pt x="0" y="0"/>
                  </a:moveTo>
                  <a:lnTo>
                    <a:pt x="3683" y="0"/>
                  </a:lnTo>
                </a:path>
              </a:pathLst>
            </a:custGeom>
            <a:ln w="4763">
              <a:solidFill>
                <a:srgbClr val="221F1F"/>
              </a:solidFill>
            </a:ln>
          </p:spPr>
          <p:txBody>
            <a:bodyPr wrap="square" lIns="0" tIns="0" rIns="0" bIns="0" rtlCol="0"/>
            <a:lstStyle/>
            <a:p>
              <a:endParaRPr/>
            </a:p>
          </p:txBody>
        </p:sp>
        <p:sp>
          <p:nvSpPr>
            <p:cNvPr id="133" name="object 133"/>
            <p:cNvSpPr/>
            <p:nvPr/>
          </p:nvSpPr>
          <p:spPr>
            <a:xfrm>
              <a:off x="3820794" y="1624711"/>
              <a:ext cx="23495" cy="39370"/>
            </a:xfrm>
            <a:custGeom>
              <a:avLst/>
              <a:gdLst/>
              <a:ahLst/>
              <a:cxnLst/>
              <a:rect l="l" t="t" r="r" b="b"/>
              <a:pathLst>
                <a:path w="23495" h="39369">
                  <a:moveTo>
                    <a:pt x="15747" y="39242"/>
                  </a:moveTo>
                  <a:lnTo>
                    <a:pt x="19430" y="39242"/>
                  </a:lnTo>
                </a:path>
                <a:path w="23495" h="39369">
                  <a:moveTo>
                    <a:pt x="19684" y="0"/>
                  </a:moveTo>
                  <a:lnTo>
                    <a:pt x="23367" y="0"/>
                  </a:lnTo>
                </a:path>
                <a:path w="23495" h="39369">
                  <a:moveTo>
                    <a:pt x="0" y="4444"/>
                  </a:moveTo>
                  <a:lnTo>
                    <a:pt x="3682" y="4444"/>
                  </a:lnTo>
                </a:path>
                <a:path w="23495" h="39369">
                  <a:moveTo>
                    <a:pt x="3937" y="4444"/>
                  </a:moveTo>
                  <a:lnTo>
                    <a:pt x="7619" y="4444"/>
                  </a:lnTo>
                </a:path>
                <a:path w="23495" h="39369">
                  <a:moveTo>
                    <a:pt x="7874" y="4444"/>
                  </a:moveTo>
                  <a:lnTo>
                    <a:pt x="11556" y="4444"/>
                  </a:lnTo>
                </a:path>
                <a:path w="23495" h="39369">
                  <a:moveTo>
                    <a:pt x="11810" y="4444"/>
                  </a:moveTo>
                  <a:lnTo>
                    <a:pt x="15493" y="4444"/>
                  </a:lnTo>
                </a:path>
                <a:path w="23495" h="39369">
                  <a:moveTo>
                    <a:pt x="15747" y="4444"/>
                  </a:moveTo>
                  <a:lnTo>
                    <a:pt x="19430" y="4444"/>
                  </a:lnTo>
                </a:path>
                <a:path w="23495" h="39369">
                  <a:moveTo>
                    <a:pt x="19684" y="4444"/>
                  </a:moveTo>
                  <a:lnTo>
                    <a:pt x="23367" y="4444"/>
                  </a:lnTo>
                </a:path>
              </a:pathLst>
            </a:custGeom>
            <a:ln w="4761">
              <a:solidFill>
                <a:srgbClr val="221F1F"/>
              </a:solidFill>
            </a:ln>
          </p:spPr>
          <p:txBody>
            <a:bodyPr wrap="square" lIns="0" tIns="0" rIns="0" bIns="0" rtlCol="0"/>
            <a:lstStyle/>
            <a:p>
              <a:endParaRPr/>
            </a:p>
          </p:txBody>
        </p:sp>
        <p:sp>
          <p:nvSpPr>
            <p:cNvPr id="134" name="object 134"/>
            <p:cNvSpPr/>
            <p:nvPr/>
          </p:nvSpPr>
          <p:spPr>
            <a:xfrm>
              <a:off x="3836542" y="1655318"/>
              <a:ext cx="7620" cy="0"/>
            </a:xfrm>
            <a:custGeom>
              <a:avLst/>
              <a:gdLst/>
              <a:ahLst/>
              <a:cxnLst/>
              <a:rect l="l" t="t" r="r" b="b"/>
              <a:pathLst>
                <a:path w="7620">
                  <a:moveTo>
                    <a:pt x="0" y="0"/>
                  </a:moveTo>
                  <a:lnTo>
                    <a:pt x="3683" y="0"/>
                  </a:lnTo>
                </a:path>
                <a:path w="7620">
                  <a:moveTo>
                    <a:pt x="3937" y="0"/>
                  </a:moveTo>
                  <a:lnTo>
                    <a:pt x="7620" y="0"/>
                  </a:lnTo>
                </a:path>
              </a:pathLst>
            </a:custGeom>
            <a:ln w="4763">
              <a:solidFill>
                <a:srgbClr val="221F1F"/>
              </a:solidFill>
            </a:ln>
          </p:spPr>
          <p:txBody>
            <a:bodyPr wrap="square" lIns="0" tIns="0" rIns="0" bIns="0" rtlCol="0"/>
            <a:lstStyle/>
            <a:p>
              <a:endParaRPr/>
            </a:p>
          </p:txBody>
        </p:sp>
        <p:sp>
          <p:nvSpPr>
            <p:cNvPr id="135" name="object 135"/>
            <p:cNvSpPr/>
            <p:nvPr/>
          </p:nvSpPr>
          <p:spPr>
            <a:xfrm>
              <a:off x="3836542" y="1646555"/>
              <a:ext cx="7620" cy="4445"/>
            </a:xfrm>
            <a:custGeom>
              <a:avLst/>
              <a:gdLst/>
              <a:ahLst/>
              <a:cxnLst/>
              <a:rect l="l" t="t" r="r" b="b"/>
              <a:pathLst>
                <a:path w="7620" h="4444">
                  <a:moveTo>
                    <a:pt x="0" y="4317"/>
                  </a:moveTo>
                  <a:lnTo>
                    <a:pt x="3683" y="4317"/>
                  </a:lnTo>
                </a:path>
                <a:path w="7620" h="4444">
                  <a:moveTo>
                    <a:pt x="3937" y="4317"/>
                  </a:moveTo>
                  <a:lnTo>
                    <a:pt x="7620" y="4317"/>
                  </a:lnTo>
                </a:path>
                <a:path w="7620" h="4444">
                  <a:moveTo>
                    <a:pt x="3937" y="0"/>
                  </a:moveTo>
                  <a:lnTo>
                    <a:pt x="7620" y="0"/>
                  </a:lnTo>
                </a:path>
              </a:pathLst>
            </a:custGeom>
            <a:ln w="4761">
              <a:solidFill>
                <a:srgbClr val="221F1F"/>
              </a:solidFill>
            </a:ln>
          </p:spPr>
          <p:txBody>
            <a:bodyPr wrap="square" lIns="0" tIns="0" rIns="0" bIns="0" rtlCol="0"/>
            <a:lstStyle/>
            <a:p>
              <a:endParaRPr/>
            </a:p>
          </p:txBody>
        </p:sp>
        <p:sp>
          <p:nvSpPr>
            <p:cNvPr id="136" name="object 136"/>
            <p:cNvSpPr/>
            <p:nvPr/>
          </p:nvSpPr>
          <p:spPr>
            <a:xfrm>
              <a:off x="3840479" y="1659636"/>
              <a:ext cx="3810" cy="0"/>
            </a:xfrm>
            <a:custGeom>
              <a:avLst/>
              <a:gdLst/>
              <a:ahLst/>
              <a:cxnLst/>
              <a:rect l="l" t="t" r="r" b="b"/>
              <a:pathLst>
                <a:path w="3810">
                  <a:moveTo>
                    <a:pt x="0" y="0"/>
                  </a:moveTo>
                  <a:lnTo>
                    <a:pt x="3683" y="0"/>
                  </a:lnTo>
                </a:path>
              </a:pathLst>
            </a:custGeom>
            <a:ln w="4763">
              <a:solidFill>
                <a:srgbClr val="221F1F"/>
              </a:solidFill>
            </a:ln>
          </p:spPr>
          <p:txBody>
            <a:bodyPr wrap="square" lIns="0" tIns="0" rIns="0" bIns="0" rtlCol="0"/>
            <a:lstStyle/>
            <a:p>
              <a:endParaRPr/>
            </a:p>
          </p:txBody>
        </p:sp>
        <p:sp>
          <p:nvSpPr>
            <p:cNvPr id="137" name="object 137"/>
            <p:cNvSpPr/>
            <p:nvPr/>
          </p:nvSpPr>
          <p:spPr>
            <a:xfrm>
              <a:off x="3852290" y="1624711"/>
              <a:ext cx="3810" cy="4445"/>
            </a:xfrm>
            <a:custGeom>
              <a:avLst/>
              <a:gdLst/>
              <a:ahLst/>
              <a:cxnLst/>
              <a:rect l="l" t="t" r="r" b="b"/>
              <a:pathLst>
                <a:path w="3810" h="4444">
                  <a:moveTo>
                    <a:pt x="0" y="0"/>
                  </a:moveTo>
                  <a:lnTo>
                    <a:pt x="3683" y="0"/>
                  </a:lnTo>
                </a:path>
                <a:path w="3810" h="4444">
                  <a:moveTo>
                    <a:pt x="0" y="4444"/>
                  </a:moveTo>
                  <a:lnTo>
                    <a:pt x="3683" y="4444"/>
                  </a:lnTo>
                </a:path>
              </a:pathLst>
            </a:custGeom>
            <a:ln w="4761">
              <a:solidFill>
                <a:srgbClr val="221F1F"/>
              </a:solidFill>
            </a:ln>
          </p:spPr>
          <p:txBody>
            <a:bodyPr wrap="square" lIns="0" tIns="0" rIns="0" bIns="0" rtlCol="0"/>
            <a:lstStyle/>
            <a:p>
              <a:endParaRPr/>
            </a:p>
          </p:txBody>
        </p:sp>
        <p:sp>
          <p:nvSpPr>
            <p:cNvPr id="138" name="object 138"/>
            <p:cNvSpPr/>
            <p:nvPr/>
          </p:nvSpPr>
          <p:spPr>
            <a:xfrm>
              <a:off x="3852290" y="1633474"/>
              <a:ext cx="3810" cy="0"/>
            </a:xfrm>
            <a:custGeom>
              <a:avLst/>
              <a:gdLst/>
              <a:ahLst/>
              <a:cxnLst/>
              <a:rect l="l" t="t" r="r" b="b"/>
              <a:pathLst>
                <a:path w="3810">
                  <a:moveTo>
                    <a:pt x="0" y="0"/>
                  </a:moveTo>
                  <a:lnTo>
                    <a:pt x="3683" y="0"/>
                  </a:lnTo>
                </a:path>
              </a:pathLst>
            </a:custGeom>
            <a:ln w="4763">
              <a:solidFill>
                <a:srgbClr val="221F1F"/>
              </a:solidFill>
            </a:ln>
          </p:spPr>
          <p:txBody>
            <a:bodyPr wrap="square" lIns="0" tIns="0" rIns="0" bIns="0" rtlCol="0"/>
            <a:lstStyle/>
            <a:p>
              <a:endParaRPr/>
            </a:p>
          </p:txBody>
        </p:sp>
        <p:sp>
          <p:nvSpPr>
            <p:cNvPr id="139" name="object 139"/>
            <p:cNvSpPr/>
            <p:nvPr/>
          </p:nvSpPr>
          <p:spPr>
            <a:xfrm>
              <a:off x="3852290" y="1637792"/>
              <a:ext cx="3810" cy="0"/>
            </a:xfrm>
            <a:custGeom>
              <a:avLst/>
              <a:gdLst/>
              <a:ahLst/>
              <a:cxnLst/>
              <a:rect l="l" t="t" r="r" b="b"/>
              <a:pathLst>
                <a:path w="3810">
                  <a:moveTo>
                    <a:pt x="0" y="0"/>
                  </a:moveTo>
                  <a:lnTo>
                    <a:pt x="3683" y="0"/>
                  </a:lnTo>
                </a:path>
              </a:pathLst>
            </a:custGeom>
            <a:ln w="4758">
              <a:solidFill>
                <a:srgbClr val="221F1F"/>
              </a:solidFill>
            </a:ln>
          </p:spPr>
          <p:txBody>
            <a:bodyPr wrap="square" lIns="0" tIns="0" rIns="0" bIns="0" rtlCol="0"/>
            <a:lstStyle/>
            <a:p>
              <a:endParaRPr/>
            </a:p>
          </p:txBody>
        </p:sp>
        <p:sp>
          <p:nvSpPr>
            <p:cNvPr id="140" name="object 140"/>
            <p:cNvSpPr/>
            <p:nvPr/>
          </p:nvSpPr>
          <p:spPr>
            <a:xfrm>
              <a:off x="3852290" y="1642237"/>
              <a:ext cx="3810" cy="8890"/>
            </a:xfrm>
            <a:custGeom>
              <a:avLst/>
              <a:gdLst/>
              <a:ahLst/>
              <a:cxnLst/>
              <a:rect l="l" t="t" r="r" b="b"/>
              <a:pathLst>
                <a:path w="3810" h="8889">
                  <a:moveTo>
                    <a:pt x="0" y="0"/>
                  </a:moveTo>
                  <a:lnTo>
                    <a:pt x="3683" y="0"/>
                  </a:lnTo>
                </a:path>
                <a:path w="3810" h="8889">
                  <a:moveTo>
                    <a:pt x="0" y="4318"/>
                  </a:moveTo>
                  <a:lnTo>
                    <a:pt x="3683" y="4318"/>
                  </a:lnTo>
                </a:path>
                <a:path w="3810" h="8889">
                  <a:moveTo>
                    <a:pt x="0" y="8635"/>
                  </a:moveTo>
                  <a:lnTo>
                    <a:pt x="3683" y="8635"/>
                  </a:lnTo>
                </a:path>
              </a:pathLst>
            </a:custGeom>
            <a:ln w="4761">
              <a:solidFill>
                <a:srgbClr val="221F1F"/>
              </a:solidFill>
            </a:ln>
          </p:spPr>
          <p:txBody>
            <a:bodyPr wrap="square" lIns="0" tIns="0" rIns="0" bIns="0" rtlCol="0"/>
            <a:lstStyle/>
            <a:p>
              <a:endParaRPr/>
            </a:p>
          </p:txBody>
        </p:sp>
        <p:sp>
          <p:nvSpPr>
            <p:cNvPr id="141" name="object 141"/>
            <p:cNvSpPr/>
            <p:nvPr/>
          </p:nvSpPr>
          <p:spPr>
            <a:xfrm>
              <a:off x="3852290" y="1655318"/>
              <a:ext cx="3810" cy="4445"/>
            </a:xfrm>
            <a:custGeom>
              <a:avLst/>
              <a:gdLst/>
              <a:ahLst/>
              <a:cxnLst/>
              <a:rect l="l" t="t" r="r" b="b"/>
              <a:pathLst>
                <a:path w="3810" h="4444">
                  <a:moveTo>
                    <a:pt x="0" y="0"/>
                  </a:moveTo>
                  <a:lnTo>
                    <a:pt x="3683" y="0"/>
                  </a:lnTo>
                </a:path>
                <a:path w="3810" h="4444">
                  <a:moveTo>
                    <a:pt x="0" y="4318"/>
                  </a:moveTo>
                  <a:lnTo>
                    <a:pt x="3683" y="4318"/>
                  </a:lnTo>
                </a:path>
              </a:pathLst>
            </a:custGeom>
            <a:ln w="4763">
              <a:solidFill>
                <a:srgbClr val="221F1F"/>
              </a:solidFill>
            </a:ln>
          </p:spPr>
          <p:txBody>
            <a:bodyPr wrap="square" lIns="0" tIns="0" rIns="0" bIns="0" rtlCol="0"/>
            <a:lstStyle/>
            <a:p>
              <a:endParaRPr/>
            </a:p>
          </p:txBody>
        </p:sp>
        <p:sp>
          <p:nvSpPr>
            <p:cNvPr id="142" name="object 142"/>
            <p:cNvSpPr/>
            <p:nvPr/>
          </p:nvSpPr>
          <p:spPr>
            <a:xfrm>
              <a:off x="3852290" y="1624711"/>
              <a:ext cx="7620" cy="39370"/>
            </a:xfrm>
            <a:custGeom>
              <a:avLst/>
              <a:gdLst/>
              <a:ahLst/>
              <a:cxnLst/>
              <a:rect l="l" t="t" r="r" b="b"/>
              <a:pathLst>
                <a:path w="7620" h="39369">
                  <a:moveTo>
                    <a:pt x="0" y="39242"/>
                  </a:moveTo>
                  <a:lnTo>
                    <a:pt x="3683" y="39242"/>
                  </a:lnTo>
                </a:path>
                <a:path w="7620" h="39369">
                  <a:moveTo>
                    <a:pt x="3937" y="0"/>
                  </a:moveTo>
                  <a:lnTo>
                    <a:pt x="7620" y="0"/>
                  </a:lnTo>
                </a:path>
                <a:path w="7620" h="39369">
                  <a:moveTo>
                    <a:pt x="3937" y="4444"/>
                  </a:moveTo>
                  <a:lnTo>
                    <a:pt x="7620" y="4444"/>
                  </a:lnTo>
                </a:path>
              </a:pathLst>
            </a:custGeom>
            <a:ln w="4761">
              <a:solidFill>
                <a:srgbClr val="221F1F"/>
              </a:solidFill>
            </a:ln>
          </p:spPr>
          <p:txBody>
            <a:bodyPr wrap="square" lIns="0" tIns="0" rIns="0" bIns="0" rtlCol="0"/>
            <a:lstStyle/>
            <a:p>
              <a:endParaRPr/>
            </a:p>
          </p:txBody>
        </p:sp>
        <p:sp>
          <p:nvSpPr>
            <p:cNvPr id="143" name="object 143"/>
            <p:cNvSpPr/>
            <p:nvPr/>
          </p:nvSpPr>
          <p:spPr>
            <a:xfrm>
              <a:off x="3856227" y="1633474"/>
              <a:ext cx="3810" cy="0"/>
            </a:xfrm>
            <a:custGeom>
              <a:avLst/>
              <a:gdLst/>
              <a:ahLst/>
              <a:cxnLst/>
              <a:rect l="l" t="t" r="r" b="b"/>
              <a:pathLst>
                <a:path w="3810">
                  <a:moveTo>
                    <a:pt x="0" y="0"/>
                  </a:moveTo>
                  <a:lnTo>
                    <a:pt x="3683" y="0"/>
                  </a:lnTo>
                </a:path>
              </a:pathLst>
            </a:custGeom>
            <a:ln w="4763">
              <a:solidFill>
                <a:srgbClr val="221F1F"/>
              </a:solidFill>
            </a:ln>
          </p:spPr>
          <p:txBody>
            <a:bodyPr wrap="square" lIns="0" tIns="0" rIns="0" bIns="0" rtlCol="0"/>
            <a:lstStyle/>
            <a:p>
              <a:endParaRPr/>
            </a:p>
          </p:txBody>
        </p:sp>
        <p:sp>
          <p:nvSpPr>
            <p:cNvPr id="144" name="object 144"/>
            <p:cNvSpPr/>
            <p:nvPr/>
          </p:nvSpPr>
          <p:spPr>
            <a:xfrm>
              <a:off x="3856227" y="1637792"/>
              <a:ext cx="3810" cy="0"/>
            </a:xfrm>
            <a:custGeom>
              <a:avLst/>
              <a:gdLst/>
              <a:ahLst/>
              <a:cxnLst/>
              <a:rect l="l" t="t" r="r" b="b"/>
              <a:pathLst>
                <a:path w="3810">
                  <a:moveTo>
                    <a:pt x="0" y="0"/>
                  </a:moveTo>
                  <a:lnTo>
                    <a:pt x="3683" y="0"/>
                  </a:lnTo>
                </a:path>
              </a:pathLst>
            </a:custGeom>
            <a:ln w="4758">
              <a:solidFill>
                <a:srgbClr val="221F1F"/>
              </a:solidFill>
            </a:ln>
          </p:spPr>
          <p:txBody>
            <a:bodyPr wrap="square" lIns="0" tIns="0" rIns="0" bIns="0" rtlCol="0"/>
            <a:lstStyle/>
            <a:p>
              <a:endParaRPr/>
            </a:p>
          </p:txBody>
        </p:sp>
        <p:sp>
          <p:nvSpPr>
            <p:cNvPr id="145" name="object 145"/>
            <p:cNvSpPr/>
            <p:nvPr/>
          </p:nvSpPr>
          <p:spPr>
            <a:xfrm>
              <a:off x="3856227" y="1642237"/>
              <a:ext cx="3810" cy="8890"/>
            </a:xfrm>
            <a:custGeom>
              <a:avLst/>
              <a:gdLst/>
              <a:ahLst/>
              <a:cxnLst/>
              <a:rect l="l" t="t" r="r" b="b"/>
              <a:pathLst>
                <a:path w="3810" h="8889">
                  <a:moveTo>
                    <a:pt x="0" y="0"/>
                  </a:moveTo>
                  <a:lnTo>
                    <a:pt x="3683" y="0"/>
                  </a:lnTo>
                </a:path>
                <a:path w="3810" h="8889">
                  <a:moveTo>
                    <a:pt x="0" y="4318"/>
                  </a:moveTo>
                  <a:lnTo>
                    <a:pt x="3683" y="4318"/>
                  </a:lnTo>
                </a:path>
                <a:path w="3810" h="8889">
                  <a:moveTo>
                    <a:pt x="0" y="8635"/>
                  </a:moveTo>
                  <a:lnTo>
                    <a:pt x="3683" y="8635"/>
                  </a:lnTo>
                </a:path>
              </a:pathLst>
            </a:custGeom>
            <a:ln w="4761">
              <a:solidFill>
                <a:srgbClr val="221F1F"/>
              </a:solidFill>
            </a:ln>
          </p:spPr>
          <p:txBody>
            <a:bodyPr wrap="square" lIns="0" tIns="0" rIns="0" bIns="0" rtlCol="0"/>
            <a:lstStyle/>
            <a:p>
              <a:endParaRPr/>
            </a:p>
          </p:txBody>
        </p:sp>
        <p:sp>
          <p:nvSpPr>
            <p:cNvPr id="146" name="object 146"/>
            <p:cNvSpPr/>
            <p:nvPr/>
          </p:nvSpPr>
          <p:spPr>
            <a:xfrm>
              <a:off x="3856227" y="1655318"/>
              <a:ext cx="3810" cy="4445"/>
            </a:xfrm>
            <a:custGeom>
              <a:avLst/>
              <a:gdLst/>
              <a:ahLst/>
              <a:cxnLst/>
              <a:rect l="l" t="t" r="r" b="b"/>
              <a:pathLst>
                <a:path w="3810" h="4444">
                  <a:moveTo>
                    <a:pt x="0" y="0"/>
                  </a:moveTo>
                  <a:lnTo>
                    <a:pt x="3683" y="0"/>
                  </a:lnTo>
                </a:path>
                <a:path w="3810" h="4444">
                  <a:moveTo>
                    <a:pt x="0" y="4318"/>
                  </a:moveTo>
                  <a:lnTo>
                    <a:pt x="3683" y="4318"/>
                  </a:lnTo>
                </a:path>
              </a:pathLst>
            </a:custGeom>
            <a:ln w="4763">
              <a:solidFill>
                <a:srgbClr val="221F1F"/>
              </a:solidFill>
            </a:ln>
          </p:spPr>
          <p:txBody>
            <a:bodyPr wrap="square" lIns="0" tIns="0" rIns="0" bIns="0" rtlCol="0"/>
            <a:lstStyle/>
            <a:p>
              <a:endParaRPr/>
            </a:p>
          </p:txBody>
        </p:sp>
        <p:sp>
          <p:nvSpPr>
            <p:cNvPr id="147" name="object 147"/>
            <p:cNvSpPr/>
            <p:nvPr/>
          </p:nvSpPr>
          <p:spPr>
            <a:xfrm>
              <a:off x="3856227" y="1624711"/>
              <a:ext cx="27305" cy="39370"/>
            </a:xfrm>
            <a:custGeom>
              <a:avLst/>
              <a:gdLst/>
              <a:ahLst/>
              <a:cxnLst/>
              <a:rect l="l" t="t" r="r" b="b"/>
              <a:pathLst>
                <a:path w="27304" h="39369">
                  <a:moveTo>
                    <a:pt x="0" y="39242"/>
                  </a:moveTo>
                  <a:lnTo>
                    <a:pt x="3683" y="39242"/>
                  </a:lnTo>
                </a:path>
                <a:path w="27304" h="39369">
                  <a:moveTo>
                    <a:pt x="3937" y="0"/>
                  </a:moveTo>
                  <a:lnTo>
                    <a:pt x="7620" y="0"/>
                  </a:lnTo>
                </a:path>
                <a:path w="27304" h="39369">
                  <a:moveTo>
                    <a:pt x="3937" y="17525"/>
                  </a:moveTo>
                  <a:lnTo>
                    <a:pt x="7620" y="17525"/>
                  </a:lnTo>
                </a:path>
                <a:path w="27304" h="39369">
                  <a:moveTo>
                    <a:pt x="3937" y="21843"/>
                  </a:moveTo>
                  <a:lnTo>
                    <a:pt x="7620" y="21843"/>
                  </a:lnTo>
                </a:path>
                <a:path w="27304" h="39369">
                  <a:moveTo>
                    <a:pt x="7874" y="0"/>
                  </a:moveTo>
                  <a:lnTo>
                    <a:pt x="11557" y="0"/>
                  </a:lnTo>
                </a:path>
                <a:path w="27304" h="39369">
                  <a:moveTo>
                    <a:pt x="7874" y="17525"/>
                  </a:moveTo>
                  <a:lnTo>
                    <a:pt x="11557" y="17525"/>
                  </a:lnTo>
                </a:path>
                <a:path w="27304" h="39369">
                  <a:moveTo>
                    <a:pt x="7874" y="21843"/>
                  </a:moveTo>
                  <a:lnTo>
                    <a:pt x="11557" y="21843"/>
                  </a:lnTo>
                </a:path>
                <a:path w="27304" h="39369">
                  <a:moveTo>
                    <a:pt x="11684" y="0"/>
                  </a:moveTo>
                  <a:lnTo>
                    <a:pt x="15494" y="0"/>
                  </a:lnTo>
                </a:path>
                <a:path w="27304" h="39369">
                  <a:moveTo>
                    <a:pt x="11684" y="17525"/>
                  </a:moveTo>
                  <a:lnTo>
                    <a:pt x="15494" y="17525"/>
                  </a:lnTo>
                </a:path>
                <a:path w="27304" h="39369">
                  <a:moveTo>
                    <a:pt x="11684" y="21843"/>
                  </a:moveTo>
                  <a:lnTo>
                    <a:pt x="15494" y="21843"/>
                  </a:lnTo>
                </a:path>
                <a:path w="27304" h="39369">
                  <a:moveTo>
                    <a:pt x="15621" y="0"/>
                  </a:moveTo>
                  <a:lnTo>
                    <a:pt x="19431" y="0"/>
                  </a:lnTo>
                </a:path>
                <a:path w="27304" h="39369">
                  <a:moveTo>
                    <a:pt x="15621" y="17525"/>
                  </a:moveTo>
                  <a:lnTo>
                    <a:pt x="19431" y="17525"/>
                  </a:lnTo>
                </a:path>
                <a:path w="27304" h="39369">
                  <a:moveTo>
                    <a:pt x="15621" y="21843"/>
                  </a:moveTo>
                  <a:lnTo>
                    <a:pt x="19431" y="21843"/>
                  </a:lnTo>
                </a:path>
                <a:path w="27304" h="39369">
                  <a:moveTo>
                    <a:pt x="19558" y="0"/>
                  </a:moveTo>
                  <a:lnTo>
                    <a:pt x="23368" y="0"/>
                  </a:lnTo>
                </a:path>
                <a:path w="27304" h="39369">
                  <a:moveTo>
                    <a:pt x="19558" y="17525"/>
                  </a:moveTo>
                  <a:lnTo>
                    <a:pt x="23368" y="17525"/>
                  </a:lnTo>
                </a:path>
                <a:path w="27304" h="39369">
                  <a:moveTo>
                    <a:pt x="19558" y="21843"/>
                  </a:moveTo>
                  <a:lnTo>
                    <a:pt x="23368" y="21843"/>
                  </a:lnTo>
                </a:path>
                <a:path w="27304" h="39369">
                  <a:moveTo>
                    <a:pt x="3937" y="4444"/>
                  </a:moveTo>
                  <a:lnTo>
                    <a:pt x="7620" y="4444"/>
                  </a:lnTo>
                </a:path>
                <a:path w="27304" h="39369">
                  <a:moveTo>
                    <a:pt x="7874" y="4444"/>
                  </a:moveTo>
                  <a:lnTo>
                    <a:pt x="11557" y="4444"/>
                  </a:lnTo>
                </a:path>
                <a:path w="27304" h="39369">
                  <a:moveTo>
                    <a:pt x="11684" y="4444"/>
                  </a:moveTo>
                  <a:lnTo>
                    <a:pt x="15494" y="4444"/>
                  </a:lnTo>
                </a:path>
                <a:path w="27304" h="39369">
                  <a:moveTo>
                    <a:pt x="15621" y="4444"/>
                  </a:moveTo>
                  <a:lnTo>
                    <a:pt x="19431" y="4444"/>
                  </a:lnTo>
                </a:path>
                <a:path w="27304" h="39369">
                  <a:moveTo>
                    <a:pt x="19558" y="4444"/>
                  </a:moveTo>
                  <a:lnTo>
                    <a:pt x="23368" y="4444"/>
                  </a:lnTo>
                </a:path>
                <a:path w="27304" h="39369">
                  <a:moveTo>
                    <a:pt x="23495" y="4444"/>
                  </a:moveTo>
                  <a:lnTo>
                    <a:pt x="27305" y="4444"/>
                  </a:lnTo>
                </a:path>
              </a:pathLst>
            </a:custGeom>
            <a:ln w="4761">
              <a:solidFill>
                <a:srgbClr val="221F1F"/>
              </a:solidFill>
            </a:ln>
          </p:spPr>
          <p:txBody>
            <a:bodyPr wrap="square" lIns="0" tIns="0" rIns="0" bIns="0" rtlCol="0"/>
            <a:lstStyle/>
            <a:p>
              <a:endParaRPr/>
            </a:p>
          </p:txBody>
        </p:sp>
        <p:sp>
          <p:nvSpPr>
            <p:cNvPr id="148" name="object 148"/>
            <p:cNvSpPr/>
            <p:nvPr/>
          </p:nvSpPr>
          <p:spPr>
            <a:xfrm>
              <a:off x="3875785" y="1633474"/>
              <a:ext cx="8255" cy="0"/>
            </a:xfrm>
            <a:custGeom>
              <a:avLst/>
              <a:gdLst/>
              <a:ahLst/>
              <a:cxnLst/>
              <a:rect l="l" t="t" r="r" b="b"/>
              <a:pathLst>
                <a:path w="8254">
                  <a:moveTo>
                    <a:pt x="0" y="0"/>
                  </a:moveTo>
                  <a:lnTo>
                    <a:pt x="3810" y="0"/>
                  </a:lnTo>
                </a:path>
                <a:path w="8254">
                  <a:moveTo>
                    <a:pt x="3937" y="0"/>
                  </a:moveTo>
                  <a:lnTo>
                    <a:pt x="7747" y="0"/>
                  </a:lnTo>
                </a:path>
              </a:pathLst>
            </a:custGeom>
            <a:ln w="4763">
              <a:solidFill>
                <a:srgbClr val="221F1F"/>
              </a:solidFill>
            </a:ln>
          </p:spPr>
          <p:txBody>
            <a:bodyPr wrap="square" lIns="0" tIns="0" rIns="0" bIns="0" rtlCol="0"/>
            <a:lstStyle/>
            <a:p>
              <a:endParaRPr/>
            </a:p>
          </p:txBody>
        </p:sp>
        <p:sp>
          <p:nvSpPr>
            <p:cNvPr id="149" name="object 149"/>
            <p:cNvSpPr/>
            <p:nvPr/>
          </p:nvSpPr>
          <p:spPr>
            <a:xfrm>
              <a:off x="3875785" y="1637792"/>
              <a:ext cx="8255" cy="0"/>
            </a:xfrm>
            <a:custGeom>
              <a:avLst/>
              <a:gdLst/>
              <a:ahLst/>
              <a:cxnLst/>
              <a:rect l="l" t="t" r="r" b="b"/>
              <a:pathLst>
                <a:path w="8254">
                  <a:moveTo>
                    <a:pt x="0" y="0"/>
                  </a:moveTo>
                  <a:lnTo>
                    <a:pt x="3810" y="0"/>
                  </a:lnTo>
                </a:path>
                <a:path w="8254">
                  <a:moveTo>
                    <a:pt x="3937" y="0"/>
                  </a:moveTo>
                  <a:lnTo>
                    <a:pt x="7747" y="0"/>
                  </a:lnTo>
                </a:path>
              </a:pathLst>
            </a:custGeom>
            <a:ln w="4758">
              <a:solidFill>
                <a:srgbClr val="221F1F"/>
              </a:solidFill>
            </a:ln>
          </p:spPr>
          <p:txBody>
            <a:bodyPr wrap="square" lIns="0" tIns="0" rIns="0" bIns="0" rtlCol="0"/>
            <a:lstStyle/>
            <a:p>
              <a:endParaRPr/>
            </a:p>
          </p:txBody>
        </p:sp>
        <p:sp>
          <p:nvSpPr>
            <p:cNvPr id="150" name="object 150"/>
            <p:cNvSpPr/>
            <p:nvPr/>
          </p:nvSpPr>
          <p:spPr>
            <a:xfrm>
              <a:off x="3879722" y="1624711"/>
              <a:ext cx="15875" cy="17780"/>
            </a:xfrm>
            <a:custGeom>
              <a:avLst/>
              <a:gdLst/>
              <a:ahLst/>
              <a:cxnLst/>
              <a:rect l="l" t="t" r="r" b="b"/>
              <a:pathLst>
                <a:path w="15875" h="17780">
                  <a:moveTo>
                    <a:pt x="0" y="17525"/>
                  </a:moveTo>
                  <a:lnTo>
                    <a:pt x="3810" y="17525"/>
                  </a:lnTo>
                </a:path>
                <a:path w="15875" h="17780">
                  <a:moveTo>
                    <a:pt x="11811" y="0"/>
                  </a:moveTo>
                  <a:lnTo>
                    <a:pt x="15621" y="0"/>
                  </a:lnTo>
                </a:path>
                <a:path w="15875" h="17780">
                  <a:moveTo>
                    <a:pt x="11811" y="4444"/>
                  </a:moveTo>
                  <a:lnTo>
                    <a:pt x="15621" y="4444"/>
                  </a:lnTo>
                </a:path>
              </a:pathLst>
            </a:custGeom>
            <a:ln w="4761">
              <a:solidFill>
                <a:srgbClr val="221F1F"/>
              </a:solidFill>
            </a:ln>
          </p:spPr>
          <p:txBody>
            <a:bodyPr wrap="square" lIns="0" tIns="0" rIns="0" bIns="0" rtlCol="0"/>
            <a:lstStyle/>
            <a:p>
              <a:endParaRPr/>
            </a:p>
          </p:txBody>
        </p:sp>
        <p:sp>
          <p:nvSpPr>
            <p:cNvPr id="151" name="object 151"/>
            <p:cNvSpPr/>
            <p:nvPr/>
          </p:nvSpPr>
          <p:spPr>
            <a:xfrm>
              <a:off x="3891533" y="1633474"/>
              <a:ext cx="3810" cy="0"/>
            </a:xfrm>
            <a:custGeom>
              <a:avLst/>
              <a:gdLst/>
              <a:ahLst/>
              <a:cxnLst/>
              <a:rect l="l" t="t" r="r" b="b"/>
              <a:pathLst>
                <a:path w="3810">
                  <a:moveTo>
                    <a:pt x="0" y="0"/>
                  </a:moveTo>
                  <a:lnTo>
                    <a:pt x="3810" y="0"/>
                  </a:lnTo>
                </a:path>
              </a:pathLst>
            </a:custGeom>
            <a:ln w="4763">
              <a:solidFill>
                <a:srgbClr val="221F1F"/>
              </a:solidFill>
            </a:ln>
          </p:spPr>
          <p:txBody>
            <a:bodyPr wrap="square" lIns="0" tIns="0" rIns="0" bIns="0" rtlCol="0"/>
            <a:lstStyle/>
            <a:p>
              <a:endParaRPr/>
            </a:p>
          </p:txBody>
        </p:sp>
        <p:sp>
          <p:nvSpPr>
            <p:cNvPr id="152" name="object 152"/>
            <p:cNvSpPr/>
            <p:nvPr/>
          </p:nvSpPr>
          <p:spPr>
            <a:xfrm>
              <a:off x="3891533" y="1637792"/>
              <a:ext cx="3810" cy="0"/>
            </a:xfrm>
            <a:custGeom>
              <a:avLst/>
              <a:gdLst/>
              <a:ahLst/>
              <a:cxnLst/>
              <a:rect l="l" t="t" r="r" b="b"/>
              <a:pathLst>
                <a:path w="3810">
                  <a:moveTo>
                    <a:pt x="0" y="0"/>
                  </a:moveTo>
                  <a:lnTo>
                    <a:pt x="3810" y="0"/>
                  </a:lnTo>
                </a:path>
              </a:pathLst>
            </a:custGeom>
            <a:ln w="4758">
              <a:solidFill>
                <a:srgbClr val="221F1F"/>
              </a:solidFill>
            </a:ln>
          </p:spPr>
          <p:txBody>
            <a:bodyPr wrap="square" lIns="0" tIns="0" rIns="0" bIns="0" rtlCol="0"/>
            <a:lstStyle/>
            <a:p>
              <a:endParaRPr/>
            </a:p>
          </p:txBody>
        </p:sp>
        <p:sp>
          <p:nvSpPr>
            <p:cNvPr id="153" name="object 153"/>
            <p:cNvSpPr/>
            <p:nvPr/>
          </p:nvSpPr>
          <p:spPr>
            <a:xfrm>
              <a:off x="3891533" y="1642237"/>
              <a:ext cx="3810" cy="8890"/>
            </a:xfrm>
            <a:custGeom>
              <a:avLst/>
              <a:gdLst/>
              <a:ahLst/>
              <a:cxnLst/>
              <a:rect l="l" t="t" r="r" b="b"/>
              <a:pathLst>
                <a:path w="3810" h="8889">
                  <a:moveTo>
                    <a:pt x="0" y="0"/>
                  </a:moveTo>
                  <a:lnTo>
                    <a:pt x="3810" y="0"/>
                  </a:lnTo>
                </a:path>
                <a:path w="3810" h="8889">
                  <a:moveTo>
                    <a:pt x="0" y="4318"/>
                  </a:moveTo>
                  <a:lnTo>
                    <a:pt x="3810" y="4318"/>
                  </a:lnTo>
                </a:path>
                <a:path w="3810" h="8889">
                  <a:moveTo>
                    <a:pt x="0" y="8635"/>
                  </a:moveTo>
                  <a:lnTo>
                    <a:pt x="3810" y="8635"/>
                  </a:lnTo>
                </a:path>
              </a:pathLst>
            </a:custGeom>
            <a:ln w="4761">
              <a:solidFill>
                <a:srgbClr val="221F1F"/>
              </a:solidFill>
            </a:ln>
          </p:spPr>
          <p:txBody>
            <a:bodyPr wrap="square" lIns="0" tIns="0" rIns="0" bIns="0" rtlCol="0"/>
            <a:lstStyle/>
            <a:p>
              <a:endParaRPr/>
            </a:p>
          </p:txBody>
        </p:sp>
        <p:sp>
          <p:nvSpPr>
            <p:cNvPr id="154" name="object 154"/>
            <p:cNvSpPr/>
            <p:nvPr/>
          </p:nvSpPr>
          <p:spPr>
            <a:xfrm>
              <a:off x="3891533" y="1655318"/>
              <a:ext cx="3810" cy="4445"/>
            </a:xfrm>
            <a:custGeom>
              <a:avLst/>
              <a:gdLst/>
              <a:ahLst/>
              <a:cxnLst/>
              <a:rect l="l" t="t" r="r" b="b"/>
              <a:pathLst>
                <a:path w="3810" h="4444">
                  <a:moveTo>
                    <a:pt x="0" y="0"/>
                  </a:moveTo>
                  <a:lnTo>
                    <a:pt x="3810" y="0"/>
                  </a:lnTo>
                </a:path>
                <a:path w="3810" h="4444">
                  <a:moveTo>
                    <a:pt x="0" y="4318"/>
                  </a:moveTo>
                  <a:lnTo>
                    <a:pt x="3810" y="4318"/>
                  </a:lnTo>
                </a:path>
              </a:pathLst>
            </a:custGeom>
            <a:ln w="4763">
              <a:solidFill>
                <a:srgbClr val="221F1F"/>
              </a:solidFill>
            </a:ln>
          </p:spPr>
          <p:txBody>
            <a:bodyPr wrap="square" lIns="0" tIns="0" rIns="0" bIns="0" rtlCol="0"/>
            <a:lstStyle/>
            <a:p>
              <a:endParaRPr/>
            </a:p>
          </p:txBody>
        </p:sp>
        <p:sp>
          <p:nvSpPr>
            <p:cNvPr id="155" name="object 155"/>
            <p:cNvSpPr/>
            <p:nvPr/>
          </p:nvSpPr>
          <p:spPr>
            <a:xfrm>
              <a:off x="3891533" y="1624711"/>
              <a:ext cx="8255" cy="39370"/>
            </a:xfrm>
            <a:custGeom>
              <a:avLst/>
              <a:gdLst/>
              <a:ahLst/>
              <a:cxnLst/>
              <a:rect l="l" t="t" r="r" b="b"/>
              <a:pathLst>
                <a:path w="8254" h="39369">
                  <a:moveTo>
                    <a:pt x="0" y="39242"/>
                  </a:moveTo>
                  <a:lnTo>
                    <a:pt x="3810" y="39242"/>
                  </a:lnTo>
                </a:path>
                <a:path w="8254" h="39369">
                  <a:moveTo>
                    <a:pt x="3937" y="0"/>
                  </a:moveTo>
                  <a:lnTo>
                    <a:pt x="7746" y="0"/>
                  </a:lnTo>
                </a:path>
                <a:path w="8254" h="39369">
                  <a:moveTo>
                    <a:pt x="3937" y="4444"/>
                  </a:moveTo>
                  <a:lnTo>
                    <a:pt x="7746" y="4444"/>
                  </a:lnTo>
                </a:path>
              </a:pathLst>
            </a:custGeom>
            <a:ln w="4761">
              <a:solidFill>
                <a:srgbClr val="221F1F"/>
              </a:solidFill>
            </a:ln>
          </p:spPr>
          <p:txBody>
            <a:bodyPr wrap="square" lIns="0" tIns="0" rIns="0" bIns="0" rtlCol="0"/>
            <a:lstStyle/>
            <a:p>
              <a:endParaRPr/>
            </a:p>
          </p:txBody>
        </p:sp>
        <p:sp>
          <p:nvSpPr>
            <p:cNvPr id="156" name="object 156"/>
            <p:cNvSpPr/>
            <p:nvPr/>
          </p:nvSpPr>
          <p:spPr>
            <a:xfrm>
              <a:off x="3895470" y="1633474"/>
              <a:ext cx="3810" cy="0"/>
            </a:xfrm>
            <a:custGeom>
              <a:avLst/>
              <a:gdLst/>
              <a:ahLst/>
              <a:cxnLst/>
              <a:rect l="l" t="t" r="r" b="b"/>
              <a:pathLst>
                <a:path w="3810">
                  <a:moveTo>
                    <a:pt x="0" y="0"/>
                  </a:moveTo>
                  <a:lnTo>
                    <a:pt x="3809" y="0"/>
                  </a:lnTo>
                </a:path>
              </a:pathLst>
            </a:custGeom>
            <a:ln w="4763">
              <a:solidFill>
                <a:srgbClr val="221F1F"/>
              </a:solidFill>
            </a:ln>
          </p:spPr>
          <p:txBody>
            <a:bodyPr wrap="square" lIns="0" tIns="0" rIns="0" bIns="0" rtlCol="0"/>
            <a:lstStyle/>
            <a:p>
              <a:endParaRPr/>
            </a:p>
          </p:txBody>
        </p:sp>
        <p:sp>
          <p:nvSpPr>
            <p:cNvPr id="157" name="object 157"/>
            <p:cNvSpPr/>
            <p:nvPr/>
          </p:nvSpPr>
          <p:spPr>
            <a:xfrm>
              <a:off x="3895470" y="1637792"/>
              <a:ext cx="3810" cy="0"/>
            </a:xfrm>
            <a:custGeom>
              <a:avLst/>
              <a:gdLst/>
              <a:ahLst/>
              <a:cxnLst/>
              <a:rect l="l" t="t" r="r" b="b"/>
              <a:pathLst>
                <a:path w="3810">
                  <a:moveTo>
                    <a:pt x="0" y="0"/>
                  </a:moveTo>
                  <a:lnTo>
                    <a:pt x="3809" y="0"/>
                  </a:lnTo>
                </a:path>
              </a:pathLst>
            </a:custGeom>
            <a:ln w="4758">
              <a:solidFill>
                <a:srgbClr val="221F1F"/>
              </a:solidFill>
            </a:ln>
          </p:spPr>
          <p:txBody>
            <a:bodyPr wrap="square" lIns="0" tIns="0" rIns="0" bIns="0" rtlCol="0"/>
            <a:lstStyle/>
            <a:p>
              <a:endParaRPr/>
            </a:p>
          </p:txBody>
        </p:sp>
        <p:sp>
          <p:nvSpPr>
            <p:cNvPr id="158" name="object 158"/>
            <p:cNvSpPr/>
            <p:nvPr/>
          </p:nvSpPr>
          <p:spPr>
            <a:xfrm>
              <a:off x="3895470" y="1642237"/>
              <a:ext cx="3810" cy="8890"/>
            </a:xfrm>
            <a:custGeom>
              <a:avLst/>
              <a:gdLst/>
              <a:ahLst/>
              <a:cxnLst/>
              <a:rect l="l" t="t" r="r" b="b"/>
              <a:pathLst>
                <a:path w="3810" h="8889">
                  <a:moveTo>
                    <a:pt x="0" y="0"/>
                  </a:moveTo>
                  <a:lnTo>
                    <a:pt x="3809" y="0"/>
                  </a:lnTo>
                </a:path>
                <a:path w="3810" h="8889">
                  <a:moveTo>
                    <a:pt x="0" y="4318"/>
                  </a:moveTo>
                  <a:lnTo>
                    <a:pt x="3809" y="4318"/>
                  </a:lnTo>
                </a:path>
                <a:path w="3810" h="8889">
                  <a:moveTo>
                    <a:pt x="0" y="8635"/>
                  </a:moveTo>
                  <a:lnTo>
                    <a:pt x="3809" y="8635"/>
                  </a:lnTo>
                </a:path>
              </a:pathLst>
            </a:custGeom>
            <a:ln w="4761">
              <a:solidFill>
                <a:srgbClr val="221F1F"/>
              </a:solidFill>
            </a:ln>
          </p:spPr>
          <p:txBody>
            <a:bodyPr wrap="square" lIns="0" tIns="0" rIns="0" bIns="0" rtlCol="0"/>
            <a:lstStyle/>
            <a:p>
              <a:endParaRPr/>
            </a:p>
          </p:txBody>
        </p:sp>
        <p:sp>
          <p:nvSpPr>
            <p:cNvPr id="159" name="object 159"/>
            <p:cNvSpPr/>
            <p:nvPr/>
          </p:nvSpPr>
          <p:spPr>
            <a:xfrm>
              <a:off x="3895470" y="1655318"/>
              <a:ext cx="3810" cy="4445"/>
            </a:xfrm>
            <a:custGeom>
              <a:avLst/>
              <a:gdLst/>
              <a:ahLst/>
              <a:cxnLst/>
              <a:rect l="l" t="t" r="r" b="b"/>
              <a:pathLst>
                <a:path w="3810" h="4444">
                  <a:moveTo>
                    <a:pt x="0" y="0"/>
                  </a:moveTo>
                  <a:lnTo>
                    <a:pt x="3809" y="0"/>
                  </a:lnTo>
                </a:path>
                <a:path w="3810" h="4444">
                  <a:moveTo>
                    <a:pt x="0" y="4318"/>
                  </a:moveTo>
                  <a:lnTo>
                    <a:pt x="3809" y="4318"/>
                  </a:lnTo>
                </a:path>
              </a:pathLst>
            </a:custGeom>
            <a:ln w="4763">
              <a:solidFill>
                <a:srgbClr val="221F1F"/>
              </a:solidFill>
            </a:ln>
          </p:spPr>
          <p:txBody>
            <a:bodyPr wrap="square" lIns="0" tIns="0" rIns="0" bIns="0" rtlCol="0"/>
            <a:lstStyle/>
            <a:p>
              <a:endParaRPr/>
            </a:p>
          </p:txBody>
        </p:sp>
        <p:sp>
          <p:nvSpPr>
            <p:cNvPr id="160" name="object 160"/>
            <p:cNvSpPr/>
            <p:nvPr/>
          </p:nvSpPr>
          <p:spPr>
            <a:xfrm>
              <a:off x="3895470" y="1624711"/>
              <a:ext cx="8255" cy="39370"/>
            </a:xfrm>
            <a:custGeom>
              <a:avLst/>
              <a:gdLst/>
              <a:ahLst/>
              <a:cxnLst/>
              <a:rect l="l" t="t" r="r" b="b"/>
              <a:pathLst>
                <a:path w="8254" h="39369">
                  <a:moveTo>
                    <a:pt x="0" y="39242"/>
                  </a:moveTo>
                  <a:lnTo>
                    <a:pt x="3809" y="39242"/>
                  </a:lnTo>
                </a:path>
                <a:path w="8254" h="39369">
                  <a:moveTo>
                    <a:pt x="3937" y="0"/>
                  </a:moveTo>
                  <a:lnTo>
                    <a:pt x="7746" y="0"/>
                  </a:lnTo>
                </a:path>
                <a:path w="8254" h="39369">
                  <a:moveTo>
                    <a:pt x="3937" y="17525"/>
                  </a:moveTo>
                  <a:lnTo>
                    <a:pt x="7746" y="17525"/>
                  </a:lnTo>
                </a:path>
                <a:path w="8254" h="39369">
                  <a:moveTo>
                    <a:pt x="3937" y="21843"/>
                  </a:moveTo>
                  <a:lnTo>
                    <a:pt x="7746" y="21843"/>
                  </a:lnTo>
                </a:path>
              </a:pathLst>
            </a:custGeom>
            <a:ln w="4761">
              <a:solidFill>
                <a:srgbClr val="221F1F"/>
              </a:solidFill>
            </a:ln>
          </p:spPr>
          <p:txBody>
            <a:bodyPr wrap="square" lIns="0" tIns="0" rIns="0" bIns="0" rtlCol="0"/>
            <a:lstStyle/>
            <a:p>
              <a:endParaRPr/>
            </a:p>
          </p:txBody>
        </p:sp>
        <p:sp>
          <p:nvSpPr>
            <p:cNvPr id="161" name="object 161"/>
            <p:cNvSpPr/>
            <p:nvPr/>
          </p:nvSpPr>
          <p:spPr>
            <a:xfrm>
              <a:off x="3899407" y="1659636"/>
              <a:ext cx="3810" cy="0"/>
            </a:xfrm>
            <a:custGeom>
              <a:avLst/>
              <a:gdLst/>
              <a:ahLst/>
              <a:cxnLst/>
              <a:rect l="l" t="t" r="r" b="b"/>
              <a:pathLst>
                <a:path w="3810">
                  <a:moveTo>
                    <a:pt x="0" y="0"/>
                  </a:moveTo>
                  <a:lnTo>
                    <a:pt x="3809" y="0"/>
                  </a:lnTo>
                </a:path>
              </a:pathLst>
            </a:custGeom>
            <a:ln w="4763">
              <a:solidFill>
                <a:srgbClr val="221F1F"/>
              </a:solidFill>
            </a:ln>
          </p:spPr>
          <p:txBody>
            <a:bodyPr wrap="square" lIns="0" tIns="0" rIns="0" bIns="0" rtlCol="0"/>
            <a:lstStyle/>
            <a:p>
              <a:endParaRPr/>
            </a:p>
          </p:txBody>
        </p:sp>
        <p:sp>
          <p:nvSpPr>
            <p:cNvPr id="162" name="object 162"/>
            <p:cNvSpPr/>
            <p:nvPr/>
          </p:nvSpPr>
          <p:spPr>
            <a:xfrm>
              <a:off x="3899407" y="1624711"/>
              <a:ext cx="8255" cy="39370"/>
            </a:xfrm>
            <a:custGeom>
              <a:avLst/>
              <a:gdLst/>
              <a:ahLst/>
              <a:cxnLst/>
              <a:rect l="l" t="t" r="r" b="b"/>
              <a:pathLst>
                <a:path w="8254" h="39369">
                  <a:moveTo>
                    <a:pt x="0" y="39242"/>
                  </a:moveTo>
                  <a:lnTo>
                    <a:pt x="3809" y="39242"/>
                  </a:lnTo>
                </a:path>
                <a:path w="8254" h="39369">
                  <a:moveTo>
                    <a:pt x="3937" y="0"/>
                  </a:moveTo>
                  <a:lnTo>
                    <a:pt x="7746" y="0"/>
                  </a:lnTo>
                </a:path>
                <a:path w="8254" h="39369">
                  <a:moveTo>
                    <a:pt x="3937" y="17525"/>
                  </a:moveTo>
                  <a:lnTo>
                    <a:pt x="7746" y="17525"/>
                  </a:lnTo>
                </a:path>
                <a:path w="8254" h="39369">
                  <a:moveTo>
                    <a:pt x="3937" y="21843"/>
                  </a:moveTo>
                  <a:lnTo>
                    <a:pt x="7746" y="21843"/>
                  </a:lnTo>
                </a:path>
              </a:pathLst>
            </a:custGeom>
            <a:ln w="4761">
              <a:solidFill>
                <a:srgbClr val="221F1F"/>
              </a:solidFill>
            </a:ln>
          </p:spPr>
          <p:txBody>
            <a:bodyPr wrap="square" lIns="0" tIns="0" rIns="0" bIns="0" rtlCol="0"/>
            <a:lstStyle/>
            <a:p>
              <a:endParaRPr/>
            </a:p>
          </p:txBody>
        </p:sp>
        <p:sp>
          <p:nvSpPr>
            <p:cNvPr id="163" name="object 163"/>
            <p:cNvSpPr/>
            <p:nvPr/>
          </p:nvSpPr>
          <p:spPr>
            <a:xfrm>
              <a:off x="3903344" y="1659636"/>
              <a:ext cx="3810" cy="0"/>
            </a:xfrm>
            <a:custGeom>
              <a:avLst/>
              <a:gdLst/>
              <a:ahLst/>
              <a:cxnLst/>
              <a:rect l="l" t="t" r="r" b="b"/>
              <a:pathLst>
                <a:path w="3810">
                  <a:moveTo>
                    <a:pt x="0" y="0"/>
                  </a:moveTo>
                  <a:lnTo>
                    <a:pt x="3809" y="0"/>
                  </a:lnTo>
                </a:path>
              </a:pathLst>
            </a:custGeom>
            <a:ln w="4763">
              <a:solidFill>
                <a:srgbClr val="221F1F"/>
              </a:solidFill>
            </a:ln>
          </p:spPr>
          <p:txBody>
            <a:bodyPr wrap="square" lIns="0" tIns="0" rIns="0" bIns="0" rtlCol="0"/>
            <a:lstStyle/>
            <a:p>
              <a:endParaRPr/>
            </a:p>
          </p:txBody>
        </p:sp>
        <p:sp>
          <p:nvSpPr>
            <p:cNvPr id="164" name="object 164"/>
            <p:cNvSpPr/>
            <p:nvPr/>
          </p:nvSpPr>
          <p:spPr>
            <a:xfrm>
              <a:off x="3903344" y="1624711"/>
              <a:ext cx="8255" cy="39370"/>
            </a:xfrm>
            <a:custGeom>
              <a:avLst/>
              <a:gdLst/>
              <a:ahLst/>
              <a:cxnLst/>
              <a:rect l="l" t="t" r="r" b="b"/>
              <a:pathLst>
                <a:path w="8254" h="39369">
                  <a:moveTo>
                    <a:pt x="0" y="39242"/>
                  </a:moveTo>
                  <a:lnTo>
                    <a:pt x="3809" y="39242"/>
                  </a:lnTo>
                </a:path>
                <a:path w="8254" h="39369">
                  <a:moveTo>
                    <a:pt x="3937" y="0"/>
                  </a:moveTo>
                  <a:lnTo>
                    <a:pt x="7746" y="0"/>
                  </a:lnTo>
                </a:path>
                <a:path w="8254" h="39369">
                  <a:moveTo>
                    <a:pt x="3937" y="17525"/>
                  </a:moveTo>
                  <a:lnTo>
                    <a:pt x="7746" y="17525"/>
                  </a:lnTo>
                </a:path>
                <a:path w="8254" h="39369">
                  <a:moveTo>
                    <a:pt x="3937" y="21843"/>
                  </a:moveTo>
                  <a:lnTo>
                    <a:pt x="7746" y="21843"/>
                  </a:lnTo>
                </a:path>
              </a:pathLst>
            </a:custGeom>
            <a:ln w="4761">
              <a:solidFill>
                <a:srgbClr val="221F1F"/>
              </a:solidFill>
            </a:ln>
          </p:spPr>
          <p:txBody>
            <a:bodyPr wrap="square" lIns="0" tIns="0" rIns="0" bIns="0" rtlCol="0"/>
            <a:lstStyle/>
            <a:p>
              <a:endParaRPr/>
            </a:p>
          </p:txBody>
        </p:sp>
        <p:sp>
          <p:nvSpPr>
            <p:cNvPr id="165" name="object 165"/>
            <p:cNvSpPr/>
            <p:nvPr/>
          </p:nvSpPr>
          <p:spPr>
            <a:xfrm>
              <a:off x="3907281" y="1659636"/>
              <a:ext cx="3810" cy="0"/>
            </a:xfrm>
            <a:custGeom>
              <a:avLst/>
              <a:gdLst/>
              <a:ahLst/>
              <a:cxnLst/>
              <a:rect l="l" t="t" r="r" b="b"/>
              <a:pathLst>
                <a:path w="3810">
                  <a:moveTo>
                    <a:pt x="0" y="0"/>
                  </a:moveTo>
                  <a:lnTo>
                    <a:pt x="3809" y="0"/>
                  </a:lnTo>
                </a:path>
              </a:pathLst>
            </a:custGeom>
            <a:ln w="4763">
              <a:solidFill>
                <a:srgbClr val="221F1F"/>
              </a:solidFill>
            </a:ln>
          </p:spPr>
          <p:txBody>
            <a:bodyPr wrap="square" lIns="0" tIns="0" rIns="0" bIns="0" rtlCol="0"/>
            <a:lstStyle/>
            <a:p>
              <a:endParaRPr/>
            </a:p>
          </p:txBody>
        </p:sp>
        <p:sp>
          <p:nvSpPr>
            <p:cNvPr id="166" name="object 166"/>
            <p:cNvSpPr/>
            <p:nvPr/>
          </p:nvSpPr>
          <p:spPr>
            <a:xfrm>
              <a:off x="3907281" y="1624711"/>
              <a:ext cx="7620" cy="39370"/>
            </a:xfrm>
            <a:custGeom>
              <a:avLst/>
              <a:gdLst/>
              <a:ahLst/>
              <a:cxnLst/>
              <a:rect l="l" t="t" r="r" b="b"/>
              <a:pathLst>
                <a:path w="7620" h="39369">
                  <a:moveTo>
                    <a:pt x="0" y="39242"/>
                  </a:moveTo>
                  <a:lnTo>
                    <a:pt x="3809" y="39242"/>
                  </a:lnTo>
                </a:path>
                <a:path w="7620" h="39369">
                  <a:moveTo>
                    <a:pt x="3937" y="0"/>
                  </a:moveTo>
                  <a:lnTo>
                    <a:pt x="7619" y="0"/>
                  </a:lnTo>
                </a:path>
                <a:path w="7620" h="39369">
                  <a:moveTo>
                    <a:pt x="3937" y="17525"/>
                  </a:moveTo>
                  <a:lnTo>
                    <a:pt x="7619" y="17525"/>
                  </a:lnTo>
                </a:path>
                <a:path w="7620" h="39369">
                  <a:moveTo>
                    <a:pt x="3937" y="21843"/>
                  </a:moveTo>
                  <a:lnTo>
                    <a:pt x="7619" y="21843"/>
                  </a:lnTo>
                </a:path>
              </a:pathLst>
            </a:custGeom>
            <a:ln w="4761">
              <a:solidFill>
                <a:srgbClr val="221F1F"/>
              </a:solidFill>
            </a:ln>
          </p:spPr>
          <p:txBody>
            <a:bodyPr wrap="square" lIns="0" tIns="0" rIns="0" bIns="0" rtlCol="0"/>
            <a:lstStyle/>
            <a:p>
              <a:endParaRPr/>
            </a:p>
          </p:txBody>
        </p:sp>
        <p:sp>
          <p:nvSpPr>
            <p:cNvPr id="167" name="object 167"/>
            <p:cNvSpPr/>
            <p:nvPr/>
          </p:nvSpPr>
          <p:spPr>
            <a:xfrm>
              <a:off x="3911218" y="1659636"/>
              <a:ext cx="3810" cy="0"/>
            </a:xfrm>
            <a:custGeom>
              <a:avLst/>
              <a:gdLst/>
              <a:ahLst/>
              <a:cxnLst/>
              <a:rect l="l" t="t" r="r" b="b"/>
              <a:pathLst>
                <a:path w="3810">
                  <a:moveTo>
                    <a:pt x="0" y="0"/>
                  </a:moveTo>
                  <a:lnTo>
                    <a:pt x="3682" y="0"/>
                  </a:lnTo>
                </a:path>
              </a:pathLst>
            </a:custGeom>
            <a:ln w="4763">
              <a:solidFill>
                <a:srgbClr val="221F1F"/>
              </a:solidFill>
            </a:ln>
          </p:spPr>
          <p:txBody>
            <a:bodyPr wrap="square" lIns="0" tIns="0" rIns="0" bIns="0" rtlCol="0"/>
            <a:lstStyle/>
            <a:p>
              <a:endParaRPr/>
            </a:p>
          </p:txBody>
        </p:sp>
        <p:sp>
          <p:nvSpPr>
            <p:cNvPr id="168" name="object 168"/>
            <p:cNvSpPr/>
            <p:nvPr/>
          </p:nvSpPr>
          <p:spPr>
            <a:xfrm>
              <a:off x="3911218" y="1624711"/>
              <a:ext cx="7620" cy="39370"/>
            </a:xfrm>
            <a:custGeom>
              <a:avLst/>
              <a:gdLst/>
              <a:ahLst/>
              <a:cxnLst/>
              <a:rect l="l" t="t" r="r" b="b"/>
              <a:pathLst>
                <a:path w="7620" h="39369">
                  <a:moveTo>
                    <a:pt x="0" y="39242"/>
                  </a:moveTo>
                  <a:lnTo>
                    <a:pt x="3682" y="39242"/>
                  </a:lnTo>
                </a:path>
                <a:path w="7620" h="39369">
                  <a:moveTo>
                    <a:pt x="3936" y="0"/>
                  </a:moveTo>
                  <a:lnTo>
                    <a:pt x="7619" y="0"/>
                  </a:lnTo>
                </a:path>
                <a:path w="7620" h="39369">
                  <a:moveTo>
                    <a:pt x="3936" y="17525"/>
                  </a:moveTo>
                  <a:lnTo>
                    <a:pt x="7619" y="17525"/>
                  </a:lnTo>
                </a:path>
                <a:path w="7620" h="39369">
                  <a:moveTo>
                    <a:pt x="3936" y="21843"/>
                  </a:moveTo>
                  <a:lnTo>
                    <a:pt x="7619" y="21843"/>
                  </a:lnTo>
                </a:path>
              </a:pathLst>
            </a:custGeom>
            <a:ln w="4761">
              <a:solidFill>
                <a:srgbClr val="221F1F"/>
              </a:solidFill>
            </a:ln>
          </p:spPr>
          <p:txBody>
            <a:bodyPr wrap="square" lIns="0" tIns="0" rIns="0" bIns="0" rtlCol="0"/>
            <a:lstStyle/>
            <a:p>
              <a:endParaRPr/>
            </a:p>
          </p:txBody>
        </p:sp>
        <p:sp>
          <p:nvSpPr>
            <p:cNvPr id="169" name="object 169"/>
            <p:cNvSpPr/>
            <p:nvPr/>
          </p:nvSpPr>
          <p:spPr>
            <a:xfrm>
              <a:off x="3915155" y="1659636"/>
              <a:ext cx="3810" cy="0"/>
            </a:xfrm>
            <a:custGeom>
              <a:avLst/>
              <a:gdLst/>
              <a:ahLst/>
              <a:cxnLst/>
              <a:rect l="l" t="t" r="r" b="b"/>
              <a:pathLst>
                <a:path w="3810">
                  <a:moveTo>
                    <a:pt x="0" y="0"/>
                  </a:moveTo>
                  <a:lnTo>
                    <a:pt x="3683" y="0"/>
                  </a:lnTo>
                </a:path>
              </a:pathLst>
            </a:custGeom>
            <a:ln w="4763">
              <a:solidFill>
                <a:srgbClr val="221F1F"/>
              </a:solidFill>
            </a:ln>
          </p:spPr>
          <p:txBody>
            <a:bodyPr wrap="square" lIns="0" tIns="0" rIns="0" bIns="0" rtlCol="0"/>
            <a:lstStyle/>
            <a:p>
              <a:endParaRPr/>
            </a:p>
          </p:txBody>
        </p:sp>
        <p:sp>
          <p:nvSpPr>
            <p:cNvPr id="170" name="object 170"/>
            <p:cNvSpPr/>
            <p:nvPr/>
          </p:nvSpPr>
          <p:spPr>
            <a:xfrm>
              <a:off x="3899407" y="1624711"/>
              <a:ext cx="23495" cy="39370"/>
            </a:xfrm>
            <a:custGeom>
              <a:avLst/>
              <a:gdLst/>
              <a:ahLst/>
              <a:cxnLst/>
              <a:rect l="l" t="t" r="r" b="b"/>
              <a:pathLst>
                <a:path w="23495" h="39369">
                  <a:moveTo>
                    <a:pt x="15747" y="39242"/>
                  </a:moveTo>
                  <a:lnTo>
                    <a:pt x="19430" y="39242"/>
                  </a:lnTo>
                </a:path>
                <a:path w="23495" h="39369">
                  <a:moveTo>
                    <a:pt x="19684" y="0"/>
                  </a:moveTo>
                  <a:lnTo>
                    <a:pt x="23367" y="0"/>
                  </a:lnTo>
                </a:path>
                <a:path w="23495" h="39369">
                  <a:moveTo>
                    <a:pt x="0" y="4444"/>
                  </a:moveTo>
                  <a:lnTo>
                    <a:pt x="3809" y="4444"/>
                  </a:lnTo>
                </a:path>
                <a:path w="23495" h="39369">
                  <a:moveTo>
                    <a:pt x="3937" y="4444"/>
                  </a:moveTo>
                  <a:lnTo>
                    <a:pt x="7746" y="4444"/>
                  </a:lnTo>
                </a:path>
                <a:path w="23495" h="39369">
                  <a:moveTo>
                    <a:pt x="7874" y="4444"/>
                  </a:moveTo>
                  <a:lnTo>
                    <a:pt x="11683" y="4444"/>
                  </a:lnTo>
                </a:path>
                <a:path w="23495" h="39369">
                  <a:moveTo>
                    <a:pt x="11811" y="4444"/>
                  </a:moveTo>
                  <a:lnTo>
                    <a:pt x="15493" y="4444"/>
                  </a:lnTo>
                </a:path>
                <a:path w="23495" h="39369">
                  <a:moveTo>
                    <a:pt x="15747" y="4444"/>
                  </a:moveTo>
                  <a:lnTo>
                    <a:pt x="19430" y="4444"/>
                  </a:lnTo>
                </a:path>
                <a:path w="23495" h="39369">
                  <a:moveTo>
                    <a:pt x="19684" y="4444"/>
                  </a:moveTo>
                  <a:lnTo>
                    <a:pt x="23367" y="4444"/>
                  </a:lnTo>
                </a:path>
                <a:path w="23495" h="39369">
                  <a:moveTo>
                    <a:pt x="19684" y="17525"/>
                  </a:moveTo>
                  <a:lnTo>
                    <a:pt x="23367" y="17525"/>
                  </a:lnTo>
                </a:path>
                <a:path w="23495" h="39369">
                  <a:moveTo>
                    <a:pt x="19684" y="21843"/>
                  </a:moveTo>
                  <a:lnTo>
                    <a:pt x="23367" y="21843"/>
                  </a:lnTo>
                </a:path>
              </a:pathLst>
            </a:custGeom>
            <a:ln w="4761">
              <a:solidFill>
                <a:srgbClr val="221F1F"/>
              </a:solidFill>
            </a:ln>
          </p:spPr>
          <p:txBody>
            <a:bodyPr wrap="square" lIns="0" tIns="0" rIns="0" bIns="0" rtlCol="0"/>
            <a:lstStyle/>
            <a:p>
              <a:endParaRPr/>
            </a:p>
          </p:txBody>
        </p:sp>
        <p:sp>
          <p:nvSpPr>
            <p:cNvPr id="171" name="object 171"/>
            <p:cNvSpPr/>
            <p:nvPr/>
          </p:nvSpPr>
          <p:spPr>
            <a:xfrm>
              <a:off x="3919092" y="1659636"/>
              <a:ext cx="3810" cy="0"/>
            </a:xfrm>
            <a:custGeom>
              <a:avLst/>
              <a:gdLst/>
              <a:ahLst/>
              <a:cxnLst/>
              <a:rect l="l" t="t" r="r" b="b"/>
              <a:pathLst>
                <a:path w="3810">
                  <a:moveTo>
                    <a:pt x="0" y="0"/>
                  </a:moveTo>
                  <a:lnTo>
                    <a:pt x="3683" y="0"/>
                  </a:lnTo>
                </a:path>
              </a:pathLst>
            </a:custGeom>
            <a:ln w="4763">
              <a:solidFill>
                <a:srgbClr val="221F1F"/>
              </a:solidFill>
            </a:ln>
          </p:spPr>
          <p:txBody>
            <a:bodyPr wrap="square" lIns="0" tIns="0" rIns="0" bIns="0" rtlCol="0"/>
            <a:lstStyle/>
            <a:p>
              <a:endParaRPr/>
            </a:p>
          </p:txBody>
        </p:sp>
        <p:sp>
          <p:nvSpPr>
            <p:cNvPr id="172" name="object 172"/>
            <p:cNvSpPr/>
            <p:nvPr/>
          </p:nvSpPr>
          <p:spPr>
            <a:xfrm>
              <a:off x="3919092" y="1624711"/>
              <a:ext cx="15875" cy="39370"/>
            </a:xfrm>
            <a:custGeom>
              <a:avLst/>
              <a:gdLst/>
              <a:ahLst/>
              <a:cxnLst/>
              <a:rect l="l" t="t" r="r" b="b"/>
              <a:pathLst>
                <a:path w="15875" h="39369">
                  <a:moveTo>
                    <a:pt x="0" y="39242"/>
                  </a:moveTo>
                  <a:lnTo>
                    <a:pt x="3683" y="39242"/>
                  </a:lnTo>
                </a:path>
                <a:path w="15875" h="39369">
                  <a:moveTo>
                    <a:pt x="11811" y="0"/>
                  </a:moveTo>
                  <a:lnTo>
                    <a:pt x="15494" y="0"/>
                  </a:lnTo>
                </a:path>
                <a:path w="15875" h="39369">
                  <a:moveTo>
                    <a:pt x="11811" y="4444"/>
                  </a:moveTo>
                  <a:lnTo>
                    <a:pt x="15494" y="4444"/>
                  </a:lnTo>
                </a:path>
              </a:pathLst>
            </a:custGeom>
            <a:ln w="4761">
              <a:solidFill>
                <a:srgbClr val="221F1F"/>
              </a:solidFill>
            </a:ln>
          </p:spPr>
          <p:txBody>
            <a:bodyPr wrap="square" lIns="0" tIns="0" rIns="0" bIns="0" rtlCol="0"/>
            <a:lstStyle/>
            <a:p>
              <a:endParaRPr/>
            </a:p>
          </p:txBody>
        </p:sp>
        <p:sp>
          <p:nvSpPr>
            <p:cNvPr id="173" name="object 173"/>
            <p:cNvSpPr/>
            <p:nvPr/>
          </p:nvSpPr>
          <p:spPr>
            <a:xfrm>
              <a:off x="3930903" y="1633474"/>
              <a:ext cx="3810" cy="0"/>
            </a:xfrm>
            <a:custGeom>
              <a:avLst/>
              <a:gdLst/>
              <a:ahLst/>
              <a:cxnLst/>
              <a:rect l="l" t="t" r="r" b="b"/>
              <a:pathLst>
                <a:path w="3810">
                  <a:moveTo>
                    <a:pt x="0" y="0"/>
                  </a:moveTo>
                  <a:lnTo>
                    <a:pt x="3683" y="0"/>
                  </a:lnTo>
                </a:path>
              </a:pathLst>
            </a:custGeom>
            <a:ln w="4763">
              <a:solidFill>
                <a:srgbClr val="221F1F"/>
              </a:solidFill>
            </a:ln>
          </p:spPr>
          <p:txBody>
            <a:bodyPr wrap="square" lIns="0" tIns="0" rIns="0" bIns="0" rtlCol="0"/>
            <a:lstStyle/>
            <a:p>
              <a:endParaRPr/>
            </a:p>
          </p:txBody>
        </p:sp>
        <p:sp>
          <p:nvSpPr>
            <p:cNvPr id="174" name="object 174"/>
            <p:cNvSpPr/>
            <p:nvPr/>
          </p:nvSpPr>
          <p:spPr>
            <a:xfrm>
              <a:off x="3930903" y="1637792"/>
              <a:ext cx="3810" cy="0"/>
            </a:xfrm>
            <a:custGeom>
              <a:avLst/>
              <a:gdLst/>
              <a:ahLst/>
              <a:cxnLst/>
              <a:rect l="l" t="t" r="r" b="b"/>
              <a:pathLst>
                <a:path w="3810">
                  <a:moveTo>
                    <a:pt x="0" y="0"/>
                  </a:moveTo>
                  <a:lnTo>
                    <a:pt x="3683" y="0"/>
                  </a:lnTo>
                </a:path>
              </a:pathLst>
            </a:custGeom>
            <a:ln w="4758">
              <a:solidFill>
                <a:srgbClr val="221F1F"/>
              </a:solidFill>
            </a:ln>
          </p:spPr>
          <p:txBody>
            <a:bodyPr wrap="square" lIns="0" tIns="0" rIns="0" bIns="0" rtlCol="0"/>
            <a:lstStyle/>
            <a:p>
              <a:endParaRPr/>
            </a:p>
          </p:txBody>
        </p:sp>
        <p:sp>
          <p:nvSpPr>
            <p:cNvPr id="175" name="object 175"/>
            <p:cNvSpPr/>
            <p:nvPr/>
          </p:nvSpPr>
          <p:spPr>
            <a:xfrm>
              <a:off x="3930903" y="1642237"/>
              <a:ext cx="3810" cy="8890"/>
            </a:xfrm>
            <a:custGeom>
              <a:avLst/>
              <a:gdLst/>
              <a:ahLst/>
              <a:cxnLst/>
              <a:rect l="l" t="t" r="r" b="b"/>
              <a:pathLst>
                <a:path w="3810" h="8889">
                  <a:moveTo>
                    <a:pt x="0" y="0"/>
                  </a:moveTo>
                  <a:lnTo>
                    <a:pt x="3683" y="0"/>
                  </a:lnTo>
                </a:path>
                <a:path w="3810" h="8889">
                  <a:moveTo>
                    <a:pt x="0" y="4318"/>
                  </a:moveTo>
                  <a:lnTo>
                    <a:pt x="3683" y="4318"/>
                  </a:lnTo>
                </a:path>
                <a:path w="3810" h="8889">
                  <a:moveTo>
                    <a:pt x="0" y="8635"/>
                  </a:moveTo>
                  <a:lnTo>
                    <a:pt x="3683" y="8635"/>
                  </a:lnTo>
                </a:path>
              </a:pathLst>
            </a:custGeom>
            <a:ln w="4761">
              <a:solidFill>
                <a:srgbClr val="221F1F"/>
              </a:solidFill>
            </a:ln>
          </p:spPr>
          <p:txBody>
            <a:bodyPr wrap="square" lIns="0" tIns="0" rIns="0" bIns="0" rtlCol="0"/>
            <a:lstStyle/>
            <a:p>
              <a:endParaRPr/>
            </a:p>
          </p:txBody>
        </p:sp>
        <p:sp>
          <p:nvSpPr>
            <p:cNvPr id="176" name="object 176"/>
            <p:cNvSpPr/>
            <p:nvPr/>
          </p:nvSpPr>
          <p:spPr>
            <a:xfrm>
              <a:off x="3930903" y="1655318"/>
              <a:ext cx="3810" cy="4445"/>
            </a:xfrm>
            <a:custGeom>
              <a:avLst/>
              <a:gdLst/>
              <a:ahLst/>
              <a:cxnLst/>
              <a:rect l="l" t="t" r="r" b="b"/>
              <a:pathLst>
                <a:path w="3810" h="4444">
                  <a:moveTo>
                    <a:pt x="0" y="0"/>
                  </a:moveTo>
                  <a:lnTo>
                    <a:pt x="3683" y="0"/>
                  </a:lnTo>
                </a:path>
                <a:path w="3810" h="4444">
                  <a:moveTo>
                    <a:pt x="0" y="4318"/>
                  </a:moveTo>
                  <a:lnTo>
                    <a:pt x="3683" y="4318"/>
                  </a:lnTo>
                </a:path>
              </a:pathLst>
            </a:custGeom>
            <a:ln w="4763">
              <a:solidFill>
                <a:srgbClr val="221F1F"/>
              </a:solidFill>
            </a:ln>
          </p:spPr>
          <p:txBody>
            <a:bodyPr wrap="square" lIns="0" tIns="0" rIns="0" bIns="0" rtlCol="0"/>
            <a:lstStyle/>
            <a:p>
              <a:endParaRPr/>
            </a:p>
          </p:txBody>
        </p:sp>
        <p:sp>
          <p:nvSpPr>
            <p:cNvPr id="177" name="object 177"/>
            <p:cNvSpPr/>
            <p:nvPr/>
          </p:nvSpPr>
          <p:spPr>
            <a:xfrm>
              <a:off x="3930903" y="1624711"/>
              <a:ext cx="7620" cy="39370"/>
            </a:xfrm>
            <a:custGeom>
              <a:avLst/>
              <a:gdLst/>
              <a:ahLst/>
              <a:cxnLst/>
              <a:rect l="l" t="t" r="r" b="b"/>
              <a:pathLst>
                <a:path w="7620" h="39369">
                  <a:moveTo>
                    <a:pt x="0" y="39242"/>
                  </a:moveTo>
                  <a:lnTo>
                    <a:pt x="3683" y="39242"/>
                  </a:lnTo>
                </a:path>
                <a:path w="7620" h="39369">
                  <a:moveTo>
                    <a:pt x="3937" y="0"/>
                  </a:moveTo>
                  <a:lnTo>
                    <a:pt x="7620" y="0"/>
                  </a:lnTo>
                </a:path>
                <a:path w="7620" h="39369">
                  <a:moveTo>
                    <a:pt x="3937" y="4444"/>
                  </a:moveTo>
                  <a:lnTo>
                    <a:pt x="7620" y="4444"/>
                  </a:lnTo>
                </a:path>
              </a:pathLst>
            </a:custGeom>
            <a:ln w="4761">
              <a:solidFill>
                <a:srgbClr val="221F1F"/>
              </a:solidFill>
            </a:ln>
          </p:spPr>
          <p:txBody>
            <a:bodyPr wrap="square" lIns="0" tIns="0" rIns="0" bIns="0" rtlCol="0"/>
            <a:lstStyle/>
            <a:p>
              <a:endParaRPr/>
            </a:p>
          </p:txBody>
        </p:sp>
        <p:sp>
          <p:nvSpPr>
            <p:cNvPr id="178" name="object 178"/>
            <p:cNvSpPr/>
            <p:nvPr/>
          </p:nvSpPr>
          <p:spPr>
            <a:xfrm>
              <a:off x="3934840" y="1633474"/>
              <a:ext cx="3810" cy="0"/>
            </a:xfrm>
            <a:custGeom>
              <a:avLst/>
              <a:gdLst/>
              <a:ahLst/>
              <a:cxnLst/>
              <a:rect l="l" t="t" r="r" b="b"/>
              <a:pathLst>
                <a:path w="3810">
                  <a:moveTo>
                    <a:pt x="0" y="0"/>
                  </a:moveTo>
                  <a:lnTo>
                    <a:pt x="3683" y="0"/>
                  </a:lnTo>
                </a:path>
              </a:pathLst>
            </a:custGeom>
            <a:ln w="4763">
              <a:solidFill>
                <a:srgbClr val="221F1F"/>
              </a:solidFill>
            </a:ln>
          </p:spPr>
          <p:txBody>
            <a:bodyPr wrap="square" lIns="0" tIns="0" rIns="0" bIns="0" rtlCol="0"/>
            <a:lstStyle/>
            <a:p>
              <a:endParaRPr/>
            </a:p>
          </p:txBody>
        </p:sp>
        <p:sp>
          <p:nvSpPr>
            <p:cNvPr id="179" name="object 179"/>
            <p:cNvSpPr/>
            <p:nvPr/>
          </p:nvSpPr>
          <p:spPr>
            <a:xfrm>
              <a:off x="3934840" y="1637792"/>
              <a:ext cx="3810" cy="0"/>
            </a:xfrm>
            <a:custGeom>
              <a:avLst/>
              <a:gdLst/>
              <a:ahLst/>
              <a:cxnLst/>
              <a:rect l="l" t="t" r="r" b="b"/>
              <a:pathLst>
                <a:path w="3810">
                  <a:moveTo>
                    <a:pt x="0" y="0"/>
                  </a:moveTo>
                  <a:lnTo>
                    <a:pt x="3683" y="0"/>
                  </a:lnTo>
                </a:path>
              </a:pathLst>
            </a:custGeom>
            <a:ln w="4758">
              <a:solidFill>
                <a:srgbClr val="221F1F"/>
              </a:solidFill>
            </a:ln>
          </p:spPr>
          <p:txBody>
            <a:bodyPr wrap="square" lIns="0" tIns="0" rIns="0" bIns="0" rtlCol="0"/>
            <a:lstStyle/>
            <a:p>
              <a:endParaRPr/>
            </a:p>
          </p:txBody>
        </p:sp>
        <p:sp>
          <p:nvSpPr>
            <p:cNvPr id="180" name="object 180"/>
            <p:cNvSpPr/>
            <p:nvPr/>
          </p:nvSpPr>
          <p:spPr>
            <a:xfrm>
              <a:off x="3934840" y="1642237"/>
              <a:ext cx="3810" cy="8890"/>
            </a:xfrm>
            <a:custGeom>
              <a:avLst/>
              <a:gdLst/>
              <a:ahLst/>
              <a:cxnLst/>
              <a:rect l="l" t="t" r="r" b="b"/>
              <a:pathLst>
                <a:path w="3810" h="8889">
                  <a:moveTo>
                    <a:pt x="0" y="0"/>
                  </a:moveTo>
                  <a:lnTo>
                    <a:pt x="3683" y="0"/>
                  </a:lnTo>
                </a:path>
                <a:path w="3810" h="8889">
                  <a:moveTo>
                    <a:pt x="0" y="4318"/>
                  </a:moveTo>
                  <a:lnTo>
                    <a:pt x="3683" y="4318"/>
                  </a:lnTo>
                </a:path>
                <a:path w="3810" h="8889">
                  <a:moveTo>
                    <a:pt x="0" y="8635"/>
                  </a:moveTo>
                  <a:lnTo>
                    <a:pt x="3683" y="8635"/>
                  </a:lnTo>
                </a:path>
              </a:pathLst>
            </a:custGeom>
            <a:ln w="4761">
              <a:solidFill>
                <a:srgbClr val="221F1F"/>
              </a:solidFill>
            </a:ln>
          </p:spPr>
          <p:txBody>
            <a:bodyPr wrap="square" lIns="0" tIns="0" rIns="0" bIns="0" rtlCol="0"/>
            <a:lstStyle/>
            <a:p>
              <a:endParaRPr/>
            </a:p>
          </p:txBody>
        </p:sp>
        <p:sp>
          <p:nvSpPr>
            <p:cNvPr id="181" name="object 181"/>
            <p:cNvSpPr/>
            <p:nvPr/>
          </p:nvSpPr>
          <p:spPr>
            <a:xfrm>
              <a:off x="3934840" y="1655318"/>
              <a:ext cx="3810" cy="4445"/>
            </a:xfrm>
            <a:custGeom>
              <a:avLst/>
              <a:gdLst/>
              <a:ahLst/>
              <a:cxnLst/>
              <a:rect l="l" t="t" r="r" b="b"/>
              <a:pathLst>
                <a:path w="3810" h="4444">
                  <a:moveTo>
                    <a:pt x="0" y="0"/>
                  </a:moveTo>
                  <a:lnTo>
                    <a:pt x="3683" y="0"/>
                  </a:lnTo>
                </a:path>
                <a:path w="3810" h="4444">
                  <a:moveTo>
                    <a:pt x="0" y="4318"/>
                  </a:moveTo>
                  <a:lnTo>
                    <a:pt x="3683" y="4318"/>
                  </a:lnTo>
                </a:path>
              </a:pathLst>
            </a:custGeom>
            <a:ln w="4763">
              <a:solidFill>
                <a:srgbClr val="221F1F"/>
              </a:solidFill>
            </a:ln>
          </p:spPr>
          <p:txBody>
            <a:bodyPr wrap="square" lIns="0" tIns="0" rIns="0" bIns="0" rtlCol="0"/>
            <a:lstStyle/>
            <a:p>
              <a:endParaRPr/>
            </a:p>
          </p:txBody>
        </p:sp>
        <p:sp>
          <p:nvSpPr>
            <p:cNvPr id="182" name="object 182"/>
            <p:cNvSpPr/>
            <p:nvPr/>
          </p:nvSpPr>
          <p:spPr>
            <a:xfrm>
              <a:off x="3934840" y="1624711"/>
              <a:ext cx="7620" cy="39370"/>
            </a:xfrm>
            <a:custGeom>
              <a:avLst/>
              <a:gdLst/>
              <a:ahLst/>
              <a:cxnLst/>
              <a:rect l="l" t="t" r="r" b="b"/>
              <a:pathLst>
                <a:path w="7620" h="39369">
                  <a:moveTo>
                    <a:pt x="0" y="39242"/>
                  </a:moveTo>
                  <a:lnTo>
                    <a:pt x="3683" y="39242"/>
                  </a:lnTo>
                </a:path>
                <a:path w="7620" h="39369">
                  <a:moveTo>
                    <a:pt x="3937" y="0"/>
                  </a:moveTo>
                  <a:lnTo>
                    <a:pt x="7620" y="0"/>
                  </a:lnTo>
                </a:path>
                <a:path w="7620" h="39369">
                  <a:moveTo>
                    <a:pt x="3937" y="17525"/>
                  </a:moveTo>
                  <a:lnTo>
                    <a:pt x="7620" y="17525"/>
                  </a:lnTo>
                </a:path>
                <a:path w="7620" h="39369">
                  <a:moveTo>
                    <a:pt x="3937" y="21843"/>
                  </a:moveTo>
                  <a:lnTo>
                    <a:pt x="7620" y="21843"/>
                  </a:lnTo>
                </a:path>
              </a:pathLst>
            </a:custGeom>
            <a:ln w="4761">
              <a:solidFill>
                <a:srgbClr val="221F1F"/>
              </a:solidFill>
            </a:ln>
          </p:spPr>
          <p:txBody>
            <a:bodyPr wrap="square" lIns="0" tIns="0" rIns="0" bIns="0" rtlCol="0"/>
            <a:lstStyle/>
            <a:p>
              <a:endParaRPr/>
            </a:p>
          </p:txBody>
        </p:sp>
        <p:sp>
          <p:nvSpPr>
            <p:cNvPr id="183" name="object 183"/>
            <p:cNvSpPr/>
            <p:nvPr/>
          </p:nvSpPr>
          <p:spPr>
            <a:xfrm>
              <a:off x="3938777" y="1659636"/>
              <a:ext cx="3810" cy="0"/>
            </a:xfrm>
            <a:custGeom>
              <a:avLst/>
              <a:gdLst/>
              <a:ahLst/>
              <a:cxnLst/>
              <a:rect l="l" t="t" r="r" b="b"/>
              <a:pathLst>
                <a:path w="3810">
                  <a:moveTo>
                    <a:pt x="0" y="0"/>
                  </a:moveTo>
                  <a:lnTo>
                    <a:pt x="3683" y="0"/>
                  </a:lnTo>
                </a:path>
              </a:pathLst>
            </a:custGeom>
            <a:ln w="4763">
              <a:solidFill>
                <a:srgbClr val="221F1F"/>
              </a:solidFill>
            </a:ln>
          </p:spPr>
          <p:txBody>
            <a:bodyPr wrap="square" lIns="0" tIns="0" rIns="0" bIns="0" rtlCol="0"/>
            <a:lstStyle/>
            <a:p>
              <a:endParaRPr/>
            </a:p>
          </p:txBody>
        </p:sp>
        <p:sp>
          <p:nvSpPr>
            <p:cNvPr id="184" name="object 184"/>
            <p:cNvSpPr/>
            <p:nvPr/>
          </p:nvSpPr>
          <p:spPr>
            <a:xfrm>
              <a:off x="3938777" y="1624711"/>
              <a:ext cx="7620" cy="39370"/>
            </a:xfrm>
            <a:custGeom>
              <a:avLst/>
              <a:gdLst/>
              <a:ahLst/>
              <a:cxnLst/>
              <a:rect l="l" t="t" r="r" b="b"/>
              <a:pathLst>
                <a:path w="7620" h="39369">
                  <a:moveTo>
                    <a:pt x="0" y="39242"/>
                  </a:moveTo>
                  <a:lnTo>
                    <a:pt x="3683" y="39242"/>
                  </a:lnTo>
                </a:path>
                <a:path w="7620" h="39369">
                  <a:moveTo>
                    <a:pt x="3937" y="0"/>
                  </a:moveTo>
                  <a:lnTo>
                    <a:pt x="7620" y="0"/>
                  </a:lnTo>
                </a:path>
                <a:path w="7620" h="39369">
                  <a:moveTo>
                    <a:pt x="3937" y="17525"/>
                  </a:moveTo>
                  <a:lnTo>
                    <a:pt x="7620" y="17525"/>
                  </a:lnTo>
                </a:path>
                <a:path w="7620" h="39369">
                  <a:moveTo>
                    <a:pt x="3937" y="21843"/>
                  </a:moveTo>
                  <a:lnTo>
                    <a:pt x="7620" y="21843"/>
                  </a:lnTo>
                </a:path>
              </a:pathLst>
            </a:custGeom>
            <a:ln w="4761">
              <a:solidFill>
                <a:srgbClr val="221F1F"/>
              </a:solidFill>
            </a:ln>
          </p:spPr>
          <p:txBody>
            <a:bodyPr wrap="square" lIns="0" tIns="0" rIns="0" bIns="0" rtlCol="0"/>
            <a:lstStyle/>
            <a:p>
              <a:endParaRPr/>
            </a:p>
          </p:txBody>
        </p:sp>
        <p:sp>
          <p:nvSpPr>
            <p:cNvPr id="185" name="object 185"/>
            <p:cNvSpPr/>
            <p:nvPr/>
          </p:nvSpPr>
          <p:spPr>
            <a:xfrm>
              <a:off x="3942714" y="1659636"/>
              <a:ext cx="3810" cy="0"/>
            </a:xfrm>
            <a:custGeom>
              <a:avLst/>
              <a:gdLst/>
              <a:ahLst/>
              <a:cxnLst/>
              <a:rect l="l" t="t" r="r" b="b"/>
              <a:pathLst>
                <a:path w="3810">
                  <a:moveTo>
                    <a:pt x="0" y="0"/>
                  </a:moveTo>
                  <a:lnTo>
                    <a:pt x="3683" y="0"/>
                  </a:lnTo>
                </a:path>
              </a:pathLst>
            </a:custGeom>
            <a:ln w="4763">
              <a:solidFill>
                <a:srgbClr val="221F1F"/>
              </a:solidFill>
            </a:ln>
          </p:spPr>
          <p:txBody>
            <a:bodyPr wrap="square" lIns="0" tIns="0" rIns="0" bIns="0" rtlCol="0"/>
            <a:lstStyle/>
            <a:p>
              <a:endParaRPr/>
            </a:p>
          </p:txBody>
        </p:sp>
        <p:sp>
          <p:nvSpPr>
            <p:cNvPr id="186" name="object 186"/>
            <p:cNvSpPr/>
            <p:nvPr/>
          </p:nvSpPr>
          <p:spPr>
            <a:xfrm>
              <a:off x="3942714" y="1624711"/>
              <a:ext cx="7620" cy="39370"/>
            </a:xfrm>
            <a:custGeom>
              <a:avLst/>
              <a:gdLst/>
              <a:ahLst/>
              <a:cxnLst/>
              <a:rect l="l" t="t" r="r" b="b"/>
              <a:pathLst>
                <a:path w="7620" h="39369">
                  <a:moveTo>
                    <a:pt x="0" y="39242"/>
                  </a:moveTo>
                  <a:lnTo>
                    <a:pt x="3683" y="39242"/>
                  </a:lnTo>
                </a:path>
                <a:path w="7620" h="39369">
                  <a:moveTo>
                    <a:pt x="3937" y="0"/>
                  </a:moveTo>
                  <a:lnTo>
                    <a:pt x="7620" y="0"/>
                  </a:lnTo>
                </a:path>
                <a:path w="7620" h="39369">
                  <a:moveTo>
                    <a:pt x="3937" y="17525"/>
                  </a:moveTo>
                  <a:lnTo>
                    <a:pt x="7620" y="17525"/>
                  </a:lnTo>
                </a:path>
                <a:path w="7620" h="39369">
                  <a:moveTo>
                    <a:pt x="3937" y="21843"/>
                  </a:moveTo>
                  <a:lnTo>
                    <a:pt x="7620" y="21843"/>
                  </a:lnTo>
                </a:path>
              </a:pathLst>
            </a:custGeom>
            <a:ln w="4761">
              <a:solidFill>
                <a:srgbClr val="221F1F"/>
              </a:solidFill>
            </a:ln>
          </p:spPr>
          <p:txBody>
            <a:bodyPr wrap="square" lIns="0" tIns="0" rIns="0" bIns="0" rtlCol="0"/>
            <a:lstStyle/>
            <a:p>
              <a:endParaRPr/>
            </a:p>
          </p:txBody>
        </p:sp>
        <p:sp>
          <p:nvSpPr>
            <p:cNvPr id="187" name="object 187"/>
            <p:cNvSpPr/>
            <p:nvPr/>
          </p:nvSpPr>
          <p:spPr>
            <a:xfrm>
              <a:off x="3946651" y="1659636"/>
              <a:ext cx="3810" cy="0"/>
            </a:xfrm>
            <a:custGeom>
              <a:avLst/>
              <a:gdLst/>
              <a:ahLst/>
              <a:cxnLst/>
              <a:rect l="l" t="t" r="r" b="b"/>
              <a:pathLst>
                <a:path w="3810">
                  <a:moveTo>
                    <a:pt x="0" y="0"/>
                  </a:moveTo>
                  <a:lnTo>
                    <a:pt x="3683" y="0"/>
                  </a:lnTo>
                </a:path>
              </a:pathLst>
            </a:custGeom>
            <a:ln w="4763">
              <a:solidFill>
                <a:srgbClr val="221F1F"/>
              </a:solidFill>
            </a:ln>
          </p:spPr>
          <p:txBody>
            <a:bodyPr wrap="square" lIns="0" tIns="0" rIns="0" bIns="0" rtlCol="0"/>
            <a:lstStyle/>
            <a:p>
              <a:endParaRPr/>
            </a:p>
          </p:txBody>
        </p:sp>
        <p:sp>
          <p:nvSpPr>
            <p:cNvPr id="188" name="object 188"/>
            <p:cNvSpPr/>
            <p:nvPr/>
          </p:nvSpPr>
          <p:spPr>
            <a:xfrm>
              <a:off x="3946651" y="1624711"/>
              <a:ext cx="7620" cy="39370"/>
            </a:xfrm>
            <a:custGeom>
              <a:avLst/>
              <a:gdLst/>
              <a:ahLst/>
              <a:cxnLst/>
              <a:rect l="l" t="t" r="r" b="b"/>
              <a:pathLst>
                <a:path w="7620" h="39369">
                  <a:moveTo>
                    <a:pt x="0" y="39242"/>
                  </a:moveTo>
                  <a:lnTo>
                    <a:pt x="3683" y="39242"/>
                  </a:lnTo>
                </a:path>
                <a:path w="7620" h="39369">
                  <a:moveTo>
                    <a:pt x="3937" y="0"/>
                  </a:moveTo>
                  <a:lnTo>
                    <a:pt x="7620" y="0"/>
                  </a:lnTo>
                </a:path>
                <a:path w="7620" h="39369">
                  <a:moveTo>
                    <a:pt x="3937" y="17525"/>
                  </a:moveTo>
                  <a:lnTo>
                    <a:pt x="7620" y="17525"/>
                  </a:lnTo>
                </a:path>
                <a:path w="7620" h="39369">
                  <a:moveTo>
                    <a:pt x="3937" y="21843"/>
                  </a:moveTo>
                  <a:lnTo>
                    <a:pt x="7620" y="21843"/>
                  </a:lnTo>
                </a:path>
              </a:pathLst>
            </a:custGeom>
            <a:ln w="4761">
              <a:solidFill>
                <a:srgbClr val="221F1F"/>
              </a:solidFill>
            </a:ln>
          </p:spPr>
          <p:txBody>
            <a:bodyPr wrap="square" lIns="0" tIns="0" rIns="0" bIns="0" rtlCol="0"/>
            <a:lstStyle/>
            <a:p>
              <a:endParaRPr/>
            </a:p>
          </p:txBody>
        </p:sp>
        <p:sp>
          <p:nvSpPr>
            <p:cNvPr id="189" name="object 189"/>
            <p:cNvSpPr/>
            <p:nvPr/>
          </p:nvSpPr>
          <p:spPr>
            <a:xfrm>
              <a:off x="3950588" y="1659636"/>
              <a:ext cx="3810" cy="0"/>
            </a:xfrm>
            <a:custGeom>
              <a:avLst/>
              <a:gdLst/>
              <a:ahLst/>
              <a:cxnLst/>
              <a:rect l="l" t="t" r="r" b="b"/>
              <a:pathLst>
                <a:path w="3810">
                  <a:moveTo>
                    <a:pt x="0" y="0"/>
                  </a:moveTo>
                  <a:lnTo>
                    <a:pt x="3683" y="0"/>
                  </a:lnTo>
                </a:path>
              </a:pathLst>
            </a:custGeom>
            <a:ln w="4763">
              <a:solidFill>
                <a:srgbClr val="221F1F"/>
              </a:solidFill>
            </a:ln>
          </p:spPr>
          <p:txBody>
            <a:bodyPr wrap="square" lIns="0" tIns="0" rIns="0" bIns="0" rtlCol="0"/>
            <a:lstStyle/>
            <a:p>
              <a:endParaRPr/>
            </a:p>
          </p:txBody>
        </p:sp>
        <p:sp>
          <p:nvSpPr>
            <p:cNvPr id="190" name="object 190"/>
            <p:cNvSpPr/>
            <p:nvPr/>
          </p:nvSpPr>
          <p:spPr>
            <a:xfrm>
              <a:off x="3950588" y="1624711"/>
              <a:ext cx="7620" cy="39370"/>
            </a:xfrm>
            <a:custGeom>
              <a:avLst/>
              <a:gdLst/>
              <a:ahLst/>
              <a:cxnLst/>
              <a:rect l="l" t="t" r="r" b="b"/>
              <a:pathLst>
                <a:path w="7620" h="39369">
                  <a:moveTo>
                    <a:pt x="0" y="39242"/>
                  </a:moveTo>
                  <a:lnTo>
                    <a:pt x="3683" y="39242"/>
                  </a:lnTo>
                </a:path>
                <a:path w="7620" h="39369">
                  <a:moveTo>
                    <a:pt x="3937" y="0"/>
                  </a:moveTo>
                  <a:lnTo>
                    <a:pt x="7620" y="0"/>
                  </a:lnTo>
                </a:path>
                <a:path w="7620" h="39369">
                  <a:moveTo>
                    <a:pt x="3937" y="17525"/>
                  </a:moveTo>
                  <a:lnTo>
                    <a:pt x="7620" y="17525"/>
                  </a:lnTo>
                </a:path>
                <a:path w="7620" h="39369">
                  <a:moveTo>
                    <a:pt x="3937" y="21843"/>
                  </a:moveTo>
                  <a:lnTo>
                    <a:pt x="7620" y="21843"/>
                  </a:lnTo>
                </a:path>
              </a:pathLst>
            </a:custGeom>
            <a:ln w="4761">
              <a:solidFill>
                <a:srgbClr val="221F1F"/>
              </a:solidFill>
            </a:ln>
          </p:spPr>
          <p:txBody>
            <a:bodyPr wrap="square" lIns="0" tIns="0" rIns="0" bIns="0" rtlCol="0"/>
            <a:lstStyle/>
            <a:p>
              <a:endParaRPr/>
            </a:p>
          </p:txBody>
        </p:sp>
        <p:sp>
          <p:nvSpPr>
            <p:cNvPr id="191" name="object 191"/>
            <p:cNvSpPr/>
            <p:nvPr/>
          </p:nvSpPr>
          <p:spPr>
            <a:xfrm>
              <a:off x="3954525" y="1659636"/>
              <a:ext cx="3810" cy="0"/>
            </a:xfrm>
            <a:custGeom>
              <a:avLst/>
              <a:gdLst/>
              <a:ahLst/>
              <a:cxnLst/>
              <a:rect l="l" t="t" r="r" b="b"/>
              <a:pathLst>
                <a:path w="3810">
                  <a:moveTo>
                    <a:pt x="0" y="0"/>
                  </a:moveTo>
                  <a:lnTo>
                    <a:pt x="3683" y="0"/>
                  </a:lnTo>
                </a:path>
              </a:pathLst>
            </a:custGeom>
            <a:ln w="4763">
              <a:solidFill>
                <a:srgbClr val="221F1F"/>
              </a:solidFill>
            </a:ln>
          </p:spPr>
          <p:txBody>
            <a:bodyPr wrap="square" lIns="0" tIns="0" rIns="0" bIns="0" rtlCol="0"/>
            <a:lstStyle/>
            <a:p>
              <a:endParaRPr/>
            </a:p>
          </p:txBody>
        </p:sp>
        <p:sp>
          <p:nvSpPr>
            <p:cNvPr id="192" name="object 192"/>
            <p:cNvSpPr/>
            <p:nvPr/>
          </p:nvSpPr>
          <p:spPr>
            <a:xfrm>
              <a:off x="3938777" y="1624711"/>
              <a:ext cx="23495" cy="39370"/>
            </a:xfrm>
            <a:custGeom>
              <a:avLst/>
              <a:gdLst/>
              <a:ahLst/>
              <a:cxnLst/>
              <a:rect l="l" t="t" r="r" b="b"/>
              <a:pathLst>
                <a:path w="23495" h="39369">
                  <a:moveTo>
                    <a:pt x="15748" y="39242"/>
                  </a:moveTo>
                  <a:lnTo>
                    <a:pt x="19431" y="39242"/>
                  </a:lnTo>
                </a:path>
                <a:path w="23495" h="39369">
                  <a:moveTo>
                    <a:pt x="19685" y="0"/>
                  </a:moveTo>
                  <a:lnTo>
                    <a:pt x="23368" y="0"/>
                  </a:lnTo>
                </a:path>
                <a:path w="23495" h="39369">
                  <a:moveTo>
                    <a:pt x="0" y="4444"/>
                  </a:moveTo>
                  <a:lnTo>
                    <a:pt x="3683" y="4444"/>
                  </a:lnTo>
                </a:path>
                <a:path w="23495" h="39369">
                  <a:moveTo>
                    <a:pt x="3937" y="4444"/>
                  </a:moveTo>
                  <a:lnTo>
                    <a:pt x="7620" y="4444"/>
                  </a:lnTo>
                </a:path>
                <a:path w="23495" h="39369">
                  <a:moveTo>
                    <a:pt x="7874" y="4444"/>
                  </a:moveTo>
                  <a:lnTo>
                    <a:pt x="11557" y="4444"/>
                  </a:lnTo>
                </a:path>
                <a:path w="23495" h="39369">
                  <a:moveTo>
                    <a:pt x="11811" y="4444"/>
                  </a:moveTo>
                  <a:lnTo>
                    <a:pt x="15494" y="4444"/>
                  </a:lnTo>
                </a:path>
                <a:path w="23495" h="39369">
                  <a:moveTo>
                    <a:pt x="15748" y="4444"/>
                  </a:moveTo>
                  <a:lnTo>
                    <a:pt x="19431" y="4444"/>
                  </a:lnTo>
                </a:path>
                <a:path w="23495" h="39369">
                  <a:moveTo>
                    <a:pt x="19685" y="4444"/>
                  </a:moveTo>
                  <a:lnTo>
                    <a:pt x="23368" y="4444"/>
                  </a:lnTo>
                </a:path>
                <a:path w="23495" h="39369">
                  <a:moveTo>
                    <a:pt x="19685" y="17525"/>
                  </a:moveTo>
                  <a:lnTo>
                    <a:pt x="23368" y="17525"/>
                  </a:lnTo>
                </a:path>
                <a:path w="23495" h="39369">
                  <a:moveTo>
                    <a:pt x="19685" y="21843"/>
                  </a:moveTo>
                  <a:lnTo>
                    <a:pt x="23368" y="21843"/>
                  </a:lnTo>
                </a:path>
              </a:pathLst>
            </a:custGeom>
            <a:ln w="4761">
              <a:solidFill>
                <a:srgbClr val="221F1F"/>
              </a:solidFill>
            </a:ln>
          </p:spPr>
          <p:txBody>
            <a:bodyPr wrap="square" lIns="0" tIns="0" rIns="0" bIns="0" rtlCol="0"/>
            <a:lstStyle/>
            <a:p>
              <a:endParaRPr/>
            </a:p>
          </p:txBody>
        </p:sp>
        <p:sp>
          <p:nvSpPr>
            <p:cNvPr id="193" name="object 193"/>
            <p:cNvSpPr/>
            <p:nvPr/>
          </p:nvSpPr>
          <p:spPr>
            <a:xfrm>
              <a:off x="3958462" y="1659636"/>
              <a:ext cx="3810" cy="0"/>
            </a:xfrm>
            <a:custGeom>
              <a:avLst/>
              <a:gdLst/>
              <a:ahLst/>
              <a:cxnLst/>
              <a:rect l="l" t="t" r="r" b="b"/>
              <a:pathLst>
                <a:path w="3810">
                  <a:moveTo>
                    <a:pt x="0" y="0"/>
                  </a:moveTo>
                  <a:lnTo>
                    <a:pt x="3683" y="0"/>
                  </a:lnTo>
                </a:path>
              </a:pathLst>
            </a:custGeom>
            <a:ln w="4763">
              <a:solidFill>
                <a:srgbClr val="221F1F"/>
              </a:solidFill>
            </a:ln>
          </p:spPr>
          <p:txBody>
            <a:bodyPr wrap="square" lIns="0" tIns="0" rIns="0" bIns="0" rtlCol="0"/>
            <a:lstStyle/>
            <a:p>
              <a:endParaRPr/>
            </a:p>
          </p:txBody>
        </p:sp>
        <p:sp>
          <p:nvSpPr>
            <p:cNvPr id="194" name="object 194"/>
            <p:cNvSpPr/>
            <p:nvPr/>
          </p:nvSpPr>
          <p:spPr>
            <a:xfrm>
              <a:off x="3958462" y="1624711"/>
              <a:ext cx="15875" cy="39370"/>
            </a:xfrm>
            <a:custGeom>
              <a:avLst/>
              <a:gdLst/>
              <a:ahLst/>
              <a:cxnLst/>
              <a:rect l="l" t="t" r="r" b="b"/>
              <a:pathLst>
                <a:path w="15875" h="39369">
                  <a:moveTo>
                    <a:pt x="0" y="39242"/>
                  </a:moveTo>
                  <a:lnTo>
                    <a:pt x="3683" y="39242"/>
                  </a:lnTo>
                </a:path>
                <a:path w="15875" h="39369">
                  <a:moveTo>
                    <a:pt x="11684" y="0"/>
                  </a:moveTo>
                  <a:lnTo>
                    <a:pt x="15494" y="0"/>
                  </a:lnTo>
                </a:path>
                <a:path w="15875" h="39369">
                  <a:moveTo>
                    <a:pt x="11684" y="4444"/>
                  </a:moveTo>
                  <a:lnTo>
                    <a:pt x="15494" y="4444"/>
                  </a:lnTo>
                </a:path>
              </a:pathLst>
            </a:custGeom>
            <a:ln w="4761">
              <a:solidFill>
                <a:srgbClr val="221F1F"/>
              </a:solidFill>
            </a:ln>
          </p:spPr>
          <p:txBody>
            <a:bodyPr wrap="square" lIns="0" tIns="0" rIns="0" bIns="0" rtlCol="0"/>
            <a:lstStyle/>
            <a:p>
              <a:endParaRPr/>
            </a:p>
          </p:txBody>
        </p:sp>
        <p:sp>
          <p:nvSpPr>
            <p:cNvPr id="195" name="object 195"/>
            <p:cNvSpPr/>
            <p:nvPr/>
          </p:nvSpPr>
          <p:spPr>
            <a:xfrm>
              <a:off x="3970146" y="1633474"/>
              <a:ext cx="3810" cy="0"/>
            </a:xfrm>
            <a:custGeom>
              <a:avLst/>
              <a:gdLst/>
              <a:ahLst/>
              <a:cxnLst/>
              <a:rect l="l" t="t" r="r" b="b"/>
              <a:pathLst>
                <a:path w="3810">
                  <a:moveTo>
                    <a:pt x="0" y="0"/>
                  </a:moveTo>
                  <a:lnTo>
                    <a:pt x="3810" y="0"/>
                  </a:lnTo>
                </a:path>
              </a:pathLst>
            </a:custGeom>
            <a:ln w="4763">
              <a:solidFill>
                <a:srgbClr val="221F1F"/>
              </a:solidFill>
            </a:ln>
          </p:spPr>
          <p:txBody>
            <a:bodyPr wrap="square" lIns="0" tIns="0" rIns="0" bIns="0" rtlCol="0"/>
            <a:lstStyle/>
            <a:p>
              <a:endParaRPr/>
            </a:p>
          </p:txBody>
        </p:sp>
        <p:sp>
          <p:nvSpPr>
            <p:cNvPr id="196" name="object 196"/>
            <p:cNvSpPr/>
            <p:nvPr/>
          </p:nvSpPr>
          <p:spPr>
            <a:xfrm>
              <a:off x="3970146" y="1637792"/>
              <a:ext cx="3810" cy="0"/>
            </a:xfrm>
            <a:custGeom>
              <a:avLst/>
              <a:gdLst/>
              <a:ahLst/>
              <a:cxnLst/>
              <a:rect l="l" t="t" r="r" b="b"/>
              <a:pathLst>
                <a:path w="3810">
                  <a:moveTo>
                    <a:pt x="0" y="0"/>
                  </a:moveTo>
                  <a:lnTo>
                    <a:pt x="3810" y="0"/>
                  </a:lnTo>
                </a:path>
              </a:pathLst>
            </a:custGeom>
            <a:ln w="4758">
              <a:solidFill>
                <a:srgbClr val="221F1F"/>
              </a:solidFill>
            </a:ln>
          </p:spPr>
          <p:txBody>
            <a:bodyPr wrap="square" lIns="0" tIns="0" rIns="0" bIns="0" rtlCol="0"/>
            <a:lstStyle/>
            <a:p>
              <a:endParaRPr/>
            </a:p>
          </p:txBody>
        </p:sp>
        <p:sp>
          <p:nvSpPr>
            <p:cNvPr id="197" name="object 197"/>
            <p:cNvSpPr/>
            <p:nvPr/>
          </p:nvSpPr>
          <p:spPr>
            <a:xfrm>
              <a:off x="3970146" y="1642237"/>
              <a:ext cx="3810" cy="8890"/>
            </a:xfrm>
            <a:custGeom>
              <a:avLst/>
              <a:gdLst/>
              <a:ahLst/>
              <a:cxnLst/>
              <a:rect l="l" t="t" r="r" b="b"/>
              <a:pathLst>
                <a:path w="3810" h="8889">
                  <a:moveTo>
                    <a:pt x="0" y="0"/>
                  </a:moveTo>
                  <a:lnTo>
                    <a:pt x="3810" y="0"/>
                  </a:lnTo>
                </a:path>
                <a:path w="3810" h="8889">
                  <a:moveTo>
                    <a:pt x="0" y="4318"/>
                  </a:moveTo>
                  <a:lnTo>
                    <a:pt x="3810" y="4318"/>
                  </a:lnTo>
                </a:path>
                <a:path w="3810" h="8889">
                  <a:moveTo>
                    <a:pt x="0" y="8635"/>
                  </a:moveTo>
                  <a:lnTo>
                    <a:pt x="3810" y="8635"/>
                  </a:lnTo>
                </a:path>
              </a:pathLst>
            </a:custGeom>
            <a:ln w="4761">
              <a:solidFill>
                <a:srgbClr val="221F1F"/>
              </a:solidFill>
            </a:ln>
          </p:spPr>
          <p:txBody>
            <a:bodyPr wrap="square" lIns="0" tIns="0" rIns="0" bIns="0" rtlCol="0"/>
            <a:lstStyle/>
            <a:p>
              <a:endParaRPr/>
            </a:p>
          </p:txBody>
        </p:sp>
        <p:sp>
          <p:nvSpPr>
            <p:cNvPr id="198" name="object 198"/>
            <p:cNvSpPr/>
            <p:nvPr/>
          </p:nvSpPr>
          <p:spPr>
            <a:xfrm>
              <a:off x="3970146" y="1655318"/>
              <a:ext cx="3810" cy="4445"/>
            </a:xfrm>
            <a:custGeom>
              <a:avLst/>
              <a:gdLst/>
              <a:ahLst/>
              <a:cxnLst/>
              <a:rect l="l" t="t" r="r" b="b"/>
              <a:pathLst>
                <a:path w="3810" h="4444">
                  <a:moveTo>
                    <a:pt x="0" y="0"/>
                  </a:moveTo>
                  <a:lnTo>
                    <a:pt x="3810" y="0"/>
                  </a:lnTo>
                </a:path>
                <a:path w="3810" h="4444">
                  <a:moveTo>
                    <a:pt x="0" y="4318"/>
                  </a:moveTo>
                  <a:lnTo>
                    <a:pt x="3810" y="4318"/>
                  </a:lnTo>
                </a:path>
              </a:pathLst>
            </a:custGeom>
            <a:ln w="4763">
              <a:solidFill>
                <a:srgbClr val="221F1F"/>
              </a:solidFill>
            </a:ln>
          </p:spPr>
          <p:txBody>
            <a:bodyPr wrap="square" lIns="0" tIns="0" rIns="0" bIns="0" rtlCol="0"/>
            <a:lstStyle/>
            <a:p>
              <a:endParaRPr/>
            </a:p>
          </p:txBody>
        </p:sp>
        <p:sp>
          <p:nvSpPr>
            <p:cNvPr id="199" name="object 199"/>
            <p:cNvSpPr/>
            <p:nvPr/>
          </p:nvSpPr>
          <p:spPr>
            <a:xfrm>
              <a:off x="3970146" y="1624711"/>
              <a:ext cx="8255" cy="39370"/>
            </a:xfrm>
            <a:custGeom>
              <a:avLst/>
              <a:gdLst/>
              <a:ahLst/>
              <a:cxnLst/>
              <a:rect l="l" t="t" r="r" b="b"/>
              <a:pathLst>
                <a:path w="8254" h="39369">
                  <a:moveTo>
                    <a:pt x="0" y="39242"/>
                  </a:moveTo>
                  <a:lnTo>
                    <a:pt x="3810" y="39242"/>
                  </a:lnTo>
                </a:path>
                <a:path w="8254" h="39369">
                  <a:moveTo>
                    <a:pt x="3937" y="0"/>
                  </a:moveTo>
                  <a:lnTo>
                    <a:pt x="7747" y="0"/>
                  </a:lnTo>
                </a:path>
                <a:path w="8254" h="39369">
                  <a:moveTo>
                    <a:pt x="3937" y="4444"/>
                  </a:moveTo>
                  <a:lnTo>
                    <a:pt x="7747" y="4444"/>
                  </a:lnTo>
                </a:path>
              </a:pathLst>
            </a:custGeom>
            <a:ln w="4761">
              <a:solidFill>
                <a:srgbClr val="221F1F"/>
              </a:solidFill>
            </a:ln>
          </p:spPr>
          <p:txBody>
            <a:bodyPr wrap="square" lIns="0" tIns="0" rIns="0" bIns="0" rtlCol="0"/>
            <a:lstStyle/>
            <a:p>
              <a:endParaRPr/>
            </a:p>
          </p:txBody>
        </p:sp>
        <p:sp>
          <p:nvSpPr>
            <p:cNvPr id="200" name="object 200"/>
            <p:cNvSpPr/>
            <p:nvPr/>
          </p:nvSpPr>
          <p:spPr>
            <a:xfrm>
              <a:off x="3974083" y="1633474"/>
              <a:ext cx="3810" cy="0"/>
            </a:xfrm>
            <a:custGeom>
              <a:avLst/>
              <a:gdLst/>
              <a:ahLst/>
              <a:cxnLst/>
              <a:rect l="l" t="t" r="r" b="b"/>
              <a:pathLst>
                <a:path w="3810">
                  <a:moveTo>
                    <a:pt x="0" y="0"/>
                  </a:moveTo>
                  <a:lnTo>
                    <a:pt x="3810" y="0"/>
                  </a:lnTo>
                </a:path>
              </a:pathLst>
            </a:custGeom>
            <a:ln w="4763">
              <a:solidFill>
                <a:srgbClr val="221F1F"/>
              </a:solidFill>
            </a:ln>
          </p:spPr>
          <p:txBody>
            <a:bodyPr wrap="square" lIns="0" tIns="0" rIns="0" bIns="0" rtlCol="0"/>
            <a:lstStyle/>
            <a:p>
              <a:endParaRPr/>
            </a:p>
          </p:txBody>
        </p:sp>
        <p:sp>
          <p:nvSpPr>
            <p:cNvPr id="201" name="object 201"/>
            <p:cNvSpPr/>
            <p:nvPr/>
          </p:nvSpPr>
          <p:spPr>
            <a:xfrm>
              <a:off x="3974083" y="1637792"/>
              <a:ext cx="3810" cy="0"/>
            </a:xfrm>
            <a:custGeom>
              <a:avLst/>
              <a:gdLst/>
              <a:ahLst/>
              <a:cxnLst/>
              <a:rect l="l" t="t" r="r" b="b"/>
              <a:pathLst>
                <a:path w="3810">
                  <a:moveTo>
                    <a:pt x="0" y="0"/>
                  </a:moveTo>
                  <a:lnTo>
                    <a:pt x="3810" y="0"/>
                  </a:lnTo>
                </a:path>
              </a:pathLst>
            </a:custGeom>
            <a:ln w="4758">
              <a:solidFill>
                <a:srgbClr val="221F1F"/>
              </a:solidFill>
            </a:ln>
          </p:spPr>
          <p:txBody>
            <a:bodyPr wrap="square" lIns="0" tIns="0" rIns="0" bIns="0" rtlCol="0"/>
            <a:lstStyle/>
            <a:p>
              <a:endParaRPr/>
            </a:p>
          </p:txBody>
        </p:sp>
        <p:sp>
          <p:nvSpPr>
            <p:cNvPr id="202" name="object 202"/>
            <p:cNvSpPr/>
            <p:nvPr/>
          </p:nvSpPr>
          <p:spPr>
            <a:xfrm>
              <a:off x="3974083" y="1642237"/>
              <a:ext cx="3810" cy="8890"/>
            </a:xfrm>
            <a:custGeom>
              <a:avLst/>
              <a:gdLst/>
              <a:ahLst/>
              <a:cxnLst/>
              <a:rect l="l" t="t" r="r" b="b"/>
              <a:pathLst>
                <a:path w="3810" h="8889">
                  <a:moveTo>
                    <a:pt x="0" y="0"/>
                  </a:moveTo>
                  <a:lnTo>
                    <a:pt x="3810" y="0"/>
                  </a:lnTo>
                </a:path>
                <a:path w="3810" h="8889">
                  <a:moveTo>
                    <a:pt x="0" y="4318"/>
                  </a:moveTo>
                  <a:lnTo>
                    <a:pt x="3810" y="4318"/>
                  </a:lnTo>
                </a:path>
                <a:path w="3810" h="8889">
                  <a:moveTo>
                    <a:pt x="0" y="8635"/>
                  </a:moveTo>
                  <a:lnTo>
                    <a:pt x="3810" y="8635"/>
                  </a:lnTo>
                </a:path>
              </a:pathLst>
            </a:custGeom>
            <a:ln w="4761">
              <a:solidFill>
                <a:srgbClr val="221F1F"/>
              </a:solidFill>
            </a:ln>
          </p:spPr>
          <p:txBody>
            <a:bodyPr wrap="square" lIns="0" tIns="0" rIns="0" bIns="0" rtlCol="0"/>
            <a:lstStyle/>
            <a:p>
              <a:endParaRPr/>
            </a:p>
          </p:txBody>
        </p:sp>
        <p:sp>
          <p:nvSpPr>
            <p:cNvPr id="203" name="object 203"/>
            <p:cNvSpPr/>
            <p:nvPr/>
          </p:nvSpPr>
          <p:spPr>
            <a:xfrm>
              <a:off x="3974083" y="1655318"/>
              <a:ext cx="3810" cy="4445"/>
            </a:xfrm>
            <a:custGeom>
              <a:avLst/>
              <a:gdLst/>
              <a:ahLst/>
              <a:cxnLst/>
              <a:rect l="l" t="t" r="r" b="b"/>
              <a:pathLst>
                <a:path w="3810" h="4444">
                  <a:moveTo>
                    <a:pt x="0" y="0"/>
                  </a:moveTo>
                  <a:lnTo>
                    <a:pt x="3810" y="0"/>
                  </a:lnTo>
                </a:path>
                <a:path w="3810" h="4444">
                  <a:moveTo>
                    <a:pt x="0" y="4318"/>
                  </a:moveTo>
                  <a:lnTo>
                    <a:pt x="3810" y="4318"/>
                  </a:lnTo>
                </a:path>
              </a:pathLst>
            </a:custGeom>
            <a:ln w="4763">
              <a:solidFill>
                <a:srgbClr val="221F1F"/>
              </a:solidFill>
            </a:ln>
          </p:spPr>
          <p:txBody>
            <a:bodyPr wrap="square" lIns="0" tIns="0" rIns="0" bIns="0" rtlCol="0"/>
            <a:lstStyle/>
            <a:p>
              <a:endParaRPr/>
            </a:p>
          </p:txBody>
        </p:sp>
        <p:sp>
          <p:nvSpPr>
            <p:cNvPr id="204" name="object 204"/>
            <p:cNvSpPr/>
            <p:nvPr/>
          </p:nvSpPr>
          <p:spPr>
            <a:xfrm>
              <a:off x="3974083" y="1624711"/>
              <a:ext cx="8255" cy="39370"/>
            </a:xfrm>
            <a:custGeom>
              <a:avLst/>
              <a:gdLst/>
              <a:ahLst/>
              <a:cxnLst/>
              <a:rect l="l" t="t" r="r" b="b"/>
              <a:pathLst>
                <a:path w="8254" h="39369">
                  <a:moveTo>
                    <a:pt x="0" y="39242"/>
                  </a:moveTo>
                  <a:lnTo>
                    <a:pt x="3810" y="39242"/>
                  </a:lnTo>
                </a:path>
                <a:path w="8254" h="39369">
                  <a:moveTo>
                    <a:pt x="3937" y="0"/>
                  </a:moveTo>
                  <a:lnTo>
                    <a:pt x="7746" y="0"/>
                  </a:lnTo>
                </a:path>
              </a:pathLst>
            </a:custGeom>
            <a:ln w="4761">
              <a:solidFill>
                <a:srgbClr val="221F1F"/>
              </a:solidFill>
            </a:ln>
          </p:spPr>
          <p:txBody>
            <a:bodyPr wrap="square" lIns="0" tIns="0" rIns="0" bIns="0" rtlCol="0"/>
            <a:lstStyle/>
            <a:p>
              <a:endParaRPr/>
            </a:p>
          </p:txBody>
        </p:sp>
        <p:sp>
          <p:nvSpPr>
            <p:cNvPr id="205" name="object 205"/>
            <p:cNvSpPr/>
            <p:nvPr/>
          </p:nvSpPr>
          <p:spPr>
            <a:xfrm>
              <a:off x="3978020" y="1659636"/>
              <a:ext cx="3810" cy="0"/>
            </a:xfrm>
            <a:custGeom>
              <a:avLst/>
              <a:gdLst/>
              <a:ahLst/>
              <a:cxnLst/>
              <a:rect l="l" t="t" r="r" b="b"/>
              <a:pathLst>
                <a:path w="3810">
                  <a:moveTo>
                    <a:pt x="0" y="0"/>
                  </a:moveTo>
                  <a:lnTo>
                    <a:pt x="3809" y="0"/>
                  </a:lnTo>
                </a:path>
              </a:pathLst>
            </a:custGeom>
            <a:ln w="4763">
              <a:solidFill>
                <a:srgbClr val="221F1F"/>
              </a:solidFill>
            </a:ln>
          </p:spPr>
          <p:txBody>
            <a:bodyPr wrap="square" lIns="0" tIns="0" rIns="0" bIns="0" rtlCol="0"/>
            <a:lstStyle/>
            <a:p>
              <a:endParaRPr/>
            </a:p>
          </p:txBody>
        </p:sp>
        <p:sp>
          <p:nvSpPr>
            <p:cNvPr id="206" name="object 206"/>
            <p:cNvSpPr/>
            <p:nvPr/>
          </p:nvSpPr>
          <p:spPr>
            <a:xfrm>
              <a:off x="3978020" y="1624711"/>
              <a:ext cx="8255" cy="39370"/>
            </a:xfrm>
            <a:custGeom>
              <a:avLst/>
              <a:gdLst/>
              <a:ahLst/>
              <a:cxnLst/>
              <a:rect l="l" t="t" r="r" b="b"/>
              <a:pathLst>
                <a:path w="8254" h="39369">
                  <a:moveTo>
                    <a:pt x="0" y="39242"/>
                  </a:moveTo>
                  <a:lnTo>
                    <a:pt x="3809" y="39242"/>
                  </a:lnTo>
                </a:path>
                <a:path w="8254" h="39369">
                  <a:moveTo>
                    <a:pt x="3937" y="0"/>
                  </a:moveTo>
                  <a:lnTo>
                    <a:pt x="7746" y="0"/>
                  </a:lnTo>
                </a:path>
              </a:pathLst>
            </a:custGeom>
            <a:ln w="4761">
              <a:solidFill>
                <a:srgbClr val="221F1F"/>
              </a:solidFill>
            </a:ln>
          </p:spPr>
          <p:txBody>
            <a:bodyPr wrap="square" lIns="0" tIns="0" rIns="0" bIns="0" rtlCol="0"/>
            <a:lstStyle/>
            <a:p>
              <a:endParaRPr/>
            </a:p>
          </p:txBody>
        </p:sp>
        <p:sp>
          <p:nvSpPr>
            <p:cNvPr id="207" name="object 207"/>
            <p:cNvSpPr/>
            <p:nvPr/>
          </p:nvSpPr>
          <p:spPr>
            <a:xfrm>
              <a:off x="3981957" y="1659636"/>
              <a:ext cx="3810" cy="0"/>
            </a:xfrm>
            <a:custGeom>
              <a:avLst/>
              <a:gdLst/>
              <a:ahLst/>
              <a:cxnLst/>
              <a:rect l="l" t="t" r="r" b="b"/>
              <a:pathLst>
                <a:path w="3810">
                  <a:moveTo>
                    <a:pt x="0" y="0"/>
                  </a:moveTo>
                  <a:lnTo>
                    <a:pt x="3809" y="0"/>
                  </a:lnTo>
                </a:path>
              </a:pathLst>
            </a:custGeom>
            <a:ln w="4763">
              <a:solidFill>
                <a:srgbClr val="221F1F"/>
              </a:solidFill>
            </a:ln>
          </p:spPr>
          <p:txBody>
            <a:bodyPr wrap="square" lIns="0" tIns="0" rIns="0" bIns="0" rtlCol="0"/>
            <a:lstStyle/>
            <a:p>
              <a:endParaRPr/>
            </a:p>
          </p:txBody>
        </p:sp>
        <p:sp>
          <p:nvSpPr>
            <p:cNvPr id="208" name="object 208"/>
            <p:cNvSpPr/>
            <p:nvPr/>
          </p:nvSpPr>
          <p:spPr>
            <a:xfrm>
              <a:off x="3981957" y="1624711"/>
              <a:ext cx="8255" cy="39370"/>
            </a:xfrm>
            <a:custGeom>
              <a:avLst/>
              <a:gdLst/>
              <a:ahLst/>
              <a:cxnLst/>
              <a:rect l="l" t="t" r="r" b="b"/>
              <a:pathLst>
                <a:path w="8254" h="39369">
                  <a:moveTo>
                    <a:pt x="0" y="39242"/>
                  </a:moveTo>
                  <a:lnTo>
                    <a:pt x="3809" y="39242"/>
                  </a:lnTo>
                </a:path>
                <a:path w="8254" h="39369">
                  <a:moveTo>
                    <a:pt x="3937" y="0"/>
                  </a:moveTo>
                  <a:lnTo>
                    <a:pt x="7746" y="0"/>
                  </a:lnTo>
                </a:path>
              </a:pathLst>
            </a:custGeom>
            <a:ln w="4761">
              <a:solidFill>
                <a:srgbClr val="221F1F"/>
              </a:solidFill>
            </a:ln>
          </p:spPr>
          <p:txBody>
            <a:bodyPr wrap="square" lIns="0" tIns="0" rIns="0" bIns="0" rtlCol="0"/>
            <a:lstStyle/>
            <a:p>
              <a:endParaRPr/>
            </a:p>
          </p:txBody>
        </p:sp>
        <p:sp>
          <p:nvSpPr>
            <p:cNvPr id="209" name="object 209"/>
            <p:cNvSpPr/>
            <p:nvPr/>
          </p:nvSpPr>
          <p:spPr>
            <a:xfrm>
              <a:off x="3985894" y="1659636"/>
              <a:ext cx="3810" cy="0"/>
            </a:xfrm>
            <a:custGeom>
              <a:avLst/>
              <a:gdLst/>
              <a:ahLst/>
              <a:cxnLst/>
              <a:rect l="l" t="t" r="r" b="b"/>
              <a:pathLst>
                <a:path w="3810">
                  <a:moveTo>
                    <a:pt x="0" y="0"/>
                  </a:moveTo>
                  <a:lnTo>
                    <a:pt x="3809" y="0"/>
                  </a:lnTo>
                </a:path>
              </a:pathLst>
            </a:custGeom>
            <a:ln w="4763">
              <a:solidFill>
                <a:srgbClr val="221F1F"/>
              </a:solidFill>
            </a:ln>
          </p:spPr>
          <p:txBody>
            <a:bodyPr wrap="square" lIns="0" tIns="0" rIns="0" bIns="0" rtlCol="0"/>
            <a:lstStyle/>
            <a:p>
              <a:endParaRPr/>
            </a:p>
          </p:txBody>
        </p:sp>
        <p:sp>
          <p:nvSpPr>
            <p:cNvPr id="210" name="object 210"/>
            <p:cNvSpPr/>
            <p:nvPr/>
          </p:nvSpPr>
          <p:spPr>
            <a:xfrm>
              <a:off x="3985894" y="1624711"/>
              <a:ext cx="8255" cy="39370"/>
            </a:xfrm>
            <a:custGeom>
              <a:avLst/>
              <a:gdLst/>
              <a:ahLst/>
              <a:cxnLst/>
              <a:rect l="l" t="t" r="r" b="b"/>
              <a:pathLst>
                <a:path w="8254" h="39369">
                  <a:moveTo>
                    <a:pt x="0" y="39242"/>
                  </a:moveTo>
                  <a:lnTo>
                    <a:pt x="3809" y="39242"/>
                  </a:lnTo>
                </a:path>
                <a:path w="8254" h="39369">
                  <a:moveTo>
                    <a:pt x="3937" y="0"/>
                  </a:moveTo>
                  <a:lnTo>
                    <a:pt x="7746" y="0"/>
                  </a:lnTo>
                </a:path>
              </a:pathLst>
            </a:custGeom>
            <a:ln w="4761">
              <a:solidFill>
                <a:srgbClr val="221F1F"/>
              </a:solidFill>
            </a:ln>
          </p:spPr>
          <p:txBody>
            <a:bodyPr wrap="square" lIns="0" tIns="0" rIns="0" bIns="0" rtlCol="0"/>
            <a:lstStyle/>
            <a:p>
              <a:endParaRPr/>
            </a:p>
          </p:txBody>
        </p:sp>
        <p:sp>
          <p:nvSpPr>
            <p:cNvPr id="211" name="object 211"/>
            <p:cNvSpPr/>
            <p:nvPr/>
          </p:nvSpPr>
          <p:spPr>
            <a:xfrm>
              <a:off x="3989831" y="1659636"/>
              <a:ext cx="3810" cy="0"/>
            </a:xfrm>
            <a:custGeom>
              <a:avLst/>
              <a:gdLst/>
              <a:ahLst/>
              <a:cxnLst/>
              <a:rect l="l" t="t" r="r" b="b"/>
              <a:pathLst>
                <a:path w="3810">
                  <a:moveTo>
                    <a:pt x="0" y="0"/>
                  </a:moveTo>
                  <a:lnTo>
                    <a:pt x="3809" y="0"/>
                  </a:lnTo>
                </a:path>
              </a:pathLst>
            </a:custGeom>
            <a:ln w="4763">
              <a:solidFill>
                <a:srgbClr val="221F1F"/>
              </a:solidFill>
            </a:ln>
          </p:spPr>
          <p:txBody>
            <a:bodyPr wrap="square" lIns="0" tIns="0" rIns="0" bIns="0" rtlCol="0"/>
            <a:lstStyle/>
            <a:p>
              <a:endParaRPr/>
            </a:p>
          </p:txBody>
        </p:sp>
        <p:sp>
          <p:nvSpPr>
            <p:cNvPr id="212" name="object 212"/>
            <p:cNvSpPr/>
            <p:nvPr/>
          </p:nvSpPr>
          <p:spPr>
            <a:xfrm>
              <a:off x="3989831" y="1624711"/>
              <a:ext cx="8255" cy="39370"/>
            </a:xfrm>
            <a:custGeom>
              <a:avLst/>
              <a:gdLst/>
              <a:ahLst/>
              <a:cxnLst/>
              <a:rect l="l" t="t" r="r" b="b"/>
              <a:pathLst>
                <a:path w="8254" h="39369">
                  <a:moveTo>
                    <a:pt x="0" y="39242"/>
                  </a:moveTo>
                  <a:lnTo>
                    <a:pt x="3809" y="39242"/>
                  </a:lnTo>
                </a:path>
                <a:path w="8254" h="39369">
                  <a:moveTo>
                    <a:pt x="3937" y="0"/>
                  </a:moveTo>
                  <a:lnTo>
                    <a:pt x="7746" y="0"/>
                  </a:lnTo>
                </a:path>
                <a:path w="8254" h="39369">
                  <a:moveTo>
                    <a:pt x="3937" y="17525"/>
                  </a:moveTo>
                  <a:lnTo>
                    <a:pt x="7746" y="17525"/>
                  </a:lnTo>
                </a:path>
                <a:path w="8254" h="39369">
                  <a:moveTo>
                    <a:pt x="3937" y="21843"/>
                  </a:moveTo>
                  <a:lnTo>
                    <a:pt x="7746" y="21843"/>
                  </a:lnTo>
                </a:path>
              </a:pathLst>
            </a:custGeom>
            <a:ln w="4761">
              <a:solidFill>
                <a:srgbClr val="221F1F"/>
              </a:solidFill>
            </a:ln>
          </p:spPr>
          <p:txBody>
            <a:bodyPr wrap="square" lIns="0" tIns="0" rIns="0" bIns="0" rtlCol="0"/>
            <a:lstStyle/>
            <a:p>
              <a:endParaRPr/>
            </a:p>
          </p:txBody>
        </p:sp>
        <p:sp>
          <p:nvSpPr>
            <p:cNvPr id="213" name="object 213"/>
            <p:cNvSpPr/>
            <p:nvPr/>
          </p:nvSpPr>
          <p:spPr>
            <a:xfrm>
              <a:off x="3993768" y="1659636"/>
              <a:ext cx="3810" cy="0"/>
            </a:xfrm>
            <a:custGeom>
              <a:avLst/>
              <a:gdLst/>
              <a:ahLst/>
              <a:cxnLst/>
              <a:rect l="l" t="t" r="r" b="b"/>
              <a:pathLst>
                <a:path w="3810">
                  <a:moveTo>
                    <a:pt x="0" y="0"/>
                  </a:moveTo>
                  <a:lnTo>
                    <a:pt x="3809" y="0"/>
                  </a:lnTo>
                </a:path>
              </a:pathLst>
            </a:custGeom>
            <a:ln w="4763">
              <a:solidFill>
                <a:srgbClr val="221F1F"/>
              </a:solidFill>
            </a:ln>
          </p:spPr>
          <p:txBody>
            <a:bodyPr wrap="square" lIns="0" tIns="0" rIns="0" bIns="0" rtlCol="0"/>
            <a:lstStyle/>
            <a:p>
              <a:endParaRPr/>
            </a:p>
          </p:txBody>
        </p:sp>
        <p:sp>
          <p:nvSpPr>
            <p:cNvPr id="214" name="object 214"/>
            <p:cNvSpPr/>
            <p:nvPr/>
          </p:nvSpPr>
          <p:spPr>
            <a:xfrm>
              <a:off x="3978020" y="1629156"/>
              <a:ext cx="23495" cy="34925"/>
            </a:xfrm>
            <a:custGeom>
              <a:avLst/>
              <a:gdLst/>
              <a:ahLst/>
              <a:cxnLst/>
              <a:rect l="l" t="t" r="r" b="b"/>
              <a:pathLst>
                <a:path w="23495" h="34925">
                  <a:moveTo>
                    <a:pt x="15748" y="34797"/>
                  </a:moveTo>
                  <a:lnTo>
                    <a:pt x="19557" y="34797"/>
                  </a:lnTo>
                </a:path>
                <a:path w="23495" h="34925">
                  <a:moveTo>
                    <a:pt x="0" y="0"/>
                  </a:moveTo>
                  <a:lnTo>
                    <a:pt x="3809" y="0"/>
                  </a:lnTo>
                </a:path>
                <a:path w="23495" h="34925">
                  <a:moveTo>
                    <a:pt x="3937" y="0"/>
                  </a:moveTo>
                  <a:lnTo>
                    <a:pt x="7746" y="0"/>
                  </a:lnTo>
                </a:path>
                <a:path w="23495" h="34925">
                  <a:moveTo>
                    <a:pt x="7874" y="0"/>
                  </a:moveTo>
                  <a:lnTo>
                    <a:pt x="11683" y="0"/>
                  </a:lnTo>
                </a:path>
                <a:path w="23495" h="34925">
                  <a:moveTo>
                    <a:pt x="11811" y="0"/>
                  </a:moveTo>
                  <a:lnTo>
                    <a:pt x="15620" y="0"/>
                  </a:lnTo>
                </a:path>
                <a:path w="23495" h="34925">
                  <a:moveTo>
                    <a:pt x="15748" y="0"/>
                  </a:moveTo>
                  <a:lnTo>
                    <a:pt x="19557" y="0"/>
                  </a:lnTo>
                </a:path>
                <a:path w="23495" h="34925">
                  <a:moveTo>
                    <a:pt x="19684" y="0"/>
                  </a:moveTo>
                  <a:lnTo>
                    <a:pt x="23494" y="0"/>
                  </a:lnTo>
                </a:path>
              </a:pathLst>
            </a:custGeom>
            <a:ln w="4761">
              <a:solidFill>
                <a:srgbClr val="221F1F"/>
              </a:solidFill>
            </a:ln>
          </p:spPr>
          <p:txBody>
            <a:bodyPr wrap="square" lIns="0" tIns="0" rIns="0" bIns="0" rtlCol="0"/>
            <a:lstStyle/>
            <a:p>
              <a:endParaRPr/>
            </a:p>
          </p:txBody>
        </p:sp>
        <p:sp>
          <p:nvSpPr>
            <p:cNvPr id="215" name="object 215"/>
            <p:cNvSpPr/>
            <p:nvPr/>
          </p:nvSpPr>
          <p:spPr>
            <a:xfrm>
              <a:off x="3993768" y="1633474"/>
              <a:ext cx="8255" cy="22225"/>
            </a:xfrm>
            <a:custGeom>
              <a:avLst/>
              <a:gdLst/>
              <a:ahLst/>
              <a:cxnLst/>
              <a:rect l="l" t="t" r="r" b="b"/>
              <a:pathLst>
                <a:path w="8254" h="22225">
                  <a:moveTo>
                    <a:pt x="0" y="0"/>
                  </a:moveTo>
                  <a:lnTo>
                    <a:pt x="3809" y="0"/>
                  </a:lnTo>
                </a:path>
                <a:path w="8254" h="22225">
                  <a:moveTo>
                    <a:pt x="3936" y="0"/>
                  </a:moveTo>
                  <a:lnTo>
                    <a:pt x="7746" y="0"/>
                  </a:lnTo>
                </a:path>
                <a:path w="8254" h="22225">
                  <a:moveTo>
                    <a:pt x="0" y="21843"/>
                  </a:moveTo>
                  <a:lnTo>
                    <a:pt x="3809" y="21843"/>
                  </a:lnTo>
                </a:path>
                <a:path w="8254" h="22225">
                  <a:moveTo>
                    <a:pt x="3936" y="21843"/>
                  </a:moveTo>
                  <a:lnTo>
                    <a:pt x="7746" y="21843"/>
                  </a:lnTo>
                </a:path>
              </a:pathLst>
            </a:custGeom>
            <a:ln w="4763">
              <a:solidFill>
                <a:srgbClr val="221F1F"/>
              </a:solidFill>
            </a:ln>
          </p:spPr>
          <p:txBody>
            <a:bodyPr wrap="square" lIns="0" tIns="0" rIns="0" bIns="0" rtlCol="0"/>
            <a:lstStyle/>
            <a:p>
              <a:endParaRPr/>
            </a:p>
          </p:txBody>
        </p:sp>
        <p:sp>
          <p:nvSpPr>
            <p:cNvPr id="216" name="object 216"/>
            <p:cNvSpPr/>
            <p:nvPr/>
          </p:nvSpPr>
          <p:spPr>
            <a:xfrm>
              <a:off x="3993768" y="1637792"/>
              <a:ext cx="8255" cy="0"/>
            </a:xfrm>
            <a:custGeom>
              <a:avLst/>
              <a:gdLst/>
              <a:ahLst/>
              <a:cxnLst/>
              <a:rect l="l" t="t" r="r" b="b"/>
              <a:pathLst>
                <a:path w="8254">
                  <a:moveTo>
                    <a:pt x="0" y="0"/>
                  </a:moveTo>
                  <a:lnTo>
                    <a:pt x="3809" y="0"/>
                  </a:lnTo>
                </a:path>
                <a:path w="8254">
                  <a:moveTo>
                    <a:pt x="3936" y="0"/>
                  </a:moveTo>
                  <a:lnTo>
                    <a:pt x="7746" y="0"/>
                  </a:lnTo>
                </a:path>
              </a:pathLst>
            </a:custGeom>
            <a:ln w="4758">
              <a:solidFill>
                <a:srgbClr val="221F1F"/>
              </a:solidFill>
            </a:ln>
          </p:spPr>
          <p:txBody>
            <a:bodyPr wrap="square" lIns="0" tIns="0" rIns="0" bIns="0" rtlCol="0"/>
            <a:lstStyle/>
            <a:p>
              <a:endParaRPr/>
            </a:p>
          </p:txBody>
        </p:sp>
        <p:sp>
          <p:nvSpPr>
            <p:cNvPr id="217" name="object 217"/>
            <p:cNvSpPr/>
            <p:nvPr/>
          </p:nvSpPr>
          <p:spPr>
            <a:xfrm>
              <a:off x="3993768" y="1642237"/>
              <a:ext cx="8255" cy="8890"/>
            </a:xfrm>
            <a:custGeom>
              <a:avLst/>
              <a:gdLst/>
              <a:ahLst/>
              <a:cxnLst/>
              <a:rect l="l" t="t" r="r" b="b"/>
              <a:pathLst>
                <a:path w="8254" h="8889">
                  <a:moveTo>
                    <a:pt x="0" y="8635"/>
                  </a:moveTo>
                  <a:lnTo>
                    <a:pt x="3809" y="8635"/>
                  </a:lnTo>
                </a:path>
                <a:path w="8254" h="8889">
                  <a:moveTo>
                    <a:pt x="3936" y="8635"/>
                  </a:moveTo>
                  <a:lnTo>
                    <a:pt x="7746" y="8635"/>
                  </a:lnTo>
                </a:path>
                <a:path w="8254" h="8889">
                  <a:moveTo>
                    <a:pt x="3936" y="0"/>
                  </a:moveTo>
                  <a:lnTo>
                    <a:pt x="7746" y="0"/>
                  </a:lnTo>
                </a:path>
                <a:path w="8254" h="8889">
                  <a:moveTo>
                    <a:pt x="3936" y="4318"/>
                  </a:moveTo>
                  <a:lnTo>
                    <a:pt x="7746" y="4318"/>
                  </a:lnTo>
                </a:path>
              </a:pathLst>
            </a:custGeom>
            <a:ln w="4761">
              <a:solidFill>
                <a:srgbClr val="221F1F"/>
              </a:solidFill>
            </a:ln>
          </p:spPr>
          <p:txBody>
            <a:bodyPr wrap="square" lIns="0" tIns="0" rIns="0" bIns="0" rtlCol="0"/>
            <a:lstStyle/>
            <a:p>
              <a:endParaRPr/>
            </a:p>
          </p:txBody>
        </p:sp>
        <p:sp>
          <p:nvSpPr>
            <p:cNvPr id="218" name="object 218"/>
            <p:cNvSpPr/>
            <p:nvPr/>
          </p:nvSpPr>
          <p:spPr>
            <a:xfrm>
              <a:off x="3997705" y="1659636"/>
              <a:ext cx="3810" cy="0"/>
            </a:xfrm>
            <a:custGeom>
              <a:avLst/>
              <a:gdLst/>
              <a:ahLst/>
              <a:cxnLst/>
              <a:rect l="l" t="t" r="r" b="b"/>
              <a:pathLst>
                <a:path w="3810">
                  <a:moveTo>
                    <a:pt x="0" y="0"/>
                  </a:moveTo>
                  <a:lnTo>
                    <a:pt x="3810" y="0"/>
                  </a:lnTo>
                </a:path>
              </a:pathLst>
            </a:custGeom>
            <a:ln w="4763">
              <a:solidFill>
                <a:srgbClr val="221F1F"/>
              </a:solidFill>
            </a:ln>
          </p:spPr>
          <p:txBody>
            <a:bodyPr wrap="square" lIns="0" tIns="0" rIns="0" bIns="0" rtlCol="0"/>
            <a:lstStyle/>
            <a:p>
              <a:endParaRPr/>
            </a:p>
          </p:txBody>
        </p:sp>
        <p:sp>
          <p:nvSpPr>
            <p:cNvPr id="219" name="object 219"/>
            <p:cNvSpPr/>
            <p:nvPr/>
          </p:nvSpPr>
          <p:spPr>
            <a:xfrm>
              <a:off x="3891533" y="1738122"/>
              <a:ext cx="3810" cy="0"/>
            </a:xfrm>
            <a:custGeom>
              <a:avLst/>
              <a:gdLst/>
              <a:ahLst/>
              <a:cxnLst/>
              <a:rect l="l" t="t" r="r" b="b"/>
              <a:pathLst>
                <a:path w="3810">
                  <a:moveTo>
                    <a:pt x="0" y="0"/>
                  </a:moveTo>
                  <a:lnTo>
                    <a:pt x="3810" y="0"/>
                  </a:lnTo>
                </a:path>
              </a:pathLst>
            </a:custGeom>
            <a:ln w="4761">
              <a:solidFill>
                <a:srgbClr val="221F1F"/>
              </a:solidFill>
            </a:ln>
          </p:spPr>
          <p:txBody>
            <a:bodyPr wrap="square" lIns="0" tIns="0" rIns="0" bIns="0" rtlCol="0"/>
            <a:lstStyle/>
            <a:p>
              <a:endParaRPr/>
            </a:p>
          </p:txBody>
        </p:sp>
        <p:sp>
          <p:nvSpPr>
            <p:cNvPr id="220" name="object 220"/>
            <p:cNvSpPr/>
            <p:nvPr/>
          </p:nvSpPr>
          <p:spPr>
            <a:xfrm>
              <a:off x="3891533" y="1742440"/>
              <a:ext cx="3810" cy="0"/>
            </a:xfrm>
            <a:custGeom>
              <a:avLst/>
              <a:gdLst/>
              <a:ahLst/>
              <a:cxnLst/>
              <a:rect l="l" t="t" r="r" b="b"/>
              <a:pathLst>
                <a:path w="3810">
                  <a:moveTo>
                    <a:pt x="0" y="0"/>
                  </a:moveTo>
                  <a:lnTo>
                    <a:pt x="3810" y="0"/>
                  </a:lnTo>
                </a:path>
              </a:pathLst>
            </a:custGeom>
            <a:ln w="4758">
              <a:solidFill>
                <a:srgbClr val="221F1F"/>
              </a:solidFill>
            </a:ln>
          </p:spPr>
          <p:txBody>
            <a:bodyPr wrap="square" lIns="0" tIns="0" rIns="0" bIns="0" rtlCol="0"/>
            <a:lstStyle/>
            <a:p>
              <a:endParaRPr/>
            </a:p>
          </p:txBody>
        </p:sp>
        <p:sp>
          <p:nvSpPr>
            <p:cNvPr id="221" name="object 221"/>
            <p:cNvSpPr/>
            <p:nvPr/>
          </p:nvSpPr>
          <p:spPr>
            <a:xfrm>
              <a:off x="3895470" y="1738122"/>
              <a:ext cx="3810" cy="0"/>
            </a:xfrm>
            <a:custGeom>
              <a:avLst/>
              <a:gdLst/>
              <a:ahLst/>
              <a:cxnLst/>
              <a:rect l="l" t="t" r="r" b="b"/>
              <a:pathLst>
                <a:path w="3810">
                  <a:moveTo>
                    <a:pt x="0" y="0"/>
                  </a:moveTo>
                  <a:lnTo>
                    <a:pt x="3809" y="0"/>
                  </a:lnTo>
                </a:path>
              </a:pathLst>
            </a:custGeom>
            <a:ln w="4761">
              <a:solidFill>
                <a:srgbClr val="221F1F"/>
              </a:solidFill>
            </a:ln>
          </p:spPr>
          <p:txBody>
            <a:bodyPr wrap="square" lIns="0" tIns="0" rIns="0" bIns="0" rtlCol="0"/>
            <a:lstStyle/>
            <a:p>
              <a:endParaRPr/>
            </a:p>
          </p:txBody>
        </p:sp>
        <p:sp>
          <p:nvSpPr>
            <p:cNvPr id="222" name="object 222"/>
            <p:cNvSpPr/>
            <p:nvPr/>
          </p:nvSpPr>
          <p:spPr>
            <a:xfrm>
              <a:off x="3895470" y="1742440"/>
              <a:ext cx="3810" cy="0"/>
            </a:xfrm>
            <a:custGeom>
              <a:avLst/>
              <a:gdLst/>
              <a:ahLst/>
              <a:cxnLst/>
              <a:rect l="l" t="t" r="r" b="b"/>
              <a:pathLst>
                <a:path w="3810">
                  <a:moveTo>
                    <a:pt x="0" y="0"/>
                  </a:moveTo>
                  <a:lnTo>
                    <a:pt x="3809" y="0"/>
                  </a:lnTo>
                </a:path>
              </a:pathLst>
            </a:custGeom>
            <a:ln w="4758">
              <a:solidFill>
                <a:srgbClr val="221F1F"/>
              </a:solidFill>
            </a:ln>
          </p:spPr>
          <p:txBody>
            <a:bodyPr wrap="square" lIns="0" tIns="0" rIns="0" bIns="0" rtlCol="0"/>
            <a:lstStyle/>
            <a:p>
              <a:endParaRPr/>
            </a:p>
          </p:txBody>
        </p:sp>
        <p:sp>
          <p:nvSpPr>
            <p:cNvPr id="223" name="object 223"/>
            <p:cNvSpPr/>
            <p:nvPr/>
          </p:nvSpPr>
          <p:spPr>
            <a:xfrm>
              <a:off x="3891533" y="1746885"/>
              <a:ext cx="3810" cy="0"/>
            </a:xfrm>
            <a:custGeom>
              <a:avLst/>
              <a:gdLst/>
              <a:ahLst/>
              <a:cxnLst/>
              <a:rect l="l" t="t" r="r" b="b"/>
              <a:pathLst>
                <a:path w="3810">
                  <a:moveTo>
                    <a:pt x="0" y="0"/>
                  </a:moveTo>
                  <a:lnTo>
                    <a:pt x="3810" y="0"/>
                  </a:lnTo>
                </a:path>
              </a:pathLst>
            </a:custGeom>
            <a:ln w="4763">
              <a:solidFill>
                <a:srgbClr val="221F1F"/>
              </a:solidFill>
            </a:ln>
          </p:spPr>
          <p:txBody>
            <a:bodyPr wrap="square" lIns="0" tIns="0" rIns="0" bIns="0" rtlCol="0"/>
            <a:lstStyle/>
            <a:p>
              <a:endParaRPr/>
            </a:p>
          </p:txBody>
        </p:sp>
        <p:sp>
          <p:nvSpPr>
            <p:cNvPr id="224" name="object 224"/>
            <p:cNvSpPr/>
            <p:nvPr/>
          </p:nvSpPr>
          <p:spPr>
            <a:xfrm>
              <a:off x="3891533" y="1751203"/>
              <a:ext cx="3810" cy="0"/>
            </a:xfrm>
            <a:custGeom>
              <a:avLst/>
              <a:gdLst/>
              <a:ahLst/>
              <a:cxnLst/>
              <a:rect l="l" t="t" r="r" b="b"/>
              <a:pathLst>
                <a:path w="3810">
                  <a:moveTo>
                    <a:pt x="0" y="0"/>
                  </a:moveTo>
                  <a:lnTo>
                    <a:pt x="3810" y="0"/>
                  </a:lnTo>
                </a:path>
              </a:pathLst>
            </a:custGeom>
            <a:ln w="4761">
              <a:solidFill>
                <a:srgbClr val="221F1F"/>
              </a:solidFill>
            </a:ln>
          </p:spPr>
          <p:txBody>
            <a:bodyPr wrap="square" lIns="0" tIns="0" rIns="0" bIns="0" rtlCol="0"/>
            <a:lstStyle/>
            <a:p>
              <a:endParaRPr/>
            </a:p>
          </p:txBody>
        </p:sp>
        <p:sp>
          <p:nvSpPr>
            <p:cNvPr id="225" name="object 225"/>
            <p:cNvSpPr/>
            <p:nvPr/>
          </p:nvSpPr>
          <p:spPr>
            <a:xfrm>
              <a:off x="3895470" y="1746885"/>
              <a:ext cx="3810" cy="0"/>
            </a:xfrm>
            <a:custGeom>
              <a:avLst/>
              <a:gdLst/>
              <a:ahLst/>
              <a:cxnLst/>
              <a:rect l="l" t="t" r="r" b="b"/>
              <a:pathLst>
                <a:path w="3810">
                  <a:moveTo>
                    <a:pt x="0" y="0"/>
                  </a:moveTo>
                  <a:lnTo>
                    <a:pt x="3809" y="0"/>
                  </a:lnTo>
                </a:path>
              </a:pathLst>
            </a:custGeom>
            <a:ln w="4763">
              <a:solidFill>
                <a:srgbClr val="221F1F"/>
              </a:solidFill>
            </a:ln>
          </p:spPr>
          <p:txBody>
            <a:bodyPr wrap="square" lIns="0" tIns="0" rIns="0" bIns="0" rtlCol="0"/>
            <a:lstStyle/>
            <a:p>
              <a:endParaRPr/>
            </a:p>
          </p:txBody>
        </p:sp>
        <p:sp>
          <p:nvSpPr>
            <p:cNvPr id="226" name="object 226"/>
            <p:cNvSpPr/>
            <p:nvPr/>
          </p:nvSpPr>
          <p:spPr>
            <a:xfrm>
              <a:off x="3812920" y="1703197"/>
              <a:ext cx="86360" cy="48260"/>
            </a:xfrm>
            <a:custGeom>
              <a:avLst/>
              <a:gdLst/>
              <a:ahLst/>
              <a:cxnLst/>
              <a:rect l="l" t="t" r="r" b="b"/>
              <a:pathLst>
                <a:path w="86360" h="48260">
                  <a:moveTo>
                    <a:pt x="82550" y="48006"/>
                  </a:moveTo>
                  <a:lnTo>
                    <a:pt x="86359" y="48006"/>
                  </a:lnTo>
                </a:path>
                <a:path w="86360" h="48260">
                  <a:moveTo>
                    <a:pt x="0" y="0"/>
                  </a:moveTo>
                  <a:lnTo>
                    <a:pt x="3809" y="0"/>
                  </a:lnTo>
                </a:path>
              </a:pathLst>
            </a:custGeom>
            <a:ln w="4761">
              <a:solidFill>
                <a:srgbClr val="221F1F"/>
              </a:solidFill>
            </a:ln>
          </p:spPr>
          <p:txBody>
            <a:bodyPr wrap="square" lIns="0" tIns="0" rIns="0" bIns="0" rtlCol="0"/>
            <a:lstStyle/>
            <a:p>
              <a:endParaRPr/>
            </a:p>
          </p:txBody>
        </p:sp>
        <p:sp>
          <p:nvSpPr>
            <p:cNvPr id="227" name="object 227"/>
            <p:cNvSpPr/>
            <p:nvPr/>
          </p:nvSpPr>
          <p:spPr>
            <a:xfrm>
              <a:off x="3812920" y="1707642"/>
              <a:ext cx="3810" cy="0"/>
            </a:xfrm>
            <a:custGeom>
              <a:avLst/>
              <a:gdLst/>
              <a:ahLst/>
              <a:cxnLst/>
              <a:rect l="l" t="t" r="r" b="b"/>
              <a:pathLst>
                <a:path w="3810">
                  <a:moveTo>
                    <a:pt x="0" y="0"/>
                  </a:moveTo>
                  <a:lnTo>
                    <a:pt x="3809" y="0"/>
                  </a:lnTo>
                </a:path>
              </a:pathLst>
            </a:custGeom>
            <a:ln w="4763">
              <a:solidFill>
                <a:srgbClr val="221F1F"/>
              </a:solidFill>
            </a:ln>
          </p:spPr>
          <p:txBody>
            <a:bodyPr wrap="square" lIns="0" tIns="0" rIns="0" bIns="0" rtlCol="0"/>
            <a:lstStyle/>
            <a:p>
              <a:endParaRPr/>
            </a:p>
          </p:txBody>
        </p:sp>
        <p:sp>
          <p:nvSpPr>
            <p:cNvPr id="228" name="object 228"/>
            <p:cNvSpPr/>
            <p:nvPr/>
          </p:nvSpPr>
          <p:spPr>
            <a:xfrm>
              <a:off x="3816857" y="1703197"/>
              <a:ext cx="3810" cy="0"/>
            </a:xfrm>
            <a:custGeom>
              <a:avLst/>
              <a:gdLst/>
              <a:ahLst/>
              <a:cxnLst/>
              <a:rect l="l" t="t" r="r" b="b"/>
              <a:pathLst>
                <a:path w="3810">
                  <a:moveTo>
                    <a:pt x="0" y="0"/>
                  </a:moveTo>
                  <a:lnTo>
                    <a:pt x="3682" y="0"/>
                  </a:lnTo>
                </a:path>
              </a:pathLst>
            </a:custGeom>
            <a:ln w="4761">
              <a:solidFill>
                <a:srgbClr val="221F1F"/>
              </a:solidFill>
            </a:ln>
          </p:spPr>
          <p:txBody>
            <a:bodyPr wrap="square" lIns="0" tIns="0" rIns="0" bIns="0" rtlCol="0"/>
            <a:lstStyle/>
            <a:p>
              <a:endParaRPr/>
            </a:p>
          </p:txBody>
        </p:sp>
        <p:sp>
          <p:nvSpPr>
            <p:cNvPr id="229" name="object 229"/>
            <p:cNvSpPr/>
            <p:nvPr/>
          </p:nvSpPr>
          <p:spPr>
            <a:xfrm>
              <a:off x="3816857" y="1707642"/>
              <a:ext cx="3810" cy="4445"/>
            </a:xfrm>
            <a:custGeom>
              <a:avLst/>
              <a:gdLst/>
              <a:ahLst/>
              <a:cxnLst/>
              <a:rect l="l" t="t" r="r" b="b"/>
              <a:pathLst>
                <a:path w="3810" h="4444">
                  <a:moveTo>
                    <a:pt x="0" y="0"/>
                  </a:moveTo>
                  <a:lnTo>
                    <a:pt x="3682" y="0"/>
                  </a:lnTo>
                </a:path>
                <a:path w="3810" h="4444">
                  <a:moveTo>
                    <a:pt x="0" y="4317"/>
                  </a:moveTo>
                  <a:lnTo>
                    <a:pt x="3682" y="4317"/>
                  </a:lnTo>
                </a:path>
              </a:pathLst>
            </a:custGeom>
            <a:ln w="4763">
              <a:solidFill>
                <a:srgbClr val="221F1F"/>
              </a:solidFill>
            </a:ln>
          </p:spPr>
          <p:txBody>
            <a:bodyPr wrap="square" lIns="0" tIns="0" rIns="0" bIns="0" rtlCol="0"/>
            <a:lstStyle/>
            <a:p>
              <a:endParaRPr/>
            </a:p>
          </p:txBody>
        </p:sp>
        <p:sp>
          <p:nvSpPr>
            <p:cNvPr id="230" name="object 230"/>
            <p:cNvSpPr/>
            <p:nvPr/>
          </p:nvSpPr>
          <p:spPr>
            <a:xfrm>
              <a:off x="3816857" y="1716278"/>
              <a:ext cx="3810" cy="22225"/>
            </a:xfrm>
            <a:custGeom>
              <a:avLst/>
              <a:gdLst/>
              <a:ahLst/>
              <a:cxnLst/>
              <a:rect l="l" t="t" r="r" b="b"/>
              <a:pathLst>
                <a:path w="3810" h="22225">
                  <a:moveTo>
                    <a:pt x="0" y="0"/>
                  </a:moveTo>
                  <a:lnTo>
                    <a:pt x="3682" y="0"/>
                  </a:lnTo>
                </a:path>
                <a:path w="3810" h="22225">
                  <a:moveTo>
                    <a:pt x="0" y="4444"/>
                  </a:moveTo>
                  <a:lnTo>
                    <a:pt x="3682" y="4444"/>
                  </a:lnTo>
                </a:path>
                <a:path w="3810" h="22225">
                  <a:moveTo>
                    <a:pt x="0" y="8762"/>
                  </a:moveTo>
                  <a:lnTo>
                    <a:pt x="3682" y="8762"/>
                  </a:lnTo>
                </a:path>
                <a:path w="3810" h="22225">
                  <a:moveTo>
                    <a:pt x="0" y="13208"/>
                  </a:moveTo>
                  <a:lnTo>
                    <a:pt x="3682" y="13208"/>
                  </a:lnTo>
                </a:path>
                <a:path w="3810" h="22225">
                  <a:moveTo>
                    <a:pt x="0" y="17525"/>
                  </a:moveTo>
                  <a:lnTo>
                    <a:pt x="3682" y="17525"/>
                  </a:lnTo>
                </a:path>
                <a:path w="3810" h="22225">
                  <a:moveTo>
                    <a:pt x="0" y="21843"/>
                  </a:moveTo>
                  <a:lnTo>
                    <a:pt x="3682" y="21843"/>
                  </a:lnTo>
                </a:path>
              </a:pathLst>
            </a:custGeom>
            <a:ln w="4761">
              <a:solidFill>
                <a:srgbClr val="221F1F"/>
              </a:solidFill>
            </a:ln>
          </p:spPr>
          <p:txBody>
            <a:bodyPr wrap="square" lIns="0" tIns="0" rIns="0" bIns="0" rtlCol="0"/>
            <a:lstStyle/>
            <a:p>
              <a:endParaRPr/>
            </a:p>
          </p:txBody>
        </p:sp>
        <p:sp>
          <p:nvSpPr>
            <p:cNvPr id="231" name="object 231"/>
            <p:cNvSpPr/>
            <p:nvPr/>
          </p:nvSpPr>
          <p:spPr>
            <a:xfrm>
              <a:off x="3816857" y="1742440"/>
              <a:ext cx="3810" cy="0"/>
            </a:xfrm>
            <a:custGeom>
              <a:avLst/>
              <a:gdLst/>
              <a:ahLst/>
              <a:cxnLst/>
              <a:rect l="l" t="t" r="r" b="b"/>
              <a:pathLst>
                <a:path w="3810">
                  <a:moveTo>
                    <a:pt x="0" y="0"/>
                  </a:moveTo>
                  <a:lnTo>
                    <a:pt x="3682" y="0"/>
                  </a:lnTo>
                </a:path>
              </a:pathLst>
            </a:custGeom>
            <a:ln w="4758">
              <a:solidFill>
                <a:srgbClr val="221F1F"/>
              </a:solidFill>
            </a:ln>
          </p:spPr>
          <p:txBody>
            <a:bodyPr wrap="square" lIns="0" tIns="0" rIns="0" bIns="0" rtlCol="0"/>
            <a:lstStyle/>
            <a:p>
              <a:endParaRPr/>
            </a:p>
          </p:txBody>
        </p:sp>
        <p:sp>
          <p:nvSpPr>
            <p:cNvPr id="232" name="object 232"/>
            <p:cNvSpPr/>
            <p:nvPr/>
          </p:nvSpPr>
          <p:spPr>
            <a:xfrm>
              <a:off x="3820794" y="1703197"/>
              <a:ext cx="3810" cy="34925"/>
            </a:xfrm>
            <a:custGeom>
              <a:avLst/>
              <a:gdLst/>
              <a:ahLst/>
              <a:cxnLst/>
              <a:rect l="l" t="t" r="r" b="b"/>
              <a:pathLst>
                <a:path w="3810" h="34925">
                  <a:moveTo>
                    <a:pt x="0" y="0"/>
                  </a:moveTo>
                  <a:lnTo>
                    <a:pt x="3682" y="0"/>
                  </a:lnTo>
                </a:path>
                <a:path w="3810" h="34925">
                  <a:moveTo>
                    <a:pt x="0" y="17525"/>
                  </a:moveTo>
                  <a:lnTo>
                    <a:pt x="3682" y="17525"/>
                  </a:lnTo>
                </a:path>
                <a:path w="3810" h="34925">
                  <a:moveTo>
                    <a:pt x="0" y="21843"/>
                  </a:moveTo>
                  <a:lnTo>
                    <a:pt x="3682" y="21843"/>
                  </a:lnTo>
                </a:path>
                <a:path w="3810" h="34925">
                  <a:moveTo>
                    <a:pt x="0" y="34925"/>
                  </a:moveTo>
                  <a:lnTo>
                    <a:pt x="3682" y="34925"/>
                  </a:lnTo>
                </a:path>
              </a:pathLst>
            </a:custGeom>
            <a:ln w="4761">
              <a:solidFill>
                <a:srgbClr val="221F1F"/>
              </a:solidFill>
            </a:ln>
          </p:spPr>
          <p:txBody>
            <a:bodyPr wrap="square" lIns="0" tIns="0" rIns="0" bIns="0" rtlCol="0"/>
            <a:lstStyle/>
            <a:p>
              <a:endParaRPr/>
            </a:p>
          </p:txBody>
        </p:sp>
        <p:sp>
          <p:nvSpPr>
            <p:cNvPr id="233" name="object 233"/>
            <p:cNvSpPr/>
            <p:nvPr/>
          </p:nvSpPr>
          <p:spPr>
            <a:xfrm>
              <a:off x="3820794" y="1742440"/>
              <a:ext cx="3810" cy="0"/>
            </a:xfrm>
            <a:custGeom>
              <a:avLst/>
              <a:gdLst/>
              <a:ahLst/>
              <a:cxnLst/>
              <a:rect l="l" t="t" r="r" b="b"/>
              <a:pathLst>
                <a:path w="3810">
                  <a:moveTo>
                    <a:pt x="0" y="0"/>
                  </a:moveTo>
                  <a:lnTo>
                    <a:pt x="3682" y="0"/>
                  </a:lnTo>
                </a:path>
              </a:pathLst>
            </a:custGeom>
            <a:ln w="4758">
              <a:solidFill>
                <a:srgbClr val="221F1F"/>
              </a:solidFill>
            </a:ln>
          </p:spPr>
          <p:txBody>
            <a:bodyPr wrap="square" lIns="0" tIns="0" rIns="0" bIns="0" rtlCol="0"/>
            <a:lstStyle/>
            <a:p>
              <a:endParaRPr/>
            </a:p>
          </p:txBody>
        </p:sp>
        <p:sp>
          <p:nvSpPr>
            <p:cNvPr id="234" name="object 234"/>
            <p:cNvSpPr/>
            <p:nvPr/>
          </p:nvSpPr>
          <p:spPr>
            <a:xfrm>
              <a:off x="3824731" y="1720723"/>
              <a:ext cx="15875" cy="17780"/>
            </a:xfrm>
            <a:custGeom>
              <a:avLst/>
              <a:gdLst/>
              <a:ahLst/>
              <a:cxnLst/>
              <a:rect l="l" t="t" r="r" b="b"/>
              <a:pathLst>
                <a:path w="15875" h="17780">
                  <a:moveTo>
                    <a:pt x="0" y="4318"/>
                  </a:moveTo>
                  <a:lnTo>
                    <a:pt x="3682" y="4318"/>
                  </a:lnTo>
                </a:path>
                <a:path w="15875" h="17780">
                  <a:moveTo>
                    <a:pt x="3937" y="4318"/>
                  </a:moveTo>
                  <a:lnTo>
                    <a:pt x="7619" y="4318"/>
                  </a:lnTo>
                </a:path>
                <a:path w="15875" h="17780">
                  <a:moveTo>
                    <a:pt x="7873" y="0"/>
                  </a:moveTo>
                  <a:lnTo>
                    <a:pt x="11556" y="0"/>
                  </a:lnTo>
                </a:path>
                <a:path w="15875" h="17780">
                  <a:moveTo>
                    <a:pt x="11810" y="0"/>
                  </a:moveTo>
                  <a:lnTo>
                    <a:pt x="15493" y="0"/>
                  </a:lnTo>
                </a:path>
                <a:path w="15875" h="17780">
                  <a:moveTo>
                    <a:pt x="11810" y="17399"/>
                  </a:moveTo>
                  <a:lnTo>
                    <a:pt x="15493" y="17399"/>
                  </a:lnTo>
                </a:path>
              </a:pathLst>
            </a:custGeom>
            <a:ln w="4761">
              <a:solidFill>
                <a:srgbClr val="221F1F"/>
              </a:solidFill>
            </a:ln>
          </p:spPr>
          <p:txBody>
            <a:bodyPr wrap="square" lIns="0" tIns="0" rIns="0" bIns="0" rtlCol="0"/>
            <a:lstStyle/>
            <a:p>
              <a:endParaRPr/>
            </a:p>
          </p:txBody>
        </p:sp>
        <p:sp>
          <p:nvSpPr>
            <p:cNvPr id="235" name="object 235"/>
            <p:cNvSpPr/>
            <p:nvPr/>
          </p:nvSpPr>
          <p:spPr>
            <a:xfrm>
              <a:off x="3836542" y="1742440"/>
              <a:ext cx="3810" cy="0"/>
            </a:xfrm>
            <a:custGeom>
              <a:avLst/>
              <a:gdLst/>
              <a:ahLst/>
              <a:cxnLst/>
              <a:rect l="l" t="t" r="r" b="b"/>
              <a:pathLst>
                <a:path w="3810">
                  <a:moveTo>
                    <a:pt x="0" y="0"/>
                  </a:moveTo>
                  <a:lnTo>
                    <a:pt x="3683" y="0"/>
                  </a:lnTo>
                </a:path>
              </a:pathLst>
            </a:custGeom>
            <a:ln w="4758">
              <a:solidFill>
                <a:srgbClr val="221F1F"/>
              </a:solidFill>
            </a:ln>
          </p:spPr>
          <p:txBody>
            <a:bodyPr wrap="square" lIns="0" tIns="0" rIns="0" bIns="0" rtlCol="0"/>
            <a:lstStyle/>
            <a:p>
              <a:endParaRPr/>
            </a:p>
          </p:txBody>
        </p:sp>
        <p:sp>
          <p:nvSpPr>
            <p:cNvPr id="236" name="object 236"/>
            <p:cNvSpPr/>
            <p:nvPr/>
          </p:nvSpPr>
          <p:spPr>
            <a:xfrm>
              <a:off x="3820794" y="1707642"/>
              <a:ext cx="23495" cy="4445"/>
            </a:xfrm>
            <a:custGeom>
              <a:avLst/>
              <a:gdLst/>
              <a:ahLst/>
              <a:cxnLst/>
              <a:rect l="l" t="t" r="r" b="b"/>
              <a:pathLst>
                <a:path w="23495" h="4444">
                  <a:moveTo>
                    <a:pt x="0" y="0"/>
                  </a:moveTo>
                  <a:lnTo>
                    <a:pt x="3682" y="0"/>
                  </a:lnTo>
                </a:path>
                <a:path w="23495" h="4444">
                  <a:moveTo>
                    <a:pt x="0" y="4317"/>
                  </a:moveTo>
                  <a:lnTo>
                    <a:pt x="3682" y="4317"/>
                  </a:lnTo>
                </a:path>
                <a:path w="23495" h="4444">
                  <a:moveTo>
                    <a:pt x="15747" y="4317"/>
                  </a:moveTo>
                  <a:lnTo>
                    <a:pt x="19430" y="4317"/>
                  </a:lnTo>
                </a:path>
                <a:path w="23495" h="4444">
                  <a:moveTo>
                    <a:pt x="19684" y="4317"/>
                  </a:moveTo>
                  <a:lnTo>
                    <a:pt x="23367" y="4317"/>
                  </a:lnTo>
                </a:path>
              </a:pathLst>
            </a:custGeom>
            <a:ln w="4763">
              <a:solidFill>
                <a:srgbClr val="221F1F"/>
              </a:solidFill>
            </a:ln>
          </p:spPr>
          <p:txBody>
            <a:bodyPr wrap="square" lIns="0" tIns="0" rIns="0" bIns="0" rtlCol="0"/>
            <a:lstStyle/>
            <a:p>
              <a:endParaRPr/>
            </a:p>
          </p:txBody>
        </p:sp>
        <p:sp>
          <p:nvSpPr>
            <p:cNvPr id="237" name="object 237"/>
            <p:cNvSpPr/>
            <p:nvPr/>
          </p:nvSpPr>
          <p:spPr>
            <a:xfrm>
              <a:off x="3820794" y="1716405"/>
              <a:ext cx="23495" cy="22225"/>
            </a:xfrm>
            <a:custGeom>
              <a:avLst/>
              <a:gdLst/>
              <a:ahLst/>
              <a:cxnLst/>
              <a:rect l="l" t="t" r="r" b="b"/>
              <a:pathLst>
                <a:path w="23495" h="22225">
                  <a:moveTo>
                    <a:pt x="0" y="17398"/>
                  </a:moveTo>
                  <a:lnTo>
                    <a:pt x="3682" y="17398"/>
                  </a:lnTo>
                </a:path>
                <a:path w="23495" h="22225">
                  <a:moveTo>
                    <a:pt x="11810" y="17398"/>
                  </a:moveTo>
                  <a:lnTo>
                    <a:pt x="15493" y="17398"/>
                  </a:lnTo>
                </a:path>
                <a:path w="23495" h="22225">
                  <a:moveTo>
                    <a:pt x="15747" y="17398"/>
                  </a:moveTo>
                  <a:lnTo>
                    <a:pt x="19430" y="17398"/>
                  </a:lnTo>
                </a:path>
                <a:path w="23495" h="22225">
                  <a:moveTo>
                    <a:pt x="0" y="0"/>
                  </a:moveTo>
                  <a:lnTo>
                    <a:pt x="3682" y="0"/>
                  </a:lnTo>
                </a:path>
                <a:path w="23495" h="22225">
                  <a:moveTo>
                    <a:pt x="15747" y="0"/>
                  </a:moveTo>
                  <a:lnTo>
                    <a:pt x="19430" y="0"/>
                  </a:lnTo>
                </a:path>
                <a:path w="23495" h="22225">
                  <a:moveTo>
                    <a:pt x="19684" y="0"/>
                  </a:moveTo>
                  <a:lnTo>
                    <a:pt x="23367" y="0"/>
                  </a:lnTo>
                </a:path>
                <a:path w="23495" h="22225">
                  <a:moveTo>
                    <a:pt x="0" y="13081"/>
                  </a:moveTo>
                  <a:lnTo>
                    <a:pt x="3682" y="13081"/>
                  </a:lnTo>
                </a:path>
                <a:path w="23495" h="22225">
                  <a:moveTo>
                    <a:pt x="3937" y="13081"/>
                  </a:moveTo>
                  <a:lnTo>
                    <a:pt x="7619" y="13081"/>
                  </a:lnTo>
                </a:path>
                <a:path w="23495" h="22225">
                  <a:moveTo>
                    <a:pt x="7874" y="13081"/>
                  </a:moveTo>
                  <a:lnTo>
                    <a:pt x="11556" y="13081"/>
                  </a:lnTo>
                </a:path>
                <a:path w="23495" h="22225">
                  <a:moveTo>
                    <a:pt x="19684" y="21716"/>
                  </a:moveTo>
                  <a:lnTo>
                    <a:pt x="23367" y="21716"/>
                  </a:lnTo>
                </a:path>
              </a:pathLst>
            </a:custGeom>
            <a:ln w="4761">
              <a:solidFill>
                <a:srgbClr val="221F1F"/>
              </a:solidFill>
            </a:ln>
          </p:spPr>
          <p:txBody>
            <a:bodyPr wrap="square" lIns="0" tIns="0" rIns="0" bIns="0" rtlCol="0"/>
            <a:lstStyle/>
            <a:p>
              <a:endParaRPr/>
            </a:p>
          </p:txBody>
        </p:sp>
        <p:sp>
          <p:nvSpPr>
            <p:cNvPr id="238" name="object 238"/>
            <p:cNvSpPr/>
            <p:nvPr/>
          </p:nvSpPr>
          <p:spPr>
            <a:xfrm>
              <a:off x="3840479" y="1742440"/>
              <a:ext cx="3810" cy="0"/>
            </a:xfrm>
            <a:custGeom>
              <a:avLst/>
              <a:gdLst/>
              <a:ahLst/>
              <a:cxnLst/>
              <a:rect l="l" t="t" r="r" b="b"/>
              <a:pathLst>
                <a:path w="3810">
                  <a:moveTo>
                    <a:pt x="0" y="0"/>
                  </a:moveTo>
                  <a:lnTo>
                    <a:pt x="3683" y="0"/>
                  </a:lnTo>
                </a:path>
              </a:pathLst>
            </a:custGeom>
            <a:ln w="4758">
              <a:solidFill>
                <a:srgbClr val="221F1F"/>
              </a:solidFill>
            </a:ln>
          </p:spPr>
          <p:txBody>
            <a:bodyPr wrap="square" lIns="0" tIns="0" rIns="0" bIns="0" rtlCol="0"/>
            <a:lstStyle/>
            <a:p>
              <a:endParaRPr/>
            </a:p>
          </p:txBody>
        </p:sp>
        <p:sp>
          <p:nvSpPr>
            <p:cNvPr id="239" name="object 239"/>
            <p:cNvSpPr/>
            <p:nvPr/>
          </p:nvSpPr>
          <p:spPr>
            <a:xfrm>
              <a:off x="3852290" y="1716278"/>
              <a:ext cx="3810" cy="22225"/>
            </a:xfrm>
            <a:custGeom>
              <a:avLst/>
              <a:gdLst/>
              <a:ahLst/>
              <a:cxnLst/>
              <a:rect l="l" t="t" r="r" b="b"/>
              <a:pathLst>
                <a:path w="3810" h="22225">
                  <a:moveTo>
                    <a:pt x="0" y="0"/>
                  </a:moveTo>
                  <a:lnTo>
                    <a:pt x="3683" y="0"/>
                  </a:lnTo>
                </a:path>
                <a:path w="3810" h="22225">
                  <a:moveTo>
                    <a:pt x="0" y="4444"/>
                  </a:moveTo>
                  <a:lnTo>
                    <a:pt x="3683" y="4444"/>
                  </a:lnTo>
                </a:path>
                <a:path w="3810" h="22225">
                  <a:moveTo>
                    <a:pt x="0" y="8762"/>
                  </a:moveTo>
                  <a:lnTo>
                    <a:pt x="3683" y="8762"/>
                  </a:lnTo>
                </a:path>
                <a:path w="3810" h="22225">
                  <a:moveTo>
                    <a:pt x="0" y="13208"/>
                  </a:moveTo>
                  <a:lnTo>
                    <a:pt x="3683" y="13208"/>
                  </a:lnTo>
                </a:path>
                <a:path w="3810" h="22225">
                  <a:moveTo>
                    <a:pt x="0" y="17525"/>
                  </a:moveTo>
                  <a:lnTo>
                    <a:pt x="3683" y="17525"/>
                  </a:lnTo>
                </a:path>
                <a:path w="3810" h="22225">
                  <a:moveTo>
                    <a:pt x="0" y="21843"/>
                  </a:moveTo>
                  <a:lnTo>
                    <a:pt x="3683" y="21843"/>
                  </a:lnTo>
                </a:path>
              </a:pathLst>
            </a:custGeom>
            <a:ln w="4761">
              <a:solidFill>
                <a:srgbClr val="221F1F"/>
              </a:solidFill>
            </a:ln>
          </p:spPr>
          <p:txBody>
            <a:bodyPr wrap="square" lIns="0" tIns="0" rIns="0" bIns="0" rtlCol="0"/>
            <a:lstStyle/>
            <a:p>
              <a:endParaRPr/>
            </a:p>
          </p:txBody>
        </p:sp>
        <p:sp>
          <p:nvSpPr>
            <p:cNvPr id="240" name="object 240"/>
            <p:cNvSpPr/>
            <p:nvPr/>
          </p:nvSpPr>
          <p:spPr>
            <a:xfrm>
              <a:off x="3852290" y="1742440"/>
              <a:ext cx="3810" cy="0"/>
            </a:xfrm>
            <a:custGeom>
              <a:avLst/>
              <a:gdLst/>
              <a:ahLst/>
              <a:cxnLst/>
              <a:rect l="l" t="t" r="r" b="b"/>
              <a:pathLst>
                <a:path w="3810">
                  <a:moveTo>
                    <a:pt x="0" y="0"/>
                  </a:moveTo>
                  <a:lnTo>
                    <a:pt x="3683" y="0"/>
                  </a:lnTo>
                </a:path>
              </a:pathLst>
            </a:custGeom>
            <a:ln w="4758">
              <a:solidFill>
                <a:srgbClr val="221F1F"/>
              </a:solidFill>
            </a:ln>
          </p:spPr>
          <p:txBody>
            <a:bodyPr wrap="square" lIns="0" tIns="0" rIns="0" bIns="0" rtlCol="0"/>
            <a:lstStyle/>
            <a:p>
              <a:endParaRPr/>
            </a:p>
          </p:txBody>
        </p:sp>
        <p:sp>
          <p:nvSpPr>
            <p:cNvPr id="241" name="object 241"/>
            <p:cNvSpPr/>
            <p:nvPr/>
          </p:nvSpPr>
          <p:spPr>
            <a:xfrm>
              <a:off x="3856227" y="1711960"/>
              <a:ext cx="3810" cy="0"/>
            </a:xfrm>
            <a:custGeom>
              <a:avLst/>
              <a:gdLst/>
              <a:ahLst/>
              <a:cxnLst/>
              <a:rect l="l" t="t" r="r" b="b"/>
              <a:pathLst>
                <a:path w="3810">
                  <a:moveTo>
                    <a:pt x="0" y="0"/>
                  </a:moveTo>
                  <a:lnTo>
                    <a:pt x="3683" y="0"/>
                  </a:lnTo>
                </a:path>
              </a:pathLst>
            </a:custGeom>
            <a:ln w="4763">
              <a:solidFill>
                <a:srgbClr val="221F1F"/>
              </a:solidFill>
            </a:ln>
          </p:spPr>
          <p:txBody>
            <a:bodyPr wrap="square" lIns="0" tIns="0" rIns="0" bIns="0" rtlCol="0"/>
            <a:lstStyle/>
            <a:p>
              <a:endParaRPr/>
            </a:p>
          </p:txBody>
        </p:sp>
        <p:sp>
          <p:nvSpPr>
            <p:cNvPr id="242" name="object 242"/>
            <p:cNvSpPr/>
            <p:nvPr/>
          </p:nvSpPr>
          <p:spPr>
            <a:xfrm>
              <a:off x="3856227" y="1716278"/>
              <a:ext cx="3810" cy="22225"/>
            </a:xfrm>
            <a:custGeom>
              <a:avLst/>
              <a:gdLst/>
              <a:ahLst/>
              <a:cxnLst/>
              <a:rect l="l" t="t" r="r" b="b"/>
              <a:pathLst>
                <a:path w="3810" h="22225">
                  <a:moveTo>
                    <a:pt x="0" y="0"/>
                  </a:moveTo>
                  <a:lnTo>
                    <a:pt x="3683" y="0"/>
                  </a:lnTo>
                </a:path>
                <a:path w="3810" h="22225">
                  <a:moveTo>
                    <a:pt x="0" y="4444"/>
                  </a:moveTo>
                  <a:lnTo>
                    <a:pt x="3683" y="4444"/>
                  </a:lnTo>
                </a:path>
                <a:path w="3810" h="22225">
                  <a:moveTo>
                    <a:pt x="0" y="8762"/>
                  </a:moveTo>
                  <a:lnTo>
                    <a:pt x="3683" y="8762"/>
                  </a:lnTo>
                </a:path>
                <a:path w="3810" h="22225">
                  <a:moveTo>
                    <a:pt x="0" y="13208"/>
                  </a:moveTo>
                  <a:lnTo>
                    <a:pt x="3683" y="13208"/>
                  </a:lnTo>
                </a:path>
                <a:path w="3810" h="22225">
                  <a:moveTo>
                    <a:pt x="0" y="17525"/>
                  </a:moveTo>
                  <a:lnTo>
                    <a:pt x="3683" y="17525"/>
                  </a:lnTo>
                </a:path>
                <a:path w="3810" h="22225">
                  <a:moveTo>
                    <a:pt x="0" y="21843"/>
                  </a:moveTo>
                  <a:lnTo>
                    <a:pt x="3683" y="21843"/>
                  </a:lnTo>
                </a:path>
              </a:pathLst>
            </a:custGeom>
            <a:ln w="4761">
              <a:solidFill>
                <a:srgbClr val="221F1F"/>
              </a:solidFill>
            </a:ln>
          </p:spPr>
          <p:txBody>
            <a:bodyPr wrap="square" lIns="0" tIns="0" rIns="0" bIns="0" rtlCol="0"/>
            <a:lstStyle/>
            <a:p>
              <a:endParaRPr/>
            </a:p>
          </p:txBody>
        </p:sp>
        <p:sp>
          <p:nvSpPr>
            <p:cNvPr id="243" name="object 243"/>
            <p:cNvSpPr/>
            <p:nvPr/>
          </p:nvSpPr>
          <p:spPr>
            <a:xfrm>
              <a:off x="3856227" y="1742440"/>
              <a:ext cx="3810" cy="0"/>
            </a:xfrm>
            <a:custGeom>
              <a:avLst/>
              <a:gdLst/>
              <a:ahLst/>
              <a:cxnLst/>
              <a:rect l="l" t="t" r="r" b="b"/>
              <a:pathLst>
                <a:path w="3810">
                  <a:moveTo>
                    <a:pt x="0" y="0"/>
                  </a:moveTo>
                  <a:lnTo>
                    <a:pt x="3683" y="0"/>
                  </a:lnTo>
                </a:path>
              </a:pathLst>
            </a:custGeom>
            <a:ln w="4758">
              <a:solidFill>
                <a:srgbClr val="221F1F"/>
              </a:solidFill>
            </a:ln>
          </p:spPr>
          <p:txBody>
            <a:bodyPr wrap="square" lIns="0" tIns="0" rIns="0" bIns="0" rtlCol="0"/>
            <a:lstStyle/>
            <a:p>
              <a:endParaRPr/>
            </a:p>
          </p:txBody>
        </p:sp>
        <p:sp>
          <p:nvSpPr>
            <p:cNvPr id="244" name="object 244"/>
            <p:cNvSpPr/>
            <p:nvPr/>
          </p:nvSpPr>
          <p:spPr>
            <a:xfrm>
              <a:off x="3864101" y="1720723"/>
              <a:ext cx="3810" cy="17780"/>
            </a:xfrm>
            <a:custGeom>
              <a:avLst/>
              <a:gdLst/>
              <a:ahLst/>
              <a:cxnLst/>
              <a:rect l="l" t="t" r="r" b="b"/>
              <a:pathLst>
                <a:path w="3810" h="17780">
                  <a:moveTo>
                    <a:pt x="0" y="0"/>
                  </a:moveTo>
                  <a:lnTo>
                    <a:pt x="3683" y="0"/>
                  </a:lnTo>
                </a:path>
                <a:path w="3810" h="17780">
                  <a:moveTo>
                    <a:pt x="0" y="4318"/>
                  </a:moveTo>
                  <a:lnTo>
                    <a:pt x="3683" y="4318"/>
                  </a:lnTo>
                </a:path>
                <a:path w="3810" h="17780">
                  <a:moveTo>
                    <a:pt x="0" y="17399"/>
                  </a:moveTo>
                  <a:lnTo>
                    <a:pt x="3683" y="17399"/>
                  </a:lnTo>
                </a:path>
              </a:pathLst>
            </a:custGeom>
            <a:ln w="4761">
              <a:solidFill>
                <a:srgbClr val="221F1F"/>
              </a:solidFill>
            </a:ln>
          </p:spPr>
          <p:txBody>
            <a:bodyPr wrap="square" lIns="0" tIns="0" rIns="0" bIns="0" rtlCol="0"/>
            <a:lstStyle/>
            <a:p>
              <a:endParaRPr/>
            </a:p>
          </p:txBody>
        </p:sp>
        <p:sp>
          <p:nvSpPr>
            <p:cNvPr id="245" name="object 245"/>
            <p:cNvSpPr/>
            <p:nvPr/>
          </p:nvSpPr>
          <p:spPr>
            <a:xfrm>
              <a:off x="3864101" y="1742440"/>
              <a:ext cx="3810" cy="0"/>
            </a:xfrm>
            <a:custGeom>
              <a:avLst/>
              <a:gdLst/>
              <a:ahLst/>
              <a:cxnLst/>
              <a:rect l="l" t="t" r="r" b="b"/>
              <a:pathLst>
                <a:path w="3810">
                  <a:moveTo>
                    <a:pt x="0" y="0"/>
                  </a:moveTo>
                  <a:lnTo>
                    <a:pt x="3683" y="0"/>
                  </a:lnTo>
                </a:path>
              </a:pathLst>
            </a:custGeom>
            <a:ln w="4758">
              <a:solidFill>
                <a:srgbClr val="221F1F"/>
              </a:solidFill>
            </a:ln>
          </p:spPr>
          <p:txBody>
            <a:bodyPr wrap="square" lIns="0" tIns="0" rIns="0" bIns="0" rtlCol="0"/>
            <a:lstStyle/>
            <a:p>
              <a:endParaRPr/>
            </a:p>
          </p:txBody>
        </p:sp>
        <p:sp>
          <p:nvSpPr>
            <p:cNvPr id="246" name="object 246"/>
            <p:cNvSpPr/>
            <p:nvPr/>
          </p:nvSpPr>
          <p:spPr>
            <a:xfrm>
              <a:off x="3867911" y="1720723"/>
              <a:ext cx="3810" cy="17780"/>
            </a:xfrm>
            <a:custGeom>
              <a:avLst/>
              <a:gdLst/>
              <a:ahLst/>
              <a:cxnLst/>
              <a:rect l="l" t="t" r="r" b="b"/>
              <a:pathLst>
                <a:path w="3810" h="17780">
                  <a:moveTo>
                    <a:pt x="0" y="0"/>
                  </a:moveTo>
                  <a:lnTo>
                    <a:pt x="3810" y="0"/>
                  </a:lnTo>
                </a:path>
                <a:path w="3810" h="17780">
                  <a:moveTo>
                    <a:pt x="0" y="4318"/>
                  </a:moveTo>
                  <a:lnTo>
                    <a:pt x="3810" y="4318"/>
                  </a:lnTo>
                </a:path>
                <a:path w="3810" h="17780">
                  <a:moveTo>
                    <a:pt x="0" y="17399"/>
                  </a:moveTo>
                  <a:lnTo>
                    <a:pt x="3810" y="17399"/>
                  </a:lnTo>
                </a:path>
              </a:pathLst>
            </a:custGeom>
            <a:ln w="4761">
              <a:solidFill>
                <a:srgbClr val="221F1F"/>
              </a:solidFill>
            </a:ln>
          </p:spPr>
          <p:txBody>
            <a:bodyPr wrap="square" lIns="0" tIns="0" rIns="0" bIns="0" rtlCol="0"/>
            <a:lstStyle/>
            <a:p>
              <a:endParaRPr/>
            </a:p>
          </p:txBody>
        </p:sp>
        <p:sp>
          <p:nvSpPr>
            <p:cNvPr id="247" name="object 247"/>
            <p:cNvSpPr/>
            <p:nvPr/>
          </p:nvSpPr>
          <p:spPr>
            <a:xfrm>
              <a:off x="3867911" y="1742440"/>
              <a:ext cx="3810" cy="0"/>
            </a:xfrm>
            <a:custGeom>
              <a:avLst/>
              <a:gdLst/>
              <a:ahLst/>
              <a:cxnLst/>
              <a:rect l="l" t="t" r="r" b="b"/>
              <a:pathLst>
                <a:path w="3810">
                  <a:moveTo>
                    <a:pt x="0" y="0"/>
                  </a:moveTo>
                  <a:lnTo>
                    <a:pt x="3810" y="0"/>
                  </a:lnTo>
                </a:path>
              </a:pathLst>
            </a:custGeom>
            <a:ln w="4758">
              <a:solidFill>
                <a:srgbClr val="221F1F"/>
              </a:solidFill>
            </a:ln>
          </p:spPr>
          <p:txBody>
            <a:bodyPr wrap="square" lIns="0" tIns="0" rIns="0" bIns="0" rtlCol="0"/>
            <a:lstStyle/>
            <a:p>
              <a:endParaRPr/>
            </a:p>
          </p:txBody>
        </p:sp>
        <p:sp>
          <p:nvSpPr>
            <p:cNvPr id="248" name="object 248"/>
            <p:cNvSpPr/>
            <p:nvPr/>
          </p:nvSpPr>
          <p:spPr>
            <a:xfrm>
              <a:off x="3875785" y="1720723"/>
              <a:ext cx="3810" cy="17780"/>
            </a:xfrm>
            <a:custGeom>
              <a:avLst/>
              <a:gdLst/>
              <a:ahLst/>
              <a:cxnLst/>
              <a:rect l="l" t="t" r="r" b="b"/>
              <a:pathLst>
                <a:path w="3810" h="17780">
                  <a:moveTo>
                    <a:pt x="0" y="0"/>
                  </a:moveTo>
                  <a:lnTo>
                    <a:pt x="3810" y="0"/>
                  </a:lnTo>
                </a:path>
                <a:path w="3810" h="17780">
                  <a:moveTo>
                    <a:pt x="0" y="4318"/>
                  </a:moveTo>
                  <a:lnTo>
                    <a:pt x="3810" y="4318"/>
                  </a:lnTo>
                </a:path>
                <a:path w="3810" h="17780">
                  <a:moveTo>
                    <a:pt x="0" y="17399"/>
                  </a:moveTo>
                  <a:lnTo>
                    <a:pt x="3810" y="17399"/>
                  </a:lnTo>
                </a:path>
              </a:pathLst>
            </a:custGeom>
            <a:ln w="4761">
              <a:solidFill>
                <a:srgbClr val="221F1F"/>
              </a:solidFill>
            </a:ln>
          </p:spPr>
          <p:txBody>
            <a:bodyPr wrap="square" lIns="0" tIns="0" rIns="0" bIns="0" rtlCol="0"/>
            <a:lstStyle/>
            <a:p>
              <a:endParaRPr/>
            </a:p>
          </p:txBody>
        </p:sp>
        <p:sp>
          <p:nvSpPr>
            <p:cNvPr id="249" name="object 249"/>
            <p:cNvSpPr/>
            <p:nvPr/>
          </p:nvSpPr>
          <p:spPr>
            <a:xfrm>
              <a:off x="3875785" y="1742440"/>
              <a:ext cx="3810" cy="0"/>
            </a:xfrm>
            <a:custGeom>
              <a:avLst/>
              <a:gdLst/>
              <a:ahLst/>
              <a:cxnLst/>
              <a:rect l="l" t="t" r="r" b="b"/>
              <a:pathLst>
                <a:path w="3810">
                  <a:moveTo>
                    <a:pt x="0" y="0"/>
                  </a:moveTo>
                  <a:lnTo>
                    <a:pt x="3810" y="0"/>
                  </a:lnTo>
                </a:path>
              </a:pathLst>
            </a:custGeom>
            <a:ln w="4758">
              <a:solidFill>
                <a:srgbClr val="221F1F"/>
              </a:solidFill>
            </a:ln>
          </p:spPr>
          <p:txBody>
            <a:bodyPr wrap="square" lIns="0" tIns="0" rIns="0" bIns="0" rtlCol="0"/>
            <a:lstStyle/>
            <a:p>
              <a:endParaRPr/>
            </a:p>
          </p:txBody>
        </p:sp>
        <p:sp>
          <p:nvSpPr>
            <p:cNvPr id="250" name="object 250"/>
            <p:cNvSpPr/>
            <p:nvPr/>
          </p:nvSpPr>
          <p:spPr>
            <a:xfrm>
              <a:off x="3860164" y="1711960"/>
              <a:ext cx="19685" cy="0"/>
            </a:xfrm>
            <a:custGeom>
              <a:avLst/>
              <a:gdLst/>
              <a:ahLst/>
              <a:cxnLst/>
              <a:rect l="l" t="t" r="r" b="b"/>
              <a:pathLst>
                <a:path w="19685">
                  <a:moveTo>
                    <a:pt x="0" y="0"/>
                  </a:moveTo>
                  <a:lnTo>
                    <a:pt x="3683" y="0"/>
                  </a:lnTo>
                </a:path>
                <a:path w="19685">
                  <a:moveTo>
                    <a:pt x="3937" y="0"/>
                  </a:moveTo>
                  <a:lnTo>
                    <a:pt x="7620" y="0"/>
                  </a:lnTo>
                </a:path>
                <a:path w="19685">
                  <a:moveTo>
                    <a:pt x="7747" y="0"/>
                  </a:moveTo>
                  <a:lnTo>
                    <a:pt x="11557" y="0"/>
                  </a:lnTo>
                </a:path>
                <a:path w="19685">
                  <a:moveTo>
                    <a:pt x="11684" y="0"/>
                  </a:moveTo>
                  <a:lnTo>
                    <a:pt x="15494" y="0"/>
                  </a:lnTo>
                </a:path>
                <a:path w="19685">
                  <a:moveTo>
                    <a:pt x="15621" y="0"/>
                  </a:moveTo>
                  <a:lnTo>
                    <a:pt x="19431" y="0"/>
                  </a:lnTo>
                </a:path>
              </a:pathLst>
            </a:custGeom>
            <a:ln w="4763">
              <a:solidFill>
                <a:srgbClr val="221F1F"/>
              </a:solidFill>
            </a:ln>
          </p:spPr>
          <p:txBody>
            <a:bodyPr wrap="square" lIns="0" tIns="0" rIns="0" bIns="0" rtlCol="0"/>
            <a:lstStyle/>
            <a:p>
              <a:endParaRPr/>
            </a:p>
          </p:txBody>
        </p:sp>
        <p:sp>
          <p:nvSpPr>
            <p:cNvPr id="251" name="object 251"/>
            <p:cNvSpPr/>
            <p:nvPr/>
          </p:nvSpPr>
          <p:spPr>
            <a:xfrm>
              <a:off x="3860164" y="1716405"/>
              <a:ext cx="23495" cy="22225"/>
            </a:xfrm>
            <a:custGeom>
              <a:avLst/>
              <a:gdLst/>
              <a:ahLst/>
              <a:cxnLst/>
              <a:rect l="l" t="t" r="r" b="b"/>
              <a:pathLst>
                <a:path w="23495" h="22225">
                  <a:moveTo>
                    <a:pt x="3937" y="17398"/>
                  </a:moveTo>
                  <a:lnTo>
                    <a:pt x="7620" y="17398"/>
                  </a:lnTo>
                </a:path>
                <a:path w="23495" h="22225">
                  <a:moveTo>
                    <a:pt x="7747" y="17398"/>
                  </a:moveTo>
                  <a:lnTo>
                    <a:pt x="11557" y="17398"/>
                  </a:lnTo>
                </a:path>
                <a:path w="23495" h="22225">
                  <a:moveTo>
                    <a:pt x="15621" y="17398"/>
                  </a:moveTo>
                  <a:lnTo>
                    <a:pt x="19431" y="17398"/>
                  </a:lnTo>
                </a:path>
                <a:path w="23495" h="22225">
                  <a:moveTo>
                    <a:pt x="19558" y="17398"/>
                  </a:moveTo>
                  <a:lnTo>
                    <a:pt x="23368" y="17398"/>
                  </a:lnTo>
                </a:path>
                <a:path w="23495" h="22225">
                  <a:moveTo>
                    <a:pt x="0" y="0"/>
                  </a:moveTo>
                  <a:lnTo>
                    <a:pt x="3683" y="0"/>
                  </a:lnTo>
                </a:path>
                <a:path w="23495" h="22225">
                  <a:moveTo>
                    <a:pt x="3937" y="0"/>
                  </a:moveTo>
                  <a:lnTo>
                    <a:pt x="7620" y="0"/>
                  </a:lnTo>
                </a:path>
                <a:path w="23495" h="22225">
                  <a:moveTo>
                    <a:pt x="7747" y="0"/>
                  </a:moveTo>
                  <a:lnTo>
                    <a:pt x="11557" y="0"/>
                  </a:lnTo>
                </a:path>
                <a:path w="23495" h="22225">
                  <a:moveTo>
                    <a:pt x="11684" y="0"/>
                  </a:moveTo>
                  <a:lnTo>
                    <a:pt x="15494" y="0"/>
                  </a:lnTo>
                </a:path>
                <a:path w="23495" h="22225">
                  <a:moveTo>
                    <a:pt x="15621" y="0"/>
                  </a:moveTo>
                  <a:lnTo>
                    <a:pt x="19431" y="0"/>
                  </a:lnTo>
                </a:path>
                <a:path w="23495" h="22225">
                  <a:moveTo>
                    <a:pt x="19558" y="0"/>
                  </a:moveTo>
                  <a:lnTo>
                    <a:pt x="23368" y="0"/>
                  </a:lnTo>
                </a:path>
                <a:path w="23495" h="22225">
                  <a:moveTo>
                    <a:pt x="3937" y="13081"/>
                  </a:moveTo>
                  <a:lnTo>
                    <a:pt x="7620" y="13081"/>
                  </a:lnTo>
                </a:path>
                <a:path w="23495" h="22225">
                  <a:moveTo>
                    <a:pt x="7747" y="13081"/>
                  </a:moveTo>
                  <a:lnTo>
                    <a:pt x="11557" y="13081"/>
                  </a:lnTo>
                </a:path>
                <a:path w="23495" h="22225">
                  <a:moveTo>
                    <a:pt x="15621" y="13081"/>
                  </a:moveTo>
                  <a:lnTo>
                    <a:pt x="19431" y="13081"/>
                  </a:lnTo>
                </a:path>
                <a:path w="23495" h="22225">
                  <a:moveTo>
                    <a:pt x="19558" y="13081"/>
                  </a:moveTo>
                  <a:lnTo>
                    <a:pt x="23368" y="13081"/>
                  </a:lnTo>
                </a:path>
                <a:path w="23495" h="22225">
                  <a:moveTo>
                    <a:pt x="19558" y="4317"/>
                  </a:moveTo>
                  <a:lnTo>
                    <a:pt x="23368" y="4317"/>
                  </a:lnTo>
                </a:path>
                <a:path w="23495" h="22225">
                  <a:moveTo>
                    <a:pt x="19558" y="8635"/>
                  </a:moveTo>
                  <a:lnTo>
                    <a:pt x="23368" y="8635"/>
                  </a:lnTo>
                </a:path>
                <a:path w="23495" h="22225">
                  <a:moveTo>
                    <a:pt x="19558" y="21716"/>
                  </a:moveTo>
                  <a:lnTo>
                    <a:pt x="23368" y="21716"/>
                  </a:lnTo>
                </a:path>
              </a:pathLst>
            </a:custGeom>
            <a:ln w="4761">
              <a:solidFill>
                <a:srgbClr val="221F1F"/>
              </a:solidFill>
            </a:ln>
          </p:spPr>
          <p:txBody>
            <a:bodyPr wrap="square" lIns="0" tIns="0" rIns="0" bIns="0" rtlCol="0"/>
            <a:lstStyle/>
            <a:p>
              <a:endParaRPr/>
            </a:p>
          </p:txBody>
        </p:sp>
        <p:sp>
          <p:nvSpPr>
            <p:cNvPr id="252" name="object 252"/>
            <p:cNvSpPr/>
            <p:nvPr/>
          </p:nvSpPr>
          <p:spPr>
            <a:xfrm>
              <a:off x="3879722" y="1742440"/>
              <a:ext cx="3810" cy="0"/>
            </a:xfrm>
            <a:custGeom>
              <a:avLst/>
              <a:gdLst/>
              <a:ahLst/>
              <a:cxnLst/>
              <a:rect l="l" t="t" r="r" b="b"/>
              <a:pathLst>
                <a:path w="3810">
                  <a:moveTo>
                    <a:pt x="0" y="0"/>
                  </a:moveTo>
                  <a:lnTo>
                    <a:pt x="3810" y="0"/>
                  </a:lnTo>
                </a:path>
              </a:pathLst>
            </a:custGeom>
            <a:ln w="4758">
              <a:solidFill>
                <a:srgbClr val="221F1F"/>
              </a:solidFill>
            </a:ln>
          </p:spPr>
          <p:txBody>
            <a:bodyPr wrap="square" lIns="0" tIns="0" rIns="0" bIns="0" rtlCol="0"/>
            <a:lstStyle/>
            <a:p>
              <a:endParaRPr/>
            </a:p>
          </p:txBody>
        </p:sp>
        <p:sp>
          <p:nvSpPr>
            <p:cNvPr id="253" name="object 253"/>
            <p:cNvSpPr/>
            <p:nvPr/>
          </p:nvSpPr>
          <p:spPr>
            <a:xfrm>
              <a:off x="3891533" y="1716278"/>
              <a:ext cx="3810" cy="17780"/>
            </a:xfrm>
            <a:custGeom>
              <a:avLst/>
              <a:gdLst/>
              <a:ahLst/>
              <a:cxnLst/>
              <a:rect l="l" t="t" r="r" b="b"/>
              <a:pathLst>
                <a:path w="3810" h="17780">
                  <a:moveTo>
                    <a:pt x="0" y="0"/>
                  </a:moveTo>
                  <a:lnTo>
                    <a:pt x="3810" y="0"/>
                  </a:lnTo>
                </a:path>
                <a:path w="3810" h="17780">
                  <a:moveTo>
                    <a:pt x="0" y="4444"/>
                  </a:moveTo>
                  <a:lnTo>
                    <a:pt x="3810" y="4444"/>
                  </a:lnTo>
                </a:path>
                <a:path w="3810" h="17780">
                  <a:moveTo>
                    <a:pt x="0" y="8762"/>
                  </a:moveTo>
                  <a:lnTo>
                    <a:pt x="3810" y="8762"/>
                  </a:lnTo>
                </a:path>
                <a:path w="3810" h="17780">
                  <a:moveTo>
                    <a:pt x="0" y="13208"/>
                  </a:moveTo>
                  <a:lnTo>
                    <a:pt x="3810" y="13208"/>
                  </a:lnTo>
                </a:path>
                <a:path w="3810" h="17780">
                  <a:moveTo>
                    <a:pt x="0" y="17525"/>
                  </a:moveTo>
                  <a:lnTo>
                    <a:pt x="3810" y="17525"/>
                  </a:lnTo>
                </a:path>
              </a:pathLst>
            </a:custGeom>
            <a:ln w="4761">
              <a:solidFill>
                <a:srgbClr val="221F1F"/>
              </a:solidFill>
            </a:ln>
          </p:spPr>
          <p:txBody>
            <a:bodyPr wrap="square" lIns="0" tIns="0" rIns="0" bIns="0" rtlCol="0"/>
            <a:lstStyle/>
            <a:p>
              <a:endParaRPr/>
            </a:p>
          </p:txBody>
        </p:sp>
        <p:sp>
          <p:nvSpPr>
            <p:cNvPr id="254" name="object 254"/>
            <p:cNvSpPr/>
            <p:nvPr/>
          </p:nvSpPr>
          <p:spPr>
            <a:xfrm>
              <a:off x="3895470" y="1711960"/>
              <a:ext cx="3810" cy="0"/>
            </a:xfrm>
            <a:custGeom>
              <a:avLst/>
              <a:gdLst/>
              <a:ahLst/>
              <a:cxnLst/>
              <a:rect l="l" t="t" r="r" b="b"/>
              <a:pathLst>
                <a:path w="3810">
                  <a:moveTo>
                    <a:pt x="0" y="0"/>
                  </a:moveTo>
                  <a:lnTo>
                    <a:pt x="3809" y="0"/>
                  </a:lnTo>
                </a:path>
              </a:pathLst>
            </a:custGeom>
            <a:ln w="4763">
              <a:solidFill>
                <a:srgbClr val="221F1F"/>
              </a:solidFill>
            </a:ln>
          </p:spPr>
          <p:txBody>
            <a:bodyPr wrap="square" lIns="0" tIns="0" rIns="0" bIns="0" rtlCol="0"/>
            <a:lstStyle/>
            <a:p>
              <a:endParaRPr/>
            </a:p>
          </p:txBody>
        </p:sp>
        <p:sp>
          <p:nvSpPr>
            <p:cNvPr id="255" name="object 255"/>
            <p:cNvSpPr/>
            <p:nvPr/>
          </p:nvSpPr>
          <p:spPr>
            <a:xfrm>
              <a:off x="3895470" y="1716278"/>
              <a:ext cx="8255" cy="22225"/>
            </a:xfrm>
            <a:custGeom>
              <a:avLst/>
              <a:gdLst/>
              <a:ahLst/>
              <a:cxnLst/>
              <a:rect l="l" t="t" r="r" b="b"/>
              <a:pathLst>
                <a:path w="8254" h="22225">
                  <a:moveTo>
                    <a:pt x="0" y="0"/>
                  </a:moveTo>
                  <a:lnTo>
                    <a:pt x="3809" y="0"/>
                  </a:lnTo>
                </a:path>
                <a:path w="8254" h="22225">
                  <a:moveTo>
                    <a:pt x="0" y="4444"/>
                  </a:moveTo>
                  <a:lnTo>
                    <a:pt x="3809" y="4444"/>
                  </a:lnTo>
                </a:path>
                <a:path w="8254" h="22225">
                  <a:moveTo>
                    <a:pt x="0" y="8762"/>
                  </a:moveTo>
                  <a:lnTo>
                    <a:pt x="3809" y="8762"/>
                  </a:lnTo>
                </a:path>
                <a:path w="8254" h="22225">
                  <a:moveTo>
                    <a:pt x="0" y="13208"/>
                  </a:moveTo>
                  <a:lnTo>
                    <a:pt x="3809" y="13208"/>
                  </a:lnTo>
                </a:path>
                <a:path w="8254" h="22225">
                  <a:moveTo>
                    <a:pt x="0" y="17525"/>
                  </a:moveTo>
                  <a:lnTo>
                    <a:pt x="3809" y="17525"/>
                  </a:lnTo>
                </a:path>
                <a:path w="8254" h="22225">
                  <a:moveTo>
                    <a:pt x="3937" y="21843"/>
                  </a:moveTo>
                  <a:lnTo>
                    <a:pt x="7746" y="21843"/>
                  </a:lnTo>
                </a:path>
              </a:pathLst>
            </a:custGeom>
            <a:ln w="4761">
              <a:solidFill>
                <a:srgbClr val="221F1F"/>
              </a:solidFill>
            </a:ln>
          </p:spPr>
          <p:txBody>
            <a:bodyPr wrap="square" lIns="0" tIns="0" rIns="0" bIns="0" rtlCol="0"/>
            <a:lstStyle/>
            <a:p>
              <a:endParaRPr/>
            </a:p>
          </p:txBody>
        </p:sp>
        <p:sp>
          <p:nvSpPr>
            <p:cNvPr id="256" name="object 256"/>
            <p:cNvSpPr/>
            <p:nvPr/>
          </p:nvSpPr>
          <p:spPr>
            <a:xfrm>
              <a:off x="3899407" y="1742440"/>
              <a:ext cx="3810" cy="0"/>
            </a:xfrm>
            <a:custGeom>
              <a:avLst/>
              <a:gdLst/>
              <a:ahLst/>
              <a:cxnLst/>
              <a:rect l="l" t="t" r="r" b="b"/>
              <a:pathLst>
                <a:path w="3810">
                  <a:moveTo>
                    <a:pt x="0" y="0"/>
                  </a:moveTo>
                  <a:lnTo>
                    <a:pt x="3809" y="0"/>
                  </a:lnTo>
                </a:path>
              </a:pathLst>
            </a:custGeom>
            <a:ln w="4758">
              <a:solidFill>
                <a:srgbClr val="221F1F"/>
              </a:solidFill>
            </a:ln>
          </p:spPr>
          <p:txBody>
            <a:bodyPr wrap="square" lIns="0" tIns="0" rIns="0" bIns="0" rtlCol="0"/>
            <a:lstStyle/>
            <a:p>
              <a:endParaRPr/>
            </a:p>
          </p:txBody>
        </p:sp>
        <p:sp>
          <p:nvSpPr>
            <p:cNvPr id="257" name="object 257"/>
            <p:cNvSpPr/>
            <p:nvPr/>
          </p:nvSpPr>
          <p:spPr>
            <a:xfrm>
              <a:off x="3903344" y="1738122"/>
              <a:ext cx="3810" cy="0"/>
            </a:xfrm>
            <a:custGeom>
              <a:avLst/>
              <a:gdLst/>
              <a:ahLst/>
              <a:cxnLst/>
              <a:rect l="l" t="t" r="r" b="b"/>
              <a:pathLst>
                <a:path w="3810">
                  <a:moveTo>
                    <a:pt x="0" y="0"/>
                  </a:moveTo>
                  <a:lnTo>
                    <a:pt x="3809" y="0"/>
                  </a:lnTo>
                </a:path>
              </a:pathLst>
            </a:custGeom>
            <a:ln w="4761">
              <a:solidFill>
                <a:srgbClr val="221F1F"/>
              </a:solidFill>
            </a:ln>
          </p:spPr>
          <p:txBody>
            <a:bodyPr wrap="square" lIns="0" tIns="0" rIns="0" bIns="0" rtlCol="0"/>
            <a:lstStyle/>
            <a:p>
              <a:endParaRPr/>
            </a:p>
          </p:txBody>
        </p:sp>
        <p:sp>
          <p:nvSpPr>
            <p:cNvPr id="258" name="object 258"/>
            <p:cNvSpPr/>
            <p:nvPr/>
          </p:nvSpPr>
          <p:spPr>
            <a:xfrm>
              <a:off x="3903344" y="1742440"/>
              <a:ext cx="3810" cy="0"/>
            </a:xfrm>
            <a:custGeom>
              <a:avLst/>
              <a:gdLst/>
              <a:ahLst/>
              <a:cxnLst/>
              <a:rect l="l" t="t" r="r" b="b"/>
              <a:pathLst>
                <a:path w="3810">
                  <a:moveTo>
                    <a:pt x="0" y="0"/>
                  </a:moveTo>
                  <a:lnTo>
                    <a:pt x="3809" y="0"/>
                  </a:lnTo>
                </a:path>
              </a:pathLst>
            </a:custGeom>
            <a:ln w="4758">
              <a:solidFill>
                <a:srgbClr val="221F1F"/>
              </a:solidFill>
            </a:ln>
          </p:spPr>
          <p:txBody>
            <a:bodyPr wrap="square" lIns="0" tIns="0" rIns="0" bIns="0" rtlCol="0"/>
            <a:lstStyle/>
            <a:p>
              <a:endParaRPr/>
            </a:p>
          </p:txBody>
        </p:sp>
        <p:sp>
          <p:nvSpPr>
            <p:cNvPr id="259" name="object 259"/>
            <p:cNvSpPr/>
            <p:nvPr/>
          </p:nvSpPr>
          <p:spPr>
            <a:xfrm>
              <a:off x="3907281" y="1738122"/>
              <a:ext cx="3810" cy="0"/>
            </a:xfrm>
            <a:custGeom>
              <a:avLst/>
              <a:gdLst/>
              <a:ahLst/>
              <a:cxnLst/>
              <a:rect l="l" t="t" r="r" b="b"/>
              <a:pathLst>
                <a:path w="3810">
                  <a:moveTo>
                    <a:pt x="0" y="0"/>
                  </a:moveTo>
                  <a:lnTo>
                    <a:pt x="3809" y="0"/>
                  </a:lnTo>
                </a:path>
              </a:pathLst>
            </a:custGeom>
            <a:ln w="4761">
              <a:solidFill>
                <a:srgbClr val="221F1F"/>
              </a:solidFill>
            </a:ln>
          </p:spPr>
          <p:txBody>
            <a:bodyPr wrap="square" lIns="0" tIns="0" rIns="0" bIns="0" rtlCol="0"/>
            <a:lstStyle/>
            <a:p>
              <a:endParaRPr/>
            </a:p>
          </p:txBody>
        </p:sp>
        <p:sp>
          <p:nvSpPr>
            <p:cNvPr id="260" name="object 260"/>
            <p:cNvSpPr/>
            <p:nvPr/>
          </p:nvSpPr>
          <p:spPr>
            <a:xfrm>
              <a:off x="3907281" y="1742440"/>
              <a:ext cx="3810" cy="0"/>
            </a:xfrm>
            <a:custGeom>
              <a:avLst/>
              <a:gdLst/>
              <a:ahLst/>
              <a:cxnLst/>
              <a:rect l="l" t="t" r="r" b="b"/>
              <a:pathLst>
                <a:path w="3810">
                  <a:moveTo>
                    <a:pt x="0" y="0"/>
                  </a:moveTo>
                  <a:lnTo>
                    <a:pt x="3809" y="0"/>
                  </a:lnTo>
                </a:path>
              </a:pathLst>
            </a:custGeom>
            <a:ln w="4758">
              <a:solidFill>
                <a:srgbClr val="221F1F"/>
              </a:solidFill>
            </a:ln>
          </p:spPr>
          <p:txBody>
            <a:bodyPr wrap="square" lIns="0" tIns="0" rIns="0" bIns="0" rtlCol="0"/>
            <a:lstStyle/>
            <a:p>
              <a:endParaRPr/>
            </a:p>
          </p:txBody>
        </p:sp>
        <p:sp>
          <p:nvSpPr>
            <p:cNvPr id="261" name="object 261"/>
            <p:cNvSpPr/>
            <p:nvPr/>
          </p:nvSpPr>
          <p:spPr>
            <a:xfrm>
              <a:off x="3911218" y="1738122"/>
              <a:ext cx="3810" cy="0"/>
            </a:xfrm>
            <a:custGeom>
              <a:avLst/>
              <a:gdLst/>
              <a:ahLst/>
              <a:cxnLst/>
              <a:rect l="l" t="t" r="r" b="b"/>
              <a:pathLst>
                <a:path w="3810">
                  <a:moveTo>
                    <a:pt x="0" y="0"/>
                  </a:moveTo>
                  <a:lnTo>
                    <a:pt x="3682" y="0"/>
                  </a:lnTo>
                </a:path>
              </a:pathLst>
            </a:custGeom>
            <a:ln w="4761">
              <a:solidFill>
                <a:srgbClr val="221F1F"/>
              </a:solidFill>
            </a:ln>
          </p:spPr>
          <p:txBody>
            <a:bodyPr wrap="square" lIns="0" tIns="0" rIns="0" bIns="0" rtlCol="0"/>
            <a:lstStyle/>
            <a:p>
              <a:endParaRPr/>
            </a:p>
          </p:txBody>
        </p:sp>
        <p:sp>
          <p:nvSpPr>
            <p:cNvPr id="262" name="object 262"/>
            <p:cNvSpPr/>
            <p:nvPr/>
          </p:nvSpPr>
          <p:spPr>
            <a:xfrm>
              <a:off x="3911218" y="1742440"/>
              <a:ext cx="3810" cy="0"/>
            </a:xfrm>
            <a:custGeom>
              <a:avLst/>
              <a:gdLst/>
              <a:ahLst/>
              <a:cxnLst/>
              <a:rect l="l" t="t" r="r" b="b"/>
              <a:pathLst>
                <a:path w="3810">
                  <a:moveTo>
                    <a:pt x="0" y="0"/>
                  </a:moveTo>
                  <a:lnTo>
                    <a:pt x="3682" y="0"/>
                  </a:lnTo>
                </a:path>
              </a:pathLst>
            </a:custGeom>
            <a:ln w="4758">
              <a:solidFill>
                <a:srgbClr val="221F1F"/>
              </a:solidFill>
            </a:ln>
          </p:spPr>
          <p:txBody>
            <a:bodyPr wrap="square" lIns="0" tIns="0" rIns="0" bIns="0" rtlCol="0"/>
            <a:lstStyle/>
            <a:p>
              <a:endParaRPr/>
            </a:p>
          </p:txBody>
        </p:sp>
        <p:sp>
          <p:nvSpPr>
            <p:cNvPr id="263" name="object 263"/>
            <p:cNvSpPr/>
            <p:nvPr/>
          </p:nvSpPr>
          <p:spPr>
            <a:xfrm>
              <a:off x="3915155" y="1720723"/>
              <a:ext cx="3810" cy="17780"/>
            </a:xfrm>
            <a:custGeom>
              <a:avLst/>
              <a:gdLst/>
              <a:ahLst/>
              <a:cxnLst/>
              <a:rect l="l" t="t" r="r" b="b"/>
              <a:pathLst>
                <a:path w="3810" h="17780">
                  <a:moveTo>
                    <a:pt x="0" y="0"/>
                  </a:moveTo>
                  <a:lnTo>
                    <a:pt x="3683" y="0"/>
                  </a:lnTo>
                </a:path>
                <a:path w="3810" h="17780">
                  <a:moveTo>
                    <a:pt x="0" y="4318"/>
                  </a:moveTo>
                  <a:lnTo>
                    <a:pt x="3683" y="4318"/>
                  </a:lnTo>
                </a:path>
                <a:path w="3810" h="17780">
                  <a:moveTo>
                    <a:pt x="0" y="17399"/>
                  </a:moveTo>
                  <a:lnTo>
                    <a:pt x="3683" y="17399"/>
                  </a:lnTo>
                </a:path>
              </a:pathLst>
            </a:custGeom>
            <a:ln w="4761">
              <a:solidFill>
                <a:srgbClr val="221F1F"/>
              </a:solidFill>
            </a:ln>
          </p:spPr>
          <p:txBody>
            <a:bodyPr wrap="square" lIns="0" tIns="0" rIns="0" bIns="0" rtlCol="0"/>
            <a:lstStyle/>
            <a:p>
              <a:endParaRPr/>
            </a:p>
          </p:txBody>
        </p:sp>
        <p:sp>
          <p:nvSpPr>
            <p:cNvPr id="264" name="object 264"/>
            <p:cNvSpPr/>
            <p:nvPr/>
          </p:nvSpPr>
          <p:spPr>
            <a:xfrm>
              <a:off x="3915155" y="1742440"/>
              <a:ext cx="3810" cy="0"/>
            </a:xfrm>
            <a:custGeom>
              <a:avLst/>
              <a:gdLst/>
              <a:ahLst/>
              <a:cxnLst/>
              <a:rect l="l" t="t" r="r" b="b"/>
              <a:pathLst>
                <a:path w="3810">
                  <a:moveTo>
                    <a:pt x="0" y="0"/>
                  </a:moveTo>
                  <a:lnTo>
                    <a:pt x="3683" y="0"/>
                  </a:lnTo>
                </a:path>
              </a:pathLst>
            </a:custGeom>
            <a:ln w="4758">
              <a:solidFill>
                <a:srgbClr val="221F1F"/>
              </a:solidFill>
            </a:ln>
          </p:spPr>
          <p:txBody>
            <a:bodyPr wrap="square" lIns="0" tIns="0" rIns="0" bIns="0" rtlCol="0"/>
            <a:lstStyle/>
            <a:p>
              <a:endParaRPr/>
            </a:p>
          </p:txBody>
        </p:sp>
        <p:sp>
          <p:nvSpPr>
            <p:cNvPr id="265" name="object 265"/>
            <p:cNvSpPr/>
            <p:nvPr/>
          </p:nvSpPr>
          <p:spPr>
            <a:xfrm>
              <a:off x="3899407" y="1711960"/>
              <a:ext cx="19685" cy="0"/>
            </a:xfrm>
            <a:custGeom>
              <a:avLst/>
              <a:gdLst/>
              <a:ahLst/>
              <a:cxnLst/>
              <a:rect l="l" t="t" r="r" b="b"/>
              <a:pathLst>
                <a:path w="19685">
                  <a:moveTo>
                    <a:pt x="0" y="0"/>
                  </a:moveTo>
                  <a:lnTo>
                    <a:pt x="3809" y="0"/>
                  </a:lnTo>
                </a:path>
                <a:path w="19685">
                  <a:moveTo>
                    <a:pt x="3937" y="0"/>
                  </a:moveTo>
                  <a:lnTo>
                    <a:pt x="7746" y="0"/>
                  </a:lnTo>
                </a:path>
                <a:path w="19685">
                  <a:moveTo>
                    <a:pt x="7874" y="0"/>
                  </a:moveTo>
                  <a:lnTo>
                    <a:pt x="11683" y="0"/>
                  </a:lnTo>
                </a:path>
                <a:path w="19685">
                  <a:moveTo>
                    <a:pt x="11811" y="0"/>
                  </a:moveTo>
                  <a:lnTo>
                    <a:pt x="15493" y="0"/>
                  </a:lnTo>
                </a:path>
                <a:path w="19685">
                  <a:moveTo>
                    <a:pt x="15747" y="0"/>
                  </a:moveTo>
                  <a:lnTo>
                    <a:pt x="19430" y="0"/>
                  </a:lnTo>
                </a:path>
              </a:pathLst>
            </a:custGeom>
            <a:ln w="4763">
              <a:solidFill>
                <a:srgbClr val="221F1F"/>
              </a:solidFill>
            </a:ln>
          </p:spPr>
          <p:txBody>
            <a:bodyPr wrap="square" lIns="0" tIns="0" rIns="0" bIns="0" rtlCol="0"/>
            <a:lstStyle/>
            <a:p>
              <a:endParaRPr/>
            </a:p>
          </p:txBody>
        </p:sp>
        <p:sp>
          <p:nvSpPr>
            <p:cNvPr id="266" name="object 266"/>
            <p:cNvSpPr/>
            <p:nvPr/>
          </p:nvSpPr>
          <p:spPr>
            <a:xfrm>
              <a:off x="3899407" y="1703197"/>
              <a:ext cx="35560" cy="34925"/>
            </a:xfrm>
            <a:custGeom>
              <a:avLst/>
              <a:gdLst/>
              <a:ahLst/>
              <a:cxnLst/>
              <a:rect l="l" t="t" r="r" b="b"/>
              <a:pathLst>
                <a:path w="35560" h="34925">
                  <a:moveTo>
                    <a:pt x="15747" y="30606"/>
                  </a:moveTo>
                  <a:lnTo>
                    <a:pt x="19430" y="30606"/>
                  </a:lnTo>
                </a:path>
                <a:path w="35560" h="34925">
                  <a:moveTo>
                    <a:pt x="19684" y="30606"/>
                  </a:moveTo>
                  <a:lnTo>
                    <a:pt x="23367" y="30606"/>
                  </a:lnTo>
                </a:path>
                <a:path w="35560" h="34925">
                  <a:moveTo>
                    <a:pt x="0" y="13208"/>
                  </a:moveTo>
                  <a:lnTo>
                    <a:pt x="3809" y="13208"/>
                  </a:lnTo>
                </a:path>
                <a:path w="35560" h="34925">
                  <a:moveTo>
                    <a:pt x="3937" y="13208"/>
                  </a:moveTo>
                  <a:lnTo>
                    <a:pt x="7746" y="13208"/>
                  </a:lnTo>
                </a:path>
                <a:path w="35560" h="34925">
                  <a:moveTo>
                    <a:pt x="7874" y="13208"/>
                  </a:moveTo>
                  <a:lnTo>
                    <a:pt x="11683" y="13208"/>
                  </a:lnTo>
                </a:path>
                <a:path w="35560" h="34925">
                  <a:moveTo>
                    <a:pt x="11811" y="13208"/>
                  </a:moveTo>
                  <a:lnTo>
                    <a:pt x="15493" y="13208"/>
                  </a:lnTo>
                </a:path>
                <a:path w="35560" h="34925">
                  <a:moveTo>
                    <a:pt x="15747" y="13208"/>
                  </a:moveTo>
                  <a:lnTo>
                    <a:pt x="19430" y="13208"/>
                  </a:lnTo>
                </a:path>
                <a:path w="35560" h="34925">
                  <a:moveTo>
                    <a:pt x="19684" y="13208"/>
                  </a:moveTo>
                  <a:lnTo>
                    <a:pt x="23367" y="13208"/>
                  </a:lnTo>
                </a:path>
                <a:path w="35560" h="34925">
                  <a:moveTo>
                    <a:pt x="15747" y="26289"/>
                  </a:moveTo>
                  <a:lnTo>
                    <a:pt x="19430" y="26289"/>
                  </a:lnTo>
                </a:path>
                <a:path w="35560" h="34925">
                  <a:moveTo>
                    <a:pt x="19684" y="26289"/>
                  </a:moveTo>
                  <a:lnTo>
                    <a:pt x="23367" y="26289"/>
                  </a:lnTo>
                </a:path>
                <a:path w="35560" h="34925">
                  <a:moveTo>
                    <a:pt x="19684" y="17525"/>
                  </a:moveTo>
                  <a:lnTo>
                    <a:pt x="23367" y="17525"/>
                  </a:lnTo>
                </a:path>
                <a:path w="35560" h="34925">
                  <a:moveTo>
                    <a:pt x="19684" y="21843"/>
                  </a:moveTo>
                  <a:lnTo>
                    <a:pt x="23367" y="21843"/>
                  </a:lnTo>
                </a:path>
                <a:path w="35560" h="34925">
                  <a:moveTo>
                    <a:pt x="19684" y="34925"/>
                  </a:moveTo>
                  <a:lnTo>
                    <a:pt x="23367" y="34925"/>
                  </a:lnTo>
                </a:path>
                <a:path w="35560" h="34925">
                  <a:moveTo>
                    <a:pt x="31495" y="0"/>
                  </a:moveTo>
                  <a:lnTo>
                    <a:pt x="35178" y="0"/>
                  </a:lnTo>
                </a:path>
              </a:pathLst>
            </a:custGeom>
            <a:ln w="4761">
              <a:solidFill>
                <a:srgbClr val="221F1F"/>
              </a:solidFill>
            </a:ln>
          </p:spPr>
          <p:txBody>
            <a:bodyPr wrap="square" lIns="0" tIns="0" rIns="0" bIns="0" rtlCol="0"/>
            <a:lstStyle/>
            <a:p>
              <a:endParaRPr/>
            </a:p>
          </p:txBody>
        </p:sp>
        <p:sp>
          <p:nvSpPr>
            <p:cNvPr id="267" name="object 267"/>
            <p:cNvSpPr/>
            <p:nvPr/>
          </p:nvSpPr>
          <p:spPr>
            <a:xfrm>
              <a:off x="3930903" y="1707642"/>
              <a:ext cx="3810" cy="4445"/>
            </a:xfrm>
            <a:custGeom>
              <a:avLst/>
              <a:gdLst/>
              <a:ahLst/>
              <a:cxnLst/>
              <a:rect l="l" t="t" r="r" b="b"/>
              <a:pathLst>
                <a:path w="3810" h="4444">
                  <a:moveTo>
                    <a:pt x="0" y="0"/>
                  </a:moveTo>
                  <a:lnTo>
                    <a:pt x="3683" y="0"/>
                  </a:lnTo>
                </a:path>
                <a:path w="3810" h="4444">
                  <a:moveTo>
                    <a:pt x="0" y="4317"/>
                  </a:moveTo>
                  <a:lnTo>
                    <a:pt x="3683" y="4317"/>
                  </a:lnTo>
                </a:path>
              </a:pathLst>
            </a:custGeom>
            <a:ln w="4763">
              <a:solidFill>
                <a:srgbClr val="221F1F"/>
              </a:solidFill>
            </a:ln>
          </p:spPr>
          <p:txBody>
            <a:bodyPr wrap="square" lIns="0" tIns="0" rIns="0" bIns="0" rtlCol="0"/>
            <a:lstStyle/>
            <a:p>
              <a:endParaRPr/>
            </a:p>
          </p:txBody>
        </p:sp>
        <p:sp>
          <p:nvSpPr>
            <p:cNvPr id="268" name="object 268"/>
            <p:cNvSpPr/>
            <p:nvPr/>
          </p:nvSpPr>
          <p:spPr>
            <a:xfrm>
              <a:off x="3930903" y="1716278"/>
              <a:ext cx="3810" cy="22225"/>
            </a:xfrm>
            <a:custGeom>
              <a:avLst/>
              <a:gdLst/>
              <a:ahLst/>
              <a:cxnLst/>
              <a:rect l="l" t="t" r="r" b="b"/>
              <a:pathLst>
                <a:path w="3810" h="22225">
                  <a:moveTo>
                    <a:pt x="0" y="0"/>
                  </a:moveTo>
                  <a:lnTo>
                    <a:pt x="3683" y="0"/>
                  </a:lnTo>
                </a:path>
                <a:path w="3810" h="22225">
                  <a:moveTo>
                    <a:pt x="0" y="4444"/>
                  </a:moveTo>
                  <a:lnTo>
                    <a:pt x="3683" y="4444"/>
                  </a:lnTo>
                </a:path>
                <a:path w="3810" h="22225">
                  <a:moveTo>
                    <a:pt x="0" y="8762"/>
                  </a:moveTo>
                  <a:lnTo>
                    <a:pt x="3683" y="8762"/>
                  </a:lnTo>
                </a:path>
                <a:path w="3810" h="22225">
                  <a:moveTo>
                    <a:pt x="0" y="13208"/>
                  </a:moveTo>
                  <a:lnTo>
                    <a:pt x="3683" y="13208"/>
                  </a:lnTo>
                </a:path>
                <a:path w="3810" h="22225">
                  <a:moveTo>
                    <a:pt x="0" y="17525"/>
                  </a:moveTo>
                  <a:lnTo>
                    <a:pt x="3683" y="17525"/>
                  </a:lnTo>
                </a:path>
                <a:path w="3810" h="22225">
                  <a:moveTo>
                    <a:pt x="0" y="21843"/>
                  </a:moveTo>
                  <a:lnTo>
                    <a:pt x="3683" y="21843"/>
                  </a:lnTo>
                </a:path>
              </a:pathLst>
            </a:custGeom>
            <a:ln w="4761">
              <a:solidFill>
                <a:srgbClr val="221F1F"/>
              </a:solidFill>
            </a:ln>
          </p:spPr>
          <p:txBody>
            <a:bodyPr wrap="square" lIns="0" tIns="0" rIns="0" bIns="0" rtlCol="0"/>
            <a:lstStyle/>
            <a:p>
              <a:endParaRPr/>
            </a:p>
          </p:txBody>
        </p:sp>
        <p:sp>
          <p:nvSpPr>
            <p:cNvPr id="269" name="object 269"/>
            <p:cNvSpPr/>
            <p:nvPr/>
          </p:nvSpPr>
          <p:spPr>
            <a:xfrm>
              <a:off x="3930903" y="1742440"/>
              <a:ext cx="3810" cy="0"/>
            </a:xfrm>
            <a:custGeom>
              <a:avLst/>
              <a:gdLst/>
              <a:ahLst/>
              <a:cxnLst/>
              <a:rect l="l" t="t" r="r" b="b"/>
              <a:pathLst>
                <a:path w="3810">
                  <a:moveTo>
                    <a:pt x="0" y="0"/>
                  </a:moveTo>
                  <a:lnTo>
                    <a:pt x="3683" y="0"/>
                  </a:lnTo>
                </a:path>
              </a:pathLst>
            </a:custGeom>
            <a:ln w="4758">
              <a:solidFill>
                <a:srgbClr val="221F1F"/>
              </a:solidFill>
            </a:ln>
          </p:spPr>
          <p:txBody>
            <a:bodyPr wrap="square" lIns="0" tIns="0" rIns="0" bIns="0" rtlCol="0"/>
            <a:lstStyle/>
            <a:p>
              <a:endParaRPr/>
            </a:p>
          </p:txBody>
        </p:sp>
        <p:sp>
          <p:nvSpPr>
            <p:cNvPr id="270" name="object 270"/>
            <p:cNvSpPr/>
            <p:nvPr/>
          </p:nvSpPr>
          <p:spPr>
            <a:xfrm>
              <a:off x="3934840" y="1703197"/>
              <a:ext cx="3810" cy="0"/>
            </a:xfrm>
            <a:custGeom>
              <a:avLst/>
              <a:gdLst/>
              <a:ahLst/>
              <a:cxnLst/>
              <a:rect l="l" t="t" r="r" b="b"/>
              <a:pathLst>
                <a:path w="3810">
                  <a:moveTo>
                    <a:pt x="0" y="0"/>
                  </a:moveTo>
                  <a:lnTo>
                    <a:pt x="3683" y="0"/>
                  </a:lnTo>
                </a:path>
              </a:pathLst>
            </a:custGeom>
            <a:ln w="4761">
              <a:solidFill>
                <a:srgbClr val="221F1F"/>
              </a:solidFill>
            </a:ln>
          </p:spPr>
          <p:txBody>
            <a:bodyPr wrap="square" lIns="0" tIns="0" rIns="0" bIns="0" rtlCol="0"/>
            <a:lstStyle/>
            <a:p>
              <a:endParaRPr/>
            </a:p>
          </p:txBody>
        </p:sp>
        <p:sp>
          <p:nvSpPr>
            <p:cNvPr id="271" name="object 271"/>
            <p:cNvSpPr/>
            <p:nvPr/>
          </p:nvSpPr>
          <p:spPr>
            <a:xfrm>
              <a:off x="3934840" y="1707642"/>
              <a:ext cx="3810" cy="4445"/>
            </a:xfrm>
            <a:custGeom>
              <a:avLst/>
              <a:gdLst/>
              <a:ahLst/>
              <a:cxnLst/>
              <a:rect l="l" t="t" r="r" b="b"/>
              <a:pathLst>
                <a:path w="3810" h="4444">
                  <a:moveTo>
                    <a:pt x="0" y="0"/>
                  </a:moveTo>
                  <a:lnTo>
                    <a:pt x="3683" y="0"/>
                  </a:lnTo>
                </a:path>
                <a:path w="3810" h="4444">
                  <a:moveTo>
                    <a:pt x="0" y="4317"/>
                  </a:moveTo>
                  <a:lnTo>
                    <a:pt x="3683" y="4317"/>
                  </a:lnTo>
                </a:path>
              </a:pathLst>
            </a:custGeom>
            <a:ln w="4763">
              <a:solidFill>
                <a:srgbClr val="221F1F"/>
              </a:solidFill>
            </a:ln>
          </p:spPr>
          <p:txBody>
            <a:bodyPr wrap="square" lIns="0" tIns="0" rIns="0" bIns="0" rtlCol="0"/>
            <a:lstStyle/>
            <a:p>
              <a:endParaRPr/>
            </a:p>
          </p:txBody>
        </p:sp>
        <p:sp>
          <p:nvSpPr>
            <p:cNvPr id="272" name="object 272"/>
            <p:cNvSpPr/>
            <p:nvPr/>
          </p:nvSpPr>
          <p:spPr>
            <a:xfrm>
              <a:off x="3934840" y="1716278"/>
              <a:ext cx="3810" cy="22225"/>
            </a:xfrm>
            <a:custGeom>
              <a:avLst/>
              <a:gdLst/>
              <a:ahLst/>
              <a:cxnLst/>
              <a:rect l="l" t="t" r="r" b="b"/>
              <a:pathLst>
                <a:path w="3810" h="22225">
                  <a:moveTo>
                    <a:pt x="0" y="0"/>
                  </a:moveTo>
                  <a:lnTo>
                    <a:pt x="3683" y="0"/>
                  </a:lnTo>
                </a:path>
                <a:path w="3810" h="22225">
                  <a:moveTo>
                    <a:pt x="0" y="4444"/>
                  </a:moveTo>
                  <a:lnTo>
                    <a:pt x="3683" y="4444"/>
                  </a:lnTo>
                </a:path>
                <a:path w="3810" h="22225">
                  <a:moveTo>
                    <a:pt x="0" y="8762"/>
                  </a:moveTo>
                  <a:lnTo>
                    <a:pt x="3683" y="8762"/>
                  </a:lnTo>
                </a:path>
                <a:path w="3810" h="22225">
                  <a:moveTo>
                    <a:pt x="0" y="13208"/>
                  </a:moveTo>
                  <a:lnTo>
                    <a:pt x="3683" y="13208"/>
                  </a:lnTo>
                </a:path>
                <a:path w="3810" h="22225">
                  <a:moveTo>
                    <a:pt x="0" y="17525"/>
                  </a:moveTo>
                  <a:lnTo>
                    <a:pt x="3683" y="17525"/>
                  </a:lnTo>
                </a:path>
                <a:path w="3810" h="22225">
                  <a:moveTo>
                    <a:pt x="0" y="21843"/>
                  </a:moveTo>
                  <a:lnTo>
                    <a:pt x="3683" y="21843"/>
                  </a:lnTo>
                </a:path>
              </a:pathLst>
            </a:custGeom>
            <a:ln w="4761">
              <a:solidFill>
                <a:srgbClr val="221F1F"/>
              </a:solidFill>
            </a:ln>
          </p:spPr>
          <p:txBody>
            <a:bodyPr wrap="square" lIns="0" tIns="0" rIns="0" bIns="0" rtlCol="0"/>
            <a:lstStyle/>
            <a:p>
              <a:endParaRPr/>
            </a:p>
          </p:txBody>
        </p:sp>
        <p:sp>
          <p:nvSpPr>
            <p:cNvPr id="273" name="object 273"/>
            <p:cNvSpPr/>
            <p:nvPr/>
          </p:nvSpPr>
          <p:spPr>
            <a:xfrm>
              <a:off x="3934840" y="1742440"/>
              <a:ext cx="3810" cy="0"/>
            </a:xfrm>
            <a:custGeom>
              <a:avLst/>
              <a:gdLst/>
              <a:ahLst/>
              <a:cxnLst/>
              <a:rect l="l" t="t" r="r" b="b"/>
              <a:pathLst>
                <a:path w="3810">
                  <a:moveTo>
                    <a:pt x="0" y="0"/>
                  </a:moveTo>
                  <a:lnTo>
                    <a:pt x="3683" y="0"/>
                  </a:lnTo>
                </a:path>
              </a:pathLst>
            </a:custGeom>
            <a:ln w="4758">
              <a:solidFill>
                <a:srgbClr val="221F1F"/>
              </a:solidFill>
            </a:ln>
          </p:spPr>
          <p:txBody>
            <a:bodyPr wrap="square" lIns="0" tIns="0" rIns="0" bIns="0" rtlCol="0"/>
            <a:lstStyle/>
            <a:p>
              <a:endParaRPr/>
            </a:p>
          </p:txBody>
        </p:sp>
        <p:sp>
          <p:nvSpPr>
            <p:cNvPr id="274" name="object 274"/>
            <p:cNvSpPr/>
            <p:nvPr/>
          </p:nvSpPr>
          <p:spPr>
            <a:xfrm>
              <a:off x="3938777" y="1720723"/>
              <a:ext cx="19685" cy="17780"/>
            </a:xfrm>
            <a:custGeom>
              <a:avLst/>
              <a:gdLst/>
              <a:ahLst/>
              <a:cxnLst/>
              <a:rect l="l" t="t" r="r" b="b"/>
              <a:pathLst>
                <a:path w="19685" h="17780">
                  <a:moveTo>
                    <a:pt x="0" y="0"/>
                  </a:moveTo>
                  <a:lnTo>
                    <a:pt x="3683" y="0"/>
                  </a:lnTo>
                </a:path>
                <a:path w="19685" h="17780">
                  <a:moveTo>
                    <a:pt x="3937" y="0"/>
                  </a:moveTo>
                  <a:lnTo>
                    <a:pt x="7620" y="0"/>
                  </a:lnTo>
                </a:path>
                <a:path w="19685" h="17780">
                  <a:moveTo>
                    <a:pt x="7874" y="0"/>
                  </a:moveTo>
                  <a:lnTo>
                    <a:pt x="11557" y="0"/>
                  </a:lnTo>
                </a:path>
                <a:path w="19685" h="17780">
                  <a:moveTo>
                    <a:pt x="11811" y="0"/>
                  </a:moveTo>
                  <a:lnTo>
                    <a:pt x="15494" y="0"/>
                  </a:lnTo>
                </a:path>
                <a:path w="19685" h="17780">
                  <a:moveTo>
                    <a:pt x="15748" y="0"/>
                  </a:moveTo>
                  <a:lnTo>
                    <a:pt x="19431" y="0"/>
                  </a:lnTo>
                </a:path>
                <a:path w="19685" h="17780">
                  <a:moveTo>
                    <a:pt x="15748" y="4318"/>
                  </a:moveTo>
                  <a:lnTo>
                    <a:pt x="19431" y="4318"/>
                  </a:lnTo>
                </a:path>
                <a:path w="19685" h="17780">
                  <a:moveTo>
                    <a:pt x="15748" y="17399"/>
                  </a:moveTo>
                  <a:lnTo>
                    <a:pt x="19431" y="17399"/>
                  </a:lnTo>
                </a:path>
              </a:pathLst>
            </a:custGeom>
            <a:ln w="4761">
              <a:solidFill>
                <a:srgbClr val="221F1F"/>
              </a:solidFill>
            </a:ln>
          </p:spPr>
          <p:txBody>
            <a:bodyPr wrap="square" lIns="0" tIns="0" rIns="0" bIns="0" rtlCol="0"/>
            <a:lstStyle/>
            <a:p>
              <a:endParaRPr/>
            </a:p>
          </p:txBody>
        </p:sp>
        <p:sp>
          <p:nvSpPr>
            <p:cNvPr id="275" name="object 275"/>
            <p:cNvSpPr/>
            <p:nvPr/>
          </p:nvSpPr>
          <p:spPr>
            <a:xfrm>
              <a:off x="3954525" y="1742440"/>
              <a:ext cx="3810" cy="0"/>
            </a:xfrm>
            <a:custGeom>
              <a:avLst/>
              <a:gdLst/>
              <a:ahLst/>
              <a:cxnLst/>
              <a:rect l="l" t="t" r="r" b="b"/>
              <a:pathLst>
                <a:path w="3810">
                  <a:moveTo>
                    <a:pt x="0" y="0"/>
                  </a:moveTo>
                  <a:lnTo>
                    <a:pt x="3683" y="0"/>
                  </a:lnTo>
                </a:path>
              </a:pathLst>
            </a:custGeom>
            <a:ln w="4758">
              <a:solidFill>
                <a:srgbClr val="221F1F"/>
              </a:solidFill>
            </a:ln>
          </p:spPr>
          <p:txBody>
            <a:bodyPr wrap="square" lIns="0" tIns="0" rIns="0" bIns="0" rtlCol="0"/>
            <a:lstStyle/>
            <a:p>
              <a:endParaRPr/>
            </a:p>
          </p:txBody>
        </p:sp>
        <p:sp>
          <p:nvSpPr>
            <p:cNvPr id="276" name="object 276"/>
            <p:cNvSpPr/>
            <p:nvPr/>
          </p:nvSpPr>
          <p:spPr>
            <a:xfrm>
              <a:off x="3938777" y="1716405"/>
              <a:ext cx="23495" cy="22225"/>
            </a:xfrm>
            <a:custGeom>
              <a:avLst/>
              <a:gdLst/>
              <a:ahLst/>
              <a:cxnLst/>
              <a:rect l="l" t="t" r="r" b="b"/>
              <a:pathLst>
                <a:path w="23495" h="22225">
                  <a:moveTo>
                    <a:pt x="15748" y="17398"/>
                  </a:moveTo>
                  <a:lnTo>
                    <a:pt x="19431" y="17398"/>
                  </a:lnTo>
                </a:path>
                <a:path w="23495" h="22225">
                  <a:moveTo>
                    <a:pt x="19685" y="17398"/>
                  </a:moveTo>
                  <a:lnTo>
                    <a:pt x="23368" y="17398"/>
                  </a:lnTo>
                </a:path>
                <a:path w="23495" h="22225">
                  <a:moveTo>
                    <a:pt x="0" y="0"/>
                  </a:moveTo>
                  <a:lnTo>
                    <a:pt x="3683" y="0"/>
                  </a:lnTo>
                </a:path>
                <a:path w="23495" h="22225">
                  <a:moveTo>
                    <a:pt x="3937" y="0"/>
                  </a:moveTo>
                  <a:lnTo>
                    <a:pt x="7620" y="0"/>
                  </a:lnTo>
                </a:path>
                <a:path w="23495" h="22225">
                  <a:moveTo>
                    <a:pt x="7874" y="0"/>
                  </a:moveTo>
                  <a:lnTo>
                    <a:pt x="11557" y="0"/>
                  </a:lnTo>
                </a:path>
                <a:path w="23495" h="22225">
                  <a:moveTo>
                    <a:pt x="11811" y="0"/>
                  </a:moveTo>
                  <a:lnTo>
                    <a:pt x="15494" y="0"/>
                  </a:lnTo>
                </a:path>
                <a:path w="23495" h="22225">
                  <a:moveTo>
                    <a:pt x="15748" y="0"/>
                  </a:moveTo>
                  <a:lnTo>
                    <a:pt x="19431" y="0"/>
                  </a:lnTo>
                </a:path>
                <a:path w="23495" h="22225">
                  <a:moveTo>
                    <a:pt x="15748" y="13081"/>
                  </a:moveTo>
                  <a:lnTo>
                    <a:pt x="19431" y="13081"/>
                  </a:lnTo>
                </a:path>
                <a:path w="23495" h="22225">
                  <a:moveTo>
                    <a:pt x="19685" y="13081"/>
                  </a:moveTo>
                  <a:lnTo>
                    <a:pt x="23368" y="13081"/>
                  </a:lnTo>
                </a:path>
                <a:path w="23495" h="22225">
                  <a:moveTo>
                    <a:pt x="19685" y="4317"/>
                  </a:moveTo>
                  <a:lnTo>
                    <a:pt x="23368" y="4317"/>
                  </a:lnTo>
                </a:path>
                <a:path w="23495" h="22225">
                  <a:moveTo>
                    <a:pt x="19685" y="8635"/>
                  </a:moveTo>
                  <a:lnTo>
                    <a:pt x="23368" y="8635"/>
                  </a:lnTo>
                </a:path>
                <a:path w="23495" h="22225">
                  <a:moveTo>
                    <a:pt x="19685" y="21716"/>
                  </a:moveTo>
                  <a:lnTo>
                    <a:pt x="23368" y="21716"/>
                  </a:lnTo>
                </a:path>
              </a:pathLst>
            </a:custGeom>
            <a:ln w="4761">
              <a:solidFill>
                <a:srgbClr val="221F1F"/>
              </a:solidFill>
            </a:ln>
          </p:spPr>
          <p:txBody>
            <a:bodyPr wrap="square" lIns="0" tIns="0" rIns="0" bIns="0" rtlCol="0"/>
            <a:lstStyle/>
            <a:p>
              <a:endParaRPr/>
            </a:p>
          </p:txBody>
        </p:sp>
        <p:sp>
          <p:nvSpPr>
            <p:cNvPr id="277" name="object 277"/>
            <p:cNvSpPr/>
            <p:nvPr/>
          </p:nvSpPr>
          <p:spPr>
            <a:xfrm>
              <a:off x="3958462" y="1742440"/>
              <a:ext cx="3810" cy="0"/>
            </a:xfrm>
            <a:custGeom>
              <a:avLst/>
              <a:gdLst/>
              <a:ahLst/>
              <a:cxnLst/>
              <a:rect l="l" t="t" r="r" b="b"/>
              <a:pathLst>
                <a:path w="3810">
                  <a:moveTo>
                    <a:pt x="0" y="0"/>
                  </a:moveTo>
                  <a:lnTo>
                    <a:pt x="3683" y="0"/>
                  </a:lnTo>
                </a:path>
              </a:pathLst>
            </a:custGeom>
            <a:ln w="4758">
              <a:solidFill>
                <a:srgbClr val="221F1F"/>
              </a:solidFill>
            </a:ln>
          </p:spPr>
          <p:txBody>
            <a:bodyPr wrap="square" lIns="0" tIns="0" rIns="0" bIns="0" rtlCol="0"/>
            <a:lstStyle/>
            <a:p>
              <a:endParaRPr/>
            </a:p>
          </p:txBody>
        </p:sp>
        <p:sp>
          <p:nvSpPr>
            <p:cNvPr id="278" name="object 278"/>
            <p:cNvSpPr/>
            <p:nvPr/>
          </p:nvSpPr>
          <p:spPr>
            <a:xfrm>
              <a:off x="3710685" y="1703197"/>
              <a:ext cx="3810" cy="0"/>
            </a:xfrm>
            <a:custGeom>
              <a:avLst/>
              <a:gdLst/>
              <a:ahLst/>
              <a:cxnLst/>
              <a:rect l="l" t="t" r="r" b="b"/>
              <a:pathLst>
                <a:path w="3810">
                  <a:moveTo>
                    <a:pt x="0" y="0"/>
                  </a:moveTo>
                  <a:lnTo>
                    <a:pt x="3810" y="0"/>
                  </a:lnTo>
                </a:path>
              </a:pathLst>
            </a:custGeom>
            <a:ln w="4761">
              <a:solidFill>
                <a:srgbClr val="221F1F"/>
              </a:solidFill>
            </a:ln>
          </p:spPr>
          <p:txBody>
            <a:bodyPr wrap="square" lIns="0" tIns="0" rIns="0" bIns="0" rtlCol="0"/>
            <a:lstStyle/>
            <a:p>
              <a:endParaRPr/>
            </a:p>
          </p:txBody>
        </p:sp>
        <p:sp>
          <p:nvSpPr>
            <p:cNvPr id="279" name="object 279"/>
            <p:cNvSpPr/>
            <p:nvPr/>
          </p:nvSpPr>
          <p:spPr>
            <a:xfrm>
              <a:off x="3710685" y="1707642"/>
              <a:ext cx="3810" cy="0"/>
            </a:xfrm>
            <a:custGeom>
              <a:avLst/>
              <a:gdLst/>
              <a:ahLst/>
              <a:cxnLst/>
              <a:rect l="l" t="t" r="r" b="b"/>
              <a:pathLst>
                <a:path w="3810">
                  <a:moveTo>
                    <a:pt x="0" y="0"/>
                  </a:moveTo>
                  <a:lnTo>
                    <a:pt x="3810" y="0"/>
                  </a:lnTo>
                </a:path>
              </a:pathLst>
            </a:custGeom>
            <a:ln w="4763">
              <a:solidFill>
                <a:srgbClr val="221F1F"/>
              </a:solidFill>
            </a:ln>
          </p:spPr>
          <p:txBody>
            <a:bodyPr wrap="square" lIns="0" tIns="0" rIns="0" bIns="0" rtlCol="0"/>
            <a:lstStyle/>
            <a:p>
              <a:endParaRPr/>
            </a:p>
          </p:txBody>
        </p:sp>
        <p:sp>
          <p:nvSpPr>
            <p:cNvPr id="280" name="object 280"/>
            <p:cNvSpPr/>
            <p:nvPr/>
          </p:nvSpPr>
          <p:spPr>
            <a:xfrm>
              <a:off x="3714622" y="1703197"/>
              <a:ext cx="3810" cy="0"/>
            </a:xfrm>
            <a:custGeom>
              <a:avLst/>
              <a:gdLst/>
              <a:ahLst/>
              <a:cxnLst/>
              <a:rect l="l" t="t" r="r" b="b"/>
              <a:pathLst>
                <a:path w="3810">
                  <a:moveTo>
                    <a:pt x="0" y="0"/>
                  </a:moveTo>
                  <a:lnTo>
                    <a:pt x="3810" y="0"/>
                  </a:lnTo>
                </a:path>
              </a:pathLst>
            </a:custGeom>
            <a:ln w="4761">
              <a:solidFill>
                <a:srgbClr val="221F1F"/>
              </a:solidFill>
            </a:ln>
          </p:spPr>
          <p:txBody>
            <a:bodyPr wrap="square" lIns="0" tIns="0" rIns="0" bIns="0" rtlCol="0"/>
            <a:lstStyle/>
            <a:p>
              <a:endParaRPr/>
            </a:p>
          </p:txBody>
        </p:sp>
        <p:sp>
          <p:nvSpPr>
            <p:cNvPr id="281" name="object 281"/>
            <p:cNvSpPr/>
            <p:nvPr/>
          </p:nvSpPr>
          <p:spPr>
            <a:xfrm>
              <a:off x="3714622" y="1707642"/>
              <a:ext cx="3810" cy="0"/>
            </a:xfrm>
            <a:custGeom>
              <a:avLst/>
              <a:gdLst/>
              <a:ahLst/>
              <a:cxnLst/>
              <a:rect l="l" t="t" r="r" b="b"/>
              <a:pathLst>
                <a:path w="3810">
                  <a:moveTo>
                    <a:pt x="0" y="0"/>
                  </a:moveTo>
                  <a:lnTo>
                    <a:pt x="3810" y="0"/>
                  </a:lnTo>
                </a:path>
              </a:pathLst>
            </a:custGeom>
            <a:ln w="4763">
              <a:solidFill>
                <a:srgbClr val="221F1F"/>
              </a:solidFill>
            </a:ln>
          </p:spPr>
          <p:txBody>
            <a:bodyPr wrap="square" lIns="0" tIns="0" rIns="0" bIns="0" rtlCol="0"/>
            <a:lstStyle/>
            <a:p>
              <a:endParaRPr/>
            </a:p>
          </p:txBody>
        </p:sp>
        <p:sp>
          <p:nvSpPr>
            <p:cNvPr id="282" name="object 282"/>
            <p:cNvSpPr/>
            <p:nvPr/>
          </p:nvSpPr>
          <p:spPr>
            <a:xfrm>
              <a:off x="3714622" y="1738122"/>
              <a:ext cx="3810" cy="0"/>
            </a:xfrm>
            <a:custGeom>
              <a:avLst/>
              <a:gdLst/>
              <a:ahLst/>
              <a:cxnLst/>
              <a:rect l="l" t="t" r="r" b="b"/>
              <a:pathLst>
                <a:path w="3810">
                  <a:moveTo>
                    <a:pt x="0" y="0"/>
                  </a:moveTo>
                  <a:lnTo>
                    <a:pt x="3810" y="0"/>
                  </a:lnTo>
                </a:path>
              </a:pathLst>
            </a:custGeom>
            <a:ln w="4761">
              <a:solidFill>
                <a:srgbClr val="221F1F"/>
              </a:solidFill>
            </a:ln>
          </p:spPr>
          <p:txBody>
            <a:bodyPr wrap="square" lIns="0" tIns="0" rIns="0" bIns="0" rtlCol="0"/>
            <a:lstStyle/>
            <a:p>
              <a:endParaRPr/>
            </a:p>
          </p:txBody>
        </p:sp>
        <p:sp>
          <p:nvSpPr>
            <p:cNvPr id="283" name="object 283"/>
            <p:cNvSpPr/>
            <p:nvPr/>
          </p:nvSpPr>
          <p:spPr>
            <a:xfrm>
              <a:off x="3714622" y="1742440"/>
              <a:ext cx="3810" cy="0"/>
            </a:xfrm>
            <a:custGeom>
              <a:avLst/>
              <a:gdLst/>
              <a:ahLst/>
              <a:cxnLst/>
              <a:rect l="l" t="t" r="r" b="b"/>
              <a:pathLst>
                <a:path w="3810">
                  <a:moveTo>
                    <a:pt x="0" y="0"/>
                  </a:moveTo>
                  <a:lnTo>
                    <a:pt x="3810" y="0"/>
                  </a:lnTo>
                </a:path>
              </a:pathLst>
            </a:custGeom>
            <a:ln w="4758">
              <a:solidFill>
                <a:srgbClr val="221F1F"/>
              </a:solidFill>
            </a:ln>
          </p:spPr>
          <p:txBody>
            <a:bodyPr wrap="square" lIns="0" tIns="0" rIns="0" bIns="0" rtlCol="0"/>
            <a:lstStyle/>
            <a:p>
              <a:endParaRPr/>
            </a:p>
          </p:txBody>
        </p:sp>
        <p:sp>
          <p:nvSpPr>
            <p:cNvPr id="284" name="object 284"/>
            <p:cNvSpPr/>
            <p:nvPr/>
          </p:nvSpPr>
          <p:spPr>
            <a:xfrm>
              <a:off x="3718559" y="1703197"/>
              <a:ext cx="3810" cy="34925"/>
            </a:xfrm>
            <a:custGeom>
              <a:avLst/>
              <a:gdLst/>
              <a:ahLst/>
              <a:cxnLst/>
              <a:rect l="l" t="t" r="r" b="b"/>
              <a:pathLst>
                <a:path w="3810" h="34925">
                  <a:moveTo>
                    <a:pt x="0" y="0"/>
                  </a:moveTo>
                  <a:lnTo>
                    <a:pt x="3810" y="0"/>
                  </a:lnTo>
                </a:path>
                <a:path w="3810" h="34925">
                  <a:moveTo>
                    <a:pt x="0" y="34925"/>
                  </a:moveTo>
                  <a:lnTo>
                    <a:pt x="3810" y="34925"/>
                  </a:lnTo>
                </a:path>
              </a:pathLst>
            </a:custGeom>
            <a:ln w="4761">
              <a:solidFill>
                <a:srgbClr val="221F1F"/>
              </a:solidFill>
            </a:ln>
          </p:spPr>
          <p:txBody>
            <a:bodyPr wrap="square" lIns="0" tIns="0" rIns="0" bIns="0" rtlCol="0"/>
            <a:lstStyle/>
            <a:p>
              <a:endParaRPr/>
            </a:p>
          </p:txBody>
        </p:sp>
        <p:sp>
          <p:nvSpPr>
            <p:cNvPr id="285" name="object 285"/>
            <p:cNvSpPr/>
            <p:nvPr/>
          </p:nvSpPr>
          <p:spPr>
            <a:xfrm>
              <a:off x="3718559" y="1742440"/>
              <a:ext cx="3810" cy="0"/>
            </a:xfrm>
            <a:custGeom>
              <a:avLst/>
              <a:gdLst/>
              <a:ahLst/>
              <a:cxnLst/>
              <a:rect l="l" t="t" r="r" b="b"/>
              <a:pathLst>
                <a:path w="3810">
                  <a:moveTo>
                    <a:pt x="0" y="0"/>
                  </a:moveTo>
                  <a:lnTo>
                    <a:pt x="3810" y="0"/>
                  </a:lnTo>
                </a:path>
              </a:pathLst>
            </a:custGeom>
            <a:ln w="4758">
              <a:solidFill>
                <a:srgbClr val="221F1F"/>
              </a:solidFill>
            </a:ln>
          </p:spPr>
          <p:txBody>
            <a:bodyPr wrap="square" lIns="0" tIns="0" rIns="0" bIns="0" rtlCol="0"/>
            <a:lstStyle/>
            <a:p>
              <a:endParaRPr/>
            </a:p>
          </p:txBody>
        </p:sp>
        <p:sp>
          <p:nvSpPr>
            <p:cNvPr id="286" name="object 286"/>
            <p:cNvSpPr/>
            <p:nvPr/>
          </p:nvSpPr>
          <p:spPr>
            <a:xfrm>
              <a:off x="3722496" y="1703197"/>
              <a:ext cx="3810" cy="34925"/>
            </a:xfrm>
            <a:custGeom>
              <a:avLst/>
              <a:gdLst/>
              <a:ahLst/>
              <a:cxnLst/>
              <a:rect l="l" t="t" r="r" b="b"/>
              <a:pathLst>
                <a:path w="3810" h="34925">
                  <a:moveTo>
                    <a:pt x="0" y="0"/>
                  </a:moveTo>
                  <a:lnTo>
                    <a:pt x="3810" y="0"/>
                  </a:lnTo>
                </a:path>
                <a:path w="3810" h="34925">
                  <a:moveTo>
                    <a:pt x="0" y="17525"/>
                  </a:moveTo>
                  <a:lnTo>
                    <a:pt x="3810" y="17525"/>
                  </a:lnTo>
                </a:path>
                <a:path w="3810" h="34925">
                  <a:moveTo>
                    <a:pt x="0" y="21843"/>
                  </a:moveTo>
                  <a:lnTo>
                    <a:pt x="3810" y="21843"/>
                  </a:lnTo>
                </a:path>
                <a:path w="3810" h="34925">
                  <a:moveTo>
                    <a:pt x="0" y="34925"/>
                  </a:moveTo>
                  <a:lnTo>
                    <a:pt x="3810" y="34925"/>
                  </a:lnTo>
                </a:path>
              </a:pathLst>
            </a:custGeom>
            <a:ln w="4761">
              <a:solidFill>
                <a:srgbClr val="221F1F"/>
              </a:solidFill>
            </a:ln>
          </p:spPr>
          <p:txBody>
            <a:bodyPr wrap="square" lIns="0" tIns="0" rIns="0" bIns="0" rtlCol="0"/>
            <a:lstStyle/>
            <a:p>
              <a:endParaRPr/>
            </a:p>
          </p:txBody>
        </p:sp>
        <p:sp>
          <p:nvSpPr>
            <p:cNvPr id="287" name="object 287"/>
            <p:cNvSpPr/>
            <p:nvPr/>
          </p:nvSpPr>
          <p:spPr>
            <a:xfrm>
              <a:off x="3722496" y="1742440"/>
              <a:ext cx="3810" cy="0"/>
            </a:xfrm>
            <a:custGeom>
              <a:avLst/>
              <a:gdLst/>
              <a:ahLst/>
              <a:cxnLst/>
              <a:rect l="l" t="t" r="r" b="b"/>
              <a:pathLst>
                <a:path w="3810">
                  <a:moveTo>
                    <a:pt x="0" y="0"/>
                  </a:moveTo>
                  <a:lnTo>
                    <a:pt x="3810" y="0"/>
                  </a:lnTo>
                </a:path>
              </a:pathLst>
            </a:custGeom>
            <a:ln w="4758">
              <a:solidFill>
                <a:srgbClr val="221F1F"/>
              </a:solidFill>
            </a:ln>
          </p:spPr>
          <p:txBody>
            <a:bodyPr wrap="square" lIns="0" tIns="0" rIns="0" bIns="0" rtlCol="0"/>
            <a:lstStyle/>
            <a:p>
              <a:endParaRPr/>
            </a:p>
          </p:txBody>
        </p:sp>
        <p:sp>
          <p:nvSpPr>
            <p:cNvPr id="288" name="object 288"/>
            <p:cNvSpPr/>
            <p:nvPr/>
          </p:nvSpPr>
          <p:spPr>
            <a:xfrm>
              <a:off x="3726433" y="1703197"/>
              <a:ext cx="3810" cy="34925"/>
            </a:xfrm>
            <a:custGeom>
              <a:avLst/>
              <a:gdLst/>
              <a:ahLst/>
              <a:cxnLst/>
              <a:rect l="l" t="t" r="r" b="b"/>
              <a:pathLst>
                <a:path w="3810" h="34925">
                  <a:moveTo>
                    <a:pt x="0" y="0"/>
                  </a:moveTo>
                  <a:lnTo>
                    <a:pt x="3810" y="0"/>
                  </a:lnTo>
                </a:path>
                <a:path w="3810" h="34925">
                  <a:moveTo>
                    <a:pt x="0" y="17525"/>
                  </a:moveTo>
                  <a:lnTo>
                    <a:pt x="3810" y="17525"/>
                  </a:lnTo>
                </a:path>
                <a:path w="3810" h="34925">
                  <a:moveTo>
                    <a:pt x="0" y="21843"/>
                  </a:moveTo>
                  <a:lnTo>
                    <a:pt x="3810" y="21843"/>
                  </a:lnTo>
                </a:path>
                <a:path w="3810" h="34925">
                  <a:moveTo>
                    <a:pt x="0" y="34925"/>
                  </a:moveTo>
                  <a:lnTo>
                    <a:pt x="3810" y="34925"/>
                  </a:lnTo>
                </a:path>
              </a:pathLst>
            </a:custGeom>
            <a:ln w="4761">
              <a:solidFill>
                <a:srgbClr val="221F1F"/>
              </a:solidFill>
            </a:ln>
          </p:spPr>
          <p:txBody>
            <a:bodyPr wrap="square" lIns="0" tIns="0" rIns="0" bIns="0" rtlCol="0"/>
            <a:lstStyle/>
            <a:p>
              <a:endParaRPr/>
            </a:p>
          </p:txBody>
        </p:sp>
        <p:sp>
          <p:nvSpPr>
            <p:cNvPr id="289" name="object 289"/>
            <p:cNvSpPr/>
            <p:nvPr/>
          </p:nvSpPr>
          <p:spPr>
            <a:xfrm>
              <a:off x="3726433" y="1742440"/>
              <a:ext cx="3810" cy="0"/>
            </a:xfrm>
            <a:custGeom>
              <a:avLst/>
              <a:gdLst/>
              <a:ahLst/>
              <a:cxnLst/>
              <a:rect l="l" t="t" r="r" b="b"/>
              <a:pathLst>
                <a:path w="3810">
                  <a:moveTo>
                    <a:pt x="0" y="0"/>
                  </a:moveTo>
                  <a:lnTo>
                    <a:pt x="3810" y="0"/>
                  </a:lnTo>
                </a:path>
              </a:pathLst>
            </a:custGeom>
            <a:ln w="4758">
              <a:solidFill>
                <a:srgbClr val="221F1F"/>
              </a:solidFill>
            </a:ln>
          </p:spPr>
          <p:txBody>
            <a:bodyPr wrap="square" lIns="0" tIns="0" rIns="0" bIns="0" rtlCol="0"/>
            <a:lstStyle/>
            <a:p>
              <a:endParaRPr/>
            </a:p>
          </p:txBody>
        </p:sp>
        <p:sp>
          <p:nvSpPr>
            <p:cNvPr id="290" name="object 290"/>
            <p:cNvSpPr/>
            <p:nvPr/>
          </p:nvSpPr>
          <p:spPr>
            <a:xfrm>
              <a:off x="3730370" y="1738122"/>
              <a:ext cx="3810" cy="0"/>
            </a:xfrm>
            <a:custGeom>
              <a:avLst/>
              <a:gdLst/>
              <a:ahLst/>
              <a:cxnLst/>
              <a:rect l="l" t="t" r="r" b="b"/>
              <a:pathLst>
                <a:path w="3810">
                  <a:moveTo>
                    <a:pt x="0" y="0"/>
                  </a:moveTo>
                  <a:lnTo>
                    <a:pt x="3682" y="0"/>
                  </a:lnTo>
                </a:path>
              </a:pathLst>
            </a:custGeom>
            <a:ln w="4761">
              <a:solidFill>
                <a:srgbClr val="221F1F"/>
              </a:solidFill>
            </a:ln>
          </p:spPr>
          <p:txBody>
            <a:bodyPr wrap="square" lIns="0" tIns="0" rIns="0" bIns="0" rtlCol="0"/>
            <a:lstStyle/>
            <a:p>
              <a:endParaRPr/>
            </a:p>
          </p:txBody>
        </p:sp>
        <p:sp>
          <p:nvSpPr>
            <p:cNvPr id="291" name="object 291"/>
            <p:cNvSpPr/>
            <p:nvPr/>
          </p:nvSpPr>
          <p:spPr>
            <a:xfrm>
              <a:off x="3730370" y="1742440"/>
              <a:ext cx="3810" cy="0"/>
            </a:xfrm>
            <a:custGeom>
              <a:avLst/>
              <a:gdLst/>
              <a:ahLst/>
              <a:cxnLst/>
              <a:rect l="l" t="t" r="r" b="b"/>
              <a:pathLst>
                <a:path w="3810">
                  <a:moveTo>
                    <a:pt x="0" y="0"/>
                  </a:moveTo>
                  <a:lnTo>
                    <a:pt x="3682" y="0"/>
                  </a:lnTo>
                </a:path>
              </a:pathLst>
            </a:custGeom>
            <a:ln w="4758">
              <a:solidFill>
                <a:srgbClr val="221F1F"/>
              </a:solidFill>
            </a:ln>
          </p:spPr>
          <p:txBody>
            <a:bodyPr wrap="square" lIns="0" tIns="0" rIns="0" bIns="0" rtlCol="0"/>
            <a:lstStyle/>
            <a:p>
              <a:endParaRPr/>
            </a:p>
          </p:txBody>
        </p:sp>
        <p:sp>
          <p:nvSpPr>
            <p:cNvPr id="292" name="object 292"/>
            <p:cNvSpPr/>
            <p:nvPr/>
          </p:nvSpPr>
          <p:spPr>
            <a:xfrm>
              <a:off x="3734307" y="1738122"/>
              <a:ext cx="3810" cy="0"/>
            </a:xfrm>
            <a:custGeom>
              <a:avLst/>
              <a:gdLst/>
              <a:ahLst/>
              <a:cxnLst/>
              <a:rect l="l" t="t" r="r" b="b"/>
              <a:pathLst>
                <a:path w="3810">
                  <a:moveTo>
                    <a:pt x="0" y="0"/>
                  </a:moveTo>
                  <a:lnTo>
                    <a:pt x="3682" y="0"/>
                  </a:lnTo>
                </a:path>
              </a:pathLst>
            </a:custGeom>
            <a:ln w="4761">
              <a:solidFill>
                <a:srgbClr val="221F1F"/>
              </a:solidFill>
            </a:ln>
          </p:spPr>
          <p:txBody>
            <a:bodyPr wrap="square" lIns="0" tIns="0" rIns="0" bIns="0" rtlCol="0"/>
            <a:lstStyle/>
            <a:p>
              <a:endParaRPr/>
            </a:p>
          </p:txBody>
        </p:sp>
        <p:sp>
          <p:nvSpPr>
            <p:cNvPr id="293" name="object 293"/>
            <p:cNvSpPr/>
            <p:nvPr/>
          </p:nvSpPr>
          <p:spPr>
            <a:xfrm>
              <a:off x="3734307" y="1742440"/>
              <a:ext cx="3810" cy="0"/>
            </a:xfrm>
            <a:custGeom>
              <a:avLst/>
              <a:gdLst/>
              <a:ahLst/>
              <a:cxnLst/>
              <a:rect l="l" t="t" r="r" b="b"/>
              <a:pathLst>
                <a:path w="3810">
                  <a:moveTo>
                    <a:pt x="0" y="0"/>
                  </a:moveTo>
                  <a:lnTo>
                    <a:pt x="3682" y="0"/>
                  </a:lnTo>
                </a:path>
              </a:pathLst>
            </a:custGeom>
            <a:ln w="4758">
              <a:solidFill>
                <a:srgbClr val="221F1F"/>
              </a:solidFill>
            </a:ln>
          </p:spPr>
          <p:txBody>
            <a:bodyPr wrap="square" lIns="0" tIns="0" rIns="0" bIns="0" rtlCol="0"/>
            <a:lstStyle/>
            <a:p>
              <a:endParaRPr/>
            </a:p>
          </p:txBody>
        </p:sp>
        <p:sp>
          <p:nvSpPr>
            <p:cNvPr id="294" name="object 294"/>
            <p:cNvSpPr/>
            <p:nvPr/>
          </p:nvSpPr>
          <p:spPr>
            <a:xfrm>
              <a:off x="3718559" y="1707642"/>
              <a:ext cx="12065" cy="4445"/>
            </a:xfrm>
            <a:custGeom>
              <a:avLst/>
              <a:gdLst/>
              <a:ahLst/>
              <a:cxnLst/>
              <a:rect l="l" t="t" r="r" b="b"/>
              <a:pathLst>
                <a:path w="12064" h="4444">
                  <a:moveTo>
                    <a:pt x="0" y="0"/>
                  </a:moveTo>
                  <a:lnTo>
                    <a:pt x="3810" y="0"/>
                  </a:lnTo>
                </a:path>
                <a:path w="12064" h="4444">
                  <a:moveTo>
                    <a:pt x="3937" y="0"/>
                  </a:moveTo>
                  <a:lnTo>
                    <a:pt x="7747" y="0"/>
                  </a:lnTo>
                </a:path>
                <a:path w="12064" h="4444">
                  <a:moveTo>
                    <a:pt x="7874" y="0"/>
                  </a:moveTo>
                  <a:lnTo>
                    <a:pt x="11684" y="0"/>
                  </a:lnTo>
                </a:path>
                <a:path w="12064" h="4444">
                  <a:moveTo>
                    <a:pt x="3937" y="4317"/>
                  </a:moveTo>
                  <a:lnTo>
                    <a:pt x="7747" y="4317"/>
                  </a:lnTo>
                </a:path>
                <a:path w="12064" h="4444">
                  <a:moveTo>
                    <a:pt x="7874" y="4317"/>
                  </a:moveTo>
                  <a:lnTo>
                    <a:pt x="11684" y="4317"/>
                  </a:lnTo>
                </a:path>
              </a:pathLst>
            </a:custGeom>
            <a:ln w="4763">
              <a:solidFill>
                <a:srgbClr val="221F1F"/>
              </a:solidFill>
            </a:ln>
          </p:spPr>
          <p:txBody>
            <a:bodyPr wrap="square" lIns="0" tIns="0" rIns="0" bIns="0" rtlCol="0"/>
            <a:lstStyle/>
            <a:p>
              <a:endParaRPr/>
            </a:p>
          </p:txBody>
        </p:sp>
        <p:sp>
          <p:nvSpPr>
            <p:cNvPr id="295" name="object 295"/>
            <p:cNvSpPr/>
            <p:nvPr/>
          </p:nvSpPr>
          <p:spPr>
            <a:xfrm>
              <a:off x="3722496" y="1703197"/>
              <a:ext cx="31750" cy="31115"/>
            </a:xfrm>
            <a:custGeom>
              <a:avLst/>
              <a:gdLst/>
              <a:ahLst/>
              <a:cxnLst/>
              <a:rect l="l" t="t" r="r" b="b"/>
              <a:pathLst>
                <a:path w="31750" h="31114">
                  <a:moveTo>
                    <a:pt x="0" y="30606"/>
                  </a:moveTo>
                  <a:lnTo>
                    <a:pt x="3810" y="30606"/>
                  </a:lnTo>
                </a:path>
                <a:path w="31750" h="31114">
                  <a:moveTo>
                    <a:pt x="3937" y="30606"/>
                  </a:moveTo>
                  <a:lnTo>
                    <a:pt x="7747" y="30606"/>
                  </a:lnTo>
                </a:path>
                <a:path w="31750" h="31114">
                  <a:moveTo>
                    <a:pt x="0" y="13208"/>
                  </a:moveTo>
                  <a:lnTo>
                    <a:pt x="3810" y="13208"/>
                  </a:lnTo>
                </a:path>
                <a:path w="31750" h="31114">
                  <a:moveTo>
                    <a:pt x="3937" y="13208"/>
                  </a:moveTo>
                  <a:lnTo>
                    <a:pt x="7747" y="13208"/>
                  </a:lnTo>
                </a:path>
                <a:path w="31750" h="31114">
                  <a:moveTo>
                    <a:pt x="0" y="26289"/>
                  </a:moveTo>
                  <a:lnTo>
                    <a:pt x="3810" y="26289"/>
                  </a:lnTo>
                </a:path>
                <a:path w="31750" h="31114">
                  <a:moveTo>
                    <a:pt x="3937" y="26289"/>
                  </a:moveTo>
                  <a:lnTo>
                    <a:pt x="7747" y="26289"/>
                  </a:lnTo>
                </a:path>
                <a:path w="31750" h="31114">
                  <a:moveTo>
                    <a:pt x="27558" y="0"/>
                  </a:moveTo>
                  <a:lnTo>
                    <a:pt x="31241" y="0"/>
                  </a:lnTo>
                </a:path>
              </a:pathLst>
            </a:custGeom>
            <a:ln w="4761">
              <a:solidFill>
                <a:srgbClr val="221F1F"/>
              </a:solidFill>
            </a:ln>
          </p:spPr>
          <p:txBody>
            <a:bodyPr wrap="square" lIns="0" tIns="0" rIns="0" bIns="0" rtlCol="0"/>
            <a:lstStyle/>
            <a:p>
              <a:endParaRPr/>
            </a:p>
          </p:txBody>
        </p:sp>
        <p:sp>
          <p:nvSpPr>
            <p:cNvPr id="296" name="object 296"/>
            <p:cNvSpPr/>
            <p:nvPr/>
          </p:nvSpPr>
          <p:spPr>
            <a:xfrm>
              <a:off x="3750055" y="1707642"/>
              <a:ext cx="3810" cy="0"/>
            </a:xfrm>
            <a:custGeom>
              <a:avLst/>
              <a:gdLst/>
              <a:ahLst/>
              <a:cxnLst/>
              <a:rect l="l" t="t" r="r" b="b"/>
              <a:pathLst>
                <a:path w="3810">
                  <a:moveTo>
                    <a:pt x="0" y="0"/>
                  </a:moveTo>
                  <a:lnTo>
                    <a:pt x="3683" y="0"/>
                  </a:lnTo>
                </a:path>
              </a:pathLst>
            </a:custGeom>
            <a:ln w="4763">
              <a:solidFill>
                <a:srgbClr val="221F1F"/>
              </a:solidFill>
            </a:ln>
          </p:spPr>
          <p:txBody>
            <a:bodyPr wrap="square" lIns="0" tIns="0" rIns="0" bIns="0" rtlCol="0"/>
            <a:lstStyle/>
            <a:p>
              <a:endParaRPr/>
            </a:p>
          </p:txBody>
        </p:sp>
        <p:sp>
          <p:nvSpPr>
            <p:cNvPr id="297" name="object 297"/>
            <p:cNvSpPr/>
            <p:nvPr/>
          </p:nvSpPr>
          <p:spPr>
            <a:xfrm>
              <a:off x="3750055" y="1703197"/>
              <a:ext cx="7620" cy="34925"/>
            </a:xfrm>
            <a:custGeom>
              <a:avLst/>
              <a:gdLst/>
              <a:ahLst/>
              <a:cxnLst/>
              <a:rect l="l" t="t" r="r" b="b"/>
              <a:pathLst>
                <a:path w="7620" h="34925">
                  <a:moveTo>
                    <a:pt x="0" y="21843"/>
                  </a:moveTo>
                  <a:lnTo>
                    <a:pt x="3683" y="21843"/>
                  </a:lnTo>
                </a:path>
                <a:path w="7620" h="34925">
                  <a:moveTo>
                    <a:pt x="0" y="26289"/>
                  </a:moveTo>
                  <a:lnTo>
                    <a:pt x="3683" y="26289"/>
                  </a:lnTo>
                </a:path>
                <a:path w="7620" h="34925">
                  <a:moveTo>
                    <a:pt x="0" y="30606"/>
                  </a:moveTo>
                  <a:lnTo>
                    <a:pt x="3683" y="30606"/>
                  </a:lnTo>
                </a:path>
                <a:path w="7620" h="34925">
                  <a:moveTo>
                    <a:pt x="0" y="34925"/>
                  </a:moveTo>
                  <a:lnTo>
                    <a:pt x="3683" y="34925"/>
                  </a:lnTo>
                </a:path>
                <a:path w="7620" h="34925">
                  <a:moveTo>
                    <a:pt x="3937" y="0"/>
                  </a:moveTo>
                  <a:lnTo>
                    <a:pt x="7620" y="0"/>
                  </a:lnTo>
                </a:path>
              </a:pathLst>
            </a:custGeom>
            <a:ln w="4761">
              <a:solidFill>
                <a:srgbClr val="221F1F"/>
              </a:solidFill>
            </a:ln>
          </p:spPr>
          <p:txBody>
            <a:bodyPr wrap="square" lIns="0" tIns="0" rIns="0" bIns="0" rtlCol="0"/>
            <a:lstStyle/>
            <a:p>
              <a:endParaRPr/>
            </a:p>
          </p:txBody>
        </p:sp>
        <p:sp>
          <p:nvSpPr>
            <p:cNvPr id="298" name="object 298"/>
            <p:cNvSpPr/>
            <p:nvPr/>
          </p:nvSpPr>
          <p:spPr>
            <a:xfrm>
              <a:off x="3753992" y="1707642"/>
              <a:ext cx="3810" cy="0"/>
            </a:xfrm>
            <a:custGeom>
              <a:avLst/>
              <a:gdLst/>
              <a:ahLst/>
              <a:cxnLst/>
              <a:rect l="l" t="t" r="r" b="b"/>
              <a:pathLst>
                <a:path w="3810">
                  <a:moveTo>
                    <a:pt x="0" y="0"/>
                  </a:moveTo>
                  <a:lnTo>
                    <a:pt x="3683" y="0"/>
                  </a:lnTo>
                </a:path>
              </a:pathLst>
            </a:custGeom>
            <a:ln w="4763">
              <a:solidFill>
                <a:srgbClr val="221F1F"/>
              </a:solidFill>
            </a:ln>
          </p:spPr>
          <p:txBody>
            <a:bodyPr wrap="square" lIns="0" tIns="0" rIns="0" bIns="0" rtlCol="0"/>
            <a:lstStyle/>
            <a:p>
              <a:endParaRPr/>
            </a:p>
          </p:txBody>
        </p:sp>
        <p:sp>
          <p:nvSpPr>
            <p:cNvPr id="299" name="object 299"/>
            <p:cNvSpPr/>
            <p:nvPr/>
          </p:nvSpPr>
          <p:spPr>
            <a:xfrm>
              <a:off x="3753992" y="1720723"/>
              <a:ext cx="3810" cy="17780"/>
            </a:xfrm>
            <a:custGeom>
              <a:avLst/>
              <a:gdLst/>
              <a:ahLst/>
              <a:cxnLst/>
              <a:rect l="l" t="t" r="r" b="b"/>
              <a:pathLst>
                <a:path w="3810" h="17780">
                  <a:moveTo>
                    <a:pt x="0" y="0"/>
                  </a:moveTo>
                  <a:lnTo>
                    <a:pt x="3683" y="0"/>
                  </a:lnTo>
                </a:path>
                <a:path w="3810" h="17780">
                  <a:moveTo>
                    <a:pt x="0" y="4318"/>
                  </a:moveTo>
                  <a:lnTo>
                    <a:pt x="3683" y="4318"/>
                  </a:lnTo>
                </a:path>
                <a:path w="3810" h="17780">
                  <a:moveTo>
                    <a:pt x="0" y="8763"/>
                  </a:moveTo>
                  <a:lnTo>
                    <a:pt x="3683" y="8763"/>
                  </a:lnTo>
                </a:path>
                <a:path w="3810" h="17780">
                  <a:moveTo>
                    <a:pt x="0" y="13081"/>
                  </a:moveTo>
                  <a:lnTo>
                    <a:pt x="3683" y="13081"/>
                  </a:lnTo>
                </a:path>
                <a:path w="3810" h="17780">
                  <a:moveTo>
                    <a:pt x="0" y="17399"/>
                  </a:moveTo>
                  <a:lnTo>
                    <a:pt x="3683" y="17399"/>
                  </a:lnTo>
                </a:path>
              </a:pathLst>
            </a:custGeom>
            <a:ln w="4761">
              <a:solidFill>
                <a:srgbClr val="221F1F"/>
              </a:solidFill>
            </a:ln>
          </p:spPr>
          <p:txBody>
            <a:bodyPr wrap="square" lIns="0" tIns="0" rIns="0" bIns="0" rtlCol="0"/>
            <a:lstStyle/>
            <a:p>
              <a:endParaRPr/>
            </a:p>
          </p:txBody>
        </p:sp>
        <p:sp>
          <p:nvSpPr>
            <p:cNvPr id="300" name="object 300"/>
            <p:cNvSpPr/>
            <p:nvPr/>
          </p:nvSpPr>
          <p:spPr>
            <a:xfrm>
              <a:off x="3753992" y="1742440"/>
              <a:ext cx="3810" cy="0"/>
            </a:xfrm>
            <a:custGeom>
              <a:avLst/>
              <a:gdLst/>
              <a:ahLst/>
              <a:cxnLst/>
              <a:rect l="l" t="t" r="r" b="b"/>
              <a:pathLst>
                <a:path w="3810">
                  <a:moveTo>
                    <a:pt x="0" y="0"/>
                  </a:moveTo>
                  <a:lnTo>
                    <a:pt x="3683" y="0"/>
                  </a:lnTo>
                </a:path>
              </a:pathLst>
            </a:custGeom>
            <a:ln w="4758">
              <a:solidFill>
                <a:srgbClr val="221F1F"/>
              </a:solidFill>
            </a:ln>
          </p:spPr>
          <p:txBody>
            <a:bodyPr wrap="square" lIns="0" tIns="0" rIns="0" bIns="0" rtlCol="0"/>
            <a:lstStyle/>
            <a:p>
              <a:endParaRPr/>
            </a:p>
          </p:txBody>
        </p:sp>
        <p:sp>
          <p:nvSpPr>
            <p:cNvPr id="301" name="object 301"/>
            <p:cNvSpPr/>
            <p:nvPr/>
          </p:nvSpPr>
          <p:spPr>
            <a:xfrm>
              <a:off x="3757929" y="1703197"/>
              <a:ext cx="3810" cy="22225"/>
            </a:xfrm>
            <a:custGeom>
              <a:avLst/>
              <a:gdLst/>
              <a:ahLst/>
              <a:cxnLst/>
              <a:rect l="l" t="t" r="r" b="b"/>
              <a:pathLst>
                <a:path w="3810" h="22225">
                  <a:moveTo>
                    <a:pt x="0" y="0"/>
                  </a:moveTo>
                  <a:lnTo>
                    <a:pt x="3683" y="0"/>
                  </a:lnTo>
                </a:path>
                <a:path w="3810" h="22225">
                  <a:moveTo>
                    <a:pt x="0" y="17525"/>
                  </a:moveTo>
                  <a:lnTo>
                    <a:pt x="3683" y="17525"/>
                  </a:lnTo>
                </a:path>
                <a:path w="3810" h="22225">
                  <a:moveTo>
                    <a:pt x="0" y="21843"/>
                  </a:moveTo>
                  <a:lnTo>
                    <a:pt x="3683" y="21843"/>
                  </a:lnTo>
                </a:path>
              </a:pathLst>
            </a:custGeom>
            <a:ln w="4761">
              <a:solidFill>
                <a:srgbClr val="221F1F"/>
              </a:solidFill>
            </a:ln>
          </p:spPr>
          <p:txBody>
            <a:bodyPr wrap="square" lIns="0" tIns="0" rIns="0" bIns="0" rtlCol="0"/>
            <a:lstStyle/>
            <a:p>
              <a:endParaRPr/>
            </a:p>
          </p:txBody>
        </p:sp>
        <p:sp>
          <p:nvSpPr>
            <p:cNvPr id="302" name="object 302"/>
            <p:cNvSpPr/>
            <p:nvPr/>
          </p:nvSpPr>
          <p:spPr>
            <a:xfrm>
              <a:off x="3759199" y="1735741"/>
              <a:ext cx="0" cy="9525"/>
            </a:xfrm>
            <a:custGeom>
              <a:avLst/>
              <a:gdLst/>
              <a:ahLst/>
              <a:cxnLst/>
              <a:rect l="l" t="t" r="r" b="b"/>
              <a:pathLst>
                <a:path h="9525">
                  <a:moveTo>
                    <a:pt x="0" y="0"/>
                  </a:moveTo>
                  <a:lnTo>
                    <a:pt x="0" y="4761"/>
                  </a:lnTo>
                </a:path>
                <a:path h="9525">
                  <a:moveTo>
                    <a:pt x="0" y="4319"/>
                  </a:moveTo>
                  <a:lnTo>
                    <a:pt x="0" y="9078"/>
                  </a:lnTo>
                </a:path>
              </a:pathLst>
            </a:custGeom>
            <a:ln w="3175">
              <a:solidFill>
                <a:srgbClr val="221F1F"/>
              </a:solidFill>
            </a:ln>
          </p:spPr>
          <p:txBody>
            <a:bodyPr wrap="square" lIns="0" tIns="0" rIns="0" bIns="0" rtlCol="0"/>
            <a:lstStyle/>
            <a:p>
              <a:endParaRPr/>
            </a:p>
          </p:txBody>
        </p:sp>
        <p:sp>
          <p:nvSpPr>
            <p:cNvPr id="303" name="object 303"/>
            <p:cNvSpPr/>
            <p:nvPr/>
          </p:nvSpPr>
          <p:spPr>
            <a:xfrm>
              <a:off x="3761866" y="1703197"/>
              <a:ext cx="15875" cy="22225"/>
            </a:xfrm>
            <a:custGeom>
              <a:avLst/>
              <a:gdLst/>
              <a:ahLst/>
              <a:cxnLst/>
              <a:rect l="l" t="t" r="r" b="b"/>
              <a:pathLst>
                <a:path w="15875" h="22225">
                  <a:moveTo>
                    <a:pt x="0" y="0"/>
                  </a:moveTo>
                  <a:lnTo>
                    <a:pt x="3683" y="0"/>
                  </a:lnTo>
                </a:path>
                <a:path w="15875" h="22225">
                  <a:moveTo>
                    <a:pt x="0" y="17525"/>
                  </a:moveTo>
                  <a:lnTo>
                    <a:pt x="3683" y="17525"/>
                  </a:lnTo>
                </a:path>
                <a:path w="15875" h="22225">
                  <a:moveTo>
                    <a:pt x="0" y="21843"/>
                  </a:moveTo>
                  <a:lnTo>
                    <a:pt x="3683" y="21843"/>
                  </a:lnTo>
                </a:path>
                <a:path w="15875" h="22225">
                  <a:moveTo>
                    <a:pt x="3937" y="0"/>
                  </a:moveTo>
                  <a:lnTo>
                    <a:pt x="7620" y="0"/>
                  </a:lnTo>
                </a:path>
                <a:path w="15875" h="22225">
                  <a:moveTo>
                    <a:pt x="3937" y="17525"/>
                  </a:moveTo>
                  <a:lnTo>
                    <a:pt x="7620" y="17525"/>
                  </a:lnTo>
                </a:path>
                <a:path w="15875" h="22225">
                  <a:moveTo>
                    <a:pt x="3937" y="21843"/>
                  </a:moveTo>
                  <a:lnTo>
                    <a:pt x="7620" y="21843"/>
                  </a:lnTo>
                </a:path>
                <a:path w="15875" h="22225">
                  <a:moveTo>
                    <a:pt x="7874" y="0"/>
                  </a:moveTo>
                  <a:lnTo>
                    <a:pt x="11557" y="0"/>
                  </a:lnTo>
                </a:path>
                <a:path w="15875" h="22225">
                  <a:moveTo>
                    <a:pt x="7874" y="17525"/>
                  </a:moveTo>
                  <a:lnTo>
                    <a:pt x="11557" y="17525"/>
                  </a:lnTo>
                </a:path>
                <a:path w="15875" h="22225">
                  <a:moveTo>
                    <a:pt x="7874" y="21843"/>
                  </a:moveTo>
                  <a:lnTo>
                    <a:pt x="11557" y="21843"/>
                  </a:lnTo>
                </a:path>
                <a:path w="15875" h="22225">
                  <a:moveTo>
                    <a:pt x="11811" y="0"/>
                  </a:moveTo>
                  <a:lnTo>
                    <a:pt x="15494" y="0"/>
                  </a:lnTo>
                </a:path>
                <a:path w="15875" h="22225">
                  <a:moveTo>
                    <a:pt x="11811" y="17525"/>
                  </a:moveTo>
                  <a:lnTo>
                    <a:pt x="15494" y="17525"/>
                  </a:lnTo>
                </a:path>
                <a:path w="15875" h="22225">
                  <a:moveTo>
                    <a:pt x="11811" y="21843"/>
                  </a:moveTo>
                  <a:lnTo>
                    <a:pt x="15494" y="21843"/>
                  </a:lnTo>
                </a:path>
              </a:pathLst>
            </a:custGeom>
            <a:ln w="4761">
              <a:solidFill>
                <a:srgbClr val="221F1F"/>
              </a:solidFill>
            </a:ln>
          </p:spPr>
          <p:txBody>
            <a:bodyPr wrap="square" lIns="0" tIns="0" rIns="0" bIns="0" rtlCol="0"/>
            <a:lstStyle/>
            <a:p>
              <a:endParaRPr/>
            </a:p>
          </p:txBody>
        </p:sp>
        <p:sp>
          <p:nvSpPr>
            <p:cNvPr id="304" name="object 304"/>
            <p:cNvSpPr/>
            <p:nvPr/>
          </p:nvSpPr>
          <p:spPr>
            <a:xfrm>
              <a:off x="3757929" y="1707642"/>
              <a:ext cx="23495" cy="4445"/>
            </a:xfrm>
            <a:custGeom>
              <a:avLst/>
              <a:gdLst/>
              <a:ahLst/>
              <a:cxnLst/>
              <a:rect l="l" t="t" r="r" b="b"/>
              <a:pathLst>
                <a:path w="23495" h="4444">
                  <a:moveTo>
                    <a:pt x="0" y="0"/>
                  </a:moveTo>
                  <a:lnTo>
                    <a:pt x="3683" y="0"/>
                  </a:lnTo>
                </a:path>
                <a:path w="23495" h="4444">
                  <a:moveTo>
                    <a:pt x="3937" y="0"/>
                  </a:moveTo>
                  <a:lnTo>
                    <a:pt x="7620" y="0"/>
                  </a:lnTo>
                </a:path>
                <a:path w="23495" h="4444">
                  <a:moveTo>
                    <a:pt x="7874" y="0"/>
                  </a:moveTo>
                  <a:lnTo>
                    <a:pt x="11557" y="0"/>
                  </a:lnTo>
                </a:path>
                <a:path w="23495" h="4444">
                  <a:moveTo>
                    <a:pt x="11811" y="0"/>
                  </a:moveTo>
                  <a:lnTo>
                    <a:pt x="15494" y="0"/>
                  </a:lnTo>
                </a:path>
                <a:path w="23495" h="4444">
                  <a:moveTo>
                    <a:pt x="15748" y="0"/>
                  </a:moveTo>
                  <a:lnTo>
                    <a:pt x="19431" y="0"/>
                  </a:lnTo>
                </a:path>
                <a:path w="23495" h="4444">
                  <a:moveTo>
                    <a:pt x="19685" y="0"/>
                  </a:moveTo>
                  <a:lnTo>
                    <a:pt x="23368" y="0"/>
                  </a:lnTo>
                </a:path>
                <a:path w="23495" h="4444">
                  <a:moveTo>
                    <a:pt x="15748" y="4317"/>
                  </a:moveTo>
                  <a:lnTo>
                    <a:pt x="19431" y="4317"/>
                  </a:lnTo>
                </a:path>
                <a:path w="23495" h="4444">
                  <a:moveTo>
                    <a:pt x="19685" y="4317"/>
                  </a:moveTo>
                  <a:lnTo>
                    <a:pt x="23368" y="4317"/>
                  </a:lnTo>
                </a:path>
              </a:pathLst>
            </a:custGeom>
            <a:ln w="4763">
              <a:solidFill>
                <a:srgbClr val="221F1F"/>
              </a:solidFill>
            </a:ln>
          </p:spPr>
          <p:txBody>
            <a:bodyPr wrap="square" lIns="0" tIns="0" rIns="0" bIns="0" rtlCol="0"/>
            <a:lstStyle/>
            <a:p>
              <a:endParaRPr/>
            </a:p>
          </p:txBody>
        </p:sp>
        <p:sp>
          <p:nvSpPr>
            <p:cNvPr id="305" name="object 305"/>
            <p:cNvSpPr/>
            <p:nvPr/>
          </p:nvSpPr>
          <p:spPr>
            <a:xfrm>
              <a:off x="3773677" y="1716405"/>
              <a:ext cx="7620" cy="4445"/>
            </a:xfrm>
            <a:custGeom>
              <a:avLst/>
              <a:gdLst/>
              <a:ahLst/>
              <a:cxnLst/>
              <a:rect l="l" t="t" r="r" b="b"/>
              <a:pathLst>
                <a:path w="7620" h="4444">
                  <a:moveTo>
                    <a:pt x="0" y="0"/>
                  </a:moveTo>
                  <a:lnTo>
                    <a:pt x="3683" y="0"/>
                  </a:lnTo>
                </a:path>
                <a:path w="7620" h="4444">
                  <a:moveTo>
                    <a:pt x="3937" y="0"/>
                  </a:moveTo>
                  <a:lnTo>
                    <a:pt x="7620" y="0"/>
                  </a:lnTo>
                </a:path>
                <a:path w="7620" h="4444">
                  <a:moveTo>
                    <a:pt x="3937" y="4317"/>
                  </a:moveTo>
                  <a:lnTo>
                    <a:pt x="7620" y="4317"/>
                  </a:lnTo>
                </a:path>
              </a:pathLst>
            </a:custGeom>
            <a:ln w="4761">
              <a:solidFill>
                <a:srgbClr val="221F1F"/>
              </a:solidFill>
            </a:ln>
          </p:spPr>
          <p:txBody>
            <a:bodyPr wrap="square" lIns="0" tIns="0" rIns="0" bIns="0" rtlCol="0"/>
            <a:lstStyle/>
            <a:p>
              <a:endParaRPr/>
            </a:p>
          </p:txBody>
        </p:sp>
        <p:sp>
          <p:nvSpPr>
            <p:cNvPr id="306" name="object 306"/>
            <p:cNvSpPr/>
            <p:nvPr/>
          </p:nvSpPr>
          <p:spPr>
            <a:xfrm>
              <a:off x="4482591" y="1503299"/>
              <a:ext cx="297180" cy="0"/>
            </a:xfrm>
            <a:custGeom>
              <a:avLst/>
              <a:gdLst/>
              <a:ahLst/>
              <a:cxnLst/>
              <a:rect l="l" t="t" r="r" b="b"/>
              <a:pathLst>
                <a:path w="297179">
                  <a:moveTo>
                    <a:pt x="0" y="0"/>
                  </a:moveTo>
                  <a:lnTo>
                    <a:pt x="296925" y="0"/>
                  </a:lnTo>
                </a:path>
              </a:pathLst>
            </a:custGeom>
            <a:ln w="12701">
              <a:solidFill>
                <a:srgbClr val="FFFFFF"/>
              </a:solidFill>
            </a:ln>
          </p:spPr>
          <p:txBody>
            <a:bodyPr wrap="square" lIns="0" tIns="0" rIns="0" bIns="0" rtlCol="0"/>
            <a:lstStyle/>
            <a:p>
              <a:endParaRPr/>
            </a:p>
          </p:txBody>
        </p:sp>
        <p:sp>
          <p:nvSpPr>
            <p:cNvPr id="307" name="object 307"/>
            <p:cNvSpPr/>
            <p:nvPr/>
          </p:nvSpPr>
          <p:spPr>
            <a:xfrm>
              <a:off x="4505705" y="1503299"/>
              <a:ext cx="274320" cy="0"/>
            </a:xfrm>
            <a:custGeom>
              <a:avLst/>
              <a:gdLst/>
              <a:ahLst/>
              <a:cxnLst/>
              <a:rect l="l" t="t" r="r" b="b"/>
              <a:pathLst>
                <a:path w="274320">
                  <a:moveTo>
                    <a:pt x="0" y="0"/>
                  </a:moveTo>
                  <a:lnTo>
                    <a:pt x="273812" y="0"/>
                  </a:lnTo>
                </a:path>
              </a:pathLst>
            </a:custGeom>
            <a:ln w="6350">
              <a:solidFill>
                <a:srgbClr val="221F1F"/>
              </a:solidFill>
            </a:ln>
          </p:spPr>
          <p:txBody>
            <a:bodyPr wrap="square" lIns="0" tIns="0" rIns="0" bIns="0" rtlCol="0"/>
            <a:lstStyle/>
            <a:p>
              <a:endParaRPr/>
            </a:p>
          </p:txBody>
        </p:sp>
        <p:sp>
          <p:nvSpPr>
            <p:cNvPr id="308" name="object 308"/>
            <p:cNvSpPr/>
            <p:nvPr/>
          </p:nvSpPr>
          <p:spPr>
            <a:xfrm>
              <a:off x="4755641" y="1425829"/>
              <a:ext cx="155575" cy="155575"/>
            </a:xfrm>
            <a:custGeom>
              <a:avLst/>
              <a:gdLst/>
              <a:ahLst/>
              <a:cxnLst/>
              <a:rect l="l" t="t" r="r" b="b"/>
              <a:pathLst>
                <a:path w="155575" h="155575">
                  <a:moveTo>
                    <a:pt x="77597" y="0"/>
                  </a:moveTo>
                  <a:lnTo>
                    <a:pt x="47371" y="6096"/>
                  </a:lnTo>
                  <a:lnTo>
                    <a:pt x="22733" y="22606"/>
                  </a:lnTo>
                  <a:lnTo>
                    <a:pt x="6096" y="47371"/>
                  </a:lnTo>
                  <a:lnTo>
                    <a:pt x="0" y="77470"/>
                  </a:lnTo>
                  <a:lnTo>
                    <a:pt x="6096" y="107696"/>
                  </a:lnTo>
                  <a:lnTo>
                    <a:pt x="22733" y="132334"/>
                  </a:lnTo>
                  <a:lnTo>
                    <a:pt x="47371" y="148971"/>
                  </a:lnTo>
                  <a:lnTo>
                    <a:pt x="77597" y="155067"/>
                  </a:lnTo>
                  <a:lnTo>
                    <a:pt x="107696" y="148971"/>
                  </a:lnTo>
                  <a:lnTo>
                    <a:pt x="132334" y="132334"/>
                  </a:lnTo>
                  <a:lnTo>
                    <a:pt x="148971" y="107696"/>
                  </a:lnTo>
                  <a:lnTo>
                    <a:pt x="155067" y="77470"/>
                  </a:lnTo>
                  <a:lnTo>
                    <a:pt x="148971" y="47371"/>
                  </a:lnTo>
                  <a:lnTo>
                    <a:pt x="132334" y="22606"/>
                  </a:lnTo>
                  <a:lnTo>
                    <a:pt x="107696" y="6096"/>
                  </a:lnTo>
                  <a:lnTo>
                    <a:pt x="77597" y="0"/>
                  </a:lnTo>
                  <a:close/>
                </a:path>
              </a:pathLst>
            </a:custGeom>
            <a:solidFill>
              <a:srgbClr val="221F1F"/>
            </a:solidFill>
          </p:spPr>
          <p:txBody>
            <a:bodyPr wrap="square" lIns="0" tIns="0" rIns="0" bIns="0" rtlCol="0"/>
            <a:lstStyle/>
            <a:p>
              <a:endParaRPr/>
            </a:p>
          </p:txBody>
        </p:sp>
      </p:grpSp>
      <p:sp>
        <p:nvSpPr>
          <p:cNvPr id="309" name="object 309"/>
          <p:cNvSpPr txBox="1"/>
          <p:nvPr/>
        </p:nvSpPr>
        <p:spPr>
          <a:xfrm>
            <a:off x="4802885" y="1416812"/>
            <a:ext cx="64769"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FFFFFF"/>
                </a:solidFill>
                <a:latin typeface="Montserrat"/>
                <a:cs typeface="Montserrat"/>
              </a:rPr>
              <a:t>f</a:t>
            </a:r>
            <a:endParaRPr sz="900">
              <a:latin typeface="Montserrat"/>
              <a:cs typeface="Montserrat"/>
            </a:endParaRPr>
          </a:p>
        </p:txBody>
      </p:sp>
      <p:grpSp>
        <p:nvGrpSpPr>
          <p:cNvPr id="310" name="object 310"/>
          <p:cNvGrpSpPr/>
          <p:nvPr/>
        </p:nvGrpSpPr>
        <p:grpSpPr>
          <a:xfrm>
            <a:off x="3511296" y="1424241"/>
            <a:ext cx="1401445" cy="876935"/>
            <a:chOff x="3511296" y="1424241"/>
            <a:chExt cx="1401445" cy="876935"/>
          </a:xfrm>
        </p:grpSpPr>
        <p:sp>
          <p:nvSpPr>
            <p:cNvPr id="311" name="object 311"/>
            <p:cNvSpPr/>
            <p:nvPr/>
          </p:nvSpPr>
          <p:spPr>
            <a:xfrm>
              <a:off x="4755642" y="1425829"/>
              <a:ext cx="155575" cy="155575"/>
            </a:xfrm>
            <a:custGeom>
              <a:avLst/>
              <a:gdLst/>
              <a:ahLst/>
              <a:cxnLst/>
              <a:rect l="l" t="t" r="r" b="b"/>
              <a:pathLst>
                <a:path w="155575" h="155575">
                  <a:moveTo>
                    <a:pt x="77597" y="155067"/>
                  </a:moveTo>
                  <a:lnTo>
                    <a:pt x="107696" y="148971"/>
                  </a:lnTo>
                  <a:lnTo>
                    <a:pt x="132334" y="132334"/>
                  </a:lnTo>
                  <a:lnTo>
                    <a:pt x="148971" y="107696"/>
                  </a:lnTo>
                  <a:lnTo>
                    <a:pt x="155067" y="77470"/>
                  </a:lnTo>
                  <a:lnTo>
                    <a:pt x="148971" y="47371"/>
                  </a:lnTo>
                  <a:lnTo>
                    <a:pt x="132334" y="22606"/>
                  </a:lnTo>
                  <a:lnTo>
                    <a:pt x="107696" y="6096"/>
                  </a:lnTo>
                  <a:lnTo>
                    <a:pt x="77597" y="0"/>
                  </a:lnTo>
                  <a:lnTo>
                    <a:pt x="47371" y="6096"/>
                  </a:lnTo>
                  <a:lnTo>
                    <a:pt x="22733" y="22606"/>
                  </a:lnTo>
                  <a:lnTo>
                    <a:pt x="6096" y="47371"/>
                  </a:lnTo>
                  <a:lnTo>
                    <a:pt x="0" y="77470"/>
                  </a:lnTo>
                  <a:lnTo>
                    <a:pt x="6096" y="107696"/>
                  </a:lnTo>
                  <a:lnTo>
                    <a:pt x="22733" y="132334"/>
                  </a:lnTo>
                  <a:lnTo>
                    <a:pt x="47371" y="148971"/>
                  </a:lnTo>
                  <a:lnTo>
                    <a:pt x="77597" y="155067"/>
                  </a:lnTo>
                  <a:close/>
                </a:path>
              </a:pathLst>
            </a:custGeom>
            <a:ln w="3175">
              <a:solidFill>
                <a:srgbClr val="221F1F"/>
              </a:solidFill>
            </a:ln>
          </p:spPr>
          <p:txBody>
            <a:bodyPr wrap="square" lIns="0" tIns="0" rIns="0" bIns="0" rtlCol="0"/>
            <a:lstStyle/>
            <a:p>
              <a:endParaRPr/>
            </a:p>
          </p:txBody>
        </p:sp>
        <p:sp>
          <p:nvSpPr>
            <p:cNvPr id="312" name="object 312"/>
            <p:cNvSpPr/>
            <p:nvPr/>
          </p:nvSpPr>
          <p:spPr>
            <a:xfrm>
              <a:off x="4478909" y="1489964"/>
              <a:ext cx="27305" cy="27305"/>
            </a:xfrm>
            <a:custGeom>
              <a:avLst/>
              <a:gdLst/>
              <a:ahLst/>
              <a:cxnLst/>
              <a:rect l="l" t="t" r="r" b="b"/>
              <a:pathLst>
                <a:path w="27304" h="27305">
                  <a:moveTo>
                    <a:pt x="20827" y="0"/>
                  </a:moveTo>
                  <a:lnTo>
                    <a:pt x="5968" y="0"/>
                  </a:lnTo>
                  <a:lnTo>
                    <a:pt x="0" y="5968"/>
                  </a:lnTo>
                  <a:lnTo>
                    <a:pt x="0" y="20700"/>
                  </a:lnTo>
                  <a:lnTo>
                    <a:pt x="5968" y="26797"/>
                  </a:lnTo>
                  <a:lnTo>
                    <a:pt x="20827" y="26797"/>
                  </a:lnTo>
                  <a:lnTo>
                    <a:pt x="26796" y="20700"/>
                  </a:lnTo>
                  <a:lnTo>
                    <a:pt x="26796" y="5968"/>
                  </a:lnTo>
                  <a:lnTo>
                    <a:pt x="20827" y="0"/>
                  </a:lnTo>
                  <a:close/>
                </a:path>
              </a:pathLst>
            </a:custGeom>
            <a:solidFill>
              <a:srgbClr val="FFFFFF"/>
            </a:solidFill>
          </p:spPr>
          <p:txBody>
            <a:bodyPr wrap="square" lIns="0" tIns="0" rIns="0" bIns="0" rtlCol="0"/>
            <a:lstStyle/>
            <a:p>
              <a:endParaRPr/>
            </a:p>
          </p:txBody>
        </p:sp>
        <p:sp>
          <p:nvSpPr>
            <p:cNvPr id="313" name="object 313"/>
            <p:cNvSpPr/>
            <p:nvPr/>
          </p:nvSpPr>
          <p:spPr>
            <a:xfrm>
              <a:off x="4478909" y="1489964"/>
              <a:ext cx="27305" cy="27305"/>
            </a:xfrm>
            <a:custGeom>
              <a:avLst/>
              <a:gdLst/>
              <a:ahLst/>
              <a:cxnLst/>
              <a:rect l="l" t="t" r="r" b="b"/>
              <a:pathLst>
                <a:path w="27304" h="27305">
                  <a:moveTo>
                    <a:pt x="13335" y="26797"/>
                  </a:moveTo>
                  <a:lnTo>
                    <a:pt x="20827" y="26797"/>
                  </a:lnTo>
                  <a:lnTo>
                    <a:pt x="26796" y="20700"/>
                  </a:lnTo>
                  <a:lnTo>
                    <a:pt x="26796" y="13335"/>
                  </a:lnTo>
                  <a:lnTo>
                    <a:pt x="26796" y="5968"/>
                  </a:lnTo>
                  <a:lnTo>
                    <a:pt x="20827" y="0"/>
                  </a:lnTo>
                  <a:lnTo>
                    <a:pt x="13335" y="0"/>
                  </a:lnTo>
                  <a:lnTo>
                    <a:pt x="5968" y="0"/>
                  </a:lnTo>
                  <a:lnTo>
                    <a:pt x="0" y="5968"/>
                  </a:lnTo>
                  <a:lnTo>
                    <a:pt x="0" y="13335"/>
                  </a:lnTo>
                  <a:lnTo>
                    <a:pt x="0" y="20700"/>
                  </a:lnTo>
                  <a:lnTo>
                    <a:pt x="5968" y="26797"/>
                  </a:lnTo>
                  <a:lnTo>
                    <a:pt x="13335" y="26797"/>
                  </a:lnTo>
                  <a:close/>
                </a:path>
              </a:pathLst>
            </a:custGeom>
            <a:ln w="9525">
              <a:solidFill>
                <a:srgbClr val="221F1F"/>
              </a:solidFill>
            </a:ln>
          </p:spPr>
          <p:txBody>
            <a:bodyPr wrap="square" lIns="0" tIns="0" rIns="0" bIns="0" rtlCol="0"/>
            <a:lstStyle/>
            <a:p>
              <a:endParaRPr/>
            </a:p>
          </p:txBody>
        </p:sp>
        <p:sp>
          <p:nvSpPr>
            <p:cNvPr id="314" name="object 314"/>
            <p:cNvSpPr/>
            <p:nvPr/>
          </p:nvSpPr>
          <p:spPr>
            <a:xfrm>
              <a:off x="4403725" y="1583817"/>
              <a:ext cx="0" cy="562610"/>
            </a:xfrm>
            <a:custGeom>
              <a:avLst/>
              <a:gdLst/>
              <a:ahLst/>
              <a:cxnLst/>
              <a:rect l="l" t="t" r="r" b="b"/>
              <a:pathLst>
                <a:path h="562610">
                  <a:moveTo>
                    <a:pt x="0" y="562228"/>
                  </a:moveTo>
                  <a:lnTo>
                    <a:pt x="0" y="0"/>
                  </a:lnTo>
                </a:path>
              </a:pathLst>
            </a:custGeom>
            <a:ln w="15237">
              <a:solidFill>
                <a:srgbClr val="FFFFFF"/>
              </a:solidFill>
            </a:ln>
          </p:spPr>
          <p:txBody>
            <a:bodyPr wrap="square" lIns="0" tIns="0" rIns="0" bIns="0" rtlCol="0"/>
            <a:lstStyle/>
            <a:p>
              <a:endParaRPr/>
            </a:p>
          </p:txBody>
        </p:sp>
        <p:sp>
          <p:nvSpPr>
            <p:cNvPr id="315" name="object 315"/>
            <p:cNvSpPr/>
            <p:nvPr/>
          </p:nvSpPr>
          <p:spPr>
            <a:xfrm>
              <a:off x="4403725" y="1599057"/>
              <a:ext cx="0" cy="547370"/>
            </a:xfrm>
            <a:custGeom>
              <a:avLst/>
              <a:gdLst/>
              <a:ahLst/>
              <a:cxnLst/>
              <a:rect l="l" t="t" r="r" b="b"/>
              <a:pathLst>
                <a:path h="547369">
                  <a:moveTo>
                    <a:pt x="0" y="0"/>
                  </a:moveTo>
                  <a:lnTo>
                    <a:pt x="0" y="546988"/>
                  </a:lnTo>
                </a:path>
              </a:pathLst>
            </a:custGeom>
            <a:ln w="7621">
              <a:solidFill>
                <a:srgbClr val="221F1F"/>
              </a:solidFill>
            </a:ln>
          </p:spPr>
          <p:txBody>
            <a:bodyPr wrap="square" lIns="0" tIns="0" rIns="0" bIns="0" rtlCol="0"/>
            <a:lstStyle/>
            <a:p>
              <a:endParaRPr/>
            </a:p>
          </p:txBody>
        </p:sp>
        <p:sp>
          <p:nvSpPr>
            <p:cNvPr id="316" name="object 316"/>
            <p:cNvSpPr/>
            <p:nvPr/>
          </p:nvSpPr>
          <p:spPr>
            <a:xfrm>
              <a:off x="4390263" y="1572260"/>
              <a:ext cx="27305" cy="27305"/>
            </a:xfrm>
            <a:custGeom>
              <a:avLst/>
              <a:gdLst/>
              <a:ahLst/>
              <a:cxnLst/>
              <a:rect l="l" t="t" r="r" b="b"/>
              <a:pathLst>
                <a:path w="27304" h="27305">
                  <a:moveTo>
                    <a:pt x="20827" y="0"/>
                  </a:moveTo>
                  <a:lnTo>
                    <a:pt x="5969" y="0"/>
                  </a:lnTo>
                  <a:lnTo>
                    <a:pt x="0" y="5968"/>
                  </a:lnTo>
                  <a:lnTo>
                    <a:pt x="0" y="20701"/>
                  </a:lnTo>
                  <a:lnTo>
                    <a:pt x="5969" y="26797"/>
                  </a:lnTo>
                  <a:lnTo>
                    <a:pt x="20827" y="26797"/>
                  </a:lnTo>
                  <a:lnTo>
                    <a:pt x="26797" y="20701"/>
                  </a:lnTo>
                  <a:lnTo>
                    <a:pt x="26797" y="5968"/>
                  </a:lnTo>
                  <a:lnTo>
                    <a:pt x="20827" y="0"/>
                  </a:lnTo>
                  <a:close/>
                </a:path>
              </a:pathLst>
            </a:custGeom>
            <a:solidFill>
              <a:srgbClr val="FFFFFF"/>
            </a:solidFill>
          </p:spPr>
          <p:txBody>
            <a:bodyPr wrap="square" lIns="0" tIns="0" rIns="0" bIns="0" rtlCol="0"/>
            <a:lstStyle/>
            <a:p>
              <a:endParaRPr/>
            </a:p>
          </p:txBody>
        </p:sp>
        <p:sp>
          <p:nvSpPr>
            <p:cNvPr id="317" name="object 317"/>
            <p:cNvSpPr/>
            <p:nvPr/>
          </p:nvSpPr>
          <p:spPr>
            <a:xfrm>
              <a:off x="4390263" y="1572260"/>
              <a:ext cx="27305" cy="27305"/>
            </a:xfrm>
            <a:custGeom>
              <a:avLst/>
              <a:gdLst/>
              <a:ahLst/>
              <a:cxnLst/>
              <a:rect l="l" t="t" r="r" b="b"/>
              <a:pathLst>
                <a:path w="27304" h="27305">
                  <a:moveTo>
                    <a:pt x="13462" y="26797"/>
                  </a:moveTo>
                  <a:lnTo>
                    <a:pt x="20827" y="26797"/>
                  </a:lnTo>
                  <a:lnTo>
                    <a:pt x="26797" y="20701"/>
                  </a:lnTo>
                  <a:lnTo>
                    <a:pt x="26797" y="13335"/>
                  </a:lnTo>
                  <a:lnTo>
                    <a:pt x="26797" y="5968"/>
                  </a:lnTo>
                  <a:lnTo>
                    <a:pt x="20827" y="0"/>
                  </a:lnTo>
                  <a:lnTo>
                    <a:pt x="13462" y="0"/>
                  </a:lnTo>
                  <a:lnTo>
                    <a:pt x="5969" y="0"/>
                  </a:lnTo>
                  <a:lnTo>
                    <a:pt x="0" y="5968"/>
                  </a:lnTo>
                  <a:lnTo>
                    <a:pt x="0" y="13335"/>
                  </a:lnTo>
                  <a:lnTo>
                    <a:pt x="0" y="20701"/>
                  </a:lnTo>
                  <a:lnTo>
                    <a:pt x="5969" y="26797"/>
                  </a:lnTo>
                  <a:lnTo>
                    <a:pt x="13462" y="26797"/>
                  </a:lnTo>
                  <a:close/>
                </a:path>
              </a:pathLst>
            </a:custGeom>
            <a:ln w="9525">
              <a:solidFill>
                <a:srgbClr val="221F1F"/>
              </a:solidFill>
            </a:ln>
          </p:spPr>
          <p:txBody>
            <a:bodyPr wrap="square" lIns="0" tIns="0" rIns="0" bIns="0" rtlCol="0"/>
            <a:lstStyle/>
            <a:p>
              <a:endParaRPr/>
            </a:p>
          </p:txBody>
        </p:sp>
        <p:sp>
          <p:nvSpPr>
            <p:cNvPr id="318" name="object 318"/>
            <p:cNvSpPr/>
            <p:nvPr/>
          </p:nvSpPr>
          <p:spPr>
            <a:xfrm>
              <a:off x="4326128" y="2131568"/>
              <a:ext cx="155575" cy="155575"/>
            </a:xfrm>
            <a:custGeom>
              <a:avLst/>
              <a:gdLst/>
              <a:ahLst/>
              <a:cxnLst/>
              <a:rect l="l" t="t" r="r" b="b"/>
              <a:pathLst>
                <a:path w="155575" h="155575">
                  <a:moveTo>
                    <a:pt x="77597" y="0"/>
                  </a:moveTo>
                  <a:lnTo>
                    <a:pt x="47371" y="6095"/>
                  </a:lnTo>
                  <a:lnTo>
                    <a:pt x="22733" y="22732"/>
                  </a:lnTo>
                  <a:lnTo>
                    <a:pt x="6096" y="47370"/>
                  </a:lnTo>
                  <a:lnTo>
                    <a:pt x="0" y="77596"/>
                  </a:lnTo>
                  <a:lnTo>
                    <a:pt x="6096" y="107822"/>
                  </a:lnTo>
                  <a:lnTo>
                    <a:pt x="22733" y="132460"/>
                  </a:lnTo>
                  <a:lnTo>
                    <a:pt x="47371" y="149097"/>
                  </a:lnTo>
                  <a:lnTo>
                    <a:pt x="77597" y="155193"/>
                  </a:lnTo>
                  <a:lnTo>
                    <a:pt x="107696" y="149097"/>
                  </a:lnTo>
                  <a:lnTo>
                    <a:pt x="132334" y="132460"/>
                  </a:lnTo>
                  <a:lnTo>
                    <a:pt x="148971" y="107822"/>
                  </a:lnTo>
                  <a:lnTo>
                    <a:pt x="155067" y="77596"/>
                  </a:lnTo>
                  <a:lnTo>
                    <a:pt x="148971" y="47370"/>
                  </a:lnTo>
                  <a:lnTo>
                    <a:pt x="132334" y="22732"/>
                  </a:lnTo>
                  <a:lnTo>
                    <a:pt x="107696" y="6095"/>
                  </a:lnTo>
                  <a:lnTo>
                    <a:pt x="77597" y="0"/>
                  </a:lnTo>
                  <a:close/>
                </a:path>
              </a:pathLst>
            </a:custGeom>
            <a:solidFill>
              <a:srgbClr val="221F1F"/>
            </a:solidFill>
          </p:spPr>
          <p:txBody>
            <a:bodyPr wrap="square" lIns="0" tIns="0" rIns="0" bIns="0" rtlCol="0"/>
            <a:lstStyle/>
            <a:p>
              <a:endParaRPr/>
            </a:p>
          </p:txBody>
        </p:sp>
        <p:sp>
          <p:nvSpPr>
            <p:cNvPr id="319" name="object 319"/>
            <p:cNvSpPr/>
            <p:nvPr/>
          </p:nvSpPr>
          <p:spPr>
            <a:xfrm>
              <a:off x="4326128" y="2131568"/>
              <a:ext cx="155575" cy="155575"/>
            </a:xfrm>
            <a:custGeom>
              <a:avLst/>
              <a:gdLst/>
              <a:ahLst/>
              <a:cxnLst/>
              <a:rect l="l" t="t" r="r" b="b"/>
              <a:pathLst>
                <a:path w="155575" h="155575">
                  <a:moveTo>
                    <a:pt x="77597" y="155193"/>
                  </a:moveTo>
                  <a:lnTo>
                    <a:pt x="107696" y="149097"/>
                  </a:lnTo>
                  <a:lnTo>
                    <a:pt x="132334" y="132460"/>
                  </a:lnTo>
                  <a:lnTo>
                    <a:pt x="148971" y="107822"/>
                  </a:lnTo>
                  <a:lnTo>
                    <a:pt x="155067" y="77596"/>
                  </a:lnTo>
                  <a:lnTo>
                    <a:pt x="148971" y="47370"/>
                  </a:lnTo>
                  <a:lnTo>
                    <a:pt x="132334" y="22732"/>
                  </a:lnTo>
                  <a:lnTo>
                    <a:pt x="107696" y="6095"/>
                  </a:lnTo>
                  <a:lnTo>
                    <a:pt x="77597" y="0"/>
                  </a:lnTo>
                  <a:lnTo>
                    <a:pt x="47371" y="6095"/>
                  </a:lnTo>
                  <a:lnTo>
                    <a:pt x="22733" y="22732"/>
                  </a:lnTo>
                  <a:lnTo>
                    <a:pt x="6096" y="47370"/>
                  </a:lnTo>
                  <a:lnTo>
                    <a:pt x="0" y="77596"/>
                  </a:lnTo>
                  <a:lnTo>
                    <a:pt x="6096" y="107822"/>
                  </a:lnTo>
                  <a:lnTo>
                    <a:pt x="22733" y="132460"/>
                  </a:lnTo>
                  <a:lnTo>
                    <a:pt x="47371" y="149097"/>
                  </a:lnTo>
                  <a:lnTo>
                    <a:pt x="77597" y="155193"/>
                  </a:lnTo>
                  <a:close/>
                </a:path>
              </a:pathLst>
            </a:custGeom>
            <a:ln w="3175">
              <a:solidFill>
                <a:srgbClr val="221F1F"/>
              </a:solidFill>
            </a:ln>
          </p:spPr>
          <p:txBody>
            <a:bodyPr wrap="square" lIns="0" tIns="0" rIns="0" bIns="0" rtlCol="0"/>
            <a:lstStyle/>
            <a:p>
              <a:endParaRPr/>
            </a:p>
          </p:txBody>
        </p:sp>
        <p:sp>
          <p:nvSpPr>
            <p:cNvPr id="320" name="object 320"/>
            <p:cNvSpPr/>
            <p:nvPr/>
          </p:nvSpPr>
          <p:spPr>
            <a:xfrm>
              <a:off x="4185793" y="1575943"/>
              <a:ext cx="110489" cy="576580"/>
            </a:xfrm>
            <a:custGeom>
              <a:avLst/>
              <a:gdLst/>
              <a:ahLst/>
              <a:cxnLst/>
              <a:rect l="l" t="t" r="r" b="b"/>
              <a:pathLst>
                <a:path w="110489" h="576580">
                  <a:moveTo>
                    <a:pt x="0" y="576326"/>
                  </a:moveTo>
                  <a:lnTo>
                    <a:pt x="0" y="243204"/>
                  </a:lnTo>
                  <a:lnTo>
                    <a:pt x="110490" y="0"/>
                  </a:lnTo>
                </a:path>
              </a:pathLst>
            </a:custGeom>
            <a:ln w="15237">
              <a:solidFill>
                <a:srgbClr val="FFFFFF"/>
              </a:solidFill>
            </a:ln>
          </p:spPr>
          <p:txBody>
            <a:bodyPr wrap="square" lIns="0" tIns="0" rIns="0" bIns="0" rtlCol="0"/>
            <a:lstStyle/>
            <a:p>
              <a:endParaRPr/>
            </a:p>
          </p:txBody>
        </p:sp>
        <p:sp>
          <p:nvSpPr>
            <p:cNvPr id="321" name="object 321"/>
            <p:cNvSpPr/>
            <p:nvPr/>
          </p:nvSpPr>
          <p:spPr>
            <a:xfrm>
              <a:off x="4185793" y="1575943"/>
              <a:ext cx="110489" cy="576580"/>
            </a:xfrm>
            <a:custGeom>
              <a:avLst/>
              <a:gdLst/>
              <a:ahLst/>
              <a:cxnLst/>
              <a:rect l="l" t="t" r="r" b="b"/>
              <a:pathLst>
                <a:path w="110489" h="576580">
                  <a:moveTo>
                    <a:pt x="0" y="576326"/>
                  </a:moveTo>
                  <a:lnTo>
                    <a:pt x="0" y="243204"/>
                  </a:lnTo>
                  <a:lnTo>
                    <a:pt x="110490" y="0"/>
                  </a:lnTo>
                </a:path>
              </a:pathLst>
            </a:custGeom>
            <a:ln w="7621">
              <a:solidFill>
                <a:srgbClr val="221F1F"/>
              </a:solidFill>
            </a:ln>
          </p:spPr>
          <p:txBody>
            <a:bodyPr wrap="square" lIns="0" tIns="0" rIns="0" bIns="0" rtlCol="0"/>
            <a:lstStyle/>
            <a:p>
              <a:endParaRPr/>
            </a:p>
          </p:txBody>
        </p:sp>
        <p:sp>
          <p:nvSpPr>
            <p:cNvPr id="322" name="object 322"/>
            <p:cNvSpPr/>
            <p:nvPr/>
          </p:nvSpPr>
          <p:spPr>
            <a:xfrm>
              <a:off x="3980434" y="1544447"/>
              <a:ext cx="120014" cy="605155"/>
            </a:xfrm>
            <a:custGeom>
              <a:avLst/>
              <a:gdLst/>
              <a:ahLst/>
              <a:cxnLst/>
              <a:rect l="l" t="t" r="r" b="b"/>
              <a:pathLst>
                <a:path w="120014" h="605155">
                  <a:moveTo>
                    <a:pt x="0" y="604774"/>
                  </a:moveTo>
                  <a:lnTo>
                    <a:pt x="0" y="271525"/>
                  </a:lnTo>
                  <a:lnTo>
                    <a:pt x="120014" y="0"/>
                  </a:lnTo>
                </a:path>
              </a:pathLst>
            </a:custGeom>
            <a:ln w="15237">
              <a:solidFill>
                <a:srgbClr val="FFFFFF"/>
              </a:solidFill>
            </a:ln>
          </p:spPr>
          <p:txBody>
            <a:bodyPr wrap="square" lIns="0" tIns="0" rIns="0" bIns="0" rtlCol="0"/>
            <a:lstStyle/>
            <a:p>
              <a:endParaRPr/>
            </a:p>
          </p:txBody>
        </p:sp>
        <p:sp>
          <p:nvSpPr>
            <p:cNvPr id="323" name="object 323"/>
            <p:cNvSpPr/>
            <p:nvPr/>
          </p:nvSpPr>
          <p:spPr>
            <a:xfrm>
              <a:off x="3980434" y="1544447"/>
              <a:ext cx="120014" cy="605155"/>
            </a:xfrm>
            <a:custGeom>
              <a:avLst/>
              <a:gdLst/>
              <a:ahLst/>
              <a:cxnLst/>
              <a:rect l="l" t="t" r="r" b="b"/>
              <a:pathLst>
                <a:path w="120014" h="605155">
                  <a:moveTo>
                    <a:pt x="0" y="604774"/>
                  </a:moveTo>
                  <a:lnTo>
                    <a:pt x="0" y="271525"/>
                  </a:lnTo>
                  <a:lnTo>
                    <a:pt x="120014" y="0"/>
                  </a:lnTo>
                </a:path>
              </a:pathLst>
            </a:custGeom>
            <a:ln w="7621">
              <a:solidFill>
                <a:srgbClr val="221F1F"/>
              </a:solidFill>
            </a:ln>
          </p:spPr>
          <p:txBody>
            <a:bodyPr wrap="square" lIns="0" tIns="0" rIns="0" bIns="0" rtlCol="0"/>
            <a:lstStyle/>
            <a:p>
              <a:endParaRPr/>
            </a:p>
          </p:txBody>
        </p:sp>
        <p:sp>
          <p:nvSpPr>
            <p:cNvPr id="324" name="object 324"/>
            <p:cNvSpPr/>
            <p:nvPr/>
          </p:nvSpPr>
          <p:spPr>
            <a:xfrm>
              <a:off x="3773678" y="1740154"/>
              <a:ext cx="0" cy="403225"/>
            </a:xfrm>
            <a:custGeom>
              <a:avLst/>
              <a:gdLst/>
              <a:ahLst/>
              <a:cxnLst/>
              <a:rect l="l" t="t" r="r" b="b"/>
              <a:pathLst>
                <a:path h="403225">
                  <a:moveTo>
                    <a:pt x="0" y="402717"/>
                  </a:moveTo>
                  <a:lnTo>
                    <a:pt x="0" y="0"/>
                  </a:lnTo>
                </a:path>
              </a:pathLst>
            </a:custGeom>
            <a:ln w="15237">
              <a:solidFill>
                <a:srgbClr val="FFFFFF"/>
              </a:solidFill>
            </a:ln>
          </p:spPr>
          <p:txBody>
            <a:bodyPr wrap="square" lIns="0" tIns="0" rIns="0" bIns="0" rtlCol="0"/>
            <a:lstStyle/>
            <a:p>
              <a:endParaRPr/>
            </a:p>
          </p:txBody>
        </p:sp>
        <p:sp>
          <p:nvSpPr>
            <p:cNvPr id="325" name="object 325"/>
            <p:cNvSpPr/>
            <p:nvPr/>
          </p:nvSpPr>
          <p:spPr>
            <a:xfrm>
              <a:off x="3773678" y="1754378"/>
              <a:ext cx="0" cy="388620"/>
            </a:xfrm>
            <a:custGeom>
              <a:avLst/>
              <a:gdLst/>
              <a:ahLst/>
              <a:cxnLst/>
              <a:rect l="l" t="t" r="r" b="b"/>
              <a:pathLst>
                <a:path h="388619">
                  <a:moveTo>
                    <a:pt x="0" y="0"/>
                  </a:moveTo>
                  <a:lnTo>
                    <a:pt x="0" y="388493"/>
                  </a:lnTo>
                </a:path>
              </a:pathLst>
            </a:custGeom>
            <a:ln w="7621">
              <a:solidFill>
                <a:srgbClr val="221F1F"/>
              </a:solidFill>
            </a:ln>
          </p:spPr>
          <p:txBody>
            <a:bodyPr wrap="square" lIns="0" tIns="0" rIns="0" bIns="0" rtlCol="0"/>
            <a:lstStyle/>
            <a:p>
              <a:endParaRPr/>
            </a:p>
          </p:txBody>
        </p:sp>
        <p:sp>
          <p:nvSpPr>
            <p:cNvPr id="326" name="object 326"/>
            <p:cNvSpPr/>
            <p:nvPr/>
          </p:nvSpPr>
          <p:spPr>
            <a:xfrm>
              <a:off x="3584194" y="1558544"/>
              <a:ext cx="77470" cy="589280"/>
            </a:xfrm>
            <a:custGeom>
              <a:avLst/>
              <a:gdLst/>
              <a:ahLst/>
              <a:cxnLst/>
              <a:rect l="l" t="t" r="r" b="b"/>
              <a:pathLst>
                <a:path w="77470" h="589280">
                  <a:moveTo>
                    <a:pt x="0" y="589026"/>
                  </a:moveTo>
                  <a:lnTo>
                    <a:pt x="0" y="257428"/>
                  </a:lnTo>
                  <a:lnTo>
                    <a:pt x="77342" y="0"/>
                  </a:lnTo>
                </a:path>
              </a:pathLst>
            </a:custGeom>
            <a:ln w="15237">
              <a:solidFill>
                <a:srgbClr val="FFFFFF"/>
              </a:solidFill>
            </a:ln>
          </p:spPr>
          <p:txBody>
            <a:bodyPr wrap="square" lIns="0" tIns="0" rIns="0" bIns="0" rtlCol="0"/>
            <a:lstStyle/>
            <a:p>
              <a:endParaRPr/>
            </a:p>
          </p:txBody>
        </p:sp>
        <p:sp>
          <p:nvSpPr>
            <p:cNvPr id="327" name="object 327"/>
            <p:cNvSpPr/>
            <p:nvPr/>
          </p:nvSpPr>
          <p:spPr>
            <a:xfrm>
              <a:off x="3584194" y="1558544"/>
              <a:ext cx="77470" cy="589280"/>
            </a:xfrm>
            <a:custGeom>
              <a:avLst/>
              <a:gdLst/>
              <a:ahLst/>
              <a:cxnLst/>
              <a:rect l="l" t="t" r="r" b="b"/>
              <a:pathLst>
                <a:path w="77470" h="589280">
                  <a:moveTo>
                    <a:pt x="0" y="589026"/>
                  </a:moveTo>
                  <a:lnTo>
                    <a:pt x="0" y="257428"/>
                  </a:lnTo>
                  <a:lnTo>
                    <a:pt x="77342" y="0"/>
                  </a:lnTo>
                </a:path>
              </a:pathLst>
            </a:custGeom>
            <a:ln w="7621">
              <a:solidFill>
                <a:srgbClr val="221F1F"/>
              </a:solidFill>
            </a:ln>
          </p:spPr>
          <p:txBody>
            <a:bodyPr wrap="square" lIns="0" tIns="0" rIns="0" bIns="0" rtlCol="0"/>
            <a:lstStyle/>
            <a:p>
              <a:endParaRPr/>
            </a:p>
          </p:txBody>
        </p:sp>
        <p:sp>
          <p:nvSpPr>
            <p:cNvPr id="328" name="object 328"/>
            <p:cNvSpPr/>
            <p:nvPr/>
          </p:nvSpPr>
          <p:spPr>
            <a:xfrm>
              <a:off x="4275836" y="1578610"/>
              <a:ext cx="27305" cy="26670"/>
            </a:xfrm>
            <a:custGeom>
              <a:avLst/>
              <a:gdLst/>
              <a:ahLst/>
              <a:cxnLst/>
              <a:rect l="l" t="t" r="r" b="b"/>
              <a:pathLst>
                <a:path w="27304" h="26669">
                  <a:moveTo>
                    <a:pt x="20827" y="0"/>
                  </a:moveTo>
                  <a:lnTo>
                    <a:pt x="5968" y="0"/>
                  </a:lnTo>
                  <a:lnTo>
                    <a:pt x="0" y="5968"/>
                  </a:lnTo>
                  <a:lnTo>
                    <a:pt x="0" y="20701"/>
                  </a:lnTo>
                  <a:lnTo>
                    <a:pt x="5968" y="26670"/>
                  </a:lnTo>
                  <a:lnTo>
                    <a:pt x="20827" y="26670"/>
                  </a:lnTo>
                  <a:lnTo>
                    <a:pt x="26797" y="20701"/>
                  </a:lnTo>
                  <a:lnTo>
                    <a:pt x="26797" y="5968"/>
                  </a:lnTo>
                  <a:lnTo>
                    <a:pt x="20827" y="0"/>
                  </a:lnTo>
                  <a:close/>
                </a:path>
              </a:pathLst>
            </a:custGeom>
            <a:solidFill>
              <a:srgbClr val="FFFFFF"/>
            </a:solidFill>
          </p:spPr>
          <p:txBody>
            <a:bodyPr wrap="square" lIns="0" tIns="0" rIns="0" bIns="0" rtlCol="0"/>
            <a:lstStyle/>
            <a:p>
              <a:endParaRPr/>
            </a:p>
          </p:txBody>
        </p:sp>
        <p:sp>
          <p:nvSpPr>
            <p:cNvPr id="329" name="object 329"/>
            <p:cNvSpPr/>
            <p:nvPr/>
          </p:nvSpPr>
          <p:spPr>
            <a:xfrm>
              <a:off x="4275836" y="1578610"/>
              <a:ext cx="27305" cy="26670"/>
            </a:xfrm>
            <a:custGeom>
              <a:avLst/>
              <a:gdLst/>
              <a:ahLst/>
              <a:cxnLst/>
              <a:rect l="l" t="t" r="r" b="b"/>
              <a:pathLst>
                <a:path w="27304" h="26669">
                  <a:moveTo>
                    <a:pt x="13335" y="26670"/>
                  </a:moveTo>
                  <a:lnTo>
                    <a:pt x="20827" y="26670"/>
                  </a:lnTo>
                  <a:lnTo>
                    <a:pt x="26797" y="20701"/>
                  </a:lnTo>
                  <a:lnTo>
                    <a:pt x="26797" y="13335"/>
                  </a:lnTo>
                  <a:lnTo>
                    <a:pt x="26797" y="5968"/>
                  </a:lnTo>
                  <a:lnTo>
                    <a:pt x="20827" y="0"/>
                  </a:lnTo>
                  <a:lnTo>
                    <a:pt x="13335" y="0"/>
                  </a:lnTo>
                  <a:lnTo>
                    <a:pt x="5968" y="0"/>
                  </a:lnTo>
                  <a:lnTo>
                    <a:pt x="0" y="5968"/>
                  </a:lnTo>
                  <a:lnTo>
                    <a:pt x="0" y="13335"/>
                  </a:lnTo>
                  <a:lnTo>
                    <a:pt x="0" y="20701"/>
                  </a:lnTo>
                  <a:lnTo>
                    <a:pt x="5968" y="26670"/>
                  </a:lnTo>
                  <a:lnTo>
                    <a:pt x="13335" y="26670"/>
                  </a:lnTo>
                  <a:close/>
                </a:path>
              </a:pathLst>
            </a:custGeom>
            <a:ln w="9525">
              <a:solidFill>
                <a:srgbClr val="221F1F"/>
              </a:solidFill>
            </a:ln>
          </p:spPr>
          <p:txBody>
            <a:bodyPr wrap="square" lIns="0" tIns="0" rIns="0" bIns="0" rtlCol="0"/>
            <a:lstStyle/>
            <a:p>
              <a:endParaRPr/>
            </a:p>
          </p:txBody>
        </p:sp>
        <p:sp>
          <p:nvSpPr>
            <p:cNvPr id="330" name="object 330"/>
            <p:cNvSpPr/>
            <p:nvPr/>
          </p:nvSpPr>
          <p:spPr>
            <a:xfrm>
              <a:off x="4079367" y="1548892"/>
              <a:ext cx="27305" cy="27305"/>
            </a:xfrm>
            <a:custGeom>
              <a:avLst/>
              <a:gdLst/>
              <a:ahLst/>
              <a:cxnLst/>
              <a:rect l="l" t="t" r="r" b="b"/>
              <a:pathLst>
                <a:path w="27304" h="27305">
                  <a:moveTo>
                    <a:pt x="20828" y="0"/>
                  </a:moveTo>
                  <a:lnTo>
                    <a:pt x="5969" y="0"/>
                  </a:lnTo>
                  <a:lnTo>
                    <a:pt x="0" y="5968"/>
                  </a:lnTo>
                  <a:lnTo>
                    <a:pt x="0" y="20700"/>
                  </a:lnTo>
                  <a:lnTo>
                    <a:pt x="5969" y="26796"/>
                  </a:lnTo>
                  <a:lnTo>
                    <a:pt x="20828" y="26796"/>
                  </a:lnTo>
                  <a:lnTo>
                    <a:pt x="26797" y="20700"/>
                  </a:lnTo>
                  <a:lnTo>
                    <a:pt x="26797" y="5968"/>
                  </a:lnTo>
                  <a:lnTo>
                    <a:pt x="20828" y="0"/>
                  </a:lnTo>
                  <a:close/>
                </a:path>
              </a:pathLst>
            </a:custGeom>
            <a:solidFill>
              <a:srgbClr val="FFFFFF"/>
            </a:solidFill>
          </p:spPr>
          <p:txBody>
            <a:bodyPr wrap="square" lIns="0" tIns="0" rIns="0" bIns="0" rtlCol="0"/>
            <a:lstStyle/>
            <a:p>
              <a:endParaRPr/>
            </a:p>
          </p:txBody>
        </p:sp>
        <p:sp>
          <p:nvSpPr>
            <p:cNvPr id="331" name="object 331"/>
            <p:cNvSpPr/>
            <p:nvPr/>
          </p:nvSpPr>
          <p:spPr>
            <a:xfrm>
              <a:off x="4079367" y="1548892"/>
              <a:ext cx="27305" cy="27305"/>
            </a:xfrm>
            <a:custGeom>
              <a:avLst/>
              <a:gdLst/>
              <a:ahLst/>
              <a:cxnLst/>
              <a:rect l="l" t="t" r="r" b="b"/>
              <a:pathLst>
                <a:path w="27304" h="27305">
                  <a:moveTo>
                    <a:pt x="13462" y="26796"/>
                  </a:moveTo>
                  <a:lnTo>
                    <a:pt x="20828" y="26796"/>
                  </a:lnTo>
                  <a:lnTo>
                    <a:pt x="26797" y="20700"/>
                  </a:lnTo>
                  <a:lnTo>
                    <a:pt x="26797" y="13334"/>
                  </a:lnTo>
                  <a:lnTo>
                    <a:pt x="26797" y="5968"/>
                  </a:lnTo>
                  <a:lnTo>
                    <a:pt x="20828" y="0"/>
                  </a:lnTo>
                  <a:lnTo>
                    <a:pt x="13462" y="0"/>
                  </a:lnTo>
                  <a:lnTo>
                    <a:pt x="5969" y="0"/>
                  </a:lnTo>
                  <a:lnTo>
                    <a:pt x="0" y="5968"/>
                  </a:lnTo>
                  <a:lnTo>
                    <a:pt x="0" y="13334"/>
                  </a:lnTo>
                  <a:lnTo>
                    <a:pt x="0" y="20700"/>
                  </a:lnTo>
                  <a:lnTo>
                    <a:pt x="5969" y="26796"/>
                  </a:lnTo>
                  <a:lnTo>
                    <a:pt x="13462" y="26796"/>
                  </a:lnTo>
                  <a:close/>
                </a:path>
              </a:pathLst>
            </a:custGeom>
            <a:ln w="9524">
              <a:solidFill>
                <a:srgbClr val="221F1F"/>
              </a:solidFill>
            </a:ln>
          </p:spPr>
          <p:txBody>
            <a:bodyPr wrap="square" lIns="0" tIns="0" rIns="0" bIns="0" rtlCol="0"/>
            <a:lstStyle/>
            <a:p>
              <a:endParaRPr/>
            </a:p>
          </p:txBody>
        </p:sp>
        <p:sp>
          <p:nvSpPr>
            <p:cNvPr id="332" name="object 332"/>
            <p:cNvSpPr/>
            <p:nvPr/>
          </p:nvSpPr>
          <p:spPr>
            <a:xfrm>
              <a:off x="3760470" y="1727581"/>
              <a:ext cx="26670" cy="27305"/>
            </a:xfrm>
            <a:custGeom>
              <a:avLst/>
              <a:gdLst/>
              <a:ahLst/>
              <a:cxnLst/>
              <a:rect l="l" t="t" r="r" b="b"/>
              <a:pathLst>
                <a:path w="26670" h="27305">
                  <a:moveTo>
                    <a:pt x="20700" y="0"/>
                  </a:moveTo>
                  <a:lnTo>
                    <a:pt x="5968" y="0"/>
                  </a:lnTo>
                  <a:lnTo>
                    <a:pt x="0" y="6095"/>
                  </a:lnTo>
                  <a:lnTo>
                    <a:pt x="0" y="20827"/>
                  </a:lnTo>
                  <a:lnTo>
                    <a:pt x="5968" y="26796"/>
                  </a:lnTo>
                  <a:lnTo>
                    <a:pt x="20700" y="26796"/>
                  </a:lnTo>
                  <a:lnTo>
                    <a:pt x="26669" y="20827"/>
                  </a:lnTo>
                  <a:lnTo>
                    <a:pt x="26669" y="6095"/>
                  </a:lnTo>
                  <a:lnTo>
                    <a:pt x="20700" y="0"/>
                  </a:lnTo>
                  <a:close/>
                </a:path>
              </a:pathLst>
            </a:custGeom>
            <a:solidFill>
              <a:srgbClr val="FFFFFF"/>
            </a:solidFill>
          </p:spPr>
          <p:txBody>
            <a:bodyPr wrap="square" lIns="0" tIns="0" rIns="0" bIns="0" rtlCol="0"/>
            <a:lstStyle/>
            <a:p>
              <a:endParaRPr/>
            </a:p>
          </p:txBody>
        </p:sp>
        <p:sp>
          <p:nvSpPr>
            <p:cNvPr id="333" name="object 333"/>
            <p:cNvSpPr/>
            <p:nvPr/>
          </p:nvSpPr>
          <p:spPr>
            <a:xfrm>
              <a:off x="3760470" y="1727581"/>
              <a:ext cx="26670" cy="27305"/>
            </a:xfrm>
            <a:custGeom>
              <a:avLst/>
              <a:gdLst/>
              <a:ahLst/>
              <a:cxnLst/>
              <a:rect l="l" t="t" r="r" b="b"/>
              <a:pathLst>
                <a:path w="26670" h="27305">
                  <a:moveTo>
                    <a:pt x="13334" y="26796"/>
                  </a:moveTo>
                  <a:lnTo>
                    <a:pt x="20700" y="26796"/>
                  </a:lnTo>
                  <a:lnTo>
                    <a:pt x="26669" y="20827"/>
                  </a:lnTo>
                  <a:lnTo>
                    <a:pt x="26669" y="13462"/>
                  </a:lnTo>
                  <a:lnTo>
                    <a:pt x="26669" y="6095"/>
                  </a:lnTo>
                  <a:lnTo>
                    <a:pt x="20700" y="0"/>
                  </a:lnTo>
                  <a:lnTo>
                    <a:pt x="13334" y="0"/>
                  </a:lnTo>
                  <a:lnTo>
                    <a:pt x="5968" y="0"/>
                  </a:lnTo>
                  <a:lnTo>
                    <a:pt x="0" y="6095"/>
                  </a:lnTo>
                  <a:lnTo>
                    <a:pt x="0" y="13462"/>
                  </a:lnTo>
                  <a:lnTo>
                    <a:pt x="0" y="20827"/>
                  </a:lnTo>
                  <a:lnTo>
                    <a:pt x="5968" y="26796"/>
                  </a:lnTo>
                  <a:lnTo>
                    <a:pt x="13334" y="26796"/>
                  </a:lnTo>
                  <a:close/>
                </a:path>
              </a:pathLst>
            </a:custGeom>
            <a:ln w="9524">
              <a:solidFill>
                <a:srgbClr val="221F1F"/>
              </a:solidFill>
            </a:ln>
          </p:spPr>
          <p:txBody>
            <a:bodyPr wrap="square" lIns="0" tIns="0" rIns="0" bIns="0" rtlCol="0"/>
            <a:lstStyle/>
            <a:p>
              <a:endParaRPr/>
            </a:p>
          </p:txBody>
        </p:sp>
        <p:sp>
          <p:nvSpPr>
            <p:cNvPr id="334" name="object 334"/>
            <p:cNvSpPr/>
            <p:nvPr/>
          </p:nvSpPr>
          <p:spPr>
            <a:xfrm>
              <a:off x="3648329" y="1543812"/>
              <a:ext cx="27305" cy="27305"/>
            </a:xfrm>
            <a:custGeom>
              <a:avLst/>
              <a:gdLst/>
              <a:ahLst/>
              <a:cxnLst/>
              <a:rect l="l" t="t" r="r" b="b"/>
              <a:pathLst>
                <a:path w="27304" h="27305">
                  <a:moveTo>
                    <a:pt x="20700" y="0"/>
                  </a:moveTo>
                  <a:lnTo>
                    <a:pt x="5969" y="0"/>
                  </a:lnTo>
                  <a:lnTo>
                    <a:pt x="0" y="5968"/>
                  </a:lnTo>
                  <a:lnTo>
                    <a:pt x="0" y="20827"/>
                  </a:lnTo>
                  <a:lnTo>
                    <a:pt x="5969" y="26796"/>
                  </a:lnTo>
                  <a:lnTo>
                    <a:pt x="20700" y="26796"/>
                  </a:lnTo>
                  <a:lnTo>
                    <a:pt x="26797" y="20827"/>
                  </a:lnTo>
                  <a:lnTo>
                    <a:pt x="26797" y="5968"/>
                  </a:lnTo>
                  <a:lnTo>
                    <a:pt x="20700" y="0"/>
                  </a:lnTo>
                  <a:close/>
                </a:path>
              </a:pathLst>
            </a:custGeom>
            <a:solidFill>
              <a:srgbClr val="221F1F"/>
            </a:solidFill>
          </p:spPr>
          <p:txBody>
            <a:bodyPr wrap="square" lIns="0" tIns="0" rIns="0" bIns="0" rtlCol="0"/>
            <a:lstStyle/>
            <a:p>
              <a:endParaRPr/>
            </a:p>
          </p:txBody>
        </p:sp>
        <p:sp>
          <p:nvSpPr>
            <p:cNvPr id="335" name="object 335"/>
            <p:cNvSpPr/>
            <p:nvPr/>
          </p:nvSpPr>
          <p:spPr>
            <a:xfrm>
              <a:off x="3648329" y="1543812"/>
              <a:ext cx="27305" cy="27305"/>
            </a:xfrm>
            <a:custGeom>
              <a:avLst/>
              <a:gdLst/>
              <a:ahLst/>
              <a:cxnLst/>
              <a:rect l="l" t="t" r="r" b="b"/>
              <a:pathLst>
                <a:path w="27304" h="27305">
                  <a:moveTo>
                    <a:pt x="13335" y="26796"/>
                  </a:moveTo>
                  <a:lnTo>
                    <a:pt x="20700" y="26796"/>
                  </a:lnTo>
                  <a:lnTo>
                    <a:pt x="26797" y="20827"/>
                  </a:lnTo>
                  <a:lnTo>
                    <a:pt x="26797" y="13334"/>
                  </a:lnTo>
                  <a:lnTo>
                    <a:pt x="26797" y="5968"/>
                  </a:lnTo>
                  <a:lnTo>
                    <a:pt x="20700" y="0"/>
                  </a:lnTo>
                  <a:lnTo>
                    <a:pt x="13335" y="0"/>
                  </a:lnTo>
                  <a:lnTo>
                    <a:pt x="5969" y="0"/>
                  </a:lnTo>
                  <a:lnTo>
                    <a:pt x="0" y="5968"/>
                  </a:lnTo>
                  <a:lnTo>
                    <a:pt x="0" y="13334"/>
                  </a:lnTo>
                  <a:lnTo>
                    <a:pt x="0" y="20827"/>
                  </a:lnTo>
                  <a:lnTo>
                    <a:pt x="5969" y="26796"/>
                  </a:lnTo>
                  <a:lnTo>
                    <a:pt x="13335" y="26796"/>
                  </a:lnTo>
                  <a:close/>
                </a:path>
              </a:pathLst>
            </a:custGeom>
            <a:ln w="9524">
              <a:solidFill>
                <a:srgbClr val="FFFFFF"/>
              </a:solidFill>
            </a:ln>
          </p:spPr>
          <p:txBody>
            <a:bodyPr wrap="square" lIns="0" tIns="0" rIns="0" bIns="0" rtlCol="0"/>
            <a:lstStyle/>
            <a:p>
              <a:endParaRPr/>
            </a:p>
          </p:txBody>
        </p:sp>
        <p:sp>
          <p:nvSpPr>
            <p:cNvPr id="336" name="object 336"/>
            <p:cNvSpPr/>
            <p:nvPr/>
          </p:nvSpPr>
          <p:spPr>
            <a:xfrm>
              <a:off x="4108196" y="2144268"/>
              <a:ext cx="155575" cy="155575"/>
            </a:xfrm>
            <a:custGeom>
              <a:avLst/>
              <a:gdLst/>
              <a:ahLst/>
              <a:cxnLst/>
              <a:rect l="l" t="t" r="r" b="b"/>
              <a:pathLst>
                <a:path w="155575" h="155575">
                  <a:moveTo>
                    <a:pt x="77596" y="0"/>
                  </a:moveTo>
                  <a:lnTo>
                    <a:pt x="47370" y="6095"/>
                  </a:lnTo>
                  <a:lnTo>
                    <a:pt x="22732" y="22732"/>
                  </a:lnTo>
                  <a:lnTo>
                    <a:pt x="6095" y="47370"/>
                  </a:lnTo>
                  <a:lnTo>
                    <a:pt x="0" y="77469"/>
                  </a:lnTo>
                  <a:lnTo>
                    <a:pt x="6095" y="107695"/>
                  </a:lnTo>
                  <a:lnTo>
                    <a:pt x="22732" y="132333"/>
                  </a:lnTo>
                  <a:lnTo>
                    <a:pt x="47370" y="148970"/>
                  </a:lnTo>
                  <a:lnTo>
                    <a:pt x="77596" y="155066"/>
                  </a:lnTo>
                  <a:lnTo>
                    <a:pt x="107695" y="148970"/>
                  </a:lnTo>
                  <a:lnTo>
                    <a:pt x="132461" y="132333"/>
                  </a:lnTo>
                  <a:lnTo>
                    <a:pt x="149098" y="107695"/>
                  </a:lnTo>
                  <a:lnTo>
                    <a:pt x="155193" y="77469"/>
                  </a:lnTo>
                  <a:lnTo>
                    <a:pt x="149098" y="47370"/>
                  </a:lnTo>
                  <a:lnTo>
                    <a:pt x="132461" y="22732"/>
                  </a:lnTo>
                  <a:lnTo>
                    <a:pt x="107695" y="6095"/>
                  </a:lnTo>
                  <a:lnTo>
                    <a:pt x="77596" y="0"/>
                  </a:lnTo>
                  <a:close/>
                </a:path>
              </a:pathLst>
            </a:custGeom>
            <a:solidFill>
              <a:srgbClr val="221F1F"/>
            </a:solidFill>
          </p:spPr>
          <p:txBody>
            <a:bodyPr wrap="square" lIns="0" tIns="0" rIns="0" bIns="0" rtlCol="0"/>
            <a:lstStyle/>
            <a:p>
              <a:endParaRPr/>
            </a:p>
          </p:txBody>
        </p:sp>
        <p:sp>
          <p:nvSpPr>
            <p:cNvPr id="337" name="object 337"/>
            <p:cNvSpPr/>
            <p:nvPr/>
          </p:nvSpPr>
          <p:spPr>
            <a:xfrm>
              <a:off x="4108196" y="2144268"/>
              <a:ext cx="155575" cy="155575"/>
            </a:xfrm>
            <a:custGeom>
              <a:avLst/>
              <a:gdLst/>
              <a:ahLst/>
              <a:cxnLst/>
              <a:rect l="l" t="t" r="r" b="b"/>
              <a:pathLst>
                <a:path w="155575" h="155575">
                  <a:moveTo>
                    <a:pt x="77596" y="155066"/>
                  </a:moveTo>
                  <a:lnTo>
                    <a:pt x="107695" y="148970"/>
                  </a:lnTo>
                  <a:lnTo>
                    <a:pt x="132461" y="132333"/>
                  </a:lnTo>
                  <a:lnTo>
                    <a:pt x="149098" y="107695"/>
                  </a:lnTo>
                  <a:lnTo>
                    <a:pt x="155193" y="77469"/>
                  </a:lnTo>
                  <a:lnTo>
                    <a:pt x="149098" y="47370"/>
                  </a:lnTo>
                  <a:lnTo>
                    <a:pt x="132461" y="22732"/>
                  </a:lnTo>
                  <a:lnTo>
                    <a:pt x="107695" y="6095"/>
                  </a:lnTo>
                  <a:lnTo>
                    <a:pt x="77596" y="0"/>
                  </a:lnTo>
                  <a:lnTo>
                    <a:pt x="47370" y="6095"/>
                  </a:lnTo>
                  <a:lnTo>
                    <a:pt x="22732" y="22732"/>
                  </a:lnTo>
                  <a:lnTo>
                    <a:pt x="6095" y="47370"/>
                  </a:lnTo>
                  <a:lnTo>
                    <a:pt x="0" y="77469"/>
                  </a:lnTo>
                  <a:lnTo>
                    <a:pt x="6095" y="107695"/>
                  </a:lnTo>
                  <a:lnTo>
                    <a:pt x="22732" y="132333"/>
                  </a:lnTo>
                  <a:lnTo>
                    <a:pt x="47370" y="148970"/>
                  </a:lnTo>
                  <a:lnTo>
                    <a:pt x="77596" y="155066"/>
                  </a:lnTo>
                  <a:close/>
                </a:path>
              </a:pathLst>
            </a:custGeom>
            <a:ln w="3175">
              <a:solidFill>
                <a:srgbClr val="221F1F"/>
              </a:solidFill>
            </a:ln>
          </p:spPr>
          <p:txBody>
            <a:bodyPr wrap="square" lIns="0" tIns="0" rIns="0" bIns="0" rtlCol="0"/>
            <a:lstStyle/>
            <a:p>
              <a:endParaRPr/>
            </a:p>
          </p:txBody>
        </p:sp>
        <p:sp>
          <p:nvSpPr>
            <p:cNvPr id="338" name="object 338"/>
            <p:cNvSpPr/>
            <p:nvPr/>
          </p:nvSpPr>
          <p:spPr>
            <a:xfrm>
              <a:off x="3902964" y="2136394"/>
              <a:ext cx="155575" cy="155575"/>
            </a:xfrm>
            <a:custGeom>
              <a:avLst/>
              <a:gdLst/>
              <a:ahLst/>
              <a:cxnLst/>
              <a:rect l="l" t="t" r="r" b="b"/>
              <a:pathLst>
                <a:path w="155575" h="155575">
                  <a:moveTo>
                    <a:pt x="77470" y="0"/>
                  </a:moveTo>
                  <a:lnTo>
                    <a:pt x="47371" y="6095"/>
                  </a:lnTo>
                  <a:lnTo>
                    <a:pt x="22733" y="22732"/>
                  </a:lnTo>
                  <a:lnTo>
                    <a:pt x="6096" y="47370"/>
                  </a:lnTo>
                  <a:lnTo>
                    <a:pt x="0" y="77469"/>
                  </a:lnTo>
                  <a:lnTo>
                    <a:pt x="6096" y="107695"/>
                  </a:lnTo>
                  <a:lnTo>
                    <a:pt x="22733" y="132334"/>
                  </a:lnTo>
                  <a:lnTo>
                    <a:pt x="47371" y="148970"/>
                  </a:lnTo>
                  <a:lnTo>
                    <a:pt x="77470" y="155066"/>
                  </a:lnTo>
                  <a:lnTo>
                    <a:pt x="107696" y="148970"/>
                  </a:lnTo>
                  <a:lnTo>
                    <a:pt x="132334" y="132334"/>
                  </a:lnTo>
                  <a:lnTo>
                    <a:pt x="148971" y="107695"/>
                  </a:lnTo>
                  <a:lnTo>
                    <a:pt x="155066" y="77469"/>
                  </a:lnTo>
                  <a:lnTo>
                    <a:pt x="148971" y="47370"/>
                  </a:lnTo>
                  <a:lnTo>
                    <a:pt x="132334" y="22732"/>
                  </a:lnTo>
                  <a:lnTo>
                    <a:pt x="107696" y="6095"/>
                  </a:lnTo>
                  <a:lnTo>
                    <a:pt x="77470" y="0"/>
                  </a:lnTo>
                  <a:close/>
                </a:path>
              </a:pathLst>
            </a:custGeom>
            <a:solidFill>
              <a:srgbClr val="221F1F"/>
            </a:solidFill>
          </p:spPr>
          <p:txBody>
            <a:bodyPr wrap="square" lIns="0" tIns="0" rIns="0" bIns="0" rtlCol="0"/>
            <a:lstStyle/>
            <a:p>
              <a:endParaRPr/>
            </a:p>
          </p:txBody>
        </p:sp>
        <p:sp>
          <p:nvSpPr>
            <p:cNvPr id="339" name="object 339"/>
            <p:cNvSpPr/>
            <p:nvPr/>
          </p:nvSpPr>
          <p:spPr>
            <a:xfrm>
              <a:off x="3902964" y="2136394"/>
              <a:ext cx="155575" cy="155575"/>
            </a:xfrm>
            <a:custGeom>
              <a:avLst/>
              <a:gdLst/>
              <a:ahLst/>
              <a:cxnLst/>
              <a:rect l="l" t="t" r="r" b="b"/>
              <a:pathLst>
                <a:path w="155575" h="155575">
                  <a:moveTo>
                    <a:pt x="77470" y="155066"/>
                  </a:moveTo>
                  <a:lnTo>
                    <a:pt x="107696" y="148970"/>
                  </a:lnTo>
                  <a:lnTo>
                    <a:pt x="132334" y="132334"/>
                  </a:lnTo>
                  <a:lnTo>
                    <a:pt x="148971" y="107695"/>
                  </a:lnTo>
                  <a:lnTo>
                    <a:pt x="155066" y="77469"/>
                  </a:lnTo>
                  <a:lnTo>
                    <a:pt x="148971" y="47370"/>
                  </a:lnTo>
                  <a:lnTo>
                    <a:pt x="132334" y="22732"/>
                  </a:lnTo>
                  <a:lnTo>
                    <a:pt x="107696" y="6095"/>
                  </a:lnTo>
                  <a:lnTo>
                    <a:pt x="77470" y="0"/>
                  </a:lnTo>
                  <a:lnTo>
                    <a:pt x="47371" y="6095"/>
                  </a:lnTo>
                  <a:lnTo>
                    <a:pt x="22733" y="22732"/>
                  </a:lnTo>
                  <a:lnTo>
                    <a:pt x="6096" y="47370"/>
                  </a:lnTo>
                  <a:lnTo>
                    <a:pt x="0" y="77469"/>
                  </a:lnTo>
                  <a:lnTo>
                    <a:pt x="6096" y="107695"/>
                  </a:lnTo>
                  <a:lnTo>
                    <a:pt x="22733" y="132334"/>
                  </a:lnTo>
                  <a:lnTo>
                    <a:pt x="47371" y="148970"/>
                  </a:lnTo>
                  <a:lnTo>
                    <a:pt x="77470" y="155066"/>
                  </a:lnTo>
                  <a:close/>
                </a:path>
              </a:pathLst>
            </a:custGeom>
            <a:ln w="3175">
              <a:solidFill>
                <a:srgbClr val="221F1F"/>
              </a:solidFill>
            </a:ln>
          </p:spPr>
          <p:txBody>
            <a:bodyPr wrap="square" lIns="0" tIns="0" rIns="0" bIns="0" rtlCol="0"/>
            <a:lstStyle/>
            <a:p>
              <a:endParaRPr/>
            </a:p>
          </p:txBody>
        </p:sp>
        <p:sp>
          <p:nvSpPr>
            <p:cNvPr id="340" name="object 340"/>
            <p:cNvSpPr/>
            <p:nvPr/>
          </p:nvSpPr>
          <p:spPr>
            <a:xfrm>
              <a:off x="3697605" y="2136394"/>
              <a:ext cx="155575" cy="155575"/>
            </a:xfrm>
            <a:custGeom>
              <a:avLst/>
              <a:gdLst/>
              <a:ahLst/>
              <a:cxnLst/>
              <a:rect l="l" t="t" r="r" b="b"/>
              <a:pathLst>
                <a:path w="155575" h="155575">
                  <a:moveTo>
                    <a:pt x="77597" y="0"/>
                  </a:moveTo>
                  <a:lnTo>
                    <a:pt x="47371" y="6095"/>
                  </a:lnTo>
                  <a:lnTo>
                    <a:pt x="22733" y="22732"/>
                  </a:lnTo>
                  <a:lnTo>
                    <a:pt x="6096" y="47370"/>
                  </a:lnTo>
                  <a:lnTo>
                    <a:pt x="0" y="77469"/>
                  </a:lnTo>
                  <a:lnTo>
                    <a:pt x="6096" y="107695"/>
                  </a:lnTo>
                  <a:lnTo>
                    <a:pt x="22733" y="132334"/>
                  </a:lnTo>
                  <a:lnTo>
                    <a:pt x="47371" y="148970"/>
                  </a:lnTo>
                  <a:lnTo>
                    <a:pt x="77597" y="155066"/>
                  </a:lnTo>
                  <a:lnTo>
                    <a:pt x="107823" y="148970"/>
                  </a:lnTo>
                  <a:lnTo>
                    <a:pt x="132461" y="132334"/>
                  </a:lnTo>
                  <a:lnTo>
                    <a:pt x="149098" y="107695"/>
                  </a:lnTo>
                  <a:lnTo>
                    <a:pt x="155194" y="77469"/>
                  </a:lnTo>
                  <a:lnTo>
                    <a:pt x="149098" y="47370"/>
                  </a:lnTo>
                  <a:lnTo>
                    <a:pt x="132461" y="22732"/>
                  </a:lnTo>
                  <a:lnTo>
                    <a:pt x="107823" y="6095"/>
                  </a:lnTo>
                  <a:lnTo>
                    <a:pt x="77597" y="0"/>
                  </a:lnTo>
                  <a:close/>
                </a:path>
              </a:pathLst>
            </a:custGeom>
            <a:solidFill>
              <a:srgbClr val="221F1F"/>
            </a:solidFill>
          </p:spPr>
          <p:txBody>
            <a:bodyPr wrap="square" lIns="0" tIns="0" rIns="0" bIns="0" rtlCol="0"/>
            <a:lstStyle/>
            <a:p>
              <a:endParaRPr/>
            </a:p>
          </p:txBody>
        </p:sp>
        <p:sp>
          <p:nvSpPr>
            <p:cNvPr id="341" name="object 341"/>
            <p:cNvSpPr/>
            <p:nvPr/>
          </p:nvSpPr>
          <p:spPr>
            <a:xfrm>
              <a:off x="3697605" y="2136394"/>
              <a:ext cx="155575" cy="155575"/>
            </a:xfrm>
            <a:custGeom>
              <a:avLst/>
              <a:gdLst/>
              <a:ahLst/>
              <a:cxnLst/>
              <a:rect l="l" t="t" r="r" b="b"/>
              <a:pathLst>
                <a:path w="155575" h="155575">
                  <a:moveTo>
                    <a:pt x="77597" y="155066"/>
                  </a:moveTo>
                  <a:lnTo>
                    <a:pt x="107823" y="148970"/>
                  </a:lnTo>
                  <a:lnTo>
                    <a:pt x="132461" y="132334"/>
                  </a:lnTo>
                  <a:lnTo>
                    <a:pt x="149098" y="107695"/>
                  </a:lnTo>
                  <a:lnTo>
                    <a:pt x="155194" y="77469"/>
                  </a:lnTo>
                  <a:lnTo>
                    <a:pt x="149098" y="47370"/>
                  </a:lnTo>
                  <a:lnTo>
                    <a:pt x="132461" y="22732"/>
                  </a:lnTo>
                  <a:lnTo>
                    <a:pt x="107823" y="6095"/>
                  </a:lnTo>
                  <a:lnTo>
                    <a:pt x="77597" y="0"/>
                  </a:lnTo>
                  <a:lnTo>
                    <a:pt x="47371" y="6095"/>
                  </a:lnTo>
                  <a:lnTo>
                    <a:pt x="22733" y="22732"/>
                  </a:lnTo>
                  <a:lnTo>
                    <a:pt x="6096" y="47370"/>
                  </a:lnTo>
                  <a:lnTo>
                    <a:pt x="0" y="77469"/>
                  </a:lnTo>
                  <a:lnTo>
                    <a:pt x="6096" y="107695"/>
                  </a:lnTo>
                  <a:lnTo>
                    <a:pt x="22733" y="132334"/>
                  </a:lnTo>
                  <a:lnTo>
                    <a:pt x="47371" y="148970"/>
                  </a:lnTo>
                  <a:lnTo>
                    <a:pt x="77597" y="155066"/>
                  </a:lnTo>
                  <a:close/>
                </a:path>
              </a:pathLst>
            </a:custGeom>
            <a:ln w="3175">
              <a:solidFill>
                <a:srgbClr val="221F1F"/>
              </a:solidFill>
            </a:ln>
          </p:spPr>
          <p:txBody>
            <a:bodyPr wrap="square" lIns="0" tIns="0" rIns="0" bIns="0" rtlCol="0"/>
            <a:lstStyle/>
            <a:p>
              <a:endParaRPr/>
            </a:p>
          </p:txBody>
        </p:sp>
        <p:sp>
          <p:nvSpPr>
            <p:cNvPr id="342" name="object 342"/>
            <p:cNvSpPr/>
            <p:nvPr/>
          </p:nvSpPr>
          <p:spPr>
            <a:xfrm>
              <a:off x="3511296" y="2136394"/>
              <a:ext cx="155575" cy="155575"/>
            </a:xfrm>
            <a:custGeom>
              <a:avLst/>
              <a:gdLst/>
              <a:ahLst/>
              <a:cxnLst/>
              <a:rect l="l" t="t" r="r" b="b"/>
              <a:pathLst>
                <a:path w="155575" h="155575">
                  <a:moveTo>
                    <a:pt x="77596" y="0"/>
                  </a:moveTo>
                  <a:lnTo>
                    <a:pt x="47370" y="6095"/>
                  </a:lnTo>
                  <a:lnTo>
                    <a:pt x="22732" y="22732"/>
                  </a:lnTo>
                  <a:lnTo>
                    <a:pt x="6095" y="47370"/>
                  </a:lnTo>
                  <a:lnTo>
                    <a:pt x="0" y="77469"/>
                  </a:lnTo>
                  <a:lnTo>
                    <a:pt x="6095" y="107695"/>
                  </a:lnTo>
                  <a:lnTo>
                    <a:pt x="22732" y="132334"/>
                  </a:lnTo>
                  <a:lnTo>
                    <a:pt x="47370" y="148970"/>
                  </a:lnTo>
                  <a:lnTo>
                    <a:pt x="77596" y="155066"/>
                  </a:lnTo>
                  <a:lnTo>
                    <a:pt x="107823" y="148970"/>
                  </a:lnTo>
                  <a:lnTo>
                    <a:pt x="132461" y="132334"/>
                  </a:lnTo>
                  <a:lnTo>
                    <a:pt x="149098" y="107695"/>
                  </a:lnTo>
                  <a:lnTo>
                    <a:pt x="155193" y="77469"/>
                  </a:lnTo>
                  <a:lnTo>
                    <a:pt x="149098" y="47370"/>
                  </a:lnTo>
                  <a:lnTo>
                    <a:pt x="132461" y="22732"/>
                  </a:lnTo>
                  <a:lnTo>
                    <a:pt x="107823" y="6095"/>
                  </a:lnTo>
                  <a:lnTo>
                    <a:pt x="77596" y="0"/>
                  </a:lnTo>
                  <a:close/>
                </a:path>
              </a:pathLst>
            </a:custGeom>
            <a:solidFill>
              <a:srgbClr val="221F1F"/>
            </a:solidFill>
          </p:spPr>
          <p:txBody>
            <a:bodyPr wrap="square" lIns="0" tIns="0" rIns="0" bIns="0" rtlCol="0"/>
            <a:lstStyle/>
            <a:p>
              <a:endParaRPr/>
            </a:p>
          </p:txBody>
        </p:sp>
      </p:grpSp>
      <p:sp>
        <p:nvSpPr>
          <p:cNvPr id="343" name="object 343"/>
          <p:cNvSpPr txBox="1"/>
          <p:nvPr/>
        </p:nvSpPr>
        <p:spPr>
          <a:xfrm>
            <a:off x="2683764" y="2135505"/>
            <a:ext cx="2305050" cy="1016635"/>
          </a:xfrm>
          <a:prstGeom prst="rect">
            <a:avLst/>
          </a:prstGeom>
        </p:spPr>
        <p:txBody>
          <a:bodyPr vert="horz" wrap="square" lIns="0" tIns="12700" rIns="0" bIns="0" rtlCol="0">
            <a:spAutoFit/>
          </a:bodyPr>
          <a:lstStyle/>
          <a:p>
            <a:pPr marL="871219">
              <a:lnSpc>
                <a:spcPct val="100000"/>
              </a:lnSpc>
              <a:spcBef>
                <a:spcPts val="100"/>
              </a:spcBef>
              <a:tabLst>
                <a:tab pos="1264920" algn="l"/>
                <a:tab pos="1463675" algn="l"/>
                <a:tab pos="1686560" algn="l"/>
              </a:tabLst>
            </a:pPr>
            <a:r>
              <a:rPr sz="1350" baseline="3086" dirty="0">
                <a:solidFill>
                  <a:srgbClr val="FFFFFF"/>
                </a:solidFill>
                <a:latin typeface="Montserrat"/>
                <a:cs typeface="Montserrat"/>
              </a:rPr>
              <a:t>e</a:t>
            </a:r>
            <a:r>
              <a:rPr sz="1350" spc="307" baseline="3086" dirty="0">
                <a:solidFill>
                  <a:srgbClr val="FFFFFF"/>
                </a:solidFill>
                <a:latin typeface="Montserrat"/>
                <a:cs typeface="Montserrat"/>
              </a:rPr>
              <a:t>  </a:t>
            </a:r>
            <a:r>
              <a:rPr sz="1350" spc="-75" baseline="3086" dirty="0">
                <a:solidFill>
                  <a:srgbClr val="FFFFFF"/>
                </a:solidFill>
                <a:latin typeface="Montserrat"/>
                <a:cs typeface="Montserrat"/>
              </a:rPr>
              <a:t>d</a:t>
            </a:r>
            <a:r>
              <a:rPr sz="1350" baseline="3086" dirty="0">
                <a:solidFill>
                  <a:srgbClr val="FFFFFF"/>
                </a:solidFill>
                <a:latin typeface="Montserrat"/>
                <a:cs typeface="Montserrat"/>
              </a:rPr>
              <a:t>	</a:t>
            </a:r>
            <a:r>
              <a:rPr sz="1350" spc="-75" baseline="3086" dirty="0">
                <a:solidFill>
                  <a:srgbClr val="FFFFFF"/>
                </a:solidFill>
                <a:latin typeface="Montserrat"/>
                <a:cs typeface="Montserrat"/>
              </a:rPr>
              <a:t>c</a:t>
            </a:r>
            <a:r>
              <a:rPr sz="1350" baseline="3086" dirty="0">
                <a:solidFill>
                  <a:srgbClr val="FFFFFF"/>
                </a:solidFill>
                <a:latin typeface="Montserrat"/>
                <a:cs typeface="Montserrat"/>
              </a:rPr>
              <a:t>	</a:t>
            </a:r>
            <a:r>
              <a:rPr sz="900" spc="-60" dirty="0">
                <a:solidFill>
                  <a:srgbClr val="FFFFFF"/>
                </a:solidFill>
                <a:latin typeface="Montserrat"/>
                <a:cs typeface="Montserrat"/>
              </a:rPr>
              <a:t>b</a:t>
            </a:r>
            <a:r>
              <a:rPr sz="900" dirty="0">
                <a:solidFill>
                  <a:srgbClr val="FFFFFF"/>
                </a:solidFill>
                <a:latin typeface="Montserrat"/>
                <a:cs typeface="Montserrat"/>
              </a:rPr>
              <a:t>	</a:t>
            </a:r>
            <a:r>
              <a:rPr sz="1350" spc="-75" baseline="6172" dirty="0">
                <a:solidFill>
                  <a:srgbClr val="FFFFFF"/>
                </a:solidFill>
                <a:latin typeface="Montserrat"/>
                <a:cs typeface="Montserrat"/>
              </a:rPr>
              <a:t>a</a:t>
            </a:r>
            <a:endParaRPr sz="1350" baseline="6172">
              <a:latin typeface="Montserrat"/>
              <a:cs typeface="Montserrat"/>
            </a:endParaRPr>
          </a:p>
          <a:p>
            <a:pPr marL="38100">
              <a:lnSpc>
                <a:spcPct val="100000"/>
              </a:lnSpc>
              <a:spcBef>
                <a:spcPts val="1060"/>
              </a:spcBef>
            </a:pPr>
            <a:r>
              <a:rPr sz="800" b="1" dirty="0">
                <a:solidFill>
                  <a:srgbClr val="221F1F"/>
                </a:solidFill>
                <a:latin typeface="Montserrat"/>
                <a:cs typeface="Montserrat"/>
              </a:rPr>
              <a:t>a.</a:t>
            </a:r>
            <a:r>
              <a:rPr sz="800" b="1" spc="-10" dirty="0">
                <a:solidFill>
                  <a:srgbClr val="221F1F"/>
                </a:solidFill>
                <a:latin typeface="Montserrat"/>
                <a:cs typeface="Montserrat"/>
              </a:rPr>
              <a:t> ODÓMETRO</a:t>
            </a:r>
            <a:endParaRPr sz="800">
              <a:latin typeface="Montserrat"/>
              <a:cs typeface="Montserrat"/>
            </a:endParaRPr>
          </a:p>
          <a:p>
            <a:pPr marL="38100" marR="30480" algn="just">
              <a:lnSpc>
                <a:spcPct val="100000"/>
              </a:lnSpc>
              <a:spcBef>
                <a:spcPts val="495"/>
              </a:spcBef>
            </a:pPr>
            <a:r>
              <a:rPr sz="700" dirty="0">
                <a:latin typeface="Montserrat"/>
                <a:cs typeface="Montserrat"/>
              </a:rPr>
              <a:t>El</a:t>
            </a:r>
            <a:r>
              <a:rPr sz="700" spc="335" dirty="0">
                <a:latin typeface="Montserrat"/>
                <a:cs typeface="Montserrat"/>
              </a:rPr>
              <a:t> </a:t>
            </a:r>
            <a:r>
              <a:rPr sz="700" dirty="0">
                <a:latin typeface="Montserrat"/>
                <a:cs typeface="Montserrat"/>
              </a:rPr>
              <a:t>odómetro</a:t>
            </a:r>
            <a:r>
              <a:rPr sz="700" spc="330" dirty="0">
                <a:latin typeface="Montserrat"/>
                <a:cs typeface="Montserrat"/>
              </a:rPr>
              <a:t> </a:t>
            </a:r>
            <a:r>
              <a:rPr sz="700" dirty="0">
                <a:latin typeface="Montserrat"/>
                <a:cs typeface="Montserrat"/>
              </a:rPr>
              <a:t>registra</a:t>
            </a:r>
            <a:r>
              <a:rPr sz="700" spc="335" dirty="0">
                <a:latin typeface="Montserrat"/>
                <a:cs typeface="Montserrat"/>
              </a:rPr>
              <a:t> </a:t>
            </a:r>
            <a:r>
              <a:rPr sz="700" dirty="0">
                <a:latin typeface="Montserrat"/>
                <a:cs typeface="Montserrat"/>
              </a:rPr>
              <a:t>el</a:t>
            </a:r>
            <a:r>
              <a:rPr sz="700" spc="335" dirty="0">
                <a:latin typeface="Montserrat"/>
                <a:cs typeface="Montserrat"/>
              </a:rPr>
              <a:t> </a:t>
            </a:r>
            <a:r>
              <a:rPr sz="700" dirty="0">
                <a:latin typeface="Montserrat"/>
                <a:cs typeface="Montserrat"/>
              </a:rPr>
              <a:t>total</a:t>
            </a:r>
            <a:r>
              <a:rPr sz="700" spc="340" dirty="0">
                <a:latin typeface="Montserrat"/>
                <a:cs typeface="Montserrat"/>
              </a:rPr>
              <a:t> </a:t>
            </a:r>
            <a:r>
              <a:rPr sz="700" dirty="0">
                <a:latin typeface="Montserrat"/>
                <a:cs typeface="Montserrat"/>
              </a:rPr>
              <a:t>de</a:t>
            </a:r>
            <a:r>
              <a:rPr sz="700" spc="335" dirty="0">
                <a:latin typeface="Montserrat"/>
                <a:cs typeface="Montserrat"/>
              </a:rPr>
              <a:t> </a:t>
            </a:r>
            <a:r>
              <a:rPr sz="700" dirty="0">
                <a:latin typeface="Montserrat"/>
                <a:cs typeface="Montserrat"/>
              </a:rPr>
              <a:t>la</a:t>
            </a:r>
            <a:r>
              <a:rPr sz="700" spc="330" dirty="0">
                <a:latin typeface="Montserrat"/>
                <a:cs typeface="Montserrat"/>
              </a:rPr>
              <a:t> </a:t>
            </a:r>
            <a:r>
              <a:rPr sz="700" spc="-10" dirty="0">
                <a:latin typeface="Montserrat"/>
                <a:cs typeface="Montserrat"/>
              </a:rPr>
              <a:t>distancia</a:t>
            </a:r>
            <a:r>
              <a:rPr sz="700" spc="500" dirty="0">
                <a:latin typeface="Montserrat"/>
                <a:cs typeface="Montserrat"/>
              </a:rPr>
              <a:t> </a:t>
            </a:r>
            <a:r>
              <a:rPr sz="700" dirty="0">
                <a:latin typeface="Montserrat"/>
                <a:cs typeface="Montserrat"/>
              </a:rPr>
              <a:t>recorrida</a:t>
            </a:r>
            <a:r>
              <a:rPr sz="700" spc="295" dirty="0">
                <a:latin typeface="Montserrat"/>
                <a:cs typeface="Montserrat"/>
              </a:rPr>
              <a:t> </a:t>
            </a:r>
            <a:r>
              <a:rPr sz="700" dirty="0">
                <a:latin typeface="Montserrat"/>
                <a:cs typeface="Montserrat"/>
              </a:rPr>
              <a:t>por</a:t>
            </a:r>
            <a:r>
              <a:rPr sz="700" spc="295" dirty="0">
                <a:latin typeface="Montserrat"/>
                <a:cs typeface="Montserrat"/>
              </a:rPr>
              <a:t> </a:t>
            </a:r>
            <a:r>
              <a:rPr sz="700" dirty="0">
                <a:latin typeface="Montserrat"/>
                <a:cs typeface="Montserrat"/>
              </a:rPr>
              <a:t>el</a:t>
            </a:r>
            <a:r>
              <a:rPr sz="700" spc="300" dirty="0">
                <a:latin typeface="Montserrat"/>
                <a:cs typeface="Montserrat"/>
              </a:rPr>
              <a:t> </a:t>
            </a:r>
            <a:r>
              <a:rPr sz="700" dirty="0">
                <a:latin typeface="Montserrat"/>
                <a:cs typeface="Montserrat"/>
              </a:rPr>
              <a:t>Vehículo</a:t>
            </a:r>
            <a:r>
              <a:rPr sz="700" spc="295" dirty="0">
                <a:latin typeface="Montserrat"/>
                <a:cs typeface="Montserrat"/>
              </a:rPr>
              <a:t> </a:t>
            </a:r>
            <a:r>
              <a:rPr sz="700" dirty="0">
                <a:latin typeface="Montserrat"/>
                <a:cs typeface="Montserrat"/>
              </a:rPr>
              <a:t>en</a:t>
            </a:r>
            <a:r>
              <a:rPr sz="700" spc="295" dirty="0">
                <a:latin typeface="Montserrat"/>
                <a:cs typeface="Montserrat"/>
              </a:rPr>
              <a:t> </a:t>
            </a:r>
            <a:r>
              <a:rPr sz="700" dirty="0">
                <a:latin typeface="Montserrat"/>
                <a:cs typeface="Montserrat"/>
              </a:rPr>
              <a:t>kilómetros</a:t>
            </a:r>
            <a:r>
              <a:rPr sz="700" spc="295" dirty="0">
                <a:latin typeface="Montserrat"/>
                <a:cs typeface="Montserrat"/>
              </a:rPr>
              <a:t> </a:t>
            </a:r>
            <a:r>
              <a:rPr sz="700" dirty="0">
                <a:latin typeface="Montserrat"/>
                <a:cs typeface="Montserrat"/>
              </a:rPr>
              <a:t>o</a:t>
            </a:r>
            <a:r>
              <a:rPr sz="700" spc="305"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millas</a:t>
            </a:r>
            <a:r>
              <a:rPr sz="700" spc="335" dirty="0">
                <a:latin typeface="Montserrat"/>
                <a:cs typeface="Montserrat"/>
              </a:rPr>
              <a:t> </a:t>
            </a:r>
            <a:r>
              <a:rPr sz="700" dirty="0">
                <a:latin typeface="Montserrat"/>
                <a:cs typeface="Montserrat"/>
              </a:rPr>
              <a:t>según</a:t>
            </a:r>
            <a:r>
              <a:rPr sz="700" spc="335" dirty="0">
                <a:latin typeface="Montserrat"/>
                <a:cs typeface="Montserrat"/>
              </a:rPr>
              <a:t> </a:t>
            </a:r>
            <a:r>
              <a:rPr sz="700" dirty="0">
                <a:latin typeface="Montserrat"/>
                <a:cs typeface="Montserrat"/>
              </a:rPr>
              <a:t>la</a:t>
            </a:r>
            <a:r>
              <a:rPr sz="700" spc="345" dirty="0">
                <a:latin typeface="Montserrat"/>
                <a:cs typeface="Montserrat"/>
              </a:rPr>
              <a:t> </a:t>
            </a:r>
            <a:r>
              <a:rPr sz="700" dirty="0">
                <a:latin typeface="Montserrat"/>
                <a:cs typeface="Montserrat"/>
              </a:rPr>
              <a:t>configuración</a:t>
            </a:r>
            <a:r>
              <a:rPr sz="700" spc="355" dirty="0">
                <a:latin typeface="Montserrat"/>
                <a:cs typeface="Montserrat"/>
              </a:rPr>
              <a:t> </a:t>
            </a:r>
            <a:r>
              <a:rPr sz="700" dirty="0">
                <a:latin typeface="Montserrat"/>
                <a:cs typeface="Montserrat"/>
              </a:rPr>
              <a:t>del</a:t>
            </a:r>
            <a:r>
              <a:rPr sz="700" spc="350" dirty="0">
                <a:latin typeface="Montserrat"/>
                <a:cs typeface="Montserrat"/>
              </a:rPr>
              <a:t> </a:t>
            </a:r>
            <a:r>
              <a:rPr sz="700" dirty="0">
                <a:latin typeface="Montserrat"/>
                <a:cs typeface="Montserrat"/>
              </a:rPr>
              <a:t>usuario.</a:t>
            </a:r>
            <a:r>
              <a:rPr sz="700" spc="35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dígito</a:t>
            </a:r>
            <a:r>
              <a:rPr sz="700" spc="-25" dirty="0">
                <a:latin typeface="Montserrat"/>
                <a:cs typeface="Montserrat"/>
              </a:rPr>
              <a:t> </a:t>
            </a:r>
            <a:r>
              <a:rPr sz="700" dirty="0">
                <a:latin typeface="Montserrat"/>
                <a:cs typeface="Montserrat"/>
              </a:rPr>
              <a:t>después</a:t>
            </a:r>
            <a:r>
              <a:rPr sz="700" spc="-10" dirty="0">
                <a:latin typeface="Montserrat"/>
                <a:cs typeface="Montserrat"/>
              </a:rPr>
              <a:t> </a:t>
            </a:r>
            <a:r>
              <a:rPr sz="700" dirty="0">
                <a:latin typeface="Montserrat"/>
                <a:cs typeface="Montserrat"/>
              </a:rPr>
              <a:t>del</a:t>
            </a:r>
            <a:r>
              <a:rPr sz="700" spc="-10" dirty="0">
                <a:latin typeface="Montserrat"/>
                <a:cs typeface="Montserrat"/>
              </a:rPr>
              <a:t> </a:t>
            </a:r>
            <a:r>
              <a:rPr sz="700" dirty="0">
                <a:latin typeface="Montserrat"/>
                <a:cs typeface="Montserrat"/>
              </a:rPr>
              <a:t>punto</a:t>
            </a:r>
            <a:r>
              <a:rPr sz="700" spc="-15" dirty="0">
                <a:latin typeface="Montserrat"/>
                <a:cs typeface="Montserrat"/>
              </a:rPr>
              <a:t> </a:t>
            </a:r>
            <a:r>
              <a:rPr sz="700" dirty="0">
                <a:latin typeface="Montserrat"/>
                <a:cs typeface="Montserrat"/>
              </a:rPr>
              <a:t>(hacia</a:t>
            </a:r>
            <a:r>
              <a:rPr sz="700" spc="-5" dirty="0">
                <a:latin typeface="Montserrat"/>
                <a:cs typeface="Montserrat"/>
              </a:rPr>
              <a:t> </a:t>
            </a:r>
            <a:r>
              <a:rPr sz="700" dirty="0">
                <a:latin typeface="Montserrat"/>
                <a:cs typeface="Montserrat"/>
              </a:rPr>
              <a:t>la</a:t>
            </a:r>
            <a:r>
              <a:rPr sz="700" spc="-5" dirty="0">
                <a:latin typeface="Montserrat"/>
                <a:cs typeface="Montserrat"/>
              </a:rPr>
              <a:t> </a:t>
            </a:r>
            <a:r>
              <a:rPr sz="700" dirty="0">
                <a:latin typeface="Montserrat"/>
                <a:cs typeface="Montserrat"/>
              </a:rPr>
              <a:t>derecha)</a:t>
            </a:r>
            <a:r>
              <a:rPr sz="700" spc="-25" dirty="0">
                <a:latin typeface="Montserrat"/>
                <a:cs typeface="Montserrat"/>
              </a:rPr>
              <a:t> </a:t>
            </a:r>
            <a:r>
              <a:rPr sz="700" spc="-10" dirty="0">
                <a:latin typeface="Montserrat"/>
                <a:cs typeface="Montserrat"/>
              </a:rPr>
              <a:t>indica</a:t>
            </a:r>
            <a:r>
              <a:rPr sz="700" spc="500" dirty="0">
                <a:latin typeface="Montserrat"/>
                <a:cs typeface="Montserrat"/>
              </a:rPr>
              <a:t> </a:t>
            </a:r>
            <a:r>
              <a:rPr sz="700" dirty="0">
                <a:latin typeface="Montserrat"/>
                <a:cs typeface="Montserrat"/>
              </a:rPr>
              <a:t>décimas</a:t>
            </a:r>
            <a:r>
              <a:rPr sz="700" spc="-10"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kilometro</a:t>
            </a:r>
            <a:r>
              <a:rPr sz="700" spc="-20" dirty="0">
                <a:latin typeface="Montserrat"/>
                <a:cs typeface="Montserrat"/>
              </a:rPr>
              <a:t> </a:t>
            </a:r>
            <a:r>
              <a:rPr sz="700" dirty="0">
                <a:latin typeface="Montserrat"/>
                <a:cs typeface="Montserrat"/>
              </a:rPr>
              <a:t>o</a:t>
            </a:r>
            <a:r>
              <a:rPr sz="700" spc="-25" dirty="0">
                <a:latin typeface="Montserrat"/>
                <a:cs typeface="Montserrat"/>
              </a:rPr>
              <a:t> </a:t>
            </a:r>
            <a:r>
              <a:rPr sz="700" spc="-10" dirty="0">
                <a:latin typeface="Montserrat"/>
                <a:cs typeface="Montserrat"/>
              </a:rPr>
              <a:t>milla.</a:t>
            </a:r>
            <a:endParaRPr sz="700">
              <a:latin typeface="Montserrat"/>
              <a:cs typeface="Montserrat"/>
            </a:endParaRPr>
          </a:p>
        </p:txBody>
      </p:sp>
      <p:sp>
        <p:nvSpPr>
          <p:cNvPr id="344" name="object 344"/>
          <p:cNvSpPr/>
          <p:nvPr/>
        </p:nvSpPr>
        <p:spPr>
          <a:xfrm>
            <a:off x="3511296" y="2136394"/>
            <a:ext cx="155575" cy="155575"/>
          </a:xfrm>
          <a:custGeom>
            <a:avLst/>
            <a:gdLst/>
            <a:ahLst/>
            <a:cxnLst/>
            <a:rect l="l" t="t" r="r" b="b"/>
            <a:pathLst>
              <a:path w="155575" h="155575">
                <a:moveTo>
                  <a:pt x="77596" y="155066"/>
                </a:moveTo>
                <a:lnTo>
                  <a:pt x="107823" y="148970"/>
                </a:lnTo>
                <a:lnTo>
                  <a:pt x="132461" y="132334"/>
                </a:lnTo>
                <a:lnTo>
                  <a:pt x="149098" y="107695"/>
                </a:lnTo>
                <a:lnTo>
                  <a:pt x="155193" y="77469"/>
                </a:lnTo>
                <a:lnTo>
                  <a:pt x="149098" y="47370"/>
                </a:lnTo>
                <a:lnTo>
                  <a:pt x="132461" y="22732"/>
                </a:lnTo>
                <a:lnTo>
                  <a:pt x="107823" y="6095"/>
                </a:lnTo>
                <a:lnTo>
                  <a:pt x="77596" y="0"/>
                </a:lnTo>
                <a:lnTo>
                  <a:pt x="47370" y="6095"/>
                </a:lnTo>
                <a:lnTo>
                  <a:pt x="22732" y="22732"/>
                </a:lnTo>
                <a:lnTo>
                  <a:pt x="6095" y="47370"/>
                </a:lnTo>
                <a:lnTo>
                  <a:pt x="0" y="77469"/>
                </a:lnTo>
                <a:lnTo>
                  <a:pt x="6095" y="107695"/>
                </a:lnTo>
                <a:lnTo>
                  <a:pt x="22732" y="132334"/>
                </a:lnTo>
                <a:lnTo>
                  <a:pt x="47370" y="148970"/>
                </a:lnTo>
                <a:lnTo>
                  <a:pt x="77596" y="155066"/>
                </a:lnTo>
                <a:close/>
              </a:path>
            </a:pathLst>
          </a:custGeom>
          <a:ln w="3175">
            <a:solidFill>
              <a:srgbClr val="221F1F"/>
            </a:solidFill>
          </a:ln>
        </p:spPr>
        <p:txBody>
          <a:bodyPr wrap="square" lIns="0" tIns="0" rIns="0" bIns="0" rtlCol="0"/>
          <a:lstStyle/>
          <a:p>
            <a:endParaRPr/>
          </a:p>
        </p:txBody>
      </p:sp>
      <p:pic>
        <p:nvPicPr>
          <p:cNvPr id="345" name="object 345"/>
          <p:cNvPicPr/>
          <p:nvPr/>
        </p:nvPicPr>
        <p:blipFill>
          <a:blip r:embed="rId9" cstate="print"/>
          <a:stretch>
            <a:fillRect/>
          </a:stretch>
        </p:blipFill>
        <p:spPr>
          <a:xfrm>
            <a:off x="3422015" y="3223234"/>
            <a:ext cx="813701" cy="323989"/>
          </a:xfrm>
          <a:prstGeom prst="rect">
            <a:avLst/>
          </a:prstGeom>
        </p:spPr>
      </p:pic>
      <p:sp>
        <p:nvSpPr>
          <p:cNvPr id="346" name="object 346"/>
          <p:cNvSpPr/>
          <p:nvPr/>
        </p:nvSpPr>
        <p:spPr>
          <a:xfrm>
            <a:off x="1668907" y="863092"/>
            <a:ext cx="50165" cy="68580"/>
          </a:xfrm>
          <a:custGeom>
            <a:avLst/>
            <a:gdLst/>
            <a:ahLst/>
            <a:cxnLst/>
            <a:rect l="l" t="t" r="r" b="b"/>
            <a:pathLst>
              <a:path w="50164" h="68580">
                <a:moveTo>
                  <a:pt x="50037" y="0"/>
                </a:moveTo>
                <a:lnTo>
                  <a:pt x="13588" y="0"/>
                </a:lnTo>
                <a:lnTo>
                  <a:pt x="0" y="68071"/>
                </a:lnTo>
                <a:lnTo>
                  <a:pt x="10794" y="68071"/>
                </a:lnTo>
                <a:lnTo>
                  <a:pt x="16510" y="39115"/>
                </a:lnTo>
                <a:lnTo>
                  <a:pt x="41656" y="39115"/>
                </a:lnTo>
                <a:lnTo>
                  <a:pt x="43942" y="27685"/>
                </a:lnTo>
                <a:lnTo>
                  <a:pt x="18795" y="27685"/>
                </a:lnTo>
                <a:lnTo>
                  <a:pt x="21970" y="11302"/>
                </a:lnTo>
                <a:lnTo>
                  <a:pt x="47625" y="11302"/>
                </a:lnTo>
                <a:lnTo>
                  <a:pt x="50037" y="0"/>
                </a:lnTo>
                <a:close/>
              </a:path>
            </a:pathLst>
          </a:custGeom>
          <a:solidFill>
            <a:srgbClr val="221F1F"/>
          </a:solidFill>
        </p:spPr>
        <p:txBody>
          <a:bodyPr wrap="square" lIns="0" tIns="0" rIns="0" bIns="0" rtlCol="0"/>
          <a:lstStyle/>
          <a:p>
            <a:endParaRPr/>
          </a:p>
        </p:txBody>
      </p:sp>
      <p:sp>
        <p:nvSpPr>
          <p:cNvPr id="347" name="object 347"/>
          <p:cNvSpPr/>
          <p:nvPr/>
        </p:nvSpPr>
        <p:spPr>
          <a:xfrm>
            <a:off x="871715" y="796416"/>
            <a:ext cx="868044" cy="287655"/>
          </a:xfrm>
          <a:custGeom>
            <a:avLst/>
            <a:gdLst/>
            <a:ahLst/>
            <a:cxnLst/>
            <a:rect l="l" t="t" r="r" b="b"/>
            <a:pathLst>
              <a:path w="868044" h="287655">
                <a:moveTo>
                  <a:pt x="64808" y="60325"/>
                </a:moveTo>
                <a:lnTo>
                  <a:pt x="26263" y="60325"/>
                </a:lnTo>
                <a:lnTo>
                  <a:pt x="12700" y="128397"/>
                </a:lnTo>
                <a:lnTo>
                  <a:pt x="53314" y="128397"/>
                </a:lnTo>
                <a:lnTo>
                  <a:pt x="55600" y="116967"/>
                </a:lnTo>
                <a:lnTo>
                  <a:pt x="25361" y="116967"/>
                </a:lnTo>
                <a:lnTo>
                  <a:pt x="29349" y="98552"/>
                </a:lnTo>
                <a:lnTo>
                  <a:pt x="56273" y="98552"/>
                </a:lnTo>
                <a:lnTo>
                  <a:pt x="58521" y="87122"/>
                </a:lnTo>
                <a:lnTo>
                  <a:pt x="31610" y="87122"/>
                </a:lnTo>
                <a:lnTo>
                  <a:pt x="34709" y="71628"/>
                </a:lnTo>
                <a:lnTo>
                  <a:pt x="62560" y="71628"/>
                </a:lnTo>
                <a:lnTo>
                  <a:pt x="64808" y="60325"/>
                </a:lnTo>
                <a:close/>
              </a:path>
              <a:path w="868044" h="287655">
                <a:moveTo>
                  <a:pt x="89827" y="147066"/>
                </a:moveTo>
                <a:lnTo>
                  <a:pt x="0" y="147066"/>
                </a:lnTo>
                <a:lnTo>
                  <a:pt x="0" y="257937"/>
                </a:lnTo>
                <a:lnTo>
                  <a:pt x="89827" y="257937"/>
                </a:lnTo>
                <a:lnTo>
                  <a:pt x="89827" y="147066"/>
                </a:lnTo>
                <a:close/>
              </a:path>
              <a:path w="868044" h="287655">
                <a:moveTo>
                  <a:pt x="200977" y="147066"/>
                </a:moveTo>
                <a:lnTo>
                  <a:pt x="111137" y="147066"/>
                </a:lnTo>
                <a:lnTo>
                  <a:pt x="111137" y="257937"/>
                </a:lnTo>
                <a:lnTo>
                  <a:pt x="200964" y="257937"/>
                </a:lnTo>
                <a:lnTo>
                  <a:pt x="200977" y="147066"/>
                </a:lnTo>
                <a:close/>
              </a:path>
              <a:path w="868044" h="287655">
                <a:moveTo>
                  <a:pt x="312102" y="147116"/>
                </a:moveTo>
                <a:lnTo>
                  <a:pt x="222275" y="147116"/>
                </a:lnTo>
                <a:lnTo>
                  <a:pt x="222275" y="257937"/>
                </a:lnTo>
                <a:lnTo>
                  <a:pt x="312102" y="257937"/>
                </a:lnTo>
                <a:lnTo>
                  <a:pt x="312102" y="147116"/>
                </a:lnTo>
                <a:close/>
              </a:path>
              <a:path w="868044" h="287655">
                <a:moveTo>
                  <a:pt x="423303" y="147066"/>
                </a:moveTo>
                <a:lnTo>
                  <a:pt x="333413" y="147066"/>
                </a:lnTo>
                <a:lnTo>
                  <a:pt x="333413" y="257937"/>
                </a:lnTo>
                <a:lnTo>
                  <a:pt x="423176" y="257937"/>
                </a:lnTo>
                <a:lnTo>
                  <a:pt x="423303" y="147066"/>
                </a:lnTo>
                <a:close/>
              </a:path>
              <a:path w="868044" h="287655">
                <a:moveTo>
                  <a:pt x="495185" y="107188"/>
                </a:moveTo>
                <a:lnTo>
                  <a:pt x="483120" y="55245"/>
                </a:lnTo>
                <a:lnTo>
                  <a:pt x="492645" y="49657"/>
                </a:lnTo>
                <a:lnTo>
                  <a:pt x="488454" y="36322"/>
                </a:lnTo>
                <a:lnTo>
                  <a:pt x="480961" y="24892"/>
                </a:lnTo>
                <a:lnTo>
                  <a:pt x="470420" y="16129"/>
                </a:lnTo>
                <a:lnTo>
                  <a:pt x="457974" y="10541"/>
                </a:lnTo>
                <a:lnTo>
                  <a:pt x="457466" y="18923"/>
                </a:lnTo>
                <a:lnTo>
                  <a:pt x="464578" y="26162"/>
                </a:lnTo>
                <a:lnTo>
                  <a:pt x="470039" y="34798"/>
                </a:lnTo>
                <a:lnTo>
                  <a:pt x="473468" y="44450"/>
                </a:lnTo>
                <a:lnTo>
                  <a:pt x="474611" y="54483"/>
                </a:lnTo>
                <a:lnTo>
                  <a:pt x="474738" y="57658"/>
                </a:lnTo>
                <a:lnTo>
                  <a:pt x="486422" y="107315"/>
                </a:lnTo>
                <a:lnTo>
                  <a:pt x="486549" y="114808"/>
                </a:lnTo>
                <a:lnTo>
                  <a:pt x="481850" y="119634"/>
                </a:lnTo>
                <a:lnTo>
                  <a:pt x="470293" y="119634"/>
                </a:lnTo>
                <a:lnTo>
                  <a:pt x="465594" y="114808"/>
                </a:lnTo>
                <a:lnTo>
                  <a:pt x="465594" y="61976"/>
                </a:lnTo>
                <a:lnTo>
                  <a:pt x="463943" y="54737"/>
                </a:lnTo>
                <a:lnTo>
                  <a:pt x="445909" y="45339"/>
                </a:lnTo>
                <a:lnTo>
                  <a:pt x="445909" y="10287"/>
                </a:lnTo>
                <a:lnTo>
                  <a:pt x="445909" y="2921"/>
                </a:lnTo>
                <a:lnTo>
                  <a:pt x="442988" y="0"/>
                </a:lnTo>
                <a:lnTo>
                  <a:pt x="438162" y="0"/>
                </a:lnTo>
                <a:lnTo>
                  <a:pt x="438162" y="10287"/>
                </a:lnTo>
                <a:lnTo>
                  <a:pt x="438162" y="48514"/>
                </a:lnTo>
                <a:lnTo>
                  <a:pt x="388086" y="48514"/>
                </a:lnTo>
                <a:lnTo>
                  <a:pt x="388086" y="10287"/>
                </a:lnTo>
                <a:lnTo>
                  <a:pt x="438162" y="10287"/>
                </a:lnTo>
                <a:lnTo>
                  <a:pt x="438162" y="0"/>
                </a:lnTo>
                <a:lnTo>
                  <a:pt x="383273" y="0"/>
                </a:lnTo>
                <a:lnTo>
                  <a:pt x="380326" y="3048"/>
                </a:lnTo>
                <a:lnTo>
                  <a:pt x="380288" y="123698"/>
                </a:lnTo>
                <a:lnTo>
                  <a:pt x="372681" y="123698"/>
                </a:lnTo>
                <a:lnTo>
                  <a:pt x="372656" y="133096"/>
                </a:lnTo>
                <a:lnTo>
                  <a:pt x="453529" y="133096"/>
                </a:lnTo>
                <a:lnTo>
                  <a:pt x="453529" y="123698"/>
                </a:lnTo>
                <a:lnTo>
                  <a:pt x="445909" y="123571"/>
                </a:lnTo>
                <a:lnTo>
                  <a:pt x="445909" y="54483"/>
                </a:lnTo>
                <a:lnTo>
                  <a:pt x="446544" y="54229"/>
                </a:lnTo>
                <a:lnTo>
                  <a:pt x="453339" y="54178"/>
                </a:lnTo>
                <a:lnTo>
                  <a:pt x="456704" y="57658"/>
                </a:lnTo>
                <a:lnTo>
                  <a:pt x="456704" y="108966"/>
                </a:lnTo>
                <a:lnTo>
                  <a:pt x="458228" y="116586"/>
                </a:lnTo>
                <a:lnTo>
                  <a:pt x="462292" y="122809"/>
                </a:lnTo>
                <a:lnTo>
                  <a:pt x="468515" y="127000"/>
                </a:lnTo>
                <a:lnTo>
                  <a:pt x="475881" y="128524"/>
                </a:lnTo>
                <a:lnTo>
                  <a:pt x="483374" y="127000"/>
                </a:lnTo>
                <a:lnTo>
                  <a:pt x="489470" y="122809"/>
                </a:lnTo>
                <a:lnTo>
                  <a:pt x="491629" y="119634"/>
                </a:lnTo>
                <a:lnTo>
                  <a:pt x="493661" y="116586"/>
                </a:lnTo>
                <a:lnTo>
                  <a:pt x="495185" y="108966"/>
                </a:lnTo>
                <a:lnTo>
                  <a:pt x="495185" y="107188"/>
                </a:lnTo>
                <a:close/>
              </a:path>
              <a:path w="868044" h="287655">
                <a:moveTo>
                  <a:pt x="867549" y="265303"/>
                </a:moveTo>
                <a:lnTo>
                  <a:pt x="796175" y="265303"/>
                </a:lnTo>
                <a:lnTo>
                  <a:pt x="779538" y="278892"/>
                </a:lnTo>
                <a:lnTo>
                  <a:pt x="443877" y="278892"/>
                </a:lnTo>
                <a:lnTo>
                  <a:pt x="433463" y="267081"/>
                </a:lnTo>
                <a:lnTo>
                  <a:pt x="422287" y="278892"/>
                </a:lnTo>
                <a:lnTo>
                  <a:pt x="88138" y="278892"/>
                </a:lnTo>
                <a:lnTo>
                  <a:pt x="71501" y="264541"/>
                </a:lnTo>
                <a:lnTo>
                  <a:pt x="12" y="264414"/>
                </a:lnTo>
                <a:lnTo>
                  <a:pt x="12" y="287528"/>
                </a:lnTo>
                <a:lnTo>
                  <a:pt x="867295" y="287528"/>
                </a:lnTo>
                <a:lnTo>
                  <a:pt x="867422" y="278892"/>
                </a:lnTo>
                <a:lnTo>
                  <a:pt x="867549" y="265303"/>
                </a:lnTo>
                <a:close/>
              </a:path>
            </a:pathLst>
          </a:custGeom>
          <a:solidFill>
            <a:srgbClr val="221F1F"/>
          </a:solid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8282"/>
            <a:ext cx="2253615" cy="1129030"/>
          </a:xfrm>
          <a:prstGeom prst="rect">
            <a:avLst/>
          </a:prstGeom>
        </p:spPr>
        <p:txBody>
          <a:bodyPr vert="horz" wrap="square" lIns="0" tIns="13335" rIns="0" bIns="0" rtlCol="0">
            <a:spAutoFit/>
          </a:bodyPr>
          <a:lstStyle/>
          <a:p>
            <a:pPr marL="12700">
              <a:lnSpc>
                <a:spcPct val="100000"/>
              </a:lnSpc>
              <a:spcBef>
                <a:spcPts val="105"/>
              </a:spcBef>
            </a:pPr>
            <a:r>
              <a:rPr sz="800" b="1" dirty="0">
                <a:latin typeface="Montserrat"/>
                <a:cs typeface="Montserrat"/>
              </a:rPr>
              <a:t>b.</a:t>
            </a:r>
            <a:r>
              <a:rPr sz="800" b="1" spc="-15" dirty="0">
                <a:latin typeface="Montserrat"/>
                <a:cs typeface="Montserrat"/>
              </a:rPr>
              <a:t> </a:t>
            </a:r>
            <a:r>
              <a:rPr sz="800" b="1" dirty="0">
                <a:latin typeface="Montserrat"/>
                <a:cs typeface="Montserrat"/>
              </a:rPr>
              <a:t>TRIP</a:t>
            </a:r>
            <a:r>
              <a:rPr sz="800" b="1" spc="-5" dirty="0">
                <a:latin typeface="Montserrat"/>
                <a:cs typeface="Montserrat"/>
              </a:rPr>
              <a:t> </a:t>
            </a:r>
            <a:r>
              <a:rPr sz="800" b="1" dirty="0">
                <a:latin typeface="Montserrat"/>
                <a:cs typeface="Montserrat"/>
              </a:rPr>
              <a:t>1,</a:t>
            </a:r>
            <a:r>
              <a:rPr sz="800" b="1" spc="-5" dirty="0">
                <a:latin typeface="Montserrat"/>
                <a:cs typeface="Montserrat"/>
              </a:rPr>
              <a:t> </a:t>
            </a:r>
            <a:r>
              <a:rPr sz="800" b="1" dirty="0">
                <a:latin typeface="Montserrat"/>
                <a:cs typeface="Montserrat"/>
              </a:rPr>
              <a:t>TRIP</a:t>
            </a:r>
            <a:r>
              <a:rPr sz="800" b="1" spc="-5" dirty="0">
                <a:latin typeface="Montserrat"/>
                <a:cs typeface="Montserrat"/>
              </a:rPr>
              <a:t> </a:t>
            </a:r>
            <a:r>
              <a:rPr sz="800" b="1" spc="-50" dirty="0">
                <a:latin typeface="Montserrat"/>
                <a:cs typeface="Montserrat"/>
              </a:rPr>
              <a:t>2</a:t>
            </a:r>
            <a:endParaRPr sz="800">
              <a:latin typeface="Montserrat"/>
              <a:cs typeface="Montserrat"/>
            </a:endParaRPr>
          </a:p>
          <a:p>
            <a:pPr marL="12700" marR="5080" algn="just">
              <a:lnSpc>
                <a:spcPct val="100000"/>
              </a:lnSpc>
              <a:spcBef>
                <a:spcPts val="495"/>
              </a:spcBef>
            </a:pPr>
            <a:r>
              <a:rPr sz="700" dirty="0">
                <a:latin typeface="Montserrat"/>
                <a:cs typeface="Montserrat"/>
              </a:rPr>
              <a:t>En</a:t>
            </a:r>
            <a:r>
              <a:rPr sz="700" spc="20" dirty="0">
                <a:latin typeface="Montserrat"/>
                <a:cs typeface="Montserrat"/>
              </a:rPr>
              <a:t> </a:t>
            </a:r>
            <a:r>
              <a:rPr sz="700" dirty="0">
                <a:latin typeface="Montserrat"/>
                <a:cs typeface="Montserrat"/>
              </a:rPr>
              <a:t>el</a:t>
            </a:r>
            <a:r>
              <a:rPr sz="700" spc="40" dirty="0">
                <a:latin typeface="Montserrat"/>
                <a:cs typeface="Montserrat"/>
              </a:rPr>
              <a:t> </a:t>
            </a:r>
            <a:r>
              <a:rPr sz="700" dirty="0">
                <a:latin typeface="Montserrat"/>
                <a:cs typeface="Montserrat"/>
              </a:rPr>
              <a:t>modo</a:t>
            </a:r>
            <a:r>
              <a:rPr sz="700" spc="40" dirty="0">
                <a:latin typeface="Montserrat"/>
                <a:cs typeface="Montserrat"/>
              </a:rPr>
              <a:t> </a:t>
            </a:r>
            <a:r>
              <a:rPr sz="700" dirty="0">
                <a:latin typeface="Montserrat"/>
                <a:cs typeface="Montserrat"/>
              </a:rPr>
              <a:t>ODO,</a:t>
            </a:r>
            <a:r>
              <a:rPr sz="700" spc="45" dirty="0">
                <a:latin typeface="Montserrat"/>
                <a:cs typeface="Montserrat"/>
              </a:rPr>
              <a:t> </a:t>
            </a:r>
            <a:r>
              <a:rPr sz="700" dirty="0">
                <a:latin typeface="Montserrat"/>
                <a:cs typeface="Montserrat"/>
              </a:rPr>
              <a:t>presione</a:t>
            </a:r>
            <a:r>
              <a:rPr sz="700" spc="50" dirty="0">
                <a:latin typeface="Montserrat"/>
                <a:cs typeface="Montserrat"/>
              </a:rPr>
              <a:t> </a:t>
            </a:r>
            <a:r>
              <a:rPr sz="700" dirty="0">
                <a:latin typeface="Montserrat"/>
                <a:cs typeface="Montserrat"/>
              </a:rPr>
              <a:t>el</a:t>
            </a:r>
            <a:r>
              <a:rPr sz="700" spc="40" dirty="0">
                <a:latin typeface="Montserrat"/>
                <a:cs typeface="Montserrat"/>
              </a:rPr>
              <a:t> </a:t>
            </a:r>
            <a:r>
              <a:rPr sz="700" dirty="0">
                <a:latin typeface="Montserrat"/>
                <a:cs typeface="Montserrat"/>
              </a:rPr>
              <a:t>botón</a:t>
            </a:r>
            <a:r>
              <a:rPr sz="700" spc="40" dirty="0">
                <a:latin typeface="Montserrat"/>
                <a:cs typeface="Montserrat"/>
              </a:rPr>
              <a:t> </a:t>
            </a:r>
            <a:r>
              <a:rPr sz="700" dirty="0">
                <a:latin typeface="Montserrat"/>
                <a:cs typeface="Montserrat"/>
              </a:rPr>
              <a:t>MODE</a:t>
            </a:r>
            <a:r>
              <a:rPr sz="700" spc="40" dirty="0">
                <a:latin typeface="Montserrat"/>
                <a:cs typeface="Montserrat"/>
              </a:rPr>
              <a:t> </a:t>
            </a:r>
            <a:r>
              <a:rPr sz="700" dirty="0">
                <a:latin typeface="Montserrat"/>
                <a:cs typeface="Montserrat"/>
              </a:rPr>
              <a:t>una</a:t>
            </a:r>
            <a:r>
              <a:rPr sz="700" spc="35" dirty="0">
                <a:latin typeface="Montserrat"/>
                <a:cs typeface="Montserrat"/>
              </a:rPr>
              <a:t> </a:t>
            </a:r>
            <a:r>
              <a:rPr sz="700" spc="-50" dirty="0">
                <a:latin typeface="Montserrat"/>
                <a:cs typeface="Montserrat"/>
              </a:rPr>
              <a:t>o</a:t>
            </a:r>
            <a:r>
              <a:rPr sz="700" spc="500" dirty="0">
                <a:latin typeface="Montserrat"/>
                <a:cs typeface="Montserrat"/>
              </a:rPr>
              <a:t> </a:t>
            </a:r>
            <a:r>
              <a:rPr sz="700" dirty="0">
                <a:latin typeface="Montserrat"/>
                <a:cs typeface="Montserrat"/>
              </a:rPr>
              <a:t>dos</a:t>
            </a:r>
            <a:r>
              <a:rPr sz="700" spc="40" dirty="0">
                <a:latin typeface="Montserrat"/>
                <a:cs typeface="Montserrat"/>
              </a:rPr>
              <a:t> </a:t>
            </a:r>
            <a:r>
              <a:rPr sz="700" dirty="0">
                <a:latin typeface="Montserrat"/>
                <a:cs typeface="Montserrat"/>
              </a:rPr>
              <a:t>veces</a:t>
            </a:r>
            <a:r>
              <a:rPr sz="700" spc="40" dirty="0">
                <a:latin typeface="Montserrat"/>
                <a:cs typeface="Montserrat"/>
              </a:rPr>
              <a:t> </a:t>
            </a:r>
            <a:r>
              <a:rPr sz="700" dirty="0">
                <a:latin typeface="Montserrat"/>
                <a:cs typeface="Montserrat"/>
              </a:rPr>
              <a:t>para</a:t>
            </a:r>
            <a:r>
              <a:rPr sz="700" spc="40" dirty="0">
                <a:latin typeface="Montserrat"/>
                <a:cs typeface="Montserrat"/>
              </a:rPr>
              <a:t> </a:t>
            </a:r>
            <a:r>
              <a:rPr sz="700" dirty="0">
                <a:latin typeface="Montserrat"/>
                <a:cs typeface="Montserrat"/>
              </a:rPr>
              <a:t>TRIP</a:t>
            </a:r>
            <a:r>
              <a:rPr sz="700" spc="40" dirty="0">
                <a:latin typeface="Montserrat"/>
                <a:cs typeface="Montserrat"/>
              </a:rPr>
              <a:t> </a:t>
            </a:r>
            <a:r>
              <a:rPr sz="700" dirty="0">
                <a:latin typeface="Montserrat"/>
                <a:cs typeface="Montserrat"/>
              </a:rPr>
              <a:t>1</a:t>
            </a:r>
            <a:r>
              <a:rPr sz="700" spc="35" dirty="0">
                <a:latin typeface="Montserrat"/>
                <a:cs typeface="Montserrat"/>
              </a:rPr>
              <a:t> </a:t>
            </a:r>
            <a:r>
              <a:rPr sz="700" dirty="0">
                <a:latin typeface="Montserrat"/>
                <a:cs typeface="Montserrat"/>
              </a:rPr>
              <a:t>y</a:t>
            </a:r>
            <a:r>
              <a:rPr sz="700" spc="35" dirty="0">
                <a:latin typeface="Montserrat"/>
                <a:cs typeface="Montserrat"/>
              </a:rPr>
              <a:t> </a:t>
            </a:r>
            <a:r>
              <a:rPr sz="700" dirty="0">
                <a:latin typeface="Montserrat"/>
                <a:cs typeface="Montserrat"/>
              </a:rPr>
              <a:t>TRIP</a:t>
            </a:r>
            <a:r>
              <a:rPr sz="700" spc="40" dirty="0">
                <a:latin typeface="Montserrat"/>
                <a:cs typeface="Montserrat"/>
              </a:rPr>
              <a:t> </a:t>
            </a:r>
            <a:r>
              <a:rPr sz="700" dirty="0">
                <a:latin typeface="Montserrat"/>
                <a:cs typeface="Montserrat"/>
              </a:rPr>
              <a:t>2</a:t>
            </a:r>
            <a:r>
              <a:rPr sz="700" spc="35" dirty="0">
                <a:latin typeface="Montserrat"/>
                <a:cs typeface="Montserrat"/>
              </a:rPr>
              <a:t> </a:t>
            </a:r>
            <a:r>
              <a:rPr sz="700" dirty="0">
                <a:latin typeface="Montserrat"/>
                <a:cs typeface="Montserrat"/>
              </a:rPr>
              <a:t>respectivamente</a:t>
            </a:r>
            <a:r>
              <a:rPr sz="700" spc="50"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están</a:t>
            </a:r>
            <a:r>
              <a:rPr sz="700" spc="70" dirty="0">
                <a:latin typeface="Montserrat"/>
                <a:cs typeface="Montserrat"/>
              </a:rPr>
              <a:t> </a:t>
            </a:r>
            <a:r>
              <a:rPr sz="700" dirty="0">
                <a:latin typeface="Montserrat"/>
                <a:cs typeface="Montserrat"/>
              </a:rPr>
              <a:t>a</a:t>
            </a:r>
            <a:r>
              <a:rPr sz="700" spc="70" dirty="0">
                <a:latin typeface="Montserrat"/>
                <a:cs typeface="Montserrat"/>
              </a:rPr>
              <a:t> </a:t>
            </a:r>
            <a:r>
              <a:rPr sz="700" dirty="0">
                <a:latin typeface="Montserrat"/>
                <a:cs typeface="Montserrat"/>
              </a:rPr>
              <a:t>disposición</a:t>
            </a:r>
            <a:r>
              <a:rPr sz="700" spc="70" dirty="0">
                <a:latin typeface="Montserrat"/>
                <a:cs typeface="Montserrat"/>
              </a:rPr>
              <a:t> </a:t>
            </a:r>
            <a:r>
              <a:rPr sz="700" dirty="0">
                <a:latin typeface="Montserrat"/>
                <a:cs typeface="Montserrat"/>
              </a:rPr>
              <a:t>para</a:t>
            </a:r>
            <a:r>
              <a:rPr sz="700" spc="70" dirty="0">
                <a:latin typeface="Montserrat"/>
                <a:cs typeface="Montserrat"/>
              </a:rPr>
              <a:t> </a:t>
            </a:r>
            <a:r>
              <a:rPr sz="700" dirty="0">
                <a:latin typeface="Montserrat"/>
                <a:cs typeface="Montserrat"/>
              </a:rPr>
              <a:t>que</a:t>
            </a:r>
            <a:r>
              <a:rPr sz="700" spc="80" dirty="0">
                <a:latin typeface="Montserrat"/>
                <a:cs typeface="Montserrat"/>
              </a:rPr>
              <a:t> </a:t>
            </a:r>
            <a:r>
              <a:rPr sz="700" dirty="0">
                <a:latin typeface="Montserrat"/>
                <a:cs typeface="Montserrat"/>
              </a:rPr>
              <a:t>el</a:t>
            </a:r>
            <a:r>
              <a:rPr sz="700" spc="70" dirty="0">
                <a:latin typeface="Montserrat"/>
                <a:cs typeface="Montserrat"/>
              </a:rPr>
              <a:t> </a:t>
            </a:r>
            <a:r>
              <a:rPr sz="700" dirty="0">
                <a:latin typeface="Montserrat"/>
                <a:cs typeface="Montserrat"/>
              </a:rPr>
              <a:t>usuario</a:t>
            </a:r>
            <a:r>
              <a:rPr sz="700" spc="70" dirty="0">
                <a:latin typeface="Montserrat"/>
                <a:cs typeface="Montserrat"/>
              </a:rPr>
              <a:t> </a:t>
            </a:r>
            <a:r>
              <a:rPr sz="700" dirty="0">
                <a:latin typeface="Montserrat"/>
                <a:cs typeface="Montserrat"/>
              </a:rPr>
              <a:t>los</a:t>
            </a:r>
            <a:r>
              <a:rPr sz="700" spc="70" dirty="0">
                <a:latin typeface="Montserrat"/>
                <a:cs typeface="Montserrat"/>
              </a:rPr>
              <a:t> </a:t>
            </a:r>
            <a:r>
              <a:rPr sz="700" dirty="0">
                <a:latin typeface="Montserrat"/>
                <a:cs typeface="Montserrat"/>
              </a:rPr>
              <a:t>use</a:t>
            </a:r>
            <a:r>
              <a:rPr sz="700" spc="80" dirty="0">
                <a:latin typeface="Montserrat"/>
                <a:cs typeface="Montserrat"/>
              </a:rPr>
              <a:t> </a:t>
            </a:r>
            <a:r>
              <a:rPr sz="700" spc="-50" dirty="0">
                <a:latin typeface="Montserrat"/>
                <a:cs typeface="Montserrat"/>
              </a:rPr>
              <a:t>a</a:t>
            </a:r>
            <a:r>
              <a:rPr sz="700" spc="500" dirty="0">
                <a:latin typeface="Montserrat"/>
                <a:cs typeface="Montserrat"/>
              </a:rPr>
              <a:t> </a:t>
            </a:r>
            <a:r>
              <a:rPr sz="700" dirty="0">
                <a:latin typeface="Montserrat"/>
                <a:cs typeface="Montserrat"/>
              </a:rPr>
              <a:t>su</a:t>
            </a:r>
            <a:r>
              <a:rPr sz="700" spc="-10" dirty="0">
                <a:latin typeface="Montserrat"/>
                <a:cs typeface="Montserrat"/>
              </a:rPr>
              <a:t> conveniencia.</a:t>
            </a:r>
            <a:endParaRPr sz="700">
              <a:latin typeface="Montserrat"/>
              <a:cs typeface="Montserrat"/>
            </a:endParaRPr>
          </a:p>
          <a:p>
            <a:pPr marL="12700" marR="5715" algn="just">
              <a:lnSpc>
                <a:spcPct val="100000"/>
              </a:lnSpc>
              <a:spcBef>
                <a:spcPts val="505"/>
              </a:spcBef>
            </a:pPr>
            <a:r>
              <a:rPr sz="700" dirty="0">
                <a:latin typeface="Montserrat"/>
                <a:cs typeface="Montserrat"/>
              </a:rPr>
              <a:t>Los</a:t>
            </a:r>
            <a:r>
              <a:rPr sz="700" spc="130" dirty="0">
                <a:latin typeface="Montserrat"/>
                <a:cs typeface="Montserrat"/>
              </a:rPr>
              <a:t> </a:t>
            </a:r>
            <a:r>
              <a:rPr sz="700" dirty="0">
                <a:latin typeface="Montserrat"/>
                <a:cs typeface="Montserrat"/>
              </a:rPr>
              <a:t>TRIP</a:t>
            </a:r>
            <a:r>
              <a:rPr sz="700" spc="135" dirty="0">
                <a:latin typeface="Montserrat"/>
                <a:cs typeface="Montserrat"/>
              </a:rPr>
              <a:t> </a:t>
            </a:r>
            <a:r>
              <a:rPr sz="700" dirty="0">
                <a:latin typeface="Montserrat"/>
                <a:cs typeface="Montserrat"/>
              </a:rPr>
              <a:t>indican</a:t>
            </a:r>
            <a:r>
              <a:rPr sz="700" spc="150" dirty="0">
                <a:latin typeface="Montserrat"/>
                <a:cs typeface="Montserrat"/>
              </a:rPr>
              <a:t> </a:t>
            </a:r>
            <a:r>
              <a:rPr sz="700" dirty="0">
                <a:latin typeface="Montserrat"/>
                <a:cs typeface="Montserrat"/>
              </a:rPr>
              <a:t>la</a:t>
            </a:r>
            <a:r>
              <a:rPr sz="700" spc="130" dirty="0">
                <a:latin typeface="Montserrat"/>
                <a:cs typeface="Montserrat"/>
              </a:rPr>
              <a:t> </a:t>
            </a:r>
            <a:r>
              <a:rPr sz="700" dirty="0">
                <a:latin typeface="Montserrat"/>
                <a:cs typeface="Montserrat"/>
              </a:rPr>
              <a:t>distancia</a:t>
            </a:r>
            <a:r>
              <a:rPr sz="700" spc="145" dirty="0">
                <a:latin typeface="Montserrat"/>
                <a:cs typeface="Montserrat"/>
              </a:rPr>
              <a:t> </a:t>
            </a:r>
            <a:r>
              <a:rPr sz="700" dirty="0">
                <a:latin typeface="Montserrat"/>
                <a:cs typeface="Montserrat"/>
              </a:rPr>
              <a:t>recorrida</a:t>
            </a:r>
            <a:r>
              <a:rPr sz="700" spc="145" dirty="0">
                <a:latin typeface="Montserrat"/>
                <a:cs typeface="Montserrat"/>
              </a:rPr>
              <a:t> </a:t>
            </a:r>
            <a:r>
              <a:rPr sz="700" dirty="0">
                <a:latin typeface="Montserrat"/>
                <a:cs typeface="Montserrat"/>
              </a:rPr>
              <a:t>desde</a:t>
            </a:r>
            <a:r>
              <a:rPr sz="700" spc="13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última</a:t>
            </a:r>
            <a:r>
              <a:rPr sz="700" spc="110" dirty="0">
                <a:latin typeface="Montserrat"/>
                <a:cs typeface="Montserrat"/>
              </a:rPr>
              <a:t> </a:t>
            </a:r>
            <a:r>
              <a:rPr sz="700" dirty="0">
                <a:latin typeface="Montserrat"/>
                <a:cs typeface="Montserrat"/>
              </a:rPr>
              <a:t>reiniciación</a:t>
            </a:r>
            <a:r>
              <a:rPr sz="700" spc="130" dirty="0">
                <a:latin typeface="Montserrat"/>
                <a:cs typeface="Montserrat"/>
              </a:rPr>
              <a:t> </a:t>
            </a:r>
            <a:r>
              <a:rPr sz="700" dirty="0">
                <a:latin typeface="Montserrat"/>
                <a:cs typeface="Montserrat"/>
              </a:rPr>
              <a:t>a</a:t>
            </a:r>
            <a:r>
              <a:rPr sz="700" spc="120" dirty="0">
                <a:latin typeface="Montserrat"/>
                <a:cs typeface="Montserrat"/>
              </a:rPr>
              <a:t> </a:t>
            </a:r>
            <a:r>
              <a:rPr sz="700" dirty="0">
                <a:latin typeface="Montserrat"/>
                <a:cs typeface="Montserrat"/>
              </a:rPr>
              <a:t>cero.</a:t>
            </a:r>
            <a:r>
              <a:rPr sz="700" spc="125" dirty="0">
                <a:latin typeface="Montserrat"/>
                <a:cs typeface="Montserrat"/>
              </a:rPr>
              <a:t> </a:t>
            </a:r>
            <a:r>
              <a:rPr sz="700" dirty="0">
                <a:latin typeface="Montserrat"/>
                <a:cs typeface="Montserrat"/>
              </a:rPr>
              <a:t>El</a:t>
            </a:r>
            <a:r>
              <a:rPr sz="700" spc="120" dirty="0">
                <a:latin typeface="Montserrat"/>
                <a:cs typeface="Montserrat"/>
              </a:rPr>
              <a:t> </a:t>
            </a:r>
            <a:r>
              <a:rPr sz="700" dirty="0">
                <a:latin typeface="Montserrat"/>
                <a:cs typeface="Montserrat"/>
              </a:rPr>
              <a:t>dígito</a:t>
            </a:r>
            <a:r>
              <a:rPr sz="700" spc="120" dirty="0">
                <a:latin typeface="Montserrat"/>
                <a:cs typeface="Montserrat"/>
              </a:rPr>
              <a:t> </a:t>
            </a:r>
            <a:r>
              <a:rPr sz="700" dirty="0">
                <a:latin typeface="Montserrat"/>
                <a:cs typeface="Montserrat"/>
              </a:rPr>
              <a:t>después</a:t>
            </a:r>
            <a:r>
              <a:rPr sz="700" spc="130"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punto</a:t>
            </a:r>
            <a:r>
              <a:rPr sz="700" spc="390" dirty="0">
                <a:latin typeface="Montserrat"/>
                <a:cs typeface="Montserrat"/>
              </a:rPr>
              <a:t> </a:t>
            </a:r>
            <a:r>
              <a:rPr sz="700" dirty="0">
                <a:latin typeface="Montserrat"/>
                <a:cs typeface="Montserrat"/>
              </a:rPr>
              <a:t>(hacia</a:t>
            </a:r>
            <a:r>
              <a:rPr sz="700" spc="380" dirty="0">
                <a:latin typeface="Montserrat"/>
                <a:cs typeface="Montserrat"/>
              </a:rPr>
              <a:t> </a:t>
            </a:r>
            <a:r>
              <a:rPr sz="700" dirty="0">
                <a:latin typeface="Montserrat"/>
                <a:cs typeface="Montserrat"/>
              </a:rPr>
              <a:t>la</a:t>
            </a:r>
            <a:r>
              <a:rPr sz="700" spc="390" dirty="0">
                <a:latin typeface="Montserrat"/>
                <a:cs typeface="Montserrat"/>
              </a:rPr>
              <a:t> </a:t>
            </a:r>
            <a:r>
              <a:rPr sz="700" dirty="0">
                <a:latin typeface="Montserrat"/>
                <a:cs typeface="Montserrat"/>
              </a:rPr>
              <a:t>derecha)</a:t>
            </a:r>
            <a:r>
              <a:rPr sz="700" spc="385" dirty="0">
                <a:latin typeface="Montserrat"/>
                <a:cs typeface="Montserrat"/>
              </a:rPr>
              <a:t> </a:t>
            </a:r>
            <a:r>
              <a:rPr sz="700" dirty="0">
                <a:latin typeface="Montserrat"/>
                <a:cs typeface="Montserrat"/>
              </a:rPr>
              <a:t>indica</a:t>
            </a:r>
            <a:r>
              <a:rPr sz="700" spc="380" dirty="0">
                <a:latin typeface="Montserrat"/>
                <a:cs typeface="Montserrat"/>
              </a:rPr>
              <a:t> </a:t>
            </a:r>
            <a:r>
              <a:rPr sz="700" dirty="0">
                <a:latin typeface="Montserrat"/>
                <a:cs typeface="Montserrat"/>
              </a:rPr>
              <a:t>décimas</a:t>
            </a:r>
            <a:r>
              <a:rPr sz="700" spc="39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kilometro</a:t>
            </a:r>
            <a:r>
              <a:rPr sz="700" spc="-20" dirty="0">
                <a:latin typeface="Montserrat"/>
                <a:cs typeface="Montserrat"/>
              </a:rPr>
              <a:t> </a:t>
            </a:r>
            <a:r>
              <a:rPr sz="700" dirty="0">
                <a:latin typeface="Montserrat"/>
                <a:cs typeface="Montserrat"/>
              </a:rPr>
              <a:t>o</a:t>
            </a:r>
            <a:r>
              <a:rPr sz="700" spc="-20" dirty="0">
                <a:latin typeface="Montserrat"/>
                <a:cs typeface="Montserrat"/>
              </a:rPr>
              <a:t> milla</a:t>
            </a:r>
            <a:endParaRPr sz="700">
              <a:latin typeface="Montserrat"/>
              <a:cs typeface="Montserrat"/>
            </a:endParaRPr>
          </a:p>
        </p:txBody>
      </p:sp>
      <p:sp>
        <p:nvSpPr>
          <p:cNvPr id="5" name="object 5"/>
          <p:cNvSpPr txBox="1"/>
          <p:nvPr/>
        </p:nvSpPr>
        <p:spPr>
          <a:xfrm>
            <a:off x="280822" y="2155698"/>
            <a:ext cx="2254250" cy="1357630"/>
          </a:xfrm>
          <a:prstGeom prst="rect">
            <a:avLst/>
          </a:prstGeom>
        </p:spPr>
        <p:txBody>
          <a:bodyPr vert="horz" wrap="square" lIns="0" tIns="12700" rIns="0" bIns="0" rtlCol="0">
            <a:spAutoFit/>
          </a:bodyPr>
          <a:lstStyle/>
          <a:p>
            <a:pPr marL="12700">
              <a:lnSpc>
                <a:spcPct val="100000"/>
              </a:lnSpc>
              <a:spcBef>
                <a:spcPts val="100"/>
              </a:spcBef>
            </a:pPr>
            <a:r>
              <a:rPr sz="800" b="1" dirty="0">
                <a:latin typeface="Montserrat"/>
                <a:cs typeface="Montserrat"/>
              </a:rPr>
              <a:t>c.</a:t>
            </a:r>
            <a:r>
              <a:rPr sz="800" b="1" spc="-10" dirty="0">
                <a:latin typeface="Montserrat"/>
                <a:cs typeface="Montserrat"/>
              </a:rPr>
              <a:t> </a:t>
            </a:r>
            <a:r>
              <a:rPr sz="800" b="1" dirty="0">
                <a:latin typeface="Montserrat"/>
                <a:cs typeface="Montserrat"/>
              </a:rPr>
              <a:t>TIEMPO</a:t>
            </a:r>
            <a:r>
              <a:rPr sz="800" b="1" spc="-10" dirty="0">
                <a:latin typeface="Montserrat"/>
                <a:cs typeface="Montserrat"/>
              </a:rPr>
              <a:t> </a:t>
            </a:r>
            <a:r>
              <a:rPr sz="800" b="1" dirty="0">
                <a:latin typeface="Montserrat"/>
                <a:cs typeface="Montserrat"/>
              </a:rPr>
              <a:t>DE </a:t>
            </a:r>
            <a:r>
              <a:rPr sz="800" b="1" spc="-10" dirty="0">
                <a:latin typeface="Montserrat"/>
                <a:cs typeface="Montserrat"/>
              </a:rPr>
              <a:t>VUELTA</a:t>
            </a:r>
            <a:endParaRPr sz="800" dirty="0">
              <a:latin typeface="Montserrat"/>
              <a:cs typeface="Montserrat"/>
            </a:endParaRPr>
          </a:p>
          <a:p>
            <a:pPr marL="12700" marR="5080" algn="just">
              <a:lnSpc>
                <a:spcPct val="100000"/>
              </a:lnSpc>
              <a:spcBef>
                <a:spcPts val="500"/>
              </a:spcBef>
            </a:pPr>
            <a:r>
              <a:rPr sz="700" dirty="0">
                <a:latin typeface="Montserrat"/>
                <a:cs typeface="Montserrat"/>
              </a:rPr>
              <a:t>Indica</a:t>
            </a:r>
            <a:r>
              <a:rPr sz="700" spc="30"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tiempo</a:t>
            </a:r>
            <a:r>
              <a:rPr sz="700" spc="35" dirty="0">
                <a:latin typeface="Montserrat"/>
                <a:cs typeface="Montserrat"/>
              </a:rPr>
              <a:t> </a:t>
            </a:r>
            <a:r>
              <a:rPr sz="700" dirty="0">
                <a:latin typeface="Montserrat"/>
                <a:cs typeface="Montserrat"/>
              </a:rPr>
              <a:t>que</a:t>
            </a:r>
            <a:r>
              <a:rPr sz="700" spc="30" dirty="0">
                <a:latin typeface="Montserrat"/>
                <a:cs typeface="Montserrat"/>
              </a:rPr>
              <a:t> </a:t>
            </a:r>
            <a:r>
              <a:rPr sz="700" dirty="0">
                <a:latin typeface="Montserrat"/>
                <a:cs typeface="Montserrat"/>
              </a:rPr>
              <a:t>tomó</a:t>
            </a:r>
            <a:r>
              <a:rPr sz="700" spc="30" dirty="0">
                <a:latin typeface="Montserrat"/>
                <a:cs typeface="Montserrat"/>
              </a:rPr>
              <a:t> </a:t>
            </a:r>
            <a:r>
              <a:rPr sz="700" dirty="0">
                <a:latin typeface="Montserrat"/>
                <a:cs typeface="Montserrat"/>
              </a:rPr>
              <a:t>completar</a:t>
            </a:r>
            <a:r>
              <a:rPr sz="700" spc="30" dirty="0">
                <a:latin typeface="Montserrat"/>
                <a:cs typeface="Montserrat"/>
              </a:rPr>
              <a:t> </a:t>
            </a:r>
            <a:r>
              <a:rPr sz="700" dirty="0">
                <a:latin typeface="Montserrat"/>
                <a:cs typeface="Montserrat"/>
              </a:rPr>
              <a:t>una</a:t>
            </a:r>
            <a:r>
              <a:rPr sz="700" spc="20" dirty="0">
                <a:latin typeface="Montserrat"/>
                <a:cs typeface="Montserrat"/>
              </a:rPr>
              <a:t> </a:t>
            </a:r>
            <a:r>
              <a:rPr sz="700" spc="-10" dirty="0">
                <a:latin typeface="Montserrat"/>
                <a:cs typeface="Montserrat"/>
              </a:rPr>
              <a:t>vuelta.</a:t>
            </a:r>
            <a:r>
              <a:rPr sz="700" spc="500" dirty="0">
                <a:latin typeface="Montserrat"/>
                <a:cs typeface="Montserrat"/>
              </a:rPr>
              <a:t> </a:t>
            </a:r>
            <a:r>
              <a:rPr sz="700" dirty="0">
                <a:latin typeface="Montserrat"/>
                <a:cs typeface="Montserrat"/>
              </a:rPr>
              <a:t>Luego</a:t>
            </a:r>
            <a:r>
              <a:rPr sz="700" spc="75" dirty="0">
                <a:latin typeface="Montserrat"/>
                <a:cs typeface="Montserrat"/>
              </a:rPr>
              <a:t> </a:t>
            </a:r>
            <a:r>
              <a:rPr sz="700" dirty="0">
                <a:latin typeface="Montserrat"/>
                <a:cs typeface="Montserrat"/>
              </a:rPr>
              <a:t>de</a:t>
            </a:r>
            <a:r>
              <a:rPr sz="700" spc="65" dirty="0">
                <a:latin typeface="Montserrat"/>
                <a:cs typeface="Montserrat"/>
              </a:rPr>
              <a:t> </a:t>
            </a:r>
            <a:r>
              <a:rPr sz="700" dirty="0">
                <a:latin typeface="Montserrat"/>
                <a:cs typeface="Montserrat"/>
              </a:rPr>
              <a:t>ingresar</a:t>
            </a:r>
            <a:r>
              <a:rPr sz="700" spc="70" dirty="0">
                <a:latin typeface="Montserrat"/>
                <a:cs typeface="Montserrat"/>
              </a:rPr>
              <a:t> </a:t>
            </a:r>
            <a:r>
              <a:rPr sz="700" dirty="0">
                <a:latin typeface="Montserrat"/>
                <a:cs typeface="Montserrat"/>
              </a:rPr>
              <a:t>al</a:t>
            </a:r>
            <a:r>
              <a:rPr sz="700" spc="70" dirty="0">
                <a:latin typeface="Montserrat"/>
                <a:cs typeface="Montserrat"/>
              </a:rPr>
              <a:t> </a:t>
            </a:r>
            <a:r>
              <a:rPr sz="700" dirty="0">
                <a:latin typeface="Montserrat"/>
                <a:cs typeface="Montserrat"/>
              </a:rPr>
              <a:t>modo</a:t>
            </a:r>
            <a:r>
              <a:rPr sz="700" spc="70" dirty="0">
                <a:latin typeface="Montserrat"/>
                <a:cs typeface="Montserrat"/>
              </a:rPr>
              <a:t> </a:t>
            </a:r>
            <a:r>
              <a:rPr sz="700" dirty="0">
                <a:latin typeface="Montserrat"/>
                <a:cs typeface="Montserrat"/>
              </a:rPr>
              <a:t>de</a:t>
            </a:r>
            <a:r>
              <a:rPr sz="700" spc="65" dirty="0">
                <a:latin typeface="Montserrat"/>
                <a:cs typeface="Montserrat"/>
              </a:rPr>
              <a:t> </a:t>
            </a:r>
            <a:r>
              <a:rPr sz="700" dirty="0">
                <a:latin typeface="Montserrat"/>
                <a:cs typeface="Montserrat"/>
              </a:rPr>
              <a:t>tiempo</a:t>
            </a:r>
            <a:r>
              <a:rPr sz="700" spc="65" dirty="0">
                <a:latin typeface="Montserrat"/>
                <a:cs typeface="Montserrat"/>
              </a:rPr>
              <a:t> </a:t>
            </a:r>
            <a:r>
              <a:rPr sz="700" dirty="0">
                <a:latin typeface="Montserrat"/>
                <a:cs typeface="Montserrat"/>
              </a:rPr>
              <a:t>de</a:t>
            </a:r>
            <a:r>
              <a:rPr sz="700" spc="80" dirty="0">
                <a:latin typeface="Montserrat"/>
                <a:cs typeface="Montserrat"/>
              </a:rPr>
              <a:t> </a:t>
            </a:r>
            <a:r>
              <a:rPr sz="700" spc="-10" dirty="0">
                <a:latin typeface="Montserrat"/>
                <a:cs typeface="Montserrat"/>
              </a:rPr>
              <a:t>vuelta,</a:t>
            </a:r>
            <a:r>
              <a:rPr sz="700" spc="500" dirty="0">
                <a:latin typeface="Montserrat"/>
                <a:cs typeface="Montserrat"/>
              </a:rPr>
              <a:t> </a:t>
            </a:r>
            <a:r>
              <a:rPr sz="700" dirty="0">
                <a:latin typeface="Montserrat"/>
                <a:cs typeface="Montserrat"/>
              </a:rPr>
              <a:t>presione</a:t>
            </a:r>
            <a:r>
              <a:rPr sz="700" spc="155" dirty="0">
                <a:latin typeface="Montserrat"/>
                <a:cs typeface="Montserrat"/>
              </a:rPr>
              <a:t> </a:t>
            </a:r>
            <a:r>
              <a:rPr sz="700" dirty="0">
                <a:latin typeface="Montserrat"/>
                <a:cs typeface="Montserrat"/>
              </a:rPr>
              <a:t>el</a:t>
            </a:r>
            <a:r>
              <a:rPr sz="700" spc="160" dirty="0">
                <a:latin typeface="Montserrat"/>
                <a:cs typeface="Montserrat"/>
              </a:rPr>
              <a:t> </a:t>
            </a:r>
            <a:r>
              <a:rPr sz="700" dirty="0">
                <a:latin typeface="Montserrat"/>
                <a:cs typeface="Montserrat"/>
              </a:rPr>
              <a:t>interruptor</a:t>
            </a:r>
            <a:r>
              <a:rPr sz="700" spc="160" dirty="0">
                <a:latin typeface="Montserrat"/>
                <a:cs typeface="Montserrat"/>
              </a:rPr>
              <a:t> </a:t>
            </a:r>
            <a:r>
              <a:rPr sz="700" dirty="0">
                <a:latin typeface="Montserrat"/>
                <a:cs typeface="Montserrat"/>
              </a:rPr>
              <a:t>de</a:t>
            </a:r>
            <a:r>
              <a:rPr sz="700" spc="155" dirty="0">
                <a:latin typeface="Montserrat"/>
                <a:cs typeface="Montserrat"/>
              </a:rPr>
              <a:t> </a:t>
            </a:r>
            <a:r>
              <a:rPr sz="700" dirty="0">
                <a:latin typeface="Montserrat"/>
                <a:cs typeface="Montserrat"/>
              </a:rPr>
              <a:t>información</a:t>
            </a:r>
            <a:r>
              <a:rPr sz="700" spc="155" dirty="0">
                <a:latin typeface="Montserrat"/>
                <a:cs typeface="Montserrat"/>
              </a:rPr>
              <a:t> </a:t>
            </a:r>
            <a:r>
              <a:rPr sz="700" dirty="0">
                <a:latin typeface="Montserrat"/>
                <a:cs typeface="Montserrat"/>
              </a:rPr>
              <a:t>“</a:t>
            </a:r>
            <a:r>
              <a:rPr sz="800" b="1" dirty="0">
                <a:latin typeface="Montserrat"/>
                <a:cs typeface="Montserrat"/>
              </a:rPr>
              <a:t>i</a:t>
            </a:r>
            <a:r>
              <a:rPr sz="700" dirty="0">
                <a:latin typeface="Montserrat"/>
                <a:cs typeface="Montserrat"/>
              </a:rPr>
              <a:t>”</a:t>
            </a:r>
            <a:r>
              <a:rPr sz="700" spc="160" dirty="0">
                <a:latin typeface="Montserrat"/>
                <a:cs typeface="Montserrat"/>
              </a:rPr>
              <a:t> </a:t>
            </a:r>
            <a:r>
              <a:rPr sz="700" dirty="0">
                <a:latin typeface="Montserrat"/>
                <a:cs typeface="Montserrat"/>
              </a:rPr>
              <a:t>en</a:t>
            </a:r>
            <a:r>
              <a:rPr sz="700" spc="155" dirty="0">
                <a:latin typeface="Montserrat"/>
                <a:cs typeface="Montserrat"/>
              </a:rPr>
              <a:t> </a:t>
            </a:r>
            <a:r>
              <a:rPr sz="700" spc="-25" dirty="0" err="1">
                <a:latin typeface="Montserrat"/>
                <a:cs typeface="Montserrat"/>
              </a:rPr>
              <a:t>el</a:t>
            </a:r>
            <a:r>
              <a:rPr sz="700" spc="500" dirty="0">
                <a:latin typeface="Montserrat"/>
                <a:cs typeface="Montserrat"/>
              </a:rPr>
              <a:t> </a:t>
            </a:r>
            <a:r>
              <a:rPr lang="es-MX" sz="700" dirty="0">
                <a:latin typeface="Montserrat"/>
                <a:cs typeface="Montserrat"/>
              </a:rPr>
              <a:t>manillar</a:t>
            </a:r>
            <a:r>
              <a:rPr sz="700" spc="140" dirty="0">
                <a:latin typeface="Montserrat"/>
                <a:cs typeface="Montserrat"/>
              </a:rPr>
              <a:t> </a:t>
            </a:r>
            <a:r>
              <a:rPr sz="700" dirty="0">
                <a:latin typeface="Montserrat"/>
                <a:cs typeface="Montserrat"/>
              </a:rPr>
              <a:t>para</a:t>
            </a:r>
            <a:r>
              <a:rPr sz="700" spc="145" dirty="0">
                <a:latin typeface="Montserrat"/>
                <a:cs typeface="Montserrat"/>
              </a:rPr>
              <a:t> </a:t>
            </a:r>
            <a:r>
              <a:rPr sz="700" dirty="0">
                <a:latin typeface="Montserrat"/>
                <a:cs typeface="Montserrat"/>
              </a:rPr>
              <a:t>empezar</a:t>
            </a:r>
            <a:r>
              <a:rPr sz="700" spc="140" dirty="0">
                <a:latin typeface="Montserrat"/>
                <a:cs typeface="Montserrat"/>
              </a:rPr>
              <a:t> </a:t>
            </a:r>
            <a:r>
              <a:rPr sz="700" dirty="0">
                <a:latin typeface="Montserrat"/>
                <a:cs typeface="Montserrat"/>
              </a:rPr>
              <a:t>el</a:t>
            </a:r>
            <a:r>
              <a:rPr sz="700" spc="140" dirty="0">
                <a:latin typeface="Montserrat"/>
                <a:cs typeface="Montserrat"/>
              </a:rPr>
              <a:t> </a:t>
            </a:r>
            <a:r>
              <a:rPr sz="700" dirty="0">
                <a:latin typeface="Montserrat"/>
                <a:cs typeface="Montserrat"/>
              </a:rPr>
              <a:t>contador</a:t>
            </a:r>
            <a:r>
              <a:rPr sz="700" spc="140" dirty="0">
                <a:latin typeface="Montserrat"/>
                <a:cs typeface="Montserrat"/>
              </a:rPr>
              <a:t> </a:t>
            </a:r>
            <a:r>
              <a:rPr sz="700" dirty="0">
                <a:latin typeface="Montserrat"/>
                <a:cs typeface="Montserrat"/>
              </a:rPr>
              <a:t>de</a:t>
            </a:r>
            <a:r>
              <a:rPr sz="700" spc="145" dirty="0">
                <a:latin typeface="Montserrat"/>
                <a:cs typeface="Montserrat"/>
              </a:rPr>
              <a:t> </a:t>
            </a:r>
            <a:r>
              <a:rPr sz="700" spc="-10" dirty="0">
                <a:latin typeface="Montserrat"/>
                <a:cs typeface="Montserrat"/>
              </a:rPr>
              <a:t>tiempo</a:t>
            </a:r>
            <a:r>
              <a:rPr sz="700" spc="500"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vuelta.</a:t>
            </a:r>
            <a:endParaRPr sz="700" dirty="0">
              <a:latin typeface="Montserrat"/>
              <a:cs typeface="Montserrat"/>
            </a:endParaRPr>
          </a:p>
          <a:p>
            <a:pPr marL="12700" marR="5080" algn="just">
              <a:lnSpc>
                <a:spcPct val="100000"/>
              </a:lnSpc>
              <a:spcBef>
                <a:spcPts val="505"/>
              </a:spcBef>
            </a:pPr>
            <a:r>
              <a:rPr sz="700" dirty="0">
                <a:latin typeface="Montserrat"/>
                <a:cs typeface="Montserrat"/>
              </a:rPr>
              <a:t>El</a:t>
            </a:r>
            <a:r>
              <a:rPr sz="700" spc="20" dirty="0">
                <a:latin typeface="Montserrat"/>
                <a:cs typeface="Montserrat"/>
              </a:rPr>
              <a:t> </a:t>
            </a:r>
            <a:r>
              <a:rPr sz="700" dirty="0">
                <a:latin typeface="Montserrat"/>
                <a:cs typeface="Montserrat"/>
              </a:rPr>
              <a:t>cronómetro</a:t>
            </a:r>
            <a:r>
              <a:rPr sz="700" spc="35" dirty="0">
                <a:latin typeface="Montserrat"/>
                <a:cs typeface="Montserrat"/>
              </a:rPr>
              <a:t> </a:t>
            </a:r>
            <a:r>
              <a:rPr sz="700" dirty="0">
                <a:latin typeface="Montserrat"/>
                <a:cs typeface="Montserrat"/>
              </a:rPr>
              <a:t>comienza</a:t>
            </a:r>
            <a:r>
              <a:rPr sz="700" spc="35" dirty="0">
                <a:latin typeface="Montserrat"/>
                <a:cs typeface="Montserrat"/>
              </a:rPr>
              <a:t> </a:t>
            </a:r>
            <a:r>
              <a:rPr sz="700" dirty="0">
                <a:latin typeface="Montserrat"/>
                <a:cs typeface="Montserrat"/>
              </a:rPr>
              <a:t>a</a:t>
            </a:r>
            <a:r>
              <a:rPr sz="700" spc="30" dirty="0">
                <a:latin typeface="Montserrat"/>
                <a:cs typeface="Montserrat"/>
              </a:rPr>
              <a:t> </a:t>
            </a:r>
            <a:r>
              <a:rPr sz="700" dirty="0">
                <a:latin typeface="Montserrat"/>
                <a:cs typeface="Montserrat"/>
              </a:rPr>
              <a:t>contar</a:t>
            </a:r>
            <a:r>
              <a:rPr sz="700" spc="40" dirty="0">
                <a:latin typeface="Montserrat"/>
                <a:cs typeface="Montserrat"/>
              </a:rPr>
              <a:t> </a:t>
            </a:r>
            <a:r>
              <a:rPr sz="700" dirty="0">
                <a:latin typeface="Montserrat"/>
                <a:cs typeface="Montserrat"/>
              </a:rPr>
              <a:t>el</a:t>
            </a:r>
            <a:r>
              <a:rPr sz="700" spc="30" dirty="0">
                <a:latin typeface="Montserrat"/>
                <a:cs typeface="Montserrat"/>
              </a:rPr>
              <a:t> </a:t>
            </a:r>
            <a:r>
              <a:rPr sz="700" dirty="0">
                <a:latin typeface="Montserrat"/>
                <a:cs typeface="Montserrat"/>
              </a:rPr>
              <a:t>tiempo</a:t>
            </a:r>
            <a:r>
              <a:rPr sz="700" spc="45" dirty="0">
                <a:latin typeface="Montserrat"/>
                <a:cs typeface="Montserrat"/>
              </a:rPr>
              <a:t> </a:t>
            </a:r>
            <a:r>
              <a:rPr sz="700" dirty="0">
                <a:latin typeface="Montserrat"/>
                <a:cs typeface="Montserrat"/>
              </a:rPr>
              <a:t>de</a:t>
            </a:r>
            <a:r>
              <a:rPr sz="700" spc="3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vuelta</a:t>
            </a:r>
            <a:r>
              <a:rPr sz="700" spc="235" dirty="0">
                <a:latin typeface="Montserrat"/>
                <a:cs typeface="Montserrat"/>
              </a:rPr>
              <a:t> </a:t>
            </a:r>
            <a:r>
              <a:rPr sz="700" dirty="0">
                <a:latin typeface="Montserrat"/>
                <a:cs typeface="Montserrat"/>
              </a:rPr>
              <a:t>actual</a:t>
            </a:r>
            <a:r>
              <a:rPr sz="700" spc="250" dirty="0">
                <a:latin typeface="Montserrat"/>
                <a:cs typeface="Montserrat"/>
              </a:rPr>
              <a:t> </a:t>
            </a:r>
            <a:r>
              <a:rPr sz="700" dirty="0">
                <a:latin typeface="Montserrat"/>
                <a:cs typeface="Montserrat"/>
              </a:rPr>
              <a:t>y</a:t>
            </a:r>
            <a:r>
              <a:rPr sz="700" spc="225" dirty="0">
                <a:latin typeface="Montserrat"/>
                <a:cs typeface="Montserrat"/>
              </a:rPr>
              <a:t> </a:t>
            </a:r>
            <a:r>
              <a:rPr sz="700" dirty="0">
                <a:latin typeface="Montserrat"/>
                <a:cs typeface="Montserrat"/>
              </a:rPr>
              <a:t>se</a:t>
            </a:r>
            <a:r>
              <a:rPr sz="700" spc="220" dirty="0">
                <a:latin typeface="Montserrat"/>
                <a:cs typeface="Montserrat"/>
              </a:rPr>
              <a:t> </a:t>
            </a:r>
            <a:r>
              <a:rPr sz="700" dirty="0">
                <a:latin typeface="Montserrat"/>
                <a:cs typeface="Montserrat"/>
              </a:rPr>
              <a:t>muestra</a:t>
            </a:r>
            <a:r>
              <a:rPr sz="700" spc="240" dirty="0">
                <a:latin typeface="Montserrat"/>
                <a:cs typeface="Montserrat"/>
              </a:rPr>
              <a:t> </a:t>
            </a:r>
            <a:r>
              <a:rPr sz="700" dirty="0">
                <a:latin typeface="Montserrat"/>
                <a:cs typeface="Montserrat"/>
              </a:rPr>
              <a:t>en</a:t>
            </a:r>
            <a:r>
              <a:rPr sz="700" spc="235" dirty="0">
                <a:latin typeface="Montserrat"/>
                <a:cs typeface="Montserrat"/>
              </a:rPr>
              <a:t> </a:t>
            </a:r>
            <a:r>
              <a:rPr sz="700" dirty="0">
                <a:latin typeface="Montserrat"/>
                <a:cs typeface="Montserrat"/>
              </a:rPr>
              <a:t>el</a:t>
            </a:r>
            <a:r>
              <a:rPr sz="700" spc="235" dirty="0">
                <a:latin typeface="Montserrat"/>
                <a:cs typeface="Montserrat"/>
              </a:rPr>
              <a:t> </a:t>
            </a:r>
            <a:r>
              <a:rPr sz="700" dirty="0">
                <a:latin typeface="Montserrat"/>
                <a:cs typeface="Montserrat"/>
              </a:rPr>
              <a:t>contador</a:t>
            </a:r>
            <a:r>
              <a:rPr sz="700" spc="23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vueltas</a:t>
            </a:r>
            <a:r>
              <a:rPr sz="700" spc="85" dirty="0">
                <a:latin typeface="Montserrat"/>
                <a:cs typeface="Montserrat"/>
              </a:rPr>
              <a:t> </a:t>
            </a:r>
            <a:r>
              <a:rPr sz="700" dirty="0">
                <a:latin typeface="Montserrat"/>
                <a:cs typeface="Montserrat"/>
              </a:rPr>
              <a:t>activo</a:t>
            </a:r>
            <a:r>
              <a:rPr sz="700" spc="85" dirty="0">
                <a:latin typeface="Montserrat"/>
                <a:cs typeface="Montserrat"/>
              </a:rPr>
              <a:t> </a:t>
            </a:r>
            <a:r>
              <a:rPr sz="700" dirty="0">
                <a:latin typeface="Montserrat"/>
                <a:cs typeface="Montserrat"/>
              </a:rPr>
              <a:t>como</a:t>
            </a:r>
            <a:r>
              <a:rPr sz="700" spc="80" dirty="0">
                <a:latin typeface="Montserrat"/>
                <a:cs typeface="Montserrat"/>
              </a:rPr>
              <a:t> </a:t>
            </a:r>
            <a:r>
              <a:rPr sz="700" dirty="0">
                <a:latin typeface="Montserrat"/>
                <a:cs typeface="Montserrat"/>
              </a:rPr>
              <a:t>se</a:t>
            </a:r>
            <a:r>
              <a:rPr sz="700" spc="75" dirty="0">
                <a:latin typeface="Montserrat"/>
                <a:cs typeface="Montserrat"/>
              </a:rPr>
              <a:t> </a:t>
            </a:r>
            <a:r>
              <a:rPr sz="700" dirty="0">
                <a:latin typeface="Montserrat"/>
                <a:cs typeface="Montserrat"/>
              </a:rPr>
              <a:t>muestra</a:t>
            </a:r>
            <a:r>
              <a:rPr sz="700" spc="75" dirty="0">
                <a:latin typeface="Montserrat"/>
                <a:cs typeface="Montserrat"/>
              </a:rPr>
              <a:t> </a:t>
            </a:r>
            <a:r>
              <a:rPr sz="700" dirty="0">
                <a:latin typeface="Montserrat"/>
                <a:cs typeface="Montserrat"/>
              </a:rPr>
              <a:t>(antes</a:t>
            </a:r>
            <a:r>
              <a:rPr sz="700" spc="85" dirty="0">
                <a:latin typeface="Montserrat"/>
                <a:cs typeface="Montserrat"/>
              </a:rPr>
              <a:t> </a:t>
            </a:r>
            <a:r>
              <a:rPr sz="700" dirty="0">
                <a:latin typeface="Montserrat"/>
                <a:cs typeface="Montserrat"/>
              </a:rPr>
              <a:t>de</a:t>
            </a:r>
            <a:r>
              <a:rPr sz="700" spc="80" dirty="0">
                <a:latin typeface="Montserrat"/>
                <a:cs typeface="Montserrat"/>
              </a:rPr>
              <a:t> </a:t>
            </a:r>
            <a:r>
              <a:rPr sz="700" spc="-10" dirty="0">
                <a:latin typeface="Montserrat"/>
                <a:cs typeface="Montserrat"/>
              </a:rPr>
              <a:t>iniciar</a:t>
            </a:r>
            <a:r>
              <a:rPr sz="700" spc="500" dirty="0">
                <a:latin typeface="Montserrat"/>
                <a:cs typeface="Montserrat"/>
              </a:rPr>
              <a:t> </a:t>
            </a:r>
            <a:r>
              <a:rPr sz="700" dirty="0">
                <a:latin typeface="Montserrat"/>
                <a:cs typeface="Montserrat"/>
              </a:rPr>
              <a:t>el</a:t>
            </a:r>
            <a:r>
              <a:rPr sz="700" spc="380" dirty="0">
                <a:latin typeface="Montserrat"/>
                <a:cs typeface="Montserrat"/>
              </a:rPr>
              <a:t> </a:t>
            </a:r>
            <a:r>
              <a:rPr sz="700" dirty="0">
                <a:latin typeface="Montserrat"/>
                <a:cs typeface="Montserrat"/>
              </a:rPr>
              <a:t>cronómetro</a:t>
            </a:r>
            <a:r>
              <a:rPr sz="700" spc="390" dirty="0">
                <a:latin typeface="Montserrat"/>
                <a:cs typeface="Montserrat"/>
              </a:rPr>
              <a:t> </a:t>
            </a:r>
            <a:r>
              <a:rPr sz="700" dirty="0">
                <a:latin typeface="Montserrat"/>
                <a:cs typeface="Montserrat"/>
              </a:rPr>
              <a:t>de</a:t>
            </a:r>
            <a:r>
              <a:rPr sz="700" spc="390" dirty="0">
                <a:latin typeface="Montserrat"/>
                <a:cs typeface="Montserrat"/>
              </a:rPr>
              <a:t> </a:t>
            </a:r>
            <a:r>
              <a:rPr sz="700" dirty="0">
                <a:latin typeface="Montserrat"/>
                <a:cs typeface="Montserrat"/>
              </a:rPr>
              <a:t>vueltas,</a:t>
            </a:r>
            <a:r>
              <a:rPr sz="700" spc="390" dirty="0">
                <a:latin typeface="Montserrat"/>
                <a:cs typeface="Montserrat"/>
              </a:rPr>
              <a:t> </a:t>
            </a:r>
            <a:r>
              <a:rPr sz="700" dirty="0">
                <a:latin typeface="Montserrat"/>
                <a:cs typeface="Montserrat"/>
              </a:rPr>
              <a:t>asegúrese</a:t>
            </a:r>
            <a:r>
              <a:rPr sz="700" spc="395" dirty="0">
                <a:latin typeface="Montserrat"/>
                <a:cs typeface="Montserrat"/>
              </a:rPr>
              <a:t> </a:t>
            </a:r>
            <a:r>
              <a:rPr sz="700" dirty="0">
                <a:latin typeface="Montserrat"/>
                <a:cs typeface="Montserrat"/>
              </a:rPr>
              <a:t>que</a:t>
            </a:r>
            <a:r>
              <a:rPr sz="700" spc="37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cronómetro</a:t>
            </a:r>
            <a:r>
              <a:rPr sz="700" spc="-20" dirty="0">
                <a:latin typeface="Montserrat"/>
                <a:cs typeface="Montserrat"/>
              </a:rPr>
              <a:t> </a:t>
            </a:r>
            <a:r>
              <a:rPr sz="700" dirty="0">
                <a:latin typeface="Montserrat"/>
                <a:cs typeface="Montserrat"/>
              </a:rPr>
              <a:t>esté</a:t>
            </a:r>
            <a:r>
              <a:rPr sz="700" spc="-35" dirty="0">
                <a:latin typeface="Montserrat"/>
                <a:cs typeface="Montserrat"/>
              </a:rPr>
              <a:t> </a:t>
            </a:r>
            <a:r>
              <a:rPr sz="700" spc="-10" dirty="0">
                <a:latin typeface="Montserrat"/>
                <a:cs typeface="Montserrat"/>
              </a:rPr>
              <a:t>reiniciado).</a:t>
            </a:r>
            <a:endParaRPr sz="700" dirty="0">
              <a:latin typeface="Montserrat"/>
              <a:cs typeface="Montserrat"/>
            </a:endParaRPr>
          </a:p>
        </p:txBody>
      </p:sp>
      <p:sp>
        <p:nvSpPr>
          <p:cNvPr id="6" name="object 6"/>
          <p:cNvSpPr txBox="1"/>
          <p:nvPr/>
        </p:nvSpPr>
        <p:spPr>
          <a:xfrm>
            <a:off x="2709164" y="990727"/>
            <a:ext cx="2254250" cy="1155065"/>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Presione</a:t>
            </a:r>
            <a:r>
              <a:rPr sz="700" spc="370" dirty="0">
                <a:latin typeface="Montserrat"/>
                <a:cs typeface="Montserrat"/>
              </a:rPr>
              <a:t>  </a:t>
            </a:r>
            <a:r>
              <a:rPr sz="700" dirty="0">
                <a:latin typeface="Montserrat"/>
                <a:cs typeface="Montserrat"/>
              </a:rPr>
              <a:t>nuevamente</a:t>
            </a:r>
            <a:r>
              <a:rPr sz="700" spc="370" dirty="0">
                <a:latin typeface="Montserrat"/>
                <a:cs typeface="Montserrat"/>
              </a:rPr>
              <a:t>  </a:t>
            </a:r>
            <a:r>
              <a:rPr sz="700" dirty="0">
                <a:latin typeface="Montserrat"/>
                <a:cs typeface="Montserrat"/>
              </a:rPr>
              <a:t>el</a:t>
            </a:r>
            <a:r>
              <a:rPr sz="700" spc="375" dirty="0">
                <a:latin typeface="Montserrat"/>
                <a:cs typeface="Montserrat"/>
              </a:rPr>
              <a:t>  </a:t>
            </a:r>
            <a:r>
              <a:rPr sz="700" dirty="0">
                <a:latin typeface="Montserrat"/>
                <a:cs typeface="Montserrat"/>
              </a:rPr>
              <a:t>interruptor</a:t>
            </a:r>
            <a:r>
              <a:rPr sz="700" spc="37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información para parar</a:t>
            </a:r>
            <a:r>
              <a:rPr sz="700" spc="-5" dirty="0">
                <a:latin typeface="Montserrat"/>
                <a:cs typeface="Montserrat"/>
              </a:rPr>
              <a:t> </a:t>
            </a:r>
            <a:r>
              <a:rPr sz="700" dirty="0">
                <a:latin typeface="Montserrat"/>
                <a:cs typeface="Montserrat"/>
              </a:rPr>
              <a:t>el</a:t>
            </a:r>
            <a:r>
              <a:rPr sz="700" spc="-5" dirty="0">
                <a:latin typeface="Montserrat"/>
                <a:cs typeface="Montserrat"/>
              </a:rPr>
              <a:t> </a:t>
            </a:r>
            <a:r>
              <a:rPr sz="700" dirty="0">
                <a:latin typeface="Montserrat"/>
                <a:cs typeface="Montserrat"/>
              </a:rPr>
              <a:t>tiempo</a:t>
            </a:r>
            <a:r>
              <a:rPr sz="700" spc="15" dirty="0">
                <a:latin typeface="Montserrat"/>
                <a:cs typeface="Montserrat"/>
              </a:rPr>
              <a:t> </a:t>
            </a:r>
            <a:r>
              <a:rPr sz="700" dirty="0">
                <a:latin typeface="Montserrat"/>
                <a:cs typeface="Montserrat"/>
              </a:rPr>
              <a:t>de vuelta</a:t>
            </a:r>
            <a:r>
              <a:rPr sz="700" spc="-5" dirty="0">
                <a:latin typeface="Montserrat"/>
                <a:cs typeface="Montserrat"/>
              </a:rPr>
              <a:t> </a:t>
            </a:r>
            <a:r>
              <a:rPr sz="700" spc="-10" dirty="0">
                <a:latin typeface="Montserrat"/>
                <a:cs typeface="Montserrat"/>
              </a:rPr>
              <a:t>actual</a:t>
            </a:r>
            <a:r>
              <a:rPr sz="700" spc="500" dirty="0">
                <a:latin typeface="Montserrat"/>
                <a:cs typeface="Montserrat"/>
              </a:rPr>
              <a:t> </a:t>
            </a:r>
            <a:r>
              <a:rPr sz="700" dirty="0">
                <a:latin typeface="Montserrat"/>
                <a:cs typeface="Montserrat"/>
              </a:rPr>
              <a:t>y</a:t>
            </a:r>
            <a:r>
              <a:rPr sz="700" spc="-25" dirty="0">
                <a:latin typeface="Montserrat"/>
                <a:cs typeface="Montserrat"/>
              </a:rPr>
              <a:t> </a:t>
            </a:r>
            <a:r>
              <a:rPr sz="700" dirty="0">
                <a:latin typeface="Montserrat"/>
                <a:cs typeface="Montserrat"/>
              </a:rPr>
              <a:t>empezar</a:t>
            </a:r>
            <a:r>
              <a:rPr sz="700" spc="-10" dirty="0">
                <a:latin typeface="Montserrat"/>
                <a:cs typeface="Montserrat"/>
              </a:rPr>
              <a:t> </a:t>
            </a:r>
            <a:r>
              <a:rPr sz="700" dirty="0">
                <a:latin typeface="Montserrat"/>
                <a:cs typeface="Montserrat"/>
              </a:rPr>
              <a:t>un</a:t>
            </a:r>
            <a:r>
              <a:rPr sz="700" spc="-15" dirty="0">
                <a:latin typeface="Montserrat"/>
                <a:cs typeface="Montserrat"/>
              </a:rPr>
              <a:t> </a:t>
            </a:r>
            <a:r>
              <a:rPr sz="700" dirty="0">
                <a:latin typeface="Montserrat"/>
                <a:cs typeface="Montserrat"/>
              </a:rPr>
              <a:t>nuevo tiempo</a:t>
            </a:r>
            <a:r>
              <a:rPr sz="700" spc="-2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vuelta.</a:t>
            </a:r>
            <a:endParaRPr sz="700">
              <a:latin typeface="Montserrat"/>
              <a:cs typeface="Montserrat"/>
            </a:endParaRPr>
          </a:p>
          <a:p>
            <a:pPr marL="12700" marR="5080" algn="just">
              <a:lnSpc>
                <a:spcPct val="100000"/>
              </a:lnSpc>
              <a:spcBef>
                <a:spcPts val="495"/>
              </a:spcBef>
            </a:pPr>
            <a:r>
              <a:rPr sz="700" dirty="0">
                <a:latin typeface="Montserrat"/>
                <a:cs typeface="Montserrat"/>
              </a:rPr>
              <a:t>Los</a:t>
            </a:r>
            <a:r>
              <a:rPr sz="700" spc="190" dirty="0">
                <a:latin typeface="Montserrat"/>
                <a:cs typeface="Montserrat"/>
              </a:rPr>
              <a:t> </a:t>
            </a:r>
            <a:r>
              <a:rPr sz="700" dirty="0">
                <a:latin typeface="Montserrat"/>
                <a:cs typeface="Montserrat"/>
              </a:rPr>
              <a:t>tiempos</a:t>
            </a:r>
            <a:r>
              <a:rPr sz="700" spc="210" dirty="0">
                <a:latin typeface="Montserrat"/>
                <a:cs typeface="Montserrat"/>
              </a:rPr>
              <a:t> </a:t>
            </a:r>
            <a:r>
              <a:rPr sz="700" dirty="0">
                <a:latin typeface="Montserrat"/>
                <a:cs typeface="Montserrat"/>
              </a:rPr>
              <a:t>de</a:t>
            </a:r>
            <a:r>
              <a:rPr sz="700" spc="195" dirty="0">
                <a:latin typeface="Montserrat"/>
                <a:cs typeface="Montserrat"/>
              </a:rPr>
              <a:t> </a:t>
            </a:r>
            <a:r>
              <a:rPr sz="700" dirty="0">
                <a:latin typeface="Montserrat"/>
                <a:cs typeface="Montserrat"/>
              </a:rPr>
              <a:t>vuelta</a:t>
            </a:r>
            <a:r>
              <a:rPr sz="700" spc="200" dirty="0">
                <a:latin typeface="Montserrat"/>
                <a:cs typeface="Montserrat"/>
              </a:rPr>
              <a:t> </a:t>
            </a:r>
            <a:r>
              <a:rPr sz="700" dirty="0">
                <a:latin typeface="Montserrat"/>
                <a:cs typeface="Montserrat"/>
              </a:rPr>
              <a:t>existentes</a:t>
            </a:r>
            <a:r>
              <a:rPr sz="700" spc="190" dirty="0">
                <a:latin typeface="Montserrat"/>
                <a:cs typeface="Montserrat"/>
              </a:rPr>
              <a:t> </a:t>
            </a:r>
            <a:r>
              <a:rPr sz="700" dirty="0">
                <a:latin typeface="Montserrat"/>
                <a:cs typeface="Montserrat"/>
              </a:rPr>
              <a:t>se</a:t>
            </a:r>
            <a:r>
              <a:rPr sz="700" spc="200" dirty="0">
                <a:latin typeface="Montserrat"/>
                <a:cs typeface="Montserrat"/>
              </a:rPr>
              <a:t> </a:t>
            </a:r>
            <a:r>
              <a:rPr sz="700" spc="-10" dirty="0">
                <a:latin typeface="Montserrat"/>
                <a:cs typeface="Montserrat"/>
              </a:rPr>
              <a:t>mostrarán</a:t>
            </a:r>
            <a:r>
              <a:rPr sz="700" spc="500" dirty="0">
                <a:latin typeface="Montserrat"/>
                <a:cs typeface="Montserrat"/>
              </a:rPr>
              <a:t> </a:t>
            </a:r>
            <a:r>
              <a:rPr sz="700" dirty="0">
                <a:latin typeface="Montserrat"/>
                <a:cs typeface="Montserrat"/>
              </a:rPr>
              <a:t>según</a:t>
            </a:r>
            <a:r>
              <a:rPr sz="700" spc="225" dirty="0">
                <a:latin typeface="Montserrat"/>
                <a:cs typeface="Montserrat"/>
              </a:rPr>
              <a:t> </a:t>
            </a:r>
            <a:r>
              <a:rPr sz="700" dirty="0">
                <a:latin typeface="Montserrat"/>
                <a:cs typeface="Montserrat"/>
              </a:rPr>
              <a:t>imagen</a:t>
            </a:r>
            <a:r>
              <a:rPr sz="700" spc="225" dirty="0">
                <a:latin typeface="Montserrat"/>
                <a:cs typeface="Montserrat"/>
              </a:rPr>
              <a:t> </a:t>
            </a:r>
            <a:r>
              <a:rPr sz="700" dirty="0">
                <a:latin typeface="Montserrat"/>
                <a:cs typeface="Montserrat"/>
              </a:rPr>
              <a:t>y</a:t>
            </a:r>
            <a:r>
              <a:rPr sz="700" spc="225" dirty="0">
                <a:latin typeface="Montserrat"/>
                <a:cs typeface="Montserrat"/>
              </a:rPr>
              <a:t> </a:t>
            </a:r>
            <a:r>
              <a:rPr sz="700" dirty="0">
                <a:latin typeface="Montserrat"/>
                <a:cs typeface="Montserrat"/>
              </a:rPr>
              <a:t>seguirán</a:t>
            </a:r>
            <a:r>
              <a:rPr sz="700" spc="225" dirty="0">
                <a:latin typeface="Montserrat"/>
                <a:cs typeface="Montserrat"/>
              </a:rPr>
              <a:t> </a:t>
            </a:r>
            <a:r>
              <a:rPr sz="700" dirty="0">
                <a:latin typeface="Montserrat"/>
                <a:cs typeface="Montserrat"/>
              </a:rPr>
              <a:t>actualizándose</a:t>
            </a:r>
            <a:r>
              <a:rPr sz="700" spc="235" dirty="0">
                <a:latin typeface="Montserrat"/>
                <a:cs typeface="Montserrat"/>
              </a:rPr>
              <a:t> </a:t>
            </a:r>
            <a:r>
              <a:rPr sz="700" spc="-20" dirty="0">
                <a:latin typeface="Montserrat"/>
                <a:cs typeface="Montserrat"/>
              </a:rPr>
              <a:t>cada</a:t>
            </a:r>
            <a:r>
              <a:rPr sz="700" spc="500" dirty="0">
                <a:latin typeface="Montserrat"/>
                <a:cs typeface="Montserrat"/>
              </a:rPr>
              <a:t> </a:t>
            </a:r>
            <a:r>
              <a:rPr sz="700" dirty="0">
                <a:latin typeface="Montserrat"/>
                <a:cs typeface="Montserrat"/>
              </a:rPr>
              <a:t>vez</a:t>
            </a:r>
            <a:r>
              <a:rPr sz="700" spc="75" dirty="0">
                <a:latin typeface="Montserrat"/>
                <a:cs typeface="Montserrat"/>
              </a:rPr>
              <a:t> </a:t>
            </a:r>
            <a:r>
              <a:rPr sz="700" dirty="0">
                <a:latin typeface="Montserrat"/>
                <a:cs typeface="Montserrat"/>
              </a:rPr>
              <a:t>que</a:t>
            </a:r>
            <a:r>
              <a:rPr sz="700" spc="70" dirty="0">
                <a:latin typeface="Montserrat"/>
                <a:cs typeface="Montserrat"/>
              </a:rPr>
              <a:t> </a:t>
            </a:r>
            <a:r>
              <a:rPr sz="700" dirty="0">
                <a:latin typeface="Montserrat"/>
                <a:cs typeface="Montserrat"/>
              </a:rPr>
              <a:t>se</a:t>
            </a:r>
            <a:r>
              <a:rPr sz="700" spc="70" dirty="0">
                <a:latin typeface="Montserrat"/>
                <a:cs typeface="Montserrat"/>
              </a:rPr>
              <a:t> </a:t>
            </a:r>
            <a:r>
              <a:rPr sz="700" dirty="0">
                <a:latin typeface="Montserrat"/>
                <a:cs typeface="Montserrat"/>
              </a:rPr>
              <a:t>inicie</a:t>
            </a:r>
            <a:r>
              <a:rPr sz="700" spc="65" dirty="0">
                <a:latin typeface="Montserrat"/>
                <a:cs typeface="Montserrat"/>
              </a:rPr>
              <a:t> </a:t>
            </a:r>
            <a:r>
              <a:rPr sz="700" dirty="0">
                <a:latin typeface="Montserrat"/>
                <a:cs typeface="Montserrat"/>
              </a:rPr>
              <a:t>y</a:t>
            </a:r>
            <a:r>
              <a:rPr sz="700" spc="75" dirty="0">
                <a:latin typeface="Montserrat"/>
                <a:cs typeface="Montserrat"/>
              </a:rPr>
              <a:t> </a:t>
            </a:r>
            <a:r>
              <a:rPr sz="700" dirty="0">
                <a:latin typeface="Montserrat"/>
                <a:cs typeface="Montserrat"/>
              </a:rPr>
              <a:t>se</a:t>
            </a:r>
            <a:r>
              <a:rPr sz="700" spc="75" dirty="0">
                <a:latin typeface="Montserrat"/>
                <a:cs typeface="Montserrat"/>
              </a:rPr>
              <a:t> </a:t>
            </a:r>
            <a:r>
              <a:rPr sz="700" dirty="0">
                <a:latin typeface="Montserrat"/>
                <a:cs typeface="Montserrat"/>
              </a:rPr>
              <a:t>detenga</a:t>
            </a:r>
            <a:r>
              <a:rPr sz="700" spc="75" dirty="0">
                <a:latin typeface="Montserrat"/>
                <a:cs typeface="Montserrat"/>
              </a:rPr>
              <a:t> </a:t>
            </a:r>
            <a:r>
              <a:rPr sz="700" dirty="0">
                <a:latin typeface="Montserrat"/>
                <a:cs typeface="Montserrat"/>
              </a:rPr>
              <a:t>una</a:t>
            </a:r>
            <a:r>
              <a:rPr sz="700" spc="65" dirty="0">
                <a:latin typeface="Montserrat"/>
                <a:cs typeface="Montserrat"/>
              </a:rPr>
              <a:t> </a:t>
            </a:r>
            <a:r>
              <a:rPr sz="700" dirty="0">
                <a:latin typeface="Montserrat"/>
                <a:cs typeface="Montserrat"/>
              </a:rPr>
              <a:t>nueva</a:t>
            </a:r>
            <a:r>
              <a:rPr sz="700" spc="80" dirty="0">
                <a:latin typeface="Montserrat"/>
                <a:cs typeface="Montserrat"/>
              </a:rPr>
              <a:t> </a:t>
            </a:r>
            <a:r>
              <a:rPr sz="700" spc="-10" dirty="0">
                <a:latin typeface="Montserrat"/>
                <a:cs typeface="Montserrat"/>
              </a:rPr>
              <a:t>vuelta.</a:t>
            </a:r>
            <a:r>
              <a:rPr sz="700" spc="500" dirty="0">
                <a:latin typeface="Montserrat"/>
                <a:cs typeface="Montserrat"/>
              </a:rPr>
              <a:t> </a:t>
            </a:r>
            <a:r>
              <a:rPr sz="700" dirty="0">
                <a:latin typeface="Montserrat"/>
                <a:cs typeface="Montserrat"/>
              </a:rPr>
              <a:t>Mantenga</a:t>
            </a:r>
            <a:r>
              <a:rPr sz="700" spc="80" dirty="0">
                <a:latin typeface="Montserrat"/>
                <a:cs typeface="Montserrat"/>
              </a:rPr>
              <a:t> </a:t>
            </a:r>
            <a:r>
              <a:rPr sz="700" dirty="0">
                <a:latin typeface="Montserrat"/>
                <a:cs typeface="Montserrat"/>
              </a:rPr>
              <a:t>pulsado</a:t>
            </a:r>
            <a:r>
              <a:rPr sz="700" spc="85" dirty="0">
                <a:latin typeface="Montserrat"/>
                <a:cs typeface="Montserrat"/>
              </a:rPr>
              <a:t> </a:t>
            </a:r>
            <a:r>
              <a:rPr sz="700" dirty="0">
                <a:latin typeface="Montserrat"/>
                <a:cs typeface="Montserrat"/>
              </a:rPr>
              <a:t>el</a:t>
            </a:r>
            <a:r>
              <a:rPr sz="700" spc="80" dirty="0">
                <a:latin typeface="Montserrat"/>
                <a:cs typeface="Montserrat"/>
              </a:rPr>
              <a:t> </a:t>
            </a:r>
            <a:r>
              <a:rPr sz="700" dirty="0">
                <a:latin typeface="Montserrat"/>
                <a:cs typeface="Montserrat"/>
              </a:rPr>
              <a:t>interruptor</a:t>
            </a:r>
            <a:r>
              <a:rPr sz="700" spc="85" dirty="0">
                <a:latin typeface="Montserrat"/>
                <a:cs typeface="Montserrat"/>
              </a:rPr>
              <a:t> </a:t>
            </a:r>
            <a:r>
              <a:rPr sz="700" dirty="0">
                <a:latin typeface="Montserrat"/>
                <a:cs typeface="Montserrat"/>
              </a:rPr>
              <a:t>de</a:t>
            </a:r>
            <a:r>
              <a:rPr sz="700" spc="75" dirty="0">
                <a:latin typeface="Montserrat"/>
                <a:cs typeface="Montserrat"/>
              </a:rPr>
              <a:t> </a:t>
            </a:r>
            <a:r>
              <a:rPr sz="700" spc="-10" dirty="0">
                <a:latin typeface="Montserrat"/>
                <a:cs typeface="Montserrat"/>
              </a:rPr>
              <a:t>información</a:t>
            </a:r>
            <a:r>
              <a:rPr sz="700" spc="500" dirty="0">
                <a:latin typeface="Montserrat"/>
                <a:cs typeface="Montserrat"/>
              </a:rPr>
              <a:t> </a:t>
            </a:r>
            <a:r>
              <a:rPr sz="700" dirty="0">
                <a:latin typeface="Montserrat"/>
                <a:cs typeface="Montserrat"/>
              </a:rPr>
              <a:t>durante</a:t>
            </a:r>
            <a:r>
              <a:rPr sz="700" spc="260" dirty="0">
                <a:latin typeface="Montserrat"/>
                <a:cs typeface="Montserrat"/>
              </a:rPr>
              <a:t> </a:t>
            </a:r>
            <a:r>
              <a:rPr sz="700" dirty="0">
                <a:latin typeface="Montserrat"/>
                <a:cs typeface="Montserrat"/>
              </a:rPr>
              <a:t>unos</a:t>
            </a:r>
            <a:r>
              <a:rPr sz="700" spc="254" dirty="0">
                <a:latin typeface="Montserrat"/>
                <a:cs typeface="Montserrat"/>
              </a:rPr>
              <a:t> </a:t>
            </a:r>
            <a:r>
              <a:rPr sz="700" dirty="0">
                <a:latin typeface="Montserrat"/>
                <a:cs typeface="Montserrat"/>
              </a:rPr>
              <a:t>segundos</a:t>
            </a:r>
            <a:r>
              <a:rPr sz="700" spc="245" dirty="0">
                <a:latin typeface="Montserrat"/>
                <a:cs typeface="Montserrat"/>
              </a:rPr>
              <a:t> </a:t>
            </a:r>
            <a:r>
              <a:rPr sz="700" dirty="0">
                <a:latin typeface="Montserrat"/>
                <a:cs typeface="Montserrat"/>
              </a:rPr>
              <a:t>(más</a:t>
            </a:r>
            <a:r>
              <a:rPr sz="700" spc="260" dirty="0">
                <a:latin typeface="Montserrat"/>
                <a:cs typeface="Montserrat"/>
              </a:rPr>
              <a:t> </a:t>
            </a:r>
            <a:r>
              <a:rPr sz="700" dirty="0">
                <a:latin typeface="Montserrat"/>
                <a:cs typeface="Montserrat"/>
              </a:rPr>
              <a:t>de</a:t>
            </a:r>
            <a:r>
              <a:rPr sz="700" spc="245" dirty="0">
                <a:latin typeface="Montserrat"/>
                <a:cs typeface="Montserrat"/>
              </a:rPr>
              <a:t> </a:t>
            </a:r>
            <a:r>
              <a:rPr sz="700" dirty="0">
                <a:latin typeface="Montserrat"/>
                <a:cs typeface="Montserrat"/>
              </a:rPr>
              <a:t>1</a:t>
            </a:r>
            <a:r>
              <a:rPr sz="700" spc="245" dirty="0">
                <a:latin typeface="Montserrat"/>
                <a:cs typeface="Montserrat"/>
              </a:rPr>
              <a:t> </a:t>
            </a:r>
            <a:r>
              <a:rPr sz="700" dirty="0">
                <a:latin typeface="Montserrat"/>
                <a:cs typeface="Montserrat"/>
              </a:rPr>
              <a:t>segundo</a:t>
            </a:r>
            <a:r>
              <a:rPr sz="700" spc="260"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menos</a:t>
            </a:r>
            <a:r>
              <a:rPr sz="700" spc="70" dirty="0">
                <a:latin typeface="Montserrat"/>
                <a:cs typeface="Montserrat"/>
              </a:rPr>
              <a:t> </a:t>
            </a:r>
            <a:r>
              <a:rPr sz="700" dirty="0">
                <a:latin typeface="Montserrat"/>
                <a:cs typeface="Montserrat"/>
              </a:rPr>
              <a:t>de</a:t>
            </a:r>
            <a:r>
              <a:rPr sz="700" spc="70" dirty="0">
                <a:latin typeface="Montserrat"/>
                <a:cs typeface="Montserrat"/>
              </a:rPr>
              <a:t> </a:t>
            </a:r>
            <a:r>
              <a:rPr sz="700" dirty="0">
                <a:latin typeface="Montserrat"/>
                <a:cs typeface="Montserrat"/>
              </a:rPr>
              <a:t>3</a:t>
            </a:r>
            <a:r>
              <a:rPr sz="700" spc="70" dirty="0">
                <a:latin typeface="Montserrat"/>
                <a:cs typeface="Montserrat"/>
              </a:rPr>
              <a:t> </a:t>
            </a:r>
            <a:r>
              <a:rPr sz="700" dirty="0">
                <a:latin typeface="Montserrat"/>
                <a:cs typeface="Montserrat"/>
              </a:rPr>
              <a:t>segundos)</a:t>
            </a:r>
            <a:r>
              <a:rPr sz="700" spc="75" dirty="0">
                <a:latin typeface="Montserrat"/>
                <a:cs typeface="Montserrat"/>
              </a:rPr>
              <a:t> </a:t>
            </a:r>
            <a:r>
              <a:rPr sz="700" dirty="0">
                <a:latin typeface="Montserrat"/>
                <a:cs typeface="Montserrat"/>
              </a:rPr>
              <a:t>para</a:t>
            </a:r>
            <a:r>
              <a:rPr sz="700" spc="70" dirty="0">
                <a:latin typeface="Montserrat"/>
                <a:cs typeface="Montserrat"/>
              </a:rPr>
              <a:t> </a:t>
            </a:r>
            <a:r>
              <a:rPr sz="700" dirty="0">
                <a:latin typeface="Montserrat"/>
                <a:cs typeface="Montserrat"/>
              </a:rPr>
              <a:t>detener</a:t>
            </a:r>
            <a:r>
              <a:rPr sz="700" spc="75" dirty="0">
                <a:latin typeface="Montserrat"/>
                <a:cs typeface="Montserrat"/>
              </a:rPr>
              <a:t> </a:t>
            </a:r>
            <a:r>
              <a:rPr sz="700" dirty="0">
                <a:latin typeface="Montserrat"/>
                <a:cs typeface="Montserrat"/>
              </a:rPr>
              <a:t>el</a:t>
            </a:r>
            <a:r>
              <a:rPr sz="700" spc="80" dirty="0">
                <a:latin typeface="Montserrat"/>
                <a:cs typeface="Montserrat"/>
              </a:rPr>
              <a:t> </a:t>
            </a:r>
            <a:r>
              <a:rPr sz="700" spc="-10" dirty="0">
                <a:latin typeface="Montserrat"/>
                <a:cs typeface="Montserrat"/>
              </a:rPr>
              <a:t>contador</a:t>
            </a:r>
            <a:r>
              <a:rPr sz="700" spc="500"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vueltas.</a:t>
            </a:r>
            <a:endParaRPr sz="700">
              <a:latin typeface="Montserrat"/>
              <a:cs typeface="Montserrat"/>
            </a:endParaRPr>
          </a:p>
        </p:txBody>
      </p:sp>
      <p:sp>
        <p:nvSpPr>
          <p:cNvPr id="7" name="object 7"/>
          <p:cNvSpPr txBox="1"/>
          <p:nvPr/>
        </p:nvSpPr>
        <p:spPr>
          <a:xfrm>
            <a:off x="2709164" y="2695143"/>
            <a:ext cx="2254250" cy="66548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Para</a:t>
            </a:r>
            <a:r>
              <a:rPr sz="700" spc="105" dirty="0">
                <a:latin typeface="Montserrat"/>
                <a:cs typeface="Montserrat"/>
              </a:rPr>
              <a:t> </a:t>
            </a:r>
            <a:r>
              <a:rPr sz="700" dirty="0">
                <a:latin typeface="Montserrat"/>
                <a:cs typeface="Montserrat"/>
              </a:rPr>
              <a:t>empezar</a:t>
            </a:r>
            <a:r>
              <a:rPr sz="700" spc="114" dirty="0">
                <a:latin typeface="Montserrat"/>
                <a:cs typeface="Montserrat"/>
              </a:rPr>
              <a:t> </a:t>
            </a:r>
            <a:r>
              <a:rPr sz="700" dirty="0">
                <a:latin typeface="Montserrat"/>
                <a:cs typeface="Montserrat"/>
              </a:rPr>
              <a:t>el</a:t>
            </a:r>
            <a:r>
              <a:rPr sz="700" spc="120" dirty="0">
                <a:latin typeface="Montserrat"/>
                <a:cs typeface="Montserrat"/>
              </a:rPr>
              <a:t> </a:t>
            </a:r>
            <a:r>
              <a:rPr sz="700" dirty="0">
                <a:latin typeface="Montserrat"/>
                <a:cs typeface="Montserrat"/>
              </a:rPr>
              <a:t>tiempo</a:t>
            </a:r>
            <a:r>
              <a:rPr sz="700" spc="114" dirty="0">
                <a:latin typeface="Montserrat"/>
                <a:cs typeface="Montserrat"/>
              </a:rPr>
              <a:t> </a:t>
            </a:r>
            <a:r>
              <a:rPr sz="700" dirty="0">
                <a:latin typeface="Montserrat"/>
                <a:cs typeface="Montserrat"/>
              </a:rPr>
              <a:t>de</a:t>
            </a:r>
            <a:r>
              <a:rPr sz="700" spc="114" dirty="0">
                <a:latin typeface="Montserrat"/>
                <a:cs typeface="Montserrat"/>
              </a:rPr>
              <a:t> </a:t>
            </a:r>
            <a:r>
              <a:rPr sz="700" dirty="0">
                <a:latin typeface="Montserrat"/>
                <a:cs typeface="Montserrat"/>
              </a:rPr>
              <a:t>vuelta</a:t>
            </a:r>
            <a:r>
              <a:rPr sz="700" spc="114" dirty="0">
                <a:latin typeface="Montserrat"/>
                <a:cs typeface="Montserrat"/>
              </a:rPr>
              <a:t> </a:t>
            </a:r>
            <a:r>
              <a:rPr sz="700" spc="-10" dirty="0">
                <a:latin typeface="Montserrat"/>
                <a:cs typeface="Montserrat"/>
              </a:rPr>
              <a:t>nuevamente,</a:t>
            </a:r>
            <a:r>
              <a:rPr sz="700" spc="500" dirty="0">
                <a:latin typeface="Montserrat"/>
                <a:cs typeface="Montserrat"/>
              </a:rPr>
              <a:t> </a:t>
            </a:r>
            <a:r>
              <a:rPr sz="700" dirty="0">
                <a:latin typeface="Montserrat"/>
                <a:cs typeface="Montserrat"/>
              </a:rPr>
              <a:t>después</a:t>
            </a:r>
            <a:r>
              <a:rPr sz="700" spc="20" dirty="0">
                <a:latin typeface="Montserrat"/>
                <a:cs typeface="Montserrat"/>
              </a:rPr>
              <a:t> </a:t>
            </a:r>
            <a:r>
              <a:rPr sz="700" dirty="0">
                <a:latin typeface="Montserrat"/>
                <a:cs typeface="Montserrat"/>
              </a:rPr>
              <a:t>de</a:t>
            </a:r>
            <a:r>
              <a:rPr sz="700" spc="30" dirty="0">
                <a:latin typeface="Montserrat"/>
                <a:cs typeface="Montserrat"/>
              </a:rPr>
              <a:t> </a:t>
            </a:r>
            <a:r>
              <a:rPr sz="700" dirty="0">
                <a:latin typeface="Montserrat"/>
                <a:cs typeface="Montserrat"/>
              </a:rPr>
              <a:t>pararlo</a:t>
            </a:r>
            <a:r>
              <a:rPr sz="700" spc="30" dirty="0">
                <a:latin typeface="Montserrat"/>
                <a:cs typeface="Montserrat"/>
              </a:rPr>
              <a:t> </a:t>
            </a:r>
            <a:r>
              <a:rPr sz="700" dirty="0">
                <a:latin typeface="Montserrat"/>
                <a:cs typeface="Montserrat"/>
              </a:rPr>
              <a:t>presionando</a:t>
            </a:r>
            <a:r>
              <a:rPr sz="700" spc="25"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interruptor</a:t>
            </a:r>
            <a:r>
              <a:rPr sz="700" spc="2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información,</a:t>
            </a:r>
            <a:r>
              <a:rPr sz="700" spc="50" dirty="0">
                <a:latin typeface="Montserrat"/>
                <a:cs typeface="Montserrat"/>
              </a:rPr>
              <a:t> </a:t>
            </a:r>
            <a:r>
              <a:rPr sz="700" dirty="0">
                <a:latin typeface="Montserrat"/>
                <a:cs typeface="Montserrat"/>
              </a:rPr>
              <a:t>se</a:t>
            </a:r>
            <a:r>
              <a:rPr sz="700" spc="60" dirty="0">
                <a:latin typeface="Montserrat"/>
                <a:cs typeface="Montserrat"/>
              </a:rPr>
              <a:t> </a:t>
            </a:r>
            <a:r>
              <a:rPr sz="700" dirty="0">
                <a:latin typeface="Montserrat"/>
                <a:cs typeface="Montserrat"/>
              </a:rPr>
              <a:t>requiere</a:t>
            </a:r>
            <a:r>
              <a:rPr sz="700" spc="55" dirty="0">
                <a:latin typeface="Montserrat"/>
                <a:cs typeface="Montserrat"/>
              </a:rPr>
              <a:t> </a:t>
            </a:r>
            <a:r>
              <a:rPr sz="700" dirty="0">
                <a:latin typeface="Montserrat"/>
                <a:cs typeface="Montserrat"/>
              </a:rPr>
              <a:t>sea</a:t>
            </a:r>
            <a:r>
              <a:rPr sz="700" spc="50" dirty="0">
                <a:latin typeface="Montserrat"/>
                <a:cs typeface="Montserrat"/>
              </a:rPr>
              <a:t> </a:t>
            </a:r>
            <a:r>
              <a:rPr sz="700" dirty="0">
                <a:latin typeface="Montserrat"/>
                <a:cs typeface="Montserrat"/>
              </a:rPr>
              <a:t>reiniciado</a:t>
            </a:r>
            <a:r>
              <a:rPr sz="700" spc="60" dirty="0">
                <a:latin typeface="Montserrat"/>
                <a:cs typeface="Montserrat"/>
              </a:rPr>
              <a:t> </a:t>
            </a:r>
            <a:r>
              <a:rPr sz="700" dirty="0">
                <a:latin typeface="Montserrat"/>
                <a:cs typeface="Montserrat"/>
              </a:rPr>
              <a:t>el</a:t>
            </a:r>
            <a:r>
              <a:rPr sz="700" spc="60" dirty="0">
                <a:latin typeface="Montserrat"/>
                <a:cs typeface="Montserrat"/>
              </a:rPr>
              <a:t> </a:t>
            </a:r>
            <a:r>
              <a:rPr sz="700" spc="-10" dirty="0">
                <a:latin typeface="Montserrat"/>
                <a:cs typeface="Montserrat"/>
              </a:rPr>
              <a:t>tiempo</a:t>
            </a:r>
            <a:r>
              <a:rPr sz="700" spc="500" dirty="0">
                <a:latin typeface="Montserrat"/>
                <a:cs typeface="Montserrat"/>
              </a:rPr>
              <a:t> </a:t>
            </a:r>
            <a:r>
              <a:rPr sz="700" dirty="0">
                <a:latin typeface="Montserrat"/>
                <a:cs typeface="Montserrat"/>
              </a:rPr>
              <a:t>de</a:t>
            </a:r>
            <a:r>
              <a:rPr sz="700" spc="155" dirty="0">
                <a:latin typeface="Montserrat"/>
                <a:cs typeface="Montserrat"/>
              </a:rPr>
              <a:t> </a:t>
            </a:r>
            <a:r>
              <a:rPr sz="700" dirty="0">
                <a:latin typeface="Montserrat"/>
                <a:cs typeface="Montserrat"/>
              </a:rPr>
              <a:t>vuelta.</a:t>
            </a:r>
            <a:r>
              <a:rPr sz="700" spc="160" dirty="0">
                <a:latin typeface="Montserrat"/>
                <a:cs typeface="Montserrat"/>
              </a:rPr>
              <a:t> </a:t>
            </a:r>
            <a:r>
              <a:rPr sz="700" dirty="0">
                <a:latin typeface="Montserrat"/>
                <a:cs typeface="Montserrat"/>
              </a:rPr>
              <a:t>Puede</a:t>
            </a:r>
            <a:r>
              <a:rPr sz="700" spc="160" dirty="0">
                <a:latin typeface="Montserrat"/>
                <a:cs typeface="Montserrat"/>
              </a:rPr>
              <a:t> </a:t>
            </a:r>
            <a:r>
              <a:rPr sz="700" dirty="0">
                <a:latin typeface="Montserrat"/>
                <a:cs typeface="Montserrat"/>
              </a:rPr>
              <a:t>guardar</a:t>
            </a:r>
            <a:r>
              <a:rPr sz="700" spc="160" dirty="0">
                <a:latin typeface="Montserrat"/>
                <a:cs typeface="Montserrat"/>
              </a:rPr>
              <a:t> </a:t>
            </a:r>
            <a:r>
              <a:rPr sz="700" dirty="0">
                <a:latin typeface="Montserrat"/>
                <a:cs typeface="Montserrat"/>
              </a:rPr>
              <a:t>cualquier</a:t>
            </a:r>
            <a:r>
              <a:rPr sz="700" spc="150" dirty="0">
                <a:latin typeface="Montserrat"/>
                <a:cs typeface="Montserrat"/>
              </a:rPr>
              <a:t> </a:t>
            </a:r>
            <a:r>
              <a:rPr sz="700" dirty="0">
                <a:latin typeface="Montserrat"/>
                <a:cs typeface="Montserrat"/>
              </a:rPr>
              <a:t>número</a:t>
            </a:r>
            <a:r>
              <a:rPr sz="700" spc="16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tiempos</a:t>
            </a:r>
            <a:r>
              <a:rPr sz="700" spc="150" dirty="0">
                <a:latin typeface="Montserrat"/>
                <a:cs typeface="Montserrat"/>
              </a:rPr>
              <a:t> </a:t>
            </a:r>
            <a:r>
              <a:rPr sz="700" dirty="0">
                <a:latin typeface="Montserrat"/>
                <a:cs typeface="Montserrat"/>
              </a:rPr>
              <a:t>de</a:t>
            </a:r>
            <a:r>
              <a:rPr sz="700" spc="150" dirty="0">
                <a:latin typeface="Montserrat"/>
                <a:cs typeface="Montserrat"/>
              </a:rPr>
              <a:t> </a:t>
            </a:r>
            <a:r>
              <a:rPr sz="700" dirty="0">
                <a:latin typeface="Montserrat"/>
                <a:cs typeface="Montserrat"/>
              </a:rPr>
              <a:t>vuelta</a:t>
            </a:r>
            <a:r>
              <a:rPr sz="700" spc="150" dirty="0">
                <a:latin typeface="Montserrat"/>
                <a:cs typeface="Montserrat"/>
              </a:rPr>
              <a:t> </a:t>
            </a:r>
            <a:r>
              <a:rPr sz="700" dirty="0">
                <a:latin typeface="Montserrat"/>
                <a:cs typeface="Montserrat"/>
              </a:rPr>
              <a:t>pero</a:t>
            </a:r>
            <a:r>
              <a:rPr sz="700" spc="145" dirty="0">
                <a:latin typeface="Montserrat"/>
                <a:cs typeface="Montserrat"/>
              </a:rPr>
              <a:t> </a:t>
            </a:r>
            <a:r>
              <a:rPr sz="700" dirty="0">
                <a:latin typeface="Montserrat"/>
                <a:cs typeface="Montserrat"/>
              </a:rPr>
              <a:t>solo</a:t>
            </a:r>
            <a:r>
              <a:rPr sz="700" spc="150" dirty="0">
                <a:latin typeface="Montserrat"/>
                <a:cs typeface="Montserrat"/>
              </a:rPr>
              <a:t> </a:t>
            </a:r>
            <a:r>
              <a:rPr sz="700" dirty="0">
                <a:latin typeface="Montserrat"/>
                <a:cs typeface="Montserrat"/>
              </a:rPr>
              <a:t>los</a:t>
            </a:r>
            <a:r>
              <a:rPr sz="700" spc="160" dirty="0">
                <a:latin typeface="Montserrat"/>
                <a:cs typeface="Montserrat"/>
              </a:rPr>
              <a:t> </a:t>
            </a:r>
            <a:r>
              <a:rPr sz="700" dirty="0">
                <a:latin typeface="Montserrat"/>
                <a:cs typeface="Montserrat"/>
              </a:rPr>
              <a:t>últimos</a:t>
            </a:r>
            <a:r>
              <a:rPr sz="700" spc="135" dirty="0">
                <a:latin typeface="Montserrat"/>
                <a:cs typeface="Montserrat"/>
              </a:rPr>
              <a:t> </a:t>
            </a:r>
            <a:r>
              <a:rPr sz="700" dirty="0">
                <a:latin typeface="Montserrat"/>
                <a:cs typeface="Montserrat"/>
              </a:rPr>
              <a:t>tres</a:t>
            </a:r>
            <a:r>
              <a:rPr sz="700" spc="145" dirty="0">
                <a:latin typeface="Montserrat"/>
                <a:cs typeface="Montserrat"/>
              </a:rPr>
              <a:t> </a:t>
            </a:r>
            <a:r>
              <a:rPr sz="700" spc="-25" dirty="0">
                <a:latin typeface="Montserrat"/>
                <a:cs typeface="Montserrat"/>
              </a:rPr>
              <a:t>se</a:t>
            </a:r>
            <a:r>
              <a:rPr sz="700" spc="500" dirty="0">
                <a:latin typeface="Montserrat"/>
                <a:cs typeface="Montserrat"/>
              </a:rPr>
              <a:t> </a:t>
            </a:r>
            <a:r>
              <a:rPr sz="700" spc="-10" dirty="0">
                <a:latin typeface="Montserrat"/>
                <a:cs typeface="Montserrat"/>
              </a:rPr>
              <a:t>mostrarán</a:t>
            </a:r>
            <a:r>
              <a:rPr sz="700" spc="10"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el</a:t>
            </a:r>
            <a:r>
              <a:rPr sz="700" spc="10" dirty="0">
                <a:latin typeface="Montserrat"/>
                <a:cs typeface="Montserrat"/>
              </a:rPr>
              <a:t> </a:t>
            </a:r>
            <a:r>
              <a:rPr sz="700" spc="-10" dirty="0">
                <a:latin typeface="Montserrat"/>
                <a:cs typeface="Montserrat"/>
              </a:rPr>
              <a:t>tablero.</a:t>
            </a:r>
            <a:endParaRPr sz="700">
              <a:latin typeface="Montserrat"/>
              <a:cs typeface="Montserrat"/>
            </a:endParaRPr>
          </a:p>
        </p:txBody>
      </p:sp>
      <p:pic>
        <p:nvPicPr>
          <p:cNvPr id="8" name="object 8"/>
          <p:cNvPicPr/>
          <p:nvPr/>
        </p:nvPicPr>
        <p:blipFill>
          <a:blip r:embed="rId2" cstate="print"/>
          <a:stretch>
            <a:fillRect/>
          </a:stretch>
        </p:blipFill>
        <p:spPr>
          <a:xfrm>
            <a:off x="1644776" y="1709902"/>
            <a:ext cx="739749" cy="324002"/>
          </a:xfrm>
          <a:prstGeom prst="rect">
            <a:avLst/>
          </a:prstGeom>
        </p:spPr>
      </p:pic>
      <p:pic>
        <p:nvPicPr>
          <p:cNvPr id="9" name="object 9"/>
          <p:cNvPicPr/>
          <p:nvPr/>
        </p:nvPicPr>
        <p:blipFill>
          <a:blip r:embed="rId3" cstate="print"/>
          <a:stretch>
            <a:fillRect/>
          </a:stretch>
        </p:blipFill>
        <p:spPr>
          <a:xfrm>
            <a:off x="522414" y="1709915"/>
            <a:ext cx="739749" cy="323989"/>
          </a:xfrm>
          <a:prstGeom prst="rect">
            <a:avLst/>
          </a:prstGeom>
        </p:spPr>
      </p:pic>
      <p:sp>
        <p:nvSpPr>
          <p:cNvPr id="10" name="object 10"/>
          <p:cNvSpPr/>
          <p:nvPr/>
        </p:nvSpPr>
        <p:spPr>
          <a:xfrm>
            <a:off x="3117088" y="747521"/>
            <a:ext cx="171450" cy="62230"/>
          </a:xfrm>
          <a:custGeom>
            <a:avLst/>
            <a:gdLst/>
            <a:ahLst/>
            <a:cxnLst/>
            <a:rect l="l" t="t" r="r" b="b"/>
            <a:pathLst>
              <a:path w="171450" h="62229">
                <a:moveTo>
                  <a:pt x="46101" y="51435"/>
                </a:moveTo>
                <a:lnTo>
                  <a:pt x="14732" y="51435"/>
                </a:lnTo>
                <a:lnTo>
                  <a:pt x="25019" y="0"/>
                </a:lnTo>
                <a:lnTo>
                  <a:pt x="12319" y="0"/>
                </a:lnTo>
                <a:lnTo>
                  <a:pt x="0" y="61722"/>
                </a:lnTo>
                <a:lnTo>
                  <a:pt x="44069" y="61722"/>
                </a:lnTo>
                <a:lnTo>
                  <a:pt x="46101" y="51435"/>
                </a:lnTo>
                <a:close/>
              </a:path>
              <a:path w="171450" h="62229">
                <a:moveTo>
                  <a:pt x="106807" y="61722"/>
                </a:moveTo>
                <a:lnTo>
                  <a:pt x="104394" y="48133"/>
                </a:lnTo>
                <a:lnTo>
                  <a:pt x="102743" y="37846"/>
                </a:lnTo>
                <a:lnTo>
                  <a:pt x="98425" y="12954"/>
                </a:lnTo>
                <a:lnTo>
                  <a:pt x="96266" y="0"/>
                </a:lnTo>
                <a:lnTo>
                  <a:pt x="90932" y="0"/>
                </a:lnTo>
                <a:lnTo>
                  <a:pt x="90932" y="37846"/>
                </a:lnTo>
                <a:lnTo>
                  <a:pt x="72390" y="37846"/>
                </a:lnTo>
                <a:lnTo>
                  <a:pt x="87122" y="12954"/>
                </a:lnTo>
                <a:lnTo>
                  <a:pt x="90932" y="37846"/>
                </a:lnTo>
                <a:lnTo>
                  <a:pt x="90932" y="0"/>
                </a:lnTo>
                <a:lnTo>
                  <a:pt x="82169" y="0"/>
                </a:lnTo>
                <a:lnTo>
                  <a:pt x="47752" y="61722"/>
                </a:lnTo>
                <a:lnTo>
                  <a:pt x="60833" y="61722"/>
                </a:lnTo>
                <a:lnTo>
                  <a:pt x="68072" y="48133"/>
                </a:lnTo>
                <a:lnTo>
                  <a:pt x="92583" y="48133"/>
                </a:lnTo>
                <a:lnTo>
                  <a:pt x="94742" y="61722"/>
                </a:lnTo>
                <a:lnTo>
                  <a:pt x="106807" y="61722"/>
                </a:lnTo>
                <a:close/>
              </a:path>
              <a:path w="171450" h="62229">
                <a:moveTo>
                  <a:pt x="171196" y="15494"/>
                </a:moveTo>
                <a:lnTo>
                  <a:pt x="158369" y="1003"/>
                </a:lnTo>
                <a:lnTo>
                  <a:pt x="158369" y="16510"/>
                </a:lnTo>
                <a:lnTo>
                  <a:pt x="156578" y="22606"/>
                </a:lnTo>
                <a:lnTo>
                  <a:pt x="151257" y="26670"/>
                </a:lnTo>
                <a:lnTo>
                  <a:pt x="137922" y="27940"/>
                </a:lnTo>
                <a:lnTo>
                  <a:pt x="133985" y="27940"/>
                </a:lnTo>
                <a:lnTo>
                  <a:pt x="137528" y="10160"/>
                </a:lnTo>
                <a:lnTo>
                  <a:pt x="146685" y="10160"/>
                </a:lnTo>
                <a:lnTo>
                  <a:pt x="154686" y="10795"/>
                </a:lnTo>
                <a:lnTo>
                  <a:pt x="157467" y="12954"/>
                </a:lnTo>
                <a:lnTo>
                  <a:pt x="158369" y="16510"/>
                </a:lnTo>
                <a:lnTo>
                  <a:pt x="158369" y="1003"/>
                </a:lnTo>
                <a:lnTo>
                  <a:pt x="152019" y="0"/>
                </a:lnTo>
                <a:lnTo>
                  <a:pt x="126873" y="0"/>
                </a:lnTo>
                <a:lnTo>
                  <a:pt x="114427" y="61722"/>
                </a:lnTo>
                <a:lnTo>
                  <a:pt x="127127" y="61722"/>
                </a:lnTo>
                <a:lnTo>
                  <a:pt x="131953" y="38227"/>
                </a:lnTo>
                <a:lnTo>
                  <a:pt x="140081" y="38227"/>
                </a:lnTo>
                <a:lnTo>
                  <a:pt x="151257" y="37719"/>
                </a:lnTo>
                <a:lnTo>
                  <a:pt x="159385" y="35687"/>
                </a:lnTo>
                <a:lnTo>
                  <a:pt x="164973" y="31623"/>
                </a:lnTo>
                <a:lnTo>
                  <a:pt x="167259" y="27940"/>
                </a:lnTo>
                <a:lnTo>
                  <a:pt x="169405" y="24638"/>
                </a:lnTo>
                <a:lnTo>
                  <a:pt x="171196" y="15494"/>
                </a:lnTo>
                <a:close/>
              </a:path>
            </a:pathLst>
          </a:custGeom>
          <a:solidFill>
            <a:srgbClr val="221F1F"/>
          </a:solidFill>
        </p:spPr>
        <p:txBody>
          <a:bodyPr wrap="square" lIns="0" tIns="0" rIns="0" bIns="0" rtlCol="0"/>
          <a:lstStyle/>
          <a:p>
            <a:endParaRPr/>
          </a:p>
        </p:txBody>
      </p:sp>
      <p:sp>
        <p:nvSpPr>
          <p:cNvPr id="11" name="object 11"/>
          <p:cNvSpPr/>
          <p:nvPr/>
        </p:nvSpPr>
        <p:spPr>
          <a:xfrm>
            <a:off x="3333623" y="582929"/>
            <a:ext cx="718820" cy="226695"/>
          </a:xfrm>
          <a:custGeom>
            <a:avLst/>
            <a:gdLst/>
            <a:ahLst/>
            <a:cxnLst/>
            <a:rect l="l" t="t" r="r" b="b"/>
            <a:pathLst>
              <a:path w="718820" h="226695">
                <a:moveTo>
                  <a:pt x="44450" y="130048"/>
                </a:moveTo>
                <a:lnTo>
                  <a:pt x="36195" y="120904"/>
                </a:lnTo>
                <a:lnTo>
                  <a:pt x="27813" y="113030"/>
                </a:lnTo>
                <a:lnTo>
                  <a:pt x="26162" y="113665"/>
                </a:lnTo>
                <a:lnTo>
                  <a:pt x="23241" y="115189"/>
                </a:lnTo>
                <a:lnTo>
                  <a:pt x="17653" y="120015"/>
                </a:lnTo>
                <a:lnTo>
                  <a:pt x="127" y="201930"/>
                </a:lnTo>
                <a:lnTo>
                  <a:pt x="0" y="203454"/>
                </a:lnTo>
                <a:lnTo>
                  <a:pt x="508" y="204724"/>
                </a:lnTo>
                <a:lnTo>
                  <a:pt x="2032" y="210185"/>
                </a:lnTo>
                <a:lnTo>
                  <a:pt x="4064" y="214376"/>
                </a:lnTo>
                <a:lnTo>
                  <a:pt x="5461" y="216535"/>
                </a:lnTo>
                <a:lnTo>
                  <a:pt x="6731" y="218059"/>
                </a:lnTo>
                <a:lnTo>
                  <a:pt x="32131" y="194310"/>
                </a:lnTo>
                <a:lnTo>
                  <a:pt x="44450" y="130048"/>
                </a:lnTo>
                <a:close/>
              </a:path>
              <a:path w="718820" h="226695">
                <a:moveTo>
                  <a:pt x="63754" y="32512"/>
                </a:moveTo>
                <a:lnTo>
                  <a:pt x="44196" y="8255"/>
                </a:lnTo>
                <a:lnTo>
                  <a:pt x="42037" y="10668"/>
                </a:lnTo>
                <a:lnTo>
                  <a:pt x="37846" y="17145"/>
                </a:lnTo>
                <a:lnTo>
                  <a:pt x="36830" y="18034"/>
                </a:lnTo>
                <a:lnTo>
                  <a:pt x="36703" y="19177"/>
                </a:lnTo>
                <a:lnTo>
                  <a:pt x="21717" y="93218"/>
                </a:lnTo>
                <a:lnTo>
                  <a:pt x="22860" y="94742"/>
                </a:lnTo>
                <a:lnTo>
                  <a:pt x="27686" y="103886"/>
                </a:lnTo>
                <a:lnTo>
                  <a:pt x="29464" y="105156"/>
                </a:lnTo>
                <a:lnTo>
                  <a:pt x="33020" y="102997"/>
                </a:lnTo>
                <a:lnTo>
                  <a:pt x="40513" y="97536"/>
                </a:lnTo>
                <a:lnTo>
                  <a:pt x="41402" y="97155"/>
                </a:lnTo>
                <a:lnTo>
                  <a:pt x="51689" y="89281"/>
                </a:lnTo>
                <a:lnTo>
                  <a:pt x="63754" y="32512"/>
                </a:lnTo>
                <a:close/>
              </a:path>
              <a:path w="718820" h="226695">
                <a:moveTo>
                  <a:pt x="119507" y="220472"/>
                </a:moveTo>
                <a:lnTo>
                  <a:pt x="100584" y="198247"/>
                </a:lnTo>
                <a:lnTo>
                  <a:pt x="34544" y="198247"/>
                </a:lnTo>
                <a:lnTo>
                  <a:pt x="10160" y="221488"/>
                </a:lnTo>
                <a:lnTo>
                  <a:pt x="11049" y="222504"/>
                </a:lnTo>
                <a:lnTo>
                  <a:pt x="13208" y="224409"/>
                </a:lnTo>
                <a:lnTo>
                  <a:pt x="16764" y="226314"/>
                </a:lnTo>
                <a:lnTo>
                  <a:pt x="113792" y="226314"/>
                </a:lnTo>
                <a:lnTo>
                  <a:pt x="115062" y="225298"/>
                </a:lnTo>
                <a:lnTo>
                  <a:pt x="118491" y="221869"/>
                </a:lnTo>
                <a:lnTo>
                  <a:pt x="119507" y="220472"/>
                </a:lnTo>
                <a:close/>
              </a:path>
              <a:path w="718820" h="226695">
                <a:moveTo>
                  <a:pt x="148717" y="122174"/>
                </a:moveTo>
                <a:lnTo>
                  <a:pt x="143637" y="117602"/>
                </a:lnTo>
                <a:lnTo>
                  <a:pt x="142494" y="117348"/>
                </a:lnTo>
                <a:lnTo>
                  <a:pt x="141986" y="116332"/>
                </a:lnTo>
                <a:lnTo>
                  <a:pt x="136144" y="113030"/>
                </a:lnTo>
                <a:lnTo>
                  <a:pt x="132588" y="114808"/>
                </a:lnTo>
                <a:lnTo>
                  <a:pt x="126365" y="119761"/>
                </a:lnTo>
                <a:lnTo>
                  <a:pt x="125730" y="120650"/>
                </a:lnTo>
                <a:lnTo>
                  <a:pt x="117348" y="127889"/>
                </a:lnTo>
                <a:lnTo>
                  <a:pt x="103759" y="194056"/>
                </a:lnTo>
                <a:lnTo>
                  <a:pt x="106426" y="197739"/>
                </a:lnTo>
                <a:lnTo>
                  <a:pt x="113030" y="205359"/>
                </a:lnTo>
                <a:lnTo>
                  <a:pt x="113919" y="205867"/>
                </a:lnTo>
                <a:lnTo>
                  <a:pt x="119634" y="212598"/>
                </a:lnTo>
                <a:lnTo>
                  <a:pt x="122428" y="215519"/>
                </a:lnTo>
                <a:lnTo>
                  <a:pt x="123571" y="216281"/>
                </a:lnTo>
                <a:lnTo>
                  <a:pt x="131064" y="208661"/>
                </a:lnTo>
                <a:lnTo>
                  <a:pt x="131953" y="205359"/>
                </a:lnTo>
                <a:lnTo>
                  <a:pt x="148717" y="122174"/>
                </a:lnTo>
                <a:close/>
              </a:path>
              <a:path w="718820" h="226695">
                <a:moveTo>
                  <a:pt x="153416" y="5842"/>
                </a:moveTo>
                <a:lnTo>
                  <a:pt x="152908" y="4826"/>
                </a:lnTo>
                <a:lnTo>
                  <a:pt x="151765" y="3810"/>
                </a:lnTo>
                <a:lnTo>
                  <a:pt x="148336" y="1524"/>
                </a:lnTo>
                <a:lnTo>
                  <a:pt x="145034" y="0"/>
                </a:lnTo>
                <a:lnTo>
                  <a:pt x="58674" y="0"/>
                </a:lnTo>
                <a:lnTo>
                  <a:pt x="54610" y="1016"/>
                </a:lnTo>
                <a:lnTo>
                  <a:pt x="51689" y="2159"/>
                </a:lnTo>
                <a:lnTo>
                  <a:pt x="48768" y="4318"/>
                </a:lnTo>
                <a:lnTo>
                  <a:pt x="69977" y="30480"/>
                </a:lnTo>
                <a:lnTo>
                  <a:pt x="130302" y="30480"/>
                </a:lnTo>
                <a:lnTo>
                  <a:pt x="142367" y="18796"/>
                </a:lnTo>
                <a:lnTo>
                  <a:pt x="142748" y="17907"/>
                </a:lnTo>
                <a:lnTo>
                  <a:pt x="149860" y="10541"/>
                </a:lnTo>
                <a:lnTo>
                  <a:pt x="153416" y="5842"/>
                </a:lnTo>
                <a:close/>
              </a:path>
              <a:path w="718820" h="226695">
                <a:moveTo>
                  <a:pt x="166497" y="21971"/>
                </a:moveTo>
                <a:lnTo>
                  <a:pt x="165354" y="20447"/>
                </a:lnTo>
                <a:lnTo>
                  <a:pt x="163703" y="16129"/>
                </a:lnTo>
                <a:lnTo>
                  <a:pt x="162560" y="14986"/>
                </a:lnTo>
                <a:lnTo>
                  <a:pt x="161544" y="13462"/>
                </a:lnTo>
                <a:lnTo>
                  <a:pt x="159766" y="11684"/>
                </a:lnTo>
                <a:lnTo>
                  <a:pt x="158369" y="10668"/>
                </a:lnTo>
                <a:lnTo>
                  <a:pt x="154178" y="13716"/>
                </a:lnTo>
                <a:lnTo>
                  <a:pt x="145796" y="21717"/>
                </a:lnTo>
                <a:lnTo>
                  <a:pt x="135255" y="32893"/>
                </a:lnTo>
                <a:lnTo>
                  <a:pt x="122047" y="90805"/>
                </a:lnTo>
                <a:lnTo>
                  <a:pt x="124206" y="93599"/>
                </a:lnTo>
                <a:lnTo>
                  <a:pt x="128651" y="98679"/>
                </a:lnTo>
                <a:lnTo>
                  <a:pt x="129159" y="99949"/>
                </a:lnTo>
                <a:lnTo>
                  <a:pt x="130048" y="100584"/>
                </a:lnTo>
                <a:lnTo>
                  <a:pt x="134239" y="104521"/>
                </a:lnTo>
                <a:lnTo>
                  <a:pt x="137287" y="106934"/>
                </a:lnTo>
                <a:lnTo>
                  <a:pt x="139827" y="106045"/>
                </a:lnTo>
                <a:lnTo>
                  <a:pt x="144399" y="102997"/>
                </a:lnTo>
                <a:lnTo>
                  <a:pt x="148717" y="99314"/>
                </a:lnTo>
                <a:lnTo>
                  <a:pt x="150749" y="97790"/>
                </a:lnTo>
                <a:lnTo>
                  <a:pt x="166497" y="21971"/>
                </a:lnTo>
                <a:close/>
              </a:path>
              <a:path w="718820" h="226695">
                <a:moveTo>
                  <a:pt x="218694" y="130048"/>
                </a:moveTo>
                <a:lnTo>
                  <a:pt x="210439" y="120904"/>
                </a:lnTo>
                <a:lnTo>
                  <a:pt x="205232" y="115824"/>
                </a:lnTo>
                <a:lnTo>
                  <a:pt x="202057" y="113030"/>
                </a:lnTo>
                <a:lnTo>
                  <a:pt x="197612" y="115189"/>
                </a:lnTo>
                <a:lnTo>
                  <a:pt x="192024" y="120015"/>
                </a:lnTo>
                <a:lnTo>
                  <a:pt x="174244" y="203454"/>
                </a:lnTo>
                <a:lnTo>
                  <a:pt x="176403" y="210185"/>
                </a:lnTo>
                <a:lnTo>
                  <a:pt x="178435" y="214376"/>
                </a:lnTo>
                <a:lnTo>
                  <a:pt x="179705" y="216535"/>
                </a:lnTo>
                <a:lnTo>
                  <a:pt x="181102" y="218059"/>
                </a:lnTo>
                <a:lnTo>
                  <a:pt x="206502" y="194310"/>
                </a:lnTo>
                <a:lnTo>
                  <a:pt x="218694" y="130048"/>
                </a:lnTo>
                <a:close/>
              </a:path>
              <a:path w="718820" h="226695">
                <a:moveTo>
                  <a:pt x="237998" y="32512"/>
                </a:moveTo>
                <a:lnTo>
                  <a:pt x="218440" y="8255"/>
                </a:lnTo>
                <a:lnTo>
                  <a:pt x="216408" y="10668"/>
                </a:lnTo>
                <a:lnTo>
                  <a:pt x="212217" y="17145"/>
                </a:lnTo>
                <a:lnTo>
                  <a:pt x="211201" y="18034"/>
                </a:lnTo>
                <a:lnTo>
                  <a:pt x="211074" y="19177"/>
                </a:lnTo>
                <a:lnTo>
                  <a:pt x="196088" y="93218"/>
                </a:lnTo>
                <a:lnTo>
                  <a:pt x="197104" y="94742"/>
                </a:lnTo>
                <a:lnTo>
                  <a:pt x="199390" y="99314"/>
                </a:lnTo>
                <a:lnTo>
                  <a:pt x="200025" y="100203"/>
                </a:lnTo>
                <a:lnTo>
                  <a:pt x="202057" y="103886"/>
                </a:lnTo>
                <a:lnTo>
                  <a:pt x="203835" y="105156"/>
                </a:lnTo>
                <a:lnTo>
                  <a:pt x="207264" y="102997"/>
                </a:lnTo>
                <a:lnTo>
                  <a:pt x="214884" y="97536"/>
                </a:lnTo>
                <a:lnTo>
                  <a:pt x="215773" y="97155"/>
                </a:lnTo>
                <a:lnTo>
                  <a:pt x="223012" y="91694"/>
                </a:lnTo>
                <a:lnTo>
                  <a:pt x="225933" y="89281"/>
                </a:lnTo>
                <a:lnTo>
                  <a:pt x="237998" y="32512"/>
                </a:lnTo>
                <a:close/>
              </a:path>
              <a:path w="718820" h="226695">
                <a:moveTo>
                  <a:pt x="293878" y="220472"/>
                </a:moveTo>
                <a:lnTo>
                  <a:pt x="274955" y="198247"/>
                </a:lnTo>
                <a:lnTo>
                  <a:pt x="208915" y="198247"/>
                </a:lnTo>
                <a:lnTo>
                  <a:pt x="184531" y="221488"/>
                </a:lnTo>
                <a:lnTo>
                  <a:pt x="185293" y="222504"/>
                </a:lnTo>
                <a:lnTo>
                  <a:pt x="187579" y="224409"/>
                </a:lnTo>
                <a:lnTo>
                  <a:pt x="191008" y="226314"/>
                </a:lnTo>
                <a:lnTo>
                  <a:pt x="288163" y="226314"/>
                </a:lnTo>
                <a:lnTo>
                  <a:pt x="289433" y="225298"/>
                </a:lnTo>
                <a:lnTo>
                  <a:pt x="292862" y="221869"/>
                </a:lnTo>
                <a:lnTo>
                  <a:pt x="293878" y="220472"/>
                </a:lnTo>
                <a:close/>
              </a:path>
              <a:path w="718820" h="226695">
                <a:moveTo>
                  <a:pt x="323088" y="122174"/>
                </a:moveTo>
                <a:lnTo>
                  <a:pt x="318008" y="117602"/>
                </a:lnTo>
                <a:lnTo>
                  <a:pt x="316865" y="117348"/>
                </a:lnTo>
                <a:lnTo>
                  <a:pt x="316230" y="116332"/>
                </a:lnTo>
                <a:lnTo>
                  <a:pt x="310515" y="113030"/>
                </a:lnTo>
                <a:lnTo>
                  <a:pt x="306959" y="114808"/>
                </a:lnTo>
                <a:lnTo>
                  <a:pt x="300736" y="119761"/>
                </a:lnTo>
                <a:lnTo>
                  <a:pt x="300101" y="120650"/>
                </a:lnTo>
                <a:lnTo>
                  <a:pt x="291719" y="127889"/>
                </a:lnTo>
                <a:lnTo>
                  <a:pt x="278130" y="194056"/>
                </a:lnTo>
                <a:lnTo>
                  <a:pt x="280797" y="197739"/>
                </a:lnTo>
                <a:lnTo>
                  <a:pt x="287401" y="205359"/>
                </a:lnTo>
                <a:lnTo>
                  <a:pt x="288163" y="205867"/>
                </a:lnTo>
                <a:lnTo>
                  <a:pt x="294005" y="212598"/>
                </a:lnTo>
                <a:lnTo>
                  <a:pt x="296799" y="215519"/>
                </a:lnTo>
                <a:lnTo>
                  <a:pt x="297942" y="216281"/>
                </a:lnTo>
                <a:lnTo>
                  <a:pt x="305308" y="208661"/>
                </a:lnTo>
                <a:lnTo>
                  <a:pt x="306324" y="205359"/>
                </a:lnTo>
                <a:lnTo>
                  <a:pt x="323088" y="122174"/>
                </a:lnTo>
                <a:close/>
              </a:path>
              <a:path w="718820" h="226695">
                <a:moveTo>
                  <a:pt x="327787" y="5842"/>
                </a:moveTo>
                <a:lnTo>
                  <a:pt x="327279" y="4826"/>
                </a:lnTo>
                <a:lnTo>
                  <a:pt x="326136" y="3810"/>
                </a:lnTo>
                <a:lnTo>
                  <a:pt x="322707" y="1524"/>
                </a:lnTo>
                <a:lnTo>
                  <a:pt x="319405" y="0"/>
                </a:lnTo>
                <a:lnTo>
                  <a:pt x="232918" y="0"/>
                </a:lnTo>
                <a:lnTo>
                  <a:pt x="228981" y="1016"/>
                </a:lnTo>
                <a:lnTo>
                  <a:pt x="226060" y="2159"/>
                </a:lnTo>
                <a:lnTo>
                  <a:pt x="223139" y="4318"/>
                </a:lnTo>
                <a:lnTo>
                  <a:pt x="244348" y="30480"/>
                </a:lnTo>
                <a:lnTo>
                  <a:pt x="304673" y="30480"/>
                </a:lnTo>
                <a:lnTo>
                  <a:pt x="307975" y="27051"/>
                </a:lnTo>
                <a:lnTo>
                  <a:pt x="316738" y="18796"/>
                </a:lnTo>
                <a:lnTo>
                  <a:pt x="317119" y="17907"/>
                </a:lnTo>
                <a:lnTo>
                  <a:pt x="324231" y="10541"/>
                </a:lnTo>
                <a:lnTo>
                  <a:pt x="327787" y="5842"/>
                </a:lnTo>
                <a:close/>
              </a:path>
              <a:path w="718820" h="226695">
                <a:moveTo>
                  <a:pt x="340741" y="21971"/>
                </a:moveTo>
                <a:lnTo>
                  <a:pt x="339725" y="20447"/>
                </a:lnTo>
                <a:lnTo>
                  <a:pt x="337947" y="16129"/>
                </a:lnTo>
                <a:lnTo>
                  <a:pt x="335788" y="13462"/>
                </a:lnTo>
                <a:lnTo>
                  <a:pt x="334137" y="11684"/>
                </a:lnTo>
                <a:lnTo>
                  <a:pt x="332740" y="10668"/>
                </a:lnTo>
                <a:lnTo>
                  <a:pt x="328549" y="13716"/>
                </a:lnTo>
                <a:lnTo>
                  <a:pt x="320167" y="21717"/>
                </a:lnTo>
                <a:lnTo>
                  <a:pt x="309626" y="32893"/>
                </a:lnTo>
                <a:lnTo>
                  <a:pt x="296418" y="90805"/>
                </a:lnTo>
                <a:lnTo>
                  <a:pt x="298577" y="93599"/>
                </a:lnTo>
                <a:lnTo>
                  <a:pt x="303022" y="98679"/>
                </a:lnTo>
                <a:lnTo>
                  <a:pt x="303530" y="99949"/>
                </a:lnTo>
                <a:lnTo>
                  <a:pt x="308610" y="104521"/>
                </a:lnTo>
                <a:lnTo>
                  <a:pt x="311658" y="106934"/>
                </a:lnTo>
                <a:lnTo>
                  <a:pt x="314198" y="106045"/>
                </a:lnTo>
                <a:lnTo>
                  <a:pt x="318770" y="102997"/>
                </a:lnTo>
                <a:lnTo>
                  <a:pt x="323088" y="99314"/>
                </a:lnTo>
                <a:lnTo>
                  <a:pt x="325120" y="97790"/>
                </a:lnTo>
                <a:lnTo>
                  <a:pt x="340741" y="21971"/>
                </a:lnTo>
                <a:close/>
              </a:path>
              <a:path w="718820" h="226695">
                <a:moveTo>
                  <a:pt x="355600" y="138049"/>
                </a:moveTo>
                <a:lnTo>
                  <a:pt x="327025" y="138049"/>
                </a:lnTo>
                <a:lnTo>
                  <a:pt x="321818" y="164211"/>
                </a:lnTo>
                <a:lnTo>
                  <a:pt x="349250" y="164211"/>
                </a:lnTo>
                <a:lnTo>
                  <a:pt x="355600" y="138049"/>
                </a:lnTo>
                <a:close/>
              </a:path>
              <a:path w="718820" h="226695">
                <a:moveTo>
                  <a:pt x="369824" y="57658"/>
                </a:moveTo>
                <a:lnTo>
                  <a:pt x="341249" y="57658"/>
                </a:lnTo>
                <a:lnTo>
                  <a:pt x="336042" y="83947"/>
                </a:lnTo>
                <a:lnTo>
                  <a:pt x="363601" y="83947"/>
                </a:lnTo>
                <a:lnTo>
                  <a:pt x="369824" y="57658"/>
                </a:lnTo>
                <a:close/>
              </a:path>
              <a:path w="718820" h="226695">
                <a:moveTo>
                  <a:pt x="393065" y="130048"/>
                </a:moveTo>
                <a:lnTo>
                  <a:pt x="384810" y="120904"/>
                </a:lnTo>
                <a:lnTo>
                  <a:pt x="376428" y="113030"/>
                </a:lnTo>
                <a:lnTo>
                  <a:pt x="371983" y="115189"/>
                </a:lnTo>
                <a:lnTo>
                  <a:pt x="366395" y="120015"/>
                </a:lnTo>
                <a:lnTo>
                  <a:pt x="348742" y="201930"/>
                </a:lnTo>
                <a:lnTo>
                  <a:pt x="348615" y="203454"/>
                </a:lnTo>
                <a:lnTo>
                  <a:pt x="350774" y="210185"/>
                </a:lnTo>
                <a:lnTo>
                  <a:pt x="352806" y="214376"/>
                </a:lnTo>
                <a:lnTo>
                  <a:pt x="354076" y="216535"/>
                </a:lnTo>
                <a:lnTo>
                  <a:pt x="355473" y="218059"/>
                </a:lnTo>
                <a:lnTo>
                  <a:pt x="380873" y="194310"/>
                </a:lnTo>
                <a:lnTo>
                  <a:pt x="393065" y="130048"/>
                </a:lnTo>
                <a:close/>
              </a:path>
              <a:path w="718820" h="226695">
                <a:moveTo>
                  <a:pt x="412369" y="32512"/>
                </a:moveTo>
                <a:lnTo>
                  <a:pt x="392811" y="8255"/>
                </a:lnTo>
                <a:lnTo>
                  <a:pt x="390779" y="10668"/>
                </a:lnTo>
                <a:lnTo>
                  <a:pt x="386461" y="17145"/>
                </a:lnTo>
                <a:lnTo>
                  <a:pt x="385445" y="18034"/>
                </a:lnTo>
                <a:lnTo>
                  <a:pt x="385445" y="19177"/>
                </a:lnTo>
                <a:lnTo>
                  <a:pt x="370459" y="93218"/>
                </a:lnTo>
                <a:lnTo>
                  <a:pt x="371475" y="94742"/>
                </a:lnTo>
                <a:lnTo>
                  <a:pt x="373761" y="99314"/>
                </a:lnTo>
                <a:lnTo>
                  <a:pt x="376428" y="103886"/>
                </a:lnTo>
                <a:lnTo>
                  <a:pt x="378079" y="105156"/>
                </a:lnTo>
                <a:lnTo>
                  <a:pt x="381635" y="102997"/>
                </a:lnTo>
                <a:lnTo>
                  <a:pt x="389255" y="97536"/>
                </a:lnTo>
                <a:lnTo>
                  <a:pt x="390144" y="97155"/>
                </a:lnTo>
                <a:lnTo>
                  <a:pt x="397383" y="91694"/>
                </a:lnTo>
                <a:lnTo>
                  <a:pt x="400304" y="89281"/>
                </a:lnTo>
                <a:lnTo>
                  <a:pt x="412369" y="32512"/>
                </a:lnTo>
                <a:close/>
              </a:path>
              <a:path w="718820" h="226695">
                <a:moveTo>
                  <a:pt x="468249" y="220472"/>
                </a:moveTo>
                <a:lnTo>
                  <a:pt x="449326" y="198247"/>
                </a:lnTo>
                <a:lnTo>
                  <a:pt x="383286" y="198247"/>
                </a:lnTo>
                <a:lnTo>
                  <a:pt x="358902" y="221488"/>
                </a:lnTo>
                <a:lnTo>
                  <a:pt x="359664" y="222504"/>
                </a:lnTo>
                <a:lnTo>
                  <a:pt x="361950" y="224409"/>
                </a:lnTo>
                <a:lnTo>
                  <a:pt x="365379" y="226314"/>
                </a:lnTo>
                <a:lnTo>
                  <a:pt x="462534" y="226314"/>
                </a:lnTo>
                <a:lnTo>
                  <a:pt x="463804" y="225298"/>
                </a:lnTo>
                <a:lnTo>
                  <a:pt x="467233" y="221869"/>
                </a:lnTo>
                <a:lnTo>
                  <a:pt x="468249" y="220472"/>
                </a:lnTo>
                <a:close/>
              </a:path>
              <a:path w="718820" h="226695">
                <a:moveTo>
                  <a:pt x="497332" y="122174"/>
                </a:moveTo>
                <a:lnTo>
                  <a:pt x="492379" y="117602"/>
                </a:lnTo>
                <a:lnTo>
                  <a:pt x="491109" y="117348"/>
                </a:lnTo>
                <a:lnTo>
                  <a:pt x="490601" y="116332"/>
                </a:lnTo>
                <a:lnTo>
                  <a:pt x="484886" y="113030"/>
                </a:lnTo>
                <a:lnTo>
                  <a:pt x="481330" y="114808"/>
                </a:lnTo>
                <a:lnTo>
                  <a:pt x="475107" y="119761"/>
                </a:lnTo>
                <a:lnTo>
                  <a:pt x="474345" y="120650"/>
                </a:lnTo>
                <a:lnTo>
                  <a:pt x="466090" y="127889"/>
                </a:lnTo>
                <a:lnTo>
                  <a:pt x="452374" y="194056"/>
                </a:lnTo>
                <a:lnTo>
                  <a:pt x="455168" y="197739"/>
                </a:lnTo>
                <a:lnTo>
                  <a:pt x="461772" y="205359"/>
                </a:lnTo>
                <a:lnTo>
                  <a:pt x="462534" y="205867"/>
                </a:lnTo>
                <a:lnTo>
                  <a:pt x="468376" y="212598"/>
                </a:lnTo>
                <a:lnTo>
                  <a:pt x="471170" y="215519"/>
                </a:lnTo>
                <a:lnTo>
                  <a:pt x="472313" y="216281"/>
                </a:lnTo>
                <a:lnTo>
                  <a:pt x="479679" y="208661"/>
                </a:lnTo>
                <a:lnTo>
                  <a:pt x="480695" y="205359"/>
                </a:lnTo>
                <a:lnTo>
                  <a:pt x="497332" y="122174"/>
                </a:lnTo>
                <a:close/>
              </a:path>
              <a:path w="718820" h="226695">
                <a:moveTo>
                  <a:pt x="502031" y="5842"/>
                </a:moveTo>
                <a:lnTo>
                  <a:pt x="501523" y="4826"/>
                </a:lnTo>
                <a:lnTo>
                  <a:pt x="500380" y="3810"/>
                </a:lnTo>
                <a:lnTo>
                  <a:pt x="496951" y="1524"/>
                </a:lnTo>
                <a:lnTo>
                  <a:pt x="493776" y="0"/>
                </a:lnTo>
                <a:lnTo>
                  <a:pt x="407289" y="0"/>
                </a:lnTo>
                <a:lnTo>
                  <a:pt x="403225" y="1016"/>
                </a:lnTo>
                <a:lnTo>
                  <a:pt x="400431" y="2159"/>
                </a:lnTo>
                <a:lnTo>
                  <a:pt x="397510" y="4318"/>
                </a:lnTo>
                <a:lnTo>
                  <a:pt x="418719" y="30480"/>
                </a:lnTo>
                <a:lnTo>
                  <a:pt x="479044" y="30480"/>
                </a:lnTo>
                <a:lnTo>
                  <a:pt x="482346" y="27051"/>
                </a:lnTo>
                <a:lnTo>
                  <a:pt x="491109" y="18796"/>
                </a:lnTo>
                <a:lnTo>
                  <a:pt x="491490" y="17907"/>
                </a:lnTo>
                <a:lnTo>
                  <a:pt x="498602" y="10541"/>
                </a:lnTo>
                <a:lnTo>
                  <a:pt x="502031" y="5842"/>
                </a:lnTo>
                <a:close/>
              </a:path>
              <a:path w="718820" h="226695">
                <a:moveTo>
                  <a:pt x="515112" y="21971"/>
                </a:moveTo>
                <a:lnTo>
                  <a:pt x="514096" y="20447"/>
                </a:lnTo>
                <a:lnTo>
                  <a:pt x="512318" y="16129"/>
                </a:lnTo>
                <a:lnTo>
                  <a:pt x="510159" y="13462"/>
                </a:lnTo>
                <a:lnTo>
                  <a:pt x="508508" y="11684"/>
                </a:lnTo>
                <a:lnTo>
                  <a:pt x="507111" y="10668"/>
                </a:lnTo>
                <a:lnTo>
                  <a:pt x="502793" y="13716"/>
                </a:lnTo>
                <a:lnTo>
                  <a:pt x="494411" y="21717"/>
                </a:lnTo>
                <a:lnTo>
                  <a:pt x="483997" y="32893"/>
                </a:lnTo>
                <a:lnTo>
                  <a:pt x="470789" y="90805"/>
                </a:lnTo>
                <a:lnTo>
                  <a:pt x="472948" y="93599"/>
                </a:lnTo>
                <a:lnTo>
                  <a:pt x="477393" y="98679"/>
                </a:lnTo>
                <a:lnTo>
                  <a:pt x="477901" y="99949"/>
                </a:lnTo>
                <a:lnTo>
                  <a:pt x="482981" y="104521"/>
                </a:lnTo>
                <a:lnTo>
                  <a:pt x="486029" y="106934"/>
                </a:lnTo>
                <a:lnTo>
                  <a:pt x="488569" y="106045"/>
                </a:lnTo>
                <a:lnTo>
                  <a:pt x="493141" y="102997"/>
                </a:lnTo>
                <a:lnTo>
                  <a:pt x="499364" y="97790"/>
                </a:lnTo>
                <a:lnTo>
                  <a:pt x="515112" y="21971"/>
                </a:lnTo>
                <a:close/>
              </a:path>
              <a:path w="718820" h="226695">
                <a:moveTo>
                  <a:pt x="567436" y="130048"/>
                </a:moveTo>
                <a:lnTo>
                  <a:pt x="559181" y="120904"/>
                </a:lnTo>
                <a:lnTo>
                  <a:pt x="550799" y="113030"/>
                </a:lnTo>
                <a:lnTo>
                  <a:pt x="549148" y="113665"/>
                </a:lnTo>
                <a:lnTo>
                  <a:pt x="546354" y="115189"/>
                </a:lnTo>
                <a:lnTo>
                  <a:pt x="540639" y="120015"/>
                </a:lnTo>
                <a:lnTo>
                  <a:pt x="523113" y="201930"/>
                </a:lnTo>
                <a:lnTo>
                  <a:pt x="522986" y="203454"/>
                </a:lnTo>
                <a:lnTo>
                  <a:pt x="525145" y="210185"/>
                </a:lnTo>
                <a:lnTo>
                  <a:pt x="527177" y="214376"/>
                </a:lnTo>
                <a:lnTo>
                  <a:pt x="528447" y="216535"/>
                </a:lnTo>
                <a:lnTo>
                  <a:pt x="529844" y="218059"/>
                </a:lnTo>
                <a:lnTo>
                  <a:pt x="555244" y="194310"/>
                </a:lnTo>
                <a:lnTo>
                  <a:pt x="567436" y="130048"/>
                </a:lnTo>
                <a:close/>
              </a:path>
              <a:path w="718820" h="226695">
                <a:moveTo>
                  <a:pt x="586740" y="32512"/>
                </a:moveTo>
                <a:lnTo>
                  <a:pt x="567182" y="8255"/>
                </a:lnTo>
                <a:lnTo>
                  <a:pt x="565150" y="10668"/>
                </a:lnTo>
                <a:lnTo>
                  <a:pt x="560832" y="17145"/>
                </a:lnTo>
                <a:lnTo>
                  <a:pt x="559816" y="18034"/>
                </a:lnTo>
                <a:lnTo>
                  <a:pt x="559689" y="19177"/>
                </a:lnTo>
                <a:lnTo>
                  <a:pt x="544703" y="93218"/>
                </a:lnTo>
                <a:lnTo>
                  <a:pt x="545846" y="94742"/>
                </a:lnTo>
                <a:lnTo>
                  <a:pt x="548132" y="99314"/>
                </a:lnTo>
                <a:lnTo>
                  <a:pt x="550799" y="103886"/>
                </a:lnTo>
                <a:lnTo>
                  <a:pt x="552450" y="105156"/>
                </a:lnTo>
                <a:lnTo>
                  <a:pt x="556006" y="102997"/>
                </a:lnTo>
                <a:lnTo>
                  <a:pt x="563499" y="97536"/>
                </a:lnTo>
                <a:lnTo>
                  <a:pt x="564515" y="97155"/>
                </a:lnTo>
                <a:lnTo>
                  <a:pt x="571754" y="91694"/>
                </a:lnTo>
                <a:lnTo>
                  <a:pt x="574675" y="89281"/>
                </a:lnTo>
                <a:lnTo>
                  <a:pt x="586740" y="32512"/>
                </a:lnTo>
                <a:close/>
              </a:path>
              <a:path w="718820" h="226695">
                <a:moveTo>
                  <a:pt x="642620" y="220472"/>
                </a:moveTo>
                <a:lnTo>
                  <a:pt x="623697" y="198247"/>
                </a:lnTo>
                <a:lnTo>
                  <a:pt x="557657" y="198247"/>
                </a:lnTo>
                <a:lnTo>
                  <a:pt x="533146" y="221488"/>
                </a:lnTo>
                <a:lnTo>
                  <a:pt x="534035" y="222504"/>
                </a:lnTo>
                <a:lnTo>
                  <a:pt x="536321" y="224409"/>
                </a:lnTo>
                <a:lnTo>
                  <a:pt x="539750" y="226314"/>
                </a:lnTo>
                <a:lnTo>
                  <a:pt x="636778" y="226314"/>
                </a:lnTo>
                <a:lnTo>
                  <a:pt x="638175" y="225298"/>
                </a:lnTo>
                <a:lnTo>
                  <a:pt x="642620" y="220472"/>
                </a:lnTo>
                <a:close/>
              </a:path>
              <a:path w="718820" h="226695">
                <a:moveTo>
                  <a:pt x="671703" y="122174"/>
                </a:moveTo>
                <a:lnTo>
                  <a:pt x="666750" y="117602"/>
                </a:lnTo>
                <a:lnTo>
                  <a:pt x="665480" y="117348"/>
                </a:lnTo>
                <a:lnTo>
                  <a:pt x="664972" y="116332"/>
                </a:lnTo>
                <a:lnTo>
                  <a:pt x="659257" y="113030"/>
                </a:lnTo>
                <a:lnTo>
                  <a:pt x="655701" y="114808"/>
                </a:lnTo>
                <a:lnTo>
                  <a:pt x="649478" y="119761"/>
                </a:lnTo>
                <a:lnTo>
                  <a:pt x="648716" y="120650"/>
                </a:lnTo>
                <a:lnTo>
                  <a:pt x="640461" y="127889"/>
                </a:lnTo>
                <a:lnTo>
                  <a:pt x="626745" y="194056"/>
                </a:lnTo>
                <a:lnTo>
                  <a:pt x="629539" y="197739"/>
                </a:lnTo>
                <a:lnTo>
                  <a:pt x="636016" y="205359"/>
                </a:lnTo>
                <a:lnTo>
                  <a:pt x="636905" y="205867"/>
                </a:lnTo>
                <a:lnTo>
                  <a:pt x="642747" y="212598"/>
                </a:lnTo>
                <a:lnTo>
                  <a:pt x="645541" y="215519"/>
                </a:lnTo>
                <a:lnTo>
                  <a:pt x="646684" y="216281"/>
                </a:lnTo>
                <a:lnTo>
                  <a:pt x="654050" y="208661"/>
                </a:lnTo>
                <a:lnTo>
                  <a:pt x="654939" y="205359"/>
                </a:lnTo>
                <a:lnTo>
                  <a:pt x="671703" y="122174"/>
                </a:lnTo>
                <a:close/>
              </a:path>
              <a:path w="718820" h="226695">
                <a:moveTo>
                  <a:pt x="676402" y="5842"/>
                </a:moveTo>
                <a:lnTo>
                  <a:pt x="675894" y="4826"/>
                </a:lnTo>
                <a:lnTo>
                  <a:pt x="674751" y="3810"/>
                </a:lnTo>
                <a:lnTo>
                  <a:pt x="671322" y="1524"/>
                </a:lnTo>
                <a:lnTo>
                  <a:pt x="668147" y="0"/>
                </a:lnTo>
                <a:lnTo>
                  <a:pt x="581660" y="0"/>
                </a:lnTo>
                <a:lnTo>
                  <a:pt x="577596" y="1016"/>
                </a:lnTo>
                <a:lnTo>
                  <a:pt x="574802" y="2159"/>
                </a:lnTo>
                <a:lnTo>
                  <a:pt x="571754" y="4318"/>
                </a:lnTo>
                <a:lnTo>
                  <a:pt x="593090" y="30480"/>
                </a:lnTo>
                <a:lnTo>
                  <a:pt x="653415" y="30480"/>
                </a:lnTo>
                <a:lnTo>
                  <a:pt x="656717" y="27051"/>
                </a:lnTo>
                <a:lnTo>
                  <a:pt x="665480" y="18796"/>
                </a:lnTo>
                <a:lnTo>
                  <a:pt x="665861" y="17907"/>
                </a:lnTo>
                <a:lnTo>
                  <a:pt x="672973" y="10541"/>
                </a:lnTo>
                <a:lnTo>
                  <a:pt x="676402" y="5842"/>
                </a:lnTo>
                <a:close/>
              </a:path>
              <a:path w="718820" h="226695">
                <a:moveTo>
                  <a:pt x="689483" y="21971"/>
                </a:moveTo>
                <a:lnTo>
                  <a:pt x="688467" y="20447"/>
                </a:lnTo>
                <a:lnTo>
                  <a:pt x="686689" y="16129"/>
                </a:lnTo>
                <a:lnTo>
                  <a:pt x="685546" y="14986"/>
                </a:lnTo>
                <a:lnTo>
                  <a:pt x="684530" y="13462"/>
                </a:lnTo>
                <a:lnTo>
                  <a:pt x="682879" y="11684"/>
                </a:lnTo>
                <a:lnTo>
                  <a:pt x="681482" y="10668"/>
                </a:lnTo>
                <a:lnTo>
                  <a:pt x="677164" y="13716"/>
                </a:lnTo>
                <a:lnTo>
                  <a:pt x="668782" y="21717"/>
                </a:lnTo>
                <a:lnTo>
                  <a:pt x="658368" y="32893"/>
                </a:lnTo>
                <a:lnTo>
                  <a:pt x="645033" y="90805"/>
                </a:lnTo>
                <a:lnTo>
                  <a:pt x="651637" y="98679"/>
                </a:lnTo>
                <a:lnTo>
                  <a:pt x="652145" y="99949"/>
                </a:lnTo>
                <a:lnTo>
                  <a:pt x="653034" y="100584"/>
                </a:lnTo>
                <a:lnTo>
                  <a:pt x="657225" y="104521"/>
                </a:lnTo>
                <a:lnTo>
                  <a:pt x="660400" y="106934"/>
                </a:lnTo>
                <a:lnTo>
                  <a:pt x="662940" y="106045"/>
                </a:lnTo>
                <a:lnTo>
                  <a:pt x="667512" y="102997"/>
                </a:lnTo>
                <a:lnTo>
                  <a:pt x="673735" y="97790"/>
                </a:lnTo>
                <a:lnTo>
                  <a:pt x="689483" y="21971"/>
                </a:lnTo>
                <a:close/>
              </a:path>
              <a:path w="718820" h="226695">
                <a:moveTo>
                  <a:pt x="704088" y="138049"/>
                </a:moveTo>
                <a:lnTo>
                  <a:pt x="675513" y="138049"/>
                </a:lnTo>
                <a:lnTo>
                  <a:pt x="670306" y="164211"/>
                </a:lnTo>
                <a:lnTo>
                  <a:pt x="697865" y="164211"/>
                </a:lnTo>
                <a:lnTo>
                  <a:pt x="704088" y="138049"/>
                </a:lnTo>
                <a:close/>
              </a:path>
              <a:path w="718820" h="226695">
                <a:moveTo>
                  <a:pt x="718312" y="57658"/>
                </a:moveTo>
                <a:lnTo>
                  <a:pt x="689737" y="57658"/>
                </a:lnTo>
                <a:lnTo>
                  <a:pt x="684530" y="83947"/>
                </a:lnTo>
                <a:lnTo>
                  <a:pt x="712089" y="83947"/>
                </a:lnTo>
                <a:lnTo>
                  <a:pt x="718312" y="57658"/>
                </a:lnTo>
                <a:close/>
              </a:path>
            </a:pathLst>
          </a:custGeom>
          <a:solidFill>
            <a:srgbClr val="221F1F"/>
          </a:solidFill>
        </p:spPr>
        <p:txBody>
          <a:bodyPr wrap="square" lIns="0" tIns="0" rIns="0" bIns="0" rtlCol="0"/>
          <a:lstStyle/>
          <a:p>
            <a:endParaRPr/>
          </a:p>
        </p:txBody>
      </p:sp>
      <p:pic>
        <p:nvPicPr>
          <p:cNvPr id="12" name="object 12"/>
          <p:cNvPicPr/>
          <p:nvPr/>
        </p:nvPicPr>
        <p:blipFill>
          <a:blip r:embed="rId4" cstate="print"/>
          <a:stretch>
            <a:fillRect/>
          </a:stretch>
        </p:blipFill>
        <p:spPr>
          <a:xfrm>
            <a:off x="4134739" y="582930"/>
            <a:ext cx="224027" cy="226313"/>
          </a:xfrm>
          <a:prstGeom prst="rect">
            <a:avLst/>
          </a:prstGeom>
        </p:spPr>
      </p:pic>
      <p:pic>
        <p:nvPicPr>
          <p:cNvPr id="13" name="object 13"/>
          <p:cNvPicPr/>
          <p:nvPr/>
        </p:nvPicPr>
        <p:blipFill>
          <a:blip r:embed="rId5" cstate="print"/>
          <a:stretch>
            <a:fillRect/>
          </a:stretch>
        </p:blipFill>
        <p:spPr>
          <a:xfrm>
            <a:off x="3279269" y="2266603"/>
            <a:ext cx="1186793" cy="32042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8282"/>
            <a:ext cx="2254250" cy="1742439"/>
          </a:xfrm>
          <a:prstGeom prst="rect">
            <a:avLst/>
          </a:prstGeom>
        </p:spPr>
        <p:txBody>
          <a:bodyPr vert="horz" wrap="square" lIns="0" tIns="13335" rIns="0" bIns="0" rtlCol="0">
            <a:spAutoFit/>
          </a:bodyPr>
          <a:lstStyle/>
          <a:p>
            <a:pPr marL="12700">
              <a:lnSpc>
                <a:spcPct val="100000"/>
              </a:lnSpc>
              <a:spcBef>
                <a:spcPts val="105"/>
              </a:spcBef>
            </a:pPr>
            <a:r>
              <a:rPr sz="800" b="1" spc="-10" dirty="0">
                <a:latin typeface="Montserrat"/>
                <a:cs typeface="Montserrat"/>
              </a:rPr>
              <a:t>NOTA:</a:t>
            </a:r>
            <a:endParaRPr sz="800">
              <a:latin typeface="Montserrat"/>
              <a:cs typeface="Montserrat"/>
            </a:endParaRPr>
          </a:p>
          <a:p>
            <a:pPr marL="12700" marR="5080" algn="just">
              <a:lnSpc>
                <a:spcPct val="100000"/>
              </a:lnSpc>
              <a:spcBef>
                <a:spcPts val="495"/>
              </a:spcBef>
            </a:pPr>
            <a:r>
              <a:rPr sz="700" dirty="0">
                <a:latin typeface="Montserrat"/>
                <a:cs typeface="Montserrat"/>
              </a:rPr>
              <a:t>El</a:t>
            </a:r>
            <a:r>
              <a:rPr sz="700" spc="360" dirty="0">
                <a:latin typeface="Montserrat"/>
                <a:cs typeface="Montserrat"/>
              </a:rPr>
              <a:t> </a:t>
            </a:r>
            <a:r>
              <a:rPr sz="700" dirty="0">
                <a:latin typeface="Montserrat"/>
                <a:cs typeface="Montserrat"/>
              </a:rPr>
              <a:t>tiempo</a:t>
            </a:r>
            <a:r>
              <a:rPr sz="700" spc="355" dirty="0">
                <a:latin typeface="Montserrat"/>
                <a:cs typeface="Montserrat"/>
              </a:rPr>
              <a:t> </a:t>
            </a:r>
            <a:r>
              <a:rPr sz="700" dirty="0">
                <a:latin typeface="Montserrat"/>
                <a:cs typeface="Montserrat"/>
              </a:rPr>
              <a:t>de</a:t>
            </a:r>
            <a:r>
              <a:rPr sz="700" spc="355" dirty="0">
                <a:latin typeface="Montserrat"/>
                <a:cs typeface="Montserrat"/>
              </a:rPr>
              <a:t> </a:t>
            </a:r>
            <a:r>
              <a:rPr sz="700" dirty="0">
                <a:latin typeface="Montserrat"/>
                <a:cs typeface="Montserrat"/>
              </a:rPr>
              <a:t>vuelta</a:t>
            </a:r>
            <a:r>
              <a:rPr sz="700" spc="370" dirty="0">
                <a:latin typeface="Montserrat"/>
                <a:cs typeface="Montserrat"/>
              </a:rPr>
              <a:t> </a:t>
            </a:r>
            <a:r>
              <a:rPr sz="700" dirty="0">
                <a:latin typeface="Montserrat"/>
                <a:cs typeface="Montserrat"/>
              </a:rPr>
              <a:t>solo</a:t>
            </a:r>
            <a:r>
              <a:rPr sz="700" spc="365" dirty="0">
                <a:latin typeface="Montserrat"/>
                <a:cs typeface="Montserrat"/>
              </a:rPr>
              <a:t> </a:t>
            </a:r>
            <a:r>
              <a:rPr sz="700" dirty="0">
                <a:latin typeface="Montserrat"/>
                <a:cs typeface="Montserrat"/>
              </a:rPr>
              <a:t>funcionará</a:t>
            </a:r>
            <a:r>
              <a:rPr sz="700" spc="370" dirty="0">
                <a:latin typeface="Montserrat"/>
                <a:cs typeface="Montserrat"/>
              </a:rPr>
              <a:t> </a:t>
            </a:r>
            <a:r>
              <a:rPr sz="700" spc="-10" dirty="0">
                <a:latin typeface="Montserrat"/>
                <a:cs typeface="Montserrat"/>
              </a:rPr>
              <a:t>cuando</a:t>
            </a:r>
            <a:r>
              <a:rPr sz="700" spc="500" dirty="0">
                <a:latin typeface="Montserrat"/>
                <a:cs typeface="Montserrat"/>
              </a:rPr>
              <a:t> </a:t>
            </a:r>
            <a:r>
              <a:rPr sz="700" dirty="0">
                <a:latin typeface="Montserrat"/>
                <a:cs typeface="Montserrat"/>
              </a:rPr>
              <a:t>dicho</a:t>
            </a:r>
            <a:r>
              <a:rPr sz="700" spc="170" dirty="0">
                <a:latin typeface="Montserrat"/>
                <a:cs typeface="Montserrat"/>
              </a:rPr>
              <a:t> </a:t>
            </a:r>
            <a:r>
              <a:rPr sz="700" dirty="0">
                <a:latin typeface="Montserrat"/>
                <a:cs typeface="Montserrat"/>
              </a:rPr>
              <a:t>modo</a:t>
            </a:r>
            <a:r>
              <a:rPr sz="700" spc="180" dirty="0">
                <a:latin typeface="Montserrat"/>
                <a:cs typeface="Montserrat"/>
              </a:rPr>
              <a:t> </a:t>
            </a:r>
            <a:r>
              <a:rPr sz="700" dirty="0">
                <a:latin typeface="Montserrat"/>
                <a:cs typeface="Montserrat"/>
              </a:rPr>
              <a:t>está</a:t>
            </a:r>
            <a:r>
              <a:rPr sz="700" spc="180" dirty="0">
                <a:latin typeface="Montserrat"/>
                <a:cs typeface="Montserrat"/>
              </a:rPr>
              <a:t> </a:t>
            </a:r>
            <a:r>
              <a:rPr sz="700" dirty="0">
                <a:latin typeface="Montserrat"/>
                <a:cs typeface="Montserrat"/>
              </a:rPr>
              <a:t>activo.</a:t>
            </a:r>
            <a:r>
              <a:rPr sz="700" spc="175" dirty="0">
                <a:latin typeface="Montserrat"/>
                <a:cs typeface="Montserrat"/>
              </a:rPr>
              <a:t> </a:t>
            </a:r>
            <a:r>
              <a:rPr sz="700" dirty="0">
                <a:latin typeface="Montserrat"/>
                <a:cs typeface="Montserrat"/>
              </a:rPr>
              <a:t>Una</a:t>
            </a:r>
            <a:r>
              <a:rPr sz="700" spc="180" dirty="0">
                <a:latin typeface="Montserrat"/>
                <a:cs typeface="Montserrat"/>
              </a:rPr>
              <a:t> </a:t>
            </a:r>
            <a:r>
              <a:rPr sz="700" dirty="0">
                <a:latin typeface="Montserrat"/>
                <a:cs typeface="Montserrat"/>
              </a:rPr>
              <a:t>vez</a:t>
            </a:r>
            <a:r>
              <a:rPr sz="700" spc="185" dirty="0">
                <a:latin typeface="Montserrat"/>
                <a:cs typeface="Montserrat"/>
              </a:rPr>
              <a:t> </a:t>
            </a:r>
            <a:r>
              <a:rPr sz="700" dirty="0">
                <a:latin typeface="Montserrat"/>
                <a:cs typeface="Montserrat"/>
              </a:rPr>
              <a:t>se</a:t>
            </a:r>
            <a:r>
              <a:rPr sz="700" spc="195" dirty="0">
                <a:latin typeface="Montserrat"/>
                <a:cs typeface="Montserrat"/>
              </a:rPr>
              <a:t> </a:t>
            </a:r>
            <a:r>
              <a:rPr sz="700" dirty="0">
                <a:latin typeface="Montserrat"/>
                <a:cs typeface="Montserrat"/>
              </a:rPr>
              <a:t>detiene</a:t>
            </a:r>
            <a:r>
              <a:rPr sz="700" spc="19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tiempo</a:t>
            </a:r>
            <a:r>
              <a:rPr sz="700" spc="240" dirty="0">
                <a:latin typeface="Montserrat"/>
                <a:cs typeface="Montserrat"/>
              </a:rPr>
              <a:t>  </a:t>
            </a:r>
            <a:r>
              <a:rPr sz="700" dirty="0">
                <a:latin typeface="Montserrat"/>
                <a:cs typeface="Montserrat"/>
              </a:rPr>
              <a:t>de</a:t>
            </a:r>
            <a:r>
              <a:rPr sz="700" spc="240" dirty="0">
                <a:latin typeface="Montserrat"/>
                <a:cs typeface="Montserrat"/>
              </a:rPr>
              <a:t>  </a:t>
            </a:r>
            <a:r>
              <a:rPr sz="700" dirty="0">
                <a:latin typeface="Montserrat"/>
                <a:cs typeface="Montserrat"/>
              </a:rPr>
              <a:t>vuelta</a:t>
            </a:r>
            <a:r>
              <a:rPr sz="700" spc="245" dirty="0">
                <a:latin typeface="Montserrat"/>
                <a:cs typeface="Montserrat"/>
              </a:rPr>
              <a:t>  </a:t>
            </a:r>
            <a:r>
              <a:rPr sz="700" dirty="0">
                <a:latin typeface="Montserrat"/>
                <a:cs typeface="Montserrat"/>
              </a:rPr>
              <a:t>con</a:t>
            </a:r>
            <a:r>
              <a:rPr sz="700" spc="240" dirty="0">
                <a:latin typeface="Montserrat"/>
                <a:cs typeface="Montserrat"/>
              </a:rPr>
              <a:t>  </a:t>
            </a:r>
            <a:r>
              <a:rPr sz="700" dirty="0">
                <a:latin typeface="Montserrat"/>
                <a:cs typeface="Montserrat"/>
              </a:rPr>
              <a:t>el</a:t>
            </a:r>
            <a:r>
              <a:rPr sz="700" spc="235" dirty="0">
                <a:latin typeface="Montserrat"/>
                <a:cs typeface="Montserrat"/>
              </a:rPr>
              <a:t>  </a:t>
            </a:r>
            <a:r>
              <a:rPr sz="700" dirty="0">
                <a:latin typeface="Montserrat"/>
                <a:cs typeface="Montserrat"/>
              </a:rPr>
              <a:t>interruptor</a:t>
            </a:r>
            <a:r>
              <a:rPr sz="700" spc="24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información,</a:t>
            </a:r>
            <a:r>
              <a:rPr sz="700" spc="300" dirty="0">
                <a:latin typeface="Montserrat"/>
                <a:cs typeface="Montserrat"/>
              </a:rPr>
              <a:t> </a:t>
            </a:r>
            <a:r>
              <a:rPr sz="700" dirty="0">
                <a:latin typeface="Montserrat"/>
                <a:cs typeface="Montserrat"/>
              </a:rPr>
              <a:t>no</a:t>
            </a:r>
            <a:r>
              <a:rPr sz="700" spc="295" dirty="0">
                <a:latin typeface="Montserrat"/>
                <a:cs typeface="Montserrat"/>
              </a:rPr>
              <a:t> </a:t>
            </a:r>
            <a:r>
              <a:rPr sz="700" dirty="0">
                <a:latin typeface="Montserrat"/>
                <a:cs typeface="Montserrat"/>
              </a:rPr>
              <a:t>es</a:t>
            </a:r>
            <a:r>
              <a:rPr sz="700" spc="310" dirty="0">
                <a:latin typeface="Montserrat"/>
                <a:cs typeface="Montserrat"/>
              </a:rPr>
              <a:t> </a:t>
            </a:r>
            <a:r>
              <a:rPr sz="700" dirty="0">
                <a:latin typeface="Montserrat"/>
                <a:cs typeface="Montserrat"/>
              </a:rPr>
              <a:t>posible</a:t>
            </a:r>
            <a:r>
              <a:rPr sz="700" spc="300" dirty="0">
                <a:latin typeface="Montserrat"/>
                <a:cs typeface="Montserrat"/>
              </a:rPr>
              <a:t> </a:t>
            </a:r>
            <a:r>
              <a:rPr sz="700" dirty="0">
                <a:latin typeface="Montserrat"/>
                <a:cs typeface="Montserrat"/>
              </a:rPr>
              <a:t>iniciarlo</a:t>
            </a:r>
            <a:r>
              <a:rPr sz="700" spc="305" dirty="0">
                <a:latin typeface="Montserrat"/>
                <a:cs typeface="Montserrat"/>
              </a:rPr>
              <a:t> </a:t>
            </a:r>
            <a:r>
              <a:rPr sz="700" dirty="0">
                <a:latin typeface="Montserrat"/>
                <a:cs typeface="Montserrat"/>
              </a:rPr>
              <a:t>de</a:t>
            </a:r>
            <a:r>
              <a:rPr sz="700" spc="310" dirty="0">
                <a:latin typeface="Montserrat"/>
                <a:cs typeface="Montserrat"/>
              </a:rPr>
              <a:t> </a:t>
            </a:r>
            <a:r>
              <a:rPr sz="700" spc="-10" dirty="0">
                <a:latin typeface="Montserrat"/>
                <a:cs typeface="Montserrat"/>
              </a:rPr>
              <a:t>nuevo</a:t>
            </a:r>
            <a:r>
              <a:rPr sz="700" spc="500" dirty="0">
                <a:latin typeface="Montserrat"/>
                <a:cs typeface="Montserrat"/>
              </a:rPr>
              <a:t> </a:t>
            </a:r>
            <a:r>
              <a:rPr sz="700" dirty="0">
                <a:latin typeface="Montserrat"/>
                <a:cs typeface="Montserrat"/>
              </a:rPr>
              <a:t>hasta</a:t>
            </a:r>
            <a:r>
              <a:rPr sz="700" spc="-10" dirty="0">
                <a:latin typeface="Montserrat"/>
                <a:cs typeface="Montserrat"/>
              </a:rPr>
              <a:t> </a:t>
            </a:r>
            <a:r>
              <a:rPr sz="700" dirty="0">
                <a:latin typeface="Montserrat"/>
                <a:cs typeface="Montserrat"/>
              </a:rPr>
              <a:t>que</a:t>
            </a:r>
            <a:r>
              <a:rPr sz="700" spc="-10" dirty="0">
                <a:latin typeface="Montserrat"/>
                <a:cs typeface="Montserrat"/>
              </a:rPr>
              <a:t> </a:t>
            </a:r>
            <a:r>
              <a:rPr sz="700" dirty="0">
                <a:latin typeface="Montserrat"/>
                <a:cs typeface="Montserrat"/>
              </a:rPr>
              <a:t>no</a:t>
            </a:r>
            <a:r>
              <a:rPr sz="700" spc="-10" dirty="0">
                <a:latin typeface="Montserrat"/>
                <a:cs typeface="Montserrat"/>
              </a:rPr>
              <a:t> </a:t>
            </a:r>
            <a:r>
              <a:rPr sz="700" dirty="0">
                <a:latin typeface="Montserrat"/>
                <a:cs typeface="Montserrat"/>
              </a:rPr>
              <a:t>sea</a:t>
            </a:r>
            <a:r>
              <a:rPr sz="700" spc="-15" dirty="0">
                <a:latin typeface="Montserrat"/>
                <a:cs typeface="Montserrat"/>
              </a:rPr>
              <a:t> </a:t>
            </a:r>
            <a:r>
              <a:rPr sz="700" dirty="0">
                <a:latin typeface="Montserrat"/>
                <a:cs typeface="Montserrat"/>
              </a:rPr>
              <a:t>reiniciado el</a:t>
            </a:r>
            <a:r>
              <a:rPr sz="700" spc="-20" dirty="0">
                <a:latin typeface="Montserrat"/>
                <a:cs typeface="Montserrat"/>
              </a:rPr>
              <a:t> </a:t>
            </a:r>
            <a:r>
              <a:rPr sz="700" spc="-10" dirty="0">
                <a:latin typeface="Montserrat"/>
                <a:cs typeface="Montserrat"/>
              </a:rPr>
              <a:t>contador.</a:t>
            </a:r>
            <a:endParaRPr sz="700">
              <a:latin typeface="Montserrat"/>
              <a:cs typeface="Montserrat"/>
            </a:endParaRPr>
          </a:p>
          <a:p>
            <a:pPr marL="12700">
              <a:lnSpc>
                <a:spcPct val="100000"/>
              </a:lnSpc>
              <a:spcBef>
                <a:spcPts val="505"/>
              </a:spcBef>
            </a:pPr>
            <a:r>
              <a:rPr sz="800" b="1" dirty="0">
                <a:latin typeface="Montserrat"/>
                <a:cs typeface="Montserrat"/>
              </a:rPr>
              <a:t>d.</a:t>
            </a:r>
            <a:r>
              <a:rPr sz="800" b="1" spc="-35" dirty="0">
                <a:latin typeface="Montserrat"/>
                <a:cs typeface="Montserrat"/>
              </a:rPr>
              <a:t> </a:t>
            </a:r>
            <a:r>
              <a:rPr sz="800" b="1" dirty="0">
                <a:latin typeface="Montserrat"/>
                <a:cs typeface="Montserrat"/>
              </a:rPr>
              <a:t>VELOCIDAD</a:t>
            </a:r>
            <a:r>
              <a:rPr sz="800" b="1" spc="-30" dirty="0">
                <a:latin typeface="Montserrat"/>
                <a:cs typeface="Montserrat"/>
              </a:rPr>
              <a:t> </a:t>
            </a:r>
            <a:r>
              <a:rPr sz="800" b="1" spc="-10" dirty="0">
                <a:latin typeface="Montserrat"/>
                <a:cs typeface="Montserrat"/>
              </a:rPr>
              <a:t>PROMEDIO</a:t>
            </a:r>
            <a:endParaRPr sz="800">
              <a:latin typeface="Montserrat"/>
              <a:cs typeface="Montserrat"/>
            </a:endParaRPr>
          </a:p>
          <a:p>
            <a:pPr marL="12700" marR="5080" algn="just">
              <a:lnSpc>
                <a:spcPct val="100000"/>
              </a:lnSpc>
              <a:spcBef>
                <a:spcPts val="505"/>
              </a:spcBef>
            </a:pPr>
            <a:r>
              <a:rPr sz="700" dirty="0">
                <a:latin typeface="Montserrat"/>
                <a:cs typeface="Montserrat"/>
              </a:rPr>
              <a:t>Este</a:t>
            </a:r>
            <a:r>
              <a:rPr sz="700" spc="65" dirty="0">
                <a:latin typeface="Montserrat"/>
                <a:cs typeface="Montserrat"/>
              </a:rPr>
              <a:t> </a:t>
            </a:r>
            <a:r>
              <a:rPr sz="700" dirty="0">
                <a:latin typeface="Montserrat"/>
                <a:cs typeface="Montserrat"/>
              </a:rPr>
              <a:t>es</a:t>
            </a:r>
            <a:r>
              <a:rPr sz="700" spc="70" dirty="0">
                <a:latin typeface="Montserrat"/>
                <a:cs typeface="Montserrat"/>
              </a:rPr>
              <a:t> </a:t>
            </a:r>
            <a:r>
              <a:rPr sz="700" dirty="0">
                <a:latin typeface="Montserrat"/>
                <a:cs typeface="Montserrat"/>
              </a:rPr>
              <a:t>el</a:t>
            </a:r>
            <a:r>
              <a:rPr sz="700" spc="70" dirty="0">
                <a:latin typeface="Montserrat"/>
                <a:cs typeface="Montserrat"/>
              </a:rPr>
              <a:t> </a:t>
            </a:r>
            <a:r>
              <a:rPr sz="700" dirty="0">
                <a:latin typeface="Montserrat"/>
                <a:cs typeface="Montserrat"/>
              </a:rPr>
              <a:t>modo</a:t>
            </a:r>
            <a:r>
              <a:rPr sz="700" spc="65" dirty="0">
                <a:latin typeface="Montserrat"/>
                <a:cs typeface="Montserrat"/>
              </a:rPr>
              <a:t> </a:t>
            </a:r>
            <a:r>
              <a:rPr sz="700" dirty="0">
                <a:latin typeface="Montserrat"/>
                <a:cs typeface="Montserrat"/>
              </a:rPr>
              <a:t>predeterminado</a:t>
            </a:r>
            <a:r>
              <a:rPr sz="700" spc="90" dirty="0">
                <a:latin typeface="Montserrat"/>
                <a:cs typeface="Montserrat"/>
              </a:rPr>
              <a:t> </a:t>
            </a:r>
            <a:r>
              <a:rPr sz="700" dirty="0">
                <a:latin typeface="Montserrat"/>
                <a:cs typeface="Montserrat"/>
              </a:rPr>
              <a:t>en</a:t>
            </a:r>
            <a:r>
              <a:rPr sz="700" spc="75" dirty="0">
                <a:latin typeface="Montserrat"/>
                <a:cs typeface="Montserrat"/>
              </a:rPr>
              <a:t> </a:t>
            </a:r>
            <a:r>
              <a:rPr sz="700" dirty="0">
                <a:latin typeface="Montserrat"/>
                <a:cs typeface="Montserrat"/>
              </a:rPr>
              <a:t>el</a:t>
            </a:r>
            <a:r>
              <a:rPr sz="700" spc="65" dirty="0">
                <a:latin typeface="Montserrat"/>
                <a:cs typeface="Montserrat"/>
              </a:rPr>
              <a:t> </a:t>
            </a:r>
            <a:r>
              <a:rPr sz="700" dirty="0">
                <a:latin typeface="Montserrat"/>
                <a:cs typeface="Montserrat"/>
              </a:rPr>
              <a:t>tablero</a:t>
            </a:r>
            <a:r>
              <a:rPr sz="700" spc="70" dirty="0">
                <a:latin typeface="Montserrat"/>
                <a:cs typeface="Montserrat"/>
              </a:rPr>
              <a:t> </a:t>
            </a:r>
            <a:r>
              <a:rPr sz="700" spc="-25" dirty="0">
                <a:latin typeface="Montserrat"/>
                <a:cs typeface="Montserrat"/>
              </a:rPr>
              <a:t>si</a:t>
            </a:r>
            <a:r>
              <a:rPr sz="700" spc="500" dirty="0">
                <a:latin typeface="Montserrat"/>
                <a:cs typeface="Montserrat"/>
              </a:rPr>
              <a:t> </a:t>
            </a:r>
            <a:r>
              <a:rPr sz="700" dirty="0">
                <a:latin typeface="Montserrat"/>
                <a:cs typeface="Montserrat"/>
              </a:rPr>
              <a:t>no</a:t>
            </a:r>
            <a:r>
              <a:rPr sz="700" spc="105" dirty="0">
                <a:latin typeface="Montserrat"/>
                <a:cs typeface="Montserrat"/>
              </a:rPr>
              <a:t> </a:t>
            </a:r>
            <a:r>
              <a:rPr sz="700" dirty="0">
                <a:latin typeface="Montserrat"/>
                <a:cs typeface="Montserrat"/>
              </a:rPr>
              <a:t>está</a:t>
            </a:r>
            <a:r>
              <a:rPr sz="700" spc="114" dirty="0">
                <a:latin typeface="Montserrat"/>
                <a:cs typeface="Montserrat"/>
              </a:rPr>
              <a:t> </a:t>
            </a:r>
            <a:r>
              <a:rPr sz="700" dirty="0">
                <a:latin typeface="Montserrat"/>
                <a:cs typeface="Montserrat"/>
              </a:rPr>
              <a:t>conectado</a:t>
            </a:r>
            <a:r>
              <a:rPr sz="700" spc="114" dirty="0">
                <a:latin typeface="Montserrat"/>
                <a:cs typeface="Montserrat"/>
              </a:rPr>
              <a:t> </a:t>
            </a:r>
            <a:r>
              <a:rPr sz="700" dirty="0">
                <a:latin typeface="Montserrat"/>
                <a:cs typeface="Montserrat"/>
              </a:rPr>
              <a:t>el</a:t>
            </a:r>
            <a:r>
              <a:rPr sz="700" spc="110" dirty="0">
                <a:latin typeface="Montserrat"/>
                <a:cs typeface="Montserrat"/>
              </a:rPr>
              <a:t> </a:t>
            </a:r>
            <a:r>
              <a:rPr sz="700" dirty="0">
                <a:latin typeface="Montserrat"/>
                <a:cs typeface="Montserrat"/>
              </a:rPr>
              <a:t>tablero</a:t>
            </a:r>
            <a:r>
              <a:rPr sz="700" spc="110" dirty="0">
                <a:latin typeface="Montserrat"/>
                <a:cs typeface="Montserrat"/>
              </a:rPr>
              <a:t> </a:t>
            </a:r>
            <a:r>
              <a:rPr sz="700" dirty="0">
                <a:latin typeface="Montserrat"/>
                <a:cs typeface="Montserrat"/>
              </a:rPr>
              <a:t>al</a:t>
            </a:r>
            <a:r>
              <a:rPr sz="700" spc="120" dirty="0">
                <a:latin typeface="Montserrat"/>
                <a:cs typeface="Montserrat"/>
              </a:rPr>
              <a:t> </a:t>
            </a:r>
            <a:r>
              <a:rPr sz="700" i="1" dirty="0">
                <a:solidFill>
                  <a:srgbClr val="221F1F"/>
                </a:solidFill>
                <a:latin typeface="Montserrat"/>
                <a:cs typeface="Montserrat"/>
              </a:rPr>
              <a:t>Smartphone</a:t>
            </a:r>
            <a:r>
              <a:rPr sz="700" i="1" spc="105" dirty="0">
                <a:solidFill>
                  <a:srgbClr val="221F1F"/>
                </a:solidFill>
                <a:latin typeface="Montserrat"/>
                <a:cs typeface="Montserrat"/>
              </a:rPr>
              <a:t> </a:t>
            </a:r>
            <a:r>
              <a:rPr sz="700" spc="-25" dirty="0">
                <a:latin typeface="Montserrat"/>
                <a:cs typeface="Montserrat"/>
              </a:rPr>
              <a:t>vía</a:t>
            </a:r>
            <a:r>
              <a:rPr sz="700" spc="500" dirty="0">
                <a:latin typeface="Montserrat"/>
                <a:cs typeface="Montserrat"/>
              </a:rPr>
              <a:t> </a:t>
            </a:r>
            <a:r>
              <a:rPr sz="700" dirty="0">
                <a:latin typeface="Montserrat"/>
                <a:cs typeface="Montserrat"/>
              </a:rPr>
              <a:t>Bluetooth.</a:t>
            </a:r>
            <a:r>
              <a:rPr sz="700" spc="95" dirty="0">
                <a:latin typeface="Montserrat"/>
                <a:cs typeface="Montserrat"/>
              </a:rPr>
              <a:t> </a:t>
            </a:r>
            <a:r>
              <a:rPr sz="700" dirty="0">
                <a:latin typeface="Montserrat"/>
                <a:cs typeface="Montserrat"/>
              </a:rPr>
              <a:t>Presionando</a:t>
            </a:r>
            <a:r>
              <a:rPr sz="700" spc="100" dirty="0">
                <a:latin typeface="Montserrat"/>
                <a:cs typeface="Montserrat"/>
              </a:rPr>
              <a:t> </a:t>
            </a:r>
            <a:r>
              <a:rPr sz="700" dirty="0">
                <a:latin typeface="Montserrat"/>
                <a:cs typeface="Montserrat"/>
              </a:rPr>
              <a:t>el</a:t>
            </a:r>
            <a:r>
              <a:rPr sz="700" spc="90" dirty="0">
                <a:latin typeface="Montserrat"/>
                <a:cs typeface="Montserrat"/>
              </a:rPr>
              <a:t> </a:t>
            </a:r>
            <a:r>
              <a:rPr sz="700" dirty="0">
                <a:latin typeface="Montserrat"/>
                <a:cs typeface="Montserrat"/>
              </a:rPr>
              <a:t>botón</a:t>
            </a:r>
            <a:r>
              <a:rPr sz="700" spc="95" dirty="0">
                <a:latin typeface="Montserrat"/>
                <a:cs typeface="Montserrat"/>
              </a:rPr>
              <a:t> </a:t>
            </a:r>
            <a:r>
              <a:rPr sz="700" dirty="0">
                <a:latin typeface="Montserrat"/>
                <a:cs typeface="Montserrat"/>
              </a:rPr>
              <a:t>SET</a:t>
            </a:r>
            <a:r>
              <a:rPr sz="700" spc="85" dirty="0">
                <a:latin typeface="Montserrat"/>
                <a:cs typeface="Montserrat"/>
              </a:rPr>
              <a:t> </a:t>
            </a:r>
            <a:r>
              <a:rPr sz="700" dirty="0">
                <a:latin typeface="Montserrat"/>
                <a:cs typeface="Montserrat"/>
              </a:rPr>
              <a:t>este</a:t>
            </a:r>
            <a:r>
              <a:rPr sz="700" spc="85" dirty="0">
                <a:latin typeface="Montserrat"/>
                <a:cs typeface="Montserrat"/>
              </a:rPr>
              <a:t> </a:t>
            </a:r>
            <a:r>
              <a:rPr sz="700" spc="-20" dirty="0">
                <a:latin typeface="Montserrat"/>
                <a:cs typeface="Montserrat"/>
              </a:rPr>
              <a:t>modo</a:t>
            </a:r>
            <a:r>
              <a:rPr sz="700" spc="500" dirty="0">
                <a:latin typeface="Montserrat"/>
                <a:cs typeface="Montserrat"/>
              </a:rPr>
              <a:t> </a:t>
            </a:r>
            <a:r>
              <a:rPr sz="700" dirty="0">
                <a:latin typeface="Montserrat"/>
                <a:cs typeface="Montserrat"/>
              </a:rPr>
              <a:t>es</a:t>
            </a:r>
            <a:r>
              <a:rPr sz="700" spc="290" dirty="0">
                <a:latin typeface="Montserrat"/>
                <a:cs typeface="Montserrat"/>
              </a:rPr>
              <a:t> </a:t>
            </a:r>
            <a:r>
              <a:rPr sz="700" dirty="0">
                <a:latin typeface="Montserrat"/>
                <a:cs typeface="Montserrat"/>
              </a:rPr>
              <a:t>encendido</a:t>
            </a:r>
            <a:r>
              <a:rPr sz="700" spc="315" dirty="0">
                <a:latin typeface="Montserrat"/>
                <a:cs typeface="Montserrat"/>
              </a:rPr>
              <a:t> </a:t>
            </a:r>
            <a:r>
              <a:rPr sz="700" dirty="0">
                <a:latin typeface="Montserrat"/>
                <a:cs typeface="Montserrat"/>
              </a:rPr>
              <a:t>si</a:t>
            </a:r>
            <a:r>
              <a:rPr sz="700" spc="305" dirty="0">
                <a:latin typeface="Montserrat"/>
                <a:cs typeface="Montserrat"/>
              </a:rPr>
              <a:t> </a:t>
            </a:r>
            <a:r>
              <a:rPr sz="700" dirty="0">
                <a:latin typeface="Montserrat"/>
                <a:cs typeface="Montserrat"/>
              </a:rPr>
              <a:t>el</a:t>
            </a:r>
            <a:r>
              <a:rPr sz="700" spc="305" dirty="0">
                <a:latin typeface="Montserrat"/>
                <a:cs typeface="Montserrat"/>
              </a:rPr>
              <a:t> </a:t>
            </a:r>
            <a:r>
              <a:rPr sz="700" dirty="0">
                <a:latin typeface="Montserrat"/>
                <a:cs typeface="Montserrat"/>
              </a:rPr>
              <a:t>tablero</a:t>
            </a:r>
            <a:r>
              <a:rPr sz="700" spc="305" dirty="0">
                <a:latin typeface="Montserrat"/>
                <a:cs typeface="Montserrat"/>
              </a:rPr>
              <a:t> </a:t>
            </a:r>
            <a:r>
              <a:rPr sz="700" dirty="0">
                <a:latin typeface="Montserrat"/>
                <a:cs typeface="Montserrat"/>
              </a:rPr>
              <a:t>está</a:t>
            </a:r>
            <a:r>
              <a:rPr sz="700" spc="310" dirty="0">
                <a:latin typeface="Montserrat"/>
                <a:cs typeface="Montserrat"/>
              </a:rPr>
              <a:t> </a:t>
            </a:r>
            <a:r>
              <a:rPr sz="700" dirty="0">
                <a:latin typeface="Montserrat"/>
                <a:cs typeface="Montserrat"/>
              </a:rPr>
              <a:t>conectado</a:t>
            </a:r>
            <a:r>
              <a:rPr sz="700" spc="305" dirty="0">
                <a:latin typeface="Montserrat"/>
                <a:cs typeface="Montserrat"/>
              </a:rPr>
              <a:t> </a:t>
            </a:r>
            <a:r>
              <a:rPr sz="700" spc="-25" dirty="0">
                <a:latin typeface="Montserrat"/>
                <a:cs typeface="Montserrat"/>
              </a:rPr>
              <a:t>al</a:t>
            </a:r>
            <a:r>
              <a:rPr sz="700" spc="500" dirty="0">
                <a:latin typeface="Montserrat"/>
                <a:cs typeface="Montserrat"/>
              </a:rPr>
              <a:t> </a:t>
            </a:r>
            <a:r>
              <a:rPr sz="700" i="1" dirty="0">
                <a:solidFill>
                  <a:srgbClr val="221F1F"/>
                </a:solidFill>
                <a:latin typeface="Montserrat"/>
                <a:cs typeface="Montserrat"/>
              </a:rPr>
              <a:t>Smartphone</a:t>
            </a:r>
            <a:r>
              <a:rPr sz="700" dirty="0">
                <a:latin typeface="Montserrat"/>
                <a:cs typeface="Montserrat"/>
              </a:rPr>
              <a:t>.</a:t>
            </a:r>
            <a:r>
              <a:rPr sz="700" spc="470" dirty="0">
                <a:latin typeface="Montserrat"/>
                <a:cs typeface="Montserrat"/>
              </a:rPr>
              <a:t> </a:t>
            </a:r>
            <a:r>
              <a:rPr sz="700" dirty="0">
                <a:latin typeface="Montserrat"/>
                <a:cs typeface="Montserrat"/>
              </a:rPr>
              <a:t>En</a:t>
            </a:r>
            <a:r>
              <a:rPr sz="700" spc="480" dirty="0">
                <a:latin typeface="Montserrat"/>
                <a:cs typeface="Montserrat"/>
              </a:rPr>
              <a:t> </a:t>
            </a:r>
            <a:r>
              <a:rPr sz="700" dirty="0">
                <a:latin typeface="Montserrat"/>
                <a:cs typeface="Montserrat"/>
              </a:rPr>
              <a:t>este</a:t>
            </a:r>
            <a:r>
              <a:rPr sz="700" spc="475" dirty="0">
                <a:latin typeface="Montserrat"/>
                <a:cs typeface="Montserrat"/>
              </a:rPr>
              <a:t> </a:t>
            </a:r>
            <a:r>
              <a:rPr sz="700" dirty="0">
                <a:latin typeface="Montserrat"/>
                <a:cs typeface="Montserrat"/>
              </a:rPr>
              <a:t>modo</a:t>
            </a:r>
            <a:r>
              <a:rPr sz="700" spc="470" dirty="0">
                <a:latin typeface="Montserrat"/>
                <a:cs typeface="Montserrat"/>
              </a:rPr>
              <a:t> </a:t>
            </a:r>
            <a:r>
              <a:rPr sz="700" dirty="0">
                <a:latin typeface="Montserrat"/>
                <a:cs typeface="Montserrat"/>
              </a:rPr>
              <a:t>se</a:t>
            </a:r>
            <a:r>
              <a:rPr sz="700" spc="470" dirty="0">
                <a:latin typeface="Montserrat"/>
                <a:cs typeface="Montserrat"/>
              </a:rPr>
              <a:t> </a:t>
            </a:r>
            <a:r>
              <a:rPr sz="700" dirty="0">
                <a:latin typeface="Montserrat"/>
                <a:cs typeface="Montserrat"/>
              </a:rPr>
              <a:t>muestra</a:t>
            </a:r>
            <a:r>
              <a:rPr sz="700" spc="47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velocidad</a:t>
            </a:r>
            <a:r>
              <a:rPr sz="700" spc="55" dirty="0">
                <a:latin typeface="Montserrat"/>
                <a:cs typeface="Montserrat"/>
              </a:rPr>
              <a:t> </a:t>
            </a:r>
            <a:r>
              <a:rPr sz="700" dirty="0">
                <a:latin typeface="Montserrat"/>
                <a:cs typeface="Montserrat"/>
              </a:rPr>
              <a:t>promedio</a:t>
            </a:r>
            <a:r>
              <a:rPr sz="700" spc="55" dirty="0">
                <a:latin typeface="Montserrat"/>
                <a:cs typeface="Montserrat"/>
              </a:rPr>
              <a:t> </a:t>
            </a:r>
            <a:r>
              <a:rPr sz="700" dirty="0">
                <a:latin typeface="Montserrat"/>
                <a:cs typeface="Montserrat"/>
              </a:rPr>
              <a:t>a</a:t>
            </a:r>
            <a:r>
              <a:rPr sz="700" spc="60" dirty="0">
                <a:latin typeface="Montserrat"/>
                <a:cs typeface="Montserrat"/>
              </a:rPr>
              <a:t> </a:t>
            </a:r>
            <a:r>
              <a:rPr sz="700" dirty="0">
                <a:latin typeface="Montserrat"/>
                <a:cs typeface="Montserrat"/>
              </a:rPr>
              <a:t>la</a:t>
            </a:r>
            <a:r>
              <a:rPr sz="700" spc="55" dirty="0">
                <a:latin typeface="Montserrat"/>
                <a:cs typeface="Montserrat"/>
              </a:rPr>
              <a:t> </a:t>
            </a:r>
            <a:r>
              <a:rPr sz="700" dirty="0">
                <a:latin typeface="Montserrat"/>
                <a:cs typeface="Montserrat"/>
              </a:rPr>
              <a:t>que</a:t>
            </a:r>
            <a:r>
              <a:rPr sz="700" spc="45" dirty="0">
                <a:latin typeface="Montserrat"/>
                <a:cs typeface="Montserrat"/>
              </a:rPr>
              <a:t> </a:t>
            </a:r>
            <a:r>
              <a:rPr sz="700" dirty="0">
                <a:latin typeface="Montserrat"/>
                <a:cs typeface="Montserrat"/>
              </a:rPr>
              <a:t>se</a:t>
            </a:r>
            <a:r>
              <a:rPr sz="700" spc="60" dirty="0">
                <a:latin typeface="Montserrat"/>
                <a:cs typeface="Montserrat"/>
              </a:rPr>
              <a:t> </a:t>
            </a:r>
            <a:r>
              <a:rPr sz="700" dirty="0">
                <a:latin typeface="Montserrat"/>
                <a:cs typeface="Montserrat"/>
              </a:rPr>
              <a:t>ha</a:t>
            </a:r>
            <a:r>
              <a:rPr sz="700" spc="45" dirty="0">
                <a:latin typeface="Montserrat"/>
                <a:cs typeface="Montserrat"/>
              </a:rPr>
              <a:t> </a:t>
            </a:r>
            <a:r>
              <a:rPr sz="700" dirty="0">
                <a:latin typeface="Montserrat"/>
                <a:cs typeface="Montserrat"/>
              </a:rPr>
              <a:t>desplazado</a:t>
            </a:r>
            <a:r>
              <a:rPr sz="700" spc="60" dirty="0">
                <a:latin typeface="Montserrat"/>
                <a:cs typeface="Montserrat"/>
              </a:rPr>
              <a:t> </a:t>
            </a:r>
            <a:r>
              <a:rPr sz="700" spc="-25" dirty="0">
                <a:latin typeface="Montserrat"/>
                <a:cs typeface="Montserrat"/>
              </a:rPr>
              <a:t>el</a:t>
            </a:r>
            <a:r>
              <a:rPr sz="700" spc="500" dirty="0">
                <a:latin typeface="Montserrat"/>
                <a:cs typeface="Montserrat"/>
              </a:rPr>
              <a:t> </a:t>
            </a:r>
            <a:r>
              <a:rPr sz="700" spc="-10" dirty="0">
                <a:latin typeface="Montserrat"/>
                <a:cs typeface="Montserrat"/>
              </a:rPr>
              <a:t>Vehículo.</a:t>
            </a:r>
            <a:endParaRPr sz="700">
              <a:latin typeface="Montserrat"/>
              <a:cs typeface="Montserrat"/>
            </a:endParaRPr>
          </a:p>
        </p:txBody>
      </p:sp>
      <p:sp>
        <p:nvSpPr>
          <p:cNvPr id="5" name="object 5"/>
          <p:cNvSpPr txBox="1"/>
          <p:nvPr/>
        </p:nvSpPr>
        <p:spPr>
          <a:xfrm>
            <a:off x="280822" y="2767076"/>
            <a:ext cx="2252980" cy="639445"/>
          </a:xfrm>
          <a:prstGeom prst="rect">
            <a:avLst/>
          </a:prstGeom>
        </p:spPr>
        <p:txBody>
          <a:bodyPr vert="horz" wrap="square" lIns="0" tIns="12700" rIns="0" bIns="0" rtlCol="0">
            <a:spAutoFit/>
          </a:bodyPr>
          <a:lstStyle/>
          <a:p>
            <a:pPr marL="12700">
              <a:lnSpc>
                <a:spcPct val="100000"/>
              </a:lnSpc>
              <a:spcBef>
                <a:spcPts val="100"/>
              </a:spcBef>
            </a:pPr>
            <a:r>
              <a:rPr sz="800" b="1" dirty="0">
                <a:latin typeface="Montserrat"/>
                <a:cs typeface="Montserrat"/>
              </a:rPr>
              <a:t>e.</a:t>
            </a:r>
            <a:r>
              <a:rPr sz="800" b="1" spc="-30" dirty="0">
                <a:latin typeface="Montserrat"/>
                <a:cs typeface="Montserrat"/>
              </a:rPr>
              <a:t> </a:t>
            </a:r>
            <a:r>
              <a:rPr sz="800" b="1" dirty="0">
                <a:latin typeface="Montserrat"/>
                <a:cs typeface="Montserrat"/>
              </a:rPr>
              <a:t>INDICADOR</a:t>
            </a:r>
            <a:r>
              <a:rPr sz="800" b="1" spc="-25" dirty="0">
                <a:latin typeface="Montserrat"/>
                <a:cs typeface="Montserrat"/>
              </a:rPr>
              <a:t> </a:t>
            </a:r>
            <a:r>
              <a:rPr sz="800" b="1" dirty="0">
                <a:latin typeface="Montserrat"/>
                <a:cs typeface="Montserrat"/>
              </a:rPr>
              <a:t>DE</a:t>
            </a:r>
            <a:r>
              <a:rPr sz="800" b="1" spc="-10" dirty="0">
                <a:latin typeface="Montserrat"/>
                <a:cs typeface="Montserrat"/>
              </a:rPr>
              <a:t> </a:t>
            </a:r>
            <a:r>
              <a:rPr sz="800" b="1" dirty="0">
                <a:latin typeface="Montserrat"/>
                <a:cs typeface="Montserrat"/>
              </a:rPr>
              <a:t>VELOCIDAD</a:t>
            </a:r>
            <a:r>
              <a:rPr sz="800" b="1" spc="-10" dirty="0">
                <a:latin typeface="Montserrat"/>
                <a:cs typeface="Montserrat"/>
              </a:rPr>
              <a:t> MÁXIMA</a:t>
            </a:r>
            <a:endParaRPr sz="800">
              <a:latin typeface="Montserrat"/>
              <a:cs typeface="Montserrat"/>
            </a:endParaRPr>
          </a:p>
          <a:p>
            <a:pPr marL="12700" marR="5080" algn="just">
              <a:lnSpc>
                <a:spcPct val="100000"/>
              </a:lnSpc>
              <a:spcBef>
                <a:spcPts val="509"/>
              </a:spcBef>
            </a:pPr>
            <a:r>
              <a:rPr sz="700" dirty="0">
                <a:latin typeface="Montserrat"/>
                <a:cs typeface="Montserrat"/>
              </a:rPr>
              <a:t>Guarda</a:t>
            </a:r>
            <a:r>
              <a:rPr sz="700" spc="240" dirty="0">
                <a:latin typeface="Montserrat"/>
                <a:cs typeface="Montserrat"/>
              </a:rPr>
              <a:t> </a:t>
            </a:r>
            <a:r>
              <a:rPr sz="700" dirty="0">
                <a:latin typeface="Montserrat"/>
                <a:cs typeface="Montserrat"/>
              </a:rPr>
              <a:t>la</a:t>
            </a:r>
            <a:r>
              <a:rPr sz="700" spc="245" dirty="0">
                <a:latin typeface="Montserrat"/>
                <a:cs typeface="Montserrat"/>
              </a:rPr>
              <a:t> </a:t>
            </a:r>
            <a:r>
              <a:rPr sz="700" dirty="0">
                <a:latin typeface="Montserrat"/>
                <a:cs typeface="Montserrat"/>
              </a:rPr>
              <a:t>máxima</a:t>
            </a:r>
            <a:r>
              <a:rPr sz="700" spc="245" dirty="0">
                <a:latin typeface="Montserrat"/>
                <a:cs typeface="Montserrat"/>
              </a:rPr>
              <a:t> </a:t>
            </a:r>
            <a:r>
              <a:rPr sz="700" dirty="0">
                <a:latin typeface="Montserrat"/>
                <a:cs typeface="Montserrat"/>
              </a:rPr>
              <a:t>velocidad</a:t>
            </a:r>
            <a:r>
              <a:rPr sz="700" spc="245" dirty="0">
                <a:latin typeface="Montserrat"/>
                <a:cs typeface="Montserrat"/>
              </a:rPr>
              <a:t> </a:t>
            </a:r>
            <a:r>
              <a:rPr sz="700" dirty="0">
                <a:latin typeface="Montserrat"/>
                <a:cs typeface="Montserrat"/>
              </a:rPr>
              <a:t>alcanzada</a:t>
            </a:r>
            <a:r>
              <a:rPr sz="700" spc="265" dirty="0">
                <a:latin typeface="Montserrat"/>
                <a:cs typeface="Montserrat"/>
              </a:rPr>
              <a:t> </a:t>
            </a:r>
            <a:r>
              <a:rPr sz="700" dirty="0">
                <a:latin typeface="Montserrat"/>
                <a:cs typeface="Montserrat"/>
              </a:rPr>
              <a:t>por</a:t>
            </a:r>
            <a:r>
              <a:rPr sz="700" spc="25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conductor</a:t>
            </a:r>
            <a:r>
              <a:rPr sz="700" spc="10" dirty="0">
                <a:latin typeface="Montserrat"/>
                <a:cs typeface="Montserrat"/>
              </a:rPr>
              <a:t> </a:t>
            </a:r>
            <a:r>
              <a:rPr sz="700" dirty="0">
                <a:latin typeface="Montserrat"/>
                <a:cs typeface="Montserrat"/>
              </a:rPr>
              <a:t>hasta</a:t>
            </a:r>
            <a:r>
              <a:rPr sz="700" spc="15" dirty="0">
                <a:latin typeface="Montserrat"/>
                <a:cs typeface="Montserrat"/>
              </a:rPr>
              <a:t> </a:t>
            </a:r>
            <a:r>
              <a:rPr sz="700" dirty="0">
                <a:latin typeface="Montserrat"/>
                <a:cs typeface="Montserrat"/>
              </a:rPr>
              <a:t>el</a:t>
            </a:r>
            <a:r>
              <a:rPr sz="700" spc="20" dirty="0">
                <a:latin typeface="Montserrat"/>
                <a:cs typeface="Montserrat"/>
              </a:rPr>
              <a:t> </a:t>
            </a:r>
            <a:r>
              <a:rPr sz="700" dirty="0">
                <a:latin typeface="Montserrat"/>
                <a:cs typeface="Montserrat"/>
              </a:rPr>
              <a:t>momento,</a:t>
            </a:r>
            <a:r>
              <a:rPr sz="700" spc="15"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km/h</a:t>
            </a:r>
            <a:r>
              <a:rPr sz="700" spc="15" dirty="0">
                <a:latin typeface="Montserrat"/>
                <a:cs typeface="Montserrat"/>
              </a:rPr>
              <a:t> </a:t>
            </a:r>
            <a:r>
              <a:rPr sz="700" dirty="0">
                <a:latin typeface="Montserrat"/>
                <a:cs typeface="Montserrat"/>
              </a:rPr>
              <a:t>o</a:t>
            </a:r>
            <a:r>
              <a:rPr sz="700" spc="10" dirty="0">
                <a:latin typeface="Montserrat"/>
                <a:cs typeface="Montserrat"/>
              </a:rPr>
              <a:t> </a:t>
            </a:r>
            <a:r>
              <a:rPr sz="700" dirty="0">
                <a:latin typeface="Montserrat"/>
                <a:cs typeface="Montserrat"/>
              </a:rPr>
              <a:t>en</a:t>
            </a:r>
            <a:r>
              <a:rPr sz="700" spc="10" dirty="0">
                <a:latin typeface="Montserrat"/>
                <a:cs typeface="Montserrat"/>
              </a:rPr>
              <a:t> </a:t>
            </a:r>
            <a:r>
              <a:rPr sz="700" spc="-20" dirty="0">
                <a:latin typeface="Montserrat"/>
                <a:cs typeface="Montserrat"/>
              </a:rPr>
              <a:t>mph,</a:t>
            </a:r>
            <a:r>
              <a:rPr sz="700" spc="500" dirty="0">
                <a:latin typeface="Montserrat"/>
                <a:cs typeface="Montserrat"/>
              </a:rPr>
              <a:t> </a:t>
            </a:r>
            <a:r>
              <a:rPr sz="700" dirty="0">
                <a:latin typeface="Montserrat"/>
                <a:cs typeface="Montserrat"/>
              </a:rPr>
              <a:t>según</a:t>
            </a:r>
            <a:r>
              <a:rPr sz="700" spc="95" dirty="0">
                <a:latin typeface="Montserrat"/>
                <a:cs typeface="Montserrat"/>
              </a:rPr>
              <a:t> </a:t>
            </a:r>
            <a:r>
              <a:rPr sz="700" dirty="0">
                <a:latin typeface="Montserrat"/>
                <a:cs typeface="Montserrat"/>
              </a:rPr>
              <a:t>la</a:t>
            </a:r>
            <a:r>
              <a:rPr sz="700" spc="95" dirty="0">
                <a:latin typeface="Montserrat"/>
                <a:cs typeface="Montserrat"/>
              </a:rPr>
              <a:t> </a:t>
            </a:r>
            <a:r>
              <a:rPr sz="700" dirty="0">
                <a:latin typeface="Montserrat"/>
                <a:cs typeface="Montserrat"/>
              </a:rPr>
              <a:t>configuración</a:t>
            </a:r>
            <a:r>
              <a:rPr sz="700" spc="110" dirty="0">
                <a:latin typeface="Montserrat"/>
                <a:cs typeface="Montserrat"/>
              </a:rPr>
              <a:t> </a:t>
            </a:r>
            <a:r>
              <a:rPr sz="700" dirty="0">
                <a:latin typeface="Montserrat"/>
                <a:cs typeface="Montserrat"/>
              </a:rPr>
              <a:t>del</a:t>
            </a:r>
            <a:r>
              <a:rPr sz="700" spc="100" dirty="0">
                <a:latin typeface="Montserrat"/>
                <a:cs typeface="Montserrat"/>
              </a:rPr>
              <a:t> </a:t>
            </a:r>
            <a:r>
              <a:rPr sz="700" dirty="0">
                <a:latin typeface="Montserrat"/>
                <a:cs typeface="Montserrat"/>
              </a:rPr>
              <a:t>usuario.</a:t>
            </a:r>
            <a:r>
              <a:rPr sz="700" spc="95" dirty="0">
                <a:latin typeface="Montserrat"/>
                <a:cs typeface="Montserrat"/>
              </a:rPr>
              <a:t> </a:t>
            </a:r>
            <a:r>
              <a:rPr sz="700" dirty="0">
                <a:latin typeface="Montserrat"/>
                <a:cs typeface="Montserrat"/>
              </a:rPr>
              <a:t>La</a:t>
            </a:r>
            <a:r>
              <a:rPr sz="700" spc="100" dirty="0">
                <a:latin typeface="Montserrat"/>
                <a:cs typeface="Montserrat"/>
              </a:rPr>
              <a:t> </a:t>
            </a:r>
            <a:r>
              <a:rPr sz="700" spc="-10" dirty="0">
                <a:latin typeface="Montserrat"/>
                <a:cs typeface="Montserrat"/>
              </a:rPr>
              <a:t>velocidad</a:t>
            </a:r>
            <a:r>
              <a:rPr sz="700" spc="500" dirty="0">
                <a:latin typeface="Montserrat"/>
                <a:cs typeface="Montserrat"/>
              </a:rPr>
              <a:t> </a:t>
            </a:r>
            <a:r>
              <a:rPr sz="700" dirty="0">
                <a:latin typeface="Montserrat"/>
                <a:cs typeface="Montserrat"/>
              </a:rPr>
              <a:t>puede</a:t>
            </a:r>
            <a:r>
              <a:rPr sz="700" spc="15" dirty="0">
                <a:latin typeface="Montserrat"/>
                <a:cs typeface="Montserrat"/>
              </a:rPr>
              <a:t> </a:t>
            </a:r>
            <a:r>
              <a:rPr sz="700" dirty="0">
                <a:latin typeface="Montserrat"/>
                <a:cs typeface="Montserrat"/>
              </a:rPr>
              <a:t>ser</a:t>
            </a:r>
            <a:r>
              <a:rPr sz="700" spc="-10" dirty="0">
                <a:latin typeface="Montserrat"/>
                <a:cs typeface="Montserrat"/>
              </a:rPr>
              <a:t> restablecida</a:t>
            </a:r>
            <a:r>
              <a:rPr sz="700" spc="15" dirty="0">
                <a:latin typeface="Montserrat"/>
                <a:cs typeface="Montserrat"/>
              </a:rPr>
              <a:t> </a:t>
            </a:r>
            <a:r>
              <a:rPr sz="700" dirty="0">
                <a:latin typeface="Montserrat"/>
                <a:cs typeface="Montserrat"/>
              </a:rPr>
              <a:t>si es</a:t>
            </a:r>
            <a:r>
              <a:rPr sz="700" spc="-10" dirty="0">
                <a:latin typeface="Montserrat"/>
                <a:cs typeface="Montserrat"/>
              </a:rPr>
              <a:t> necesario.</a:t>
            </a:r>
            <a:endParaRPr sz="700">
              <a:latin typeface="Montserrat"/>
              <a:cs typeface="Montserrat"/>
            </a:endParaRPr>
          </a:p>
        </p:txBody>
      </p:sp>
      <p:sp>
        <p:nvSpPr>
          <p:cNvPr id="6" name="object 6"/>
          <p:cNvSpPr txBox="1"/>
          <p:nvPr/>
        </p:nvSpPr>
        <p:spPr>
          <a:xfrm>
            <a:off x="2709164" y="990727"/>
            <a:ext cx="2254250" cy="77216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Cuando</a:t>
            </a:r>
            <a:r>
              <a:rPr sz="700" spc="95" dirty="0">
                <a:latin typeface="Montserrat"/>
                <a:cs typeface="Montserrat"/>
              </a:rPr>
              <a:t> </a:t>
            </a:r>
            <a:r>
              <a:rPr sz="700" dirty="0">
                <a:latin typeface="Montserrat"/>
                <a:cs typeface="Montserrat"/>
              </a:rPr>
              <a:t>el</a:t>
            </a:r>
            <a:r>
              <a:rPr sz="700" spc="110" dirty="0">
                <a:latin typeface="Montserrat"/>
                <a:cs typeface="Montserrat"/>
              </a:rPr>
              <a:t> </a:t>
            </a:r>
            <a:r>
              <a:rPr sz="700" dirty="0">
                <a:latin typeface="Montserrat"/>
                <a:cs typeface="Montserrat"/>
              </a:rPr>
              <a:t>Vehículo</a:t>
            </a:r>
            <a:r>
              <a:rPr sz="700" spc="90" dirty="0">
                <a:latin typeface="Montserrat"/>
                <a:cs typeface="Montserrat"/>
              </a:rPr>
              <a:t> </a:t>
            </a:r>
            <a:r>
              <a:rPr sz="700" dirty="0">
                <a:latin typeface="Montserrat"/>
                <a:cs typeface="Montserrat"/>
              </a:rPr>
              <a:t>supera</a:t>
            </a:r>
            <a:r>
              <a:rPr sz="700" spc="100" dirty="0">
                <a:latin typeface="Montserrat"/>
                <a:cs typeface="Montserrat"/>
              </a:rPr>
              <a:t> </a:t>
            </a:r>
            <a:r>
              <a:rPr sz="700" dirty="0">
                <a:latin typeface="Montserrat"/>
                <a:cs typeface="Montserrat"/>
              </a:rPr>
              <a:t>la</a:t>
            </a:r>
            <a:r>
              <a:rPr sz="700" spc="105" dirty="0">
                <a:latin typeface="Montserrat"/>
                <a:cs typeface="Montserrat"/>
              </a:rPr>
              <a:t> </a:t>
            </a:r>
            <a:r>
              <a:rPr sz="700" dirty="0">
                <a:latin typeface="Montserrat"/>
                <a:cs typeface="Montserrat"/>
              </a:rPr>
              <a:t>velocidad</a:t>
            </a:r>
            <a:r>
              <a:rPr sz="700" spc="100" dirty="0">
                <a:latin typeface="Montserrat"/>
                <a:cs typeface="Montserrat"/>
              </a:rPr>
              <a:t> </a:t>
            </a:r>
            <a:r>
              <a:rPr sz="700" spc="-10" dirty="0">
                <a:latin typeface="Montserrat"/>
                <a:cs typeface="Montserrat"/>
              </a:rPr>
              <a:t>máxima</a:t>
            </a:r>
            <a:r>
              <a:rPr sz="700" spc="500" dirty="0">
                <a:latin typeface="Montserrat"/>
                <a:cs typeface="Montserrat"/>
              </a:rPr>
              <a:t> </a:t>
            </a:r>
            <a:r>
              <a:rPr sz="700" dirty="0">
                <a:latin typeface="Montserrat"/>
                <a:cs typeface="Montserrat"/>
              </a:rPr>
              <a:t>registrada,</a:t>
            </a:r>
            <a:r>
              <a:rPr sz="700" spc="450" dirty="0">
                <a:latin typeface="Montserrat"/>
                <a:cs typeface="Montserrat"/>
              </a:rPr>
              <a:t> </a:t>
            </a:r>
            <a:r>
              <a:rPr sz="700" dirty="0">
                <a:latin typeface="Montserrat"/>
                <a:cs typeface="Montserrat"/>
              </a:rPr>
              <a:t>aparecerá</a:t>
            </a:r>
            <a:r>
              <a:rPr sz="700" spc="450" dirty="0">
                <a:latin typeface="Montserrat"/>
                <a:cs typeface="Montserrat"/>
              </a:rPr>
              <a:t> </a:t>
            </a:r>
            <a:r>
              <a:rPr sz="700" dirty="0">
                <a:latin typeface="Montserrat"/>
                <a:cs typeface="Montserrat"/>
              </a:rPr>
              <a:t>el</a:t>
            </a:r>
            <a:r>
              <a:rPr sz="700" spc="445" dirty="0">
                <a:latin typeface="Montserrat"/>
                <a:cs typeface="Montserrat"/>
              </a:rPr>
              <a:t> </a:t>
            </a:r>
            <a:r>
              <a:rPr sz="700" dirty="0">
                <a:latin typeface="Montserrat"/>
                <a:cs typeface="Montserrat"/>
              </a:rPr>
              <a:t>mensaje</a:t>
            </a:r>
            <a:r>
              <a:rPr sz="700" spc="450" dirty="0">
                <a:latin typeface="Montserrat"/>
                <a:cs typeface="Montserrat"/>
              </a:rPr>
              <a:t> </a:t>
            </a:r>
            <a:r>
              <a:rPr sz="700" spc="-10" dirty="0">
                <a:latin typeface="Montserrat"/>
                <a:cs typeface="Montserrat"/>
              </a:rPr>
              <a:t>“ACHIEVED</a:t>
            </a:r>
            <a:r>
              <a:rPr sz="700" spc="500" dirty="0">
                <a:latin typeface="Montserrat"/>
                <a:cs typeface="Montserrat"/>
              </a:rPr>
              <a:t> </a:t>
            </a:r>
            <a:r>
              <a:rPr sz="700" dirty="0">
                <a:latin typeface="Montserrat"/>
                <a:cs typeface="Montserrat"/>
              </a:rPr>
              <a:t>HIGH</a:t>
            </a:r>
            <a:r>
              <a:rPr sz="700" spc="90" dirty="0">
                <a:latin typeface="Montserrat"/>
                <a:cs typeface="Montserrat"/>
              </a:rPr>
              <a:t> </a:t>
            </a:r>
            <a:r>
              <a:rPr sz="700" dirty="0">
                <a:latin typeface="Montserrat"/>
                <a:cs typeface="Montserrat"/>
              </a:rPr>
              <a:t>SPEED”</a:t>
            </a:r>
            <a:r>
              <a:rPr sz="700" spc="350" dirty="0">
                <a:latin typeface="Montserrat"/>
                <a:cs typeface="Montserrat"/>
              </a:rPr>
              <a:t> </a:t>
            </a:r>
            <a:r>
              <a:rPr sz="700" dirty="0">
                <a:latin typeface="Montserrat"/>
                <a:cs typeface="Montserrat"/>
              </a:rPr>
              <a:t>y</a:t>
            </a:r>
            <a:r>
              <a:rPr sz="700" spc="340" dirty="0">
                <a:latin typeface="Montserrat"/>
                <a:cs typeface="Montserrat"/>
              </a:rPr>
              <a:t> </a:t>
            </a:r>
            <a:r>
              <a:rPr sz="700" dirty="0">
                <a:latin typeface="Montserrat"/>
                <a:cs typeface="Montserrat"/>
              </a:rPr>
              <a:t>mostrará</a:t>
            </a:r>
            <a:r>
              <a:rPr sz="700" spc="90" dirty="0">
                <a:latin typeface="Montserrat"/>
                <a:cs typeface="Montserrat"/>
              </a:rPr>
              <a:t> </a:t>
            </a:r>
            <a:r>
              <a:rPr sz="700" dirty="0">
                <a:latin typeface="Montserrat"/>
                <a:cs typeface="Montserrat"/>
              </a:rPr>
              <a:t>un</a:t>
            </a:r>
            <a:r>
              <a:rPr sz="700" spc="80" dirty="0">
                <a:latin typeface="Montserrat"/>
                <a:cs typeface="Montserrat"/>
              </a:rPr>
              <a:t> </a:t>
            </a:r>
            <a:r>
              <a:rPr sz="700" dirty="0">
                <a:latin typeface="Montserrat"/>
                <a:cs typeface="Montserrat"/>
              </a:rPr>
              <a:t>símbolo</a:t>
            </a:r>
            <a:r>
              <a:rPr sz="700" spc="85" dirty="0">
                <a:latin typeface="Montserrat"/>
                <a:cs typeface="Montserrat"/>
              </a:rPr>
              <a:t> </a:t>
            </a:r>
            <a:r>
              <a:rPr sz="700" dirty="0">
                <a:latin typeface="Montserrat"/>
                <a:cs typeface="Montserrat"/>
              </a:rPr>
              <a:t>de</a:t>
            </a:r>
            <a:r>
              <a:rPr sz="700" spc="90" dirty="0">
                <a:latin typeface="Montserrat"/>
                <a:cs typeface="Montserrat"/>
              </a:rPr>
              <a:t> </a:t>
            </a:r>
            <a:r>
              <a:rPr sz="700" spc="-10" dirty="0">
                <a:latin typeface="Montserrat"/>
                <a:cs typeface="Montserrat"/>
              </a:rPr>
              <a:t>trofeo</a:t>
            </a:r>
            <a:r>
              <a:rPr sz="700" spc="500" dirty="0">
                <a:latin typeface="Montserrat"/>
                <a:cs typeface="Montserrat"/>
              </a:rPr>
              <a:t> </a:t>
            </a:r>
            <a:r>
              <a:rPr sz="700" dirty="0">
                <a:latin typeface="Montserrat"/>
                <a:cs typeface="Montserrat"/>
              </a:rPr>
              <a:t>cuando</a:t>
            </a:r>
            <a:r>
              <a:rPr sz="700" spc="60" dirty="0">
                <a:latin typeface="Montserrat"/>
                <a:cs typeface="Montserrat"/>
              </a:rPr>
              <a:t> </a:t>
            </a:r>
            <a:r>
              <a:rPr sz="700" dirty="0">
                <a:latin typeface="Montserrat"/>
                <a:cs typeface="Montserrat"/>
              </a:rPr>
              <a:t>el</a:t>
            </a:r>
            <a:r>
              <a:rPr sz="700" spc="60" dirty="0">
                <a:latin typeface="Montserrat"/>
                <a:cs typeface="Montserrat"/>
              </a:rPr>
              <a:t> </a:t>
            </a:r>
            <a:r>
              <a:rPr sz="700" dirty="0">
                <a:latin typeface="Montserrat"/>
                <a:cs typeface="Montserrat"/>
              </a:rPr>
              <a:t>Vehículo</a:t>
            </a:r>
            <a:r>
              <a:rPr sz="700" spc="65" dirty="0">
                <a:latin typeface="Montserrat"/>
                <a:cs typeface="Montserrat"/>
              </a:rPr>
              <a:t> </a:t>
            </a:r>
            <a:r>
              <a:rPr sz="700" dirty="0">
                <a:latin typeface="Montserrat"/>
                <a:cs typeface="Montserrat"/>
              </a:rPr>
              <a:t>disminuya</a:t>
            </a:r>
            <a:r>
              <a:rPr sz="700" spc="55" dirty="0">
                <a:latin typeface="Montserrat"/>
                <a:cs typeface="Montserrat"/>
              </a:rPr>
              <a:t> </a:t>
            </a:r>
            <a:r>
              <a:rPr sz="700" dirty="0">
                <a:latin typeface="Montserrat"/>
                <a:cs typeface="Montserrat"/>
              </a:rPr>
              <a:t>la</a:t>
            </a:r>
            <a:r>
              <a:rPr sz="700" spc="70" dirty="0">
                <a:latin typeface="Montserrat"/>
                <a:cs typeface="Montserrat"/>
              </a:rPr>
              <a:t> </a:t>
            </a:r>
            <a:r>
              <a:rPr sz="700" dirty="0">
                <a:latin typeface="Montserrat"/>
                <a:cs typeface="Montserrat"/>
              </a:rPr>
              <a:t>velocidad</a:t>
            </a:r>
            <a:r>
              <a:rPr sz="700" spc="65" dirty="0">
                <a:latin typeface="Montserrat"/>
                <a:cs typeface="Montserrat"/>
              </a:rPr>
              <a:t> </a:t>
            </a:r>
            <a:r>
              <a:rPr sz="700" spc="-10" dirty="0">
                <a:latin typeface="Montserrat"/>
                <a:cs typeface="Montserrat"/>
              </a:rPr>
              <a:t>hasta</a:t>
            </a:r>
            <a:r>
              <a:rPr sz="700" spc="500" dirty="0">
                <a:latin typeface="Montserrat"/>
                <a:cs typeface="Montserrat"/>
              </a:rPr>
              <a:t> </a:t>
            </a:r>
            <a:r>
              <a:rPr sz="700" dirty="0">
                <a:latin typeface="Montserrat"/>
                <a:cs typeface="Montserrat"/>
              </a:rPr>
              <a:t>una</a:t>
            </a:r>
            <a:r>
              <a:rPr sz="700" spc="160" dirty="0">
                <a:latin typeface="Montserrat"/>
                <a:cs typeface="Montserrat"/>
              </a:rPr>
              <a:t>  </a:t>
            </a:r>
            <a:r>
              <a:rPr sz="700" dirty="0">
                <a:latin typeface="Montserrat"/>
                <a:cs typeface="Montserrat"/>
              </a:rPr>
              <a:t>velocidad</a:t>
            </a:r>
            <a:r>
              <a:rPr sz="700" spc="170" dirty="0">
                <a:latin typeface="Montserrat"/>
                <a:cs typeface="Montserrat"/>
              </a:rPr>
              <a:t>  </a:t>
            </a:r>
            <a:r>
              <a:rPr sz="700" dirty="0">
                <a:latin typeface="Montserrat"/>
                <a:cs typeface="Montserrat"/>
              </a:rPr>
              <a:t>segura.</a:t>
            </a:r>
            <a:r>
              <a:rPr sz="700" spc="280" dirty="0">
                <a:latin typeface="Montserrat"/>
                <a:cs typeface="Montserrat"/>
              </a:rPr>
              <a:t>   </a:t>
            </a:r>
            <a:r>
              <a:rPr sz="700" dirty="0">
                <a:latin typeface="Montserrat"/>
                <a:cs typeface="Montserrat"/>
              </a:rPr>
              <a:t>El</a:t>
            </a:r>
            <a:r>
              <a:rPr sz="700" spc="165" dirty="0">
                <a:latin typeface="Montserrat"/>
                <a:cs typeface="Montserrat"/>
              </a:rPr>
              <a:t>  </a:t>
            </a:r>
            <a:r>
              <a:rPr sz="700" dirty="0">
                <a:latin typeface="Montserrat"/>
                <a:cs typeface="Montserrat"/>
              </a:rPr>
              <a:t>mensaje</a:t>
            </a:r>
            <a:r>
              <a:rPr sz="700" spc="170"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cancelarse</a:t>
            </a:r>
            <a:r>
              <a:rPr sz="700" spc="295" dirty="0">
                <a:latin typeface="Montserrat"/>
                <a:cs typeface="Montserrat"/>
              </a:rPr>
              <a:t>  </a:t>
            </a:r>
            <a:r>
              <a:rPr sz="700" dirty="0">
                <a:latin typeface="Montserrat"/>
                <a:cs typeface="Montserrat"/>
              </a:rPr>
              <a:t>presionando</a:t>
            </a:r>
            <a:r>
              <a:rPr sz="700" spc="295" dirty="0">
                <a:latin typeface="Montserrat"/>
                <a:cs typeface="Montserrat"/>
              </a:rPr>
              <a:t>  </a:t>
            </a:r>
            <a:r>
              <a:rPr sz="700" dirty="0">
                <a:latin typeface="Montserrat"/>
                <a:cs typeface="Montserrat"/>
              </a:rPr>
              <a:t>el</a:t>
            </a:r>
            <a:r>
              <a:rPr sz="700" spc="295" dirty="0">
                <a:latin typeface="Montserrat"/>
                <a:cs typeface="Montserrat"/>
              </a:rPr>
              <a:t>  </a:t>
            </a:r>
            <a:r>
              <a:rPr sz="700" dirty="0">
                <a:latin typeface="Montserrat"/>
                <a:cs typeface="Montserrat"/>
              </a:rPr>
              <a:t>interruptor</a:t>
            </a:r>
            <a:r>
              <a:rPr sz="700" spc="295"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información</a:t>
            </a:r>
            <a:r>
              <a:rPr sz="700" spc="45" dirty="0">
                <a:latin typeface="Montserrat"/>
                <a:cs typeface="Montserrat"/>
              </a:rPr>
              <a:t> </a:t>
            </a:r>
            <a:r>
              <a:rPr sz="700" dirty="0">
                <a:latin typeface="Montserrat"/>
                <a:cs typeface="Montserrat"/>
              </a:rPr>
              <a:t>y</a:t>
            </a:r>
            <a:r>
              <a:rPr sz="700" spc="20" dirty="0">
                <a:latin typeface="Montserrat"/>
                <a:cs typeface="Montserrat"/>
              </a:rPr>
              <a:t> </a:t>
            </a:r>
            <a:r>
              <a:rPr sz="700" spc="-10" dirty="0">
                <a:latin typeface="Montserrat"/>
                <a:cs typeface="Montserrat"/>
              </a:rPr>
              <a:t>desaparecerá</a:t>
            </a:r>
            <a:r>
              <a:rPr sz="700" spc="70" dirty="0">
                <a:latin typeface="Montserrat"/>
                <a:cs typeface="Montserrat"/>
              </a:rPr>
              <a:t> </a:t>
            </a:r>
            <a:r>
              <a:rPr sz="700" spc="-10" dirty="0">
                <a:latin typeface="Montserrat"/>
                <a:cs typeface="Montserrat"/>
              </a:rPr>
              <a:t>inmediatamente.</a:t>
            </a:r>
            <a:endParaRPr sz="700">
              <a:latin typeface="Montserrat"/>
              <a:cs typeface="Montserrat"/>
            </a:endParaRPr>
          </a:p>
        </p:txBody>
      </p:sp>
      <p:sp>
        <p:nvSpPr>
          <p:cNvPr id="7" name="object 7"/>
          <p:cNvSpPr txBox="1"/>
          <p:nvPr/>
        </p:nvSpPr>
        <p:spPr>
          <a:xfrm>
            <a:off x="2709164" y="2309622"/>
            <a:ext cx="2252980" cy="113093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NOTA:</a:t>
            </a:r>
            <a:endParaRPr sz="800">
              <a:latin typeface="Montserrat"/>
              <a:cs typeface="Montserrat"/>
            </a:endParaRPr>
          </a:p>
          <a:p>
            <a:pPr marL="12700" marR="5080" algn="just">
              <a:lnSpc>
                <a:spcPct val="100000"/>
              </a:lnSpc>
              <a:spcBef>
                <a:spcPts val="509"/>
              </a:spcBef>
            </a:pPr>
            <a:r>
              <a:rPr sz="700" dirty="0">
                <a:latin typeface="Montserrat"/>
                <a:cs typeface="Montserrat"/>
              </a:rPr>
              <a:t>La</a:t>
            </a:r>
            <a:r>
              <a:rPr sz="700" spc="-15" dirty="0">
                <a:latin typeface="Montserrat"/>
                <a:cs typeface="Montserrat"/>
              </a:rPr>
              <a:t> </a:t>
            </a:r>
            <a:r>
              <a:rPr sz="700" dirty="0">
                <a:latin typeface="Montserrat"/>
                <a:cs typeface="Montserrat"/>
              </a:rPr>
              <a:t>velocidad máxima</a:t>
            </a:r>
            <a:r>
              <a:rPr sz="700" spc="-10" dirty="0">
                <a:latin typeface="Montserrat"/>
                <a:cs typeface="Montserrat"/>
              </a:rPr>
              <a:t> </a:t>
            </a:r>
            <a:r>
              <a:rPr sz="700" dirty="0">
                <a:latin typeface="Montserrat"/>
                <a:cs typeface="Montserrat"/>
              </a:rPr>
              <a:t>registrada</a:t>
            </a:r>
            <a:r>
              <a:rPr sz="700" spc="-10" dirty="0">
                <a:latin typeface="Montserrat"/>
                <a:cs typeface="Montserrat"/>
              </a:rPr>
              <a:t> </a:t>
            </a:r>
            <a:r>
              <a:rPr sz="700" dirty="0">
                <a:latin typeface="Montserrat"/>
                <a:cs typeface="Montserrat"/>
              </a:rPr>
              <a:t>se mostrará en</a:t>
            </a:r>
            <a:r>
              <a:rPr sz="700" spc="-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modo</a:t>
            </a:r>
            <a:r>
              <a:rPr sz="700" spc="200" dirty="0">
                <a:latin typeface="Montserrat"/>
                <a:cs typeface="Montserrat"/>
              </a:rPr>
              <a:t> </a:t>
            </a:r>
            <a:r>
              <a:rPr sz="700" dirty="0">
                <a:latin typeface="Montserrat"/>
                <a:cs typeface="Montserrat"/>
              </a:rPr>
              <a:t>“HIGH</a:t>
            </a:r>
            <a:r>
              <a:rPr sz="700" spc="200" dirty="0">
                <a:latin typeface="Montserrat"/>
                <a:cs typeface="Montserrat"/>
              </a:rPr>
              <a:t> </a:t>
            </a:r>
            <a:r>
              <a:rPr sz="700" dirty="0">
                <a:latin typeface="Montserrat"/>
                <a:cs typeface="Montserrat"/>
              </a:rPr>
              <a:t>SPEED”.</a:t>
            </a:r>
            <a:r>
              <a:rPr sz="700" spc="190" dirty="0">
                <a:latin typeface="Montserrat"/>
                <a:cs typeface="Montserrat"/>
              </a:rPr>
              <a:t> </a:t>
            </a:r>
            <a:r>
              <a:rPr sz="700" dirty="0">
                <a:latin typeface="Montserrat"/>
                <a:cs typeface="Montserrat"/>
              </a:rPr>
              <a:t>Este</a:t>
            </a:r>
            <a:r>
              <a:rPr sz="700" spc="200" dirty="0">
                <a:latin typeface="Montserrat"/>
                <a:cs typeface="Montserrat"/>
              </a:rPr>
              <a:t> </a:t>
            </a:r>
            <a:r>
              <a:rPr sz="700" dirty="0">
                <a:latin typeface="Montserrat"/>
                <a:cs typeface="Montserrat"/>
              </a:rPr>
              <a:t>modo</a:t>
            </a:r>
            <a:r>
              <a:rPr sz="700" spc="200" dirty="0">
                <a:latin typeface="Montserrat"/>
                <a:cs typeface="Montserrat"/>
              </a:rPr>
              <a:t> </a:t>
            </a:r>
            <a:r>
              <a:rPr sz="700" spc="-10" dirty="0">
                <a:latin typeface="Montserrat"/>
                <a:cs typeface="Montserrat"/>
              </a:rPr>
              <a:t>desaparecerá</a:t>
            </a:r>
            <a:r>
              <a:rPr sz="700" spc="500" dirty="0">
                <a:latin typeface="Montserrat"/>
                <a:cs typeface="Montserrat"/>
              </a:rPr>
              <a:t> </a:t>
            </a:r>
            <a:r>
              <a:rPr sz="700" dirty="0">
                <a:latin typeface="Montserrat"/>
                <a:cs typeface="Montserrat"/>
              </a:rPr>
              <a:t>tan</a:t>
            </a:r>
            <a:r>
              <a:rPr sz="700" spc="-5" dirty="0">
                <a:latin typeface="Montserrat"/>
                <a:cs typeface="Montserrat"/>
              </a:rPr>
              <a:t> </a:t>
            </a:r>
            <a:r>
              <a:rPr sz="700" dirty="0">
                <a:latin typeface="Montserrat"/>
                <a:cs typeface="Montserrat"/>
              </a:rPr>
              <a:t>pronto</a:t>
            </a:r>
            <a:r>
              <a:rPr sz="700" spc="-5" dirty="0">
                <a:latin typeface="Montserrat"/>
                <a:cs typeface="Montserrat"/>
              </a:rPr>
              <a:t> </a:t>
            </a:r>
            <a:r>
              <a:rPr sz="700" dirty="0">
                <a:latin typeface="Montserrat"/>
                <a:cs typeface="Montserrat"/>
              </a:rPr>
              <a:t>como el</a:t>
            </a:r>
            <a:r>
              <a:rPr sz="700" spc="-5" dirty="0">
                <a:latin typeface="Montserrat"/>
                <a:cs typeface="Montserrat"/>
              </a:rPr>
              <a:t> </a:t>
            </a:r>
            <a:r>
              <a:rPr sz="700" dirty="0">
                <a:latin typeface="Montserrat"/>
                <a:cs typeface="Montserrat"/>
              </a:rPr>
              <a:t>Vehículo</a:t>
            </a:r>
            <a:r>
              <a:rPr sz="700" spc="-15" dirty="0">
                <a:latin typeface="Montserrat"/>
                <a:cs typeface="Montserrat"/>
              </a:rPr>
              <a:t> </a:t>
            </a:r>
            <a:r>
              <a:rPr sz="700" dirty="0">
                <a:latin typeface="Montserrat"/>
                <a:cs typeface="Montserrat"/>
              </a:rPr>
              <a:t>comience</a:t>
            </a:r>
            <a:r>
              <a:rPr sz="700" spc="-5" dirty="0">
                <a:latin typeface="Montserrat"/>
                <a:cs typeface="Montserrat"/>
              </a:rPr>
              <a:t> </a:t>
            </a:r>
            <a:r>
              <a:rPr sz="700" dirty="0">
                <a:latin typeface="Montserrat"/>
                <a:cs typeface="Montserrat"/>
              </a:rPr>
              <a:t>a</a:t>
            </a:r>
            <a:r>
              <a:rPr sz="700" spc="-5" dirty="0">
                <a:latin typeface="Montserrat"/>
                <a:cs typeface="Montserrat"/>
              </a:rPr>
              <a:t> </a:t>
            </a:r>
            <a:r>
              <a:rPr sz="700" spc="-10" dirty="0">
                <a:latin typeface="Montserrat"/>
                <a:cs typeface="Montserrat"/>
              </a:rPr>
              <a:t>moverse</a:t>
            </a:r>
            <a:r>
              <a:rPr sz="700" spc="500" dirty="0">
                <a:latin typeface="Montserrat"/>
                <a:cs typeface="Montserrat"/>
              </a:rPr>
              <a:t> </a:t>
            </a:r>
            <a:r>
              <a:rPr sz="700" dirty="0">
                <a:latin typeface="Montserrat"/>
                <a:cs typeface="Montserrat"/>
              </a:rPr>
              <a:t>(&gt;1</a:t>
            </a:r>
            <a:r>
              <a:rPr sz="700" spc="250" dirty="0">
                <a:latin typeface="Montserrat"/>
                <a:cs typeface="Montserrat"/>
              </a:rPr>
              <a:t> </a:t>
            </a:r>
            <a:r>
              <a:rPr sz="700" dirty="0">
                <a:latin typeface="Montserrat"/>
                <a:cs typeface="Montserrat"/>
              </a:rPr>
              <a:t>km/h)</a:t>
            </a:r>
            <a:r>
              <a:rPr sz="700" spc="254" dirty="0">
                <a:latin typeface="Montserrat"/>
                <a:cs typeface="Montserrat"/>
              </a:rPr>
              <a:t> </a:t>
            </a:r>
            <a:r>
              <a:rPr sz="700" dirty="0">
                <a:latin typeface="Montserrat"/>
                <a:cs typeface="Montserrat"/>
              </a:rPr>
              <a:t>y</a:t>
            </a:r>
            <a:r>
              <a:rPr sz="700" spc="260" dirty="0">
                <a:latin typeface="Montserrat"/>
                <a:cs typeface="Montserrat"/>
              </a:rPr>
              <a:t> </a:t>
            </a:r>
            <a:r>
              <a:rPr sz="700" dirty="0">
                <a:latin typeface="Montserrat"/>
                <a:cs typeface="Montserrat"/>
              </a:rPr>
              <a:t>continuará</a:t>
            </a:r>
            <a:r>
              <a:rPr sz="700" spc="265" dirty="0">
                <a:latin typeface="Montserrat"/>
                <a:cs typeface="Montserrat"/>
              </a:rPr>
              <a:t> </a:t>
            </a:r>
            <a:r>
              <a:rPr sz="700" dirty="0">
                <a:latin typeface="Montserrat"/>
                <a:cs typeface="Montserrat"/>
              </a:rPr>
              <a:t>con</a:t>
            </a:r>
            <a:r>
              <a:rPr sz="700" spc="265" dirty="0">
                <a:latin typeface="Montserrat"/>
                <a:cs typeface="Montserrat"/>
              </a:rPr>
              <a:t> </a:t>
            </a:r>
            <a:r>
              <a:rPr sz="700" dirty="0">
                <a:latin typeface="Montserrat"/>
                <a:cs typeface="Montserrat"/>
              </a:rPr>
              <a:t>el</a:t>
            </a:r>
            <a:r>
              <a:rPr sz="700" spc="260" dirty="0">
                <a:latin typeface="Montserrat"/>
                <a:cs typeface="Montserrat"/>
              </a:rPr>
              <a:t> </a:t>
            </a:r>
            <a:r>
              <a:rPr sz="700" spc="-10" dirty="0">
                <a:latin typeface="Montserrat"/>
                <a:cs typeface="Montserrat"/>
              </a:rPr>
              <a:t>funcionamiento</a:t>
            </a:r>
            <a:r>
              <a:rPr sz="700" spc="500" dirty="0">
                <a:latin typeface="Montserrat"/>
                <a:cs typeface="Montserrat"/>
              </a:rPr>
              <a:t> </a:t>
            </a:r>
            <a:r>
              <a:rPr sz="700" spc="-10" dirty="0">
                <a:latin typeface="Montserrat"/>
                <a:cs typeface="Montserrat"/>
              </a:rPr>
              <a:t>normal.</a:t>
            </a:r>
            <a:endParaRPr sz="700">
              <a:latin typeface="Montserrat"/>
              <a:cs typeface="Montserrat"/>
            </a:endParaRPr>
          </a:p>
          <a:p>
            <a:pPr marL="12700" marR="5080" algn="just">
              <a:lnSpc>
                <a:spcPct val="100000"/>
              </a:lnSpc>
              <a:spcBef>
                <a:spcPts val="505"/>
              </a:spcBef>
            </a:pPr>
            <a:r>
              <a:rPr sz="700" dirty="0">
                <a:latin typeface="Montserrat"/>
                <a:cs typeface="Montserrat"/>
              </a:rPr>
              <a:t>La</a:t>
            </a:r>
            <a:r>
              <a:rPr sz="700" spc="40" dirty="0">
                <a:latin typeface="Montserrat"/>
                <a:cs typeface="Montserrat"/>
              </a:rPr>
              <a:t> </a:t>
            </a:r>
            <a:r>
              <a:rPr sz="700" dirty="0">
                <a:latin typeface="Montserrat"/>
                <a:cs typeface="Montserrat"/>
              </a:rPr>
              <a:t>velocidad</a:t>
            </a:r>
            <a:r>
              <a:rPr sz="700" spc="45" dirty="0">
                <a:latin typeface="Montserrat"/>
                <a:cs typeface="Montserrat"/>
              </a:rPr>
              <a:t> </a:t>
            </a:r>
            <a:r>
              <a:rPr sz="700" dirty="0">
                <a:latin typeface="Montserrat"/>
                <a:cs typeface="Montserrat"/>
              </a:rPr>
              <a:t>máxima</a:t>
            </a:r>
            <a:r>
              <a:rPr sz="700" spc="45" dirty="0">
                <a:latin typeface="Montserrat"/>
                <a:cs typeface="Montserrat"/>
              </a:rPr>
              <a:t> </a:t>
            </a:r>
            <a:r>
              <a:rPr sz="700" dirty="0">
                <a:latin typeface="Montserrat"/>
                <a:cs typeface="Montserrat"/>
              </a:rPr>
              <a:t>se</a:t>
            </a:r>
            <a:r>
              <a:rPr sz="700" spc="45" dirty="0">
                <a:latin typeface="Montserrat"/>
                <a:cs typeface="Montserrat"/>
              </a:rPr>
              <a:t> </a:t>
            </a:r>
            <a:r>
              <a:rPr sz="700" dirty="0">
                <a:latin typeface="Montserrat"/>
                <a:cs typeface="Montserrat"/>
              </a:rPr>
              <a:t>almacena</a:t>
            </a:r>
            <a:r>
              <a:rPr sz="700" spc="50" dirty="0">
                <a:latin typeface="Montserrat"/>
                <a:cs typeface="Montserrat"/>
              </a:rPr>
              <a:t> </a:t>
            </a:r>
            <a:r>
              <a:rPr sz="700" dirty="0">
                <a:latin typeface="Montserrat"/>
                <a:cs typeface="Montserrat"/>
              </a:rPr>
              <a:t>hasta</a:t>
            </a:r>
            <a:r>
              <a:rPr sz="700" spc="50" dirty="0">
                <a:latin typeface="Montserrat"/>
                <a:cs typeface="Montserrat"/>
              </a:rPr>
              <a:t> </a:t>
            </a:r>
            <a:r>
              <a:rPr sz="700" dirty="0">
                <a:latin typeface="Montserrat"/>
                <a:cs typeface="Montserrat"/>
              </a:rPr>
              <a:t>que</a:t>
            </a:r>
            <a:r>
              <a:rPr sz="700" spc="45" dirty="0">
                <a:latin typeface="Montserrat"/>
                <a:cs typeface="Montserrat"/>
              </a:rPr>
              <a:t> </a:t>
            </a:r>
            <a:r>
              <a:rPr sz="700" spc="-25" dirty="0">
                <a:latin typeface="Montserrat"/>
                <a:cs typeface="Montserrat"/>
              </a:rPr>
              <a:t>sea</a:t>
            </a:r>
            <a:r>
              <a:rPr sz="700" spc="500" dirty="0">
                <a:latin typeface="Montserrat"/>
                <a:cs typeface="Montserrat"/>
              </a:rPr>
              <a:t> </a:t>
            </a:r>
            <a:r>
              <a:rPr sz="700" dirty="0">
                <a:latin typeface="Montserrat"/>
                <a:cs typeface="Montserrat"/>
              </a:rPr>
              <a:t>reiniciada</a:t>
            </a:r>
            <a:r>
              <a:rPr sz="700" spc="210" dirty="0">
                <a:latin typeface="Montserrat"/>
                <a:cs typeface="Montserrat"/>
              </a:rPr>
              <a:t> </a:t>
            </a:r>
            <a:r>
              <a:rPr sz="700" dirty="0">
                <a:latin typeface="Montserrat"/>
                <a:cs typeface="Montserrat"/>
              </a:rPr>
              <a:t>y</a:t>
            </a:r>
            <a:r>
              <a:rPr sz="700" spc="220" dirty="0">
                <a:latin typeface="Montserrat"/>
                <a:cs typeface="Montserrat"/>
              </a:rPr>
              <a:t> </a:t>
            </a:r>
            <a:r>
              <a:rPr sz="700" dirty="0">
                <a:latin typeface="Montserrat"/>
                <a:cs typeface="Montserrat"/>
              </a:rPr>
              <a:t>una</a:t>
            </a:r>
            <a:r>
              <a:rPr sz="700" spc="200" dirty="0">
                <a:latin typeface="Montserrat"/>
                <a:cs typeface="Montserrat"/>
              </a:rPr>
              <a:t> </a:t>
            </a:r>
            <a:r>
              <a:rPr sz="700" dirty="0">
                <a:latin typeface="Montserrat"/>
                <a:cs typeface="Montserrat"/>
              </a:rPr>
              <a:t>vez</a:t>
            </a:r>
            <a:r>
              <a:rPr sz="700" spc="215" dirty="0">
                <a:latin typeface="Montserrat"/>
                <a:cs typeface="Montserrat"/>
              </a:rPr>
              <a:t> </a:t>
            </a:r>
            <a:r>
              <a:rPr sz="700" dirty="0">
                <a:latin typeface="Montserrat"/>
                <a:cs typeface="Montserrat"/>
              </a:rPr>
              <a:t>reiniciada</a:t>
            </a:r>
            <a:r>
              <a:rPr sz="700" spc="215" dirty="0">
                <a:latin typeface="Montserrat"/>
                <a:cs typeface="Montserrat"/>
              </a:rPr>
              <a:t> </a:t>
            </a:r>
            <a:r>
              <a:rPr sz="700" dirty="0">
                <a:latin typeface="Montserrat"/>
                <a:cs typeface="Montserrat"/>
              </a:rPr>
              <a:t>el</a:t>
            </a:r>
            <a:r>
              <a:rPr sz="700" spc="204" dirty="0">
                <a:latin typeface="Montserrat"/>
                <a:cs typeface="Montserrat"/>
              </a:rPr>
              <a:t> </a:t>
            </a:r>
            <a:r>
              <a:rPr sz="700" dirty="0">
                <a:latin typeface="Montserrat"/>
                <a:cs typeface="Montserrat"/>
              </a:rPr>
              <a:t>valor</a:t>
            </a:r>
            <a:r>
              <a:rPr sz="700" spc="210" dirty="0">
                <a:latin typeface="Montserrat"/>
                <a:cs typeface="Montserrat"/>
              </a:rPr>
              <a:t> </a:t>
            </a:r>
            <a:r>
              <a:rPr sz="700" dirty="0">
                <a:latin typeface="Montserrat"/>
                <a:cs typeface="Montserrat"/>
              </a:rPr>
              <a:t>que</a:t>
            </a:r>
            <a:r>
              <a:rPr sz="700" spc="210" dirty="0">
                <a:latin typeface="Montserrat"/>
                <a:cs typeface="Montserrat"/>
              </a:rPr>
              <a:t> </a:t>
            </a:r>
            <a:r>
              <a:rPr sz="700" spc="-25" dirty="0">
                <a:latin typeface="Montserrat"/>
                <a:cs typeface="Montserrat"/>
              </a:rPr>
              <a:t>se</a:t>
            </a:r>
            <a:r>
              <a:rPr sz="700" spc="500" dirty="0">
                <a:latin typeface="Montserrat"/>
                <a:cs typeface="Montserrat"/>
              </a:rPr>
              <a:t> </a:t>
            </a:r>
            <a:r>
              <a:rPr sz="700" spc="-10" dirty="0">
                <a:latin typeface="Montserrat"/>
                <a:cs typeface="Montserrat"/>
              </a:rPr>
              <a:t>mostrará</a:t>
            </a:r>
            <a:r>
              <a:rPr sz="700" spc="-25"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velocidad</a:t>
            </a:r>
            <a:r>
              <a:rPr sz="700" spc="-5" dirty="0">
                <a:latin typeface="Montserrat"/>
                <a:cs typeface="Montserrat"/>
              </a:rPr>
              <a:t> </a:t>
            </a:r>
            <a:r>
              <a:rPr sz="700" dirty="0">
                <a:latin typeface="Montserrat"/>
                <a:cs typeface="Montserrat"/>
              </a:rPr>
              <a:t>máxima</a:t>
            </a:r>
            <a:r>
              <a:rPr sz="700" spc="-35" dirty="0">
                <a:latin typeface="Montserrat"/>
                <a:cs typeface="Montserrat"/>
              </a:rPr>
              <a:t> </a:t>
            </a:r>
            <a:r>
              <a:rPr sz="700" dirty="0">
                <a:latin typeface="Montserrat"/>
                <a:cs typeface="Montserrat"/>
              </a:rPr>
              <a:t>será</a:t>
            </a:r>
            <a:r>
              <a:rPr sz="700" spc="-25" dirty="0">
                <a:latin typeface="Montserrat"/>
                <a:cs typeface="Montserrat"/>
              </a:rPr>
              <a:t> </a:t>
            </a:r>
            <a:r>
              <a:rPr sz="700" spc="-20" dirty="0">
                <a:latin typeface="Montserrat"/>
                <a:cs typeface="Montserrat"/>
              </a:rPr>
              <a:t>“0”.</a:t>
            </a:r>
            <a:endParaRPr sz="700">
              <a:latin typeface="Montserrat"/>
              <a:cs typeface="Montserrat"/>
            </a:endParaRPr>
          </a:p>
        </p:txBody>
      </p:sp>
      <p:pic>
        <p:nvPicPr>
          <p:cNvPr id="8" name="object 8"/>
          <p:cNvPicPr/>
          <p:nvPr/>
        </p:nvPicPr>
        <p:blipFill>
          <a:blip r:embed="rId2" cstate="print"/>
          <a:stretch>
            <a:fillRect/>
          </a:stretch>
        </p:blipFill>
        <p:spPr>
          <a:xfrm>
            <a:off x="971097" y="2342660"/>
            <a:ext cx="898660" cy="339383"/>
          </a:xfrm>
          <a:prstGeom prst="rect">
            <a:avLst/>
          </a:prstGeom>
        </p:spPr>
      </p:pic>
      <p:sp>
        <p:nvSpPr>
          <p:cNvPr id="9" name="object 9"/>
          <p:cNvSpPr/>
          <p:nvPr/>
        </p:nvSpPr>
        <p:spPr>
          <a:xfrm>
            <a:off x="3378073" y="593724"/>
            <a:ext cx="857885" cy="331470"/>
          </a:xfrm>
          <a:custGeom>
            <a:avLst/>
            <a:gdLst/>
            <a:ahLst/>
            <a:cxnLst/>
            <a:rect l="l" t="t" r="r" b="b"/>
            <a:pathLst>
              <a:path w="857885" h="331469">
                <a:moveTo>
                  <a:pt x="76327" y="284607"/>
                </a:moveTo>
                <a:lnTo>
                  <a:pt x="127" y="284607"/>
                </a:lnTo>
                <a:lnTo>
                  <a:pt x="0" y="293370"/>
                </a:lnTo>
                <a:lnTo>
                  <a:pt x="26289" y="322580"/>
                </a:lnTo>
                <a:lnTo>
                  <a:pt x="67056" y="331089"/>
                </a:lnTo>
                <a:lnTo>
                  <a:pt x="76327" y="284607"/>
                </a:lnTo>
                <a:close/>
              </a:path>
              <a:path w="857885" h="331469">
                <a:moveTo>
                  <a:pt x="104775" y="141097"/>
                </a:moveTo>
                <a:lnTo>
                  <a:pt x="29718" y="165481"/>
                </a:lnTo>
                <a:lnTo>
                  <a:pt x="95250" y="189103"/>
                </a:lnTo>
                <a:lnTo>
                  <a:pt x="104775" y="141097"/>
                </a:lnTo>
                <a:close/>
              </a:path>
              <a:path w="857885" h="331469">
                <a:moveTo>
                  <a:pt x="122809" y="50292"/>
                </a:moveTo>
                <a:lnTo>
                  <a:pt x="46609" y="50292"/>
                </a:lnTo>
                <a:lnTo>
                  <a:pt x="24130" y="163576"/>
                </a:lnTo>
                <a:lnTo>
                  <a:pt x="105664" y="136906"/>
                </a:lnTo>
                <a:lnTo>
                  <a:pt x="122809" y="50292"/>
                </a:lnTo>
                <a:close/>
              </a:path>
              <a:path w="857885" h="331469">
                <a:moveTo>
                  <a:pt x="132715" y="0"/>
                </a:moveTo>
                <a:lnTo>
                  <a:pt x="88519" y="8636"/>
                </a:lnTo>
                <a:lnTo>
                  <a:pt x="50673" y="37846"/>
                </a:lnTo>
                <a:lnTo>
                  <a:pt x="47371" y="46482"/>
                </a:lnTo>
                <a:lnTo>
                  <a:pt x="123571" y="46482"/>
                </a:lnTo>
                <a:lnTo>
                  <a:pt x="132715" y="0"/>
                </a:lnTo>
                <a:close/>
              </a:path>
              <a:path w="857885" h="331469">
                <a:moveTo>
                  <a:pt x="210693" y="284734"/>
                </a:moveTo>
                <a:lnTo>
                  <a:pt x="80391" y="284734"/>
                </a:lnTo>
                <a:lnTo>
                  <a:pt x="71247" y="331089"/>
                </a:lnTo>
                <a:lnTo>
                  <a:pt x="201422" y="331089"/>
                </a:lnTo>
                <a:lnTo>
                  <a:pt x="210693" y="284734"/>
                </a:lnTo>
                <a:close/>
              </a:path>
              <a:path w="857885" h="331469">
                <a:moveTo>
                  <a:pt x="238887" y="142367"/>
                </a:moveTo>
                <a:lnTo>
                  <a:pt x="108585" y="142367"/>
                </a:lnTo>
                <a:lnTo>
                  <a:pt x="99441" y="188849"/>
                </a:lnTo>
                <a:lnTo>
                  <a:pt x="229616" y="188849"/>
                </a:lnTo>
                <a:lnTo>
                  <a:pt x="238887" y="142367"/>
                </a:lnTo>
                <a:close/>
              </a:path>
              <a:path w="857885" h="331469">
                <a:moveTo>
                  <a:pt x="267081" y="0"/>
                </a:moveTo>
                <a:lnTo>
                  <a:pt x="136906" y="0"/>
                </a:lnTo>
                <a:lnTo>
                  <a:pt x="127635" y="46482"/>
                </a:lnTo>
                <a:lnTo>
                  <a:pt x="257810" y="46482"/>
                </a:lnTo>
                <a:lnTo>
                  <a:pt x="267081" y="0"/>
                </a:lnTo>
                <a:close/>
              </a:path>
              <a:path w="857885" h="331469">
                <a:moveTo>
                  <a:pt x="290957" y="284734"/>
                </a:moveTo>
                <a:lnTo>
                  <a:pt x="214757" y="284734"/>
                </a:lnTo>
                <a:lnTo>
                  <a:pt x="205486" y="331089"/>
                </a:lnTo>
                <a:lnTo>
                  <a:pt x="249809" y="322580"/>
                </a:lnTo>
                <a:lnTo>
                  <a:pt x="287655" y="293370"/>
                </a:lnTo>
                <a:lnTo>
                  <a:pt x="290957" y="284734"/>
                </a:lnTo>
                <a:close/>
              </a:path>
              <a:path w="857885" h="331469">
                <a:moveTo>
                  <a:pt x="308610" y="165481"/>
                </a:moveTo>
                <a:lnTo>
                  <a:pt x="243205" y="140970"/>
                </a:lnTo>
                <a:lnTo>
                  <a:pt x="233680" y="189103"/>
                </a:lnTo>
                <a:lnTo>
                  <a:pt x="308610" y="165481"/>
                </a:lnTo>
                <a:close/>
              </a:path>
              <a:path w="857885" h="331469">
                <a:moveTo>
                  <a:pt x="314198" y="167640"/>
                </a:moveTo>
                <a:lnTo>
                  <a:pt x="232918" y="193167"/>
                </a:lnTo>
                <a:lnTo>
                  <a:pt x="215519" y="280924"/>
                </a:lnTo>
                <a:lnTo>
                  <a:pt x="291719" y="280924"/>
                </a:lnTo>
                <a:lnTo>
                  <a:pt x="314198" y="167640"/>
                </a:lnTo>
                <a:close/>
              </a:path>
              <a:path w="857885" h="331469">
                <a:moveTo>
                  <a:pt x="337439" y="50292"/>
                </a:moveTo>
                <a:lnTo>
                  <a:pt x="261239" y="50292"/>
                </a:lnTo>
                <a:lnTo>
                  <a:pt x="244094" y="136906"/>
                </a:lnTo>
                <a:lnTo>
                  <a:pt x="314960" y="163576"/>
                </a:lnTo>
                <a:lnTo>
                  <a:pt x="337439" y="50292"/>
                </a:lnTo>
                <a:close/>
              </a:path>
              <a:path w="857885" h="331469">
                <a:moveTo>
                  <a:pt x="338328" y="37846"/>
                </a:moveTo>
                <a:lnTo>
                  <a:pt x="335534" y="29464"/>
                </a:lnTo>
                <a:lnTo>
                  <a:pt x="299974" y="4064"/>
                </a:lnTo>
                <a:lnTo>
                  <a:pt x="271145" y="0"/>
                </a:lnTo>
                <a:lnTo>
                  <a:pt x="262001" y="46482"/>
                </a:lnTo>
                <a:lnTo>
                  <a:pt x="338201" y="46482"/>
                </a:lnTo>
                <a:lnTo>
                  <a:pt x="338328" y="37846"/>
                </a:lnTo>
                <a:close/>
              </a:path>
              <a:path w="857885" h="331469">
                <a:moveTo>
                  <a:pt x="430276" y="284607"/>
                </a:moveTo>
                <a:lnTo>
                  <a:pt x="354076" y="284607"/>
                </a:lnTo>
                <a:lnTo>
                  <a:pt x="353949" y="293370"/>
                </a:lnTo>
                <a:lnTo>
                  <a:pt x="380238" y="322580"/>
                </a:lnTo>
                <a:lnTo>
                  <a:pt x="421005" y="331089"/>
                </a:lnTo>
                <a:lnTo>
                  <a:pt x="430276" y="284607"/>
                </a:lnTo>
                <a:close/>
              </a:path>
              <a:path w="857885" h="331469">
                <a:moveTo>
                  <a:pt x="458724" y="141097"/>
                </a:moveTo>
                <a:lnTo>
                  <a:pt x="383667" y="165481"/>
                </a:lnTo>
                <a:lnTo>
                  <a:pt x="449199" y="189103"/>
                </a:lnTo>
                <a:lnTo>
                  <a:pt x="458724" y="141097"/>
                </a:lnTo>
                <a:close/>
              </a:path>
              <a:path w="857885" h="331469">
                <a:moveTo>
                  <a:pt x="476758" y="50292"/>
                </a:moveTo>
                <a:lnTo>
                  <a:pt x="400558" y="50292"/>
                </a:lnTo>
                <a:lnTo>
                  <a:pt x="378079" y="163576"/>
                </a:lnTo>
                <a:lnTo>
                  <a:pt x="459486" y="136906"/>
                </a:lnTo>
                <a:lnTo>
                  <a:pt x="476758" y="50292"/>
                </a:lnTo>
                <a:close/>
              </a:path>
              <a:path w="857885" h="331469">
                <a:moveTo>
                  <a:pt x="486664" y="0"/>
                </a:moveTo>
                <a:lnTo>
                  <a:pt x="442468" y="8636"/>
                </a:lnTo>
                <a:lnTo>
                  <a:pt x="404495" y="37846"/>
                </a:lnTo>
                <a:lnTo>
                  <a:pt x="401320" y="46482"/>
                </a:lnTo>
                <a:lnTo>
                  <a:pt x="477520" y="46482"/>
                </a:lnTo>
                <a:lnTo>
                  <a:pt x="486664" y="0"/>
                </a:lnTo>
                <a:close/>
              </a:path>
              <a:path w="857885" h="331469">
                <a:moveTo>
                  <a:pt x="564515" y="284734"/>
                </a:moveTo>
                <a:lnTo>
                  <a:pt x="434340" y="284734"/>
                </a:lnTo>
                <a:lnTo>
                  <a:pt x="425069" y="331089"/>
                </a:lnTo>
                <a:lnTo>
                  <a:pt x="555371" y="331089"/>
                </a:lnTo>
                <a:lnTo>
                  <a:pt x="564515" y="284734"/>
                </a:lnTo>
                <a:close/>
              </a:path>
              <a:path w="857885" h="331469">
                <a:moveTo>
                  <a:pt x="592836" y="142367"/>
                </a:moveTo>
                <a:lnTo>
                  <a:pt x="462534" y="142367"/>
                </a:lnTo>
                <a:lnTo>
                  <a:pt x="453390" y="188849"/>
                </a:lnTo>
                <a:lnTo>
                  <a:pt x="583565" y="188849"/>
                </a:lnTo>
                <a:lnTo>
                  <a:pt x="592836" y="142367"/>
                </a:lnTo>
                <a:close/>
              </a:path>
              <a:path w="857885" h="331469">
                <a:moveTo>
                  <a:pt x="621030" y="0"/>
                </a:moveTo>
                <a:lnTo>
                  <a:pt x="490728" y="0"/>
                </a:lnTo>
                <a:lnTo>
                  <a:pt x="481584" y="46482"/>
                </a:lnTo>
                <a:lnTo>
                  <a:pt x="611759" y="46482"/>
                </a:lnTo>
                <a:lnTo>
                  <a:pt x="621030" y="0"/>
                </a:lnTo>
                <a:close/>
              </a:path>
              <a:path w="857885" h="331469">
                <a:moveTo>
                  <a:pt x="644779" y="284734"/>
                </a:moveTo>
                <a:lnTo>
                  <a:pt x="568706" y="284734"/>
                </a:lnTo>
                <a:lnTo>
                  <a:pt x="559435" y="331089"/>
                </a:lnTo>
                <a:lnTo>
                  <a:pt x="603631" y="322580"/>
                </a:lnTo>
                <a:lnTo>
                  <a:pt x="641604" y="293370"/>
                </a:lnTo>
                <a:lnTo>
                  <a:pt x="644779" y="284734"/>
                </a:lnTo>
                <a:close/>
              </a:path>
              <a:path w="857885" h="331469">
                <a:moveTo>
                  <a:pt x="662559" y="165481"/>
                </a:moveTo>
                <a:lnTo>
                  <a:pt x="597154" y="140970"/>
                </a:lnTo>
                <a:lnTo>
                  <a:pt x="587629" y="189103"/>
                </a:lnTo>
                <a:lnTo>
                  <a:pt x="662559" y="165481"/>
                </a:lnTo>
                <a:close/>
              </a:path>
              <a:path w="857885" h="331469">
                <a:moveTo>
                  <a:pt x="668020" y="167640"/>
                </a:moveTo>
                <a:lnTo>
                  <a:pt x="586740" y="193167"/>
                </a:lnTo>
                <a:lnTo>
                  <a:pt x="569468" y="280924"/>
                </a:lnTo>
                <a:lnTo>
                  <a:pt x="645541" y="280924"/>
                </a:lnTo>
                <a:lnTo>
                  <a:pt x="668020" y="167640"/>
                </a:lnTo>
                <a:close/>
              </a:path>
              <a:path w="857885" h="331469">
                <a:moveTo>
                  <a:pt x="692277" y="37846"/>
                </a:moveTo>
                <a:lnTo>
                  <a:pt x="665861" y="8636"/>
                </a:lnTo>
                <a:lnTo>
                  <a:pt x="625094" y="0"/>
                </a:lnTo>
                <a:lnTo>
                  <a:pt x="615823" y="46482"/>
                </a:lnTo>
                <a:lnTo>
                  <a:pt x="692023" y="46482"/>
                </a:lnTo>
                <a:lnTo>
                  <a:pt x="692277" y="37846"/>
                </a:lnTo>
                <a:close/>
              </a:path>
              <a:path w="857885" h="331469">
                <a:moveTo>
                  <a:pt x="743458" y="50292"/>
                </a:moveTo>
                <a:lnTo>
                  <a:pt x="731266" y="50292"/>
                </a:lnTo>
                <a:lnTo>
                  <a:pt x="719074" y="62103"/>
                </a:lnTo>
                <a:lnTo>
                  <a:pt x="724027" y="37084"/>
                </a:lnTo>
                <a:lnTo>
                  <a:pt x="714629" y="37084"/>
                </a:lnTo>
                <a:lnTo>
                  <a:pt x="704977" y="85217"/>
                </a:lnTo>
                <a:lnTo>
                  <a:pt x="714375" y="85217"/>
                </a:lnTo>
                <a:lnTo>
                  <a:pt x="716534" y="74803"/>
                </a:lnTo>
                <a:lnTo>
                  <a:pt x="722884" y="69088"/>
                </a:lnTo>
                <a:lnTo>
                  <a:pt x="727710" y="85217"/>
                </a:lnTo>
                <a:lnTo>
                  <a:pt x="737235" y="85217"/>
                </a:lnTo>
                <a:lnTo>
                  <a:pt x="731647" y="69088"/>
                </a:lnTo>
                <a:lnTo>
                  <a:pt x="729488" y="62992"/>
                </a:lnTo>
                <a:lnTo>
                  <a:pt x="730504" y="62103"/>
                </a:lnTo>
                <a:lnTo>
                  <a:pt x="743458" y="50292"/>
                </a:lnTo>
                <a:close/>
              </a:path>
              <a:path w="857885" h="331469">
                <a:moveTo>
                  <a:pt x="798068" y="55245"/>
                </a:moveTo>
                <a:lnTo>
                  <a:pt x="797306" y="53213"/>
                </a:lnTo>
                <a:lnTo>
                  <a:pt x="794131" y="50292"/>
                </a:lnTo>
                <a:lnTo>
                  <a:pt x="791972" y="49530"/>
                </a:lnTo>
                <a:lnTo>
                  <a:pt x="786765" y="49530"/>
                </a:lnTo>
                <a:lnTo>
                  <a:pt x="784352" y="50165"/>
                </a:lnTo>
                <a:lnTo>
                  <a:pt x="779907" y="52451"/>
                </a:lnTo>
                <a:lnTo>
                  <a:pt x="778129" y="53975"/>
                </a:lnTo>
                <a:lnTo>
                  <a:pt x="776986" y="55753"/>
                </a:lnTo>
                <a:lnTo>
                  <a:pt x="776732" y="54610"/>
                </a:lnTo>
                <a:lnTo>
                  <a:pt x="776605" y="53721"/>
                </a:lnTo>
                <a:lnTo>
                  <a:pt x="775716" y="52324"/>
                </a:lnTo>
                <a:lnTo>
                  <a:pt x="772795" y="50038"/>
                </a:lnTo>
                <a:lnTo>
                  <a:pt x="770763" y="49530"/>
                </a:lnTo>
                <a:lnTo>
                  <a:pt x="764286" y="49530"/>
                </a:lnTo>
                <a:lnTo>
                  <a:pt x="760730" y="51181"/>
                </a:lnTo>
                <a:lnTo>
                  <a:pt x="757301" y="54610"/>
                </a:lnTo>
                <a:lnTo>
                  <a:pt x="758063" y="50292"/>
                </a:lnTo>
                <a:lnTo>
                  <a:pt x="749300" y="50292"/>
                </a:lnTo>
                <a:lnTo>
                  <a:pt x="742188" y="85217"/>
                </a:lnTo>
                <a:lnTo>
                  <a:pt x="751713" y="85217"/>
                </a:lnTo>
                <a:lnTo>
                  <a:pt x="755904" y="64643"/>
                </a:lnTo>
                <a:lnTo>
                  <a:pt x="763270" y="56261"/>
                </a:lnTo>
                <a:lnTo>
                  <a:pt x="765302" y="56261"/>
                </a:lnTo>
                <a:lnTo>
                  <a:pt x="766191" y="56515"/>
                </a:lnTo>
                <a:lnTo>
                  <a:pt x="767461" y="57785"/>
                </a:lnTo>
                <a:lnTo>
                  <a:pt x="767588" y="58039"/>
                </a:lnTo>
                <a:lnTo>
                  <a:pt x="767715" y="60960"/>
                </a:lnTo>
                <a:lnTo>
                  <a:pt x="762889" y="85217"/>
                </a:lnTo>
                <a:lnTo>
                  <a:pt x="772287" y="85217"/>
                </a:lnTo>
                <a:lnTo>
                  <a:pt x="776351" y="64897"/>
                </a:lnTo>
                <a:lnTo>
                  <a:pt x="777494" y="61849"/>
                </a:lnTo>
                <a:lnTo>
                  <a:pt x="777494" y="61722"/>
                </a:lnTo>
                <a:lnTo>
                  <a:pt x="780669" y="57531"/>
                </a:lnTo>
                <a:lnTo>
                  <a:pt x="782701" y="56261"/>
                </a:lnTo>
                <a:lnTo>
                  <a:pt x="786257" y="56261"/>
                </a:lnTo>
                <a:lnTo>
                  <a:pt x="787146" y="56515"/>
                </a:lnTo>
                <a:lnTo>
                  <a:pt x="788289" y="57658"/>
                </a:lnTo>
                <a:lnTo>
                  <a:pt x="788416" y="58039"/>
                </a:lnTo>
                <a:lnTo>
                  <a:pt x="788543" y="60198"/>
                </a:lnTo>
                <a:lnTo>
                  <a:pt x="788162" y="62230"/>
                </a:lnTo>
                <a:lnTo>
                  <a:pt x="783463" y="85217"/>
                </a:lnTo>
                <a:lnTo>
                  <a:pt x="792861" y="85217"/>
                </a:lnTo>
                <a:lnTo>
                  <a:pt x="797814" y="61087"/>
                </a:lnTo>
                <a:lnTo>
                  <a:pt x="798068" y="59309"/>
                </a:lnTo>
                <a:lnTo>
                  <a:pt x="798068" y="56261"/>
                </a:lnTo>
                <a:lnTo>
                  <a:pt x="798068" y="55753"/>
                </a:lnTo>
                <a:lnTo>
                  <a:pt x="798068" y="55245"/>
                </a:lnTo>
                <a:close/>
              </a:path>
              <a:path w="857885" h="331469">
                <a:moveTo>
                  <a:pt x="826770" y="36195"/>
                </a:moveTo>
                <a:lnTo>
                  <a:pt x="820166" y="36195"/>
                </a:lnTo>
                <a:lnTo>
                  <a:pt x="796798" y="86106"/>
                </a:lnTo>
                <a:lnTo>
                  <a:pt x="803402" y="86106"/>
                </a:lnTo>
                <a:lnTo>
                  <a:pt x="826770" y="36195"/>
                </a:lnTo>
                <a:close/>
              </a:path>
              <a:path w="857885" h="331469">
                <a:moveTo>
                  <a:pt x="857885" y="55753"/>
                </a:moveTo>
                <a:lnTo>
                  <a:pt x="857250" y="54229"/>
                </a:lnTo>
                <a:lnTo>
                  <a:pt x="857123" y="53594"/>
                </a:lnTo>
                <a:lnTo>
                  <a:pt x="853694" y="50292"/>
                </a:lnTo>
                <a:lnTo>
                  <a:pt x="851535" y="49530"/>
                </a:lnTo>
                <a:lnTo>
                  <a:pt x="846582" y="49530"/>
                </a:lnTo>
                <a:lnTo>
                  <a:pt x="844550" y="49911"/>
                </a:lnTo>
                <a:lnTo>
                  <a:pt x="840994" y="51308"/>
                </a:lnTo>
                <a:lnTo>
                  <a:pt x="838962" y="52578"/>
                </a:lnTo>
                <a:lnTo>
                  <a:pt x="836803" y="54229"/>
                </a:lnTo>
                <a:lnTo>
                  <a:pt x="840359" y="37084"/>
                </a:lnTo>
                <a:lnTo>
                  <a:pt x="830834" y="37084"/>
                </a:lnTo>
                <a:lnTo>
                  <a:pt x="821182" y="85217"/>
                </a:lnTo>
                <a:lnTo>
                  <a:pt x="830580" y="85217"/>
                </a:lnTo>
                <a:lnTo>
                  <a:pt x="834263" y="67056"/>
                </a:lnTo>
                <a:lnTo>
                  <a:pt x="835025" y="64389"/>
                </a:lnTo>
                <a:lnTo>
                  <a:pt x="836422" y="61087"/>
                </a:lnTo>
                <a:lnTo>
                  <a:pt x="837946" y="59309"/>
                </a:lnTo>
                <a:lnTo>
                  <a:pt x="841248" y="56769"/>
                </a:lnTo>
                <a:lnTo>
                  <a:pt x="842772" y="56261"/>
                </a:lnTo>
                <a:lnTo>
                  <a:pt x="845566" y="56261"/>
                </a:lnTo>
                <a:lnTo>
                  <a:pt x="846582" y="56642"/>
                </a:lnTo>
                <a:lnTo>
                  <a:pt x="847979" y="58039"/>
                </a:lnTo>
                <a:lnTo>
                  <a:pt x="848233" y="58674"/>
                </a:lnTo>
                <a:lnTo>
                  <a:pt x="848360" y="60960"/>
                </a:lnTo>
                <a:lnTo>
                  <a:pt x="843534" y="85217"/>
                </a:lnTo>
                <a:lnTo>
                  <a:pt x="852932" y="85217"/>
                </a:lnTo>
                <a:lnTo>
                  <a:pt x="857631" y="62230"/>
                </a:lnTo>
                <a:lnTo>
                  <a:pt x="857631" y="61722"/>
                </a:lnTo>
                <a:lnTo>
                  <a:pt x="857885" y="60198"/>
                </a:lnTo>
                <a:lnTo>
                  <a:pt x="857885" y="56261"/>
                </a:lnTo>
                <a:lnTo>
                  <a:pt x="857885" y="55753"/>
                </a:lnTo>
                <a:close/>
              </a:path>
            </a:pathLst>
          </a:custGeom>
          <a:solidFill>
            <a:srgbClr val="221F1F"/>
          </a:solidFill>
        </p:spPr>
        <p:txBody>
          <a:bodyPr wrap="square" lIns="0" tIns="0" rIns="0" bIns="0" rtlCol="0"/>
          <a:lstStyle/>
          <a:p>
            <a:endParaRPr/>
          </a:p>
        </p:txBody>
      </p:sp>
      <p:pic>
        <p:nvPicPr>
          <p:cNvPr id="10" name="object 10"/>
          <p:cNvPicPr/>
          <p:nvPr/>
        </p:nvPicPr>
        <p:blipFill>
          <a:blip r:embed="rId3" cstate="print"/>
          <a:stretch>
            <a:fillRect/>
          </a:stretch>
        </p:blipFill>
        <p:spPr>
          <a:xfrm>
            <a:off x="3194882" y="1854156"/>
            <a:ext cx="1250463" cy="3816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71678" y="475234"/>
            <a:ext cx="4700372" cy="2973250"/>
          </a:xfrm>
          <a:prstGeom prst="rect">
            <a:avLst/>
          </a:prstGeom>
        </p:spPr>
        <p:txBody>
          <a:bodyPr vert="horz" wrap="square" lIns="0" tIns="13335" rIns="0" bIns="0" rtlCol="0">
            <a:spAutoFit/>
          </a:bodyPr>
          <a:lstStyle/>
          <a:p>
            <a:pPr marL="12700">
              <a:lnSpc>
                <a:spcPct val="100000"/>
              </a:lnSpc>
              <a:spcBef>
                <a:spcPts val="105"/>
              </a:spcBef>
            </a:pPr>
            <a:endParaRPr lang="es-ES" sz="800" dirty="0"/>
          </a:p>
          <a:p>
            <a:pPr marL="12700">
              <a:lnSpc>
                <a:spcPct val="100000"/>
              </a:lnSpc>
              <a:spcBef>
                <a:spcPts val="105"/>
              </a:spcBef>
            </a:pPr>
            <a:endParaRPr lang="es-ES" sz="800" dirty="0"/>
          </a:p>
          <a:p>
            <a:pPr marL="12700">
              <a:lnSpc>
                <a:spcPct val="100000"/>
              </a:lnSpc>
              <a:spcBef>
                <a:spcPts val="105"/>
              </a:spcBef>
            </a:pPr>
            <a:r>
              <a:rPr lang="es-ES" sz="1050" dirty="0">
                <a:latin typeface="Montserrat" panose="00000500000000000000" pitchFamily="2" charset="0"/>
              </a:rPr>
              <a:t>Estimado cliente, </a:t>
            </a:r>
          </a:p>
          <a:p>
            <a:pPr marL="12700">
              <a:lnSpc>
                <a:spcPct val="100000"/>
              </a:lnSpc>
              <a:spcBef>
                <a:spcPts val="105"/>
              </a:spcBef>
            </a:pPr>
            <a:endParaRPr lang="es-ES" sz="1050" dirty="0">
              <a:latin typeface="Montserrat" panose="00000500000000000000" pitchFamily="2" charset="0"/>
            </a:endParaRPr>
          </a:p>
          <a:p>
            <a:pPr marL="12700">
              <a:lnSpc>
                <a:spcPct val="100000"/>
              </a:lnSpc>
              <a:spcBef>
                <a:spcPts val="105"/>
              </a:spcBef>
            </a:pPr>
            <a:r>
              <a:rPr lang="es-ES" sz="1050" dirty="0">
                <a:latin typeface="Montserrat" panose="00000500000000000000" pitchFamily="2" charset="0"/>
              </a:rPr>
              <a:t>Gracias por elegir TVS, una de las marcas más durables y rentables del mercado a nivel mundial. Como propietario de una motocicleta TVS usted es ahora parte de una familia de millones de orgullosos propietarios de TVS a nivel mundial. </a:t>
            </a:r>
          </a:p>
          <a:p>
            <a:pPr marL="12700">
              <a:lnSpc>
                <a:spcPct val="100000"/>
              </a:lnSpc>
              <a:spcBef>
                <a:spcPts val="105"/>
              </a:spcBef>
            </a:pPr>
            <a:endParaRPr lang="es-ES" sz="1050" dirty="0">
              <a:latin typeface="Montserrat" panose="00000500000000000000" pitchFamily="2" charset="0"/>
            </a:endParaRPr>
          </a:p>
          <a:p>
            <a:pPr marL="12700">
              <a:lnSpc>
                <a:spcPct val="100000"/>
              </a:lnSpc>
              <a:spcBef>
                <a:spcPts val="105"/>
              </a:spcBef>
            </a:pPr>
            <a:r>
              <a:rPr lang="es-ES" sz="1050" dirty="0">
                <a:latin typeface="Montserrat" panose="00000500000000000000" pitchFamily="2" charset="0"/>
              </a:rPr>
              <a:t>Nuestras motocicletas están diseñadas para ofrecer un desempeño duradero y de alto rendimiento de combustible aunado a sus atractivos y modernos diseños. </a:t>
            </a:r>
          </a:p>
          <a:p>
            <a:pPr marL="12700">
              <a:lnSpc>
                <a:spcPct val="100000"/>
              </a:lnSpc>
              <a:spcBef>
                <a:spcPts val="105"/>
              </a:spcBef>
            </a:pPr>
            <a:endParaRPr lang="es-ES" sz="1050" dirty="0">
              <a:latin typeface="Montserrat" panose="00000500000000000000" pitchFamily="2" charset="0"/>
            </a:endParaRPr>
          </a:p>
          <a:p>
            <a:pPr marL="12700">
              <a:lnSpc>
                <a:spcPct val="100000"/>
              </a:lnSpc>
              <a:spcBef>
                <a:spcPts val="105"/>
              </a:spcBef>
            </a:pPr>
            <a:r>
              <a:rPr lang="es-ES" sz="1050" dirty="0">
                <a:latin typeface="Montserrat" panose="00000500000000000000" pitchFamily="2" charset="0"/>
              </a:rPr>
              <a:t>Por favor lea y entienda este manual de propietario en su totalidad para familiarizarse con los mecanismos y controles de su nueva TVS. </a:t>
            </a:r>
          </a:p>
          <a:p>
            <a:pPr marL="12700">
              <a:lnSpc>
                <a:spcPct val="100000"/>
              </a:lnSpc>
              <a:spcBef>
                <a:spcPts val="105"/>
              </a:spcBef>
            </a:pPr>
            <a:endParaRPr lang="es-ES" sz="1050" dirty="0">
              <a:latin typeface="Montserrat" panose="00000500000000000000" pitchFamily="2" charset="0"/>
            </a:endParaRPr>
          </a:p>
          <a:p>
            <a:pPr marL="12700">
              <a:lnSpc>
                <a:spcPct val="100000"/>
              </a:lnSpc>
              <a:spcBef>
                <a:spcPts val="105"/>
              </a:spcBef>
            </a:pPr>
            <a:r>
              <a:rPr lang="es-ES" sz="1050" dirty="0">
                <a:latin typeface="Montserrat" panose="00000500000000000000" pitchFamily="2" charset="0"/>
              </a:rPr>
              <a:t>Bienvenido a TVS, una familia que crece día con día, distribuida y soportada por Kawasaki de México, empresa de Grupo MOTOMEX.</a:t>
            </a:r>
            <a:endParaRPr sz="1050" dirty="0">
              <a:solidFill>
                <a:schemeClr val="tx1"/>
              </a:solidFill>
              <a:latin typeface="Montserrat" panose="00000500000000000000" pitchFamily="2" charset="0"/>
              <a:cs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8282"/>
            <a:ext cx="2252980" cy="702310"/>
          </a:xfrm>
          <a:prstGeom prst="rect">
            <a:avLst/>
          </a:prstGeom>
        </p:spPr>
        <p:txBody>
          <a:bodyPr vert="horz" wrap="square" lIns="0" tIns="13335" rIns="0" bIns="0" rtlCol="0">
            <a:spAutoFit/>
          </a:bodyPr>
          <a:lstStyle/>
          <a:p>
            <a:pPr marL="12700">
              <a:lnSpc>
                <a:spcPct val="100000"/>
              </a:lnSpc>
              <a:spcBef>
                <a:spcPts val="105"/>
              </a:spcBef>
            </a:pPr>
            <a:r>
              <a:rPr sz="800" b="1" dirty="0">
                <a:latin typeface="Montserrat"/>
                <a:cs typeface="Montserrat"/>
              </a:rPr>
              <a:t>f.</a:t>
            </a:r>
            <a:r>
              <a:rPr sz="800" b="1" spc="-25" dirty="0">
                <a:latin typeface="Montserrat"/>
                <a:cs typeface="Montserrat"/>
              </a:rPr>
              <a:t> </a:t>
            </a:r>
            <a:r>
              <a:rPr sz="800" b="1" dirty="0">
                <a:latin typeface="Montserrat"/>
                <a:cs typeface="Montserrat"/>
              </a:rPr>
              <a:t>INDICADOR</a:t>
            </a:r>
            <a:r>
              <a:rPr sz="800" b="1" spc="-5" dirty="0">
                <a:latin typeface="Montserrat"/>
                <a:cs typeface="Montserrat"/>
              </a:rPr>
              <a:t> </a:t>
            </a:r>
            <a:r>
              <a:rPr sz="800" b="1" dirty="0">
                <a:latin typeface="Montserrat"/>
                <a:cs typeface="Montserrat"/>
              </a:rPr>
              <a:t>DE</a:t>
            </a:r>
            <a:r>
              <a:rPr sz="800" b="1" spc="-5" dirty="0">
                <a:latin typeface="Montserrat"/>
                <a:cs typeface="Montserrat"/>
              </a:rPr>
              <a:t> </a:t>
            </a:r>
            <a:r>
              <a:rPr sz="800" b="1" dirty="0">
                <a:latin typeface="Montserrat"/>
                <a:cs typeface="Montserrat"/>
              </a:rPr>
              <a:t>MENOR</a:t>
            </a:r>
            <a:r>
              <a:rPr sz="800" b="1" spc="-30" dirty="0">
                <a:latin typeface="Montserrat"/>
                <a:cs typeface="Montserrat"/>
              </a:rPr>
              <a:t> </a:t>
            </a:r>
            <a:r>
              <a:rPr sz="800" b="1" spc="-10" dirty="0">
                <a:latin typeface="Montserrat"/>
                <a:cs typeface="Montserrat"/>
              </a:rPr>
              <a:t>TIEMPO</a:t>
            </a:r>
            <a:endParaRPr sz="800">
              <a:latin typeface="Montserrat"/>
              <a:cs typeface="Montserrat"/>
            </a:endParaRPr>
          </a:p>
          <a:p>
            <a:pPr marL="12700" marR="5080">
              <a:lnSpc>
                <a:spcPct val="100000"/>
              </a:lnSpc>
              <a:spcBef>
                <a:spcPts val="495"/>
              </a:spcBef>
            </a:pPr>
            <a:r>
              <a:rPr sz="700" dirty="0">
                <a:latin typeface="Montserrat"/>
                <a:cs typeface="Montserrat"/>
              </a:rPr>
              <a:t>Graba</a:t>
            </a:r>
            <a:r>
              <a:rPr sz="700" spc="65" dirty="0">
                <a:latin typeface="Montserrat"/>
                <a:cs typeface="Montserrat"/>
              </a:rPr>
              <a:t> </a:t>
            </a:r>
            <a:r>
              <a:rPr sz="700" dirty="0">
                <a:latin typeface="Montserrat"/>
                <a:cs typeface="Montserrat"/>
              </a:rPr>
              <a:t>el</a:t>
            </a:r>
            <a:r>
              <a:rPr sz="700" spc="65" dirty="0">
                <a:latin typeface="Montserrat"/>
                <a:cs typeface="Montserrat"/>
              </a:rPr>
              <a:t> </a:t>
            </a:r>
            <a:r>
              <a:rPr sz="700" dirty="0">
                <a:latin typeface="Montserrat"/>
                <a:cs typeface="Montserrat"/>
              </a:rPr>
              <a:t>menor</a:t>
            </a:r>
            <a:r>
              <a:rPr sz="700" spc="65" dirty="0">
                <a:latin typeface="Montserrat"/>
                <a:cs typeface="Montserrat"/>
              </a:rPr>
              <a:t> </a:t>
            </a:r>
            <a:r>
              <a:rPr sz="700" dirty="0">
                <a:latin typeface="Montserrat"/>
                <a:cs typeface="Montserrat"/>
              </a:rPr>
              <a:t>tiempo</a:t>
            </a:r>
            <a:r>
              <a:rPr sz="700" spc="65" dirty="0">
                <a:latin typeface="Montserrat"/>
                <a:cs typeface="Montserrat"/>
              </a:rPr>
              <a:t> </a:t>
            </a:r>
            <a:r>
              <a:rPr sz="700" dirty="0">
                <a:latin typeface="Montserrat"/>
                <a:cs typeface="Montserrat"/>
              </a:rPr>
              <a:t>tomado</a:t>
            </a:r>
            <a:r>
              <a:rPr sz="700" spc="70" dirty="0">
                <a:latin typeface="Montserrat"/>
                <a:cs typeface="Montserrat"/>
              </a:rPr>
              <a:t> </a:t>
            </a:r>
            <a:r>
              <a:rPr sz="700" dirty="0">
                <a:latin typeface="Montserrat"/>
                <a:cs typeface="Montserrat"/>
              </a:rPr>
              <a:t>en</a:t>
            </a:r>
            <a:r>
              <a:rPr sz="700" spc="70" dirty="0">
                <a:latin typeface="Montserrat"/>
                <a:cs typeface="Montserrat"/>
              </a:rPr>
              <a:t> </a:t>
            </a:r>
            <a:r>
              <a:rPr sz="700" dirty="0">
                <a:latin typeface="Montserrat"/>
                <a:cs typeface="Montserrat"/>
              </a:rPr>
              <a:t>alcanzar</a:t>
            </a:r>
            <a:r>
              <a:rPr sz="700" spc="75" dirty="0">
                <a:latin typeface="Montserrat"/>
                <a:cs typeface="Montserrat"/>
              </a:rPr>
              <a:t> </a:t>
            </a:r>
            <a:r>
              <a:rPr sz="700" spc="-25" dirty="0">
                <a:latin typeface="Montserrat"/>
                <a:cs typeface="Montserrat"/>
              </a:rPr>
              <a:t>una</a:t>
            </a:r>
            <a:r>
              <a:rPr sz="700" spc="500" dirty="0">
                <a:latin typeface="Montserrat"/>
                <a:cs typeface="Montserrat"/>
              </a:rPr>
              <a:t> </a:t>
            </a:r>
            <a:r>
              <a:rPr sz="700" dirty="0">
                <a:latin typeface="Montserrat"/>
                <a:cs typeface="Montserrat"/>
              </a:rPr>
              <a:t>velocidad</a:t>
            </a:r>
            <a:r>
              <a:rPr sz="700" spc="5"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60</a:t>
            </a:r>
            <a:r>
              <a:rPr sz="700" spc="-5" dirty="0">
                <a:latin typeface="Montserrat"/>
                <a:cs typeface="Montserrat"/>
              </a:rPr>
              <a:t> </a:t>
            </a:r>
            <a:r>
              <a:rPr sz="700" dirty="0">
                <a:latin typeface="Montserrat"/>
                <a:cs typeface="Montserrat"/>
              </a:rPr>
              <a:t>km/h</a:t>
            </a:r>
            <a:r>
              <a:rPr sz="700" spc="-5" dirty="0">
                <a:latin typeface="Montserrat"/>
                <a:cs typeface="Montserrat"/>
              </a:rPr>
              <a:t> </a:t>
            </a:r>
            <a:r>
              <a:rPr sz="700" dirty="0">
                <a:latin typeface="Montserrat"/>
                <a:cs typeface="Montserrat"/>
              </a:rPr>
              <a:t>o</a:t>
            </a:r>
            <a:r>
              <a:rPr sz="700" spc="-20" dirty="0">
                <a:latin typeface="Montserrat"/>
                <a:cs typeface="Montserrat"/>
              </a:rPr>
              <a:t> </a:t>
            </a:r>
            <a:r>
              <a:rPr sz="700" dirty="0">
                <a:latin typeface="Montserrat"/>
                <a:cs typeface="Montserrat"/>
              </a:rPr>
              <a:t>40</a:t>
            </a:r>
            <a:r>
              <a:rPr sz="700" spc="-5" dirty="0">
                <a:latin typeface="Montserrat"/>
                <a:cs typeface="Montserrat"/>
              </a:rPr>
              <a:t> </a:t>
            </a:r>
            <a:r>
              <a:rPr sz="700" spc="-20" dirty="0">
                <a:latin typeface="Montserrat"/>
                <a:cs typeface="Montserrat"/>
              </a:rPr>
              <a:t>mph.</a:t>
            </a:r>
            <a:endParaRPr sz="700">
              <a:latin typeface="Montserrat"/>
              <a:cs typeface="Montserrat"/>
            </a:endParaRPr>
          </a:p>
          <a:p>
            <a:pPr marL="12700" marR="5080">
              <a:lnSpc>
                <a:spcPct val="100000"/>
              </a:lnSpc>
              <a:spcBef>
                <a:spcPts val="505"/>
              </a:spcBef>
            </a:pPr>
            <a:r>
              <a:rPr sz="700" dirty="0">
                <a:latin typeface="Montserrat"/>
                <a:cs typeface="Montserrat"/>
              </a:rPr>
              <a:t>Al</a:t>
            </a:r>
            <a:r>
              <a:rPr sz="700" spc="330" dirty="0">
                <a:latin typeface="Montserrat"/>
                <a:cs typeface="Montserrat"/>
              </a:rPr>
              <a:t> </a:t>
            </a:r>
            <a:r>
              <a:rPr sz="700" dirty="0">
                <a:latin typeface="Montserrat"/>
                <a:cs typeface="Montserrat"/>
              </a:rPr>
              <a:t>ingresar</a:t>
            </a:r>
            <a:r>
              <a:rPr sz="700" spc="335" dirty="0">
                <a:latin typeface="Montserrat"/>
                <a:cs typeface="Montserrat"/>
              </a:rPr>
              <a:t> </a:t>
            </a:r>
            <a:r>
              <a:rPr sz="700" dirty="0">
                <a:latin typeface="Montserrat"/>
                <a:cs typeface="Montserrat"/>
              </a:rPr>
              <a:t>en</a:t>
            </a:r>
            <a:r>
              <a:rPr sz="700" spc="330" dirty="0">
                <a:latin typeface="Montserrat"/>
                <a:cs typeface="Montserrat"/>
              </a:rPr>
              <a:t> </a:t>
            </a:r>
            <a:r>
              <a:rPr sz="700" dirty="0">
                <a:latin typeface="Montserrat"/>
                <a:cs typeface="Montserrat"/>
              </a:rPr>
              <a:t>el</a:t>
            </a:r>
            <a:r>
              <a:rPr sz="700" spc="350" dirty="0">
                <a:latin typeface="Montserrat"/>
                <a:cs typeface="Montserrat"/>
              </a:rPr>
              <a:t> </a:t>
            </a:r>
            <a:r>
              <a:rPr sz="700" dirty="0">
                <a:latin typeface="Montserrat"/>
                <a:cs typeface="Montserrat"/>
              </a:rPr>
              <a:t>modo</a:t>
            </a:r>
            <a:r>
              <a:rPr sz="700" spc="340" dirty="0">
                <a:latin typeface="Montserrat"/>
                <a:cs typeface="Montserrat"/>
              </a:rPr>
              <a:t> </a:t>
            </a:r>
            <a:r>
              <a:rPr sz="700" dirty="0">
                <a:latin typeface="Montserrat"/>
                <a:cs typeface="Montserrat"/>
              </a:rPr>
              <a:t>indicador</a:t>
            </a:r>
            <a:r>
              <a:rPr sz="700" spc="345" dirty="0">
                <a:latin typeface="Montserrat"/>
                <a:cs typeface="Montserrat"/>
              </a:rPr>
              <a:t> </a:t>
            </a:r>
            <a:r>
              <a:rPr sz="700" dirty="0">
                <a:latin typeface="Montserrat"/>
                <a:cs typeface="Montserrat"/>
              </a:rPr>
              <a:t>de</a:t>
            </a:r>
            <a:r>
              <a:rPr sz="700" spc="345" dirty="0">
                <a:latin typeface="Montserrat"/>
                <a:cs typeface="Montserrat"/>
              </a:rPr>
              <a:t> </a:t>
            </a:r>
            <a:r>
              <a:rPr sz="700" spc="-10" dirty="0">
                <a:latin typeface="Montserrat"/>
                <a:cs typeface="Montserrat"/>
              </a:rPr>
              <a:t>menor</a:t>
            </a:r>
            <a:r>
              <a:rPr sz="700" spc="500" dirty="0">
                <a:latin typeface="Montserrat"/>
                <a:cs typeface="Montserrat"/>
              </a:rPr>
              <a:t> </a:t>
            </a:r>
            <a:r>
              <a:rPr sz="700" dirty="0">
                <a:latin typeface="Montserrat"/>
                <a:cs typeface="Montserrat"/>
              </a:rPr>
              <a:t>tiempo, el</a:t>
            </a:r>
            <a:r>
              <a:rPr sz="700" spc="-15" dirty="0">
                <a:latin typeface="Montserrat"/>
                <a:cs typeface="Montserrat"/>
              </a:rPr>
              <a:t> </a:t>
            </a:r>
            <a:r>
              <a:rPr sz="700" dirty="0">
                <a:latin typeface="Montserrat"/>
                <a:cs typeface="Montserrat"/>
              </a:rPr>
              <a:t>tiempo</a:t>
            </a:r>
            <a:r>
              <a:rPr sz="700" spc="-10" dirty="0">
                <a:latin typeface="Montserrat"/>
                <a:cs typeface="Montserrat"/>
              </a:rPr>
              <a:t> </a:t>
            </a:r>
            <a:r>
              <a:rPr sz="700" dirty="0">
                <a:latin typeface="Montserrat"/>
                <a:cs typeface="Montserrat"/>
              </a:rPr>
              <a:t>se</a:t>
            </a:r>
            <a:r>
              <a:rPr sz="700" spc="10" dirty="0">
                <a:latin typeface="Montserrat"/>
                <a:cs typeface="Montserrat"/>
              </a:rPr>
              <a:t> </a:t>
            </a:r>
            <a:r>
              <a:rPr sz="700" spc="-10" dirty="0">
                <a:latin typeface="Montserrat"/>
                <a:cs typeface="Montserrat"/>
              </a:rPr>
              <a:t>mostrará </a:t>
            </a:r>
            <a:r>
              <a:rPr sz="700" spc="-20" dirty="0">
                <a:latin typeface="Montserrat"/>
                <a:cs typeface="Montserrat"/>
              </a:rPr>
              <a:t>así:</a:t>
            </a:r>
            <a:endParaRPr sz="700">
              <a:latin typeface="Montserrat"/>
              <a:cs typeface="Montserrat"/>
            </a:endParaRPr>
          </a:p>
        </p:txBody>
      </p:sp>
      <p:sp>
        <p:nvSpPr>
          <p:cNvPr id="5" name="object 5"/>
          <p:cNvSpPr txBox="1"/>
          <p:nvPr/>
        </p:nvSpPr>
        <p:spPr>
          <a:xfrm>
            <a:off x="280822" y="1559433"/>
            <a:ext cx="2038350" cy="132080"/>
          </a:xfrm>
          <a:prstGeom prst="rect">
            <a:avLst/>
          </a:prstGeom>
        </p:spPr>
        <p:txBody>
          <a:bodyPr vert="horz" wrap="square" lIns="0" tIns="12065" rIns="0" bIns="0" rtlCol="0">
            <a:spAutoFit/>
          </a:bodyPr>
          <a:lstStyle/>
          <a:p>
            <a:pPr marL="12700">
              <a:lnSpc>
                <a:spcPct val="100000"/>
              </a:lnSpc>
              <a:spcBef>
                <a:spcPts val="95"/>
              </a:spcBef>
            </a:pPr>
            <a:r>
              <a:rPr sz="700" dirty="0">
                <a:latin typeface="Montserrat"/>
                <a:cs typeface="Montserrat"/>
              </a:rPr>
              <a:t>Y</a:t>
            </a:r>
            <a:r>
              <a:rPr sz="700" spc="5" dirty="0">
                <a:latin typeface="Montserrat"/>
                <a:cs typeface="Montserrat"/>
              </a:rPr>
              <a:t> </a:t>
            </a:r>
            <a:r>
              <a:rPr sz="700" dirty="0">
                <a:latin typeface="Montserrat"/>
                <a:cs typeface="Montserrat"/>
              </a:rPr>
              <a:t>el</a:t>
            </a:r>
            <a:r>
              <a:rPr sz="700" spc="5" dirty="0">
                <a:latin typeface="Montserrat"/>
                <a:cs typeface="Montserrat"/>
              </a:rPr>
              <a:t> </a:t>
            </a:r>
            <a:r>
              <a:rPr sz="700" dirty="0">
                <a:latin typeface="Montserrat"/>
                <a:cs typeface="Montserrat"/>
              </a:rPr>
              <a:t>último</a:t>
            </a:r>
            <a:r>
              <a:rPr sz="700" spc="-10" dirty="0">
                <a:latin typeface="Montserrat"/>
                <a:cs typeface="Montserrat"/>
              </a:rPr>
              <a:t> </a:t>
            </a:r>
            <a:r>
              <a:rPr sz="700" dirty="0">
                <a:latin typeface="Montserrat"/>
                <a:cs typeface="Montserrat"/>
              </a:rPr>
              <a:t>tiempo </a:t>
            </a:r>
            <a:r>
              <a:rPr sz="700" spc="-10" dirty="0">
                <a:latin typeface="Montserrat"/>
                <a:cs typeface="Montserrat"/>
              </a:rPr>
              <a:t>registrado</a:t>
            </a:r>
            <a:r>
              <a:rPr sz="700" spc="15" dirty="0">
                <a:latin typeface="Montserrat"/>
                <a:cs typeface="Montserrat"/>
              </a:rPr>
              <a:t> </a:t>
            </a:r>
            <a:r>
              <a:rPr sz="700" dirty="0">
                <a:latin typeface="Montserrat"/>
                <a:cs typeface="Montserrat"/>
              </a:rPr>
              <a:t>se </a:t>
            </a:r>
            <a:r>
              <a:rPr sz="700" spc="-10" dirty="0">
                <a:latin typeface="Montserrat"/>
                <a:cs typeface="Montserrat"/>
              </a:rPr>
              <a:t>mostrará</a:t>
            </a:r>
            <a:r>
              <a:rPr sz="700" spc="5" dirty="0">
                <a:latin typeface="Montserrat"/>
                <a:cs typeface="Montserrat"/>
              </a:rPr>
              <a:t> </a:t>
            </a:r>
            <a:r>
              <a:rPr sz="700" spc="-20" dirty="0">
                <a:latin typeface="Montserrat"/>
                <a:cs typeface="Montserrat"/>
              </a:rPr>
              <a:t>así:</a:t>
            </a:r>
            <a:endParaRPr sz="700">
              <a:latin typeface="Montserrat"/>
              <a:cs typeface="Montserrat"/>
            </a:endParaRPr>
          </a:p>
        </p:txBody>
      </p:sp>
      <p:sp>
        <p:nvSpPr>
          <p:cNvPr id="6" name="object 6"/>
          <p:cNvSpPr txBox="1"/>
          <p:nvPr/>
        </p:nvSpPr>
        <p:spPr>
          <a:xfrm>
            <a:off x="280822" y="2241042"/>
            <a:ext cx="2254885" cy="1047750"/>
          </a:xfrm>
          <a:prstGeom prst="rect">
            <a:avLst/>
          </a:prstGeom>
        </p:spPr>
        <p:txBody>
          <a:bodyPr vert="horz" wrap="square" lIns="0" tIns="12065" rIns="0" bIns="0" rtlCol="0">
            <a:spAutoFit/>
          </a:bodyPr>
          <a:lstStyle/>
          <a:p>
            <a:pPr marL="12700" marR="7620" algn="just">
              <a:lnSpc>
                <a:spcPct val="100000"/>
              </a:lnSpc>
              <a:spcBef>
                <a:spcPts val="95"/>
              </a:spcBef>
            </a:pPr>
            <a:r>
              <a:rPr sz="700" dirty="0">
                <a:latin typeface="Montserrat"/>
                <a:cs typeface="Montserrat"/>
              </a:rPr>
              <a:t>El</a:t>
            </a:r>
            <a:r>
              <a:rPr sz="700" spc="5" dirty="0">
                <a:latin typeface="Montserrat"/>
                <a:cs typeface="Montserrat"/>
              </a:rPr>
              <a:t> </a:t>
            </a:r>
            <a:r>
              <a:rPr sz="700" dirty="0">
                <a:latin typeface="Montserrat"/>
                <a:cs typeface="Montserrat"/>
              </a:rPr>
              <a:t>menor</a:t>
            </a:r>
            <a:r>
              <a:rPr sz="700" spc="-5" dirty="0">
                <a:latin typeface="Montserrat"/>
                <a:cs typeface="Montserrat"/>
              </a:rPr>
              <a:t> </a:t>
            </a:r>
            <a:r>
              <a:rPr sz="700" dirty="0">
                <a:latin typeface="Montserrat"/>
                <a:cs typeface="Montserrat"/>
              </a:rPr>
              <a:t>tiempo</a:t>
            </a:r>
            <a:r>
              <a:rPr sz="700" spc="15" dirty="0">
                <a:latin typeface="Montserrat"/>
                <a:cs typeface="Montserrat"/>
              </a:rPr>
              <a:t> </a:t>
            </a:r>
            <a:r>
              <a:rPr sz="700" dirty="0">
                <a:latin typeface="Montserrat"/>
                <a:cs typeface="Montserrat"/>
              </a:rPr>
              <a:t>puede</a:t>
            </a:r>
            <a:r>
              <a:rPr sz="700" spc="10" dirty="0">
                <a:latin typeface="Montserrat"/>
                <a:cs typeface="Montserrat"/>
              </a:rPr>
              <a:t> </a:t>
            </a:r>
            <a:r>
              <a:rPr sz="700" dirty="0">
                <a:latin typeface="Montserrat"/>
                <a:cs typeface="Montserrat"/>
              </a:rPr>
              <a:t>ser</a:t>
            </a:r>
            <a:r>
              <a:rPr sz="700" spc="10" dirty="0">
                <a:latin typeface="Montserrat"/>
                <a:cs typeface="Montserrat"/>
              </a:rPr>
              <a:t> </a:t>
            </a:r>
            <a:r>
              <a:rPr sz="700" dirty="0">
                <a:latin typeface="Montserrat"/>
                <a:cs typeface="Montserrat"/>
              </a:rPr>
              <a:t>reiniciado</a:t>
            </a:r>
            <a:r>
              <a:rPr sz="700" spc="10" dirty="0">
                <a:latin typeface="Montserrat"/>
                <a:cs typeface="Montserrat"/>
              </a:rPr>
              <a:t> </a:t>
            </a:r>
            <a:r>
              <a:rPr sz="700" dirty="0">
                <a:latin typeface="Montserrat"/>
                <a:cs typeface="Montserrat"/>
              </a:rPr>
              <a:t>y</a:t>
            </a:r>
            <a:r>
              <a:rPr sz="700" spc="15" dirty="0">
                <a:latin typeface="Montserrat"/>
                <a:cs typeface="Montserrat"/>
              </a:rPr>
              <a:t> </a:t>
            </a:r>
            <a:r>
              <a:rPr sz="700" dirty="0">
                <a:latin typeface="Montserrat"/>
                <a:cs typeface="Montserrat"/>
              </a:rPr>
              <a:t>un</a:t>
            </a:r>
            <a:r>
              <a:rPr sz="700" spc="20" dirty="0">
                <a:latin typeface="Montserrat"/>
                <a:cs typeface="Montserrat"/>
              </a:rPr>
              <a:t> </a:t>
            </a:r>
            <a:r>
              <a:rPr sz="700" spc="-10" dirty="0">
                <a:latin typeface="Montserrat"/>
                <a:cs typeface="Montserrat"/>
              </a:rPr>
              <a:t>nuevo</a:t>
            </a:r>
            <a:r>
              <a:rPr sz="700" spc="500" dirty="0">
                <a:latin typeface="Montserrat"/>
                <a:cs typeface="Montserrat"/>
              </a:rPr>
              <a:t> </a:t>
            </a:r>
            <a:r>
              <a:rPr sz="700" dirty="0">
                <a:latin typeface="Montserrat"/>
                <a:cs typeface="Montserrat"/>
              </a:rPr>
              <a:t>menor</a:t>
            </a:r>
            <a:r>
              <a:rPr sz="700" spc="-25" dirty="0">
                <a:latin typeface="Montserrat"/>
                <a:cs typeface="Montserrat"/>
              </a:rPr>
              <a:t> </a:t>
            </a:r>
            <a:r>
              <a:rPr sz="700" dirty="0">
                <a:latin typeface="Montserrat"/>
                <a:cs typeface="Montserrat"/>
              </a:rPr>
              <a:t>tiempo</a:t>
            </a:r>
            <a:r>
              <a:rPr sz="700" spc="-10" dirty="0">
                <a:latin typeface="Montserrat"/>
                <a:cs typeface="Montserrat"/>
              </a:rPr>
              <a:t> </a:t>
            </a:r>
            <a:r>
              <a:rPr sz="700" dirty="0">
                <a:latin typeface="Montserrat"/>
                <a:cs typeface="Montserrat"/>
              </a:rPr>
              <a:t>puede ser</a:t>
            </a:r>
            <a:r>
              <a:rPr sz="700" spc="-20" dirty="0">
                <a:latin typeface="Montserrat"/>
                <a:cs typeface="Montserrat"/>
              </a:rPr>
              <a:t> </a:t>
            </a:r>
            <a:r>
              <a:rPr sz="700" spc="-10" dirty="0">
                <a:latin typeface="Montserrat"/>
                <a:cs typeface="Montserrat"/>
              </a:rPr>
              <a:t>registrado.</a:t>
            </a:r>
            <a:endParaRPr sz="700">
              <a:latin typeface="Montserrat"/>
              <a:cs typeface="Montserrat"/>
            </a:endParaRPr>
          </a:p>
          <a:p>
            <a:pPr marL="12700" marR="5080" algn="just">
              <a:lnSpc>
                <a:spcPct val="100000"/>
              </a:lnSpc>
              <a:spcBef>
                <a:spcPts val="490"/>
              </a:spcBef>
            </a:pPr>
            <a:r>
              <a:rPr sz="700" dirty="0">
                <a:latin typeface="Montserrat"/>
                <a:cs typeface="Montserrat"/>
              </a:rPr>
              <a:t>Cuando</a:t>
            </a:r>
            <a:r>
              <a:rPr sz="700" spc="165" dirty="0">
                <a:latin typeface="Montserrat"/>
                <a:cs typeface="Montserrat"/>
              </a:rPr>
              <a:t> </a:t>
            </a:r>
            <a:r>
              <a:rPr sz="700" dirty="0">
                <a:latin typeface="Montserrat"/>
                <a:cs typeface="Montserrat"/>
              </a:rPr>
              <a:t>es</a:t>
            </a:r>
            <a:r>
              <a:rPr sz="700" spc="165" dirty="0">
                <a:latin typeface="Montserrat"/>
                <a:cs typeface="Montserrat"/>
              </a:rPr>
              <a:t> </a:t>
            </a:r>
            <a:r>
              <a:rPr sz="700" dirty="0">
                <a:latin typeface="Montserrat"/>
                <a:cs typeface="Montserrat"/>
              </a:rPr>
              <a:t>alcanzado</a:t>
            </a:r>
            <a:r>
              <a:rPr sz="700" spc="170" dirty="0">
                <a:latin typeface="Montserrat"/>
                <a:cs typeface="Montserrat"/>
              </a:rPr>
              <a:t> </a:t>
            </a:r>
            <a:r>
              <a:rPr sz="700" dirty="0">
                <a:latin typeface="Montserrat"/>
                <a:cs typeface="Montserrat"/>
              </a:rPr>
              <a:t>un</a:t>
            </a:r>
            <a:r>
              <a:rPr sz="700" spc="170" dirty="0">
                <a:latin typeface="Montserrat"/>
                <a:cs typeface="Montserrat"/>
              </a:rPr>
              <a:t> </a:t>
            </a:r>
            <a:r>
              <a:rPr sz="700" dirty="0">
                <a:latin typeface="Montserrat"/>
                <a:cs typeface="Montserrat"/>
              </a:rPr>
              <a:t>nuevo</a:t>
            </a:r>
            <a:r>
              <a:rPr sz="700" spc="165" dirty="0">
                <a:latin typeface="Montserrat"/>
                <a:cs typeface="Montserrat"/>
              </a:rPr>
              <a:t> </a:t>
            </a:r>
            <a:r>
              <a:rPr sz="700" dirty="0">
                <a:latin typeface="Montserrat"/>
                <a:cs typeface="Montserrat"/>
              </a:rPr>
              <a:t>menor</a:t>
            </a:r>
            <a:r>
              <a:rPr sz="700" spc="165" dirty="0">
                <a:latin typeface="Montserrat"/>
                <a:cs typeface="Montserrat"/>
              </a:rPr>
              <a:t> </a:t>
            </a:r>
            <a:r>
              <a:rPr sz="700" spc="-10" dirty="0">
                <a:latin typeface="Montserrat"/>
                <a:cs typeface="Montserrat"/>
              </a:rPr>
              <a:t>tiempo,</a:t>
            </a:r>
            <a:r>
              <a:rPr sz="700" spc="500" dirty="0">
                <a:latin typeface="Montserrat"/>
                <a:cs typeface="Montserrat"/>
              </a:rPr>
              <a:t> </a:t>
            </a:r>
            <a:r>
              <a:rPr sz="700" dirty="0">
                <a:latin typeface="Montserrat"/>
                <a:cs typeface="Montserrat"/>
              </a:rPr>
              <a:t>aparecerá</a:t>
            </a:r>
            <a:r>
              <a:rPr sz="700" spc="420" dirty="0">
                <a:latin typeface="Montserrat"/>
                <a:cs typeface="Montserrat"/>
              </a:rPr>
              <a:t> </a:t>
            </a:r>
            <a:r>
              <a:rPr sz="700" dirty="0">
                <a:latin typeface="Montserrat"/>
                <a:cs typeface="Montserrat"/>
              </a:rPr>
              <a:t>el</a:t>
            </a:r>
            <a:r>
              <a:rPr sz="700" spc="430" dirty="0">
                <a:latin typeface="Montserrat"/>
                <a:cs typeface="Montserrat"/>
              </a:rPr>
              <a:t> </a:t>
            </a:r>
            <a:r>
              <a:rPr sz="700" dirty="0">
                <a:latin typeface="Montserrat"/>
                <a:cs typeface="Montserrat"/>
              </a:rPr>
              <a:t>mensaje</a:t>
            </a:r>
            <a:r>
              <a:rPr sz="700" spc="430" dirty="0">
                <a:latin typeface="Montserrat"/>
                <a:cs typeface="Montserrat"/>
              </a:rPr>
              <a:t> </a:t>
            </a:r>
            <a:r>
              <a:rPr sz="700" dirty="0">
                <a:latin typeface="Montserrat"/>
                <a:cs typeface="Montserrat"/>
              </a:rPr>
              <a:t>“ACHIEVED</a:t>
            </a:r>
            <a:r>
              <a:rPr sz="700" spc="425" dirty="0">
                <a:latin typeface="Montserrat"/>
                <a:cs typeface="Montserrat"/>
              </a:rPr>
              <a:t> </a:t>
            </a:r>
            <a:r>
              <a:rPr sz="700" spc="-10" dirty="0">
                <a:latin typeface="Montserrat"/>
                <a:cs typeface="Montserrat"/>
              </a:rPr>
              <a:t>SHORTEST</a:t>
            </a:r>
            <a:r>
              <a:rPr sz="700" spc="500" dirty="0">
                <a:latin typeface="Montserrat"/>
                <a:cs typeface="Montserrat"/>
              </a:rPr>
              <a:t> </a:t>
            </a:r>
            <a:r>
              <a:rPr sz="700" dirty="0">
                <a:latin typeface="Montserrat"/>
                <a:cs typeface="Montserrat"/>
              </a:rPr>
              <a:t>TIME”</a:t>
            </a:r>
            <a:r>
              <a:rPr sz="700" spc="30" dirty="0">
                <a:latin typeface="Montserrat"/>
                <a:cs typeface="Montserrat"/>
              </a:rPr>
              <a:t> </a:t>
            </a:r>
            <a:r>
              <a:rPr sz="700" dirty="0">
                <a:latin typeface="Montserrat"/>
                <a:cs typeface="Montserrat"/>
              </a:rPr>
              <a:t>y</a:t>
            </a:r>
            <a:r>
              <a:rPr sz="700" spc="30" dirty="0">
                <a:latin typeface="Montserrat"/>
                <a:cs typeface="Montserrat"/>
              </a:rPr>
              <a:t> </a:t>
            </a:r>
            <a:r>
              <a:rPr sz="700" dirty="0">
                <a:latin typeface="Montserrat"/>
                <a:cs typeface="Montserrat"/>
              </a:rPr>
              <a:t>mostrará</a:t>
            </a:r>
            <a:r>
              <a:rPr sz="700" spc="40" dirty="0">
                <a:latin typeface="Montserrat"/>
                <a:cs typeface="Montserrat"/>
              </a:rPr>
              <a:t> </a:t>
            </a:r>
            <a:r>
              <a:rPr sz="700" dirty="0">
                <a:latin typeface="Montserrat"/>
                <a:cs typeface="Montserrat"/>
              </a:rPr>
              <a:t>un</a:t>
            </a:r>
            <a:r>
              <a:rPr sz="700" spc="30" dirty="0">
                <a:latin typeface="Montserrat"/>
                <a:cs typeface="Montserrat"/>
              </a:rPr>
              <a:t> </a:t>
            </a:r>
            <a:r>
              <a:rPr sz="700" dirty="0">
                <a:latin typeface="Montserrat"/>
                <a:cs typeface="Montserrat"/>
              </a:rPr>
              <a:t>símbolo</a:t>
            </a:r>
            <a:r>
              <a:rPr sz="700" spc="40" dirty="0">
                <a:latin typeface="Montserrat"/>
                <a:cs typeface="Montserrat"/>
              </a:rPr>
              <a:t> </a:t>
            </a:r>
            <a:r>
              <a:rPr sz="700" dirty="0">
                <a:latin typeface="Montserrat"/>
                <a:cs typeface="Montserrat"/>
              </a:rPr>
              <a:t>de</a:t>
            </a:r>
            <a:r>
              <a:rPr sz="700" spc="35" dirty="0">
                <a:latin typeface="Montserrat"/>
                <a:cs typeface="Montserrat"/>
              </a:rPr>
              <a:t> </a:t>
            </a:r>
            <a:r>
              <a:rPr sz="700" dirty="0">
                <a:latin typeface="Montserrat"/>
                <a:cs typeface="Montserrat"/>
              </a:rPr>
              <a:t>trofeo</a:t>
            </a:r>
            <a:r>
              <a:rPr sz="700" spc="40" dirty="0">
                <a:latin typeface="Montserrat"/>
                <a:cs typeface="Montserrat"/>
              </a:rPr>
              <a:t> </a:t>
            </a:r>
            <a:r>
              <a:rPr sz="700" dirty="0">
                <a:latin typeface="Montserrat"/>
                <a:cs typeface="Montserrat"/>
              </a:rPr>
              <a:t>cuando</a:t>
            </a:r>
            <a:r>
              <a:rPr sz="700" spc="4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Vehículo</a:t>
            </a:r>
            <a:r>
              <a:rPr sz="700" spc="490" dirty="0">
                <a:latin typeface="Montserrat"/>
                <a:cs typeface="Montserrat"/>
              </a:rPr>
              <a:t> </a:t>
            </a:r>
            <a:r>
              <a:rPr sz="700" dirty="0">
                <a:latin typeface="Montserrat"/>
                <a:cs typeface="Montserrat"/>
              </a:rPr>
              <a:t>disminuya</a:t>
            </a:r>
            <a:r>
              <a:rPr sz="700" spc="490" dirty="0">
                <a:latin typeface="Montserrat"/>
                <a:cs typeface="Montserrat"/>
              </a:rPr>
              <a:t> </a:t>
            </a:r>
            <a:r>
              <a:rPr sz="700" dirty="0">
                <a:latin typeface="Montserrat"/>
                <a:cs typeface="Montserrat"/>
              </a:rPr>
              <a:t>la</a:t>
            </a:r>
            <a:r>
              <a:rPr sz="700" spc="495" dirty="0">
                <a:latin typeface="Montserrat"/>
                <a:cs typeface="Montserrat"/>
              </a:rPr>
              <a:t> </a:t>
            </a:r>
            <a:r>
              <a:rPr sz="700" dirty="0">
                <a:latin typeface="Montserrat"/>
                <a:cs typeface="Montserrat"/>
              </a:rPr>
              <a:t>velocidad</a:t>
            </a:r>
            <a:r>
              <a:rPr sz="700" spc="160" dirty="0">
                <a:latin typeface="Montserrat"/>
                <a:cs typeface="Montserrat"/>
              </a:rPr>
              <a:t>  </a:t>
            </a:r>
            <a:r>
              <a:rPr sz="700" dirty="0">
                <a:latin typeface="Montserrat"/>
                <a:cs typeface="Montserrat"/>
              </a:rPr>
              <a:t>hasta</a:t>
            </a:r>
            <a:r>
              <a:rPr sz="700" spc="495" dirty="0">
                <a:latin typeface="Montserrat"/>
                <a:cs typeface="Montserrat"/>
              </a:rPr>
              <a:t> </a:t>
            </a:r>
            <a:r>
              <a:rPr sz="700" spc="-25" dirty="0">
                <a:latin typeface="Montserrat"/>
                <a:cs typeface="Montserrat"/>
              </a:rPr>
              <a:t>una</a:t>
            </a:r>
            <a:r>
              <a:rPr sz="700" spc="500" dirty="0">
                <a:latin typeface="Montserrat"/>
                <a:cs typeface="Montserrat"/>
              </a:rPr>
              <a:t> </a:t>
            </a:r>
            <a:r>
              <a:rPr sz="700" dirty="0">
                <a:latin typeface="Montserrat"/>
                <a:cs typeface="Montserrat"/>
              </a:rPr>
              <a:t>velocidad</a:t>
            </a:r>
            <a:r>
              <a:rPr sz="700" spc="175" dirty="0">
                <a:latin typeface="Montserrat"/>
                <a:cs typeface="Montserrat"/>
              </a:rPr>
              <a:t> </a:t>
            </a:r>
            <a:r>
              <a:rPr sz="700" dirty="0">
                <a:latin typeface="Montserrat"/>
                <a:cs typeface="Montserrat"/>
              </a:rPr>
              <a:t>segura.</a:t>
            </a:r>
            <a:r>
              <a:rPr sz="700" spc="165" dirty="0">
                <a:latin typeface="Montserrat"/>
                <a:cs typeface="Montserrat"/>
              </a:rPr>
              <a:t> </a:t>
            </a:r>
            <a:r>
              <a:rPr sz="700" dirty="0">
                <a:latin typeface="Montserrat"/>
                <a:cs typeface="Montserrat"/>
              </a:rPr>
              <a:t>El</a:t>
            </a:r>
            <a:r>
              <a:rPr sz="700" spc="170" dirty="0">
                <a:latin typeface="Montserrat"/>
                <a:cs typeface="Montserrat"/>
              </a:rPr>
              <a:t> </a:t>
            </a:r>
            <a:r>
              <a:rPr sz="700" dirty="0">
                <a:latin typeface="Montserrat"/>
                <a:cs typeface="Montserrat"/>
              </a:rPr>
              <a:t>mensaje</a:t>
            </a:r>
            <a:r>
              <a:rPr sz="700" spc="180" dirty="0">
                <a:latin typeface="Montserrat"/>
                <a:cs typeface="Montserrat"/>
              </a:rPr>
              <a:t> </a:t>
            </a:r>
            <a:r>
              <a:rPr sz="700" dirty="0">
                <a:latin typeface="Montserrat"/>
                <a:cs typeface="Montserrat"/>
              </a:rPr>
              <a:t>puede</a:t>
            </a:r>
            <a:r>
              <a:rPr sz="700" spc="185" dirty="0">
                <a:latin typeface="Montserrat"/>
                <a:cs typeface="Montserrat"/>
              </a:rPr>
              <a:t> </a:t>
            </a:r>
            <a:r>
              <a:rPr sz="700" spc="-10" dirty="0">
                <a:latin typeface="Montserrat"/>
                <a:cs typeface="Montserrat"/>
              </a:rPr>
              <a:t>cancelarse</a:t>
            </a:r>
            <a:r>
              <a:rPr sz="700" spc="500" dirty="0">
                <a:latin typeface="Montserrat"/>
                <a:cs typeface="Montserrat"/>
              </a:rPr>
              <a:t> </a:t>
            </a:r>
            <a:r>
              <a:rPr sz="700" dirty="0">
                <a:latin typeface="Montserrat"/>
                <a:cs typeface="Montserrat"/>
              </a:rPr>
              <a:t>presionando</a:t>
            </a:r>
            <a:r>
              <a:rPr sz="700" spc="400" dirty="0">
                <a:latin typeface="Montserrat"/>
                <a:cs typeface="Montserrat"/>
              </a:rPr>
              <a:t> </a:t>
            </a:r>
            <a:r>
              <a:rPr sz="700" dirty="0">
                <a:latin typeface="Montserrat"/>
                <a:cs typeface="Montserrat"/>
              </a:rPr>
              <a:t>el</a:t>
            </a:r>
            <a:r>
              <a:rPr sz="700" spc="395" dirty="0">
                <a:latin typeface="Montserrat"/>
                <a:cs typeface="Montserrat"/>
              </a:rPr>
              <a:t> </a:t>
            </a:r>
            <a:r>
              <a:rPr sz="700" dirty="0">
                <a:latin typeface="Montserrat"/>
                <a:cs typeface="Montserrat"/>
              </a:rPr>
              <a:t>interruptor</a:t>
            </a:r>
            <a:r>
              <a:rPr sz="700" spc="400" dirty="0">
                <a:latin typeface="Montserrat"/>
                <a:cs typeface="Montserrat"/>
              </a:rPr>
              <a:t> </a:t>
            </a:r>
            <a:r>
              <a:rPr sz="700" dirty="0">
                <a:latin typeface="Montserrat"/>
                <a:cs typeface="Montserrat"/>
              </a:rPr>
              <a:t>de</a:t>
            </a:r>
            <a:r>
              <a:rPr sz="700" spc="400" dirty="0">
                <a:latin typeface="Montserrat"/>
                <a:cs typeface="Montserrat"/>
              </a:rPr>
              <a:t> </a:t>
            </a:r>
            <a:r>
              <a:rPr sz="700" dirty="0">
                <a:latin typeface="Montserrat"/>
                <a:cs typeface="Montserrat"/>
              </a:rPr>
              <a:t>información</a:t>
            </a:r>
            <a:r>
              <a:rPr sz="700" spc="405" dirty="0">
                <a:latin typeface="Montserrat"/>
                <a:cs typeface="Montserrat"/>
              </a:rPr>
              <a:t> </a:t>
            </a:r>
            <a:r>
              <a:rPr sz="700" spc="-50" dirty="0">
                <a:latin typeface="Montserrat"/>
                <a:cs typeface="Montserrat"/>
              </a:rPr>
              <a:t>y</a:t>
            </a:r>
            <a:r>
              <a:rPr sz="700" spc="500" dirty="0">
                <a:latin typeface="Montserrat"/>
                <a:cs typeface="Montserrat"/>
              </a:rPr>
              <a:t> </a:t>
            </a:r>
            <a:r>
              <a:rPr sz="700" spc="-10" dirty="0">
                <a:latin typeface="Montserrat"/>
                <a:cs typeface="Montserrat"/>
              </a:rPr>
              <a:t>desaparecerá</a:t>
            </a:r>
            <a:r>
              <a:rPr sz="700" spc="80" dirty="0">
                <a:latin typeface="Montserrat"/>
                <a:cs typeface="Montserrat"/>
              </a:rPr>
              <a:t> </a:t>
            </a:r>
            <a:r>
              <a:rPr sz="700" spc="-10" dirty="0">
                <a:latin typeface="Montserrat"/>
                <a:cs typeface="Montserrat"/>
              </a:rPr>
              <a:t>inmediatamente.</a:t>
            </a:r>
            <a:endParaRPr sz="700">
              <a:latin typeface="Montserrat"/>
              <a:cs typeface="Montserrat"/>
            </a:endParaRPr>
          </a:p>
        </p:txBody>
      </p:sp>
      <p:sp>
        <p:nvSpPr>
          <p:cNvPr id="7" name="object 7"/>
          <p:cNvSpPr txBox="1"/>
          <p:nvPr/>
        </p:nvSpPr>
        <p:spPr>
          <a:xfrm>
            <a:off x="2709164" y="989203"/>
            <a:ext cx="2252980" cy="1129030"/>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NOTA:</a:t>
            </a:r>
            <a:endParaRPr sz="800">
              <a:latin typeface="Montserrat"/>
              <a:cs typeface="Montserrat"/>
            </a:endParaRPr>
          </a:p>
          <a:p>
            <a:pPr marL="12700" marR="5080" algn="just">
              <a:lnSpc>
                <a:spcPct val="100000"/>
              </a:lnSpc>
              <a:spcBef>
                <a:spcPts val="500"/>
              </a:spcBef>
            </a:pPr>
            <a:r>
              <a:rPr sz="700" dirty="0">
                <a:latin typeface="Montserrat"/>
                <a:cs typeface="Montserrat"/>
              </a:rPr>
              <a:t>El</a:t>
            </a:r>
            <a:r>
              <a:rPr sz="700" spc="204" dirty="0">
                <a:latin typeface="Montserrat"/>
                <a:cs typeface="Montserrat"/>
              </a:rPr>
              <a:t> </a:t>
            </a:r>
            <a:r>
              <a:rPr sz="700" dirty="0">
                <a:latin typeface="Montserrat"/>
                <a:cs typeface="Montserrat"/>
              </a:rPr>
              <a:t>menor</a:t>
            </a:r>
            <a:r>
              <a:rPr sz="700" spc="204" dirty="0">
                <a:latin typeface="Montserrat"/>
                <a:cs typeface="Montserrat"/>
              </a:rPr>
              <a:t> </a:t>
            </a:r>
            <a:r>
              <a:rPr sz="700" dirty="0">
                <a:latin typeface="Montserrat"/>
                <a:cs typeface="Montserrat"/>
              </a:rPr>
              <a:t>tiempo</a:t>
            </a:r>
            <a:r>
              <a:rPr sz="700" spc="204" dirty="0">
                <a:latin typeface="Montserrat"/>
                <a:cs typeface="Montserrat"/>
              </a:rPr>
              <a:t> </a:t>
            </a:r>
            <a:r>
              <a:rPr sz="700" dirty="0">
                <a:latin typeface="Montserrat"/>
                <a:cs typeface="Montserrat"/>
              </a:rPr>
              <a:t>registrado</a:t>
            </a:r>
            <a:r>
              <a:rPr sz="700" spc="204" dirty="0">
                <a:latin typeface="Montserrat"/>
                <a:cs typeface="Montserrat"/>
              </a:rPr>
              <a:t> </a:t>
            </a:r>
            <a:r>
              <a:rPr sz="700" dirty="0">
                <a:latin typeface="Montserrat"/>
                <a:cs typeface="Montserrat"/>
              </a:rPr>
              <a:t>se</a:t>
            </a:r>
            <a:r>
              <a:rPr sz="700" spc="215" dirty="0">
                <a:latin typeface="Montserrat"/>
                <a:cs typeface="Montserrat"/>
              </a:rPr>
              <a:t> </a:t>
            </a:r>
            <a:r>
              <a:rPr sz="700" dirty="0">
                <a:latin typeface="Montserrat"/>
                <a:cs typeface="Montserrat"/>
              </a:rPr>
              <a:t>mostrará</a:t>
            </a:r>
            <a:r>
              <a:rPr sz="700" spc="204" dirty="0">
                <a:latin typeface="Montserrat"/>
                <a:cs typeface="Montserrat"/>
              </a:rPr>
              <a:t> </a:t>
            </a:r>
            <a:r>
              <a:rPr sz="700" dirty="0">
                <a:latin typeface="Montserrat"/>
                <a:cs typeface="Montserrat"/>
              </a:rPr>
              <a:t>en</a:t>
            </a:r>
            <a:r>
              <a:rPr sz="700" spc="20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modo</a:t>
            </a:r>
            <a:r>
              <a:rPr sz="700" spc="275" dirty="0">
                <a:latin typeface="Montserrat"/>
                <a:cs typeface="Montserrat"/>
              </a:rPr>
              <a:t>   </a:t>
            </a:r>
            <a:r>
              <a:rPr sz="700" dirty="0">
                <a:latin typeface="Montserrat"/>
                <a:cs typeface="Montserrat"/>
              </a:rPr>
              <a:t>“SHORTEST</a:t>
            </a:r>
            <a:r>
              <a:rPr sz="700" spc="275" dirty="0">
                <a:latin typeface="Montserrat"/>
                <a:cs typeface="Montserrat"/>
              </a:rPr>
              <a:t>   </a:t>
            </a:r>
            <a:r>
              <a:rPr sz="700" dirty="0">
                <a:latin typeface="Montserrat"/>
                <a:cs typeface="Montserrat"/>
              </a:rPr>
              <a:t>TIME”.</a:t>
            </a:r>
            <a:r>
              <a:rPr sz="700" spc="275" dirty="0">
                <a:latin typeface="Montserrat"/>
                <a:cs typeface="Montserrat"/>
              </a:rPr>
              <a:t>   </a:t>
            </a:r>
            <a:r>
              <a:rPr sz="700" dirty="0">
                <a:latin typeface="Montserrat"/>
                <a:cs typeface="Montserrat"/>
              </a:rPr>
              <a:t>Este</a:t>
            </a:r>
            <a:r>
              <a:rPr sz="700" spc="275" dirty="0">
                <a:latin typeface="Montserrat"/>
                <a:cs typeface="Montserrat"/>
              </a:rPr>
              <a:t>   </a:t>
            </a:r>
            <a:r>
              <a:rPr sz="700" spc="-20" dirty="0">
                <a:latin typeface="Montserrat"/>
                <a:cs typeface="Montserrat"/>
              </a:rPr>
              <a:t>modo</a:t>
            </a:r>
            <a:r>
              <a:rPr sz="700" spc="500" dirty="0">
                <a:latin typeface="Montserrat"/>
                <a:cs typeface="Montserrat"/>
              </a:rPr>
              <a:t> </a:t>
            </a:r>
            <a:r>
              <a:rPr sz="700" dirty="0">
                <a:latin typeface="Montserrat"/>
                <a:cs typeface="Montserrat"/>
              </a:rPr>
              <a:t>desaparecerá</a:t>
            </a:r>
            <a:r>
              <a:rPr sz="700" spc="155" dirty="0">
                <a:latin typeface="Montserrat"/>
                <a:cs typeface="Montserrat"/>
              </a:rPr>
              <a:t>  </a:t>
            </a:r>
            <a:r>
              <a:rPr sz="700" dirty="0">
                <a:latin typeface="Montserrat"/>
                <a:cs typeface="Montserrat"/>
              </a:rPr>
              <a:t>tan</a:t>
            </a:r>
            <a:r>
              <a:rPr sz="700" spc="160" dirty="0">
                <a:latin typeface="Montserrat"/>
                <a:cs typeface="Montserrat"/>
              </a:rPr>
              <a:t>  </a:t>
            </a:r>
            <a:r>
              <a:rPr sz="700" dirty="0">
                <a:latin typeface="Montserrat"/>
                <a:cs typeface="Montserrat"/>
              </a:rPr>
              <a:t>pronto</a:t>
            </a:r>
            <a:r>
              <a:rPr sz="700" spc="155" dirty="0">
                <a:latin typeface="Montserrat"/>
                <a:cs typeface="Montserrat"/>
              </a:rPr>
              <a:t>  </a:t>
            </a:r>
            <a:r>
              <a:rPr sz="700" dirty="0">
                <a:latin typeface="Montserrat"/>
                <a:cs typeface="Montserrat"/>
              </a:rPr>
              <a:t>como</a:t>
            </a:r>
            <a:r>
              <a:rPr sz="700" spc="160" dirty="0">
                <a:latin typeface="Montserrat"/>
                <a:cs typeface="Montserrat"/>
              </a:rPr>
              <a:t>  </a:t>
            </a:r>
            <a:r>
              <a:rPr sz="700" dirty="0">
                <a:latin typeface="Montserrat"/>
                <a:cs typeface="Montserrat"/>
              </a:rPr>
              <a:t>el</a:t>
            </a:r>
            <a:r>
              <a:rPr sz="700" spc="160" dirty="0">
                <a:latin typeface="Montserrat"/>
                <a:cs typeface="Montserrat"/>
              </a:rPr>
              <a:t>  </a:t>
            </a:r>
            <a:r>
              <a:rPr sz="700" spc="-10" dirty="0">
                <a:latin typeface="Montserrat"/>
                <a:cs typeface="Montserrat"/>
              </a:rPr>
              <a:t>Vehículo</a:t>
            </a:r>
            <a:r>
              <a:rPr sz="700" spc="500" dirty="0">
                <a:latin typeface="Montserrat"/>
                <a:cs typeface="Montserrat"/>
              </a:rPr>
              <a:t> </a:t>
            </a:r>
            <a:r>
              <a:rPr sz="700" dirty="0">
                <a:latin typeface="Montserrat"/>
                <a:cs typeface="Montserrat"/>
              </a:rPr>
              <a:t>comience</a:t>
            </a:r>
            <a:r>
              <a:rPr sz="700" spc="-10" dirty="0">
                <a:latin typeface="Montserrat"/>
                <a:cs typeface="Montserrat"/>
              </a:rPr>
              <a:t> </a:t>
            </a:r>
            <a:r>
              <a:rPr sz="700" dirty="0">
                <a:latin typeface="Montserrat"/>
                <a:cs typeface="Montserrat"/>
              </a:rPr>
              <a:t>a</a:t>
            </a:r>
            <a:r>
              <a:rPr sz="700" spc="-25" dirty="0">
                <a:latin typeface="Montserrat"/>
                <a:cs typeface="Montserrat"/>
              </a:rPr>
              <a:t> </a:t>
            </a:r>
            <a:r>
              <a:rPr sz="700" dirty="0">
                <a:latin typeface="Montserrat"/>
                <a:cs typeface="Montserrat"/>
              </a:rPr>
              <a:t>moverse</a:t>
            </a:r>
            <a:r>
              <a:rPr sz="700" spc="-25" dirty="0">
                <a:latin typeface="Montserrat"/>
                <a:cs typeface="Montserrat"/>
              </a:rPr>
              <a:t> </a:t>
            </a:r>
            <a:r>
              <a:rPr sz="700" dirty="0">
                <a:latin typeface="Montserrat"/>
                <a:cs typeface="Montserrat"/>
              </a:rPr>
              <a:t>(&gt;1</a:t>
            </a:r>
            <a:r>
              <a:rPr sz="700" spc="-10" dirty="0">
                <a:latin typeface="Montserrat"/>
                <a:cs typeface="Montserrat"/>
              </a:rPr>
              <a:t> </a:t>
            </a:r>
            <a:r>
              <a:rPr sz="700" dirty="0">
                <a:latin typeface="Montserrat"/>
                <a:cs typeface="Montserrat"/>
              </a:rPr>
              <a:t>km/h)</a:t>
            </a:r>
            <a:r>
              <a:rPr sz="700" spc="-10" dirty="0">
                <a:latin typeface="Montserrat"/>
                <a:cs typeface="Montserrat"/>
              </a:rPr>
              <a:t> </a:t>
            </a:r>
            <a:r>
              <a:rPr sz="700" dirty="0">
                <a:latin typeface="Montserrat"/>
                <a:cs typeface="Montserrat"/>
              </a:rPr>
              <a:t>y</a:t>
            </a:r>
            <a:r>
              <a:rPr sz="700" spc="-15" dirty="0">
                <a:latin typeface="Montserrat"/>
                <a:cs typeface="Montserrat"/>
              </a:rPr>
              <a:t> </a:t>
            </a:r>
            <a:r>
              <a:rPr sz="700" dirty="0">
                <a:latin typeface="Montserrat"/>
                <a:cs typeface="Montserrat"/>
              </a:rPr>
              <a:t>continuará</a:t>
            </a:r>
            <a:r>
              <a:rPr sz="700" spc="-15" dirty="0">
                <a:latin typeface="Montserrat"/>
                <a:cs typeface="Montserrat"/>
              </a:rPr>
              <a:t> </a:t>
            </a:r>
            <a:r>
              <a:rPr sz="700" dirty="0">
                <a:latin typeface="Montserrat"/>
                <a:cs typeface="Montserrat"/>
              </a:rPr>
              <a:t>con</a:t>
            </a:r>
            <a:r>
              <a:rPr sz="700" spc="-10" dirty="0">
                <a:latin typeface="Montserrat"/>
                <a:cs typeface="Montserrat"/>
              </a:rPr>
              <a:t> </a:t>
            </a:r>
            <a:r>
              <a:rPr sz="700" spc="-25" dirty="0">
                <a:latin typeface="Montserrat"/>
                <a:cs typeface="Montserrat"/>
              </a:rPr>
              <a:t>el</a:t>
            </a:r>
            <a:r>
              <a:rPr sz="700" spc="500" dirty="0">
                <a:latin typeface="Montserrat"/>
                <a:cs typeface="Montserrat"/>
              </a:rPr>
              <a:t> </a:t>
            </a:r>
            <a:r>
              <a:rPr sz="700" spc="-10" dirty="0">
                <a:latin typeface="Montserrat"/>
                <a:cs typeface="Montserrat"/>
              </a:rPr>
              <a:t>funcionamiento</a:t>
            </a:r>
            <a:r>
              <a:rPr sz="700" spc="85" dirty="0">
                <a:latin typeface="Montserrat"/>
                <a:cs typeface="Montserrat"/>
              </a:rPr>
              <a:t> </a:t>
            </a:r>
            <a:r>
              <a:rPr sz="700" spc="-10" dirty="0">
                <a:latin typeface="Montserrat"/>
                <a:cs typeface="Montserrat"/>
              </a:rPr>
              <a:t>normal.</a:t>
            </a:r>
            <a:endParaRPr sz="700">
              <a:latin typeface="Montserrat"/>
              <a:cs typeface="Montserrat"/>
            </a:endParaRPr>
          </a:p>
          <a:p>
            <a:pPr marL="12700" marR="6350" algn="just">
              <a:lnSpc>
                <a:spcPct val="100000"/>
              </a:lnSpc>
              <a:spcBef>
                <a:spcPts val="505"/>
              </a:spcBef>
            </a:pPr>
            <a:r>
              <a:rPr sz="700" dirty="0">
                <a:latin typeface="Montserrat"/>
                <a:cs typeface="Montserrat"/>
              </a:rPr>
              <a:t>El</a:t>
            </a:r>
            <a:r>
              <a:rPr sz="700" spc="260" dirty="0">
                <a:latin typeface="Montserrat"/>
                <a:cs typeface="Montserrat"/>
              </a:rPr>
              <a:t> </a:t>
            </a:r>
            <a:r>
              <a:rPr sz="700" dirty="0">
                <a:latin typeface="Montserrat"/>
                <a:cs typeface="Montserrat"/>
              </a:rPr>
              <a:t>menor</a:t>
            </a:r>
            <a:r>
              <a:rPr sz="700" spc="260" dirty="0">
                <a:latin typeface="Montserrat"/>
                <a:cs typeface="Montserrat"/>
              </a:rPr>
              <a:t> </a:t>
            </a:r>
            <a:r>
              <a:rPr sz="700" dirty="0">
                <a:latin typeface="Montserrat"/>
                <a:cs typeface="Montserrat"/>
              </a:rPr>
              <a:t>tiempo</a:t>
            </a:r>
            <a:r>
              <a:rPr sz="700" spc="254" dirty="0">
                <a:latin typeface="Montserrat"/>
                <a:cs typeface="Montserrat"/>
              </a:rPr>
              <a:t> </a:t>
            </a:r>
            <a:r>
              <a:rPr sz="700" dirty="0">
                <a:latin typeface="Montserrat"/>
                <a:cs typeface="Montserrat"/>
              </a:rPr>
              <a:t>se</a:t>
            </a:r>
            <a:r>
              <a:rPr sz="700" spc="260" dirty="0">
                <a:latin typeface="Montserrat"/>
                <a:cs typeface="Montserrat"/>
              </a:rPr>
              <a:t> </a:t>
            </a:r>
            <a:r>
              <a:rPr sz="700" dirty="0">
                <a:latin typeface="Montserrat"/>
                <a:cs typeface="Montserrat"/>
              </a:rPr>
              <a:t>almacena</a:t>
            </a:r>
            <a:r>
              <a:rPr sz="700" spc="270" dirty="0">
                <a:latin typeface="Montserrat"/>
                <a:cs typeface="Montserrat"/>
              </a:rPr>
              <a:t> </a:t>
            </a:r>
            <a:r>
              <a:rPr sz="700" dirty="0">
                <a:latin typeface="Montserrat"/>
                <a:cs typeface="Montserrat"/>
              </a:rPr>
              <a:t>hasta</a:t>
            </a:r>
            <a:r>
              <a:rPr sz="700" spc="270" dirty="0">
                <a:latin typeface="Montserrat"/>
                <a:cs typeface="Montserrat"/>
              </a:rPr>
              <a:t> </a:t>
            </a:r>
            <a:r>
              <a:rPr sz="700" dirty="0">
                <a:latin typeface="Montserrat"/>
                <a:cs typeface="Montserrat"/>
              </a:rPr>
              <a:t>que</a:t>
            </a:r>
            <a:r>
              <a:rPr sz="700" spc="254" dirty="0">
                <a:latin typeface="Montserrat"/>
                <a:cs typeface="Montserrat"/>
              </a:rPr>
              <a:t> </a:t>
            </a:r>
            <a:r>
              <a:rPr sz="700" spc="-25" dirty="0">
                <a:latin typeface="Montserrat"/>
                <a:cs typeface="Montserrat"/>
              </a:rPr>
              <a:t>sea</a:t>
            </a:r>
            <a:r>
              <a:rPr sz="700" spc="500" dirty="0">
                <a:latin typeface="Montserrat"/>
                <a:cs typeface="Montserrat"/>
              </a:rPr>
              <a:t> </a:t>
            </a:r>
            <a:r>
              <a:rPr sz="700" dirty="0">
                <a:latin typeface="Montserrat"/>
                <a:cs typeface="Montserrat"/>
              </a:rPr>
              <a:t>reiniciado</a:t>
            </a:r>
            <a:r>
              <a:rPr sz="700" spc="190" dirty="0">
                <a:latin typeface="Montserrat"/>
                <a:cs typeface="Montserrat"/>
              </a:rPr>
              <a:t> </a:t>
            </a:r>
            <a:r>
              <a:rPr sz="700" dirty="0">
                <a:latin typeface="Montserrat"/>
                <a:cs typeface="Montserrat"/>
              </a:rPr>
              <a:t>y</a:t>
            </a:r>
            <a:r>
              <a:rPr sz="700" spc="204" dirty="0">
                <a:latin typeface="Montserrat"/>
                <a:cs typeface="Montserrat"/>
              </a:rPr>
              <a:t> </a:t>
            </a:r>
            <a:r>
              <a:rPr sz="700" dirty="0">
                <a:latin typeface="Montserrat"/>
                <a:cs typeface="Montserrat"/>
              </a:rPr>
              <a:t>una</a:t>
            </a:r>
            <a:r>
              <a:rPr sz="700" spc="195" dirty="0">
                <a:latin typeface="Montserrat"/>
                <a:cs typeface="Montserrat"/>
              </a:rPr>
              <a:t> </a:t>
            </a:r>
            <a:r>
              <a:rPr sz="700" dirty="0">
                <a:latin typeface="Montserrat"/>
                <a:cs typeface="Montserrat"/>
              </a:rPr>
              <a:t>vez</a:t>
            </a:r>
            <a:r>
              <a:rPr sz="700" spc="204" dirty="0">
                <a:latin typeface="Montserrat"/>
                <a:cs typeface="Montserrat"/>
              </a:rPr>
              <a:t> </a:t>
            </a:r>
            <a:r>
              <a:rPr sz="700" dirty="0">
                <a:latin typeface="Montserrat"/>
                <a:cs typeface="Montserrat"/>
              </a:rPr>
              <a:t>reiniciado</a:t>
            </a:r>
            <a:r>
              <a:rPr sz="700" spc="215" dirty="0">
                <a:latin typeface="Montserrat"/>
                <a:cs typeface="Montserrat"/>
              </a:rPr>
              <a:t> </a:t>
            </a:r>
            <a:r>
              <a:rPr sz="700" dirty="0">
                <a:latin typeface="Montserrat"/>
                <a:cs typeface="Montserrat"/>
              </a:rPr>
              <a:t>el</a:t>
            </a:r>
            <a:r>
              <a:rPr sz="700" spc="190" dirty="0">
                <a:latin typeface="Montserrat"/>
                <a:cs typeface="Montserrat"/>
              </a:rPr>
              <a:t> </a:t>
            </a:r>
            <a:r>
              <a:rPr sz="700" dirty="0">
                <a:latin typeface="Montserrat"/>
                <a:cs typeface="Montserrat"/>
              </a:rPr>
              <a:t>valor</a:t>
            </a:r>
            <a:r>
              <a:rPr sz="700" spc="195" dirty="0">
                <a:latin typeface="Montserrat"/>
                <a:cs typeface="Montserrat"/>
              </a:rPr>
              <a:t> </a:t>
            </a:r>
            <a:r>
              <a:rPr sz="700" dirty="0">
                <a:latin typeface="Montserrat"/>
                <a:cs typeface="Montserrat"/>
              </a:rPr>
              <a:t>que</a:t>
            </a:r>
            <a:r>
              <a:rPr sz="700" spc="215" dirty="0">
                <a:latin typeface="Montserrat"/>
                <a:cs typeface="Montserrat"/>
              </a:rPr>
              <a:t> </a:t>
            </a:r>
            <a:r>
              <a:rPr sz="700" spc="-25" dirty="0">
                <a:latin typeface="Montserrat"/>
                <a:cs typeface="Montserrat"/>
              </a:rPr>
              <a:t>se</a:t>
            </a:r>
            <a:r>
              <a:rPr sz="700" spc="500" dirty="0">
                <a:latin typeface="Montserrat"/>
                <a:cs typeface="Montserrat"/>
              </a:rPr>
              <a:t> </a:t>
            </a:r>
            <a:r>
              <a:rPr sz="700" spc="-10" dirty="0">
                <a:latin typeface="Montserrat"/>
                <a:cs typeface="Montserrat"/>
              </a:rPr>
              <a:t>mostrará</a:t>
            </a:r>
            <a:r>
              <a:rPr sz="700" spc="-15" dirty="0">
                <a:latin typeface="Montserrat"/>
                <a:cs typeface="Montserrat"/>
              </a:rPr>
              <a:t> </a:t>
            </a:r>
            <a:r>
              <a:rPr sz="700" dirty="0">
                <a:latin typeface="Montserrat"/>
                <a:cs typeface="Montserrat"/>
              </a:rPr>
              <a:t>de menor</a:t>
            </a:r>
            <a:r>
              <a:rPr sz="700" spc="-10" dirty="0">
                <a:latin typeface="Montserrat"/>
                <a:cs typeface="Montserrat"/>
              </a:rPr>
              <a:t> </a:t>
            </a:r>
            <a:r>
              <a:rPr sz="700" dirty="0">
                <a:latin typeface="Montserrat"/>
                <a:cs typeface="Montserrat"/>
              </a:rPr>
              <a:t>tiempo</a:t>
            </a:r>
            <a:r>
              <a:rPr sz="700" spc="-15" dirty="0">
                <a:latin typeface="Montserrat"/>
                <a:cs typeface="Montserrat"/>
              </a:rPr>
              <a:t> </a:t>
            </a:r>
            <a:r>
              <a:rPr sz="700" dirty="0">
                <a:latin typeface="Montserrat"/>
                <a:cs typeface="Montserrat"/>
              </a:rPr>
              <a:t>será</a:t>
            </a:r>
            <a:r>
              <a:rPr sz="700" spc="5" dirty="0">
                <a:latin typeface="Montserrat"/>
                <a:cs typeface="Montserrat"/>
              </a:rPr>
              <a:t> </a:t>
            </a:r>
            <a:r>
              <a:rPr sz="700" dirty="0">
                <a:latin typeface="Montserrat"/>
                <a:cs typeface="Montserrat"/>
              </a:rPr>
              <a:t>“9.9</a:t>
            </a:r>
            <a:r>
              <a:rPr sz="700" spc="-5" dirty="0">
                <a:latin typeface="Montserrat"/>
                <a:cs typeface="Montserrat"/>
              </a:rPr>
              <a:t> </a:t>
            </a:r>
            <a:r>
              <a:rPr sz="700" spc="-25" dirty="0">
                <a:latin typeface="Montserrat"/>
                <a:cs typeface="Montserrat"/>
              </a:rPr>
              <a:t>s”.</a:t>
            </a:r>
            <a:endParaRPr sz="700">
              <a:latin typeface="Montserrat"/>
              <a:cs typeface="Montserrat"/>
            </a:endParaRPr>
          </a:p>
        </p:txBody>
      </p:sp>
      <p:pic>
        <p:nvPicPr>
          <p:cNvPr id="8" name="object 8"/>
          <p:cNvPicPr/>
          <p:nvPr/>
        </p:nvPicPr>
        <p:blipFill>
          <a:blip r:embed="rId2" cstate="print"/>
          <a:stretch>
            <a:fillRect/>
          </a:stretch>
        </p:blipFill>
        <p:spPr>
          <a:xfrm>
            <a:off x="531221" y="1300912"/>
            <a:ext cx="1721775" cy="166826"/>
          </a:xfrm>
          <a:prstGeom prst="rect">
            <a:avLst/>
          </a:prstGeom>
        </p:spPr>
      </p:pic>
      <p:grpSp>
        <p:nvGrpSpPr>
          <p:cNvPr id="9" name="object 9"/>
          <p:cNvGrpSpPr/>
          <p:nvPr/>
        </p:nvGrpSpPr>
        <p:grpSpPr>
          <a:xfrm>
            <a:off x="1137564" y="1853946"/>
            <a:ext cx="521970" cy="251460"/>
            <a:chOff x="1137564" y="1853946"/>
            <a:chExt cx="521970" cy="251460"/>
          </a:xfrm>
        </p:grpSpPr>
        <p:pic>
          <p:nvPicPr>
            <p:cNvPr id="10" name="object 10"/>
            <p:cNvPicPr/>
            <p:nvPr/>
          </p:nvPicPr>
          <p:blipFill>
            <a:blip r:embed="rId3" cstate="print"/>
            <a:stretch>
              <a:fillRect/>
            </a:stretch>
          </p:blipFill>
          <p:spPr>
            <a:xfrm>
              <a:off x="1137564" y="1853946"/>
              <a:ext cx="352780" cy="251332"/>
            </a:xfrm>
            <a:prstGeom prst="rect">
              <a:avLst/>
            </a:prstGeom>
          </p:spPr>
        </p:pic>
        <p:pic>
          <p:nvPicPr>
            <p:cNvPr id="11" name="object 11"/>
            <p:cNvPicPr/>
            <p:nvPr/>
          </p:nvPicPr>
          <p:blipFill>
            <a:blip r:embed="rId4" cstate="print"/>
            <a:stretch>
              <a:fillRect/>
            </a:stretch>
          </p:blipFill>
          <p:spPr>
            <a:xfrm>
              <a:off x="1530222" y="1942338"/>
              <a:ext cx="129159" cy="73151"/>
            </a:xfrm>
            <a:prstGeom prst="rect">
              <a:avLst/>
            </a:prstGeom>
          </p:spPr>
        </p:pic>
      </p:grpSp>
      <p:pic>
        <p:nvPicPr>
          <p:cNvPr id="12" name="object 12"/>
          <p:cNvPicPr/>
          <p:nvPr/>
        </p:nvPicPr>
        <p:blipFill>
          <a:blip r:embed="rId5" cstate="print"/>
          <a:stretch>
            <a:fillRect/>
          </a:stretch>
        </p:blipFill>
        <p:spPr>
          <a:xfrm>
            <a:off x="3056996" y="608152"/>
            <a:ext cx="1461684" cy="37214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61682" y="506349"/>
            <a:ext cx="2342402" cy="1878078"/>
          </a:xfrm>
          <a:prstGeom prst="rect">
            <a:avLst/>
          </a:prstGeom>
        </p:spPr>
        <p:txBody>
          <a:bodyPr vert="horz" wrap="square" lIns="0" tIns="13335" rIns="0" bIns="0" rtlCol="0">
            <a:spAutoFit/>
          </a:bodyPr>
          <a:lstStyle/>
          <a:p>
            <a:pPr marL="12700">
              <a:lnSpc>
                <a:spcPct val="100000"/>
              </a:lnSpc>
              <a:spcBef>
                <a:spcPts val="105"/>
              </a:spcBef>
            </a:pPr>
            <a:r>
              <a:rPr sz="800" b="1" dirty="0">
                <a:latin typeface="Montserrat"/>
                <a:cs typeface="Montserrat"/>
              </a:rPr>
              <a:t>12.</a:t>
            </a:r>
            <a:r>
              <a:rPr sz="800" b="1" spc="-10" dirty="0">
                <a:latin typeface="Montserrat"/>
                <a:cs typeface="Montserrat"/>
              </a:rPr>
              <a:t> </a:t>
            </a:r>
            <a:r>
              <a:rPr sz="800" b="1" dirty="0">
                <a:latin typeface="Montserrat"/>
                <a:cs typeface="Montserrat"/>
              </a:rPr>
              <a:t>MODOS</a:t>
            </a:r>
            <a:r>
              <a:rPr sz="800" b="1" spc="-25" dirty="0">
                <a:latin typeface="Montserrat"/>
                <a:cs typeface="Montserrat"/>
              </a:rPr>
              <a:t> </a:t>
            </a:r>
            <a:r>
              <a:rPr sz="800" b="1" dirty="0">
                <a:latin typeface="Montserrat"/>
                <a:cs typeface="Montserrat"/>
              </a:rPr>
              <a:t>DE </a:t>
            </a:r>
            <a:r>
              <a:rPr sz="800" b="1" spc="-10" dirty="0">
                <a:latin typeface="Montserrat"/>
                <a:cs typeface="Montserrat"/>
              </a:rPr>
              <a:t>MANEJO</a:t>
            </a:r>
            <a:r>
              <a:rPr lang="es-ES" sz="800" b="1" spc="-10" dirty="0">
                <a:latin typeface="Montserrat"/>
                <a:cs typeface="Montserrat"/>
              </a:rPr>
              <a:t> (Solo en modelo FI)</a:t>
            </a:r>
            <a:endParaRPr sz="800" dirty="0">
              <a:latin typeface="Montserrat"/>
              <a:cs typeface="Montserrat"/>
            </a:endParaRPr>
          </a:p>
          <a:p>
            <a:pPr marL="12700" marR="5080" algn="just">
              <a:lnSpc>
                <a:spcPct val="100000"/>
              </a:lnSpc>
              <a:spcBef>
                <a:spcPts val="495"/>
              </a:spcBef>
            </a:pPr>
            <a:r>
              <a:rPr sz="700" dirty="0">
                <a:latin typeface="Montserrat"/>
                <a:cs typeface="Montserrat"/>
              </a:rPr>
              <a:t>El</a:t>
            </a:r>
            <a:r>
              <a:rPr sz="700" spc="295" dirty="0">
                <a:latin typeface="Montserrat"/>
                <a:cs typeface="Montserrat"/>
              </a:rPr>
              <a:t> </a:t>
            </a:r>
            <a:r>
              <a:rPr sz="700" dirty="0">
                <a:latin typeface="Montserrat"/>
                <a:cs typeface="Montserrat"/>
              </a:rPr>
              <a:t>Vehículo</a:t>
            </a:r>
            <a:r>
              <a:rPr sz="700" spc="300" dirty="0">
                <a:latin typeface="Montserrat"/>
                <a:cs typeface="Montserrat"/>
              </a:rPr>
              <a:t> </a:t>
            </a:r>
            <a:r>
              <a:rPr sz="700" dirty="0">
                <a:latin typeface="Montserrat"/>
                <a:cs typeface="Montserrat"/>
              </a:rPr>
              <a:t>cuenta</a:t>
            </a:r>
            <a:r>
              <a:rPr sz="700" spc="300" dirty="0">
                <a:latin typeface="Montserrat"/>
                <a:cs typeface="Montserrat"/>
              </a:rPr>
              <a:t> </a:t>
            </a:r>
            <a:r>
              <a:rPr sz="700" dirty="0">
                <a:latin typeface="Montserrat"/>
                <a:cs typeface="Montserrat"/>
              </a:rPr>
              <a:t>con</a:t>
            </a:r>
            <a:r>
              <a:rPr sz="700" spc="300" dirty="0">
                <a:latin typeface="Montserrat"/>
                <a:cs typeface="Montserrat"/>
              </a:rPr>
              <a:t> </a:t>
            </a:r>
            <a:r>
              <a:rPr sz="700" dirty="0">
                <a:latin typeface="Montserrat"/>
                <a:cs typeface="Montserrat"/>
              </a:rPr>
              <a:t>3</a:t>
            </a:r>
            <a:r>
              <a:rPr sz="700" spc="300" dirty="0">
                <a:latin typeface="Montserrat"/>
                <a:cs typeface="Montserrat"/>
              </a:rPr>
              <a:t> </a:t>
            </a:r>
            <a:r>
              <a:rPr sz="700" dirty="0">
                <a:latin typeface="Montserrat"/>
                <a:cs typeface="Montserrat"/>
              </a:rPr>
              <a:t>modos</a:t>
            </a:r>
            <a:r>
              <a:rPr sz="700" spc="300" dirty="0">
                <a:latin typeface="Montserrat"/>
                <a:cs typeface="Montserrat"/>
              </a:rPr>
              <a:t> </a:t>
            </a:r>
            <a:r>
              <a:rPr sz="700" dirty="0">
                <a:latin typeface="Montserrat"/>
                <a:cs typeface="Montserrat"/>
              </a:rPr>
              <a:t>de</a:t>
            </a:r>
            <a:r>
              <a:rPr sz="700" spc="290" dirty="0">
                <a:latin typeface="Montserrat"/>
                <a:cs typeface="Montserrat"/>
              </a:rPr>
              <a:t> </a:t>
            </a:r>
            <a:r>
              <a:rPr sz="700" spc="-10" dirty="0">
                <a:latin typeface="Montserrat"/>
                <a:cs typeface="Montserrat"/>
              </a:rPr>
              <a:t>manejo,</a:t>
            </a:r>
            <a:r>
              <a:rPr sz="700" spc="500" dirty="0">
                <a:latin typeface="Montserrat"/>
                <a:cs typeface="Montserrat"/>
              </a:rPr>
              <a:t> </a:t>
            </a:r>
            <a:r>
              <a:rPr sz="700" dirty="0">
                <a:latin typeface="Montserrat"/>
                <a:cs typeface="Montserrat"/>
              </a:rPr>
              <a:t>seleccione</a:t>
            </a:r>
            <a:r>
              <a:rPr sz="700" spc="70" dirty="0">
                <a:latin typeface="Montserrat"/>
                <a:cs typeface="Montserrat"/>
              </a:rPr>
              <a:t> </a:t>
            </a:r>
            <a:r>
              <a:rPr sz="700" dirty="0">
                <a:latin typeface="Montserrat"/>
                <a:cs typeface="Montserrat"/>
              </a:rPr>
              <a:t>el</a:t>
            </a:r>
            <a:r>
              <a:rPr sz="700" spc="55" dirty="0">
                <a:latin typeface="Montserrat"/>
                <a:cs typeface="Montserrat"/>
              </a:rPr>
              <a:t> </a:t>
            </a:r>
            <a:r>
              <a:rPr sz="700" dirty="0">
                <a:latin typeface="Montserrat"/>
                <a:cs typeface="Montserrat"/>
              </a:rPr>
              <a:t>modo</a:t>
            </a:r>
            <a:r>
              <a:rPr sz="700" spc="70" dirty="0">
                <a:latin typeface="Montserrat"/>
                <a:cs typeface="Montserrat"/>
              </a:rPr>
              <a:t> </a:t>
            </a:r>
            <a:r>
              <a:rPr sz="700" dirty="0">
                <a:latin typeface="Montserrat"/>
                <a:cs typeface="Montserrat"/>
              </a:rPr>
              <a:t>de</a:t>
            </a:r>
            <a:r>
              <a:rPr sz="700" spc="60" dirty="0">
                <a:latin typeface="Montserrat"/>
                <a:cs typeface="Montserrat"/>
              </a:rPr>
              <a:t> </a:t>
            </a:r>
            <a:r>
              <a:rPr sz="700" dirty="0">
                <a:latin typeface="Montserrat"/>
                <a:cs typeface="Montserrat"/>
              </a:rPr>
              <a:t>manejo</a:t>
            </a:r>
            <a:r>
              <a:rPr sz="700" spc="60" dirty="0">
                <a:latin typeface="Montserrat"/>
                <a:cs typeface="Montserrat"/>
              </a:rPr>
              <a:t> </a:t>
            </a:r>
            <a:r>
              <a:rPr sz="700" dirty="0">
                <a:latin typeface="Montserrat"/>
                <a:cs typeface="Montserrat"/>
              </a:rPr>
              <a:t>de</a:t>
            </a:r>
            <a:r>
              <a:rPr sz="700" spc="65" dirty="0">
                <a:latin typeface="Montserrat"/>
                <a:cs typeface="Montserrat"/>
              </a:rPr>
              <a:t> </a:t>
            </a:r>
            <a:r>
              <a:rPr sz="700" dirty="0">
                <a:latin typeface="Montserrat"/>
                <a:cs typeface="Montserrat"/>
              </a:rPr>
              <a:t>su</a:t>
            </a:r>
            <a:r>
              <a:rPr sz="700" spc="60" dirty="0">
                <a:latin typeface="Montserrat"/>
                <a:cs typeface="Montserrat"/>
              </a:rPr>
              <a:t> </a:t>
            </a:r>
            <a:r>
              <a:rPr sz="700" spc="-10" dirty="0">
                <a:latin typeface="Montserrat"/>
                <a:cs typeface="Montserrat"/>
              </a:rPr>
              <a:t>preferencia</a:t>
            </a:r>
            <a:r>
              <a:rPr sz="700" spc="500" dirty="0">
                <a:latin typeface="Montserrat"/>
                <a:cs typeface="Montserrat"/>
              </a:rPr>
              <a:t> </a:t>
            </a:r>
            <a:r>
              <a:rPr sz="700" dirty="0">
                <a:latin typeface="Montserrat"/>
                <a:cs typeface="Montserrat"/>
              </a:rPr>
              <a:t>presionando</a:t>
            </a:r>
            <a:r>
              <a:rPr sz="700" spc="409" dirty="0">
                <a:latin typeface="Montserrat"/>
                <a:cs typeface="Montserrat"/>
              </a:rPr>
              <a:t> </a:t>
            </a:r>
            <a:r>
              <a:rPr sz="700" dirty="0">
                <a:latin typeface="Montserrat"/>
                <a:cs typeface="Montserrat"/>
              </a:rPr>
              <a:t>el</a:t>
            </a:r>
            <a:r>
              <a:rPr sz="700" spc="425" dirty="0">
                <a:latin typeface="Montserrat"/>
                <a:cs typeface="Montserrat"/>
              </a:rPr>
              <a:t> </a:t>
            </a:r>
            <a:r>
              <a:rPr sz="700" dirty="0">
                <a:latin typeface="Montserrat"/>
                <a:cs typeface="Montserrat"/>
              </a:rPr>
              <a:t>botón</a:t>
            </a:r>
            <a:r>
              <a:rPr sz="700" spc="405" dirty="0">
                <a:latin typeface="Montserrat"/>
                <a:cs typeface="Montserrat"/>
              </a:rPr>
              <a:t> </a:t>
            </a:r>
            <a:r>
              <a:rPr sz="700" dirty="0">
                <a:latin typeface="Montserrat"/>
                <a:cs typeface="Montserrat"/>
              </a:rPr>
              <a:t>“MODE”</a:t>
            </a:r>
            <a:r>
              <a:rPr sz="700" spc="415" dirty="0">
                <a:latin typeface="Montserrat"/>
                <a:cs typeface="Montserrat"/>
              </a:rPr>
              <a:t> </a:t>
            </a:r>
            <a:r>
              <a:rPr sz="700" dirty="0">
                <a:latin typeface="Montserrat"/>
                <a:cs typeface="Montserrat"/>
              </a:rPr>
              <a:t>del</a:t>
            </a:r>
            <a:r>
              <a:rPr sz="700" spc="415" dirty="0">
                <a:latin typeface="Montserrat"/>
                <a:cs typeface="Montserrat"/>
              </a:rPr>
              <a:t> </a:t>
            </a:r>
            <a:r>
              <a:rPr sz="700" spc="-10" dirty="0">
                <a:latin typeface="Montserrat"/>
                <a:cs typeface="Montserrat"/>
              </a:rPr>
              <a:t>comando</a:t>
            </a:r>
            <a:r>
              <a:rPr sz="700" spc="500" dirty="0">
                <a:latin typeface="Montserrat"/>
                <a:cs typeface="Montserrat"/>
              </a:rPr>
              <a:t> </a:t>
            </a:r>
            <a:r>
              <a:rPr sz="700" spc="-10" dirty="0">
                <a:latin typeface="Montserrat"/>
                <a:cs typeface="Montserrat"/>
              </a:rPr>
              <a:t>derecho.</a:t>
            </a:r>
            <a:endParaRPr sz="700" dirty="0">
              <a:latin typeface="Montserrat"/>
              <a:cs typeface="Montserrat"/>
            </a:endParaRPr>
          </a:p>
          <a:p>
            <a:pPr marL="12700" algn="just">
              <a:lnSpc>
                <a:spcPct val="100000"/>
              </a:lnSpc>
              <a:spcBef>
                <a:spcPts val="505"/>
              </a:spcBef>
            </a:pPr>
            <a:r>
              <a:rPr sz="700" dirty="0">
                <a:latin typeface="Montserrat"/>
                <a:cs typeface="Montserrat"/>
              </a:rPr>
              <a:t>Los</a:t>
            </a:r>
            <a:r>
              <a:rPr sz="700" spc="-20" dirty="0">
                <a:latin typeface="Montserrat"/>
                <a:cs typeface="Montserrat"/>
              </a:rPr>
              <a:t> </a:t>
            </a:r>
            <a:r>
              <a:rPr sz="700" dirty="0">
                <a:latin typeface="Montserrat"/>
                <a:cs typeface="Montserrat"/>
              </a:rPr>
              <a:t>modos</a:t>
            </a:r>
            <a:r>
              <a:rPr sz="700" spc="-30" dirty="0">
                <a:latin typeface="Montserrat"/>
                <a:cs typeface="Montserrat"/>
              </a:rPr>
              <a:t> </a:t>
            </a:r>
            <a:r>
              <a:rPr sz="700" spc="-20" dirty="0">
                <a:latin typeface="Montserrat"/>
                <a:cs typeface="Montserrat"/>
              </a:rPr>
              <a:t>son:.</a:t>
            </a:r>
            <a:endParaRPr sz="700" dirty="0">
              <a:latin typeface="Montserrat"/>
              <a:cs typeface="Montserrat"/>
            </a:endParaRPr>
          </a:p>
          <a:p>
            <a:pPr marL="12700" algn="just">
              <a:lnSpc>
                <a:spcPct val="100000"/>
              </a:lnSpc>
              <a:spcBef>
                <a:spcPts val="505"/>
              </a:spcBef>
              <a:tabLst>
                <a:tab pos="852169" algn="l"/>
                <a:tab pos="1800860" algn="l"/>
              </a:tabLst>
            </a:pPr>
            <a:r>
              <a:rPr sz="700" b="1" dirty="0">
                <a:latin typeface="Montserrat"/>
                <a:cs typeface="Montserrat"/>
              </a:rPr>
              <a:t>12a.</a:t>
            </a:r>
            <a:r>
              <a:rPr sz="700" b="1" spc="-10" dirty="0">
                <a:latin typeface="Montserrat"/>
                <a:cs typeface="Montserrat"/>
              </a:rPr>
              <a:t> URBAN</a:t>
            </a:r>
            <a:r>
              <a:rPr sz="700" b="1" dirty="0">
                <a:latin typeface="Montserrat"/>
                <a:cs typeface="Montserrat"/>
              </a:rPr>
              <a:t>	12b.</a:t>
            </a:r>
            <a:r>
              <a:rPr sz="700" b="1" spc="-15" dirty="0">
                <a:latin typeface="Montserrat"/>
                <a:cs typeface="Montserrat"/>
              </a:rPr>
              <a:t> </a:t>
            </a:r>
            <a:r>
              <a:rPr sz="700" b="1" spc="-10" dirty="0">
                <a:latin typeface="Montserrat"/>
                <a:cs typeface="Montserrat"/>
              </a:rPr>
              <a:t>SPORT</a:t>
            </a:r>
            <a:r>
              <a:rPr sz="700" b="1" dirty="0">
                <a:latin typeface="Montserrat"/>
                <a:cs typeface="Montserrat"/>
              </a:rPr>
              <a:t>	12c.</a:t>
            </a:r>
            <a:r>
              <a:rPr sz="700" b="1" spc="-15" dirty="0">
                <a:latin typeface="Montserrat"/>
                <a:cs typeface="Montserrat"/>
              </a:rPr>
              <a:t> </a:t>
            </a:r>
            <a:r>
              <a:rPr sz="700" b="1" spc="-20" dirty="0">
                <a:latin typeface="Montserrat"/>
                <a:cs typeface="Montserrat"/>
              </a:rPr>
              <a:t>RAIN</a:t>
            </a:r>
            <a:endParaRPr sz="700" dirty="0">
              <a:latin typeface="Montserrat"/>
              <a:cs typeface="Montserrat"/>
            </a:endParaRPr>
          </a:p>
          <a:p>
            <a:pPr marL="12700" algn="just">
              <a:lnSpc>
                <a:spcPct val="100000"/>
              </a:lnSpc>
              <a:spcBef>
                <a:spcPts val="495"/>
              </a:spcBef>
            </a:pPr>
            <a:r>
              <a:rPr sz="700" dirty="0">
                <a:latin typeface="Montserrat"/>
                <a:cs typeface="Montserrat"/>
              </a:rPr>
              <a:t>Puede</a:t>
            </a:r>
            <a:r>
              <a:rPr sz="700" spc="-10" dirty="0">
                <a:latin typeface="Montserrat"/>
                <a:cs typeface="Montserrat"/>
              </a:rPr>
              <a:t> </a:t>
            </a:r>
            <a:r>
              <a:rPr sz="700" dirty="0">
                <a:latin typeface="Montserrat"/>
                <a:cs typeface="Montserrat"/>
              </a:rPr>
              <a:t>usar</a:t>
            </a:r>
            <a:r>
              <a:rPr sz="700" spc="-15" dirty="0">
                <a:latin typeface="Montserrat"/>
                <a:cs typeface="Montserrat"/>
              </a:rPr>
              <a:t> </a:t>
            </a:r>
            <a:r>
              <a:rPr sz="700" dirty="0">
                <a:latin typeface="Montserrat"/>
                <a:cs typeface="Montserrat"/>
              </a:rPr>
              <a:t>los</a:t>
            </a:r>
            <a:r>
              <a:rPr sz="700" spc="-20" dirty="0">
                <a:latin typeface="Montserrat"/>
                <a:cs typeface="Montserrat"/>
              </a:rPr>
              <a:t> </a:t>
            </a:r>
            <a:r>
              <a:rPr sz="700" dirty="0">
                <a:latin typeface="Montserrat"/>
                <a:cs typeface="Montserrat"/>
              </a:rPr>
              <a:t>modos</a:t>
            </a:r>
            <a:r>
              <a:rPr sz="700" spc="-20" dirty="0">
                <a:latin typeface="Montserrat"/>
                <a:cs typeface="Montserrat"/>
              </a:rPr>
              <a:t> así:</a:t>
            </a:r>
            <a:endParaRPr sz="700" dirty="0">
              <a:latin typeface="Montserrat"/>
              <a:cs typeface="Montserrat"/>
            </a:endParaRPr>
          </a:p>
          <a:p>
            <a:pPr marL="12700" marR="6350" algn="just">
              <a:lnSpc>
                <a:spcPct val="100000"/>
              </a:lnSpc>
              <a:spcBef>
                <a:spcPts val="500"/>
              </a:spcBef>
            </a:pPr>
            <a:r>
              <a:rPr sz="700" dirty="0">
                <a:latin typeface="Montserrat"/>
                <a:cs typeface="Montserrat"/>
              </a:rPr>
              <a:t>SPORT:</a:t>
            </a:r>
            <a:r>
              <a:rPr sz="700" spc="355" dirty="0">
                <a:latin typeface="Montserrat"/>
                <a:cs typeface="Montserrat"/>
              </a:rPr>
              <a:t> </a:t>
            </a:r>
            <a:r>
              <a:rPr sz="700" dirty="0">
                <a:latin typeface="Montserrat"/>
                <a:cs typeface="Montserrat"/>
              </a:rPr>
              <a:t>especial</a:t>
            </a:r>
            <a:r>
              <a:rPr sz="700" spc="365" dirty="0">
                <a:latin typeface="Montserrat"/>
                <a:cs typeface="Montserrat"/>
              </a:rPr>
              <a:t> </a:t>
            </a:r>
            <a:r>
              <a:rPr sz="700" dirty="0">
                <a:latin typeface="Montserrat"/>
                <a:cs typeface="Montserrat"/>
              </a:rPr>
              <a:t>para</a:t>
            </a:r>
            <a:r>
              <a:rPr sz="700" spc="370" dirty="0">
                <a:latin typeface="Montserrat"/>
                <a:cs typeface="Montserrat"/>
              </a:rPr>
              <a:t> </a:t>
            </a:r>
            <a:r>
              <a:rPr sz="700" dirty="0">
                <a:latin typeface="Montserrat"/>
                <a:cs typeface="Montserrat"/>
              </a:rPr>
              <a:t>circuitos</a:t>
            </a:r>
            <a:r>
              <a:rPr sz="700" spc="370" dirty="0">
                <a:latin typeface="Montserrat"/>
                <a:cs typeface="Montserrat"/>
              </a:rPr>
              <a:t> </a:t>
            </a:r>
            <a:r>
              <a:rPr sz="700" dirty="0">
                <a:latin typeface="Montserrat"/>
                <a:cs typeface="Montserrat"/>
              </a:rPr>
              <a:t>de</a:t>
            </a:r>
            <a:r>
              <a:rPr sz="700" spc="370" dirty="0">
                <a:latin typeface="Montserrat"/>
                <a:cs typeface="Montserrat"/>
              </a:rPr>
              <a:t> </a:t>
            </a:r>
            <a:r>
              <a:rPr sz="700" dirty="0">
                <a:latin typeface="Montserrat"/>
                <a:cs typeface="Montserrat"/>
              </a:rPr>
              <a:t>carreras</a:t>
            </a:r>
            <a:r>
              <a:rPr sz="700" spc="355"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condiciones</a:t>
            </a:r>
            <a:r>
              <a:rPr sz="700" spc="-25" dirty="0">
                <a:latin typeface="Montserrat"/>
                <a:cs typeface="Montserrat"/>
              </a:rPr>
              <a:t> </a:t>
            </a:r>
            <a:r>
              <a:rPr sz="700" spc="-10" dirty="0">
                <a:latin typeface="Montserrat"/>
                <a:cs typeface="Montserrat"/>
              </a:rPr>
              <a:t>secas.</a:t>
            </a:r>
            <a:endParaRPr sz="700" dirty="0">
              <a:latin typeface="Montserrat"/>
              <a:cs typeface="Montserrat"/>
            </a:endParaRPr>
          </a:p>
          <a:p>
            <a:pPr marL="12700" marR="5080" algn="just">
              <a:lnSpc>
                <a:spcPct val="100000"/>
              </a:lnSpc>
              <a:spcBef>
                <a:spcPts val="509"/>
              </a:spcBef>
            </a:pPr>
            <a:r>
              <a:rPr sz="700" dirty="0">
                <a:latin typeface="Montserrat"/>
                <a:cs typeface="Montserrat"/>
              </a:rPr>
              <a:t>URBAN:</a:t>
            </a:r>
            <a:r>
              <a:rPr sz="700" spc="185" dirty="0">
                <a:latin typeface="Montserrat"/>
                <a:cs typeface="Montserrat"/>
              </a:rPr>
              <a:t> </a:t>
            </a:r>
            <a:r>
              <a:rPr sz="700" dirty="0">
                <a:latin typeface="Montserrat"/>
                <a:cs typeface="Montserrat"/>
              </a:rPr>
              <a:t>especial</a:t>
            </a:r>
            <a:r>
              <a:rPr sz="700" spc="210" dirty="0">
                <a:latin typeface="Montserrat"/>
                <a:cs typeface="Montserrat"/>
              </a:rPr>
              <a:t> </a:t>
            </a:r>
            <a:r>
              <a:rPr sz="700" dirty="0">
                <a:latin typeface="Montserrat"/>
                <a:cs typeface="Montserrat"/>
              </a:rPr>
              <a:t>para</a:t>
            </a:r>
            <a:r>
              <a:rPr sz="700" spc="200" dirty="0">
                <a:latin typeface="Montserrat"/>
                <a:cs typeface="Montserrat"/>
              </a:rPr>
              <a:t> </a:t>
            </a:r>
            <a:r>
              <a:rPr sz="700" dirty="0">
                <a:latin typeface="Montserrat"/>
                <a:cs typeface="Montserrat"/>
              </a:rPr>
              <a:t>para</a:t>
            </a:r>
            <a:r>
              <a:rPr sz="700" spc="185" dirty="0">
                <a:latin typeface="Montserrat"/>
                <a:cs typeface="Montserrat"/>
              </a:rPr>
              <a:t> </a:t>
            </a:r>
            <a:r>
              <a:rPr sz="700" dirty="0">
                <a:latin typeface="Montserrat"/>
                <a:cs typeface="Montserrat"/>
              </a:rPr>
              <a:t>el</a:t>
            </a:r>
            <a:r>
              <a:rPr sz="700" spc="195" dirty="0">
                <a:latin typeface="Montserrat"/>
                <a:cs typeface="Montserrat"/>
              </a:rPr>
              <a:t> </a:t>
            </a:r>
            <a:r>
              <a:rPr sz="700" dirty="0">
                <a:latin typeface="Montserrat"/>
                <a:cs typeface="Montserrat"/>
              </a:rPr>
              <a:t>uso</a:t>
            </a:r>
            <a:r>
              <a:rPr sz="700" spc="185" dirty="0">
                <a:latin typeface="Montserrat"/>
                <a:cs typeface="Montserrat"/>
              </a:rPr>
              <a:t> </a:t>
            </a:r>
            <a:r>
              <a:rPr sz="700" dirty="0">
                <a:latin typeface="Montserrat"/>
                <a:cs typeface="Montserrat"/>
              </a:rPr>
              <a:t>en</a:t>
            </a:r>
            <a:r>
              <a:rPr sz="700" spc="190" dirty="0">
                <a:latin typeface="Montserrat"/>
                <a:cs typeface="Montserrat"/>
              </a:rPr>
              <a:t> </a:t>
            </a:r>
            <a:r>
              <a:rPr sz="700" dirty="0">
                <a:latin typeface="Montserrat"/>
                <a:cs typeface="Montserrat"/>
              </a:rPr>
              <a:t>ciudad</a:t>
            </a:r>
            <a:r>
              <a:rPr sz="700" spc="190"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todo</a:t>
            </a:r>
            <a:r>
              <a:rPr sz="700" spc="-5" dirty="0">
                <a:latin typeface="Montserrat"/>
                <a:cs typeface="Montserrat"/>
              </a:rPr>
              <a:t> </a:t>
            </a:r>
            <a:r>
              <a:rPr sz="700" dirty="0">
                <a:latin typeface="Montserrat"/>
                <a:cs typeface="Montserrat"/>
              </a:rPr>
              <a:t>tipo</a:t>
            </a:r>
            <a:r>
              <a:rPr sz="700" spc="-15" dirty="0">
                <a:latin typeface="Montserrat"/>
                <a:cs typeface="Montserrat"/>
              </a:rPr>
              <a:t> </a:t>
            </a:r>
            <a:r>
              <a:rPr sz="700" dirty="0">
                <a:latin typeface="Montserrat"/>
                <a:cs typeface="Montserrat"/>
              </a:rPr>
              <a:t>de </a:t>
            </a:r>
            <a:r>
              <a:rPr sz="700" spc="-10" dirty="0">
                <a:latin typeface="Montserrat"/>
                <a:cs typeface="Montserrat"/>
              </a:rPr>
              <a:t>rutas.</a:t>
            </a:r>
            <a:endParaRPr sz="700" dirty="0">
              <a:latin typeface="Montserrat"/>
              <a:cs typeface="Montserrat"/>
            </a:endParaRPr>
          </a:p>
          <a:p>
            <a:pPr marL="12700" algn="just">
              <a:lnSpc>
                <a:spcPct val="100000"/>
              </a:lnSpc>
              <a:spcBef>
                <a:spcPts val="490"/>
              </a:spcBef>
            </a:pPr>
            <a:r>
              <a:rPr sz="700" dirty="0">
                <a:latin typeface="Montserrat"/>
                <a:cs typeface="Montserrat"/>
              </a:rPr>
              <a:t>RAIN:</a:t>
            </a:r>
            <a:r>
              <a:rPr sz="700" spc="-30" dirty="0">
                <a:latin typeface="Montserrat"/>
                <a:cs typeface="Montserrat"/>
              </a:rPr>
              <a:t> </a:t>
            </a:r>
            <a:r>
              <a:rPr sz="700" dirty="0">
                <a:latin typeface="Montserrat"/>
                <a:cs typeface="Montserrat"/>
              </a:rPr>
              <a:t>especial</a:t>
            </a:r>
            <a:r>
              <a:rPr sz="700" spc="-10" dirty="0">
                <a:latin typeface="Montserrat"/>
                <a:cs typeface="Montserrat"/>
              </a:rPr>
              <a:t> </a:t>
            </a:r>
            <a:r>
              <a:rPr sz="700" dirty="0">
                <a:latin typeface="Montserrat"/>
                <a:cs typeface="Montserrat"/>
              </a:rPr>
              <a:t>para</a:t>
            </a:r>
            <a:r>
              <a:rPr sz="700" spc="-20" dirty="0">
                <a:latin typeface="Montserrat"/>
                <a:cs typeface="Montserrat"/>
              </a:rPr>
              <a:t> </a:t>
            </a:r>
            <a:r>
              <a:rPr sz="700" dirty="0">
                <a:latin typeface="Montserrat"/>
                <a:cs typeface="Montserrat"/>
              </a:rPr>
              <a:t>condiciones de</a:t>
            </a:r>
            <a:r>
              <a:rPr sz="700" spc="-25" dirty="0">
                <a:latin typeface="Montserrat"/>
                <a:cs typeface="Montserrat"/>
              </a:rPr>
              <a:t> </a:t>
            </a:r>
            <a:r>
              <a:rPr sz="700" spc="-10" dirty="0">
                <a:latin typeface="Montserrat"/>
                <a:cs typeface="Montserrat"/>
              </a:rPr>
              <a:t>lluvia.</a:t>
            </a:r>
            <a:endParaRPr sz="700" dirty="0">
              <a:latin typeface="Montserrat"/>
              <a:cs typeface="Montserrat"/>
            </a:endParaRPr>
          </a:p>
        </p:txBody>
      </p:sp>
      <p:grpSp>
        <p:nvGrpSpPr>
          <p:cNvPr id="5" name="object 5"/>
          <p:cNvGrpSpPr/>
          <p:nvPr/>
        </p:nvGrpSpPr>
        <p:grpSpPr>
          <a:xfrm>
            <a:off x="412928" y="2534844"/>
            <a:ext cx="1985010" cy="770255"/>
            <a:chOff x="412928" y="2534844"/>
            <a:chExt cx="1985010" cy="770255"/>
          </a:xfrm>
        </p:grpSpPr>
        <p:sp>
          <p:nvSpPr>
            <p:cNvPr id="6" name="object 6"/>
            <p:cNvSpPr/>
            <p:nvPr/>
          </p:nvSpPr>
          <p:spPr>
            <a:xfrm>
              <a:off x="416077" y="2537993"/>
              <a:ext cx="1978660" cy="763905"/>
            </a:xfrm>
            <a:custGeom>
              <a:avLst/>
              <a:gdLst/>
              <a:ahLst/>
              <a:cxnLst/>
              <a:rect l="l" t="t" r="r" b="b"/>
              <a:pathLst>
                <a:path w="1978660" h="763904">
                  <a:moveTo>
                    <a:pt x="989050" y="0"/>
                  </a:moveTo>
                  <a:lnTo>
                    <a:pt x="820801" y="1206"/>
                  </a:lnTo>
                  <a:lnTo>
                    <a:pt x="652589" y="5079"/>
                  </a:lnTo>
                  <a:lnTo>
                    <a:pt x="484479" y="11607"/>
                  </a:lnTo>
                  <a:lnTo>
                    <a:pt x="316509" y="20789"/>
                  </a:lnTo>
                  <a:lnTo>
                    <a:pt x="148691" y="32638"/>
                  </a:lnTo>
                  <a:lnTo>
                    <a:pt x="1358" y="59702"/>
                  </a:lnTo>
                  <a:lnTo>
                    <a:pt x="0" y="69164"/>
                  </a:lnTo>
                  <a:lnTo>
                    <a:pt x="3594" y="132181"/>
                  </a:lnTo>
                  <a:lnTo>
                    <a:pt x="7162" y="180517"/>
                  </a:lnTo>
                  <a:lnTo>
                    <a:pt x="10655" y="221513"/>
                  </a:lnTo>
                  <a:lnTo>
                    <a:pt x="14528" y="262483"/>
                  </a:lnTo>
                  <a:lnTo>
                    <a:pt x="18795" y="303415"/>
                  </a:lnTo>
                  <a:lnTo>
                    <a:pt x="23444" y="344309"/>
                  </a:lnTo>
                  <a:lnTo>
                    <a:pt x="28486" y="385165"/>
                  </a:lnTo>
                  <a:lnTo>
                    <a:pt x="33921" y="425970"/>
                  </a:lnTo>
                  <a:lnTo>
                    <a:pt x="39738" y="466724"/>
                  </a:lnTo>
                  <a:lnTo>
                    <a:pt x="58356" y="507936"/>
                  </a:lnTo>
                  <a:lnTo>
                    <a:pt x="96494" y="533412"/>
                  </a:lnTo>
                  <a:lnTo>
                    <a:pt x="321335" y="605535"/>
                  </a:lnTo>
                  <a:lnTo>
                    <a:pt x="449719" y="644524"/>
                  </a:lnTo>
                  <a:lnTo>
                    <a:pt x="514172" y="663193"/>
                  </a:lnTo>
                  <a:lnTo>
                    <a:pt x="578802" y="681227"/>
                  </a:lnTo>
                  <a:lnTo>
                    <a:pt x="643623" y="698487"/>
                  </a:lnTo>
                  <a:lnTo>
                    <a:pt x="708672" y="714908"/>
                  </a:lnTo>
                  <a:lnTo>
                    <a:pt x="773925" y="730402"/>
                  </a:lnTo>
                  <a:lnTo>
                    <a:pt x="839393" y="744880"/>
                  </a:lnTo>
                  <a:lnTo>
                    <a:pt x="895324" y="755726"/>
                  </a:lnTo>
                  <a:lnTo>
                    <a:pt x="970254" y="763562"/>
                  </a:lnTo>
                  <a:lnTo>
                    <a:pt x="979652" y="763828"/>
                  </a:lnTo>
                  <a:lnTo>
                    <a:pt x="998448" y="763828"/>
                  </a:lnTo>
                  <a:lnTo>
                    <a:pt x="1054709" y="759790"/>
                  </a:lnTo>
                  <a:lnTo>
                    <a:pt x="1138783" y="744880"/>
                  </a:lnTo>
                  <a:lnTo>
                    <a:pt x="1204188" y="730402"/>
                  </a:lnTo>
                  <a:lnTo>
                    <a:pt x="1269466" y="714908"/>
                  </a:lnTo>
                  <a:lnTo>
                    <a:pt x="1334490" y="698487"/>
                  </a:lnTo>
                  <a:lnTo>
                    <a:pt x="1399387" y="681227"/>
                  </a:lnTo>
                  <a:lnTo>
                    <a:pt x="1464030" y="663193"/>
                  </a:lnTo>
                  <a:lnTo>
                    <a:pt x="1528419" y="644524"/>
                  </a:lnTo>
                  <a:lnTo>
                    <a:pt x="1656816" y="605535"/>
                  </a:lnTo>
                  <a:lnTo>
                    <a:pt x="1881606" y="533412"/>
                  </a:lnTo>
                  <a:lnTo>
                    <a:pt x="1919833" y="507936"/>
                  </a:lnTo>
                  <a:lnTo>
                    <a:pt x="1938375" y="466724"/>
                  </a:lnTo>
                  <a:lnTo>
                    <a:pt x="1944217" y="425970"/>
                  </a:lnTo>
                  <a:lnTo>
                    <a:pt x="1949678" y="385165"/>
                  </a:lnTo>
                  <a:lnTo>
                    <a:pt x="1954758" y="344309"/>
                  </a:lnTo>
                  <a:lnTo>
                    <a:pt x="1959330" y="303415"/>
                  </a:lnTo>
                  <a:lnTo>
                    <a:pt x="1963648" y="262483"/>
                  </a:lnTo>
                  <a:lnTo>
                    <a:pt x="1967458" y="221513"/>
                  </a:lnTo>
                  <a:lnTo>
                    <a:pt x="1971014" y="180517"/>
                  </a:lnTo>
                  <a:lnTo>
                    <a:pt x="1974570" y="132181"/>
                  </a:lnTo>
                  <a:lnTo>
                    <a:pt x="1978126" y="69164"/>
                  </a:lnTo>
                  <a:lnTo>
                    <a:pt x="1955139" y="43256"/>
                  </a:lnTo>
                  <a:lnTo>
                    <a:pt x="1829409" y="32638"/>
                  </a:lnTo>
                  <a:lnTo>
                    <a:pt x="1661642" y="20789"/>
                  </a:lnTo>
                  <a:lnTo>
                    <a:pt x="1493621" y="11607"/>
                  </a:lnTo>
                  <a:lnTo>
                    <a:pt x="1325600" y="5079"/>
                  </a:lnTo>
                  <a:lnTo>
                    <a:pt x="1157325" y="1206"/>
                  </a:lnTo>
                  <a:lnTo>
                    <a:pt x="989050" y="0"/>
                  </a:lnTo>
                  <a:close/>
                </a:path>
              </a:pathLst>
            </a:custGeom>
            <a:solidFill>
              <a:srgbClr val="E6E7E8"/>
            </a:solidFill>
          </p:spPr>
          <p:txBody>
            <a:bodyPr wrap="square" lIns="0" tIns="0" rIns="0" bIns="0" rtlCol="0"/>
            <a:lstStyle/>
            <a:p>
              <a:endParaRPr/>
            </a:p>
          </p:txBody>
        </p:sp>
        <p:sp>
          <p:nvSpPr>
            <p:cNvPr id="7" name="object 7"/>
            <p:cNvSpPr/>
            <p:nvPr/>
          </p:nvSpPr>
          <p:spPr>
            <a:xfrm>
              <a:off x="416077" y="2537993"/>
              <a:ext cx="1978660" cy="764540"/>
            </a:xfrm>
            <a:custGeom>
              <a:avLst/>
              <a:gdLst/>
              <a:ahLst/>
              <a:cxnLst/>
              <a:rect l="l" t="t" r="r" b="b"/>
              <a:pathLst>
                <a:path w="1978660" h="764539">
                  <a:moveTo>
                    <a:pt x="989050" y="0"/>
                  </a:moveTo>
                  <a:lnTo>
                    <a:pt x="947013" y="50"/>
                  </a:lnTo>
                  <a:lnTo>
                    <a:pt x="904976" y="266"/>
                  </a:lnTo>
                  <a:lnTo>
                    <a:pt x="862812" y="660"/>
                  </a:lnTo>
                  <a:lnTo>
                    <a:pt x="820801" y="1206"/>
                  </a:lnTo>
                  <a:lnTo>
                    <a:pt x="778738" y="1930"/>
                  </a:lnTo>
                  <a:lnTo>
                    <a:pt x="736676" y="2819"/>
                  </a:lnTo>
                  <a:lnTo>
                    <a:pt x="694626" y="3860"/>
                  </a:lnTo>
                  <a:lnTo>
                    <a:pt x="652589" y="5079"/>
                  </a:lnTo>
                  <a:lnTo>
                    <a:pt x="610552" y="6464"/>
                  </a:lnTo>
                  <a:lnTo>
                    <a:pt x="568528" y="8013"/>
                  </a:lnTo>
                  <a:lnTo>
                    <a:pt x="526503" y="9728"/>
                  </a:lnTo>
                  <a:lnTo>
                    <a:pt x="484479" y="11607"/>
                  </a:lnTo>
                  <a:lnTo>
                    <a:pt x="442480" y="13652"/>
                  </a:lnTo>
                  <a:lnTo>
                    <a:pt x="400481" y="15874"/>
                  </a:lnTo>
                  <a:lnTo>
                    <a:pt x="358482" y="18249"/>
                  </a:lnTo>
                  <a:lnTo>
                    <a:pt x="316509" y="20789"/>
                  </a:lnTo>
                  <a:lnTo>
                    <a:pt x="274535" y="23507"/>
                  </a:lnTo>
                  <a:lnTo>
                    <a:pt x="232575" y="26377"/>
                  </a:lnTo>
                  <a:lnTo>
                    <a:pt x="190626" y="29425"/>
                  </a:lnTo>
                  <a:lnTo>
                    <a:pt x="148691" y="32638"/>
                  </a:lnTo>
                  <a:lnTo>
                    <a:pt x="106768" y="36004"/>
                  </a:lnTo>
                  <a:lnTo>
                    <a:pt x="64858" y="39547"/>
                  </a:lnTo>
                  <a:lnTo>
                    <a:pt x="22948" y="43256"/>
                  </a:lnTo>
                  <a:lnTo>
                    <a:pt x="0" y="69164"/>
                  </a:lnTo>
                  <a:lnTo>
                    <a:pt x="3594" y="132181"/>
                  </a:lnTo>
                  <a:lnTo>
                    <a:pt x="7162" y="180517"/>
                  </a:lnTo>
                  <a:lnTo>
                    <a:pt x="10655" y="221513"/>
                  </a:lnTo>
                  <a:lnTo>
                    <a:pt x="14528" y="262483"/>
                  </a:lnTo>
                  <a:lnTo>
                    <a:pt x="18795" y="303415"/>
                  </a:lnTo>
                  <a:lnTo>
                    <a:pt x="23444" y="344309"/>
                  </a:lnTo>
                  <a:lnTo>
                    <a:pt x="28486" y="385165"/>
                  </a:lnTo>
                  <a:lnTo>
                    <a:pt x="33921" y="425970"/>
                  </a:lnTo>
                  <a:lnTo>
                    <a:pt x="39738" y="466724"/>
                  </a:lnTo>
                  <a:lnTo>
                    <a:pt x="58356" y="507936"/>
                  </a:lnTo>
                  <a:lnTo>
                    <a:pt x="96494" y="533412"/>
                  </a:lnTo>
                  <a:lnTo>
                    <a:pt x="149961" y="550849"/>
                  </a:lnTo>
                  <a:lnTo>
                    <a:pt x="218427" y="572960"/>
                  </a:lnTo>
                  <a:lnTo>
                    <a:pt x="287007" y="594766"/>
                  </a:lnTo>
                  <a:lnTo>
                    <a:pt x="385445" y="625271"/>
                  </a:lnTo>
                  <a:lnTo>
                    <a:pt x="449719" y="644524"/>
                  </a:lnTo>
                  <a:lnTo>
                    <a:pt x="514172" y="663193"/>
                  </a:lnTo>
                  <a:lnTo>
                    <a:pt x="578802" y="681227"/>
                  </a:lnTo>
                  <a:lnTo>
                    <a:pt x="643623" y="698487"/>
                  </a:lnTo>
                  <a:lnTo>
                    <a:pt x="708672" y="714908"/>
                  </a:lnTo>
                  <a:lnTo>
                    <a:pt x="773925" y="730402"/>
                  </a:lnTo>
                  <a:lnTo>
                    <a:pt x="839393" y="744880"/>
                  </a:lnTo>
                  <a:lnTo>
                    <a:pt x="914120" y="758570"/>
                  </a:lnTo>
                  <a:lnTo>
                    <a:pt x="989050" y="763917"/>
                  </a:lnTo>
                  <a:lnTo>
                    <a:pt x="998448" y="763828"/>
                  </a:lnTo>
                  <a:lnTo>
                    <a:pt x="1073505" y="757212"/>
                  </a:lnTo>
                  <a:lnTo>
                    <a:pt x="1204188" y="730402"/>
                  </a:lnTo>
                  <a:lnTo>
                    <a:pt x="1269466" y="714908"/>
                  </a:lnTo>
                  <a:lnTo>
                    <a:pt x="1334490" y="698487"/>
                  </a:lnTo>
                  <a:lnTo>
                    <a:pt x="1399387" y="681227"/>
                  </a:lnTo>
                  <a:lnTo>
                    <a:pt x="1464030" y="663193"/>
                  </a:lnTo>
                  <a:lnTo>
                    <a:pt x="1528419" y="644524"/>
                  </a:lnTo>
                  <a:lnTo>
                    <a:pt x="1592681" y="625271"/>
                  </a:lnTo>
                  <a:lnTo>
                    <a:pt x="1656816" y="605535"/>
                  </a:lnTo>
                  <a:lnTo>
                    <a:pt x="1725396" y="583907"/>
                  </a:lnTo>
                  <a:lnTo>
                    <a:pt x="1793976" y="561936"/>
                  </a:lnTo>
                  <a:lnTo>
                    <a:pt x="1862429" y="539711"/>
                  </a:lnTo>
                  <a:lnTo>
                    <a:pt x="1902688" y="523138"/>
                  </a:lnTo>
                  <a:lnTo>
                    <a:pt x="1932025" y="488797"/>
                  </a:lnTo>
                  <a:lnTo>
                    <a:pt x="1944217" y="425970"/>
                  </a:lnTo>
                  <a:lnTo>
                    <a:pt x="1949678" y="385165"/>
                  </a:lnTo>
                  <a:lnTo>
                    <a:pt x="1954758" y="344309"/>
                  </a:lnTo>
                  <a:lnTo>
                    <a:pt x="1959330" y="303415"/>
                  </a:lnTo>
                  <a:lnTo>
                    <a:pt x="1963648" y="262483"/>
                  </a:lnTo>
                  <a:lnTo>
                    <a:pt x="1967458" y="221513"/>
                  </a:lnTo>
                  <a:lnTo>
                    <a:pt x="1971014" y="180517"/>
                  </a:lnTo>
                  <a:lnTo>
                    <a:pt x="1974570" y="132181"/>
                  </a:lnTo>
                  <a:lnTo>
                    <a:pt x="1978126" y="69164"/>
                  </a:lnTo>
                  <a:lnTo>
                    <a:pt x="1976729" y="59702"/>
                  </a:lnTo>
                  <a:lnTo>
                    <a:pt x="1913356" y="39547"/>
                  </a:lnTo>
                  <a:lnTo>
                    <a:pt x="1871319" y="36004"/>
                  </a:lnTo>
                  <a:lnTo>
                    <a:pt x="1829409" y="32638"/>
                  </a:lnTo>
                  <a:lnTo>
                    <a:pt x="1787499" y="29425"/>
                  </a:lnTo>
                  <a:lnTo>
                    <a:pt x="1745589" y="26377"/>
                  </a:lnTo>
                  <a:lnTo>
                    <a:pt x="1703552" y="23507"/>
                  </a:lnTo>
                  <a:lnTo>
                    <a:pt x="1661642" y="20789"/>
                  </a:lnTo>
                  <a:lnTo>
                    <a:pt x="1619605" y="18249"/>
                  </a:lnTo>
                  <a:lnTo>
                    <a:pt x="1577695" y="15874"/>
                  </a:lnTo>
                  <a:lnTo>
                    <a:pt x="1535658" y="13652"/>
                  </a:lnTo>
                  <a:lnTo>
                    <a:pt x="1493621" y="11607"/>
                  </a:lnTo>
                  <a:lnTo>
                    <a:pt x="1451584" y="9728"/>
                  </a:lnTo>
                  <a:lnTo>
                    <a:pt x="1409674" y="8013"/>
                  </a:lnTo>
                  <a:lnTo>
                    <a:pt x="1367637" y="6464"/>
                  </a:lnTo>
                  <a:lnTo>
                    <a:pt x="1325600" y="5079"/>
                  </a:lnTo>
                  <a:lnTo>
                    <a:pt x="1283563" y="3860"/>
                  </a:lnTo>
                  <a:lnTo>
                    <a:pt x="1241399" y="2819"/>
                  </a:lnTo>
                  <a:lnTo>
                    <a:pt x="1199362" y="1930"/>
                  </a:lnTo>
                  <a:lnTo>
                    <a:pt x="1157325" y="1206"/>
                  </a:lnTo>
                  <a:lnTo>
                    <a:pt x="1115288" y="660"/>
                  </a:lnTo>
                  <a:lnTo>
                    <a:pt x="1073251" y="266"/>
                  </a:lnTo>
                  <a:lnTo>
                    <a:pt x="1031087" y="50"/>
                  </a:lnTo>
                  <a:lnTo>
                    <a:pt x="989050" y="0"/>
                  </a:lnTo>
                  <a:close/>
                </a:path>
              </a:pathLst>
            </a:custGeom>
            <a:ln w="6298">
              <a:solidFill>
                <a:srgbClr val="221F1F"/>
              </a:solidFill>
            </a:ln>
          </p:spPr>
          <p:txBody>
            <a:bodyPr wrap="square" lIns="0" tIns="0" rIns="0" bIns="0" rtlCol="0"/>
            <a:lstStyle/>
            <a:p>
              <a:endParaRPr/>
            </a:p>
          </p:txBody>
        </p:sp>
        <p:sp>
          <p:nvSpPr>
            <p:cNvPr id="8" name="object 8"/>
            <p:cNvSpPr/>
            <p:nvPr/>
          </p:nvSpPr>
          <p:spPr>
            <a:xfrm>
              <a:off x="1315719" y="3177413"/>
              <a:ext cx="175895" cy="61594"/>
            </a:xfrm>
            <a:custGeom>
              <a:avLst/>
              <a:gdLst/>
              <a:ahLst/>
              <a:cxnLst/>
              <a:rect l="l" t="t" r="r" b="b"/>
              <a:pathLst>
                <a:path w="175894" h="61594">
                  <a:moveTo>
                    <a:pt x="158369" y="0"/>
                  </a:moveTo>
                  <a:lnTo>
                    <a:pt x="17271" y="0"/>
                  </a:lnTo>
                  <a:lnTo>
                    <a:pt x="10541" y="1333"/>
                  </a:lnTo>
                  <a:lnTo>
                    <a:pt x="5080" y="4965"/>
                  </a:lnTo>
                  <a:lnTo>
                    <a:pt x="1270" y="10337"/>
                  </a:lnTo>
                  <a:lnTo>
                    <a:pt x="0" y="16903"/>
                  </a:lnTo>
                  <a:lnTo>
                    <a:pt x="0" y="44386"/>
                  </a:lnTo>
                  <a:lnTo>
                    <a:pt x="1270" y="50952"/>
                  </a:lnTo>
                  <a:lnTo>
                    <a:pt x="5080" y="56324"/>
                  </a:lnTo>
                  <a:lnTo>
                    <a:pt x="10541" y="59956"/>
                  </a:lnTo>
                  <a:lnTo>
                    <a:pt x="17271" y="61290"/>
                  </a:lnTo>
                  <a:lnTo>
                    <a:pt x="158369" y="61290"/>
                  </a:lnTo>
                  <a:lnTo>
                    <a:pt x="165100" y="59956"/>
                  </a:lnTo>
                  <a:lnTo>
                    <a:pt x="170561" y="56324"/>
                  </a:lnTo>
                  <a:lnTo>
                    <a:pt x="174244" y="50952"/>
                  </a:lnTo>
                  <a:lnTo>
                    <a:pt x="175641" y="44386"/>
                  </a:lnTo>
                  <a:lnTo>
                    <a:pt x="175641" y="16903"/>
                  </a:lnTo>
                  <a:lnTo>
                    <a:pt x="174244" y="10337"/>
                  </a:lnTo>
                  <a:lnTo>
                    <a:pt x="170561" y="4965"/>
                  </a:lnTo>
                  <a:lnTo>
                    <a:pt x="165100" y="1333"/>
                  </a:lnTo>
                  <a:lnTo>
                    <a:pt x="158369" y="0"/>
                  </a:lnTo>
                  <a:close/>
                </a:path>
              </a:pathLst>
            </a:custGeom>
            <a:solidFill>
              <a:srgbClr val="221F1F"/>
            </a:solidFill>
          </p:spPr>
          <p:txBody>
            <a:bodyPr wrap="square" lIns="0" tIns="0" rIns="0" bIns="0" rtlCol="0"/>
            <a:lstStyle/>
            <a:p>
              <a:endParaRPr/>
            </a:p>
          </p:txBody>
        </p:sp>
        <p:sp>
          <p:nvSpPr>
            <p:cNvPr id="9" name="object 9"/>
            <p:cNvSpPr/>
            <p:nvPr/>
          </p:nvSpPr>
          <p:spPr>
            <a:xfrm>
              <a:off x="1334770" y="3191497"/>
              <a:ext cx="23495" cy="33655"/>
            </a:xfrm>
            <a:custGeom>
              <a:avLst/>
              <a:gdLst/>
              <a:ahLst/>
              <a:cxnLst/>
              <a:rect l="l" t="t" r="r" b="b"/>
              <a:pathLst>
                <a:path w="23494" h="33655">
                  <a:moveTo>
                    <a:pt x="23114" y="0"/>
                  </a:moveTo>
                  <a:lnTo>
                    <a:pt x="17399" y="0"/>
                  </a:lnTo>
                  <a:lnTo>
                    <a:pt x="17399" y="22542"/>
                  </a:lnTo>
                  <a:lnTo>
                    <a:pt x="15875" y="29133"/>
                  </a:lnTo>
                  <a:lnTo>
                    <a:pt x="8128" y="29489"/>
                  </a:lnTo>
                  <a:lnTo>
                    <a:pt x="5842" y="22542"/>
                  </a:lnTo>
                  <a:lnTo>
                    <a:pt x="5842" y="0"/>
                  </a:lnTo>
                  <a:lnTo>
                    <a:pt x="0" y="0"/>
                  </a:lnTo>
                  <a:lnTo>
                    <a:pt x="0" y="21844"/>
                  </a:lnTo>
                  <a:lnTo>
                    <a:pt x="4445" y="29984"/>
                  </a:lnTo>
                  <a:lnTo>
                    <a:pt x="11049" y="33147"/>
                  </a:lnTo>
                  <a:lnTo>
                    <a:pt x="18034" y="31013"/>
                  </a:lnTo>
                  <a:lnTo>
                    <a:pt x="19050" y="29489"/>
                  </a:lnTo>
                  <a:lnTo>
                    <a:pt x="23114" y="23253"/>
                  </a:lnTo>
                  <a:lnTo>
                    <a:pt x="23114" y="0"/>
                  </a:lnTo>
                  <a:close/>
                </a:path>
              </a:pathLst>
            </a:custGeom>
            <a:solidFill>
              <a:srgbClr val="FFFFFF"/>
            </a:solidFill>
          </p:spPr>
          <p:txBody>
            <a:bodyPr wrap="square" lIns="0" tIns="0" rIns="0" bIns="0" rtlCol="0"/>
            <a:lstStyle/>
            <a:p>
              <a:endParaRPr/>
            </a:p>
          </p:txBody>
        </p:sp>
        <p:pic>
          <p:nvPicPr>
            <p:cNvPr id="10" name="object 10"/>
            <p:cNvPicPr/>
            <p:nvPr/>
          </p:nvPicPr>
          <p:blipFill>
            <a:blip r:embed="rId2" cstate="print"/>
            <a:stretch>
              <a:fillRect/>
            </a:stretch>
          </p:blipFill>
          <p:spPr>
            <a:xfrm>
              <a:off x="1130541" y="3176985"/>
              <a:ext cx="176593" cy="62137"/>
            </a:xfrm>
            <a:prstGeom prst="rect">
              <a:avLst/>
            </a:prstGeom>
          </p:spPr>
        </p:pic>
        <p:sp>
          <p:nvSpPr>
            <p:cNvPr id="11" name="object 11"/>
            <p:cNvSpPr/>
            <p:nvPr/>
          </p:nvSpPr>
          <p:spPr>
            <a:xfrm>
              <a:off x="1363725" y="3191497"/>
              <a:ext cx="24765" cy="33020"/>
            </a:xfrm>
            <a:custGeom>
              <a:avLst/>
              <a:gdLst/>
              <a:ahLst/>
              <a:cxnLst/>
              <a:rect l="l" t="t" r="r" b="b"/>
              <a:pathLst>
                <a:path w="24765" h="33019">
                  <a:moveTo>
                    <a:pt x="18034" y="0"/>
                  </a:moveTo>
                  <a:lnTo>
                    <a:pt x="0" y="0"/>
                  </a:lnTo>
                  <a:lnTo>
                    <a:pt x="0" y="32410"/>
                  </a:lnTo>
                  <a:lnTo>
                    <a:pt x="5842" y="32410"/>
                  </a:lnTo>
                  <a:lnTo>
                    <a:pt x="6477" y="19024"/>
                  </a:lnTo>
                  <a:lnTo>
                    <a:pt x="17145" y="19024"/>
                  </a:lnTo>
                  <a:lnTo>
                    <a:pt x="16637" y="18326"/>
                  </a:lnTo>
                  <a:lnTo>
                    <a:pt x="21462" y="16040"/>
                  </a:lnTo>
                  <a:lnTo>
                    <a:pt x="24511" y="10718"/>
                  </a:lnTo>
                  <a:lnTo>
                    <a:pt x="24003" y="4622"/>
                  </a:lnTo>
                  <a:lnTo>
                    <a:pt x="18034" y="0"/>
                  </a:lnTo>
                  <a:close/>
                </a:path>
              </a:pathLst>
            </a:custGeom>
            <a:solidFill>
              <a:srgbClr val="FFFFFF"/>
            </a:solidFill>
          </p:spPr>
          <p:txBody>
            <a:bodyPr wrap="square" lIns="0" tIns="0" rIns="0" bIns="0" rtlCol="0"/>
            <a:lstStyle/>
            <a:p>
              <a:endParaRPr/>
            </a:p>
          </p:txBody>
        </p:sp>
        <p:pic>
          <p:nvPicPr>
            <p:cNvPr id="12" name="object 12"/>
            <p:cNvPicPr/>
            <p:nvPr/>
          </p:nvPicPr>
          <p:blipFill>
            <a:blip r:embed="rId3" cstate="print"/>
            <a:stretch>
              <a:fillRect/>
            </a:stretch>
          </p:blipFill>
          <p:spPr>
            <a:xfrm>
              <a:off x="1500886" y="3176985"/>
              <a:ext cx="176593" cy="62137"/>
            </a:xfrm>
            <a:prstGeom prst="rect">
              <a:avLst/>
            </a:prstGeom>
          </p:spPr>
        </p:pic>
        <p:sp>
          <p:nvSpPr>
            <p:cNvPr id="13" name="object 13"/>
            <p:cNvSpPr/>
            <p:nvPr/>
          </p:nvSpPr>
          <p:spPr>
            <a:xfrm>
              <a:off x="1373886" y="3191497"/>
              <a:ext cx="75565" cy="33020"/>
            </a:xfrm>
            <a:custGeom>
              <a:avLst/>
              <a:gdLst/>
              <a:ahLst/>
              <a:cxnLst/>
              <a:rect l="l" t="t" r="r" b="b"/>
              <a:pathLst>
                <a:path w="75565" h="33019">
                  <a:moveTo>
                    <a:pt x="15875" y="32410"/>
                  </a:moveTo>
                  <a:lnTo>
                    <a:pt x="6985" y="19024"/>
                  </a:lnTo>
                  <a:lnTo>
                    <a:pt x="0" y="19024"/>
                  </a:lnTo>
                  <a:lnTo>
                    <a:pt x="9398" y="32410"/>
                  </a:lnTo>
                  <a:lnTo>
                    <a:pt x="15875" y="32410"/>
                  </a:lnTo>
                  <a:close/>
                </a:path>
                <a:path w="75565" h="33019">
                  <a:moveTo>
                    <a:pt x="44958" y="10439"/>
                  </a:moveTo>
                  <a:lnTo>
                    <a:pt x="43815" y="2501"/>
                  </a:lnTo>
                  <a:lnTo>
                    <a:pt x="36830" y="0"/>
                  </a:lnTo>
                  <a:lnTo>
                    <a:pt x="19558" y="0"/>
                  </a:lnTo>
                  <a:lnTo>
                    <a:pt x="19558" y="32410"/>
                  </a:lnTo>
                  <a:lnTo>
                    <a:pt x="36195" y="32410"/>
                  </a:lnTo>
                  <a:lnTo>
                    <a:pt x="41529" y="29083"/>
                  </a:lnTo>
                  <a:lnTo>
                    <a:pt x="43815" y="24409"/>
                  </a:lnTo>
                  <a:lnTo>
                    <a:pt x="42672" y="19342"/>
                  </a:lnTo>
                  <a:lnTo>
                    <a:pt x="38354" y="14808"/>
                  </a:lnTo>
                  <a:lnTo>
                    <a:pt x="44958" y="10439"/>
                  </a:lnTo>
                  <a:close/>
                </a:path>
                <a:path w="75565" h="33019">
                  <a:moveTo>
                    <a:pt x="75184" y="32410"/>
                  </a:moveTo>
                  <a:lnTo>
                    <a:pt x="72517" y="24663"/>
                  </a:lnTo>
                  <a:lnTo>
                    <a:pt x="63627" y="0"/>
                  </a:lnTo>
                  <a:lnTo>
                    <a:pt x="57150" y="0"/>
                  </a:lnTo>
                  <a:lnTo>
                    <a:pt x="45593" y="32410"/>
                  </a:lnTo>
                  <a:lnTo>
                    <a:pt x="52070" y="32410"/>
                  </a:lnTo>
                  <a:lnTo>
                    <a:pt x="54229" y="24663"/>
                  </a:lnTo>
                  <a:lnTo>
                    <a:pt x="65786" y="24663"/>
                  </a:lnTo>
                  <a:lnTo>
                    <a:pt x="68707" y="32410"/>
                  </a:lnTo>
                  <a:lnTo>
                    <a:pt x="75184" y="32410"/>
                  </a:lnTo>
                  <a:close/>
                </a:path>
              </a:pathLst>
            </a:custGeom>
            <a:solidFill>
              <a:srgbClr val="FFFFFF"/>
            </a:solidFill>
          </p:spPr>
          <p:txBody>
            <a:bodyPr wrap="square" lIns="0" tIns="0" rIns="0" bIns="0" rtlCol="0"/>
            <a:lstStyle/>
            <a:p>
              <a:endParaRPr/>
            </a:p>
          </p:txBody>
        </p:sp>
        <p:sp>
          <p:nvSpPr>
            <p:cNvPr id="14" name="object 14"/>
            <p:cNvSpPr/>
            <p:nvPr/>
          </p:nvSpPr>
          <p:spPr>
            <a:xfrm>
              <a:off x="1370203" y="3196425"/>
              <a:ext cx="68580" cy="22225"/>
            </a:xfrm>
            <a:custGeom>
              <a:avLst/>
              <a:gdLst/>
              <a:ahLst/>
              <a:cxnLst/>
              <a:rect l="l" t="t" r="r" b="b"/>
              <a:pathLst>
                <a:path w="68580" h="22225">
                  <a:moveTo>
                    <a:pt x="12827" y="2870"/>
                  </a:moveTo>
                  <a:lnTo>
                    <a:pt x="10160" y="723"/>
                  </a:lnTo>
                  <a:lnTo>
                    <a:pt x="0" y="723"/>
                  </a:lnTo>
                  <a:lnTo>
                    <a:pt x="0" y="8458"/>
                  </a:lnTo>
                  <a:lnTo>
                    <a:pt x="8763" y="8458"/>
                  </a:lnTo>
                  <a:lnTo>
                    <a:pt x="12827" y="6477"/>
                  </a:lnTo>
                  <a:lnTo>
                    <a:pt x="12827" y="2870"/>
                  </a:lnTo>
                  <a:close/>
                </a:path>
                <a:path w="68580" h="22225">
                  <a:moveTo>
                    <a:pt x="41021" y="3302"/>
                  </a:moveTo>
                  <a:lnTo>
                    <a:pt x="38354" y="711"/>
                  </a:lnTo>
                  <a:lnTo>
                    <a:pt x="34925" y="0"/>
                  </a:lnTo>
                  <a:lnTo>
                    <a:pt x="28956" y="0"/>
                  </a:lnTo>
                  <a:lnTo>
                    <a:pt x="28956" y="7772"/>
                  </a:lnTo>
                  <a:lnTo>
                    <a:pt x="37719" y="7772"/>
                  </a:lnTo>
                  <a:lnTo>
                    <a:pt x="41021" y="6096"/>
                  </a:lnTo>
                  <a:lnTo>
                    <a:pt x="41021" y="3302"/>
                  </a:lnTo>
                  <a:close/>
                </a:path>
                <a:path w="68580" h="22225">
                  <a:moveTo>
                    <a:pt x="43434" y="17589"/>
                  </a:moveTo>
                  <a:lnTo>
                    <a:pt x="39116" y="13398"/>
                  </a:lnTo>
                  <a:lnTo>
                    <a:pt x="28956" y="13398"/>
                  </a:lnTo>
                  <a:lnTo>
                    <a:pt x="28956" y="21844"/>
                  </a:lnTo>
                  <a:lnTo>
                    <a:pt x="38354" y="21844"/>
                  </a:lnTo>
                  <a:lnTo>
                    <a:pt x="41529" y="20040"/>
                  </a:lnTo>
                  <a:lnTo>
                    <a:pt x="43434" y="17589"/>
                  </a:lnTo>
                  <a:close/>
                </a:path>
                <a:path w="68580" h="22225">
                  <a:moveTo>
                    <a:pt x="68072" y="14795"/>
                  </a:moveTo>
                  <a:lnTo>
                    <a:pt x="63754" y="2819"/>
                  </a:lnTo>
                  <a:lnTo>
                    <a:pt x="60071" y="14795"/>
                  </a:lnTo>
                  <a:lnTo>
                    <a:pt x="68072" y="14795"/>
                  </a:lnTo>
                  <a:close/>
                </a:path>
              </a:pathLst>
            </a:custGeom>
            <a:solidFill>
              <a:srgbClr val="221F1F"/>
            </a:solidFill>
          </p:spPr>
          <p:txBody>
            <a:bodyPr wrap="square" lIns="0" tIns="0" rIns="0" bIns="0" rtlCol="0"/>
            <a:lstStyle/>
            <a:p>
              <a:endParaRPr/>
            </a:p>
          </p:txBody>
        </p:sp>
        <p:sp>
          <p:nvSpPr>
            <p:cNvPr id="15" name="object 15"/>
            <p:cNvSpPr/>
            <p:nvPr/>
          </p:nvSpPr>
          <p:spPr>
            <a:xfrm>
              <a:off x="1451991" y="3191497"/>
              <a:ext cx="23495" cy="33020"/>
            </a:xfrm>
            <a:custGeom>
              <a:avLst/>
              <a:gdLst/>
              <a:ahLst/>
              <a:cxnLst/>
              <a:rect l="l" t="t" r="r" b="b"/>
              <a:pathLst>
                <a:path w="23494" h="33019">
                  <a:moveTo>
                    <a:pt x="23241" y="21120"/>
                  </a:moveTo>
                  <a:lnTo>
                    <a:pt x="23190" y="0"/>
                  </a:lnTo>
                  <a:lnTo>
                    <a:pt x="17399" y="0"/>
                  </a:lnTo>
                  <a:lnTo>
                    <a:pt x="17399" y="21120"/>
                  </a:lnTo>
                  <a:lnTo>
                    <a:pt x="11938" y="11277"/>
                  </a:lnTo>
                  <a:lnTo>
                    <a:pt x="8636" y="5334"/>
                  </a:lnTo>
                  <a:lnTo>
                    <a:pt x="5842" y="0"/>
                  </a:lnTo>
                  <a:lnTo>
                    <a:pt x="0" y="0"/>
                  </a:lnTo>
                  <a:lnTo>
                    <a:pt x="0" y="32410"/>
                  </a:lnTo>
                  <a:lnTo>
                    <a:pt x="5080" y="32410"/>
                  </a:lnTo>
                  <a:lnTo>
                    <a:pt x="5080" y="11277"/>
                  </a:lnTo>
                  <a:lnTo>
                    <a:pt x="17399" y="32410"/>
                  </a:lnTo>
                  <a:lnTo>
                    <a:pt x="23241" y="32410"/>
                  </a:lnTo>
                  <a:lnTo>
                    <a:pt x="23241" y="21120"/>
                  </a:lnTo>
                  <a:close/>
                </a:path>
              </a:pathLst>
            </a:custGeom>
            <a:solidFill>
              <a:srgbClr val="FFFFFF"/>
            </a:solidFill>
          </p:spPr>
          <p:txBody>
            <a:bodyPr wrap="square" lIns="0" tIns="0" rIns="0" bIns="0" rtlCol="0"/>
            <a:lstStyle/>
            <a:p>
              <a:endParaRPr/>
            </a:p>
          </p:txBody>
        </p:sp>
      </p:grpSp>
      <p:pic>
        <p:nvPicPr>
          <p:cNvPr id="16" name="object 16"/>
          <p:cNvPicPr/>
          <p:nvPr/>
        </p:nvPicPr>
        <p:blipFill>
          <a:blip r:embed="rId4" cstate="print"/>
          <a:stretch>
            <a:fillRect/>
          </a:stretch>
        </p:blipFill>
        <p:spPr>
          <a:xfrm>
            <a:off x="3221177" y="601929"/>
            <a:ext cx="521801" cy="687933"/>
          </a:xfrm>
          <a:prstGeom prst="rect">
            <a:avLst/>
          </a:prstGeom>
        </p:spPr>
      </p:pic>
      <p:sp>
        <p:nvSpPr>
          <p:cNvPr id="17" name="object 17"/>
          <p:cNvSpPr txBox="1"/>
          <p:nvPr/>
        </p:nvSpPr>
        <p:spPr>
          <a:xfrm>
            <a:off x="3679063" y="506349"/>
            <a:ext cx="391160" cy="132080"/>
          </a:xfrm>
          <a:prstGeom prst="rect">
            <a:avLst/>
          </a:prstGeom>
        </p:spPr>
        <p:txBody>
          <a:bodyPr vert="horz" wrap="square" lIns="0" tIns="12065" rIns="0" bIns="0" rtlCol="0">
            <a:spAutoFit/>
          </a:bodyPr>
          <a:lstStyle/>
          <a:p>
            <a:pPr marL="12700">
              <a:lnSpc>
                <a:spcPct val="100000"/>
              </a:lnSpc>
              <a:spcBef>
                <a:spcPts val="95"/>
              </a:spcBef>
            </a:pPr>
            <a:r>
              <a:rPr sz="700" b="1" spc="-10" dirty="0">
                <a:latin typeface="Montserrat"/>
                <a:cs typeface="Montserrat"/>
              </a:rPr>
              <a:t>URBAN</a:t>
            </a:r>
            <a:endParaRPr sz="700">
              <a:latin typeface="Montserrat"/>
              <a:cs typeface="Montserrat"/>
            </a:endParaRPr>
          </a:p>
        </p:txBody>
      </p:sp>
      <p:sp>
        <p:nvSpPr>
          <p:cNvPr id="18" name="object 18"/>
          <p:cNvSpPr txBox="1"/>
          <p:nvPr/>
        </p:nvSpPr>
        <p:spPr>
          <a:xfrm>
            <a:off x="3115182" y="1340612"/>
            <a:ext cx="267335" cy="132080"/>
          </a:xfrm>
          <a:prstGeom prst="rect">
            <a:avLst/>
          </a:prstGeom>
        </p:spPr>
        <p:txBody>
          <a:bodyPr vert="horz" wrap="square" lIns="0" tIns="12065" rIns="0" bIns="0" rtlCol="0">
            <a:spAutoFit/>
          </a:bodyPr>
          <a:lstStyle/>
          <a:p>
            <a:pPr marL="12700">
              <a:lnSpc>
                <a:spcPct val="100000"/>
              </a:lnSpc>
              <a:spcBef>
                <a:spcPts val="95"/>
              </a:spcBef>
            </a:pPr>
            <a:r>
              <a:rPr sz="700" b="1" spc="-20" dirty="0">
                <a:latin typeface="Montserrat"/>
                <a:cs typeface="Montserrat"/>
              </a:rPr>
              <a:t>RAIN</a:t>
            </a:r>
            <a:endParaRPr sz="700">
              <a:latin typeface="Montserrat"/>
              <a:cs typeface="Montserrat"/>
            </a:endParaRPr>
          </a:p>
        </p:txBody>
      </p:sp>
      <p:pic>
        <p:nvPicPr>
          <p:cNvPr id="19" name="object 19"/>
          <p:cNvPicPr/>
          <p:nvPr/>
        </p:nvPicPr>
        <p:blipFill>
          <a:blip r:embed="rId5" cstate="print"/>
          <a:stretch>
            <a:fillRect/>
          </a:stretch>
        </p:blipFill>
        <p:spPr>
          <a:xfrm>
            <a:off x="3999865" y="630504"/>
            <a:ext cx="581456" cy="696950"/>
          </a:xfrm>
          <a:prstGeom prst="rect">
            <a:avLst/>
          </a:prstGeom>
        </p:spPr>
      </p:pic>
      <p:sp>
        <p:nvSpPr>
          <p:cNvPr id="20" name="object 20"/>
          <p:cNvSpPr/>
          <p:nvPr/>
        </p:nvSpPr>
        <p:spPr>
          <a:xfrm>
            <a:off x="3332353" y="1558036"/>
            <a:ext cx="1077595" cy="295910"/>
          </a:xfrm>
          <a:custGeom>
            <a:avLst/>
            <a:gdLst/>
            <a:ahLst/>
            <a:cxnLst/>
            <a:rect l="l" t="t" r="r" b="b"/>
            <a:pathLst>
              <a:path w="1077595" h="295910">
                <a:moveTo>
                  <a:pt x="90424" y="43941"/>
                </a:moveTo>
                <a:lnTo>
                  <a:pt x="0" y="0"/>
                </a:lnTo>
                <a:lnTo>
                  <a:pt x="4445" y="88264"/>
                </a:lnTo>
              </a:path>
              <a:path w="1077595" h="295910">
                <a:moveTo>
                  <a:pt x="1077214" y="17017"/>
                </a:moveTo>
                <a:lnTo>
                  <a:pt x="1043305" y="61467"/>
                </a:lnTo>
                <a:lnTo>
                  <a:pt x="1005839" y="102742"/>
                </a:lnTo>
                <a:lnTo>
                  <a:pt x="964946" y="140588"/>
                </a:lnTo>
                <a:lnTo>
                  <a:pt x="921004" y="175006"/>
                </a:lnTo>
                <a:lnTo>
                  <a:pt x="874013" y="205485"/>
                </a:lnTo>
                <a:lnTo>
                  <a:pt x="824357" y="232028"/>
                </a:lnTo>
                <a:lnTo>
                  <a:pt x="772413" y="254253"/>
                </a:lnTo>
                <a:lnTo>
                  <a:pt x="718058" y="271906"/>
                </a:lnTo>
                <a:lnTo>
                  <a:pt x="661797" y="284733"/>
                </a:lnTo>
                <a:lnTo>
                  <a:pt x="603885" y="292734"/>
                </a:lnTo>
                <a:lnTo>
                  <a:pt x="544322" y="295401"/>
                </a:lnTo>
                <a:lnTo>
                  <a:pt x="483870" y="292607"/>
                </a:lnTo>
                <a:lnTo>
                  <a:pt x="424942" y="284352"/>
                </a:lnTo>
                <a:lnTo>
                  <a:pt x="367792" y="271017"/>
                </a:lnTo>
                <a:lnTo>
                  <a:pt x="312674" y="252856"/>
                </a:lnTo>
                <a:lnTo>
                  <a:pt x="259969" y="229869"/>
                </a:lnTo>
                <a:lnTo>
                  <a:pt x="209676" y="202564"/>
                </a:lnTo>
                <a:lnTo>
                  <a:pt x="162306" y="171069"/>
                </a:lnTo>
                <a:lnTo>
                  <a:pt x="117983" y="135635"/>
                </a:lnTo>
                <a:lnTo>
                  <a:pt x="76835" y="96519"/>
                </a:lnTo>
                <a:lnTo>
                  <a:pt x="39370" y="53975"/>
                </a:lnTo>
                <a:lnTo>
                  <a:pt x="5587" y="8254"/>
                </a:lnTo>
              </a:path>
            </a:pathLst>
          </a:custGeom>
          <a:ln w="13309">
            <a:solidFill>
              <a:srgbClr val="000000"/>
            </a:solidFill>
          </a:ln>
        </p:spPr>
        <p:txBody>
          <a:bodyPr wrap="square" lIns="0" tIns="0" rIns="0" bIns="0" rtlCol="0"/>
          <a:lstStyle/>
          <a:p>
            <a:endParaRPr/>
          </a:p>
        </p:txBody>
      </p:sp>
      <p:sp>
        <p:nvSpPr>
          <p:cNvPr id="21" name="object 21"/>
          <p:cNvSpPr txBox="1"/>
          <p:nvPr/>
        </p:nvSpPr>
        <p:spPr>
          <a:xfrm>
            <a:off x="2709164" y="1350645"/>
            <a:ext cx="2252980" cy="1297940"/>
          </a:xfrm>
          <a:prstGeom prst="rect">
            <a:avLst/>
          </a:prstGeom>
        </p:spPr>
        <p:txBody>
          <a:bodyPr vert="horz" wrap="square" lIns="0" tIns="12065" rIns="0" bIns="0" rtlCol="0">
            <a:spAutoFit/>
          </a:bodyPr>
          <a:lstStyle/>
          <a:p>
            <a:pPr marR="349885" algn="r">
              <a:lnSpc>
                <a:spcPts val="740"/>
              </a:lnSpc>
              <a:spcBef>
                <a:spcPts val="95"/>
              </a:spcBef>
            </a:pPr>
            <a:r>
              <a:rPr sz="700" b="1" spc="-10" dirty="0">
                <a:latin typeface="Montserrat"/>
                <a:cs typeface="Montserrat"/>
              </a:rPr>
              <a:t>SPORT</a:t>
            </a:r>
            <a:endParaRPr sz="700">
              <a:latin typeface="Montserrat"/>
              <a:cs typeface="Montserrat"/>
            </a:endParaRPr>
          </a:p>
          <a:p>
            <a:pPr marL="48260" algn="ctr">
              <a:lnSpc>
                <a:spcPts val="590"/>
              </a:lnSpc>
            </a:pPr>
            <a:r>
              <a:rPr sz="650" dirty="0">
                <a:solidFill>
                  <a:srgbClr val="7E7E7E"/>
                </a:solidFill>
                <a:latin typeface="Montserrat"/>
                <a:cs typeface="Montserrat"/>
              </a:rPr>
              <a:t>Presión</a:t>
            </a:r>
            <a:r>
              <a:rPr sz="650" spc="140" dirty="0">
                <a:solidFill>
                  <a:srgbClr val="7E7E7E"/>
                </a:solidFill>
                <a:latin typeface="Montserrat"/>
                <a:cs typeface="Montserrat"/>
              </a:rPr>
              <a:t> </a:t>
            </a:r>
            <a:r>
              <a:rPr sz="650" spc="-10" dirty="0">
                <a:solidFill>
                  <a:srgbClr val="7E7E7E"/>
                </a:solidFill>
                <a:latin typeface="Montserrat"/>
                <a:cs typeface="Montserrat"/>
              </a:rPr>
              <a:t>Botón</a:t>
            </a:r>
            <a:endParaRPr sz="650">
              <a:latin typeface="Montserrat"/>
              <a:cs typeface="Montserrat"/>
            </a:endParaRPr>
          </a:p>
          <a:p>
            <a:pPr marL="47625" algn="ctr">
              <a:lnSpc>
                <a:spcPts val="600"/>
              </a:lnSpc>
            </a:pPr>
            <a:r>
              <a:rPr sz="650" spc="-20" dirty="0">
                <a:solidFill>
                  <a:srgbClr val="7E7E7E"/>
                </a:solidFill>
                <a:latin typeface="Montserrat"/>
                <a:cs typeface="Montserrat"/>
              </a:rPr>
              <a:t>MODE</a:t>
            </a:r>
            <a:endParaRPr sz="650">
              <a:latin typeface="Montserrat"/>
              <a:cs typeface="Montserrat"/>
            </a:endParaRPr>
          </a:p>
          <a:p>
            <a:pPr marL="938530" marR="882015" algn="ctr">
              <a:lnSpc>
                <a:spcPct val="76900"/>
              </a:lnSpc>
              <a:spcBef>
                <a:spcPts val="90"/>
              </a:spcBef>
            </a:pPr>
            <a:r>
              <a:rPr sz="650" spc="-10" dirty="0">
                <a:solidFill>
                  <a:srgbClr val="7E7E7E"/>
                </a:solidFill>
                <a:latin typeface="Montserrat"/>
                <a:cs typeface="Montserrat"/>
              </a:rPr>
              <a:t>Comando</a:t>
            </a:r>
            <a:r>
              <a:rPr sz="650" spc="500" dirty="0">
                <a:solidFill>
                  <a:srgbClr val="7E7E7E"/>
                </a:solidFill>
                <a:latin typeface="Montserrat"/>
                <a:cs typeface="Montserrat"/>
              </a:rPr>
              <a:t> </a:t>
            </a:r>
            <a:r>
              <a:rPr sz="650" spc="-10" dirty="0">
                <a:solidFill>
                  <a:srgbClr val="7E7E7E"/>
                </a:solidFill>
                <a:latin typeface="Montserrat"/>
                <a:cs typeface="Montserrat"/>
              </a:rPr>
              <a:t>derecho</a:t>
            </a:r>
            <a:endParaRPr sz="650">
              <a:latin typeface="Montserrat"/>
              <a:cs typeface="Montserrat"/>
            </a:endParaRPr>
          </a:p>
          <a:p>
            <a:pPr>
              <a:lnSpc>
                <a:spcPct val="100000"/>
              </a:lnSpc>
            </a:pPr>
            <a:endParaRPr sz="800">
              <a:latin typeface="Montserrat"/>
              <a:cs typeface="Montserrat"/>
            </a:endParaRPr>
          </a:p>
          <a:p>
            <a:pPr>
              <a:lnSpc>
                <a:spcPct val="100000"/>
              </a:lnSpc>
              <a:spcBef>
                <a:spcPts val="35"/>
              </a:spcBef>
            </a:pPr>
            <a:endParaRPr sz="800">
              <a:latin typeface="Montserrat"/>
              <a:cs typeface="Montserrat"/>
            </a:endParaRPr>
          </a:p>
          <a:p>
            <a:pPr marL="12700" algn="just">
              <a:lnSpc>
                <a:spcPct val="100000"/>
              </a:lnSpc>
            </a:pPr>
            <a:r>
              <a:rPr sz="800" b="1" dirty="0">
                <a:latin typeface="Montserrat"/>
                <a:cs typeface="Montserrat"/>
              </a:rPr>
              <a:t>12a.</a:t>
            </a:r>
            <a:r>
              <a:rPr sz="800" b="1" spc="-25" dirty="0">
                <a:latin typeface="Montserrat"/>
                <a:cs typeface="Montserrat"/>
              </a:rPr>
              <a:t> </a:t>
            </a:r>
            <a:r>
              <a:rPr sz="800" b="1" spc="-20" dirty="0">
                <a:latin typeface="Montserrat"/>
                <a:cs typeface="Montserrat"/>
              </a:rPr>
              <a:t>URBAN</a:t>
            </a:r>
            <a:endParaRPr sz="800">
              <a:latin typeface="Montserrat"/>
              <a:cs typeface="Montserrat"/>
            </a:endParaRPr>
          </a:p>
          <a:p>
            <a:pPr marL="12700" marR="5080" algn="just">
              <a:lnSpc>
                <a:spcPct val="100000"/>
              </a:lnSpc>
              <a:spcBef>
                <a:spcPts val="495"/>
              </a:spcBef>
            </a:pPr>
            <a:r>
              <a:rPr sz="700" dirty="0">
                <a:latin typeface="Montserrat"/>
                <a:cs typeface="Montserrat"/>
              </a:rPr>
              <a:t>El</a:t>
            </a:r>
            <a:r>
              <a:rPr sz="700" spc="30" dirty="0">
                <a:latin typeface="Montserrat"/>
                <a:cs typeface="Montserrat"/>
              </a:rPr>
              <a:t> </a:t>
            </a:r>
            <a:r>
              <a:rPr sz="700" dirty="0">
                <a:latin typeface="Montserrat"/>
                <a:cs typeface="Montserrat"/>
              </a:rPr>
              <a:t>motor</a:t>
            </a:r>
            <a:r>
              <a:rPr sz="700" spc="25" dirty="0">
                <a:latin typeface="Montserrat"/>
                <a:cs typeface="Montserrat"/>
              </a:rPr>
              <a:t> </a:t>
            </a:r>
            <a:r>
              <a:rPr sz="700" dirty="0">
                <a:latin typeface="Montserrat"/>
                <a:cs typeface="Montserrat"/>
              </a:rPr>
              <a:t>y</a:t>
            </a:r>
            <a:r>
              <a:rPr sz="700" spc="45" dirty="0">
                <a:latin typeface="Montserrat"/>
                <a:cs typeface="Montserrat"/>
              </a:rPr>
              <a:t> </a:t>
            </a:r>
            <a:r>
              <a:rPr sz="700" dirty="0">
                <a:latin typeface="Montserrat"/>
                <a:cs typeface="Montserrat"/>
              </a:rPr>
              <a:t>el</a:t>
            </a:r>
            <a:r>
              <a:rPr sz="700" spc="30" dirty="0">
                <a:latin typeface="Montserrat"/>
                <a:cs typeface="Montserrat"/>
              </a:rPr>
              <a:t> </a:t>
            </a:r>
            <a:r>
              <a:rPr sz="700" dirty="0">
                <a:latin typeface="Montserrat"/>
                <a:cs typeface="Montserrat"/>
              </a:rPr>
              <a:t>sistema</a:t>
            </a:r>
            <a:r>
              <a:rPr sz="700" spc="40" dirty="0">
                <a:latin typeface="Montserrat"/>
                <a:cs typeface="Montserrat"/>
              </a:rPr>
              <a:t> </a:t>
            </a:r>
            <a:r>
              <a:rPr sz="700" dirty="0">
                <a:latin typeface="Montserrat"/>
                <a:cs typeface="Montserrat"/>
              </a:rPr>
              <a:t>de</a:t>
            </a:r>
            <a:r>
              <a:rPr sz="700" spc="40" dirty="0">
                <a:latin typeface="Montserrat"/>
                <a:cs typeface="Montserrat"/>
              </a:rPr>
              <a:t> </a:t>
            </a:r>
            <a:r>
              <a:rPr sz="700" dirty="0">
                <a:latin typeface="Montserrat"/>
                <a:cs typeface="Montserrat"/>
              </a:rPr>
              <a:t>frenos</a:t>
            </a:r>
            <a:r>
              <a:rPr sz="700" spc="40" dirty="0">
                <a:latin typeface="Montserrat"/>
                <a:cs typeface="Montserrat"/>
              </a:rPr>
              <a:t> </a:t>
            </a:r>
            <a:r>
              <a:rPr sz="700" dirty="0">
                <a:latin typeface="Montserrat"/>
                <a:cs typeface="Montserrat"/>
              </a:rPr>
              <a:t>ABS</a:t>
            </a:r>
            <a:r>
              <a:rPr sz="700" spc="30" dirty="0">
                <a:latin typeface="Montserrat"/>
                <a:cs typeface="Montserrat"/>
              </a:rPr>
              <a:t> </a:t>
            </a:r>
            <a:r>
              <a:rPr sz="700" dirty="0">
                <a:latin typeface="Montserrat"/>
                <a:cs typeface="Montserrat"/>
              </a:rPr>
              <a:t>se</a:t>
            </a:r>
            <a:r>
              <a:rPr sz="700" spc="40" dirty="0">
                <a:latin typeface="Montserrat"/>
                <a:cs typeface="Montserrat"/>
              </a:rPr>
              <a:t> </a:t>
            </a:r>
            <a:r>
              <a:rPr sz="700" spc="-10" dirty="0">
                <a:latin typeface="Montserrat"/>
                <a:cs typeface="Montserrat"/>
              </a:rPr>
              <a:t>modifican</a:t>
            </a:r>
            <a:r>
              <a:rPr sz="700" spc="500" dirty="0">
                <a:latin typeface="Montserrat"/>
                <a:cs typeface="Montserrat"/>
              </a:rPr>
              <a:t> </a:t>
            </a:r>
            <a:r>
              <a:rPr sz="700" dirty="0">
                <a:latin typeface="Montserrat"/>
                <a:cs typeface="Montserrat"/>
              </a:rPr>
              <a:t>para</a:t>
            </a:r>
            <a:r>
              <a:rPr sz="700" spc="320" dirty="0">
                <a:latin typeface="Montserrat"/>
                <a:cs typeface="Montserrat"/>
              </a:rPr>
              <a:t> </a:t>
            </a:r>
            <a:r>
              <a:rPr sz="700" dirty="0">
                <a:latin typeface="Montserrat"/>
                <a:cs typeface="Montserrat"/>
              </a:rPr>
              <a:t>adaptarse</a:t>
            </a:r>
            <a:r>
              <a:rPr sz="700" spc="330" dirty="0">
                <a:latin typeface="Montserrat"/>
                <a:cs typeface="Montserrat"/>
              </a:rPr>
              <a:t> </a:t>
            </a:r>
            <a:r>
              <a:rPr sz="700" dirty="0">
                <a:latin typeface="Montserrat"/>
                <a:cs typeface="Montserrat"/>
              </a:rPr>
              <a:t>a</a:t>
            </a:r>
            <a:r>
              <a:rPr sz="700" spc="310" dirty="0">
                <a:latin typeface="Montserrat"/>
                <a:cs typeface="Montserrat"/>
              </a:rPr>
              <a:t> </a:t>
            </a:r>
            <a:r>
              <a:rPr sz="700" dirty="0">
                <a:latin typeface="Montserrat"/>
                <a:cs typeface="Montserrat"/>
              </a:rPr>
              <a:t>la</a:t>
            </a:r>
            <a:r>
              <a:rPr sz="700" spc="325" dirty="0">
                <a:latin typeface="Montserrat"/>
                <a:cs typeface="Montserrat"/>
              </a:rPr>
              <a:t> </a:t>
            </a:r>
            <a:r>
              <a:rPr sz="700" dirty="0">
                <a:latin typeface="Montserrat"/>
                <a:cs typeface="Montserrat"/>
              </a:rPr>
              <a:t>ciudad</a:t>
            </a:r>
            <a:r>
              <a:rPr sz="700" spc="325" dirty="0">
                <a:latin typeface="Montserrat"/>
                <a:cs typeface="Montserrat"/>
              </a:rPr>
              <a:t> </a:t>
            </a:r>
            <a:r>
              <a:rPr sz="700" dirty="0">
                <a:latin typeface="Montserrat"/>
                <a:cs typeface="Montserrat"/>
              </a:rPr>
              <a:t>en</a:t>
            </a:r>
            <a:r>
              <a:rPr sz="700" spc="320" dirty="0">
                <a:latin typeface="Montserrat"/>
                <a:cs typeface="Montserrat"/>
              </a:rPr>
              <a:t> </a:t>
            </a:r>
            <a:r>
              <a:rPr sz="700" dirty="0">
                <a:latin typeface="Montserrat"/>
                <a:cs typeface="Montserrat"/>
              </a:rPr>
              <a:t>todo</a:t>
            </a:r>
            <a:r>
              <a:rPr sz="700" spc="320" dirty="0">
                <a:latin typeface="Montserrat"/>
                <a:cs typeface="Montserrat"/>
              </a:rPr>
              <a:t> </a:t>
            </a:r>
            <a:r>
              <a:rPr sz="700" dirty="0">
                <a:latin typeface="Montserrat"/>
                <a:cs typeface="Montserrat"/>
              </a:rPr>
              <a:t>tipo</a:t>
            </a:r>
            <a:r>
              <a:rPr sz="700" spc="33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carreteras.</a:t>
            </a:r>
            <a:r>
              <a:rPr sz="700" spc="120" dirty="0">
                <a:latin typeface="Montserrat"/>
                <a:cs typeface="Montserrat"/>
              </a:rPr>
              <a:t> </a:t>
            </a:r>
            <a:r>
              <a:rPr sz="700" dirty="0">
                <a:latin typeface="Montserrat"/>
                <a:cs typeface="Montserrat"/>
              </a:rPr>
              <a:t>La</a:t>
            </a:r>
            <a:r>
              <a:rPr sz="700" spc="120" dirty="0">
                <a:latin typeface="Montserrat"/>
                <a:cs typeface="Montserrat"/>
              </a:rPr>
              <a:t> </a:t>
            </a:r>
            <a:r>
              <a:rPr sz="700" dirty="0">
                <a:latin typeface="Montserrat"/>
                <a:cs typeface="Montserrat"/>
              </a:rPr>
              <a:t>velocidad</a:t>
            </a:r>
            <a:r>
              <a:rPr sz="700" spc="110" dirty="0">
                <a:latin typeface="Montserrat"/>
                <a:cs typeface="Montserrat"/>
              </a:rPr>
              <a:t> </a:t>
            </a:r>
            <a:r>
              <a:rPr sz="700" dirty="0">
                <a:latin typeface="Montserrat"/>
                <a:cs typeface="Montserrat"/>
              </a:rPr>
              <a:t>máxima</a:t>
            </a:r>
            <a:r>
              <a:rPr sz="700" spc="130" dirty="0">
                <a:latin typeface="Montserrat"/>
                <a:cs typeface="Montserrat"/>
              </a:rPr>
              <a:t> </a:t>
            </a:r>
            <a:r>
              <a:rPr sz="700" dirty="0">
                <a:latin typeface="Montserrat"/>
                <a:cs typeface="Montserrat"/>
              </a:rPr>
              <a:t>está</a:t>
            </a:r>
            <a:r>
              <a:rPr sz="700" spc="110" dirty="0">
                <a:latin typeface="Montserrat"/>
                <a:cs typeface="Montserrat"/>
              </a:rPr>
              <a:t> </a:t>
            </a:r>
            <a:r>
              <a:rPr sz="700" dirty="0">
                <a:latin typeface="Montserrat"/>
                <a:cs typeface="Montserrat"/>
              </a:rPr>
              <a:t>limitada</a:t>
            </a:r>
            <a:r>
              <a:rPr sz="700" spc="125" dirty="0">
                <a:latin typeface="Montserrat"/>
                <a:cs typeface="Montserrat"/>
              </a:rPr>
              <a:t> </a:t>
            </a:r>
            <a:r>
              <a:rPr sz="700" spc="-50" dirty="0">
                <a:latin typeface="Montserrat"/>
                <a:cs typeface="Montserrat"/>
              </a:rPr>
              <a:t>a</a:t>
            </a:r>
            <a:r>
              <a:rPr sz="700" spc="500" dirty="0">
                <a:latin typeface="Montserrat"/>
                <a:cs typeface="Montserrat"/>
              </a:rPr>
              <a:t> </a:t>
            </a:r>
            <a:r>
              <a:rPr sz="700" dirty="0">
                <a:latin typeface="Montserrat"/>
                <a:cs typeface="Montserrat"/>
              </a:rPr>
              <a:t>105</a:t>
            </a:r>
            <a:r>
              <a:rPr sz="700" spc="-10" dirty="0">
                <a:latin typeface="Montserrat"/>
                <a:cs typeface="Montserrat"/>
              </a:rPr>
              <a:t> </a:t>
            </a:r>
            <a:r>
              <a:rPr sz="700" dirty="0">
                <a:latin typeface="Montserrat"/>
                <a:cs typeface="Montserrat"/>
              </a:rPr>
              <a:t>km/h y</a:t>
            </a:r>
            <a:r>
              <a:rPr sz="700" spc="-20"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frenado ABS</a:t>
            </a:r>
            <a:r>
              <a:rPr sz="700" spc="-20" dirty="0">
                <a:latin typeface="Montserrat"/>
                <a:cs typeface="Montserrat"/>
              </a:rPr>
              <a:t> </a:t>
            </a:r>
            <a:r>
              <a:rPr sz="700" dirty="0">
                <a:latin typeface="Montserrat"/>
                <a:cs typeface="Montserrat"/>
              </a:rPr>
              <a:t>está</a:t>
            </a:r>
            <a:r>
              <a:rPr sz="700" spc="-15" dirty="0">
                <a:latin typeface="Montserrat"/>
                <a:cs typeface="Montserrat"/>
              </a:rPr>
              <a:t> </a:t>
            </a:r>
            <a:r>
              <a:rPr sz="700" spc="-10" dirty="0">
                <a:latin typeface="Montserrat"/>
                <a:cs typeface="Montserrat"/>
              </a:rPr>
              <a:t>optimizado.</a:t>
            </a:r>
            <a:endParaRPr sz="700">
              <a:latin typeface="Montserrat"/>
              <a:cs typeface="Montserrat"/>
            </a:endParaRPr>
          </a:p>
        </p:txBody>
      </p:sp>
      <p:grpSp>
        <p:nvGrpSpPr>
          <p:cNvPr id="22" name="object 22"/>
          <p:cNvGrpSpPr/>
          <p:nvPr/>
        </p:nvGrpSpPr>
        <p:grpSpPr>
          <a:xfrm>
            <a:off x="3618738" y="2762135"/>
            <a:ext cx="379095" cy="135890"/>
            <a:chOff x="3618738" y="2762135"/>
            <a:chExt cx="379095" cy="135890"/>
          </a:xfrm>
        </p:grpSpPr>
        <p:sp>
          <p:nvSpPr>
            <p:cNvPr id="23" name="object 23"/>
            <p:cNvSpPr/>
            <p:nvPr/>
          </p:nvSpPr>
          <p:spPr>
            <a:xfrm>
              <a:off x="3618738" y="2762135"/>
              <a:ext cx="379095" cy="135890"/>
            </a:xfrm>
            <a:custGeom>
              <a:avLst/>
              <a:gdLst/>
              <a:ahLst/>
              <a:cxnLst/>
              <a:rect l="l" t="t" r="r" b="b"/>
              <a:pathLst>
                <a:path w="379095" h="135889">
                  <a:moveTo>
                    <a:pt x="341249" y="0"/>
                  </a:moveTo>
                  <a:lnTo>
                    <a:pt x="37464" y="0"/>
                  </a:lnTo>
                  <a:lnTo>
                    <a:pt x="22860" y="2959"/>
                  </a:lnTo>
                  <a:lnTo>
                    <a:pt x="11049" y="10998"/>
                  </a:lnTo>
                  <a:lnTo>
                    <a:pt x="2921" y="22898"/>
                  </a:lnTo>
                  <a:lnTo>
                    <a:pt x="0" y="37414"/>
                  </a:lnTo>
                  <a:lnTo>
                    <a:pt x="0" y="98234"/>
                  </a:lnTo>
                  <a:lnTo>
                    <a:pt x="2921" y="112763"/>
                  </a:lnTo>
                  <a:lnTo>
                    <a:pt x="11049" y="124663"/>
                  </a:lnTo>
                  <a:lnTo>
                    <a:pt x="22860" y="132702"/>
                  </a:lnTo>
                  <a:lnTo>
                    <a:pt x="37464" y="135648"/>
                  </a:lnTo>
                  <a:lnTo>
                    <a:pt x="341249" y="135648"/>
                  </a:lnTo>
                  <a:lnTo>
                    <a:pt x="355853" y="132702"/>
                  </a:lnTo>
                  <a:lnTo>
                    <a:pt x="367664" y="124663"/>
                  </a:lnTo>
                  <a:lnTo>
                    <a:pt x="375792" y="112763"/>
                  </a:lnTo>
                  <a:lnTo>
                    <a:pt x="378713" y="98234"/>
                  </a:lnTo>
                  <a:lnTo>
                    <a:pt x="378713" y="37414"/>
                  </a:lnTo>
                  <a:lnTo>
                    <a:pt x="375792" y="22898"/>
                  </a:lnTo>
                  <a:lnTo>
                    <a:pt x="367664" y="10998"/>
                  </a:lnTo>
                  <a:lnTo>
                    <a:pt x="355853" y="2959"/>
                  </a:lnTo>
                  <a:lnTo>
                    <a:pt x="341249" y="0"/>
                  </a:lnTo>
                  <a:close/>
                </a:path>
              </a:pathLst>
            </a:custGeom>
            <a:solidFill>
              <a:srgbClr val="221F1F"/>
            </a:solidFill>
          </p:spPr>
          <p:txBody>
            <a:bodyPr wrap="square" lIns="0" tIns="0" rIns="0" bIns="0" rtlCol="0"/>
            <a:lstStyle/>
            <a:p>
              <a:endParaRPr/>
            </a:p>
          </p:txBody>
        </p:sp>
        <p:pic>
          <p:nvPicPr>
            <p:cNvPr id="24" name="object 24"/>
            <p:cNvPicPr/>
            <p:nvPr/>
          </p:nvPicPr>
          <p:blipFill>
            <a:blip r:embed="rId6" cstate="print"/>
            <a:stretch>
              <a:fillRect/>
            </a:stretch>
          </p:blipFill>
          <p:spPr>
            <a:xfrm>
              <a:off x="3660013" y="2793314"/>
              <a:ext cx="302513" cy="73367"/>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6834"/>
            <a:ext cx="2253615" cy="2576195"/>
          </a:xfrm>
          <a:prstGeom prst="rect">
            <a:avLst/>
          </a:prstGeom>
        </p:spPr>
        <p:txBody>
          <a:bodyPr vert="horz" wrap="square" lIns="0" tIns="12700" rIns="0" bIns="0" rtlCol="0">
            <a:spAutoFit/>
          </a:bodyPr>
          <a:lstStyle/>
          <a:p>
            <a:pPr marL="12700">
              <a:lnSpc>
                <a:spcPct val="100000"/>
              </a:lnSpc>
              <a:spcBef>
                <a:spcPts val="100"/>
              </a:spcBef>
            </a:pPr>
            <a:r>
              <a:rPr sz="900" b="1" dirty="0">
                <a:latin typeface="Montserrat"/>
                <a:cs typeface="Montserrat"/>
              </a:rPr>
              <a:t>12b.</a:t>
            </a:r>
            <a:r>
              <a:rPr sz="900" b="1" spc="-15" dirty="0">
                <a:latin typeface="Montserrat"/>
                <a:cs typeface="Montserrat"/>
              </a:rPr>
              <a:t> </a:t>
            </a:r>
            <a:r>
              <a:rPr sz="900" b="1" spc="-10" dirty="0">
                <a:latin typeface="Montserrat"/>
                <a:cs typeface="Montserrat"/>
              </a:rPr>
              <a:t>SPORT</a:t>
            </a:r>
            <a:endParaRPr sz="900">
              <a:latin typeface="Montserrat"/>
              <a:cs typeface="Montserrat"/>
            </a:endParaRPr>
          </a:p>
          <a:p>
            <a:pPr marL="12700" marR="5080" algn="just">
              <a:lnSpc>
                <a:spcPct val="100000"/>
              </a:lnSpc>
              <a:spcBef>
                <a:spcPts val="515"/>
              </a:spcBef>
            </a:pPr>
            <a:r>
              <a:rPr sz="700" dirty="0">
                <a:latin typeface="Montserrat"/>
                <a:cs typeface="Montserrat"/>
              </a:rPr>
              <a:t>El</a:t>
            </a:r>
            <a:r>
              <a:rPr sz="700" spc="30" dirty="0">
                <a:latin typeface="Montserrat"/>
                <a:cs typeface="Montserrat"/>
              </a:rPr>
              <a:t> </a:t>
            </a:r>
            <a:r>
              <a:rPr sz="700" dirty="0">
                <a:latin typeface="Montserrat"/>
                <a:cs typeface="Montserrat"/>
              </a:rPr>
              <a:t>motor</a:t>
            </a:r>
            <a:r>
              <a:rPr sz="700" spc="25" dirty="0">
                <a:latin typeface="Montserrat"/>
                <a:cs typeface="Montserrat"/>
              </a:rPr>
              <a:t> </a:t>
            </a:r>
            <a:r>
              <a:rPr sz="700" dirty="0">
                <a:latin typeface="Montserrat"/>
                <a:cs typeface="Montserrat"/>
              </a:rPr>
              <a:t>y</a:t>
            </a:r>
            <a:r>
              <a:rPr sz="700" spc="45" dirty="0">
                <a:latin typeface="Montserrat"/>
                <a:cs typeface="Montserrat"/>
              </a:rPr>
              <a:t> </a:t>
            </a:r>
            <a:r>
              <a:rPr sz="700" dirty="0">
                <a:latin typeface="Montserrat"/>
                <a:cs typeface="Montserrat"/>
              </a:rPr>
              <a:t>el</a:t>
            </a:r>
            <a:r>
              <a:rPr sz="700" spc="35" dirty="0">
                <a:latin typeface="Montserrat"/>
                <a:cs typeface="Montserrat"/>
              </a:rPr>
              <a:t> </a:t>
            </a:r>
            <a:r>
              <a:rPr sz="700" dirty="0">
                <a:latin typeface="Montserrat"/>
                <a:cs typeface="Montserrat"/>
              </a:rPr>
              <a:t>sistema</a:t>
            </a:r>
            <a:r>
              <a:rPr sz="700" spc="40" dirty="0">
                <a:latin typeface="Montserrat"/>
                <a:cs typeface="Montserrat"/>
              </a:rPr>
              <a:t> </a:t>
            </a:r>
            <a:r>
              <a:rPr sz="700" dirty="0">
                <a:latin typeface="Montserrat"/>
                <a:cs typeface="Montserrat"/>
              </a:rPr>
              <a:t>de</a:t>
            </a:r>
            <a:r>
              <a:rPr sz="700" spc="40" dirty="0">
                <a:latin typeface="Montserrat"/>
                <a:cs typeface="Montserrat"/>
              </a:rPr>
              <a:t> </a:t>
            </a:r>
            <a:r>
              <a:rPr sz="700" dirty="0">
                <a:latin typeface="Montserrat"/>
                <a:cs typeface="Montserrat"/>
              </a:rPr>
              <a:t>frenos</a:t>
            </a:r>
            <a:r>
              <a:rPr sz="700" spc="35" dirty="0">
                <a:latin typeface="Montserrat"/>
                <a:cs typeface="Montserrat"/>
              </a:rPr>
              <a:t> </a:t>
            </a:r>
            <a:r>
              <a:rPr sz="700" dirty="0">
                <a:latin typeface="Montserrat"/>
                <a:cs typeface="Montserrat"/>
              </a:rPr>
              <a:t>ABS</a:t>
            </a:r>
            <a:r>
              <a:rPr sz="700" spc="35" dirty="0">
                <a:latin typeface="Montserrat"/>
                <a:cs typeface="Montserrat"/>
              </a:rPr>
              <a:t> </a:t>
            </a:r>
            <a:r>
              <a:rPr sz="700" dirty="0">
                <a:latin typeface="Montserrat"/>
                <a:cs typeface="Montserrat"/>
              </a:rPr>
              <a:t>se</a:t>
            </a:r>
            <a:r>
              <a:rPr sz="700" spc="40" dirty="0">
                <a:latin typeface="Montserrat"/>
                <a:cs typeface="Montserrat"/>
              </a:rPr>
              <a:t> </a:t>
            </a:r>
            <a:r>
              <a:rPr sz="700" spc="-10" dirty="0">
                <a:latin typeface="Montserrat"/>
                <a:cs typeface="Montserrat"/>
              </a:rPr>
              <a:t>modifican</a:t>
            </a:r>
            <a:r>
              <a:rPr sz="700" spc="500" dirty="0">
                <a:latin typeface="Montserrat"/>
                <a:cs typeface="Montserrat"/>
              </a:rPr>
              <a:t> </a:t>
            </a:r>
            <a:r>
              <a:rPr sz="700" dirty="0">
                <a:latin typeface="Montserrat"/>
                <a:cs typeface="Montserrat"/>
              </a:rPr>
              <a:t>para</a:t>
            </a:r>
            <a:r>
              <a:rPr sz="700" spc="95" dirty="0">
                <a:latin typeface="Montserrat"/>
                <a:cs typeface="Montserrat"/>
              </a:rPr>
              <a:t> </a:t>
            </a:r>
            <a:r>
              <a:rPr sz="700" dirty="0">
                <a:latin typeface="Montserrat"/>
                <a:cs typeface="Montserrat"/>
              </a:rPr>
              <a:t>adaptarse</a:t>
            </a:r>
            <a:r>
              <a:rPr sz="700" spc="90" dirty="0">
                <a:latin typeface="Montserrat"/>
                <a:cs typeface="Montserrat"/>
              </a:rPr>
              <a:t> </a:t>
            </a:r>
            <a:r>
              <a:rPr sz="700" dirty="0">
                <a:latin typeface="Montserrat"/>
                <a:cs typeface="Montserrat"/>
              </a:rPr>
              <a:t>a</a:t>
            </a:r>
            <a:r>
              <a:rPr sz="700" spc="85" dirty="0">
                <a:latin typeface="Montserrat"/>
                <a:cs typeface="Montserrat"/>
              </a:rPr>
              <a:t> </a:t>
            </a:r>
            <a:r>
              <a:rPr sz="700" dirty="0">
                <a:latin typeface="Montserrat"/>
                <a:cs typeface="Montserrat"/>
              </a:rPr>
              <a:t>las</a:t>
            </a:r>
            <a:r>
              <a:rPr sz="700" spc="90" dirty="0">
                <a:latin typeface="Montserrat"/>
                <a:cs typeface="Montserrat"/>
              </a:rPr>
              <a:t> </a:t>
            </a:r>
            <a:r>
              <a:rPr sz="700" dirty="0">
                <a:latin typeface="Montserrat"/>
                <a:cs typeface="Montserrat"/>
              </a:rPr>
              <a:t>condiciones</a:t>
            </a:r>
            <a:r>
              <a:rPr sz="700" spc="100" dirty="0">
                <a:latin typeface="Montserrat"/>
                <a:cs typeface="Montserrat"/>
              </a:rPr>
              <a:t> </a:t>
            </a:r>
            <a:r>
              <a:rPr sz="700" dirty="0">
                <a:latin typeface="Montserrat"/>
                <a:cs typeface="Montserrat"/>
              </a:rPr>
              <a:t>de</a:t>
            </a:r>
            <a:r>
              <a:rPr sz="700" spc="85" dirty="0">
                <a:latin typeface="Montserrat"/>
                <a:cs typeface="Montserrat"/>
              </a:rPr>
              <a:t> </a:t>
            </a:r>
            <a:r>
              <a:rPr sz="700" spc="-10" dirty="0">
                <a:latin typeface="Montserrat"/>
                <a:cs typeface="Montserrat"/>
              </a:rPr>
              <a:t>conducción</a:t>
            </a:r>
            <a:r>
              <a:rPr sz="700" spc="500"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circuito.</a:t>
            </a:r>
            <a:r>
              <a:rPr sz="700" spc="-10"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este</a:t>
            </a:r>
            <a:r>
              <a:rPr sz="700" spc="-10" dirty="0">
                <a:latin typeface="Montserrat"/>
                <a:cs typeface="Montserrat"/>
              </a:rPr>
              <a:t> </a:t>
            </a:r>
            <a:r>
              <a:rPr sz="700" dirty="0">
                <a:latin typeface="Montserrat"/>
                <a:cs typeface="Montserrat"/>
              </a:rPr>
              <a:t>modo</a:t>
            </a:r>
            <a:r>
              <a:rPr sz="700" spc="-10" dirty="0">
                <a:latin typeface="Montserrat"/>
                <a:cs typeface="Montserrat"/>
              </a:rPr>
              <a:t> </a:t>
            </a:r>
            <a:r>
              <a:rPr sz="700" dirty="0">
                <a:latin typeface="Montserrat"/>
                <a:cs typeface="Montserrat"/>
              </a:rPr>
              <a:t>la</a:t>
            </a:r>
            <a:r>
              <a:rPr sz="700" spc="-5" dirty="0">
                <a:latin typeface="Montserrat"/>
                <a:cs typeface="Montserrat"/>
              </a:rPr>
              <a:t> </a:t>
            </a:r>
            <a:r>
              <a:rPr sz="700" dirty="0">
                <a:latin typeface="Montserrat"/>
                <a:cs typeface="Montserrat"/>
              </a:rPr>
              <a:t>velocidad</a:t>
            </a:r>
            <a:r>
              <a:rPr sz="700" spc="-5" dirty="0">
                <a:latin typeface="Montserrat"/>
                <a:cs typeface="Montserrat"/>
              </a:rPr>
              <a:t> </a:t>
            </a:r>
            <a:r>
              <a:rPr sz="700" dirty="0">
                <a:latin typeface="Montserrat"/>
                <a:cs typeface="Montserrat"/>
              </a:rPr>
              <a:t>máxima</a:t>
            </a:r>
            <a:r>
              <a:rPr sz="700" spc="165" dirty="0">
                <a:latin typeface="Montserrat"/>
                <a:cs typeface="Montserrat"/>
              </a:rPr>
              <a:t> </a:t>
            </a:r>
            <a:r>
              <a:rPr sz="700" spc="-25" dirty="0">
                <a:latin typeface="Montserrat"/>
                <a:cs typeface="Montserrat"/>
              </a:rPr>
              <a:t>es</a:t>
            </a:r>
            <a:r>
              <a:rPr sz="700" spc="500" dirty="0">
                <a:latin typeface="Montserrat"/>
                <a:cs typeface="Montserrat"/>
              </a:rPr>
              <a:t> </a:t>
            </a:r>
            <a:r>
              <a:rPr sz="700" dirty="0">
                <a:latin typeface="Montserrat"/>
                <a:cs typeface="Montserrat"/>
              </a:rPr>
              <a:t>mayor</a:t>
            </a:r>
            <a:r>
              <a:rPr sz="700" spc="85" dirty="0">
                <a:latin typeface="Montserrat"/>
                <a:cs typeface="Montserrat"/>
              </a:rPr>
              <a:t> </a:t>
            </a:r>
            <a:r>
              <a:rPr sz="700" dirty="0">
                <a:latin typeface="Montserrat"/>
                <a:cs typeface="Montserrat"/>
              </a:rPr>
              <a:t>y</a:t>
            </a:r>
            <a:r>
              <a:rPr sz="700" spc="100" dirty="0">
                <a:latin typeface="Montserrat"/>
                <a:cs typeface="Montserrat"/>
              </a:rPr>
              <a:t> </a:t>
            </a:r>
            <a:r>
              <a:rPr sz="700" dirty="0">
                <a:latin typeface="Montserrat"/>
                <a:cs typeface="Montserrat"/>
              </a:rPr>
              <a:t>el</a:t>
            </a:r>
            <a:r>
              <a:rPr sz="700" spc="95" dirty="0">
                <a:latin typeface="Montserrat"/>
                <a:cs typeface="Montserrat"/>
              </a:rPr>
              <a:t> </a:t>
            </a:r>
            <a:r>
              <a:rPr sz="700" dirty="0">
                <a:latin typeface="Montserrat"/>
                <a:cs typeface="Montserrat"/>
              </a:rPr>
              <a:t>frenado</a:t>
            </a:r>
            <a:r>
              <a:rPr sz="700" spc="100" dirty="0">
                <a:latin typeface="Montserrat"/>
                <a:cs typeface="Montserrat"/>
              </a:rPr>
              <a:t> </a:t>
            </a:r>
            <a:r>
              <a:rPr sz="700" dirty="0">
                <a:latin typeface="Montserrat"/>
                <a:cs typeface="Montserrat"/>
              </a:rPr>
              <a:t>del</a:t>
            </a:r>
            <a:r>
              <a:rPr sz="700" spc="95" dirty="0">
                <a:latin typeface="Montserrat"/>
                <a:cs typeface="Montserrat"/>
              </a:rPr>
              <a:t> </a:t>
            </a:r>
            <a:r>
              <a:rPr sz="700" dirty="0">
                <a:latin typeface="Montserrat"/>
                <a:cs typeface="Montserrat"/>
              </a:rPr>
              <a:t>ABS</a:t>
            </a:r>
            <a:r>
              <a:rPr sz="700" spc="95" dirty="0">
                <a:latin typeface="Montserrat"/>
                <a:cs typeface="Montserrat"/>
              </a:rPr>
              <a:t> </a:t>
            </a:r>
            <a:r>
              <a:rPr sz="700" dirty="0">
                <a:latin typeface="Montserrat"/>
                <a:cs typeface="Montserrat"/>
              </a:rPr>
              <a:t>será</a:t>
            </a:r>
            <a:r>
              <a:rPr sz="700" spc="105" dirty="0">
                <a:latin typeface="Montserrat"/>
                <a:cs typeface="Montserrat"/>
              </a:rPr>
              <a:t> </a:t>
            </a:r>
            <a:r>
              <a:rPr sz="700" dirty="0">
                <a:latin typeface="Montserrat"/>
                <a:cs typeface="Montserrat"/>
              </a:rPr>
              <a:t>agresivo</a:t>
            </a:r>
            <a:r>
              <a:rPr sz="700" spc="100" dirty="0">
                <a:latin typeface="Montserrat"/>
                <a:cs typeface="Montserrat"/>
              </a:rPr>
              <a:t> </a:t>
            </a:r>
            <a:r>
              <a:rPr sz="700" dirty="0">
                <a:latin typeface="Montserrat"/>
                <a:cs typeface="Montserrat"/>
              </a:rPr>
              <a:t>con</a:t>
            </a:r>
            <a:r>
              <a:rPr sz="700" spc="9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intervención</a:t>
            </a:r>
            <a:r>
              <a:rPr sz="700" spc="355" dirty="0">
                <a:latin typeface="Montserrat"/>
                <a:cs typeface="Montserrat"/>
              </a:rPr>
              <a:t> </a:t>
            </a:r>
            <a:r>
              <a:rPr sz="700" dirty="0">
                <a:latin typeface="Montserrat"/>
                <a:cs typeface="Montserrat"/>
              </a:rPr>
              <a:t>tardía</a:t>
            </a:r>
            <a:r>
              <a:rPr sz="700" spc="350" dirty="0">
                <a:latin typeface="Montserrat"/>
                <a:cs typeface="Montserrat"/>
              </a:rPr>
              <a:t> </a:t>
            </a:r>
            <a:r>
              <a:rPr sz="700" dirty="0">
                <a:latin typeface="Montserrat"/>
                <a:cs typeface="Montserrat"/>
              </a:rPr>
              <a:t>del</a:t>
            </a:r>
            <a:r>
              <a:rPr sz="700" spc="345" dirty="0">
                <a:latin typeface="Montserrat"/>
                <a:cs typeface="Montserrat"/>
              </a:rPr>
              <a:t> </a:t>
            </a:r>
            <a:r>
              <a:rPr sz="700" dirty="0">
                <a:latin typeface="Montserrat"/>
                <a:cs typeface="Montserrat"/>
              </a:rPr>
              <a:t>ABS;</a:t>
            </a:r>
            <a:r>
              <a:rPr sz="700" spc="355" dirty="0">
                <a:latin typeface="Montserrat"/>
                <a:cs typeface="Montserrat"/>
              </a:rPr>
              <a:t> </a:t>
            </a:r>
            <a:r>
              <a:rPr sz="700" dirty="0">
                <a:latin typeface="Montserrat"/>
                <a:cs typeface="Montserrat"/>
              </a:rPr>
              <a:t>sin</a:t>
            </a:r>
            <a:r>
              <a:rPr sz="700" spc="350" dirty="0">
                <a:latin typeface="Montserrat"/>
                <a:cs typeface="Montserrat"/>
              </a:rPr>
              <a:t> </a:t>
            </a:r>
            <a:r>
              <a:rPr sz="700" dirty="0">
                <a:latin typeface="Montserrat"/>
                <a:cs typeface="Montserrat"/>
              </a:rPr>
              <a:t>embargo,</a:t>
            </a:r>
            <a:r>
              <a:rPr sz="700" spc="350" dirty="0">
                <a:latin typeface="Montserrat"/>
                <a:cs typeface="Montserrat"/>
              </a:rPr>
              <a:t> </a:t>
            </a:r>
            <a:r>
              <a:rPr sz="700" spc="-25" dirty="0">
                <a:latin typeface="Montserrat"/>
                <a:cs typeface="Montserrat"/>
              </a:rPr>
              <a:t>la</a:t>
            </a:r>
            <a:r>
              <a:rPr sz="700" spc="500" dirty="0">
                <a:latin typeface="Montserrat"/>
                <a:cs typeface="Montserrat"/>
              </a:rPr>
              <a:t> </a:t>
            </a:r>
            <a:r>
              <a:rPr sz="700" spc="-10" dirty="0">
                <a:latin typeface="Montserrat"/>
                <a:cs typeface="Montserrat"/>
              </a:rPr>
              <a:t>seguridad</a:t>
            </a:r>
            <a:r>
              <a:rPr sz="700" spc="-5" dirty="0">
                <a:latin typeface="Montserrat"/>
                <a:cs typeface="Montserrat"/>
              </a:rPr>
              <a:t> </a:t>
            </a:r>
            <a:r>
              <a:rPr sz="700" dirty="0">
                <a:latin typeface="Montserrat"/>
                <a:cs typeface="Montserrat"/>
              </a:rPr>
              <a:t>básica</a:t>
            </a:r>
            <a:r>
              <a:rPr sz="700" spc="5" dirty="0">
                <a:latin typeface="Montserrat"/>
                <a:cs typeface="Montserrat"/>
              </a:rPr>
              <a:t> </a:t>
            </a:r>
            <a:r>
              <a:rPr sz="700" dirty="0">
                <a:latin typeface="Montserrat"/>
                <a:cs typeface="Montserrat"/>
              </a:rPr>
              <a:t>está</a:t>
            </a:r>
            <a:r>
              <a:rPr sz="700" spc="-5" dirty="0">
                <a:latin typeface="Montserrat"/>
                <a:cs typeface="Montserrat"/>
              </a:rPr>
              <a:t> </a:t>
            </a:r>
            <a:r>
              <a:rPr sz="700" spc="-10" dirty="0">
                <a:latin typeface="Montserrat"/>
                <a:cs typeface="Montserrat"/>
              </a:rPr>
              <a:t>garantizada.</a:t>
            </a:r>
            <a:endParaRPr sz="700">
              <a:latin typeface="Montserrat"/>
              <a:cs typeface="Montserrat"/>
            </a:endParaRPr>
          </a:p>
          <a:p>
            <a:pPr>
              <a:lnSpc>
                <a:spcPct val="100000"/>
              </a:lnSpc>
            </a:pPr>
            <a:endParaRPr sz="800">
              <a:latin typeface="Montserrat"/>
              <a:cs typeface="Montserrat"/>
            </a:endParaRPr>
          </a:p>
          <a:p>
            <a:pPr>
              <a:lnSpc>
                <a:spcPct val="100000"/>
              </a:lnSpc>
              <a:spcBef>
                <a:spcPts val="15"/>
              </a:spcBef>
            </a:pPr>
            <a:endParaRPr sz="800">
              <a:latin typeface="Montserrat"/>
              <a:cs typeface="Montserrat"/>
            </a:endParaRPr>
          </a:p>
          <a:p>
            <a:pPr marL="12700">
              <a:lnSpc>
                <a:spcPct val="100000"/>
              </a:lnSpc>
            </a:pPr>
            <a:r>
              <a:rPr sz="800" b="1" dirty="0">
                <a:latin typeface="Montserrat"/>
                <a:cs typeface="Montserrat"/>
              </a:rPr>
              <a:t>12c.</a:t>
            </a:r>
            <a:r>
              <a:rPr sz="800" b="1" spc="-5" dirty="0">
                <a:latin typeface="Montserrat"/>
                <a:cs typeface="Montserrat"/>
              </a:rPr>
              <a:t> </a:t>
            </a:r>
            <a:r>
              <a:rPr sz="800" b="1" spc="-20" dirty="0">
                <a:latin typeface="Montserrat"/>
                <a:cs typeface="Montserrat"/>
              </a:rPr>
              <a:t>RAIN</a:t>
            </a:r>
            <a:endParaRPr sz="800">
              <a:latin typeface="Montserrat"/>
              <a:cs typeface="Montserrat"/>
            </a:endParaRPr>
          </a:p>
          <a:p>
            <a:pPr marL="12700" marR="5080" algn="just">
              <a:lnSpc>
                <a:spcPct val="100000"/>
              </a:lnSpc>
              <a:spcBef>
                <a:spcPts val="495"/>
              </a:spcBef>
            </a:pPr>
            <a:r>
              <a:rPr sz="700" dirty="0">
                <a:latin typeface="Montserrat"/>
                <a:cs typeface="Montserrat"/>
              </a:rPr>
              <a:t>El</a:t>
            </a:r>
            <a:r>
              <a:rPr sz="700" spc="30" dirty="0">
                <a:latin typeface="Montserrat"/>
                <a:cs typeface="Montserrat"/>
              </a:rPr>
              <a:t> </a:t>
            </a:r>
            <a:r>
              <a:rPr sz="700" dirty="0">
                <a:latin typeface="Montserrat"/>
                <a:cs typeface="Montserrat"/>
              </a:rPr>
              <a:t>motor</a:t>
            </a:r>
            <a:r>
              <a:rPr sz="700" spc="25" dirty="0">
                <a:latin typeface="Montserrat"/>
                <a:cs typeface="Montserrat"/>
              </a:rPr>
              <a:t> </a:t>
            </a:r>
            <a:r>
              <a:rPr sz="700" dirty="0">
                <a:latin typeface="Montserrat"/>
                <a:cs typeface="Montserrat"/>
              </a:rPr>
              <a:t>y</a:t>
            </a:r>
            <a:r>
              <a:rPr sz="700" spc="45" dirty="0">
                <a:latin typeface="Montserrat"/>
                <a:cs typeface="Montserrat"/>
              </a:rPr>
              <a:t> </a:t>
            </a:r>
            <a:r>
              <a:rPr sz="700" dirty="0">
                <a:latin typeface="Montserrat"/>
                <a:cs typeface="Montserrat"/>
              </a:rPr>
              <a:t>el</a:t>
            </a:r>
            <a:r>
              <a:rPr sz="700" spc="35" dirty="0">
                <a:latin typeface="Montserrat"/>
                <a:cs typeface="Montserrat"/>
              </a:rPr>
              <a:t> </a:t>
            </a:r>
            <a:r>
              <a:rPr sz="700" dirty="0">
                <a:latin typeface="Montserrat"/>
                <a:cs typeface="Montserrat"/>
              </a:rPr>
              <a:t>sistema</a:t>
            </a:r>
            <a:r>
              <a:rPr sz="700" spc="40" dirty="0">
                <a:latin typeface="Montserrat"/>
                <a:cs typeface="Montserrat"/>
              </a:rPr>
              <a:t> </a:t>
            </a:r>
            <a:r>
              <a:rPr sz="700" dirty="0">
                <a:latin typeface="Montserrat"/>
                <a:cs typeface="Montserrat"/>
              </a:rPr>
              <a:t>de</a:t>
            </a:r>
            <a:r>
              <a:rPr sz="700" spc="40" dirty="0">
                <a:latin typeface="Montserrat"/>
                <a:cs typeface="Montserrat"/>
              </a:rPr>
              <a:t> </a:t>
            </a:r>
            <a:r>
              <a:rPr sz="700" dirty="0">
                <a:latin typeface="Montserrat"/>
                <a:cs typeface="Montserrat"/>
              </a:rPr>
              <a:t>frenos</a:t>
            </a:r>
            <a:r>
              <a:rPr sz="700" spc="35" dirty="0">
                <a:latin typeface="Montserrat"/>
                <a:cs typeface="Montserrat"/>
              </a:rPr>
              <a:t> </a:t>
            </a:r>
            <a:r>
              <a:rPr sz="700" dirty="0">
                <a:latin typeface="Montserrat"/>
                <a:cs typeface="Montserrat"/>
              </a:rPr>
              <a:t>ABS</a:t>
            </a:r>
            <a:r>
              <a:rPr sz="700" spc="35" dirty="0">
                <a:latin typeface="Montserrat"/>
                <a:cs typeface="Montserrat"/>
              </a:rPr>
              <a:t> </a:t>
            </a:r>
            <a:r>
              <a:rPr sz="700" dirty="0">
                <a:latin typeface="Montserrat"/>
                <a:cs typeface="Montserrat"/>
              </a:rPr>
              <a:t>se</a:t>
            </a:r>
            <a:r>
              <a:rPr sz="700" spc="40" dirty="0">
                <a:latin typeface="Montserrat"/>
                <a:cs typeface="Montserrat"/>
              </a:rPr>
              <a:t> </a:t>
            </a:r>
            <a:r>
              <a:rPr sz="700" spc="-10" dirty="0">
                <a:latin typeface="Montserrat"/>
                <a:cs typeface="Montserrat"/>
              </a:rPr>
              <a:t>modifican</a:t>
            </a:r>
            <a:r>
              <a:rPr sz="700" spc="500" dirty="0">
                <a:latin typeface="Montserrat"/>
                <a:cs typeface="Montserrat"/>
              </a:rPr>
              <a:t> </a:t>
            </a:r>
            <a:r>
              <a:rPr sz="700" dirty="0">
                <a:latin typeface="Montserrat"/>
                <a:cs typeface="Montserrat"/>
              </a:rPr>
              <a:t>para</a:t>
            </a:r>
            <a:r>
              <a:rPr sz="700" spc="50" dirty="0">
                <a:latin typeface="Montserrat"/>
                <a:cs typeface="Montserrat"/>
              </a:rPr>
              <a:t> </a:t>
            </a:r>
            <a:r>
              <a:rPr sz="700" dirty="0">
                <a:latin typeface="Montserrat"/>
                <a:cs typeface="Montserrat"/>
              </a:rPr>
              <a:t>adaptarse</a:t>
            </a:r>
            <a:r>
              <a:rPr sz="700" spc="60" dirty="0">
                <a:latin typeface="Montserrat"/>
                <a:cs typeface="Montserrat"/>
              </a:rPr>
              <a:t> </a:t>
            </a:r>
            <a:r>
              <a:rPr sz="700" dirty="0">
                <a:latin typeface="Montserrat"/>
                <a:cs typeface="Montserrat"/>
              </a:rPr>
              <a:t>a</a:t>
            </a:r>
            <a:r>
              <a:rPr sz="700" spc="50" dirty="0">
                <a:latin typeface="Montserrat"/>
                <a:cs typeface="Montserrat"/>
              </a:rPr>
              <a:t> </a:t>
            </a:r>
            <a:r>
              <a:rPr sz="700" dirty="0">
                <a:latin typeface="Montserrat"/>
                <a:cs typeface="Montserrat"/>
              </a:rPr>
              <a:t>condiciones</a:t>
            </a:r>
            <a:r>
              <a:rPr sz="700" spc="55" dirty="0">
                <a:latin typeface="Montserrat"/>
                <a:cs typeface="Montserrat"/>
              </a:rPr>
              <a:t> </a:t>
            </a:r>
            <a:r>
              <a:rPr sz="700" dirty="0">
                <a:latin typeface="Montserrat"/>
                <a:cs typeface="Montserrat"/>
              </a:rPr>
              <a:t>de</a:t>
            </a:r>
            <a:r>
              <a:rPr sz="700" spc="55" dirty="0">
                <a:latin typeface="Montserrat"/>
                <a:cs typeface="Montserrat"/>
              </a:rPr>
              <a:t> </a:t>
            </a:r>
            <a:r>
              <a:rPr sz="700" dirty="0">
                <a:latin typeface="Montserrat"/>
                <a:cs typeface="Montserrat"/>
              </a:rPr>
              <a:t>lluvia</a:t>
            </a:r>
            <a:r>
              <a:rPr sz="700" spc="40" dirty="0">
                <a:latin typeface="Montserrat"/>
                <a:cs typeface="Montserrat"/>
              </a:rPr>
              <a:t> </a:t>
            </a:r>
            <a:r>
              <a:rPr sz="700" dirty="0">
                <a:latin typeface="Montserrat"/>
                <a:cs typeface="Montserrat"/>
              </a:rPr>
              <a:t>o</a:t>
            </a:r>
            <a:r>
              <a:rPr sz="700" spc="55" dirty="0">
                <a:latin typeface="Montserrat"/>
                <a:cs typeface="Montserrat"/>
              </a:rPr>
              <a:t> </a:t>
            </a:r>
            <a:r>
              <a:rPr sz="700" spc="-10" dirty="0">
                <a:latin typeface="Montserrat"/>
                <a:cs typeface="Montserrat"/>
              </a:rPr>
              <a:t>mojado.</a:t>
            </a:r>
            <a:r>
              <a:rPr sz="700" spc="500" dirty="0">
                <a:latin typeface="Montserrat"/>
                <a:cs typeface="Montserrat"/>
              </a:rPr>
              <a:t> </a:t>
            </a:r>
            <a:r>
              <a:rPr sz="700" dirty="0">
                <a:latin typeface="Montserrat"/>
                <a:cs typeface="Montserrat"/>
              </a:rPr>
              <a:t>La</a:t>
            </a:r>
            <a:r>
              <a:rPr sz="700" spc="-25" dirty="0">
                <a:latin typeface="Montserrat"/>
                <a:cs typeface="Montserrat"/>
              </a:rPr>
              <a:t> </a:t>
            </a:r>
            <a:r>
              <a:rPr sz="700" dirty="0">
                <a:latin typeface="Montserrat"/>
                <a:cs typeface="Montserrat"/>
              </a:rPr>
              <a:t>velocidad</a:t>
            </a:r>
            <a:r>
              <a:rPr sz="700" spc="-15" dirty="0">
                <a:latin typeface="Montserrat"/>
                <a:cs typeface="Montserrat"/>
              </a:rPr>
              <a:t> </a:t>
            </a:r>
            <a:r>
              <a:rPr sz="700" dirty="0">
                <a:latin typeface="Montserrat"/>
                <a:cs typeface="Montserrat"/>
              </a:rPr>
              <a:t>máxima</a:t>
            </a:r>
            <a:r>
              <a:rPr sz="700" spc="-5" dirty="0">
                <a:latin typeface="Montserrat"/>
                <a:cs typeface="Montserrat"/>
              </a:rPr>
              <a:t> </a:t>
            </a:r>
            <a:r>
              <a:rPr sz="700" dirty="0">
                <a:latin typeface="Montserrat"/>
                <a:cs typeface="Montserrat"/>
              </a:rPr>
              <a:t>está</a:t>
            </a:r>
            <a:r>
              <a:rPr sz="700" spc="-15" dirty="0">
                <a:latin typeface="Montserrat"/>
                <a:cs typeface="Montserrat"/>
              </a:rPr>
              <a:t> </a:t>
            </a:r>
            <a:r>
              <a:rPr sz="700" dirty="0">
                <a:latin typeface="Montserrat"/>
                <a:cs typeface="Montserrat"/>
              </a:rPr>
              <a:t>limitada</a:t>
            </a:r>
            <a:r>
              <a:rPr sz="700" spc="-5" dirty="0">
                <a:latin typeface="Montserrat"/>
                <a:cs typeface="Montserrat"/>
              </a:rPr>
              <a:t> </a:t>
            </a:r>
            <a:r>
              <a:rPr sz="700" dirty="0">
                <a:latin typeface="Montserrat"/>
                <a:cs typeface="Montserrat"/>
              </a:rPr>
              <a:t>a</a:t>
            </a:r>
            <a:r>
              <a:rPr sz="700" spc="-15" dirty="0">
                <a:latin typeface="Montserrat"/>
                <a:cs typeface="Montserrat"/>
              </a:rPr>
              <a:t> </a:t>
            </a:r>
            <a:r>
              <a:rPr sz="700" dirty="0">
                <a:latin typeface="Montserrat"/>
                <a:cs typeface="Montserrat"/>
              </a:rPr>
              <a:t>105</a:t>
            </a:r>
            <a:r>
              <a:rPr sz="700" spc="-10" dirty="0">
                <a:latin typeface="Montserrat"/>
                <a:cs typeface="Montserrat"/>
              </a:rPr>
              <a:t> </a:t>
            </a:r>
            <a:r>
              <a:rPr sz="700" dirty="0">
                <a:latin typeface="Montserrat"/>
                <a:cs typeface="Montserrat"/>
              </a:rPr>
              <a:t>km/h</a:t>
            </a:r>
            <a:r>
              <a:rPr sz="700" spc="-10" dirty="0">
                <a:latin typeface="Montserrat"/>
                <a:cs typeface="Montserrat"/>
              </a:rPr>
              <a:t> </a:t>
            </a:r>
            <a:r>
              <a:rPr sz="700" dirty="0">
                <a:latin typeface="Montserrat"/>
                <a:cs typeface="Montserrat"/>
              </a:rPr>
              <a:t>y</a:t>
            </a:r>
            <a:r>
              <a:rPr sz="700" spc="-2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intervención</a:t>
            </a:r>
            <a:r>
              <a:rPr sz="700" spc="325" dirty="0">
                <a:latin typeface="Montserrat"/>
                <a:cs typeface="Montserrat"/>
              </a:rPr>
              <a:t> </a:t>
            </a:r>
            <a:r>
              <a:rPr sz="700" dirty="0">
                <a:latin typeface="Montserrat"/>
                <a:cs typeface="Montserrat"/>
              </a:rPr>
              <a:t>del</a:t>
            </a:r>
            <a:r>
              <a:rPr sz="700" spc="315" dirty="0">
                <a:latin typeface="Montserrat"/>
                <a:cs typeface="Montserrat"/>
              </a:rPr>
              <a:t> </a:t>
            </a:r>
            <a:r>
              <a:rPr sz="700" dirty="0">
                <a:latin typeface="Montserrat"/>
                <a:cs typeface="Montserrat"/>
              </a:rPr>
              <a:t>ABS</a:t>
            </a:r>
            <a:r>
              <a:rPr sz="700" spc="320" dirty="0">
                <a:latin typeface="Montserrat"/>
                <a:cs typeface="Montserrat"/>
              </a:rPr>
              <a:t> </a:t>
            </a:r>
            <a:r>
              <a:rPr sz="700" dirty="0">
                <a:latin typeface="Montserrat"/>
                <a:cs typeface="Montserrat"/>
              </a:rPr>
              <a:t>es</a:t>
            </a:r>
            <a:r>
              <a:rPr sz="700" spc="305" dirty="0">
                <a:latin typeface="Montserrat"/>
                <a:cs typeface="Montserrat"/>
              </a:rPr>
              <a:t> </a:t>
            </a:r>
            <a:r>
              <a:rPr sz="700" dirty="0">
                <a:latin typeface="Montserrat"/>
                <a:cs typeface="Montserrat"/>
              </a:rPr>
              <a:t>más</a:t>
            </a:r>
            <a:r>
              <a:rPr sz="700" spc="320" dirty="0">
                <a:latin typeface="Montserrat"/>
                <a:cs typeface="Montserrat"/>
              </a:rPr>
              <a:t> </a:t>
            </a:r>
            <a:r>
              <a:rPr sz="700" dirty="0">
                <a:latin typeface="Montserrat"/>
                <a:cs typeface="Montserrat"/>
              </a:rPr>
              <a:t>temprana</a:t>
            </a:r>
            <a:r>
              <a:rPr sz="700" spc="320" dirty="0">
                <a:latin typeface="Montserrat"/>
                <a:cs typeface="Montserrat"/>
              </a:rPr>
              <a:t> </a:t>
            </a:r>
            <a:r>
              <a:rPr sz="700" dirty="0">
                <a:latin typeface="Montserrat"/>
                <a:cs typeface="Montserrat"/>
              </a:rPr>
              <a:t>y</a:t>
            </a:r>
            <a:r>
              <a:rPr sz="700" spc="315"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sentirá</a:t>
            </a:r>
            <a:r>
              <a:rPr sz="700" spc="-20" dirty="0">
                <a:latin typeface="Montserrat"/>
                <a:cs typeface="Montserrat"/>
              </a:rPr>
              <a:t> </a:t>
            </a:r>
            <a:r>
              <a:rPr sz="700" dirty="0">
                <a:latin typeface="Montserrat"/>
                <a:cs typeface="Montserrat"/>
              </a:rPr>
              <a:t>una</a:t>
            </a:r>
            <a:r>
              <a:rPr sz="700" spc="-20" dirty="0">
                <a:latin typeface="Montserrat"/>
                <a:cs typeface="Montserrat"/>
              </a:rPr>
              <a:t> </a:t>
            </a:r>
            <a:r>
              <a:rPr sz="700" dirty="0">
                <a:latin typeface="Montserrat"/>
                <a:cs typeface="Montserrat"/>
              </a:rPr>
              <a:t>frenada</a:t>
            </a:r>
            <a:r>
              <a:rPr sz="700" spc="-15" dirty="0">
                <a:latin typeface="Montserrat"/>
                <a:cs typeface="Montserrat"/>
              </a:rPr>
              <a:t> </a:t>
            </a:r>
            <a:r>
              <a:rPr sz="700" spc="-10" dirty="0">
                <a:latin typeface="Montserrat"/>
                <a:cs typeface="Montserrat"/>
              </a:rPr>
              <a:t>segura.</a:t>
            </a:r>
            <a:endParaRPr sz="700">
              <a:latin typeface="Montserrat"/>
              <a:cs typeface="Montserrat"/>
            </a:endParaRPr>
          </a:p>
          <a:p>
            <a:pPr>
              <a:lnSpc>
                <a:spcPct val="100000"/>
              </a:lnSpc>
            </a:pPr>
            <a:endParaRPr sz="800">
              <a:latin typeface="Montserrat"/>
              <a:cs typeface="Montserrat"/>
            </a:endParaRPr>
          </a:p>
          <a:p>
            <a:pPr>
              <a:lnSpc>
                <a:spcPct val="100000"/>
              </a:lnSpc>
              <a:spcBef>
                <a:spcPts val="15"/>
              </a:spcBef>
            </a:pPr>
            <a:endParaRPr sz="700">
              <a:latin typeface="Montserrat"/>
              <a:cs typeface="Montserrat"/>
            </a:endParaRPr>
          </a:p>
          <a:p>
            <a:pPr marL="12700">
              <a:lnSpc>
                <a:spcPct val="100000"/>
              </a:lnSpc>
              <a:spcBef>
                <a:spcPts val="5"/>
              </a:spcBef>
            </a:pPr>
            <a:r>
              <a:rPr sz="800" b="1" spc="-10" dirty="0">
                <a:latin typeface="Montserrat"/>
                <a:cs typeface="Montserrat"/>
              </a:rPr>
              <a:t>NOTA:</a:t>
            </a:r>
            <a:endParaRPr sz="800">
              <a:latin typeface="Montserrat"/>
              <a:cs typeface="Montserrat"/>
            </a:endParaRPr>
          </a:p>
          <a:p>
            <a:pPr marL="12700" marR="5080" algn="just">
              <a:lnSpc>
                <a:spcPct val="100000"/>
              </a:lnSpc>
              <a:spcBef>
                <a:spcPts val="495"/>
              </a:spcBef>
            </a:pPr>
            <a:r>
              <a:rPr sz="700" dirty="0">
                <a:latin typeface="Montserrat"/>
                <a:cs typeface="Montserrat"/>
              </a:rPr>
              <a:t>Para</a:t>
            </a:r>
            <a:r>
              <a:rPr sz="700" spc="180" dirty="0">
                <a:latin typeface="Montserrat"/>
                <a:cs typeface="Montserrat"/>
              </a:rPr>
              <a:t> </a:t>
            </a:r>
            <a:r>
              <a:rPr sz="700" dirty="0">
                <a:latin typeface="Montserrat"/>
                <a:cs typeface="Montserrat"/>
              </a:rPr>
              <a:t>cambiar</a:t>
            </a:r>
            <a:r>
              <a:rPr sz="700" spc="200" dirty="0">
                <a:latin typeface="Montserrat"/>
                <a:cs typeface="Montserrat"/>
              </a:rPr>
              <a:t> </a:t>
            </a:r>
            <a:r>
              <a:rPr sz="700" dirty="0">
                <a:latin typeface="Montserrat"/>
                <a:cs typeface="Montserrat"/>
              </a:rPr>
              <a:t>de</a:t>
            </a:r>
            <a:r>
              <a:rPr sz="700" spc="200" dirty="0">
                <a:latin typeface="Montserrat"/>
                <a:cs typeface="Montserrat"/>
              </a:rPr>
              <a:t> </a:t>
            </a:r>
            <a:r>
              <a:rPr sz="700" dirty="0">
                <a:latin typeface="Montserrat"/>
                <a:cs typeface="Montserrat"/>
              </a:rPr>
              <a:t>modos</a:t>
            </a:r>
            <a:r>
              <a:rPr sz="700" spc="190" dirty="0">
                <a:latin typeface="Montserrat"/>
                <a:cs typeface="Montserrat"/>
              </a:rPr>
              <a:t> </a:t>
            </a:r>
            <a:r>
              <a:rPr sz="700" dirty="0">
                <a:latin typeface="Montserrat"/>
                <a:cs typeface="Montserrat"/>
              </a:rPr>
              <a:t>es</a:t>
            </a:r>
            <a:r>
              <a:rPr sz="700" spc="195" dirty="0">
                <a:latin typeface="Montserrat"/>
                <a:cs typeface="Montserrat"/>
              </a:rPr>
              <a:t> </a:t>
            </a:r>
            <a:r>
              <a:rPr sz="700" dirty="0">
                <a:latin typeface="Montserrat"/>
                <a:cs typeface="Montserrat"/>
              </a:rPr>
              <a:t>necesario</a:t>
            </a:r>
            <a:r>
              <a:rPr sz="700" spc="200" dirty="0">
                <a:latin typeface="Montserrat"/>
                <a:cs typeface="Montserrat"/>
              </a:rPr>
              <a:t> </a:t>
            </a:r>
            <a:r>
              <a:rPr sz="700" dirty="0">
                <a:latin typeface="Montserrat"/>
                <a:cs typeface="Montserrat"/>
              </a:rPr>
              <a:t>cerrar</a:t>
            </a:r>
            <a:r>
              <a:rPr sz="700" spc="19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acelerador</a:t>
            </a:r>
            <a:r>
              <a:rPr sz="700" spc="170" dirty="0">
                <a:latin typeface="Montserrat"/>
                <a:cs typeface="Montserrat"/>
              </a:rPr>
              <a:t>  </a:t>
            </a:r>
            <a:r>
              <a:rPr sz="700" dirty="0">
                <a:latin typeface="Montserrat"/>
                <a:cs typeface="Montserrat"/>
              </a:rPr>
              <a:t>y</a:t>
            </a:r>
            <a:r>
              <a:rPr sz="700" spc="170" dirty="0">
                <a:latin typeface="Montserrat"/>
                <a:cs typeface="Montserrat"/>
              </a:rPr>
              <a:t>  </a:t>
            </a:r>
            <a:r>
              <a:rPr sz="700" dirty="0">
                <a:latin typeface="Montserrat"/>
                <a:cs typeface="Montserrat"/>
              </a:rPr>
              <a:t>aparecerá</a:t>
            </a:r>
            <a:r>
              <a:rPr sz="700" spc="165" dirty="0">
                <a:latin typeface="Montserrat"/>
                <a:cs typeface="Montserrat"/>
              </a:rPr>
              <a:t>  </a:t>
            </a:r>
            <a:r>
              <a:rPr sz="700" dirty="0">
                <a:latin typeface="Montserrat"/>
                <a:cs typeface="Montserrat"/>
              </a:rPr>
              <a:t>el</a:t>
            </a:r>
            <a:r>
              <a:rPr sz="700" spc="170" dirty="0">
                <a:latin typeface="Montserrat"/>
                <a:cs typeface="Montserrat"/>
              </a:rPr>
              <a:t>  </a:t>
            </a:r>
            <a:r>
              <a:rPr sz="700" dirty="0">
                <a:latin typeface="Montserrat"/>
                <a:cs typeface="Montserrat"/>
              </a:rPr>
              <a:t>mensaje</a:t>
            </a:r>
            <a:r>
              <a:rPr sz="700" spc="170" dirty="0">
                <a:latin typeface="Montserrat"/>
                <a:cs typeface="Montserrat"/>
              </a:rPr>
              <a:t>  </a:t>
            </a:r>
            <a:r>
              <a:rPr sz="700" spc="-10" dirty="0">
                <a:latin typeface="Montserrat"/>
                <a:cs typeface="Montserrat"/>
              </a:rPr>
              <a:t>“CLOSE</a:t>
            </a:r>
            <a:r>
              <a:rPr sz="700" spc="500" dirty="0">
                <a:latin typeface="Montserrat"/>
                <a:cs typeface="Montserrat"/>
              </a:rPr>
              <a:t> </a:t>
            </a:r>
            <a:r>
              <a:rPr sz="700" spc="-10" dirty="0">
                <a:latin typeface="Montserrat"/>
                <a:cs typeface="Montserrat"/>
              </a:rPr>
              <a:t>THROTTLE”</a:t>
            </a:r>
            <a:endParaRPr sz="700">
              <a:latin typeface="Montserrat"/>
              <a:cs typeface="Montserrat"/>
            </a:endParaRPr>
          </a:p>
        </p:txBody>
      </p:sp>
      <p:sp>
        <p:nvSpPr>
          <p:cNvPr id="5" name="object 5"/>
          <p:cNvSpPr txBox="1"/>
          <p:nvPr/>
        </p:nvSpPr>
        <p:spPr>
          <a:xfrm>
            <a:off x="2709164" y="479806"/>
            <a:ext cx="2254250" cy="941705"/>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En</a:t>
            </a:r>
            <a:r>
              <a:rPr sz="700" spc="300" dirty="0">
                <a:latin typeface="Montserrat"/>
                <a:cs typeface="Montserrat"/>
              </a:rPr>
              <a:t> </a:t>
            </a:r>
            <a:r>
              <a:rPr sz="700" dirty="0">
                <a:latin typeface="Montserrat"/>
                <a:cs typeface="Montserrat"/>
              </a:rPr>
              <a:t>caso</a:t>
            </a:r>
            <a:r>
              <a:rPr sz="700" spc="310" dirty="0">
                <a:latin typeface="Montserrat"/>
                <a:cs typeface="Montserrat"/>
              </a:rPr>
              <a:t> </a:t>
            </a:r>
            <a:r>
              <a:rPr sz="700" dirty="0">
                <a:latin typeface="Montserrat"/>
                <a:cs typeface="Montserrat"/>
              </a:rPr>
              <a:t>de</a:t>
            </a:r>
            <a:r>
              <a:rPr sz="700" spc="320" dirty="0">
                <a:latin typeface="Montserrat"/>
                <a:cs typeface="Montserrat"/>
              </a:rPr>
              <a:t> </a:t>
            </a:r>
            <a:r>
              <a:rPr sz="700" dirty="0">
                <a:latin typeface="Montserrat"/>
                <a:cs typeface="Montserrat"/>
              </a:rPr>
              <a:t>que</a:t>
            </a:r>
            <a:r>
              <a:rPr sz="700" spc="315" dirty="0">
                <a:latin typeface="Montserrat"/>
                <a:cs typeface="Montserrat"/>
              </a:rPr>
              <a:t> </a:t>
            </a:r>
            <a:r>
              <a:rPr sz="700" dirty="0">
                <a:latin typeface="Montserrat"/>
                <a:cs typeface="Montserrat"/>
              </a:rPr>
              <a:t>se</a:t>
            </a:r>
            <a:r>
              <a:rPr sz="700" spc="320" dirty="0">
                <a:latin typeface="Montserrat"/>
                <a:cs typeface="Montserrat"/>
              </a:rPr>
              <a:t> </a:t>
            </a:r>
            <a:r>
              <a:rPr sz="700" dirty="0">
                <a:latin typeface="Montserrat"/>
                <a:cs typeface="Montserrat"/>
              </a:rPr>
              <a:t>detecte</a:t>
            </a:r>
            <a:r>
              <a:rPr sz="700" spc="320" dirty="0">
                <a:latin typeface="Montserrat"/>
                <a:cs typeface="Montserrat"/>
              </a:rPr>
              <a:t> </a:t>
            </a:r>
            <a:r>
              <a:rPr sz="700" dirty="0">
                <a:latin typeface="Montserrat"/>
                <a:cs typeface="Montserrat"/>
              </a:rPr>
              <a:t>alguna</a:t>
            </a:r>
            <a:r>
              <a:rPr sz="700" spc="305" dirty="0">
                <a:latin typeface="Montserrat"/>
                <a:cs typeface="Montserrat"/>
              </a:rPr>
              <a:t> </a:t>
            </a:r>
            <a:r>
              <a:rPr sz="700" dirty="0">
                <a:latin typeface="Montserrat"/>
                <a:cs typeface="Montserrat"/>
              </a:rPr>
              <a:t>falla</a:t>
            </a:r>
            <a:r>
              <a:rPr sz="700" spc="300" dirty="0">
                <a:latin typeface="Montserrat"/>
                <a:cs typeface="Montserrat"/>
              </a:rPr>
              <a:t> </a:t>
            </a:r>
            <a:r>
              <a:rPr sz="700" spc="-25" dirty="0">
                <a:latin typeface="Montserrat"/>
                <a:cs typeface="Montserrat"/>
              </a:rPr>
              <a:t>con</a:t>
            </a:r>
            <a:r>
              <a:rPr sz="700" spc="500" dirty="0">
                <a:latin typeface="Montserrat"/>
                <a:cs typeface="Montserrat"/>
              </a:rPr>
              <a:t> </a:t>
            </a:r>
            <a:r>
              <a:rPr sz="700" dirty="0">
                <a:latin typeface="Montserrat"/>
                <a:cs typeface="Montserrat"/>
              </a:rPr>
              <a:t>respecto</a:t>
            </a:r>
            <a:r>
              <a:rPr sz="700" spc="10" dirty="0">
                <a:latin typeface="Montserrat"/>
                <a:cs typeface="Montserrat"/>
              </a:rPr>
              <a:t> </a:t>
            </a:r>
            <a:r>
              <a:rPr sz="700" dirty="0">
                <a:latin typeface="Montserrat"/>
                <a:cs typeface="Montserrat"/>
              </a:rPr>
              <a:t>al</a:t>
            </a:r>
            <a:r>
              <a:rPr sz="700" spc="10" dirty="0">
                <a:latin typeface="Montserrat"/>
                <a:cs typeface="Montserrat"/>
              </a:rPr>
              <a:t> </a:t>
            </a:r>
            <a:r>
              <a:rPr sz="700" dirty="0">
                <a:latin typeface="Montserrat"/>
                <a:cs typeface="Montserrat"/>
              </a:rPr>
              <a:t>modo</a:t>
            </a:r>
            <a:r>
              <a:rPr sz="700" spc="15"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manejo</a:t>
            </a:r>
            <a:r>
              <a:rPr sz="700" spc="10" dirty="0">
                <a:latin typeface="Montserrat"/>
                <a:cs typeface="Montserrat"/>
              </a:rPr>
              <a:t> </a:t>
            </a:r>
            <a:r>
              <a:rPr sz="700" dirty="0">
                <a:latin typeface="Montserrat"/>
                <a:cs typeface="Montserrat"/>
              </a:rPr>
              <a:t>en</a:t>
            </a:r>
            <a:r>
              <a:rPr sz="700" spc="1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sistema</a:t>
            </a:r>
            <a:r>
              <a:rPr sz="700" spc="5" dirty="0">
                <a:latin typeface="Montserrat"/>
                <a:cs typeface="Montserrat"/>
              </a:rPr>
              <a:t> </a:t>
            </a:r>
            <a:r>
              <a:rPr sz="700" dirty="0">
                <a:latin typeface="Montserrat"/>
                <a:cs typeface="Montserrat"/>
              </a:rPr>
              <a:t>EMS</a:t>
            </a:r>
            <a:r>
              <a:rPr sz="700" spc="10" dirty="0">
                <a:latin typeface="Montserrat"/>
                <a:cs typeface="Montserrat"/>
              </a:rPr>
              <a:t> </a:t>
            </a:r>
            <a:r>
              <a:rPr sz="700" spc="-50" dirty="0">
                <a:latin typeface="Montserrat"/>
                <a:cs typeface="Montserrat"/>
              </a:rPr>
              <a:t>o</a:t>
            </a:r>
            <a:r>
              <a:rPr sz="700" spc="500" dirty="0">
                <a:latin typeface="Montserrat"/>
                <a:cs typeface="Montserrat"/>
              </a:rPr>
              <a:t> </a:t>
            </a:r>
            <a:r>
              <a:rPr sz="700" dirty="0">
                <a:latin typeface="Montserrat"/>
                <a:cs typeface="Montserrat"/>
              </a:rPr>
              <a:t>ABS,</a:t>
            </a:r>
            <a:r>
              <a:rPr sz="700" spc="245" dirty="0">
                <a:latin typeface="Montserrat"/>
                <a:cs typeface="Montserrat"/>
              </a:rPr>
              <a:t> </a:t>
            </a:r>
            <a:r>
              <a:rPr sz="700" dirty="0">
                <a:latin typeface="Montserrat"/>
                <a:cs typeface="Montserrat"/>
              </a:rPr>
              <a:t>su</a:t>
            </a:r>
            <a:r>
              <a:rPr sz="700" spc="265" dirty="0">
                <a:latin typeface="Montserrat"/>
                <a:cs typeface="Montserrat"/>
              </a:rPr>
              <a:t> </a:t>
            </a:r>
            <a:r>
              <a:rPr sz="700" dirty="0">
                <a:latin typeface="Montserrat"/>
                <a:cs typeface="Montserrat"/>
              </a:rPr>
              <a:t>Vehículo</a:t>
            </a:r>
            <a:r>
              <a:rPr sz="700" spc="265" dirty="0">
                <a:latin typeface="Montserrat"/>
                <a:cs typeface="Montserrat"/>
              </a:rPr>
              <a:t> </a:t>
            </a:r>
            <a:r>
              <a:rPr sz="700" dirty="0">
                <a:latin typeface="Montserrat"/>
                <a:cs typeface="Montserrat"/>
              </a:rPr>
              <a:t>funcionará</a:t>
            </a:r>
            <a:r>
              <a:rPr sz="700" spc="270" dirty="0">
                <a:latin typeface="Montserrat"/>
                <a:cs typeface="Montserrat"/>
              </a:rPr>
              <a:t> </a:t>
            </a:r>
            <a:r>
              <a:rPr sz="700" dirty="0">
                <a:latin typeface="Montserrat"/>
                <a:cs typeface="Montserrat"/>
              </a:rPr>
              <a:t>solo</a:t>
            </a:r>
            <a:r>
              <a:rPr sz="700" spc="260" dirty="0">
                <a:latin typeface="Montserrat"/>
                <a:cs typeface="Montserrat"/>
              </a:rPr>
              <a:t> </a:t>
            </a:r>
            <a:r>
              <a:rPr sz="700" dirty="0">
                <a:latin typeface="Montserrat"/>
                <a:cs typeface="Montserrat"/>
              </a:rPr>
              <a:t>en</a:t>
            </a:r>
            <a:r>
              <a:rPr sz="700" spc="270" dirty="0">
                <a:latin typeface="Montserrat"/>
                <a:cs typeface="Montserrat"/>
              </a:rPr>
              <a:t> </a:t>
            </a:r>
            <a:r>
              <a:rPr sz="700" dirty="0">
                <a:latin typeface="Montserrat"/>
                <a:cs typeface="Montserrat"/>
              </a:rPr>
              <a:t>el</a:t>
            </a:r>
            <a:r>
              <a:rPr sz="700" spc="260" dirty="0">
                <a:latin typeface="Montserrat"/>
                <a:cs typeface="Montserrat"/>
              </a:rPr>
              <a:t> </a:t>
            </a:r>
            <a:r>
              <a:rPr sz="700" spc="-20" dirty="0">
                <a:latin typeface="Montserrat"/>
                <a:cs typeface="Montserrat"/>
              </a:rPr>
              <a:t>modo</a:t>
            </a:r>
            <a:r>
              <a:rPr sz="700" spc="500" dirty="0">
                <a:latin typeface="Montserrat"/>
                <a:cs typeface="Montserrat"/>
              </a:rPr>
              <a:t> </a:t>
            </a:r>
            <a:r>
              <a:rPr sz="700" dirty="0">
                <a:latin typeface="Montserrat"/>
                <a:cs typeface="Montserrat"/>
              </a:rPr>
              <a:t>URBAN</a:t>
            </a:r>
            <a:r>
              <a:rPr sz="700" spc="65" dirty="0">
                <a:latin typeface="Montserrat"/>
                <a:cs typeface="Montserrat"/>
              </a:rPr>
              <a:t> </a:t>
            </a:r>
            <a:r>
              <a:rPr sz="700" dirty="0">
                <a:latin typeface="Montserrat"/>
                <a:cs typeface="Montserrat"/>
              </a:rPr>
              <a:t>después</a:t>
            </a:r>
            <a:r>
              <a:rPr sz="700" spc="75" dirty="0">
                <a:latin typeface="Montserrat"/>
                <a:cs typeface="Montserrat"/>
              </a:rPr>
              <a:t> </a:t>
            </a:r>
            <a:r>
              <a:rPr sz="700" dirty="0">
                <a:latin typeface="Montserrat"/>
                <a:cs typeface="Montserrat"/>
              </a:rPr>
              <a:t>de</a:t>
            </a:r>
            <a:r>
              <a:rPr sz="700" spc="80" dirty="0">
                <a:latin typeface="Montserrat"/>
                <a:cs typeface="Montserrat"/>
              </a:rPr>
              <a:t> </a:t>
            </a:r>
            <a:r>
              <a:rPr sz="700" dirty="0">
                <a:latin typeface="Montserrat"/>
                <a:cs typeface="Montserrat"/>
              </a:rPr>
              <a:t>restablecer</a:t>
            </a:r>
            <a:r>
              <a:rPr sz="700" spc="75" dirty="0">
                <a:latin typeface="Montserrat"/>
                <a:cs typeface="Montserrat"/>
              </a:rPr>
              <a:t> </a:t>
            </a:r>
            <a:r>
              <a:rPr sz="700" dirty="0">
                <a:latin typeface="Montserrat"/>
                <a:cs typeface="Montserrat"/>
              </a:rPr>
              <a:t>el</a:t>
            </a:r>
            <a:r>
              <a:rPr sz="700" spc="85" dirty="0">
                <a:latin typeface="Montserrat"/>
                <a:cs typeface="Montserrat"/>
              </a:rPr>
              <a:t> </a:t>
            </a:r>
            <a:r>
              <a:rPr sz="700" dirty="0">
                <a:latin typeface="Montserrat"/>
                <a:cs typeface="Montserrat"/>
              </a:rPr>
              <a:t>interruptor</a:t>
            </a:r>
            <a:r>
              <a:rPr sz="700" spc="80"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encendido.</a:t>
            </a:r>
            <a:endParaRPr sz="700">
              <a:latin typeface="Montserrat"/>
              <a:cs typeface="Montserrat"/>
            </a:endParaRPr>
          </a:p>
          <a:p>
            <a:pPr marL="12700" marR="6350" algn="just">
              <a:lnSpc>
                <a:spcPct val="100000"/>
              </a:lnSpc>
              <a:spcBef>
                <a:spcPts val="495"/>
              </a:spcBef>
            </a:pPr>
            <a:r>
              <a:rPr sz="700" dirty="0">
                <a:latin typeface="Montserrat"/>
                <a:cs typeface="Montserrat"/>
              </a:rPr>
              <a:t>Si</a:t>
            </a:r>
            <a:r>
              <a:rPr sz="700" spc="165" dirty="0">
                <a:latin typeface="Montserrat"/>
                <a:cs typeface="Montserrat"/>
              </a:rPr>
              <a:t> </a:t>
            </a:r>
            <a:r>
              <a:rPr sz="700" dirty="0">
                <a:latin typeface="Montserrat"/>
                <a:cs typeface="Montserrat"/>
              </a:rPr>
              <a:t>las</a:t>
            </a:r>
            <a:r>
              <a:rPr sz="700" spc="165" dirty="0">
                <a:latin typeface="Montserrat"/>
                <a:cs typeface="Montserrat"/>
              </a:rPr>
              <a:t> </a:t>
            </a:r>
            <a:r>
              <a:rPr sz="700" dirty="0">
                <a:latin typeface="Montserrat"/>
                <a:cs typeface="Montserrat"/>
              </a:rPr>
              <a:t>condiciones</a:t>
            </a:r>
            <a:r>
              <a:rPr sz="700" spc="175" dirty="0">
                <a:latin typeface="Montserrat"/>
                <a:cs typeface="Montserrat"/>
              </a:rPr>
              <a:t> </a:t>
            </a:r>
            <a:r>
              <a:rPr sz="700" dirty="0">
                <a:latin typeface="Montserrat"/>
                <a:cs typeface="Montserrat"/>
              </a:rPr>
              <a:t>para</a:t>
            </a:r>
            <a:r>
              <a:rPr sz="700" spc="170" dirty="0">
                <a:latin typeface="Montserrat"/>
                <a:cs typeface="Montserrat"/>
              </a:rPr>
              <a:t> </a:t>
            </a:r>
            <a:r>
              <a:rPr sz="700" dirty="0">
                <a:latin typeface="Montserrat"/>
                <a:cs typeface="Montserrat"/>
              </a:rPr>
              <a:t>el</a:t>
            </a:r>
            <a:r>
              <a:rPr sz="700" spc="180" dirty="0">
                <a:latin typeface="Montserrat"/>
                <a:cs typeface="Montserrat"/>
              </a:rPr>
              <a:t> </a:t>
            </a:r>
            <a:r>
              <a:rPr sz="700" dirty="0">
                <a:latin typeface="Montserrat"/>
                <a:cs typeface="Montserrat"/>
              </a:rPr>
              <a:t>cambio</a:t>
            </a:r>
            <a:r>
              <a:rPr sz="700" spc="170" dirty="0">
                <a:latin typeface="Montserrat"/>
                <a:cs typeface="Montserrat"/>
              </a:rPr>
              <a:t> </a:t>
            </a:r>
            <a:r>
              <a:rPr sz="700" dirty="0">
                <a:latin typeface="Montserrat"/>
                <a:cs typeface="Montserrat"/>
              </a:rPr>
              <a:t>de</a:t>
            </a:r>
            <a:r>
              <a:rPr sz="700" spc="175" dirty="0">
                <a:latin typeface="Montserrat"/>
                <a:cs typeface="Montserrat"/>
              </a:rPr>
              <a:t> </a:t>
            </a:r>
            <a:r>
              <a:rPr sz="700" dirty="0">
                <a:latin typeface="Montserrat"/>
                <a:cs typeface="Montserrat"/>
              </a:rPr>
              <a:t>modo</a:t>
            </a:r>
            <a:r>
              <a:rPr sz="700" spc="18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manejo</a:t>
            </a:r>
            <a:r>
              <a:rPr sz="700" spc="185" dirty="0">
                <a:latin typeface="Montserrat"/>
                <a:cs typeface="Montserrat"/>
              </a:rPr>
              <a:t>  </a:t>
            </a:r>
            <a:r>
              <a:rPr sz="700" dirty="0">
                <a:latin typeface="Montserrat"/>
                <a:cs typeface="Montserrat"/>
              </a:rPr>
              <a:t>no</a:t>
            </a:r>
            <a:r>
              <a:rPr sz="700" spc="185" dirty="0">
                <a:latin typeface="Montserrat"/>
                <a:cs typeface="Montserrat"/>
              </a:rPr>
              <a:t>  </a:t>
            </a:r>
            <a:r>
              <a:rPr sz="700" dirty="0">
                <a:latin typeface="Montserrat"/>
                <a:cs typeface="Montserrat"/>
              </a:rPr>
              <a:t>son</a:t>
            </a:r>
            <a:r>
              <a:rPr sz="700" spc="185" dirty="0">
                <a:latin typeface="Montserrat"/>
                <a:cs typeface="Montserrat"/>
              </a:rPr>
              <a:t>  </a:t>
            </a:r>
            <a:r>
              <a:rPr sz="700" dirty="0">
                <a:latin typeface="Montserrat"/>
                <a:cs typeface="Montserrat"/>
              </a:rPr>
              <a:t>satisfactorias,</a:t>
            </a:r>
            <a:r>
              <a:rPr sz="700" spc="195" dirty="0">
                <a:latin typeface="Montserrat"/>
                <a:cs typeface="Montserrat"/>
              </a:rPr>
              <a:t>  </a:t>
            </a:r>
            <a:r>
              <a:rPr sz="700" dirty="0">
                <a:latin typeface="Montserrat"/>
                <a:cs typeface="Montserrat"/>
              </a:rPr>
              <a:t>aparecerá</a:t>
            </a:r>
            <a:r>
              <a:rPr sz="700" spc="19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mensaje</a:t>
            </a:r>
            <a:r>
              <a:rPr sz="700" spc="-10" dirty="0">
                <a:latin typeface="Montserrat"/>
                <a:cs typeface="Montserrat"/>
              </a:rPr>
              <a:t> </a:t>
            </a:r>
            <a:r>
              <a:rPr sz="700" dirty="0">
                <a:latin typeface="Montserrat"/>
                <a:cs typeface="Montserrat"/>
              </a:rPr>
              <a:t>"MODE</a:t>
            </a:r>
            <a:r>
              <a:rPr sz="700" spc="-25" dirty="0">
                <a:latin typeface="Montserrat"/>
                <a:cs typeface="Montserrat"/>
              </a:rPr>
              <a:t> </a:t>
            </a:r>
            <a:r>
              <a:rPr sz="700" dirty="0">
                <a:latin typeface="Montserrat"/>
                <a:cs typeface="Montserrat"/>
              </a:rPr>
              <a:t>CHANGE</a:t>
            </a:r>
            <a:r>
              <a:rPr sz="700" spc="-20" dirty="0">
                <a:latin typeface="Montserrat"/>
                <a:cs typeface="Montserrat"/>
              </a:rPr>
              <a:t> </a:t>
            </a:r>
            <a:r>
              <a:rPr sz="700" dirty="0">
                <a:latin typeface="Montserrat"/>
                <a:cs typeface="Montserrat"/>
              </a:rPr>
              <a:t>ERROR"</a:t>
            </a:r>
            <a:r>
              <a:rPr sz="700" spc="-30" dirty="0">
                <a:latin typeface="Montserrat"/>
                <a:cs typeface="Montserrat"/>
              </a:rPr>
              <a:t> </a:t>
            </a:r>
            <a:r>
              <a:rPr sz="700" dirty="0">
                <a:latin typeface="Montserrat"/>
                <a:cs typeface="Montserrat"/>
              </a:rPr>
              <a:t>en</a:t>
            </a:r>
            <a:r>
              <a:rPr sz="700" spc="-15" dirty="0">
                <a:latin typeface="Montserrat"/>
                <a:cs typeface="Montserrat"/>
              </a:rPr>
              <a:t> </a:t>
            </a:r>
            <a:r>
              <a:rPr sz="700" dirty="0">
                <a:latin typeface="Montserrat"/>
                <a:cs typeface="Montserrat"/>
              </a:rPr>
              <a:t>la</a:t>
            </a:r>
            <a:r>
              <a:rPr sz="700" spc="-35" dirty="0">
                <a:latin typeface="Montserrat"/>
                <a:cs typeface="Montserrat"/>
              </a:rPr>
              <a:t> </a:t>
            </a:r>
            <a:r>
              <a:rPr sz="700" spc="-10" dirty="0">
                <a:latin typeface="Montserrat"/>
                <a:cs typeface="Montserrat"/>
              </a:rPr>
              <a:t>pantalla.</a:t>
            </a:r>
            <a:endParaRPr sz="700">
              <a:latin typeface="Montserrat"/>
              <a:cs typeface="Montserrat"/>
            </a:endParaRPr>
          </a:p>
        </p:txBody>
      </p:sp>
      <p:sp>
        <p:nvSpPr>
          <p:cNvPr id="6" name="object 6"/>
          <p:cNvSpPr txBox="1"/>
          <p:nvPr/>
        </p:nvSpPr>
        <p:spPr>
          <a:xfrm>
            <a:off x="2709164" y="1970989"/>
            <a:ext cx="2252980"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Al</a:t>
            </a:r>
            <a:r>
              <a:rPr sz="700" spc="120" dirty="0">
                <a:latin typeface="Montserrat"/>
                <a:cs typeface="Montserrat"/>
              </a:rPr>
              <a:t> </a:t>
            </a:r>
            <a:r>
              <a:rPr sz="700" dirty="0">
                <a:latin typeface="Montserrat"/>
                <a:cs typeface="Montserrat"/>
              </a:rPr>
              <a:t>final</a:t>
            </a:r>
            <a:r>
              <a:rPr sz="700" spc="140" dirty="0">
                <a:latin typeface="Montserrat"/>
                <a:cs typeface="Montserrat"/>
              </a:rPr>
              <a:t> </a:t>
            </a:r>
            <a:r>
              <a:rPr sz="700" dirty="0">
                <a:latin typeface="Montserrat"/>
                <a:cs typeface="Montserrat"/>
              </a:rPr>
              <a:t>de</a:t>
            </a:r>
            <a:r>
              <a:rPr sz="700" spc="130" dirty="0">
                <a:latin typeface="Montserrat"/>
                <a:cs typeface="Montserrat"/>
              </a:rPr>
              <a:t> </a:t>
            </a:r>
            <a:r>
              <a:rPr sz="700" dirty="0">
                <a:latin typeface="Montserrat"/>
                <a:cs typeface="Montserrat"/>
              </a:rPr>
              <a:t>la</a:t>
            </a:r>
            <a:r>
              <a:rPr sz="700" spc="130" dirty="0">
                <a:latin typeface="Montserrat"/>
                <a:cs typeface="Montserrat"/>
              </a:rPr>
              <a:t> </a:t>
            </a:r>
            <a:r>
              <a:rPr sz="700" dirty="0">
                <a:latin typeface="Montserrat"/>
                <a:cs typeface="Montserrat"/>
              </a:rPr>
              <a:t>autocomprobación,</a:t>
            </a:r>
            <a:r>
              <a:rPr sz="700" spc="135" dirty="0">
                <a:latin typeface="Montserrat"/>
                <a:cs typeface="Montserrat"/>
              </a:rPr>
              <a:t> </a:t>
            </a:r>
            <a:r>
              <a:rPr sz="700" dirty="0">
                <a:latin typeface="Montserrat"/>
                <a:cs typeface="Montserrat"/>
              </a:rPr>
              <a:t>la</a:t>
            </a:r>
            <a:r>
              <a:rPr sz="700" spc="130" dirty="0">
                <a:latin typeface="Montserrat"/>
                <a:cs typeface="Montserrat"/>
              </a:rPr>
              <a:t> </a:t>
            </a:r>
            <a:r>
              <a:rPr sz="700" spc="-10" dirty="0">
                <a:latin typeface="Montserrat"/>
                <a:cs typeface="Montserrat"/>
              </a:rPr>
              <a:t>información</a:t>
            </a:r>
            <a:r>
              <a:rPr sz="700" spc="500" dirty="0">
                <a:latin typeface="Montserrat"/>
                <a:cs typeface="Montserrat"/>
              </a:rPr>
              <a:t> </a:t>
            </a:r>
            <a:r>
              <a:rPr sz="700" dirty="0">
                <a:latin typeface="Montserrat"/>
                <a:cs typeface="Montserrat"/>
              </a:rPr>
              <a:t>del</a:t>
            </a:r>
            <a:r>
              <a:rPr sz="700" spc="10" dirty="0">
                <a:latin typeface="Montserrat"/>
                <a:cs typeface="Montserrat"/>
              </a:rPr>
              <a:t> </a:t>
            </a:r>
            <a:r>
              <a:rPr sz="700" dirty="0">
                <a:latin typeface="Montserrat"/>
                <a:cs typeface="Montserrat"/>
              </a:rPr>
              <a:t>modo</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conducción</a:t>
            </a:r>
            <a:r>
              <a:rPr sz="700" spc="20" dirty="0">
                <a:latin typeface="Montserrat"/>
                <a:cs typeface="Montserrat"/>
              </a:rPr>
              <a:t> </a:t>
            </a:r>
            <a:r>
              <a:rPr sz="700" dirty="0">
                <a:latin typeface="Montserrat"/>
                <a:cs typeface="Montserrat"/>
              </a:rPr>
              <a:t>activo</a:t>
            </a:r>
            <a:r>
              <a:rPr sz="700" spc="25" dirty="0">
                <a:latin typeface="Montserrat"/>
                <a:cs typeface="Montserrat"/>
              </a:rPr>
              <a:t> </a:t>
            </a:r>
            <a:r>
              <a:rPr sz="700" dirty="0">
                <a:latin typeface="Montserrat"/>
                <a:cs typeface="Montserrat"/>
              </a:rPr>
              <a:t>se</a:t>
            </a:r>
            <a:r>
              <a:rPr sz="700" spc="15" dirty="0">
                <a:latin typeface="Montserrat"/>
                <a:cs typeface="Montserrat"/>
              </a:rPr>
              <a:t> </a:t>
            </a:r>
            <a:r>
              <a:rPr sz="700" dirty="0">
                <a:latin typeface="Montserrat"/>
                <a:cs typeface="Montserrat"/>
              </a:rPr>
              <a:t>mostrará</a:t>
            </a:r>
            <a:r>
              <a:rPr sz="700" spc="10" dirty="0">
                <a:latin typeface="Montserrat"/>
                <a:cs typeface="Montserrat"/>
              </a:rPr>
              <a:t> </a:t>
            </a:r>
            <a:r>
              <a:rPr sz="700" dirty="0">
                <a:latin typeface="Montserrat"/>
                <a:cs typeface="Montserrat"/>
              </a:rPr>
              <a:t>en</a:t>
            </a:r>
            <a:r>
              <a:rPr sz="700" spc="1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segmento</a:t>
            </a:r>
            <a:r>
              <a:rPr sz="700" spc="-35" dirty="0">
                <a:latin typeface="Montserrat"/>
                <a:cs typeface="Montserrat"/>
              </a:rPr>
              <a:t> </a:t>
            </a:r>
            <a:r>
              <a:rPr sz="700" spc="-20" dirty="0">
                <a:latin typeface="Montserrat"/>
                <a:cs typeface="Montserrat"/>
              </a:rPr>
              <a:t>LCD.</a:t>
            </a:r>
            <a:endParaRPr sz="700">
              <a:latin typeface="Montserrat"/>
              <a:cs typeface="Montserrat"/>
            </a:endParaRPr>
          </a:p>
        </p:txBody>
      </p:sp>
      <p:grpSp>
        <p:nvGrpSpPr>
          <p:cNvPr id="7" name="object 7"/>
          <p:cNvGrpSpPr/>
          <p:nvPr/>
        </p:nvGrpSpPr>
        <p:grpSpPr>
          <a:xfrm>
            <a:off x="1044727" y="2465959"/>
            <a:ext cx="379095" cy="135890"/>
            <a:chOff x="1044727" y="2465959"/>
            <a:chExt cx="379095" cy="135890"/>
          </a:xfrm>
        </p:grpSpPr>
        <p:sp>
          <p:nvSpPr>
            <p:cNvPr id="8" name="object 8"/>
            <p:cNvSpPr/>
            <p:nvPr/>
          </p:nvSpPr>
          <p:spPr>
            <a:xfrm>
              <a:off x="1044727" y="2465959"/>
              <a:ext cx="379095" cy="135890"/>
            </a:xfrm>
            <a:custGeom>
              <a:avLst/>
              <a:gdLst/>
              <a:ahLst/>
              <a:cxnLst/>
              <a:rect l="l" t="t" r="r" b="b"/>
              <a:pathLst>
                <a:path w="379094" h="135889">
                  <a:moveTo>
                    <a:pt x="341223" y="0"/>
                  </a:moveTo>
                  <a:lnTo>
                    <a:pt x="37426" y="0"/>
                  </a:lnTo>
                  <a:lnTo>
                    <a:pt x="22885" y="2921"/>
                  </a:lnTo>
                  <a:lnTo>
                    <a:pt x="10985" y="11049"/>
                  </a:lnTo>
                  <a:lnTo>
                    <a:pt x="2946" y="22860"/>
                  </a:lnTo>
                  <a:lnTo>
                    <a:pt x="0" y="37465"/>
                  </a:lnTo>
                  <a:lnTo>
                    <a:pt x="0" y="98259"/>
                  </a:lnTo>
                  <a:lnTo>
                    <a:pt x="2946" y="112788"/>
                  </a:lnTo>
                  <a:lnTo>
                    <a:pt x="10985" y="124675"/>
                  </a:lnTo>
                  <a:lnTo>
                    <a:pt x="22885" y="132715"/>
                  </a:lnTo>
                  <a:lnTo>
                    <a:pt x="37426" y="135674"/>
                  </a:lnTo>
                  <a:lnTo>
                    <a:pt x="341223" y="135674"/>
                  </a:lnTo>
                  <a:lnTo>
                    <a:pt x="355828" y="132715"/>
                  </a:lnTo>
                  <a:lnTo>
                    <a:pt x="367639" y="124675"/>
                  </a:lnTo>
                  <a:lnTo>
                    <a:pt x="375767" y="112788"/>
                  </a:lnTo>
                  <a:lnTo>
                    <a:pt x="378688" y="98259"/>
                  </a:lnTo>
                  <a:lnTo>
                    <a:pt x="378688" y="37465"/>
                  </a:lnTo>
                  <a:lnTo>
                    <a:pt x="375767" y="22860"/>
                  </a:lnTo>
                  <a:lnTo>
                    <a:pt x="367639" y="11049"/>
                  </a:lnTo>
                  <a:lnTo>
                    <a:pt x="355828" y="2921"/>
                  </a:lnTo>
                  <a:lnTo>
                    <a:pt x="341223" y="0"/>
                  </a:lnTo>
                  <a:close/>
                </a:path>
              </a:pathLst>
            </a:custGeom>
            <a:solidFill>
              <a:srgbClr val="221F1F"/>
            </a:solidFill>
          </p:spPr>
          <p:txBody>
            <a:bodyPr wrap="square" lIns="0" tIns="0" rIns="0" bIns="0" rtlCol="0"/>
            <a:lstStyle/>
            <a:p>
              <a:endParaRPr/>
            </a:p>
          </p:txBody>
        </p:sp>
        <p:pic>
          <p:nvPicPr>
            <p:cNvPr id="9" name="object 9"/>
            <p:cNvPicPr/>
            <p:nvPr/>
          </p:nvPicPr>
          <p:blipFill>
            <a:blip r:embed="rId2" cstate="print"/>
            <a:stretch>
              <a:fillRect/>
            </a:stretch>
          </p:blipFill>
          <p:spPr>
            <a:xfrm>
              <a:off x="1134541" y="2496159"/>
              <a:ext cx="199085" cy="71754"/>
            </a:xfrm>
            <a:prstGeom prst="rect">
              <a:avLst/>
            </a:prstGeom>
          </p:spPr>
        </p:pic>
      </p:grpSp>
      <p:pic>
        <p:nvPicPr>
          <p:cNvPr id="10" name="object 10"/>
          <p:cNvPicPr/>
          <p:nvPr/>
        </p:nvPicPr>
        <p:blipFill>
          <a:blip r:embed="rId3" cstate="print"/>
          <a:stretch>
            <a:fillRect/>
          </a:stretch>
        </p:blipFill>
        <p:spPr>
          <a:xfrm>
            <a:off x="890752" y="3190215"/>
            <a:ext cx="764108" cy="307386"/>
          </a:xfrm>
          <a:prstGeom prst="rect">
            <a:avLst/>
          </a:prstGeom>
        </p:spPr>
      </p:pic>
      <p:pic>
        <p:nvPicPr>
          <p:cNvPr id="11" name="object 11"/>
          <p:cNvPicPr/>
          <p:nvPr/>
        </p:nvPicPr>
        <p:blipFill>
          <a:blip r:embed="rId4" cstate="print"/>
          <a:stretch>
            <a:fillRect/>
          </a:stretch>
        </p:blipFill>
        <p:spPr>
          <a:xfrm>
            <a:off x="3299381" y="1570038"/>
            <a:ext cx="891288" cy="315694"/>
          </a:xfrm>
          <a:prstGeom prst="rect">
            <a:avLst/>
          </a:prstGeom>
        </p:spPr>
      </p:pic>
      <p:grpSp>
        <p:nvGrpSpPr>
          <p:cNvPr id="12" name="object 12"/>
          <p:cNvGrpSpPr/>
          <p:nvPr/>
        </p:nvGrpSpPr>
        <p:grpSpPr>
          <a:xfrm>
            <a:off x="1049680" y="1457833"/>
            <a:ext cx="379095" cy="135890"/>
            <a:chOff x="1049680" y="1457833"/>
            <a:chExt cx="379095" cy="135890"/>
          </a:xfrm>
        </p:grpSpPr>
        <p:sp>
          <p:nvSpPr>
            <p:cNvPr id="13" name="object 13"/>
            <p:cNvSpPr/>
            <p:nvPr/>
          </p:nvSpPr>
          <p:spPr>
            <a:xfrm>
              <a:off x="1049680" y="1457833"/>
              <a:ext cx="379095" cy="135890"/>
            </a:xfrm>
            <a:custGeom>
              <a:avLst/>
              <a:gdLst/>
              <a:ahLst/>
              <a:cxnLst/>
              <a:rect l="l" t="t" r="r" b="b"/>
              <a:pathLst>
                <a:path w="379094" h="135890">
                  <a:moveTo>
                    <a:pt x="341223" y="0"/>
                  </a:moveTo>
                  <a:lnTo>
                    <a:pt x="37426" y="0"/>
                  </a:lnTo>
                  <a:lnTo>
                    <a:pt x="22898" y="3048"/>
                  </a:lnTo>
                  <a:lnTo>
                    <a:pt x="10998" y="11049"/>
                  </a:lnTo>
                  <a:lnTo>
                    <a:pt x="2959" y="22987"/>
                  </a:lnTo>
                  <a:lnTo>
                    <a:pt x="0" y="37464"/>
                  </a:lnTo>
                  <a:lnTo>
                    <a:pt x="0" y="98298"/>
                  </a:lnTo>
                  <a:lnTo>
                    <a:pt x="2959" y="112775"/>
                  </a:lnTo>
                  <a:lnTo>
                    <a:pt x="10998" y="124713"/>
                  </a:lnTo>
                  <a:lnTo>
                    <a:pt x="22898" y="132714"/>
                  </a:lnTo>
                  <a:lnTo>
                    <a:pt x="37426" y="135636"/>
                  </a:lnTo>
                  <a:lnTo>
                    <a:pt x="341223" y="135636"/>
                  </a:lnTo>
                  <a:lnTo>
                    <a:pt x="355828" y="132714"/>
                  </a:lnTo>
                  <a:lnTo>
                    <a:pt x="367766" y="124713"/>
                  </a:lnTo>
                  <a:lnTo>
                    <a:pt x="375767" y="112775"/>
                  </a:lnTo>
                  <a:lnTo>
                    <a:pt x="378688" y="98298"/>
                  </a:lnTo>
                  <a:lnTo>
                    <a:pt x="378688" y="37464"/>
                  </a:lnTo>
                  <a:lnTo>
                    <a:pt x="375767" y="22987"/>
                  </a:lnTo>
                  <a:lnTo>
                    <a:pt x="367766" y="11049"/>
                  </a:lnTo>
                  <a:lnTo>
                    <a:pt x="355828" y="3048"/>
                  </a:lnTo>
                  <a:lnTo>
                    <a:pt x="341223" y="0"/>
                  </a:lnTo>
                  <a:close/>
                </a:path>
              </a:pathLst>
            </a:custGeom>
            <a:solidFill>
              <a:srgbClr val="221F1F"/>
            </a:solidFill>
          </p:spPr>
          <p:txBody>
            <a:bodyPr wrap="square" lIns="0" tIns="0" rIns="0" bIns="0" rtlCol="0"/>
            <a:lstStyle/>
            <a:p>
              <a:endParaRPr/>
            </a:p>
          </p:txBody>
        </p:sp>
        <p:pic>
          <p:nvPicPr>
            <p:cNvPr id="14" name="object 14"/>
            <p:cNvPicPr/>
            <p:nvPr/>
          </p:nvPicPr>
          <p:blipFill>
            <a:blip r:embed="rId5" cstate="print"/>
            <a:stretch>
              <a:fillRect/>
            </a:stretch>
          </p:blipFill>
          <p:spPr>
            <a:xfrm>
              <a:off x="1088847" y="1484681"/>
              <a:ext cx="300366" cy="78511"/>
            </a:xfrm>
            <a:prstGeom prst="rect">
              <a:avLst/>
            </a:prstGeom>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8282"/>
            <a:ext cx="2252980" cy="531495"/>
          </a:xfrm>
          <a:prstGeom prst="rect">
            <a:avLst/>
          </a:prstGeom>
        </p:spPr>
        <p:txBody>
          <a:bodyPr vert="horz" wrap="square" lIns="0" tIns="13335" rIns="0" bIns="0" rtlCol="0">
            <a:spAutoFit/>
          </a:bodyPr>
          <a:lstStyle/>
          <a:p>
            <a:pPr marL="12700">
              <a:lnSpc>
                <a:spcPct val="100000"/>
              </a:lnSpc>
              <a:spcBef>
                <a:spcPts val="105"/>
              </a:spcBef>
            </a:pPr>
            <a:r>
              <a:rPr sz="800" b="1" dirty="0">
                <a:latin typeface="Montserrat"/>
                <a:cs typeface="Montserrat"/>
              </a:rPr>
              <a:t>13.</a:t>
            </a:r>
            <a:r>
              <a:rPr sz="800" b="1" spc="-25" dirty="0">
                <a:latin typeface="Montserrat"/>
                <a:cs typeface="Montserrat"/>
              </a:rPr>
              <a:t> </a:t>
            </a:r>
            <a:r>
              <a:rPr sz="800" b="1" dirty="0">
                <a:latin typeface="Montserrat"/>
                <a:cs typeface="Montserrat"/>
              </a:rPr>
              <a:t>INDICADOR</a:t>
            </a:r>
            <a:r>
              <a:rPr sz="800" b="1" spc="200" dirty="0">
                <a:latin typeface="Montserrat"/>
                <a:cs typeface="Montserrat"/>
              </a:rPr>
              <a:t> </a:t>
            </a:r>
            <a:r>
              <a:rPr sz="800" b="1" dirty="0">
                <a:latin typeface="Montserrat"/>
                <a:cs typeface="Montserrat"/>
              </a:rPr>
              <a:t>DE</a:t>
            </a:r>
            <a:r>
              <a:rPr sz="800" b="1" spc="-10" dirty="0">
                <a:latin typeface="Montserrat"/>
                <a:cs typeface="Montserrat"/>
              </a:rPr>
              <a:t> </a:t>
            </a:r>
            <a:r>
              <a:rPr sz="800" b="1" dirty="0">
                <a:latin typeface="Montserrat"/>
                <a:cs typeface="Montserrat"/>
              </a:rPr>
              <a:t>RPM</a:t>
            </a:r>
            <a:r>
              <a:rPr sz="800" b="1" spc="-20" dirty="0">
                <a:latin typeface="Montserrat"/>
                <a:cs typeface="Montserrat"/>
              </a:rPr>
              <a:t> </a:t>
            </a:r>
            <a:r>
              <a:rPr sz="800" b="1" dirty="0">
                <a:latin typeface="Montserrat"/>
                <a:cs typeface="Montserrat"/>
              </a:rPr>
              <a:t>PARA</a:t>
            </a:r>
            <a:r>
              <a:rPr sz="800" b="1" spc="-10" dirty="0">
                <a:latin typeface="Montserrat"/>
                <a:cs typeface="Montserrat"/>
              </a:rPr>
              <a:t> CAMBIO</a:t>
            </a:r>
            <a:endParaRPr sz="800">
              <a:latin typeface="Montserrat"/>
              <a:cs typeface="Montserrat"/>
            </a:endParaRPr>
          </a:p>
          <a:p>
            <a:pPr marL="12700" marR="5080" algn="just">
              <a:lnSpc>
                <a:spcPct val="100000"/>
              </a:lnSpc>
              <a:spcBef>
                <a:spcPts val="495"/>
              </a:spcBef>
            </a:pPr>
            <a:r>
              <a:rPr sz="700" dirty="0">
                <a:latin typeface="Montserrat"/>
                <a:cs typeface="Montserrat"/>
              </a:rPr>
              <a:t>Indica</a:t>
            </a:r>
            <a:r>
              <a:rPr sz="700" spc="10" dirty="0">
                <a:latin typeface="Montserrat"/>
                <a:cs typeface="Montserrat"/>
              </a:rPr>
              <a:t> </a:t>
            </a:r>
            <a:r>
              <a:rPr sz="700" dirty="0">
                <a:latin typeface="Montserrat"/>
                <a:cs typeface="Montserrat"/>
              </a:rPr>
              <a:t>al</a:t>
            </a:r>
            <a:r>
              <a:rPr sz="700" spc="20" dirty="0">
                <a:latin typeface="Montserrat"/>
                <a:cs typeface="Montserrat"/>
              </a:rPr>
              <a:t> </a:t>
            </a:r>
            <a:r>
              <a:rPr sz="700" dirty="0">
                <a:latin typeface="Montserrat"/>
                <a:cs typeface="Montserrat"/>
              </a:rPr>
              <a:t>conductor cuando</a:t>
            </a:r>
            <a:r>
              <a:rPr sz="700" spc="15" dirty="0">
                <a:latin typeface="Montserrat"/>
                <a:cs typeface="Montserrat"/>
              </a:rPr>
              <a:t> </a:t>
            </a:r>
            <a:r>
              <a:rPr sz="700" dirty="0">
                <a:latin typeface="Montserrat"/>
                <a:cs typeface="Montserrat"/>
              </a:rPr>
              <a:t>las rpm</a:t>
            </a:r>
            <a:r>
              <a:rPr sz="700" spc="5"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motor</a:t>
            </a:r>
            <a:r>
              <a:rPr sz="700" spc="10" dirty="0">
                <a:latin typeface="Montserrat"/>
                <a:cs typeface="Montserrat"/>
              </a:rPr>
              <a:t> </a:t>
            </a:r>
            <a:r>
              <a:rPr sz="700" spc="-25" dirty="0">
                <a:latin typeface="Montserrat"/>
                <a:cs typeface="Montserrat"/>
              </a:rPr>
              <a:t>son</a:t>
            </a:r>
            <a:r>
              <a:rPr sz="700" spc="500" dirty="0">
                <a:latin typeface="Montserrat"/>
                <a:cs typeface="Montserrat"/>
              </a:rPr>
              <a:t> </a:t>
            </a:r>
            <a:r>
              <a:rPr sz="700" dirty="0">
                <a:latin typeface="Montserrat"/>
                <a:cs typeface="Montserrat"/>
              </a:rPr>
              <a:t>las</a:t>
            </a:r>
            <a:r>
              <a:rPr sz="700" spc="100" dirty="0">
                <a:latin typeface="Montserrat"/>
                <a:cs typeface="Montserrat"/>
              </a:rPr>
              <a:t> </a:t>
            </a:r>
            <a:r>
              <a:rPr sz="700" dirty="0">
                <a:latin typeface="Montserrat"/>
                <a:cs typeface="Montserrat"/>
              </a:rPr>
              <a:t>adecuadas</a:t>
            </a:r>
            <a:r>
              <a:rPr sz="700" spc="110" dirty="0">
                <a:latin typeface="Montserrat"/>
                <a:cs typeface="Montserrat"/>
              </a:rPr>
              <a:t> </a:t>
            </a:r>
            <a:r>
              <a:rPr sz="700" dirty="0">
                <a:latin typeface="Montserrat"/>
                <a:cs typeface="Montserrat"/>
              </a:rPr>
              <a:t>para</a:t>
            </a:r>
            <a:r>
              <a:rPr sz="700" spc="100" dirty="0">
                <a:latin typeface="Montserrat"/>
                <a:cs typeface="Montserrat"/>
              </a:rPr>
              <a:t> </a:t>
            </a:r>
            <a:r>
              <a:rPr sz="700" dirty="0">
                <a:latin typeface="Montserrat"/>
                <a:cs typeface="Montserrat"/>
              </a:rPr>
              <a:t>realizar</a:t>
            </a:r>
            <a:r>
              <a:rPr sz="700" spc="114" dirty="0">
                <a:latin typeface="Montserrat"/>
                <a:cs typeface="Montserrat"/>
              </a:rPr>
              <a:t> </a:t>
            </a:r>
            <a:r>
              <a:rPr sz="700" dirty="0">
                <a:latin typeface="Montserrat"/>
                <a:cs typeface="Montserrat"/>
              </a:rPr>
              <a:t>el</a:t>
            </a:r>
            <a:r>
              <a:rPr sz="700" spc="120" dirty="0">
                <a:latin typeface="Montserrat"/>
                <a:cs typeface="Montserrat"/>
              </a:rPr>
              <a:t> </a:t>
            </a:r>
            <a:r>
              <a:rPr sz="700" dirty="0">
                <a:latin typeface="Montserrat"/>
                <a:cs typeface="Montserrat"/>
              </a:rPr>
              <a:t>cambio</a:t>
            </a:r>
            <a:r>
              <a:rPr sz="700" spc="105" dirty="0">
                <a:latin typeface="Montserrat"/>
                <a:cs typeface="Montserrat"/>
              </a:rPr>
              <a:t> </a:t>
            </a:r>
            <a:r>
              <a:rPr sz="700" dirty="0">
                <a:latin typeface="Montserrat"/>
                <a:cs typeface="Montserrat"/>
              </a:rPr>
              <a:t>según</a:t>
            </a:r>
            <a:r>
              <a:rPr sz="700" spc="110"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modos</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conducción.</a:t>
            </a:r>
            <a:endParaRPr sz="700">
              <a:latin typeface="Montserrat"/>
              <a:cs typeface="Montserrat"/>
            </a:endParaRPr>
          </a:p>
        </p:txBody>
      </p:sp>
      <p:sp>
        <p:nvSpPr>
          <p:cNvPr id="5" name="object 5"/>
          <p:cNvSpPr txBox="1"/>
          <p:nvPr/>
        </p:nvSpPr>
        <p:spPr>
          <a:xfrm>
            <a:off x="280822" y="1350391"/>
            <a:ext cx="2254250" cy="1480185"/>
          </a:xfrm>
          <a:prstGeom prst="rect">
            <a:avLst/>
          </a:prstGeom>
        </p:spPr>
        <p:txBody>
          <a:bodyPr vert="horz" wrap="square" lIns="0" tIns="12700" rIns="0" bIns="0" rtlCol="0">
            <a:spAutoFit/>
          </a:bodyPr>
          <a:lstStyle/>
          <a:p>
            <a:pPr marL="181610">
              <a:lnSpc>
                <a:spcPct val="100000"/>
              </a:lnSpc>
              <a:spcBef>
                <a:spcPts val="100"/>
              </a:spcBef>
              <a:tabLst>
                <a:tab pos="1221740" algn="l"/>
              </a:tabLst>
            </a:pPr>
            <a:r>
              <a:rPr sz="600" i="1" spc="55" dirty="0">
                <a:latin typeface="Montserrat"/>
                <a:cs typeface="Montserrat"/>
              </a:rPr>
              <a:t>Reducir</a:t>
            </a:r>
            <a:r>
              <a:rPr sz="600" i="1" spc="155" dirty="0">
                <a:latin typeface="Montserrat"/>
                <a:cs typeface="Montserrat"/>
              </a:rPr>
              <a:t> </a:t>
            </a:r>
            <a:r>
              <a:rPr sz="600" i="1" spc="45" dirty="0">
                <a:latin typeface="Montserrat"/>
                <a:cs typeface="Montserrat"/>
              </a:rPr>
              <a:t>marcha</a:t>
            </a:r>
            <a:r>
              <a:rPr sz="600" i="1" dirty="0">
                <a:latin typeface="Montserrat"/>
                <a:cs typeface="Montserrat"/>
              </a:rPr>
              <a:t>	</a:t>
            </a:r>
            <a:r>
              <a:rPr sz="600" i="1" spc="50" dirty="0">
                <a:latin typeface="Montserrat"/>
                <a:cs typeface="Montserrat"/>
              </a:rPr>
              <a:t>Aumentar</a:t>
            </a:r>
            <a:r>
              <a:rPr sz="600" i="1" spc="165" dirty="0">
                <a:latin typeface="Montserrat"/>
                <a:cs typeface="Montserrat"/>
              </a:rPr>
              <a:t> </a:t>
            </a:r>
            <a:r>
              <a:rPr sz="600" i="1" spc="40" dirty="0">
                <a:latin typeface="Montserrat"/>
                <a:cs typeface="Montserrat"/>
              </a:rPr>
              <a:t>marcha</a:t>
            </a:r>
            <a:endParaRPr sz="600" dirty="0">
              <a:latin typeface="Montserrat"/>
              <a:cs typeface="Montserrat"/>
            </a:endParaRPr>
          </a:p>
          <a:p>
            <a:pPr>
              <a:lnSpc>
                <a:spcPct val="100000"/>
              </a:lnSpc>
              <a:spcBef>
                <a:spcPts val="5"/>
              </a:spcBef>
            </a:pPr>
            <a:endParaRPr sz="750" dirty="0">
              <a:latin typeface="Montserrat"/>
              <a:cs typeface="Montserrat"/>
            </a:endParaRPr>
          </a:p>
          <a:p>
            <a:pPr marL="12700" marR="6350" algn="just">
              <a:lnSpc>
                <a:spcPct val="100000"/>
              </a:lnSpc>
            </a:pPr>
            <a:r>
              <a:rPr sz="700" dirty="0">
                <a:latin typeface="Montserrat"/>
                <a:cs typeface="Montserrat"/>
              </a:rPr>
              <a:t>Cuando</a:t>
            </a:r>
            <a:r>
              <a:rPr sz="700" spc="10"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motor</a:t>
            </a:r>
            <a:r>
              <a:rPr sz="700" spc="5" dirty="0">
                <a:latin typeface="Montserrat"/>
                <a:cs typeface="Montserrat"/>
              </a:rPr>
              <a:t> </a:t>
            </a:r>
            <a:r>
              <a:rPr sz="700" dirty="0">
                <a:latin typeface="Montserrat"/>
                <a:cs typeface="Montserrat"/>
              </a:rPr>
              <a:t>alcanza</a:t>
            </a:r>
            <a:r>
              <a:rPr sz="700" spc="5" dirty="0">
                <a:latin typeface="Montserrat"/>
                <a:cs typeface="Montserrat"/>
              </a:rPr>
              <a:t> </a:t>
            </a:r>
            <a:r>
              <a:rPr sz="700" dirty="0">
                <a:latin typeface="Montserrat"/>
                <a:cs typeface="Montserrat"/>
              </a:rPr>
              <a:t>las rpm</a:t>
            </a:r>
            <a:r>
              <a:rPr sz="700" spc="20" dirty="0">
                <a:latin typeface="Montserrat"/>
                <a:cs typeface="Montserrat"/>
              </a:rPr>
              <a:t> </a:t>
            </a:r>
            <a:r>
              <a:rPr sz="700" dirty="0">
                <a:latin typeface="Montserrat"/>
                <a:cs typeface="Montserrat"/>
              </a:rPr>
              <a:t>configuradas,</a:t>
            </a:r>
            <a:r>
              <a:rPr sz="700" spc="1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indicador</a:t>
            </a:r>
            <a:r>
              <a:rPr sz="700" spc="15" dirty="0">
                <a:latin typeface="Montserrat"/>
                <a:cs typeface="Montserrat"/>
              </a:rPr>
              <a:t> </a:t>
            </a:r>
            <a:r>
              <a:rPr sz="700" dirty="0">
                <a:latin typeface="Montserrat"/>
                <a:cs typeface="Montserrat"/>
              </a:rPr>
              <a:t>rojo</a:t>
            </a:r>
            <a:r>
              <a:rPr sz="700" spc="15" dirty="0">
                <a:latin typeface="Montserrat"/>
                <a:cs typeface="Montserrat"/>
              </a:rPr>
              <a:t> </a:t>
            </a:r>
            <a:r>
              <a:rPr sz="700" dirty="0">
                <a:latin typeface="Montserrat"/>
                <a:cs typeface="Montserrat"/>
              </a:rPr>
              <a:t>titila e</a:t>
            </a:r>
            <a:r>
              <a:rPr sz="700" spc="15" dirty="0">
                <a:latin typeface="Montserrat"/>
                <a:cs typeface="Montserrat"/>
              </a:rPr>
              <a:t> </a:t>
            </a:r>
            <a:r>
              <a:rPr sz="700" dirty="0">
                <a:latin typeface="Montserrat"/>
                <a:cs typeface="Montserrat"/>
              </a:rPr>
              <a:t>indica</a:t>
            </a:r>
            <a:r>
              <a:rPr sz="700" spc="20" dirty="0">
                <a:latin typeface="Montserrat"/>
                <a:cs typeface="Montserrat"/>
              </a:rPr>
              <a:t> </a:t>
            </a:r>
            <a:r>
              <a:rPr sz="700" dirty="0">
                <a:latin typeface="Montserrat"/>
                <a:cs typeface="Montserrat"/>
              </a:rPr>
              <a:t>realizar</a:t>
            </a:r>
            <a:r>
              <a:rPr sz="700" spc="5" dirty="0">
                <a:latin typeface="Montserrat"/>
                <a:cs typeface="Montserrat"/>
              </a:rPr>
              <a:t> </a:t>
            </a:r>
            <a:r>
              <a:rPr sz="700" dirty="0">
                <a:latin typeface="Montserrat"/>
                <a:cs typeface="Montserrat"/>
              </a:rPr>
              <a:t>el</a:t>
            </a:r>
            <a:r>
              <a:rPr sz="700" spc="20" dirty="0">
                <a:latin typeface="Montserrat"/>
                <a:cs typeface="Montserrat"/>
              </a:rPr>
              <a:t> </a:t>
            </a:r>
            <a:r>
              <a:rPr sz="700" dirty="0">
                <a:latin typeface="Montserrat"/>
                <a:cs typeface="Montserrat"/>
              </a:rPr>
              <a:t>cambio</a:t>
            </a:r>
            <a:r>
              <a:rPr sz="700" spc="15" dirty="0">
                <a:latin typeface="Montserrat"/>
                <a:cs typeface="Montserrat"/>
              </a:rPr>
              <a:t> </a:t>
            </a:r>
            <a:r>
              <a:rPr sz="700" dirty="0">
                <a:latin typeface="Montserrat"/>
                <a:cs typeface="Montserrat"/>
              </a:rPr>
              <a:t>a</a:t>
            </a:r>
            <a:r>
              <a:rPr sz="700" spc="2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siguiente</a:t>
            </a:r>
            <a:r>
              <a:rPr sz="700" spc="-25" dirty="0">
                <a:latin typeface="Montserrat"/>
                <a:cs typeface="Montserrat"/>
              </a:rPr>
              <a:t> </a:t>
            </a:r>
            <a:r>
              <a:rPr sz="700" spc="-10" dirty="0">
                <a:latin typeface="Montserrat"/>
                <a:cs typeface="Montserrat"/>
              </a:rPr>
              <a:t>marcha.</a:t>
            </a:r>
            <a:endParaRPr sz="700" dirty="0">
              <a:latin typeface="Montserrat"/>
              <a:cs typeface="Montserrat"/>
            </a:endParaRPr>
          </a:p>
          <a:p>
            <a:pPr marL="12700">
              <a:lnSpc>
                <a:spcPct val="100000"/>
              </a:lnSpc>
              <a:spcBef>
                <a:spcPts val="505"/>
              </a:spcBef>
            </a:pPr>
            <a:r>
              <a:rPr sz="800" b="1" spc="-10" dirty="0">
                <a:latin typeface="Montserrat"/>
                <a:cs typeface="Montserrat"/>
              </a:rPr>
              <a:t>NOTA:</a:t>
            </a:r>
            <a:endParaRPr sz="800" dirty="0">
              <a:latin typeface="Montserrat"/>
              <a:cs typeface="Montserrat"/>
            </a:endParaRPr>
          </a:p>
          <a:p>
            <a:pPr marL="12700" marR="6985" algn="just">
              <a:lnSpc>
                <a:spcPct val="100000"/>
              </a:lnSpc>
              <a:spcBef>
                <a:spcPts val="495"/>
              </a:spcBef>
            </a:pPr>
            <a:r>
              <a:rPr sz="700" dirty="0">
                <a:latin typeface="Montserrat"/>
                <a:cs typeface="Montserrat"/>
              </a:rPr>
              <a:t>El</a:t>
            </a:r>
            <a:r>
              <a:rPr sz="700" spc="40" dirty="0">
                <a:latin typeface="Montserrat"/>
                <a:cs typeface="Montserrat"/>
              </a:rPr>
              <a:t> </a:t>
            </a:r>
            <a:r>
              <a:rPr sz="700" dirty="0">
                <a:latin typeface="Montserrat"/>
                <a:cs typeface="Montserrat"/>
              </a:rPr>
              <a:t>indicador</a:t>
            </a:r>
            <a:r>
              <a:rPr sz="700" spc="50" dirty="0">
                <a:latin typeface="Montserrat"/>
                <a:cs typeface="Montserrat"/>
              </a:rPr>
              <a:t> </a:t>
            </a:r>
            <a:r>
              <a:rPr sz="700" dirty="0">
                <a:latin typeface="Montserrat"/>
                <a:cs typeface="Montserrat"/>
              </a:rPr>
              <a:t>no</a:t>
            </a:r>
            <a:r>
              <a:rPr sz="700" spc="45" dirty="0">
                <a:latin typeface="Montserrat"/>
                <a:cs typeface="Montserrat"/>
              </a:rPr>
              <a:t> </a:t>
            </a:r>
            <a:r>
              <a:rPr sz="700" dirty="0">
                <a:latin typeface="Montserrat"/>
                <a:cs typeface="Montserrat"/>
              </a:rPr>
              <a:t>funciona</a:t>
            </a:r>
            <a:r>
              <a:rPr sz="700" spc="45" dirty="0">
                <a:latin typeface="Montserrat"/>
                <a:cs typeface="Montserrat"/>
              </a:rPr>
              <a:t> </a:t>
            </a:r>
            <a:r>
              <a:rPr sz="700" dirty="0">
                <a:latin typeface="Montserrat"/>
                <a:cs typeface="Montserrat"/>
              </a:rPr>
              <a:t>cuando</a:t>
            </a:r>
            <a:r>
              <a:rPr sz="700" spc="45" dirty="0">
                <a:latin typeface="Montserrat"/>
                <a:cs typeface="Montserrat"/>
              </a:rPr>
              <a:t> </a:t>
            </a:r>
            <a:r>
              <a:rPr sz="700" dirty="0">
                <a:latin typeface="Montserrat"/>
                <a:cs typeface="Montserrat"/>
              </a:rPr>
              <a:t>el</a:t>
            </a:r>
            <a:r>
              <a:rPr sz="700" spc="45" dirty="0">
                <a:latin typeface="Montserrat"/>
                <a:cs typeface="Montserrat"/>
              </a:rPr>
              <a:t> </a:t>
            </a:r>
            <a:r>
              <a:rPr sz="700" dirty="0">
                <a:latin typeface="Montserrat"/>
                <a:cs typeface="Montserrat"/>
              </a:rPr>
              <a:t>Vehículo</a:t>
            </a:r>
            <a:r>
              <a:rPr sz="700" spc="45" dirty="0">
                <a:latin typeface="Montserrat"/>
                <a:cs typeface="Montserrat"/>
              </a:rPr>
              <a:t> </a:t>
            </a:r>
            <a:r>
              <a:rPr sz="700" spc="-20" dirty="0">
                <a:latin typeface="Montserrat"/>
                <a:cs typeface="Montserrat"/>
              </a:rPr>
              <a:t>está</a:t>
            </a:r>
            <a:r>
              <a:rPr sz="700" spc="500" dirty="0">
                <a:latin typeface="Montserrat"/>
                <a:cs typeface="Montserrat"/>
              </a:rPr>
              <a:t> </a:t>
            </a:r>
            <a:r>
              <a:rPr sz="700" dirty="0" err="1">
                <a:latin typeface="Montserrat"/>
                <a:cs typeface="Montserrat"/>
              </a:rPr>
              <a:t>en</a:t>
            </a:r>
            <a:r>
              <a:rPr sz="700" dirty="0">
                <a:latin typeface="Montserrat"/>
                <a:cs typeface="Montserrat"/>
              </a:rPr>
              <a:t> </a:t>
            </a:r>
            <a:r>
              <a:rPr lang="es-MX" sz="700" dirty="0">
                <a:latin typeface="Montserrat"/>
                <a:cs typeface="Montserrat"/>
              </a:rPr>
              <a:t>neutral</a:t>
            </a:r>
            <a:r>
              <a:rPr sz="700" dirty="0">
                <a:latin typeface="Montserrat"/>
                <a:cs typeface="Montserrat"/>
              </a:rPr>
              <a:t> o</a:t>
            </a:r>
            <a:r>
              <a:rPr sz="700" spc="-10" dirty="0">
                <a:latin typeface="Montserrat"/>
                <a:cs typeface="Montserrat"/>
              </a:rPr>
              <a:t> </a:t>
            </a:r>
            <a:r>
              <a:rPr sz="700" dirty="0">
                <a:latin typeface="Montserrat"/>
                <a:cs typeface="Montserrat"/>
              </a:rPr>
              <a:t>en 5ta</a:t>
            </a:r>
            <a:r>
              <a:rPr sz="700" spc="-10" dirty="0">
                <a:latin typeface="Montserrat"/>
                <a:cs typeface="Montserrat"/>
              </a:rPr>
              <a:t> marcha.</a:t>
            </a:r>
            <a:endParaRPr sz="700" dirty="0">
              <a:latin typeface="Montserrat"/>
              <a:cs typeface="Montserrat"/>
            </a:endParaRPr>
          </a:p>
          <a:p>
            <a:pPr marL="12700">
              <a:lnSpc>
                <a:spcPct val="100000"/>
              </a:lnSpc>
              <a:spcBef>
                <a:spcPts val="500"/>
              </a:spcBef>
            </a:pPr>
            <a:r>
              <a:rPr sz="800" b="1" dirty="0">
                <a:latin typeface="Montserrat"/>
                <a:cs typeface="Montserrat"/>
              </a:rPr>
              <a:t>14.</a:t>
            </a:r>
            <a:r>
              <a:rPr sz="800" b="1" spc="-15" dirty="0">
                <a:latin typeface="Montserrat"/>
                <a:cs typeface="Montserrat"/>
              </a:rPr>
              <a:t> </a:t>
            </a:r>
            <a:r>
              <a:rPr sz="800" b="1" spc="-10" dirty="0">
                <a:latin typeface="Montserrat"/>
                <a:cs typeface="Montserrat"/>
              </a:rPr>
              <a:t>TACÓMETRO</a:t>
            </a:r>
            <a:endParaRPr sz="800" dirty="0">
              <a:latin typeface="Montserrat"/>
              <a:cs typeface="Montserrat"/>
            </a:endParaRPr>
          </a:p>
          <a:p>
            <a:pPr marL="12700" algn="just">
              <a:lnSpc>
                <a:spcPct val="100000"/>
              </a:lnSpc>
              <a:spcBef>
                <a:spcPts val="509"/>
              </a:spcBef>
            </a:pPr>
            <a:r>
              <a:rPr sz="700" dirty="0">
                <a:latin typeface="Montserrat"/>
                <a:cs typeface="Montserrat"/>
              </a:rPr>
              <a:t>Indica</a:t>
            </a:r>
            <a:r>
              <a:rPr sz="700" spc="225" dirty="0">
                <a:latin typeface="Montserrat"/>
                <a:cs typeface="Montserrat"/>
              </a:rPr>
              <a:t> </a:t>
            </a:r>
            <a:r>
              <a:rPr sz="700" dirty="0">
                <a:latin typeface="Montserrat"/>
                <a:cs typeface="Montserrat"/>
              </a:rPr>
              <a:t>la</a:t>
            </a:r>
            <a:r>
              <a:rPr sz="700" spc="229" dirty="0">
                <a:latin typeface="Montserrat"/>
                <a:cs typeface="Montserrat"/>
              </a:rPr>
              <a:t> </a:t>
            </a:r>
            <a:r>
              <a:rPr sz="700" dirty="0">
                <a:latin typeface="Montserrat"/>
                <a:cs typeface="Montserrat"/>
              </a:rPr>
              <a:t>velocidad</a:t>
            </a:r>
            <a:r>
              <a:rPr sz="700" spc="225" dirty="0">
                <a:latin typeface="Montserrat"/>
                <a:cs typeface="Montserrat"/>
              </a:rPr>
              <a:t> </a:t>
            </a:r>
            <a:r>
              <a:rPr sz="700" dirty="0">
                <a:latin typeface="Montserrat"/>
                <a:cs typeface="Montserrat"/>
              </a:rPr>
              <a:t>del</a:t>
            </a:r>
            <a:r>
              <a:rPr sz="700" spc="215" dirty="0">
                <a:latin typeface="Montserrat"/>
                <a:cs typeface="Montserrat"/>
              </a:rPr>
              <a:t> </a:t>
            </a:r>
            <a:r>
              <a:rPr sz="700" dirty="0">
                <a:latin typeface="Montserrat"/>
                <a:cs typeface="Montserrat"/>
              </a:rPr>
              <a:t>motor</a:t>
            </a:r>
            <a:r>
              <a:rPr sz="700" spc="220" dirty="0">
                <a:latin typeface="Montserrat"/>
                <a:cs typeface="Montserrat"/>
              </a:rPr>
              <a:t> </a:t>
            </a:r>
            <a:r>
              <a:rPr sz="700" dirty="0">
                <a:latin typeface="Montserrat"/>
                <a:cs typeface="Montserrat"/>
              </a:rPr>
              <a:t>en</a:t>
            </a:r>
            <a:r>
              <a:rPr sz="700" spc="220" dirty="0">
                <a:latin typeface="Montserrat"/>
                <a:cs typeface="Montserrat"/>
              </a:rPr>
              <a:t> </a:t>
            </a:r>
            <a:r>
              <a:rPr sz="700" dirty="0">
                <a:latin typeface="Montserrat"/>
                <a:cs typeface="Montserrat"/>
              </a:rPr>
              <a:t>múltiplos</a:t>
            </a:r>
            <a:r>
              <a:rPr sz="700" spc="220" dirty="0">
                <a:latin typeface="Montserrat"/>
                <a:cs typeface="Montserrat"/>
              </a:rPr>
              <a:t> </a:t>
            </a:r>
            <a:r>
              <a:rPr sz="700" spc="-25" dirty="0">
                <a:latin typeface="Montserrat"/>
                <a:cs typeface="Montserrat"/>
              </a:rPr>
              <a:t>de</a:t>
            </a:r>
            <a:endParaRPr sz="700" dirty="0">
              <a:latin typeface="Montserrat"/>
              <a:cs typeface="Montserrat"/>
            </a:endParaRPr>
          </a:p>
          <a:p>
            <a:pPr marL="12700">
              <a:lnSpc>
                <a:spcPct val="100000"/>
              </a:lnSpc>
            </a:pPr>
            <a:r>
              <a:rPr sz="700" dirty="0">
                <a:latin typeface="Montserrat"/>
                <a:cs typeface="Montserrat"/>
              </a:rPr>
              <a:t>1.000</a:t>
            </a:r>
            <a:r>
              <a:rPr sz="700" spc="-15" dirty="0">
                <a:latin typeface="Montserrat"/>
                <a:cs typeface="Montserrat"/>
              </a:rPr>
              <a:t> </a:t>
            </a:r>
            <a:r>
              <a:rPr sz="700" dirty="0">
                <a:latin typeface="Montserrat"/>
                <a:cs typeface="Montserrat"/>
              </a:rPr>
              <a:t>rpm</a:t>
            </a:r>
            <a:r>
              <a:rPr sz="700" spc="-35" dirty="0">
                <a:latin typeface="Montserrat"/>
                <a:cs typeface="Montserrat"/>
              </a:rPr>
              <a:t> </a:t>
            </a:r>
            <a:r>
              <a:rPr sz="700" dirty="0">
                <a:latin typeface="Montserrat"/>
                <a:cs typeface="Montserrat"/>
              </a:rPr>
              <a:t>(Revoluciones</a:t>
            </a:r>
            <a:r>
              <a:rPr sz="700" spc="-15" dirty="0">
                <a:latin typeface="Montserrat"/>
                <a:cs typeface="Montserrat"/>
              </a:rPr>
              <a:t> </a:t>
            </a:r>
            <a:r>
              <a:rPr sz="700" dirty="0">
                <a:latin typeface="Montserrat"/>
                <a:cs typeface="Montserrat"/>
              </a:rPr>
              <a:t>por</a:t>
            </a:r>
            <a:r>
              <a:rPr sz="700" spc="-20" dirty="0">
                <a:latin typeface="Montserrat"/>
                <a:cs typeface="Montserrat"/>
              </a:rPr>
              <a:t> </a:t>
            </a:r>
            <a:r>
              <a:rPr sz="700" spc="-10" dirty="0">
                <a:latin typeface="Montserrat"/>
                <a:cs typeface="Montserrat"/>
              </a:rPr>
              <a:t>minuto).</a:t>
            </a:r>
            <a:endParaRPr sz="700" dirty="0">
              <a:latin typeface="Montserrat"/>
              <a:cs typeface="Montserrat"/>
            </a:endParaRPr>
          </a:p>
        </p:txBody>
      </p:sp>
      <p:sp>
        <p:nvSpPr>
          <p:cNvPr id="6" name="object 6"/>
          <p:cNvSpPr txBox="1"/>
          <p:nvPr/>
        </p:nvSpPr>
        <p:spPr>
          <a:xfrm>
            <a:off x="2709164" y="478282"/>
            <a:ext cx="2253615" cy="2642870"/>
          </a:xfrm>
          <a:prstGeom prst="rect">
            <a:avLst/>
          </a:prstGeom>
        </p:spPr>
        <p:txBody>
          <a:bodyPr vert="horz" wrap="square" lIns="0" tIns="13335" rIns="0" bIns="0" rtlCol="0">
            <a:spAutoFit/>
          </a:bodyPr>
          <a:lstStyle/>
          <a:p>
            <a:pPr marL="12700">
              <a:lnSpc>
                <a:spcPct val="100000"/>
              </a:lnSpc>
              <a:spcBef>
                <a:spcPts val="105"/>
              </a:spcBef>
            </a:pPr>
            <a:r>
              <a:rPr sz="800" b="1" dirty="0">
                <a:latin typeface="Montserrat"/>
                <a:cs typeface="Montserrat"/>
              </a:rPr>
              <a:t>15.</a:t>
            </a:r>
            <a:r>
              <a:rPr sz="800" b="1" spc="-15" dirty="0">
                <a:latin typeface="Montserrat"/>
                <a:cs typeface="Montserrat"/>
              </a:rPr>
              <a:t> </a:t>
            </a:r>
            <a:r>
              <a:rPr sz="800" b="1" dirty="0">
                <a:latin typeface="Montserrat"/>
                <a:cs typeface="Montserrat"/>
              </a:rPr>
              <a:t>TRIP</a:t>
            </a:r>
            <a:r>
              <a:rPr sz="800" b="1" spc="-5" dirty="0">
                <a:latin typeface="Montserrat"/>
                <a:cs typeface="Montserrat"/>
              </a:rPr>
              <a:t> </a:t>
            </a:r>
            <a:r>
              <a:rPr sz="800" b="1" spc="-50" dirty="0">
                <a:latin typeface="Montserrat"/>
                <a:cs typeface="Montserrat"/>
              </a:rPr>
              <a:t>F</a:t>
            </a:r>
            <a:endParaRPr sz="800">
              <a:latin typeface="Montserrat"/>
              <a:cs typeface="Montserrat"/>
            </a:endParaRPr>
          </a:p>
          <a:p>
            <a:pPr marL="12700" marR="5080" algn="just">
              <a:lnSpc>
                <a:spcPct val="100000"/>
              </a:lnSpc>
              <a:spcBef>
                <a:spcPts val="495"/>
              </a:spcBef>
            </a:pPr>
            <a:r>
              <a:rPr sz="700" dirty="0">
                <a:latin typeface="Montserrat"/>
                <a:cs typeface="Montserrat"/>
              </a:rPr>
              <a:t>Esta</a:t>
            </a:r>
            <a:r>
              <a:rPr sz="700" spc="470" dirty="0">
                <a:latin typeface="Montserrat"/>
                <a:cs typeface="Montserrat"/>
              </a:rPr>
              <a:t> </a:t>
            </a:r>
            <a:r>
              <a:rPr sz="700" dirty="0">
                <a:latin typeface="Montserrat"/>
                <a:cs typeface="Montserrat"/>
              </a:rPr>
              <a:t>función</a:t>
            </a:r>
            <a:r>
              <a:rPr sz="700" spc="475" dirty="0">
                <a:latin typeface="Montserrat"/>
                <a:cs typeface="Montserrat"/>
              </a:rPr>
              <a:t> </a:t>
            </a:r>
            <a:r>
              <a:rPr sz="700" dirty="0">
                <a:latin typeface="Montserrat"/>
                <a:cs typeface="Montserrat"/>
              </a:rPr>
              <a:t>muestra</a:t>
            </a:r>
            <a:r>
              <a:rPr sz="700" spc="490" dirty="0">
                <a:latin typeface="Montserrat"/>
                <a:cs typeface="Montserrat"/>
              </a:rPr>
              <a:t> </a:t>
            </a:r>
            <a:r>
              <a:rPr sz="700" dirty="0">
                <a:latin typeface="Montserrat"/>
                <a:cs typeface="Montserrat"/>
              </a:rPr>
              <a:t>la</a:t>
            </a:r>
            <a:r>
              <a:rPr sz="700" spc="480" dirty="0">
                <a:latin typeface="Montserrat"/>
                <a:cs typeface="Montserrat"/>
              </a:rPr>
              <a:t> </a:t>
            </a:r>
            <a:r>
              <a:rPr sz="700" dirty="0">
                <a:latin typeface="Montserrat"/>
                <a:cs typeface="Montserrat"/>
              </a:rPr>
              <a:t>distancia</a:t>
            </a:r>
            <a:r>
              <a:rPr sz="700" spc="495" dirty="0">
                <a:latin typeface="Montserrat"/>
                <a:cs typeface="Montserrat"/>
              </a:rPr>
              <a:t> </a:t>
            </a:r>
            <a:r>
              <a:rPr sz="700" spc="-10" dirty="0">
                <a:latin typeface="Montserrat"/>
                <a:cs typeface="Montserrat"/>
              </a:rPr>
              <a:t>recorrida</a:t>
            </a:r>
            <a:r>
              <a:rPr sz="700" spc="500" dirty="0">
                <a:latin typeface="Montserrat"/>
                <a:cs typeface="Montserrat"/>
              </a:rPr>
              <a:t> </a:t>
            </a:r>
            <a:r>
              <a:rPr sz="700" dirty="0">
                <a:latin typeface="Montserrat"/>
                <a:cs typeface="Montserrat"/>
              </a:rPr>
              <a:t>cuando</a:t>
            </a:r>
            <a:r>
              <a:rPr sz="700" spc="65" dirty="0">
                <a:latin typeface="Montserrat"/>
                <a:cs typeface="Montserrat"/>
              </a:rPr>
              <a:t> </a:t>
            </a:r>
            <a:r>
              <a:rPr sz="700" dirty="0">
                <a:latin typeface="Montserrat"/>
                <a:cs typeface="Montserrat"/>
              </a:rPr>
              <a:t>el</a:t>
            </a:r>
            <a:r>
              <a:rPr sz="700" spc="70" dirty="0">
                <a:latin typeface="Montserrat"/>
                <a:cs typeface="Montserrat"/>
              </a:rPr>
              <a:t> </a:t>
            </a:r>
            <a:r>
              <a:rPr sz="700" dirty="0">
                <a:latin typeface="Montserrat"/>
                <a:cs typeface="Montserrat"/>
              </a:rPr>
              <a:t>símbolo</a:t>
            </a:r>
            <a:r>
              <a:rPr sz="700" spc="60" dirty="0">
                <a:latin typeface="Montserrat"/>
                <a:cs typeface="Montserrat"/>
              </a:rPr>
              <a:t> </a:t>
            </a:r>
            <a:r>
              <a:rPr sz="700" dirty="0">
                <a:latin typeface="Montserrat"/>
                <a:cs typeface="Montserrat"/>
              </a:rPr>
              <a:t>(</a:t>
            </a:r>
            <a:r>
              <a:rPr sz="700" spc="180" dirty="0">
                <a:latin typeface="Montserrat"/>
                <a:cs typeface="Montserrat"/>
              </a:rPr>
              <a:t>  </a:t>
            </a:r>
            <a:r>
              <a:rPr sz="700" dirty="0">
                <a:latin typeface="Montserrat"/>
                <a:cs typeface="Montserrat"/>
              </a:rPr>
              <a:t>)</a:t>
            </a:r>
            <a:r>
              <a:rPr sz="700" spc="55" dirty="0">
                <a:latin typeface="Montserrat"/>
                <a:cs typeface="Montserrat"/>
              </a:rPr>
              <a:t> </a:t>
            </a:r>
            <a:r>
              <a:rPr sz="700" dirty="0">
                <a:latin typeface="Montserrat"/>
                <a:cs typeface="Montserrat"/>
              </a:rPr>
              <a:t>indicador</a:t>
            </a:r>
            <a:r>
              <a:rPr sz="700" spc="75" dirty="0">
                <a:latin typeface="Montserrat"/>
                <a:cs typeface="Montserrat"/>
              </a:rPr>
              <a:t> </a:t>
            </a:r>
            <a:r>
              <a:rPr sz="700" dirty="0">
                <a:latin typeface="Montserrat"/>
                <a:cs typeface="Montserrat"/>
              </a:rPr>
              <a:t>de</a:t>
            </a:r>
            <a:r>
              <a:rPr sz="700" spc="65" dirty="0">
                <a:latin typeface="Montserrat"/>
                <a:cs typeface="Montserrat"/>
              </a:rPr>
              <a:t> </a:t>
            </a:r>
            <a:r>
              <a:rPr sz="700" spc="-10" dirty="0">
                <a:latin typeface="Montserrat"/>
                <a:cs typeface="Montserrat"/>
              </a:rPr>
              <a:t>combustible</a:t>
            </a:r>
            <a:r>
              <a:rPr sz="700" spc="500" dirty="0">
                <a:latin typeface="Montserrat"/>
                <a:cs typeface="Montserrat"/>
              </a:rPr>
              <a:t> </a:t>
            </a:r>
            <a:r>
              <a:rPr sz="700" dirty="0">
                <a:latin typeface="Montserrat"/>
                <a:cs typeface="Montserrat"/>
              </a:rPr>
              <a:t>bajo</a:t>
            </a:r>
            <a:r>
              <a:rPr sz="700" spc="130" dirty="0">
                <a:latin typeface="Montserrat"/>
                <a:cs typeface="Montserrat"/>
              </a:rPr>
              <a:t> </a:t>
            </a:r>
            <a:r>
              <a:rPr sz="700" dirty="0">
                <a:latin typeface="Montserrat"/>
                <a:cs typeface="Montserrat"/>
              </a:rPr>
              <a:t>empieza</a:t>
            </a:r>
            <a:r>
              <a:rPr sz="700" spc="135" dirty="0">
                <a:latin typeface="Montserrat"/>
                <a:cs typeface="Montserrat"/>
              </a:rPr>
              <a:t> </a:t>
            </a:r>
            <a:r>
              <a:rPr sz="700" dirty="0">
                <a:latin typeface="Montserrat"/>
                <a:cs typeface="Montserrat"/>
              </a:rPr>
              <a:t>a</a:t>
            </a:r>
            <a:r>
              <a:rPr sz="700" spc="130" dirty="0">
                <a:latin typeface="Montserrat"/>
                <a:cs typeface="Montserrat"/>
              </a:rPr>
              <a:t> </a:t>
            </a:r>
            <a:r>
              <a:rPr sz="700" dirty="0">
                <a:latin typeface="Montserrat"/>
                <a:cs typeface="Montserrat"/>
              </a:rPr>
              <a:t>titilar</a:t>
            </a:r>
            <a:r>
              <a:rPr sz="700" spc="130" dirty="0">
                <a:latin typeface="Montserrat"/>
                <a:cs typeface="Montserrat"/>
              </a:rPr>
              <a:t> </a:t>
            </a:r>
            <a:r>
              <a:rPr sz="700" dirty="0">
                <a:latin typeface="Montserrat"/>
                <a:cs typeface="Montserrat"/>
              </a:rPr>
              <a:t>y</a:t>
            </a:r>
            <a:r>
              <a:rPr sz="700" spc="125" dirty="0">
                <a:latin typeface="Montserrat"/>
                <a:cs typeface="Montserrat"/>
              </a:rPr>
              <a:t> </a:t>
            </a:r>
            <a:r>
              <a:rPr sz="700" dirty="0">
                <a:latin typeface="Montserrat"/>
                <a:cs typeface="Montserrat"/>
              </a:rPr>
              <a:t>cuando</a:t>
            </a:r>
            <a:r>
              <a:rPr sz="700" spc="140" dirty="0">
                <a:latin typeface="Montserrat"/>
                <a:cs typeface="Montserrat"/>
              </a:rPr>
              <a:t> </a:t>
            </a:r>
            <a:r>
              <a:rPr sz="700" dirty="0">
                <a:latin typeface="Montserrat"/>
                <a:cs typeface="Montserrat"/>
              </a:rPr>
              <a:t>el</a:t>
            </a:r>
            <a:r>
              <a:rPr sz="700" spc="125" dirty="0">
                <a:latin typeface="Montserrat"/>
                <a:cs typeface="Montserrat"/>
              </a:rPr>
              <a:t> </a:t>
            </a:r>
            <a:r>
              <a:rPr sz="700" dirty="0">
                <a:latin typeface="Montserrat"/>
                <a:cs typeface="Montserrat"/>
              </a:rPr>
              <a:t>indicador</a:t>
            </a:r>
            <a:r>
              <a:rPr sz="700" spc="130"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nivel</a:t>
            </a:r>
            <a:r>
              <a:rPr sz="700" spc="245" dirty="0">
                <a:latin typeface="Montserrat"/>
                <a:cs typeface="Montserrat"/>
              </a:rPr>
              <a:t> </a:t>
            </a:r>
            <a:r>
              <a:rPr sz="700" dirty="0">
                <a:latin typeface="Montserrat"/>
                <a:cs typeface="Montserrat"/>
              </a:rPr>
              <a:t>de</a:t>
            </a:r>
            <a:r>
              <a:rPr sz="700" spc="250" dirty="0">
                <a:latin typeface="Montserrat"/>
                <a:cs typeface="Montserrat"/>
              </a:rPr>
              <a:t> </a:t>
            </a:r>
            <a:r>
              <a:rPr sz="700" dirty="0">
                <a:latin typeface="Montserrat"/>
                <a:cs typeface="Montserrat"/>
              </a:rPr>
              <a:t>combustible</a:t>
            </a:r>
            <a:r>
              <a:rPr sz="700" spc="245" dirty="0">
                <a:latin typeface="Montserrat"/>
                <a:cs typeface="Montserrat"/>
              </a:rPr>
              <a:t> </a:t>
            </a:r>
            <a:r>
              <a:rPr sz="700" dirty="0">
                <a:latin typeface="Montserrat"/>
                <a:cs typeface="Montserrat"/>
              </a:rPr>
              <a:t>solo</a:t>
            </a:r>
            <a:r>
              <a:rPr sz="700" spc="240" dirty="0">
                <a:latin typeface="Montserrat"/>
                <a:cs typeface="Montserrat"/>
              </a:rPr>
              <a:t> </a:t>
            </a:r>
            <a:r>
              <a:rPr sz="700" dirty="0">
                <a:latin typeface="Montserrat"/>
                <a:cs typeface="Montserrat"/>
              </a:rPr>
              <a:t>muestra</a:t>
            </a:r>
            <a:r>
              <a:rPr sz="700" spc="245" dirty="0">
                <a:latin typeface="Montserrat"/>
                <a:cs typeface="Montserrat"/>
              </a:rPr>
              <a:t> </a:t>
            </a:r>
            <a:r>
              <a:rPr sz="700" dirty="0">
                <a:latin typeface="Montserrat"/>
                <a:cs typeface="Montserrat"/>
              </a:rPr>
              <a:t>un</a:t>
            </a:r>
            <a:r>
              <a:rPr sz="700" spc="250" dirty="0">
                <a:latin typeface="Montserrat"/>
                <a:cs typeface="Montserrat"/>
              </a:rPr>
              <a:t> </a:t>
            </a:r>
            <a:r>
              <a:rPr sz="700" dirty="0">
                <a:latin typeface="Montserrat"/>
                <a:cs typeface="Montserrat"/>
              </a:rPr>
              <a:t>nivel</a:t>
            </a:r>
            <a:r>
              <a:rPr sz="700" spc="250" dirty="0">
                <a:latin typeface="Montserrat"/>
                <a:cs typeface="Montserrat"/>
              </a:rPr>
              <a:t> </a:t>
            </a:r>
            <a:r>
              <a:rPr sz="700" spc="-50" dirty="0">
                <a:latin typeface="Montserrat"/>
                <a:cs typeface="Montserrat"/>
              </a:rPr>
              <a:t>o</a:t>
            </a:r>
            <a:r>
              <a:rPr sz="700" spc="500" dirty="0">
                <a:latin typeface="Montserrat"/>
                <a:cs typeface="Montserrat"/>
              </a:rPr>
              <a:t> </a:t>
            </a:r>
            <a:r>
              <a:rPr sz="700" dirty="0">
                <a:latin typeface="Montserrat"/>
                <a:cs typeface="Montserrat"/>
              </a:rPr>
              <a:t>cuando</a:t>
            </a:r>
            <a:r>
              <a:rPr sz="700" spc="430" dirty="0">
                <a:latin typeface="Montserrat"/>
                <a:cs typeface="Montserrat"/>
              </a:rPr>
              <a:t> </a:t>
            </a:r>
            <a:r>
              <a:rPr sz="700" dirty="0">
                <a:latin typeface="Montserrat"/>
                <a:cs typeface="Montserrat"/>
              </a:rPr>
              <a:t>titila</a:t>
            </a:r>
            <a:r>
              <a:rPr sz="700" spc="425" dirty="0">
                <a:latin typeface="Montserrat"/>
                <a:cs typeface="Montserrat"/>
              </a:rPr>
              <a:t> </a:t>
            </a:r>
            <a:r>
              <a:rPr sz="700" dirty="0">
                <a:latin typeface="Montserrat"/>
                <a:cs typeface="Montserrat"/>
              </a:rPr>
              <a:t>constantemente</a:t>
            </a:r>
            <a:r>
              <a:rPr sz="700" spc="455" dirty="0">
                <a:latin typeface="Montserrat"/>
                <a:cs typeface="Montserrat"/>
              </a:rPr>
              <a:t> </a:t>
            </a:r>
            <a:r>
              <a:rPr sz="700" dirty="0">
                <a:latin typeface="Montserrat"/>
                <a:cs typeface="Montserrat"/>
              </a:rPr>
              <a:t>y</a:t>
            </a:r>
            <a:r>
              <a:rPr sz="700" spc="425" dirty="0">
                <a:latin typeface="Montserrat"/>
                <a:cs typeface="Montserrat"/>
              </a:rPr>
              <a:t> </a:t>
            </a:r>
            <a:r>
              <a:rPr sz="700" dirty="0">
                <a:latin typeface="Montserrat"/>
                <a:cs typeface="Montserrat"/>
              </a:rPr>
              <a:t>no</a:t>
            </a:r>
            <a:r>
              <a:rPr sz="700" spc="445" dirty="0">
                <a:latin typeface="Montserrat"/>
                <a:cs typeface="Montserrat"/>
              </a:rPr>
              <a:t> </a:t>
            </a:r>
            <a:r>
              <a:rPr sz="700" spc="-10" dirty="0">
                <a:latin typeface="Montserrat"/>
                <a:cs typeface="Montserrat"/>
              </a:rPr>
              <a:t>muestra</a:t>
            </a:r>
            <a:r>
              <a:rPr sz="700" spc="500" dirty="0">
                <a:latin typeface="Montserrat"/>
                <a:cs typeface="Montserrat"/>
              </a:rPr>
              <a:t> </a:t>
            </a:r>
            <a:r>
              <a:rPr sz="700" dirty="0">
                <a:latin typeface="Montserrat"/>
                <a:cs typeface="Montserrat"/>
              </a:rPr>
              <a:t>ningún</a:t>
            </a:r>
            <a:r>
              <a:rPr sz="700" spc="5" dirty="0">
                <a:latin typeface="Montserrat"/>
                <a:cs typeface="Montserrat"/>
              </a:rPr>
              <a:t> </a:t>
            </a:r>
            <a:r>
              <a:rPr sz="700" dirty="0">
                <a:latin typeface="Montserrat"/>
                <a:cs typeface="Montserrat"/>
              </a:rPr>
              <a:t>nivel,</a:t>
            </a:r>
            <a:r>
              <a:rPr sz="700" spc="2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tablero</a:t>
            </a:r>
            <a:r>
              <a:rPr sz="700" spc="15" dirty="0">
                <a:latin typeface="Montserrat"/>
                <a:cs typeface="Montserrat"/>
              </a:rPr>
              <a:t> </a:t>
            </a:r>
            <a:r>
              <a:rPr sz="700" spc="-10" dirty="0">
                <a:latin typeface="Montserrat"/>
                <a:cs typeface="Montserrat"/>
              </a:rPr>
              <a:t>automáticamente</a:t>
            </a:r>
            <a:r>
              <a:rPr sz="700" spc="30" dirty="0">
                <a:latin typeface="Montserrat"/>
                <a:cs typeface="Montserrat"/>
              </a:rPr>
              <a:t> </a:t>
            </a:r>
            <a:r>
              <a:rPr sz="700" spc="-10" dirty="0">
                <a:latin typeface="Montserrat"/>
                <a:cs typeface="Montserrat"/>
              </a:rPr>
              <a:t>cambia</a:t>
            </a:r>
            <a:r>
              <a:rPr sz="700" spc="500" dirty="0">
                <a:latin typeface="Montserrat"/>
                <a:cs typeface="Montserrat"/>
              </a:rPr>
              <a:t> </a:t>
            </a:r>
            <a:r>
              <a:rPr sz="700" dirty="0">
                <a:latin typeface="Montserrat"/>
                <a:cs typeface="Montserrat"/>
              </a:rPr>
              <a:t>al</a:t>
            </a:r>
            <a:r>
              <a:rPr sz="700" spc="55" dirty="0">
                <a:latin typeface="Montserrat"/>
                <a:cs typeface="Montserrat"/>
              </a:rPr>
              <a:t> </a:t>
            </a:r>
            <a:r>
              <a:rPr sz="700" dirty="0">
                <a:latin typeface="Montserrat"/>
                <a:cs typeface="Montserrat"/>
              </a:rPr>
              <a:t>modo</a:t>
            </a:r>
            <a:r>
              <a:rPr sz="700" spc="55" dirty="0">
                <a:latin typeface="Montserrat"/>
                <a:cs typeface="Montserrat"/>
              </a:rPr>
              <a:t> </a:t>
            </a:r>
            <a:r>
              <a:rPr sz="700" dirty="0">
                <a:latin typeface="Montserrat"/>
                <a:cs typeface="Montserrat"/>
              </a:rPr>
              <a:t>“TRIP</a:t>
            </a:r>
            <a:r>
              <a:rPr sz="700" spc="55" dirty="0">
                <a:latin typeface="Montserrat"/>
                <a:cs typeface="Montserrat"/>
              </a:rPr>
              <a:t> </a:t>
            </a:r>
            <a:r>
              <a:rPr sz="700" dirty="0">
                <a:latin typeface="Montserrat"/>
                <a:cs typeface="Montserrat"/>
              </a:rPr>
              <a:t>F”</a:t>
            </a:r>
            <a:r>
              <a:rPr sz="700" spc="60" dirty="0">
                <a:latin typeface="Montserrat"/>
                <a:cs typeface="Montserrat"/>
              </a:rPr>
              <a:t> </a:t>
            </a:r>
            <a:r>
              <a:rPr sz="700" dirty="0">
                <a:latin typeface="Montserrat"/>
                <a:cs typeface="Montserrat"/>
              </a:rPr>
              <a:t>después</a:t>
            </a:r>
            <a:r>
              <a:rPr sz="700" spc="65" dirty="0">
                <a:latin typeface="Montserrat"/>
                <a:cs typeface="Montserrat"/>
              </a:rPr>
              <a:t> </a:t>
            </a:r>
            <a:r>
              <a:rPr sz="700" dirty="0">
                <a:latin typeface="Montserrat"/>
                <a:cs typeface="Montserrat"/>
              </a:rPr>
              <a:t>de</a:t>
            </a:r>
            <a:r>
              <a:rPr sz="700" spc="65" dirty="0">
                <a:latin typeface="Montserrat"/>
                <a:cs typeface="Montserrat"/>
              </a:rPr>
              <a:t> </a:t>
            </a:r>
            <a:r>
              <a:rPr sz="700" dirty="0">
                <a:latin typeface="Montserrat"/>
                <a:cs typeface="Montserrat"/>
              </a:rPr>
              <a:t>0.5</a:t>
            </a:r>
            <a:r>
              <a:rPr sz="700" spc="70" dirty="0">
                <a:latin typeface="Montserrat"/>
                <a:cs typeface="Montserrat"/>
              </a:rPr>
              <a:t> </a:t>
            </a:r>
            <a:r>
              <a:rPr sz="700" dirty="0">
                <a:latin typeface="Montserrat"/>
                <a:cs typeface="Montserrat"/>
              </a:rPr>
              <a:t>km</a:t>
            </a:r>
            <a:r>
              <a:rPr sz="700" spc="55" dirty="0">
                <a:latin typeface="Montserrat"/>
                <a:cs typeface="Montserrat"/>
              </a:rPr>
              <a:t> </a:t>
            </a:r>
            <a:r>
              <a:rPr sz="700" dirty="0">
                <a:latin typeface="Montserrat"/>
                <a:cs typeface="Montserrat"/>
              </a:rPr>
              <a:t>o</a:t>
            </a:r>
            <a:r>
              <a:rPr sz="700" spc="65" dirty="0">
                <a:latin typeface="Montserrat"/>
                <a:cs typeface="Montserrat"/>
              </a:rPr>
              <a:t> </a:t>
            </a:r>
            <a:r>
              <a:rPr sz="700" dirty="0">
                <a:latin typeface="Montserrat"/>
                <a:cs typeface="Montserrat"/>
              </a:rPr>
              <a:t>0.3</a:t>
            </a:r>
            <a:r>
              <a:rPr sz="700" spc="65" dirty="0">
                <a:latin typeface="Montserrat"/>
                <a:cs typeface="Montserrat"/>
              </a:rPr>
              <a:t> </a:t>
            </a:r>
            <a:r>
              <a:rPr sz="700" spc="-10" dirty="0">
                <a:latin typeface="Montserrat"/>
                <a:cs typeface="Montserrat"/>
              </a:rPr>
              <a:t>millas,</a:t>
            </a:r>
            <a:r>
              <a:rPr sz="700" spc="500" dirty="0">
                <a:latin typeface="Montserrat"/>
                <a:cs typeface="Montserrat"/>
              </a:rPr>
              <a:t> </a:t>
            </a:r>
            <a:r>
              <a:rPr sz="700" dirty="0">
                <a:latin typeface="Montserrat"/>
                <a:cs typeface="Montserrat"/>
              </a:rPr>
              <a:t>según</a:t>
            </a:r>
            <a:r>
              <a:rPr sz="700" spc="-5" dirty="0">
                <a:latin typeface="Montserrat"/>
                <a:cs typeface="Montserrat"/>
              </a:rPr>
              <a:t> </a:t>
            </a:r>
            <a:r>
              <a:rPr sz="700" dirty="0">
                <a:latin typeface="Montserrat"/>
                <a:cs typeface="Montserrat"/>
              </a:rPr>
              <a:t>la</a:t>
            </a:r>
            <a:r>
              <a:rPr sz="700" spc="-10" dirty="0">
                <a:latin typeface="Montserrat"/>
                <a:cs typeface="Montserrat"/>
              </a:rPr>
              <a:t> configuración.</a:t>
            </a:r>
            <a:endParaRPr sz="700">
              <a:latin typeface="Montserrat"/>
              <a:cs typeface="Montserrat"/>
            </a:endParaRPr>
          </a:p>
          <a:p>
            <a:pPr marL="12700" marR="5080" algn="just">
              <a:lnSpc>
                <a:spcPct val="100000"/>
              </a:lnSpc>
              <a:spcBef>
                <a:spcPts val="505"/>
              </a:spcBef>
            </a:pPr>
            <a:r>
              <a:rPr sz="700" dirty="0">
                <a:latin typeface="Montserrat"/>
                <a:cs typeface="Montserrat"/>
              </a:rPr>
              <a:t>Si</a:t>
            </a:r>
            <a:r>
              <a:rPr sz="700" spc="275" dirty="0">
                <a:latin typeface="Montserrat"/>
                <a:cs typeface="Montserrat"/>
              </a:rPr>
              <a:t> </a:t>
            </a:r>
            <a:r>
              <a:rPr sz="700" dirty="0">
                <a:latin typeface="Montserrat"/>
                <a:cs typeface="Montserrat"/>
              </a:rPr>
              <a:t>el</a:t>
            </a:r>
            <a:r>
              <a:rPr sz="700" spc="275" dirty="0">
                <a:latin typeface="Montserrat"/>
                <a:cs typeface="Montserrat"/>
              </a:rPr>
              <a:t> </a:t>
            </a:r>
            <a:r>
              <a:rPr sz="700" dirty="0">
                <a:latin typeface="Montserrat"/>
                <a:cs typeface="Montserrat"/>
              </a:rPr>
              <a:t>nivel</a:t>
            </a:r>
            <a:r>
              <a:rPr sz="700" spc="290" dirty="0">
                <a:latin typeface="Montserrat"/>
                <a:cs typeface="Montserrat"/>
              </a:rPr>
              <a:t> </a:t>
            </a:r>
            <a:r>
              <a:rPr sz="700" dirty="0">
                <a:latin typeface="Montserrat"/>
                <a:cs typeface="Montserrat"/>
              </a:rPr>
              <a:t>de</a:t>
            </a:r>
            <a:r>
              <a:rPr sz="700" spc="290" dirty="0">
                <a:latin typeface="Montserrat"/>
                <a:cs typeface="Montserrat"/>
              </a:rPr>
              <a:t> </a:t>
            </a:r>
            <a:r>
              <a:rPr sz="700" dirty="0">
                <a:latin typeface="Montserrat"/>
                <a:cs typeface="Montserrat"/>
              </a:rPr>
              <a:t>combustible</a:t>
            </a:r>
            <a:r>
              <a:rPr sz="700" spc="290" dirty="0">
                <a:latin typeface="Montserrat"/>
                <a:cs typeface="Montserrat"/>
              </a:rPr>
              <a:t> </a:t>
            </a:r>
            <a:r>
              <a:rPr sz="700" dirty="0">
                <a:latin typeface="Montserrat"/>
                <a:cs typeface="Montserrat"/>
              </a:rPr>
              <a:t>permanece</a:t>
            </a:r>
            <a:r>
              <a:rPr sz="700" spc="290" dirty="0">
                <a:latin typeface="Montserrat"/>
                <a:cs typeface="Montserrat"/>
              </a:rPr>
              <a:t> </a:t>
            </a:r>
            <a:r>
              <a:rPr sz="700" dirty="0">
                <a:latin typeface="Montserrat"/>
                <a:cs typeface="Montserrat"/>
              </a:rPr>
              <a:t>en</a:t>
            </a:r>
            <a:r>
              <a:rPr sz="700" spc="280"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niveles</a:t>
            </a:r>
            <a:r>
              <a:rPr sz="700" spc="30" dirty="0">
                <a:latin typeface="Montserrat"/>
                <a:cs typeface="Montserrat"/>
              </a:rPr>
              <a:t> </a:t>
            </a:r>
            <a:r>
              <a:rPr sz="700" dirty="0">
                <a:latin typeface="Montserrat"/>
                <a:cs typeface="Montserrat"/>
              </a:rPr>
              <a:t>mínimos,</a:t>
            </a:r>
            <a:r>
              <a:rPr sz="700" spc="40" dirty="0">
                <a:latin typeface="Montserrat"/>
                <a:cs typeface="Montserrat"/>
              </a:rPr>
              <a:t> </a:t>
            </a:r>
            <a:r>
              <a:rPr sz="700" dirty="0">
                <a:latin typeface="Montserrat"/>
                <a:cs typeface="Montserrat"/>
              </a:rPr>
              <a:t>el</a:t>
            </a:r>
            <a:r>
              <a:rPr sz="700" spc="35" dirty="0">
                <a:latin typeface="Montserrat"/>
                <a:cs typeface="Montserrat"/>
              </a:rPr>
              <a:t> </a:t>
            </a:r>
            <a:r>
              <a:rPr sz="700" dirty="0">
                <a:latin typeface="Montserrat"/>
                <a:cs typeface="Montserrat"/>
              </a:rPr>
              <a:t>valor</a:t>
            </a:r>
            <a:r>
              <a:rPr sz="700" spc="40" dirty="0">
                <a:latin typeface="Montserrat"/>
                <a:cs typeface="Montserrat"/>
              </a:rPr>
              <a:t> </a:t>
            </a:r>
            <a:r>
              <a:rPr sz="700" dirty="0">
                <a:latin typeface="Montserrat"/>
                <a:cs typeface="Montserrat"/>
              </a:rPr>
              <a:t>del</a:t>
            </a:r>
            <a:r>
              <a:rPr sz="700" spc="35" dirty="0">
                <a:latin typeface="Montserrat"/>
                <a:cs typeface="Montserrat"/>
              </a:rPr>
              <a:t> </a:t>
            </a:r>
            <a:r>
              <a:rPr sz="700" dirty="0">
                <a:latin typeface="Montserrat"/>
                <a:cs typeface="Montserrat"/>
              </a:rPr>
              <a:t>“TRIP</a:t>
            </a:r>
            <a:r>
              <a:rPr sz="700" spc="40" dirty="0">
                <a:latin typeface="Montserrat"/>
                <a:cs typeface="Montserrat"/>
              </a:rPr>
              <a:t> </a:t>
            </a:r>
            <a:r>
              <a:rPr sz="700" dirty="0">
                <a:latin typeface="Montserrat"/>
                <a:cs typeface="Montserrat"/>
              </a:rPr>
              <a:t>F”</a:t>
            </a:r>
            <a:r>
              <a:rPr sz="700" spc="25" dirty="0">
                <a:latin typeface="Montserrat"/>
                <a:cs typeface="Montserrat"/>
              </a:rPr>
              <a:t> </a:t>
            </a:r>
            <a:r>
              <a:rPr sz="700" dirty="0">
                <a:latin typeface="Montserrat"/>
                <a:cs typeface="Montserrat"/>
              </a:rPr>
              <a:t>se</a:t>
            </a:r>
            <a:r>
              <a:rPr sz="700" spc="35" dirty="0">
                <a:latin typeface="Montserrat"/>
                <a:cs typeface="Montserrat"/>
              </a:rPr>
              <a:t> </a:t>
            </a:r>
            <a:r>
              <a:rPr sz="700" spc="-10" dirty="0">
                <a:latin typeface="Montserrat"/>
                <a:cs typeface="Montserrat"/>
              </a:rPr>
              <a:t>guardará</a:t>
            </a:r>
            <a:r>
              <a:rPr sz="700" spc="500" dirty="0">
                <a:latin typeface="Montserrat"/>
                <a:cs typeface="Montserrat"/>
              </a:rPr>
              <a:t> </a:t>
            </a:r>
            <a:r>
              <a:rPr sz="700" dirty="0">
                <a:latin typeface="Montserrat"/>
                <a:cs typeface="Montserrat"/>
              </a:rPr>
              <a:t>incluso</a:t>
            </a:r>
            <a:r>
              <a:rPr sz="700" spc="20" dirty="0">
                <a:latin typeface="Montserrat"/>
                <a:cs typeface="Montserrat"/>
              </a:rPr>
              <a:t> </a:t>
            </a:r>
            <a:r>
              <a:rPr sz="700" dirty="0">
                <a:latin typeface="Montserrat"/>
                <a:cs typeface="Montserrat"/>
              </a:rPr>
              <a:t>si</a:t>
            </a:r>
            <a:r>
              <a:rPr sz="700" spc="2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interruptor</a:t>
            </a:r>
            <a:r>
              <a:rPr sz="700" spc="2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encendido</a:t>
            </a:r>
            <a:r>
              <a:rPr sz="700" spc="15" dirty="0">
                <a:latin typeface="Montserrat"/>
                <a:cs typeface="Montserrat"/>
              </a:rPr>
              <a:t> </a:t>
            </a:r>
            <a:r>
              <a:rPr sz="700" dirty="0">
                <a:latin typeface="Montserrat"/>
                <a:cs typeface="Montserrat"/>
              </a:rPr>
              <a:t>se</a:t>
            </a:r>
            <a:r>
              <a:rPr sz="700" spc="15" dirty="0">
                <a:latin typeface="Montserrat"/>
                <a:cs typeface="Montserrat"/>
              </a:rPr>
              <a:t> </a:t>
            </a:r>
            <a:r>
              <a:rPr sz="700" dirty="0">
                <a:latin typeface="Montserrat"/>
                <a:cs typeface="Montserrat"/>
              </a:rPr>
              <a:t>lleva</a:t>
            </a:r>
            <a:r>
              <a:rPr sz="700" spc="20" dirty="0">
                <a:latin typeface="Montserrat"/>
                <a:cs typeface="Montserrat"/>
              </a:rPr>
              <a:t> </a:t>
            </a:r>
            <a:r>
              <a:rPr sz="700" dirty="0">
                <a:latin typeface="Montserrat"/>
                <a:cs typeface="Montserrat"/>
              </a:rPr>
              <a:t>a</a:t>
            </a:r>
            <a:r>
              <a:rPr sz="700" spc="25" dirty="0">
                <a:latin typeface="Montserrat"/>
                <a:cs typeface="Montserrat"/>
              </a:rPr>
              <a:t> </a:t>
            </a:r>
            <a:r>
              <a:rPr sz="700" spc="-25" dirty="0">
                <a:latin typeface="Montserrat"/>
                <a:cs typeface="Montserrat"/>
              </a:rPr>
              <a:t>la</a:t>
            </a:r>
            <a:r>
              <a:rPr sz="700" spc="500" dirty="0">
                <a:latin typeface="Montserrat"/>
                <a:cs typeface="Montserrat"/>
              </a:rPr>
              <a:t> </a:t>
            </a:r>
            <a:r>
              <a:rPr sz="700" spc="-10" dirty="0">
                <a:latin typeface="Montserrat"/>
                <a:cs typeface="Montserrat"/>
              </a:rPr>
              <a:t>posición</a:t>
            </a:r>
            <a:r>
              <a:rPr sz="700" spc="25" dirty="0">
                <a:latin typeface="Montserrat"/>
                <a:cs typeface="Montserrat"/>
              </a:rPr>
              <a:t> </a:t>
            </a:r>
            <a:r>
              <a:rPr sz="700" spc="-10" dirty="0">
                <a:latin typeface="Montserrat"/>
                <a:cs typeface="Montserrat"/>
              </a:rPr>
              <a:t>“OFF”.</a:t>
            </a:r>
            <a:endParaRPr sz="700">
              <a:latin typeface="Montserrat"/>
              <a:cs typeface="Montserrat"/>
            </a:endParaRPr>
          </a:p>
          <a:p>
            <a:pPr marL="12700" marR="6985" algn="just">
              <a:lnSpc>
                <a:spcPct val="100000"/>
              </a:lnSpc>
              <a:spcBef>
                <a:spcPts val="509"/>
              </a:spcBef>
              <a:tabLst>
                <a:tab pos="867410" algn="l"/>
              </a:tabLst>
            </a:pPr>
            <a:r>
              <a:rPr sz="700" dirty="0">
                <a:latin typeface="Montserrat"/>
                <a:cs typeface="Montserrat"/>
              </a:rPr>
              <a:t>El</a:t>
            </a:r>
            <a:r>
              <a:rPr sz="700" spc="290" dirty="0">
                <a:latin typeface="Montserrat"/>
                <a:cs typeface="Montserrat"/>
              </a:rPr>
              <a:t>  </a:t>
            </a:r>
            <a:r>
              <a:rPr sz="700" spc="-10" dirty="0">
                <a:latin typeface="Montserrat"/>
                <a:cs typeface="Montserrat"/>
              </a:rPr>
              <a:t>contador</a:t>
            </a:r>
            <a:r>
              <a:rPr sz="700" dirty="0">
                <a:latin typeface="Montserrat"/>
                <a:cs typeface="Montserrat"/>
              </a:rPr>
              <a:t>	se</a:t>
            </a:r>
            <a:r>
              <a:rPr sz="700" spc="290" dirty="0">
                <a:latin typeface="Montserrat"/>
                <a:cs typeface="Montserrat"/>
              </a:rPr>
              <a:t>  </a:t>
            </a:r>
            <a:r>
              <a:rPr sz="700" dirty="0">
                <a:latin typeface="Montserrat"/>
                <a:cs typeface="Montserrat"/>
              </a:rPr>
              <a:t>detiene</a:t>
            </a:r>
            <a:r>
              <a:rPr sz="700" spc="300" dirty="0">
                <a:latin typeface="Montserrat"/>
                <a:cs typeface="Montserrat"/>
              </a:rPr>
              <a:t>  </a:t>
            </a:r>
            <a:r>
              <a:rPr sz="700" dirty="0">
                <a:latin typeface="Montserrat"/>
                <a:cs typeface="Montserrat"/>
              </a:rPr>
              <a:t>y</a:t>
            </a:r>
            <a:r>
              <a:rPr sz="700" spc="285" dirty="0">
                <a:latin typeface="Montserrat"/>
                <a:cs typeface="Montserrat"/>
              </a:rPr>
              <a:t>  </a:t>
            </a:r>
            <a:r>
              <a:rPr sz="700" spc="-10" dirty="0">
                <a:latin typeface="Montserrat"/>
                <a:cs typeface="Montserrat"/>
              </a:rPr>
              <a:t>desaparece</a:t>
            </a:r>
            <a:r>
              <a:rPr sz="700" spc="500" dirty="0">
                <a:latin typeface="Montserrat"/>
                <a:cs typeface="Montserrat"/>
              </a:rPr>
              <a:t> </a:t>
            </a:r>
            <a:r>
              <a:rPr sz="700" dirty="0">
                <a:latin typeface="Montserrat"/>
                <a:cs typeface="Montserrat"/>
              </a:rPr>
              <a:t>automáticamente</a:t>
            </a:r>
            <a:r>
              <a:rPr sz="700" spc="175" dirty="0">
                <a:latin typeface="Montserrat"/>
                <a:cs typeface="Montserrat"/>
              </a:rPr>
              <a:t>  </a:t>
            </a:r>
            <a:r>
              <a:rPr sz="700" dirty="0">
                <a:latin typeface="Montserrat"/>
                <a:cs typeface="Montserrat"/>
              </a:rPr>
              <a:t>después</a:t>
            </a:r>
            <a:r>
              <a:rPr sz="700" spc="165" dirty="0">
                <a:latin typeface="Montserrat"/>
                <a:cs typeface="Montserrat"/>
              </a:rPr>
              <a:t>  </a:t>
            </a:r>
            <a:r>
              <a:rPr sz="700" dirty="0">
                <a:latin typeface="Montserrat"/>
                <a:cs typeface="Montserrat"/>
              </a:rPr>
              <a:t>que</a:t>
            </a:r>
            <a:r>
              <a:rPr sz="700" spc="170" dirty="0">
                <a:latin typeface="Montserrat"/>
                <a:cs typeface="Montserrat"/>
              </a:rPr>
              <a:t>  </a:t>
            </a:r>
            <a:r>
              <a:rPr sz="700" dirty="0">
                <a:latin typeface="Montserrat"/>
                <a:cs typeface="Montserrat"/>
              </a:rPr>
              <a:t>el</a:t>
            </a:r>
            <a:r>
              <a:rPr sz="700" spc="165" dirty="0">
                <a:latin typeface="Montserrat"/>
                <a:cs typeface="Montserrat"/>
              </a:rPr>
              <a:t>  </a:t>
            </a:r>
            <a:r>
              <a:rPr sz="700" dirty="0">
                <a:latin typeface="Montserrat"/>
                <a:cs typeface="Montserrat"/>
              </a:rPr>
              <a:t>nivel</a:t>
            </a:r>
            <a:r>
              <a:rPr sz="700" spc="17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combustible</a:t>
            </a:r>
            <a:r>
              <a:rPr sz="700" spc="60" dirty="0">
                <a:latin typeface="Montserrat"/>
                <a:cs typeface="Montserrat"/>
              </a:rPr>
              <a:t> </a:t>
            </a:r>
            <a:r>
              <a:rPr sz="700" dirty="0">
                <a:latin typeface="Montserrat"/>
                <a:cs typeface="Montserrat"/>
              </a:rPr>
              <a:t>esta</a:t>
            </a:r>
            <a:r>
              <a:rPr sz="700" spc="65" dirty="0">
                <a:latin typeface="Montserrat"/>
                <a:cs typeface="Montserrat"/>
              </a:rPr>
              <a:t> </a:t>
            </a:r>
            <a:r>
              <a:rPr sz="700" dirty="0">
                <a:latin typeface="Montserrat"/>
                <a:cs typeface="Montserrat"/>
              </a:rPr>
              <a:t>por</a:t>
            </a:r>
            <a:r>
              <a:rPr sz="700" spc="55" dirty="0">
                <a:latin typeface="Montserrat"/>
                <a:cs typeface="Montserrat"/>
              </a:rPr>
              <a:t> </a:t>
            </a:r>
            <a:r>
              <a:rPr sz="700" dirty="0">
                <a:latin typeface="Montserrat"/>
                <a:cs typeface="Montserrat"/>
              </a:rPr>
              <a:t>debajo</a:t>
            </a:r>
            <a:r>
              <a:rPr sz="700" spc="70" dirty="0">
                <a:latin typeface="Montserrat"/>
                <a:cs typeface="Montserrat"/>
              </a:rPr>
              <a:t> </a:t>
            </a:r>
            <a:r>
              <a:rPr sz="700" dirty="0">
                <a:latin typeface="Montserrat"/>
                <a:cs typeface="Montserrat"/>
              </a:rPr>
              <a:t>del</a:t>
            </a:r>
            <a:r>
              <a:rPr sz="700" spc="65" dirty="0">
                <a:latin typeface="Montserrat"/>
                <a:cs typeface="Montserrat"/>
              </a:rPr>
              <a:t> </a:t>
            </a:r>
            <a:r>
              <a:rPr sz="700" dirty="0">
                <a:latin typeface="Montserrat"/>
                <a:cs typeface="Montserrat"/>
              </a:rPr>
              <a:t>mínimo</a:t>
            </a:r>
            <a:r>
              <a:rPr sz="700" spc="50" dirty="0">
                <a:latin typeface="Montserrat"/>
                <a:cs typeface="Montserrat"/>
              </a:rPr>
              <a:t> </a:t>
            </a:r>
            <a:r>
              <a:rPr sz="700" spc="-10" dirty="0">
                <a:latin typeface="Montserrat"/>
                <a:cs typeface="Montserrat"/>
              </a:rPr>
              <a:t>seguro.</a:t>
            </a:r>
            <a:r>
              <a:rPr sz="700" spc="500" dirty="0">
                <a:latin typeface="Montserrat"/>
                <a:cs typeface="Montserrat"/>
              </a:rPr>
              <a:t> </a:t>
            </a:r>
            <a:r>
              <a:rPr sz="700" dirty="0">
                <a:latin typeface="Montserrat"/>
                <a:cs typeface="Montserrat"/>
              </a:rPr>
              <a:t>El</a:t>
            </a:r>
            <a:r>
              <a:rPr sz="700" spc="295" dirty="0">
                <a:latin typeface="Montserrat"/>
                <a:cs typeface="Montserrat"/>
              </a:rPr>
              <a:t> </a:t>
            </a:r>
            <a:r>
              <a:rPr sz="700" dirty="0">
                <a:latin typeface="Montserrat"/>
                <a:cs typeface="Montserrat"/>
              </a:rPr>
              <a:t>“TRIP</a:t>
            </a:r>
            <a:r>
              <a:rPr sz="700" spc="295" dirty="0">
                <a:latin typeface="Montserrat"/>
                <a:cs typeface="Montserrat"/>
              </a:rPr>
              <a:t> </a:t>
            </a:r>
            <a:r>
              <a:rPr sz="700" dirty="0">
                <a:latin typeface="Montserrat"/>
                <a:cs typeface="Montserrat"/>
              </a:rPr>
              <a:t>F”</a:t>
            </a:r>
            <a:r>
              <a:rPr sz="700" spc="290" dirty="0">
                <a:latin typeface="Montserrat"/>
                <a:cs typeface="Montserrat"/>
              </a:rPr>
              <a:t> </a:t>
            </a:r>
            <a:r>
              <a:rPr sz="700" dirty="0">
                <a:latin typeface="Montserrat"/>
                <a:cs typeface="Montserrat"/>
              </a:rPr>
              <a:t>no</a:t>
            </a:r>
            <a:r>
              <a:rPr sz="700" spc="285" dirty="0">
                <a:latin typeface="Montserrat"/>
                <a:cs typeface="Montserrat"/>
              </a:rPr>
              <a:t> </a:t>
            </a:r>
            <a:r>
              <a:rPr sz="700" dirty="0">
                <a:latin typeface="Montserrat"/>
                <a:cs typeface="Montserrat"/>
              </a:rPr>
              <a:t>se</a:t>
            </a:r>
            <a:r>
              <a:rPr sz="700" spc="300" dirty="0">
                <a:latin typeface="Montserrat"/>
                <a:cs typeface="Montserrat"/>
              </a:rPr>
              <a:t> </a:t>
            </a:r>
            <a:r>
              <a:rPr sz="700" dirty="0">
                <a:latin typeface="Montserrat"/>
                <a:cs typeface="Montserrat"/>
              </a:rPr>
              <a:t>puede</a:t>
            </a:r>
            <a:r>
              <a:rPr sz="700" spc="305" dirty="0">
                <a:latin typeface="Montserrat"/>
                <a:cs typeface="Montserrat"/>
              </a:rPr>
              <a:t> </a:t>
            </a:r>
            <a:r>
              <a:rPr sz="700" dirty="0">
                <a:latin typeface="Montserrat"/>
                <a:cs typeface="Montserrat"/>
              </a:rPr>
              <a:t>activar</a:t>
            </a:r>
            <a:r>
              <a:rPr sz="700" spc="295" dirty="0">
                <a:latin typeface="Montserrat"/>
                <a:cs typeface="Montserrat"/>
              </a:rPr>
              <a:t> </a:t>
            </a:r>
            <a:r>
              <a:rPr sz="700" dirty="0">
                <a:latin typeface="Montserrat"/>
                <a:cs typeface="Montserrat"/>
              </a:rPr>
              <a:t>o</a:t>
            </a:r>
            <a:r>
              <a:rPr sz="700" spc="300" dirty="0">
                <a:latin typeface="Montserrat"/>
                <a:cs typeface="Montserrat"/>
              </a:rPr>
              <a:t> </a:t>
            </a:r>
            <a:r>
              <a:rPr sz="700" spc="-10" dirty="0">
                <a:latin typeface="Montserrat"/>
                <a:cs typeface="Montserrat"/>
              </a:rPr>
              <a:t>desactivar</a:t>
            </a:r>
            <a:r>
              <a:rPr sz="700" spc="500" dirty="0">
                <a:latin typeface="Montserrat"/>
                <a:cs typeface="Montserrat"/>
              </a:rPr>
              <a:t> </a:t>
            </a:r>
            <a:r>
              <a:rPr sz="700" spc="-10" dirty="0">
                <a:latin typeface="Montserrat"/>
                <a:cs typeface="Montserrat"/>
              </a:rPr>
              <a:t>manualmente.</a:t>
            </a:r>
            <a:endParaRPr sz="700">
              <a:latin typeface="Montserrat"/>
              <a:cs typeface="Montserrat"/>
            </a:endParaRPr>
          </a:p>
          <a:p>
            <a:pPr marL="12700" marR="5715" algn="just">
              <a:lnSpc>
                <a:spcPct val="100000"/>
              </a:lnSpc>
              <a:spcBef>
                <a:spcPts val="495"/>
              </a:spcBef>
            </a:pPr>
            <a:r>
              <a:rPr sz="700" dirty="0">
                <a:latin typeface="Montserrat"/>
                <a:cs typeface="Montserrat"/>
              </a:rPr>
              <a:t>Cada vez</a:t>
            </a:r>
            <a:r>
              <a:rPr sz="700" spc="15" dirty="0">
                <a:latin typeface="Montserrat"/>
                <a:cs typeface="Montserrat"/>
              </a:rPr>
              <a:t> </a:t>
            </a:r>
            <a:r>
              <a:rPr sz="700" dirty="0">
                <a:latin typeface="Montserrat"/>
                <a:cs typeface="Montserrat"/>
              </a:rPr>
              <a:t>que</a:t>
            </a:r>
            <a:r>
              <a:rPr sz="700" spc="10" dirty="0">
                <a:latin typeface="Montserrat"/>
                <a:cs typeface="Montserrat"/>
              </a:rPr>
              <a:t> </a:t>
            </a:r>
            <a:r>
              <a:rPr sz="700" dirty="0">
                <a:latin typeface="Montserrat"/>
                <a:cs typeface="Montserrat"/>
              </a:rPr>
              <a:t>el</a:t>
            </a:r>
            <a:r>
              <a:rPr sz="700" spc="-5" dirty="0">
                <a:latin typeface="Montserrat"/>
                <a:cs typeface="Montserrat"/>
              </a:rPr>
              <a:t> </a:t>
            </a:r>
            <a:r>
              <a:rPr sz="700" dirty="0">
                <a:latin typeface="Montserrat"/>
                <a:cs typeface="Montserrat"/>
              </a:rPr>
              <a:t>interruptor</a:t>
            </a:r>
            <a:r>
              <a:rPr sz="700" spc="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encendido</a:t>
            </a:r>
            <a:r>
              <a:rPr sz="700" spc="-5" dirty="0">
                <a:latin typeface="Montserrat"/>
                <a:cs typeface="Montserrat"/>
              </a:rPr>
              <a:t> </a:t>
            </a:r>
            <a:r>
              <a:rPr sz="700" dirty="0">
                <a:latin typeface="Montserrat"/>
                <a:cs typeface="Montserrat"/>
              </a:rPr>
              <a:t>se</a:t>
            </a:r>
            <a:r>
              <a:rPr sz="700" spc="-10" dirty="0">
                <a:latin typeface="Montserrat"/>
                <a:cs typeface="Montserrat"/>
              </a:rPr>
              <a:t> lleva</a:t>
            </a:r>
            <a:r>
              <a:rPr sz="700" spc="500" dirty="0">
                <a:latin typeface="Montserrat"/>
                <a:cs typeface="Montserrat"/>
              </a:rPr>
              <a:t> </a:t>
            </a:r>
            <a:r>
              <a:rPr sz="700" dirty="0">
                <a:latin typeface="Montserrat"/>
                <a:cs typeface="Montserrat"/>
              </a:rPr>
              <a:t>a</a:t>
            </a:r>
            <a:r>
              <a:rPr sz="700" spc="160" dirty="0">
                <a:latin typeface="Montserrat"/>
                <a:cs typeface="Montserrat"/>
              </a:rPr>
              <a:t>  </a:t>
            </a:r>
            <a:r>
              <a:rPr sz="700" dirty="0">
                <a:latin typeface="Montserrat"/>
                <a:cs typeface="Montserrat"/>
              </a:rPr>
              <a:t>la</a:t>
            </a:r>
            <a:r>
              <a:rPr sz="700" spc="165" dirty="0">
                <a:latin typeface="Montserrat"/>
                <a:cs typeface="Montserrat"/>
              </a:rPr>
              <a:t>  </a:t>
            </a:r>
            <a:r>
              <a:rPr sz="700" dirty="0">
                <a:latin typeface="Montserrat"/>
                <a:cs typeface="Montserrat"/>
              </a:rPr>
              <a:t>posición</a:t>
            </a:r>
            <a:r>
              <a:rPr sz="700" spc="170" dirty="0">
                <a:latin typeface="Montserrat"/>
                <a:cs typeface="Montserrat"/>
              </a:rPr>
              <a:t>  </a:t>
            </a:r>
            <a:r>
              <a:rPr sz="700" dirty="0">
                <a:latin typeface="Montserrat"/>
                <a:cs typeface="Montserrat"/>
              </a:rPr>
              <a:t>“ON”,</a:t>
            </a:r>
            <a:r>
              <a:rPr sz="700" spc="165" dirty="0">
                <a:latin typeface="Montserrat"/>
                <a:cs typeface="Montserrat"/>
              </a:rPr>
              <a:t>  </a:t>
            </a:r>
            <a:r>
              <a:rPr sz="700" dirty="0">
                <a:latin typeface="Montserrat"/>
                <a:cs typeface="Montserrat"/>
              </a:rPr>
              <a:t>el</a:t>
            </a:r>
            <a:r>
              <a:rPr sz="700" spc="170" dirty="0">
                <a:latin typeface="Montserrat"/>
                <a:cs typeface="Montserrat"/>
              </a:rPr>
              <a:t>  </a:t>
            </a:r>
            <a:r>
              <a:rPr sz="700" dirty="0">
                <a:latin typeface="Montserrat"/>
                <a:cs typeface="Montserrat"/>
              </a:rPr>
              <a:t>“TRIP</a:t>
            </a:r>
            <a:r>
              <a:rPr sz="700" spc="165" dirty="0">
                <a:latin typeface="Montserrat"/>
                <a:cs typeface="Montserrat"/>
              </a:rPr>
              <a:t>  </a:t>
            </a:r>
            <a:r>
              <a:rPr sz="700" dirty="0">
                <a:latin typeface="Montserrat"/>
                <a:cs typeface="Montserrat"/>
              </a:rPr>
              <a:t>F”</a:t>
            </a:r>
            <a:r>
              <a:rPr sz="700" spc="160" dirty="0">
                <a:latin typeface="Montserrat"/>
                <a:cs typeface="Montserrat"/>
              </a:rPr>
              <a:t>  </a:t>
            </a:r>
            <a:r>
              <a:rPr sz="700" dirty="0">
                <a:latin typeface="Montserrat"/>
                <a:cs typeface="Montserrat"/>
              </a:rPr>
              <a:t>se</a:t>
            </a:r>
            <a:r>
              <a:rPr sz="700" spc="170" dirty="0">
                <a:latin typeface="Montserrat"/>
                <a:cs typeface="Montserrat"/>
              </a:rPr>
              <a:t>  </a:t>
            </a:r>
            <a:r>
              <a:rPr sz="700" spc="-10" dirty="0">
                <a:latin typeface="Montserrat"/>
                <a:cs typeface="Montserrat"/>
              </a:rPr>
              <a:t>activa</a:t>
            </a:r>
            <a:r>
              <a:rPr sz="700" spc="500" dirty="0">
                <a:latin typeface="Montserrat"/>
                <a:cs typeface="Montserrat"/>
              </a:rPr>
              <a:t> </a:t>
            </a:r>
            <a:r>
              <a:rPr sz="700" dirty="0">
                <a:latin typeface="Montserrat"/>
                <a:cs typeface="Montserrat"/>
              </a:rPr>
              <a:t>automáticamente</a:t>
            </a:r>
            <a:r>
              <a:rPr sz="700" spc="40" dirty="0">
                <a:latin typeface="Montserrat"/>
                <a:cs typeface="Montserrat"/>
              </a:rPr>
              <a:t> </a:t>
            </a:r>
            <a:r>
              <a:rPr sz="700" dirty="0">
                <a:latin typeface="Montserrat"/>
                <a:cs typeface="Montserrat"/>
              </a:rPr>
              <a:t>si</a:t>
            </a:r>
            <a:r>
              <a:rPr sz="700" spc="55" dirty="0">
                <a:latin typeface="Montserrat"/>
                <a:cs typeface="Montserrat"/>
              </a:rPr>
              <a:t> </a:t>
            </a:r>
            <a:r>
              <a:rPr sz="700" dirty="0">
                <a:latin typeface="Montserrat"/>
                <a:cs typeface="Montserrat"/>
              </a:rPr>
              <a:t>el</a:t>
            </a:r>
            <a:r>
              <a:rPr sz="700" spc="50" dirty="0">
                <a:latin typeface="Montserrat"/>
                <a:cs typeface="Montserrat"/>
              </a:rPr>
              <a:t> </a:t>
            </a:r>
            <a:r>
              <a:rPr sz="700" dirty="0">
                <a:latin typeface="Montserrat"/>
                <a:cs typeface="Montserrat"/>
              </a:rPr>
              <a:t>nivel</a:t>
            </a:r>
            <a:r>
              <a:rPr sz="700" spc="55" dirty="0">
                <a:latin typeface="Montserrat"/>
                <a:cs typeface="Montserrat"/>
              </a:rPr>
              <a:t> </a:t>
            </a:r>
            <a:r>
              <a:rPr sz="700" dirty="0">
                <a:latin typeface="Montserrat"/>
                <a:cs typeface="Montserrat"/>
              </a:rPr>
              <a:t>de</a:t>
            </a:r>
            <a:r>
              <a:rPr sz="700" spc="50" dirty="0">
                <a:latin typeface="Montserrat"/>
                <a:cs typeface="Montserrat"/>
              </a:rPr>
              <a:t> </a:t>
            </a:r>
            <a:r>
              <a:rPr sz="700" dirty="0">
                <a:latin typeface="Montserrat"/>
                <a:cs typeface="Montserrat"/>
              </a:rPr>
              <a:t>combustible</a:t>
            </a:r>
            <a:r>
              <a:rPr sz="700" spc="50" dirty="0">
                <a:latin typeface="Montserrat"/>
                <a:cs typeface="Montserrat"/>
              </a:rPr>
              <a:t> </a:t>
            </a:r>
            <a:r>
              <a:rPr sz="700" spc="-20" dirty="0">
                <a:latin typeface="Montserrat"/>
                <a:cs typeface="Montserrat"/>
              </a:rPr>
              <a:t>está</a:t>
            </a:r>
            <a:r>
              <a:rPr sz="700" spc="500" dirty="0">
                <a:latin typeface="Montserrat"/>
                <a:cs typeface="Montserrat"/>
              </a:rPr>
              <a:t> </a:t>
            </a:r>
            <a:r>
              <a:rPr sz="700" dirty="0">
                <a:latin typeface="Montserrat"/>
                <a:cs typeface="Montserrat"/>
              </a:rPr>
              <a:t>en los</a:t>
            </a:r>
            <a:r>
              <a:rPr sz="700" spc="-20" dirty="0">
                <a:latin typeface="Montserrat"/>
                <a:cs typeface="Montserrat"/>
              </a:rPr>
              <a:t> </a:t>
            </a:r>
            <a:r>
              <a:rPr sz="700" dirty="0">
                <a:latin typeface="Montserrat"/>
                <a:cs typeface="Montserrat"/>
              </a:rPr>
              <a:t>niveles </a:t>
            </a:r>
            <a:r>
              <a:rPr sz="700" spc="-10" dirty="0">
                <a:latin typeface="Montserrat"/>
                <a:cs typeface="Montserrat"/>
              </a:rPr>
              <a:t>mínimos</a:t>
            </a:r>
            <a:r>
              <a:rPr sz="700" spc="-20" dirty="0">
                <a:latin typeface="Montserrat"/>
                <a:cs typeface="Montserrat"/>
              </a:rPr>
              <a:t> </a:t>
            </a:r>
            <a:r>
              <a:rPr sz="700" dirty="0">
                <a:latin typeface="Montserrat"/>
                <a:cs typeface="Montserrat"/>
              </a:rPr>
              <a:t>(2.5</a:t>
            </a:r>
            <a:r>
              <a:rPr sz="700" spc="5" dirty="0">
                <a:latin typeface="Montserrat"/>
                <a:cs typeface="Montserrat"/>
              </a:rPr>
              <a:t> </a:t>
            </a:r>
            <a:r>
              <a:rPr sz="700" spc="-10" dirty="0">
                <a:latin typeface="Montserrat"/>
                <a:cs typeface="Montserrat"/>
              </a:rPr>
              <a:t>litros)</a:t>
            </a:r>
            <a:endParaRPr sz="700">
              <a:latin typeface="Montserrat"/>
              <a:cs typeface="Montserrat"/>
            </a:endParaRPr>
          </a:p>
        </p:txBody>
      </p:sp>
      <p:grpSp>
        <p:nvGrpSpPr>
          <p:cNvPr id="7" name="object 7"/>
          <p:cNvGrpSpPr/>
          <p:nvPr/>
        </p:nvGrpSpPr>
        <p:grpSpPr>
          <a:xfrm>
            <a:off x="471754" y="2859252"/>
            <a:ext cx="1800225" cy="716280"/>
            <a:chOff x="471754" y="2859252"/>
            <a:chExt cx="1800225" cy="716280"/>
          </a:xfrm>
        </p:grpSpPr>
        <p:pic>
          <p:nvPicPr>
            <p:cNvPr id="8" name="object 8"/>
            <p:cNvPicPr/>
            <p:nvPr/>
          </p:nvPicPr>
          <p:blipFill>
            <a:blip r:embed="rId2" cstate="print"/>
            <a:stretch>
              <a:fillRect/>
            </a:stretch>
          </p:blipFill>
          <p:spPr>
            <a:xfrm>
              <a:off x="471754" y="2859252"/>
              <a:ext cx="1799970" cy="715898"/>
            </a:xfrm>
            <a:prstGeom prst="rect">
              <a:avLst/>
            </a:prstGeom>
          </p:spPr>
        </p:pic>
        <p:sp>
          <p:nvSpPr>
            <p:cNvPr id="9" name="object 9"/>
            <p:cNvSpPr/>
            <p:nvPr/>
          </p:nvSpPr>
          <p:spPr>
            <a:xfrm>
              <a:off x="475081" y="2859773"/>
              <a:ext cx="1793239" cy="144145"/>
            </a:xfrm>
            <a:custGeom>
              <a:avLst/>
              <a:gdLst/>
              <a:ahLst/>
              <a:cxnLst/>
              <a:rect l="l" t="t" r="r" b="b"/>
              <a:pathLst>
                <a:path w="1793239" h="144144">
                  <a:moveTo>
                    <a:pt x="356971" y="93700"/>
                  </a:moveTo>
                  <a:lnTo>
                    <a:pt x="356743" y="17043"/>
                  </a:lnTo>
                  <a:lnTo>
                    <a:pt x="338340" y="18491"/>
                  </a:lnTo>
                  <a:lnTo>
                    <a:pt x="338734" y="95135"/>
                  </a:lnTo>
                  <a:lnTo>
                    <a:pt x="356971" y="93700"/>
                  </a:lnTo>
                  <a:close/>
                </a:path>
                <a:path w="1793239" h="144144">
                  <a:moveTo>
                    <a:pt x="393598" y="91630"/>
                  </a:moveTo>
                  <a:lnTo>
                    <a:pt x="393395" y="14973"/>
                  </a:lnTo>
                  <a:lnTo>
                    <a:pt x="374878" y="16344"/>
                  </a:lnTo>
                  <a:lnTo>
                    <a:pt x="375246" y="92989"/>
                  </a:lnTo>
                  <a:lnTo>
                    <a:pt x="393598" y="91630"/>
                  </a:lnTo>
                  <a:close/>
                </a:path>
                <a:path w="1793239" h="144144">
                  <a:moveTo>
                    <a:pt x="430237" y="89700"/>
                  </a:moveTo>
                  <a:lnTo>
                    <a:pt x="430047" y="13030"/>
                  </a:lnTo>
                  <a:lnTo>
                    <a:pt x="411429" y="14312"/>
                  </a:lnTo>
                  <a:lnTo>
                    <a:pt x="411759" y="90982"/>
                  </a:lnTo>
                  <a:lnTo>
                    <a:pt x="430237" y="89700"/>
                  </a:lnTo>
                  <a:close/>
                </a:path>
                <a:path w="1793239" h="144144">
                  <a:moveTo>
                    <a:pt x="466890" y="87884"/>
                  </a:moveTo>
                  <a:lnTo>
                    <a:pt x="466712" y="11214"/>
                  </a:lnTo>
                  <a:lnTo>
                    <a:pt x="447967" y="12420"/>
                  </a:lnTo>
                  <a:lnTo>
                    <a:pt x="448284" y="89077"/>
                  </a:lnTo>
                  <a:lnTo>
                    <a:pt x="466890" y="87884"/>
                  </a:lnTo>
                  <a:close/>
                </a:path>
                <a:path w="1793239" h="144144">
                  <a:moveTo>
                    <a:pt x="503529" y="86194"/>
                  </a:moveTo>
                  <a:lnTo>
                    <a:pt x="503364" y="9525"/>
                  </a:lnTo>
                  <a:lnTo>
                    <a:pt x="484517" y="10655"/>
                  </a:lnTo>
                  <a:lnTo>
                    <a:pt x="484809" y="87312"/>
                  </a:lnTo>
                  <a:lnTo>
                    <a:pt x="503529" y="86194"/>
                  </a:lnTo>
                  <a:close/>
                </a:path>
                <a:path w="1793239" h="144144">
                  <a:moveTo>
                    <a:pt x="540156" y="84645"/>
                  </a:moveTo>
                  <a:lnTo>
                    <a:pt x="540016" y="7975"/>
                  </a:lnTo>
                  <a:lnTo>
                    <a:pt x="521081" y="9017"/>
                  </a:lnTo>
                  <a:lnTo>
                    <a:pt x="521335" y="85674"/>
                  </a:lnTo>
                  <a:lnTo>
                    <a:pt x="540156" y="84645"/>
                  </a:lnTo>
                  <a:close/>
                </a:path>
                <a:path w="1793239" h="144144">
                  <a:moveTo>
                    <a:pt x="576808" y="83223"/>
                  </a:moveTo>
                  <a:lnTo>
                    <a:pt x="576694" y="6553"/>
                  </a:lnTo>
                  <a:lnTo>
                    <a:pt x="557631" y="7518"/>
                  </a:lnTo>
                  <a:lnTo>
                    <a:pt x="557860" y="84175"/>
                  </a:lnTo>
                  <a:lnTo>
                    <a:pt x="576808" y="83223"/>
                  </a:lnTo>
                  <a:close/>
                </a:path>
                <a:path w="1793239" h="144144">
                  <a:moveTo>
                    <a:pt x="613460" y="81940"/>
                  </a:moveTo>
                  <a:lnTo>
                    <a:pt x="613346" y="5270"/>
                  </a:lnTo>
                  <a:lnTo>
                    <a:pt x="594194" y="6134"/>
                  </a:lnTo>
                  <a:lnTo>
                    <a:pt x="594385" y="82804"/>
                  </a:lnTo>
                  <a:lnTo>
                    <a:pt x="613460" y="81940"/>
                  </a:lnTo>
                  <a:close/>
                </a:path>
                <a:path w="1793239" h="144144">
                  <a:moveTo>
                    <a:pt x="650100" y="80784"/>
                  </a:moveTo>
                  <a:lnTo>
                    <a:pt x="650011" y="4114"/>
                  </a:lnTo>
                  <a:lnTo>
                    <a:pt x="630758" y="4902"/>
                  </a:lnTo>
                  <a:lnTo>
                    <a:pt x="630910" y="81559"/>
                  </a:lnTo>
                  <a:lnTo>
                    <a:pt x="650100" y="80784"/>
                  </a:lnTo>
                  <a:close/>
                </a:path>
                <a:path w="1793239" h="144144">
                  <a:moveTo>
                    <a:pt x="686752" y="79768"/>
                  </a:moveTo>
                  <a:lnTo>
                    <a:pt x="686676" y="3111"/>
                  </a:lnTo>
                  <a:lnTo>
                    <a:pt x="667308" y="3797"/>
                  </a:lnTo>
                  <a:lnTo>
                    <a:pt x="667435" y="80467"/>
                  </a:lnTo>
                  <a:lnTo>
                    <a:pt x="686752" y="79768"/>
                  </a:lnTo>
                  <a:close/>
                </a:path>
                <a:path w="1793239" h="144144">
                  <a:moveTo>
                    <a:pt x="723404" y="78905"/>
                  </a:moveTo>
                  <a:lnTo>
                    <a:pt x="723341" y="2235"/>
                  </a:lnTo>
                  <a:lnTo>
                    <a:pt x="703872" y="2819"/>
                  </a:lnTo>
                  <a:lnTo>
                    <a:pt x="703986" y="79502"/>
                  </a:lnTo>
                  <a:lnTo>
                    <a:pt x="723404" y="78905"/>
                  </a:lnTo>
                  <a:close/>
                </a:path>
                <a:path w="1793239" h="144144">
                  <a:moveTo>
                    <a:pt x="760044" y="76669"/>
                  </a:moveTo>
                  <a:lnTo>
                    <a:pt x="760006" y="0"/>
                  </a:lnTo>
                  <a:lnTo>
                    <a:pt x="740435" y="469"/>
                  </a:lnTo>
                  <a:lnTo>
                    <a:pt x="740498" y="77152"/>
                  </a:lnTo>
                  <a:lnTo>
                    <a:pt x="760044" y="76669"/>
                  </a:lnTo>
                  <a:close/>
                </a:path>
                <a:path w="1793239" h="144144">
                  <a:moveTo>
                    <a:pt x="796696" y="965"/>
                  </a:moveTo>
                  <a:lnTo>
                    <a:pt x="777011" y="1346"/>
                  </a:lnTo>
                  <a:lnTo>
                    <a:pt x="777049" y="78028"/>
                  </a:lnTo>
                  <a:lnTo>
                    <a:pt x="796696" y="77647"/>
                  </a:lnTo>
                  <a:lnTo>
                    <a:pt x="796696" y="965"/>
                  </a:lnTo>
                  <a:close/>
                </a:path>
                <a:path w="1793239" h="144144">
                  <a:moveTo>
                    <a:pt x="833399" y="584"/>
                  </a:moveTo>
                  <a:lnTo>
                    <a:pt x="813587" y="838"/>
                  </a:lnTo>
                  <a:lnTo>
                    <a:pt x="813587" y="77508"/>
                  </a:lnTo>
                  <a:lnTo>
                    <a:pt x="833399" y="77266"/>
                  </a:lnTo>
                  <a:lnTo>
                    <a:pt x="833399" y="584"/>
                  </a:lnTo>
                  <a:close/>
                </a:path>
                <a:path w="1793239" h="144144">
                  <a:moveTo>
                    <a:pt x="869975" y="381"/>
                  </a:moveTo>
                  <a:lnTo>
                    <a:pt x="850163" y="508"/>
                  </a:lnTo>
                  <a:lnTo>
                    <a:pt x="850163" y="77190"/>
                  </a:lnTo>
                  <a:lnTo>
                    <a:pt x="869975" y="77050"/>
                  </a:lnTo>
                  <a:lnTo>
                    <a:pt x="869975" y="381"/>
                  </a:lnTo>
                  <a:close/>
                </a:path>
                <a:path w="1793239" h="144144">
                  <a:moveTo>
                    <a:pt x="906805" y="78562"/>
                  </a:moveTo>
                  <a:lnTo>
                    <a:pt x="906678" y="1879"/>
                  </a:lnTo>
                  <a:lnTo>
                    <a:pt x="886993" y="1879"/>
                  </a:lnTo>
                  <a:lnTo>
                    <a:pt x="887120" y="78562"/>
                  </a:lnTo>
                  <a:lnTo>
                    <a:pt x="906805" y="78562"/>
                  </a:lnTo>
                  <a:close/>
                </a:path>
                <a:path w="1793239" h="144144">
                  <a:moveTo>
                    <a:pt x="943254" y="508"/>
                  </a:moveTo>
                  <a:lnTo>
                    <a:pt x="923315" y="381"/>
                  </a:lnTo>
                  <a:lnTo>
                    <a:pt x="923315" y="77050"/>
                  </a:lnTo>
                  <a:lnTo>
                    <a:pt x="943254" y="77190"/>
                  </a:lnTo>
                  <a:lnTo>
                    <a:pt x="943254" y="508"/>
                  </a:lnTo>
                  <a:close/>
                </a:path>
                <a:path w="1793239" h="144144">
                  <a:moveTo>
                    <a:pt x="979830" y="838"/>
                  </a:moveTo>
                  <a:lnTo>
                    <a:pt x="960018" y="584"/>
                  </a:lnTo>
                  <a:lnTo>
                    <a:pt x="960018" y="77266"/>
                  </a:lnTo>
                  <a:lnTo>
                    <a:pt x="979703" y="77508"/>
                  </a:lnTo>
                  <a:lnTo>
                    <a:pt x="979830" y="838"/>
                  </a:lnTo>
                  <a:close/>
                </a:path>
                <a:path w="1793239" h="144144">
                  <a:moveTo>
                    <a:pt x="1016279" y="1346"/>
                  </a:moveTo>
                  <a:lnTo>
                    <a:pt x="996721" y="965"/>
                  </a:lnTo>
                  <a:lnTo>
                    <a:pt x="996594" y="77647"/>
                  </a:lnTo>
                  <a:lnTo>
                    <a:pt x="1016279" y="78028"/>
                  </a:lnTo>
                  <a:lnTo>
                    <a:pt x="1016279" y="1346"/>
                  </a:lnTo>
                  <a:close/>
                </a:path>
                <a:path w="1793239" h="144144">
                  <a:moveTo>
                    <a:pt x="1052855" y="2006"/>
                  </a:moveTo>
                  <a:lnTo>
                    <a:pt x="1033297" y="1524"/>
                  </a:lnTo>
                  <a:lnTo>
                    <a:pt x="1033297" y="78193"/>
                  </a:lnTo>
                  <a:lnTo>
                    <a:pt x="1052855" y="78676"/>
                  </a:lnTo>
                  <a:lnTo>
                    <a:pt x="1052855" y="2006"/>
                  </a:lnTo>
                  <a:close/>
                </a:path>
                <a:path w="1793239" h="144144">
                  <a:moveTo>
                    <a:pt x="1089431" y="2819"/>
                  </a:moveTo>
                  <a:lnTo>
                    <a:pt x="1070000" y="2235"/>
                  </a:lnTo>
                  <a:lnTo>
                    <a:pt x="1069873" y="78905"/>
                  </a:lnTo>
                  <a:lnTo>
                    <a:pt x="1089304" y="79502"/>
                  </a:lnTo>
                  <a:lnTo>
                    <a:pt x="1089431" y="2819"/>
                  </a:lnTo>
                  <a:close/>
                </a:path>
                <a:path w="1793239" h="144144">
                  <a:moveTo>
                    <a:pt x="1126007" y="3797"/>
                  </a:moveTo>
                  <a:lnTo>
                    <a:pt x="1106703" y="3111"/>
                  </a:lnTo>
                  <a:lnTo>
                    <a:pt x="1106576" y="79768"/>
                  </a:lnTo>
                  <a:lnTo>
                    <a:pt x="1125880" y="80467"/>
                  </a:lnTo>
                  <a:lnTo>
                    <a:pt x="1126007" y="3797"/>
                  </a:lnTo>
                  <a:close/>
                </a:path>
                <a:path w="1793239" h="144144">
                  <a:moveTo>
                    <a:pt x="1162570" y="4902"/>
                  </a:moveTo>
                  <a:lnTo>
                    <a:pt x="1143279" y="4114"/>
                  </a:lnTo>
                  <a:lnTo>
                    <a:pt x="1143279" y="80784"/>
                  </a:lnTo>
                  <a:lnTo>
                    <a:pt x="1162456" y="81559"/>
                  </a:lnTo>
                  <a:lnTo>
                    <a:pt x="1162570" y="4902"/>
                  </a:lnTo>
                  <a:close/>
                </a:path>
                <a:path w="1793239" h="144144">
                  <a:moveTo>
                    <a:pt x="1199159" y="6134"/>
                  </a:moveTo>
                  <a:lnTo>
                    <a:pt x="1179982" y="5270"/>
                  </a:lnTo>
                  <a:lnTo>
                    <a:pt x="1179855" y="81940"/>
                  </a:lnTo>
                  <a:lnTo>
                    <a:pt x="1198905" y="82804"/>
                  </a:lnTo>
                  <a:lnTo>
                    <a:pt x="1199159" y="6134"/>
                  </a:lnTo>
                  <a:close/>
                </a:path>
                <a:path w="1793239" h="144144">
                  <a:moveTo>
                    <a:pt x="1235735" y="7518"/>
                  </a:moveTo>
                  <a:lnTo>
                    <a:pt x="1216685" y="6553"/>
                  </a:lnTo>
                  <a:lnTo>
                    <a:pt x="1216558" y="83223"/>
                  </a:lnTo>
                  <a:lnTo>
                    <a:pt x="1235481" y="84175"/>
                  </a:lnTo>
                  <a:lnTo>
                    <a:pt x="1235735" y="7518"/>
                  </a:lnTo>
                  <a:close/>
                </a:path>
                <a:path w="1793239" h="144144">
                  <a:moveTo>
                    <a:pt x="1272311" y="9017"/>
                  </a:moveTo>
                  <a:lnTo>
                    <a:pt x="1253261" y="7975"/>
                  </a:lnTo>
                  <a:lnTo>
                    <a:pt x="1253134" y="84645"/>
                  </a:lnTo>
                  <a:lnTo>
                    <a:pt x="1272057" y="85674"/>
                  </a:lnTo>
                  <a:lnTo>
                    <a:pt x="1272311" y="9017"/>
                  </a:lnTo>
                  <a:close/>
                </a:path>
                <a:path w="1793239" h="144144">
                  <a:moveTo>
                    <a:pt x="1308760" y="10655"/>
                  </a:moveTo>
                  <a:lnTo>
                    <a:pt x="1289964" y="9525"/>
                  </a:lnTo>
                  <a:lnTo>
                    <a:pt x="1289837" y="86194"/>
                  </a:lnTo>
                  <a:lnTo>
                    <a:pt x="1308506" y="87312"/>
                  </a:lnTo>
                  <a:lnTo>
                    <a:pt x="1308760" y="10655"/>
                  </a:lnTo>
                  <a:close/>
                </a:path>
                <a:path w="1793239" h="144144">
                  <a:moveTo>
                    <a:pt x="1345336" y="12420"/>
                  </a:moveTo>
                  <a:lnTo>
                    <a:pt x="1326667" y="11214"/>
                  </a:lnTo>
                  <a:lnTo>
                    <a:pt x="1326413" y="87884"/>
                  </a:lnTo>
                  <a:lnTo>
                    <a:pt x="1345082" y="89077"/>
                  </a:lnTo>
                  <a:lnTo>
                    <a:pt x="1345336" y="12420"/>
                  </a:lnTo>
                  <a:close/>
                </a:path>
                <a:path w="1793239" h="144144">
                  <a:moveTo>
                    <a:pt x="1381912" y="14312"/>
                  </a:moveTo>
                  <a:lnTo>
                    <a:pt x="1363243" y="13030"/>
                  </a:lnTo>
                  <a:lnTo>
                    <a:pt x="1363116" y="89700"/>
                  </a:lnTo>
                  <a:lnTo>
                    <a:pt x="1381531" y="90982"/>
                  </a:lnTo>
                  <a:lnTo>
                    <a:pt x="1381912" y="14312"/>
                  </a:lnTo>
                  <a:close/>
                </a:path>
                <a:path w="1793239" h="144144">
                  <a:moveTo>
                    <a:pt x="1418488" y="16344"/>
                  </a:moveTo>
                  <a:lnTo>
                    <a:pt x="1399946" y="14973"/>
                  </a:lnTo>
                  <a:lnTo>
                    <a:pt x="1399692" y="91630"/>
                  </a:lnTo>
                  <a:lnTo>
                    <a:pt x="1418107" y="92989"/>
                  </a:lnTo>
                  <a:lnTo>
                    <a:pt x="1418488" y="16344"/>
                  </a:lnTo>
                  <a:close/>
                </a:path>
                <a:path w="1793239" h="144144">
                  <a:moveTo>
                    <a:pt x="1455064" y="18491"/>
                  </a:moveTo>
                  <a:lnTo>
                    <a:pt x="1436649" y="17043"/>
                  </a:lnTo>
                  <a:lnTo>
                    <a:pt x="1436395" y="93700"/>
                  </a:lnTo>
                  <a:lnTo>
                    <a:pt x="1454556" y="95135"/>
                  </a:lnTo>
                  <a:lnTo>
                    <a:pt x="1455064" y="18491"/>
                  </a:lnTo>
                  <a:close/>
                </a:path>
                <a:path w="1793239" h="144144">
                  <a:moveTo>
                    <a:pt x="1468526" y="109867"/>
                  </a:moveTo>
                  <a:lnTo>
                    <a:pt x="1438554" y="108432"/>
                  </a:lnTo>
                  <a:lnTo>
                    <a:pt x="1348511" y="102781"/>
                  </a:lnTo>
                  <a:lnTo>
                    <a:pt x="1353591" y="118389"/>
                  </a:lnTo>
                  <a:lnTo>
                    <a:pt x="1429664" y="123266"/>
                  </a:lnTo>
                  <a:lnTo>
                    <a:pt x="1455064" y="124650"/>
                  </a:lnTo>
                  <a:lnTo>
                    <a:pt x="1468526" y="109867"/>
                  </a:lnTo>
                  <a:close/>
                </a:path>
                <a:path w="1793239" h="144144">
                  <a:moveTo>
                    <a:pt x="1491513" y="20777"/>
                  </a:moveTo>
                  <a:lnTo>
                    <a:pt x="1473225" y="19253"/>
                  </a:lnTo>
                  <a:lnTo>
                    <a:pt x="1472971" y="95910"/>
                  </a:lnTo>
                  <a:lnTo>
                    <a:pt x="1491132" y="97421"/>
                  </a:lnTo>
                  <a:lnTo>
                    <a:pt x="1491513" y="20777"/>
                  </a:lnTo>
                  <a:close/>
                </a:path>
                <a:path w="1793239" h="144144">
                  <a:moveTo>
                    <a:pt x="1504467" y="111887"/>
                  </a:moveTo>
                  <a:lnTo>
                    <a:pt x="1503197" y="111810"/>
                  </a:lnTo>
                  <a:lnTo>
                    <a:pt x="1503578" y="111937"/>
                  </a:lnTo>
                  <a:lnTo>
                    <a:pt x="1504467" y="111887"/>
                  </a:lnTo>
                  <a:close/>
                </a:path>
                <a:path w="1793239" h="144144">
                  <a:moveTo>
                    <a:pt x="1528089" y="23190"/>
                  </a:moveTo>
                  <a:lnTo>
                    <a:pt x="1509928" y="21602"/>
                  </a:lnTo>
                  <a:lnTo>
                    <a:pt x="1509674" y="98247"/>
                  </a:lnTo>
                  <a:lnTo>
                    <a:pt x="1527581" y="99822"/>
                  </a:lnTo>
                  <a:lnTo>
                    <a:pt x="1528089" y="23190"/>
                  </a:lnTo>
                  <a:close/>
                </a:path>
                <a:path w="1793239" h="144144">
                  <a:moveTo>
                    <a:pt x="1564665" y="25742"/>
                  </a:moveTo>
                  <a:lnTo>
                    <a:pt x="1546504" y="24066"/>
                  </a:lnTo>
                  <a:lnTo>
                    <a:pt x="1546250" y="100711"/>
                  </a:lnTo>
                  <a:lnTo>
                    <a:pt x="1564157" y="102362"/>
                  </a:lnTo>
                  <a:lnTo>
                    <a:pt x="1564665" y="25742"/>
                  </a:lnTo>
                  <a:close/>
                </a:path>
                <a:path w="1793239" h="144144">
                  <a:moveTo>
                    <a:pt x="1601114" y="28422"/>
                  </a:moveTo>
                  <a:lnTo>
                    <a:pt x="1583207" y="26657"/>
                  </a:lnTo>
                  <a:lnTo>
                    <a:pt x="1582953" y="103314"/>
                  </a:lnTo>
                  <a:lnTo>
                    <a:pt x="1600606" y="105041"/>
                  </a:lnTo>
                  <a:lnTo>
                    <a:pt x="1601114" y="28422"/>
                  </a:lnTo>
                  <a:close/>
                </a:path>
                <a:path w="1793239" h="144144">
                  <a:moveTo>
                    <a:pt x="1614957" y="119786"/>
                  </a:moveTo>
                  <a:lnTo>
                    <a:pt x="1514627" y="112496"/>
                  </a:lnTo>
                  <a:lnTo>
                    <a:pt x="1505356" y="111937"/>
                  </a:lnTo>
                  <a:lnTo>
                    <a:pt x="1503578" y="111937"/>
                  </a:lnTo>
                  <a:lnTo>
                    <a:pt x="1499006" y="111937"/>
                  </a:lnTo>
                  <a:lnTo>
                    <a:pt x="1513230" y="127952"/>
                  </a:lnTo>
                  <a:lnTo>
                    <a:pt x="1528343" y="128803"/>
                  </a:lnTo>
                  <a:lnTo>
                    <a:pt x="1600860" y="134086"/>
                  </a:lnTo>
                  <a:lnTo>
                    <a:pt x="1614957" y="119786"/>
                  </a:lnTo>
                  <a:close/>
                </a:path>
                <a:path w="1793239" h="144144">
                  <a:moveTo>
                    <a:pt x="1637690" y="31229"/>
                  </a:moveTo>
                  <a:lnTo>
                    <a:pt x="1619783" y="29400"/>
                  </a:lnTo>
                  <a:lnTo>
                    <a:pt x="1619529" y="106045"/>
                  </a:lnTo>
                  <a:lnTo>
                    <a:pt x="1637182" y="107835"/>
                  </a:lnTo>
                  <a:lnTo>
                    <a:pt x="1637690" y="31229"/>
                  </a:lnTo>
                  <a:close/>
                </a:path>
                <a:path w="1793239" h="144144">
                  <a:moveTo>
                    <a:pt x="1674266" y="34175"/>
                  </a:moveTo>
                  <a:lnTo>
                    <a:pt x="1656486" y="32270"/>
                  </a:lnTo>
                  <a:lnTo>
                    <a:pt x="1656105" y="108915"/>
                  </a:lnTo>
                  <a:lnTo>
                    <a:pt x="1673631" y="110782"/>
                  </a:lnTo>
                  <a:lnTo>
                    <a:pt x="1674266" y="34175"/>
                  </a:lnTo>
                  <a:close/>
                </a:path>
                <a:path w="1793239" h="144144">
                  <a:moveTo>
                    <a:pt x="1710715" y="37249"/>
                  </a:moveTo>
                  <a:lnTo>
                    <a:pt x="1693062" y="35280"/>
                  </a:lnTo>
                  <a:lnTo>
                    <a:pt x="1692808" y="111912"/>
                  </a:lnTo>
                  <a:lnTo>
                    <a:pt x="1710080" y="113855"/>
                  </a:lnTo>
                  <a:lnTo>
                    <a:pt x="1710715" y="37249"/>
                  </a:lnTo>
                  <a:close/>
                </a:path>
                <a:path w="1793239" h="144144">
                  <a:moveTo>
                    <a:pt x="1741322" y="130162"/>
                  </a:moveTo>
                  <a:lnTo>
                    <a:pt x="1643786" y="122047"/>
                  </a:lnTo>
                  <a:lnTo>
                    <a:pt x="1651660" y="138049"/>
                  </a:lnTo>
                  <a:lnTo>
                    <a:pt x="1721637" y="143827"/>
                  </a:lnTo>
                  <a:lnTo>
                    <a:pt x="1741322" y="130162"/>
                  </a:lnTo>
                  <a:close/>
                </a:path>
                <a:path w="1793239" h="144144">
                  <a:moveTo>
                    <a:pt x="1747291" y="40462"/>
                  </a:moveTo>
                  <a:lnTo>
                    <a:pt x="1729765" y="38430"/>
                  </a:lnTo>
                  <a:lnTo>
                    <a:pt x="1729384" y="115049"/>
                  </a:lnTo>
                  <a:lnTo>
                    <a:pt x="1746656" y="117068"/>
                  </a:lnTo>
                  <a:lnTo>
                    <a:pt x="1747291" y="40462"/>
                  </a:lnTo>
                  <a:close/>
                </a:path>
                <a:path w="1793239" h="144144">
                  <a:moveTo>
                    <a:pt x="1783740" y="43827"/>
                  </a:moveTo>
                  <a:lnTo>
                    <a:pt x="1766341" y="41706"/>
                  </a:lnTo>
                  <a:lnTo>
                    <a:pt x="1765960" y="118338"/>
                  </a:lnTo>
                  <a:lnTo>
                    <a:pt x="1783105" y="120408"/>
                  </a:lnTo>
                  <a:lnTo>
                    <a:pt x="1783740" y="43827"/>
                  </a:lnTo>
                  <a:close/>
                </a:path>
                <a:path w="1793239" h="144144">
                  <a:moveTo>
                    <a:pt x="1793138" y="127190"/>
                  </a:moveTo>
                  <a:lnTo>
                    <a:pt x="1781454" y="126123"/>
                  </a:lnTo>
                  <a:lnTo>
                    <a:pt x="1777771" y="133743"/>
                  </a:lnTo>
                  <a:lnTo>
                    <a:pt x="1772056" y="133235"/>
                  </a:lnTo>
                  <a:lnTo>
                    <a:pt x="1767865" y="124891"/>
                  </a:lnTo>
                  <a:lnTo>
                    <a:pt x="1675790" y="116967"/>
                  </a:lnTo>
                  <a:lnTo>
                    <a:pt x="1635785" y="113766"/>
                  </a:lnTo>
                  <a:lnTo>
                    <a:pt x="1631594" y="121056"/>
                  </a:lnTo>
                  <a:lnTo>
                    <a:pt x="1625117" y="120561"/>
                  </a:lnTo>
                  <a:lnTo>
                    <a:pt x="1621053" y="112610"/>
                  </a:lnTo>
                  <a:lnTo>
                    <a:pt x="1543837" y="106857"/>
                  </a:lnTo>
                  <a:lnTo>
                    <a:pt x="1498879" y="103847"/>
                  </a:lnTo>
                  <a:lnTo>
                    <a:pt x="1489354" y="103797"/>
                  </a:lnTo>
                  <a:lnTo>
                    <a:pt x="1485290" y="110883"/>
                  </a:lnTo>
                  <a:lnTo>
                    <a:pt x="1478813" y="110477"/>
                  </a:lnTo>
                  <a:lnTo>
                    <a:pt x="1474495" y="102450"/>
                  </a:lnTo>
                  <a:lnTo>
                    <a:pt x="1439316" y="100850"/>
                  </a:lnTo>
                  <a:lnTo>
                    <a:pt x="1395882" y="98069"/>
                  </a:lnTo>
                  <a:lnTo>
                    <a:pt x="1343939" y="94919"/>
                  </a:lnTo>
                  <a:lnTo>
                    <a:pt x="1339799" y="102222"/>
                  </a:lnTo>
                  <a:lnTo>
                    <a:pt x="1332636" y="101981"/>
                  </a:lnTo>
                  <a:lnTo>
                    <a:pt x="1328318" y="94132"/>
                  </a:lnTo>
                  <a:lnTo>
                    <a:pt x="1276121" y="91744"/>
                  </a:lnTo>
                  <a:lnTo>
                    <a:pt x="1197127" y="88607"/>
                  </a:lnTo>
                  <a:lnTo>
                    <a:pt x="1192847" y="96354"/>
                  </a:lnTo>
                  <a:lnTo>
                    <a:pt x="1185557" y="96164"/>
                  </a:lnTo>
                  <a:lnTo>
                    <a:pt x="1180858" y="88049"/>
                  </a:lnTo>
                  <a:lnTo>
                    <a:pt x="1173759" y="87845"/>
                  </a:lnTo>
                  <a:lnTo>
                    <a:pt x="1051712" y="84734"/>
                  </a:lnTo>
                  <a:lnTo>
                    <a:pt x="1047038" y="92570"/>
                  </a:lnTo>
                  <a:lnTo>
                    <a:pt x="1039393" y="92456"/>
                  </a:lnTo>
                  <a:lnTo>
                    <a:pt x="1035964" y="86220"/>
                  </a:lnTo>
                  <a:lnTo>
                    <a:pt x="1034948" y="84404"/>
                  </a:lnTo>
                  <a:lnTo>
                    <a:pt x="905281" y="83146"/>
                  </a:lnTo>
                  <a:lnTo>
                    <a:pt x="900455" y="90119"/>
                  </a:lnTo>
                  <a:lnTo>
                    <a:pt x="892835" y="90119"/>
                  </a:lnTo>
                  <a:lnTo>
                    <a:pt x="890422" y="86220"/>
                  </a:lnTo>
                  <a:lnTo>
                    <a:pt x="888390" y="83146"/>
                  </a:lnTo>
                  <a:lnTo>
                    <a:pt x="758545" y="84531"/>
                  </a:lnTo>
                  <a:lnTo>
                    <a:pt x="754049" y="92240"/>
                  </a:lnTo>
                  <a:lnTo>
                    <a:pt x="746467" y="92379"/>
                  </a:lnTo>
                  <a:lnTo>
                    <a:pt x="743800" y="87960"/>
                  </a:lnTo>
                  <a:lnTo>
                    <a:pt x="741946" y="84848"/>
                  </a:lnTo>
                  <a:lnTo>
                    <a:pt x="612152" y="88379"/>
                  </a:lnTo>
                  <a:lnTo>
                    <a:pt x="607631" y="96469"/>
                  </a:lnTo>
                  <a:lnTo>
                    <a:pt x="600163" y="96710"/>
                  </a:lnTo>
                  <a:lnTo>
                    <a:pt x="597458" y="92049"/>
                  </a:lnTo>
                  <a:lnTo>
                    <a:pt x="595655" y="88912"/>
                  </a:lnTo>
                  <a:lnTo>
                    <a:pt x="465569" y="94272"/>
                  </a:lnTo>
                  <a:lnTo>
                    <a:pt x="461048" y="102438"/>
                  </a:lnTo>
                  <a:lnTo>
                    <a:pt x="454101" y="102781"/>
                  </a:lnTo>
                  <a:lnTo>
                    <a:pt x="451624" y="98183"/>
                  </a:lnTo>
                  <a:lnTo>
                    <a:pt x="449922" y="95034"/>
                  </a:lnTo>
                  <a:lnTo>
                    <a:pt x="318249" y="102374"/>
                  </a:lnTo>
                  <a:lnTo>
                    <a:pt x="316915" y="110731"/>
                  </a:lnTo>
                  <a:lnTo>
                    <a:pt x="308406" y="111264"/>
                  </a:lnTo>
                  <a:lnTo>
                    <a:pt x="305790" y="106426"/>
                  </a:lnTo>
                  <a:lnTo>
                    <a:pt x="304076" y="103251"/>
                  </a:lnTo>
                  <a:lnTo>
                    <a:pt x="171881" y="112547"/>
                  </a:lnTo>
                  <a:lnTo>
                    <a:pt x="167805" y="120154"/>
                  </a:lnTo>
                  <a:lnTo>
                    <a:pt x="161391" y="120650"/>
                  </a:lnTo>
                  <a:lnTo>
                    <a:pt x="159169" y="116865"/>
                  </a:lnTo>
                  <a:lnTo>
                    <a:pt x="157302" y="113677"/>
                  </a:lnTo>
                  <a:lnTo>
                    <a:pt x="25311" y="124904"/>
                  </a:lnTo>
                  <a:lnTo>
                    <a:pt x="21488" y="133223"/>
                  </a:lnTo>
                  <a:lnTo>
                    <a:pt x="15760" y="133743"/>
                  </a:lnTo>
                  <a:lnTo>
                    <a:pt x="13436" y="129400"/>
                  </a:lnTo>
                  <a:lnTo>
                    <a:pt x="11709" y="126161"/>
                  </a:lnTo>
                  <a:lnTo>
                    <a:pt x="0" y="127266"/>
                  </a:lnTo>
                  <a:lnTo>
                    <a:pt x="292" y="130314"/>
                  </a:lnTo>
                  <a:lnTo>
                    <a:pt x="10121" y="129400"/>
                  </a:lnTo>
                  <a:lnTo>
                    <a:pt x="14160" y="136969"/>
                  </a:lnTo>
                  <a:lnTo>
                    <a:pt x="23456" y="136105"/>
                  </a:lnTo>
                  <a:lnTo>
                    <a:pt x="24549" y="133743"/>
                  </a:lnTo>
                  <a:lnTo>
                    <a:pt x="27292" y="127800"/>
                  </a:lnTo>
                  <a:lnTo>
                    <a:pt x="155841" y="116865"/>
                  </a:lnTo>
                  <a:lnTo>
                    <a:pt x="159931" y="123837"/>
                  </a:lnTo>
                  <a:lnTo>
                    <a:pt x="169545" y="123101"/>
                  </a:lnTo>
                  <a:lnTo>
                    <a:pt x="170853" y="120650"/>
                  </a:lnTo>
                  <a:lnTo>
                    <a:pt x="173609" y="115481"/>
                  </a:lnTo>
                  <a:lnTo>
                    <a:pt x="302488" y="106426"/>
                  </a:lnTo>
                  <a:lnTo>
                    <a:pt x="306806" y="114427"/>
                  </a:lnTo>
                  <a:lnTo>
                    <a:pt x="318770" y="113677"/>
                  </a:lnTo>
                  <a:lnTo>
                    <a:pt x="319176" y="111264"/>
                  </a:lnTo>
                  <a:lnTo>
                    <a:pt x="320179" y="105321"/>
                  </a:lnTo>
                  <a:lnTo>
                    <a:pt x="448335" y="98183"/>
                  </a:lnTo>
                  <a:lnTo>
                    <a:pt x="452526" y="105918"/>
                  </a:lnTo>
                  <a:lnTo>
                    <a:pt x="462724" y="105422"/>
                  </a:lnTo>
                  <a:lnTo>
                    <a:pt x="464185" y="102781"/>
                  </a:lnTo>
                  <a:lnTo>
                    <a:pt x="467245" y="97256"/>
                  </a:lnTo>
                  <a:lnTo>
                    <a:pt x="594093" y="92049"/>
                  </a:lnTo>
                  <a:lnTo>
                    <a:pt x="598716" y="99834"/>
                  </a:lnTo>
                  <a:lnTo>
                    <a:pt x="609307" y="99491"/>
                  </a:lnTo>
                  <a:lnTo>
                    <a:pt x="610819" y="96710"/>
                  </a:lnTo>
                  <a:lnTo>
                    <a:pt x="613740" y="91401"/>
                  </a:lnTo>
                  <a:lnTo>
                    <a:pt x="740524" y="88049"/>
                  </a:lnTo>
                  <a:lnTo>
                    <a:pt x="745007" y="95465"/>
                  </a:lnTo>
                  <a:lnTo>
                    <a:pt x="755586" y="95275"/>
                  </a:lnTo>
                  <a:lnTo>
                    <a:pt x="757275" y="92379"/>
                  </a:lnTo>
                  <a:lnTo>
                    <a:pt x="760082" y="87579"/>
                  </a:lnTo>
                  <a:lnTo>
                    <a:pt x="887006" y="86258"/>
                  </a:lnTo>
                  <a:lnTo>
                    <a:pt x="891438" y="93179"/>
                  </a:lnTo>
                  <a:lnTo>
                    <a:pt x="901725" y="93179"/>
                  </a:lnTo>
                  <a:lnTo>
                    <a:pt x="903884" y="90119"/>
                  </a:lnTo>
                  <a:lnTo>
                    <a:pt x="906551" y="86220"/>
                  </a:lnTo>
                  <a:lnTo>
                    <a:pt x="1033297" y="87452"/>
                  </a:lnTo>
                  <a:lnTo>
                    <a:pt x="1037742" y="95478"/>
                  </a:lnTo>
                  <a:lnTo>
                    <a:pt x="1048410" y="95681"/>
                  </a:lnTo>
                  <a:lnTo>
                    <a:pt x="1050315" y="92608"/>
                  </a:lnTo>
                  <a:lnTo>
                    <a:pt x="1053109" y="87845"/>
                  </a:lnTo>
                  <a:lnTo>
                    <a:pt x="1179347" y="91059"/>
                  </a:lnTo>
                  <a:lnTo>
                    <a:pt x="1183919" y="99187"/>
                  </a:lnTo>
                  <a:lnTo>
                    <a:pt x="1194460" y="99542"/>
                  </a:lnTo>
                  <a:lnTo>
                    <a:pt x="1196111" y="96431"/>
                  </a:lnTo>
                  <a:lnTo>
                    <a:pt x="1198778" y="91744"/>
                  </a:lnTo>
                  <a:lnTo>
                    <a:pt x="1326667" y="97142"/>
                  </a:lnTo>
                  <a:lnTo>
                    <a:pt x="1330985" y="104965"/>
                  </a:lnTo>
                  <a:lnTo>
                    <a:pt x="1341145" y="105498"/>
                  </a:lnTo>
                  <a:lnTo>
                    <a:pt x="1343050" y="102323"/>
                  </a:lnTo>
                  <a:lnTo>
                    <a:pt x="1345463" y="98069"/>
                  </a:lnTo>
                  <a:lnTo>
                    <a:pt x="1439189" y="103911"/>
                  </a:lnTo>
                  <a:lnTo>
                    <a:pt x="1472717" y="105473"/>
                  </a:lnTo>
                  <a:lnTo>
                    <a:pt x="1477035" y="113449"/>
                  </a:lnTo>
                  <a:lnTo>
                    <a:pt x="1486941" y="114058"/>
                  </a:lnTo>
                  <a:lnTo>
                    <a:pt x="1488719" y="110883"/>
                  </a:lnTo>
                  <a:lnTo>
                    <a:pt x="1490878" y="106857"/>
                  </a:lnTo>
                  <a:lnTo>
                    <a:pt x="1498752" y="106908"/>
                  </a:lnTo>
                  <a:lnTo>
                    <a:pt x="1619148" y="115544"/>
                  </a:lnTo>
                  <a:lnTo>
                    <a:pt x="1623339" y="123494"/>
                  </a:lnTo>
                  <a:lnTo>
                    <a:pt x="1633118" y="124256"/>
                  </a:lnTo>
                  <a:lnTo>
                    <a:pt x="1634896" y="121056"/>
                  </a:lnTo>
                  <a:lnTo>
                    <a:pt x="1637309" y="116967"/>
                  </a:lnTo>
                  <a:lnTo>
                    <a:pt x="1766087" y="127800"/>
                  </a:lnTo>
                  <a:lnTo>
                    <a:pt x="1770151" y="136144"/>
                  </a:lnTo>
                  <a:lnTo>
                    <a:pt x="1779422" y="136969"/>
                  </a:lnTo>
                  <a:lnTo>
                    <a:pt x="1781073" y="133743"/>
                  </a:lnTo>
                  <a:lnTo>
                    <a:pt x="1783232" y="129374"/>
                  </a:lnTo>
                  <a:lnTo>
                    <a:pt x="1792884" y="130251"/>
                  </a:lnTo>
                  <a:lnTo>
                    <a:pt x="1793011" y="129374"/>
                  </a:lnTo>
                  <a:lnTo>
                    <a:pt x="1793138" y="127190"/>
                  </a:lnTo>
                  <a:close/>
                </a:path>
              </a:pathLst>
            </a:custGeom>
            <a:solidFill>
              <a:srgbClr val="221F1F"/>
            </a:solidFill>
          </p:spPr>
          <p:txBody>
            <a:bodyPr wrap="square" lIns="0" tIns="0" rIns="0" bIns="0" rtlCol="0"/>
            <a:lstStyle/>
            <a:p>
              <a:endParaRPr/>
            </a:p>
          </p:txBody>
        </p:sp>
        <p:sp>
          <p:nvSpPr>
            <p:cNvPr id="10" name="object 10"/>
            <p:cNvSpPr/>
            <p:nvPr/>
          </p:nvSpPr>
          <p:spPr>
            <a:xfrm>
              <a:off x="484670" y="2876816"/>
              <a:ext cx="347980" cy="103505"/>
            </a:xfrm>
            <a:custGeom>
              <a:avLst/>
              <a:gdLst/>
              <a:ahLst/>
              <a:cxnLst/>
              <a:rect l="l" t="t" r="r" b="b"/>
              <a:pathLst>
                <a:path w="347980" h="103505">
                  <a:moveTo>
                    <a:pt x="17754" y="101295"/>
                  </a:moveTo>
                  <a:lnTo>
                    <a:pt x="17373" y="24663"/>
                  </a:lnTo>
                  <a:lnTo>
                    <a:pt x="0" y="26784"/>
                  </a:lnTo>
                  <a:lnTo>
                    <a:pt x="673" y="103365"/>
                  </a:lnTo>
                  <a:lnTo>
                    <a:pt x="17754" y="101295"/>
                  </a:lnTo>
                  <a:close/>
                </a:path>
                <a:path w="347980" h="103505">
                  <a:moveTo>
                    <a:pt x="54368" y="98005"/>
                  </a:moveTo>
                  <a:lnTo>
                    <a:pt x="54013" y="21386"/>
                  </a:lnTo>
                  <a:lnTo>
                    <a:pt x="36525" y="23418"/>
                  </a:lnTo>
                  <a:lnTo>
                    <a:pt x="37147" y="100025"/>
                  </a:lnTo>
                  <a:lnTo>
                    <a:pt x="54368" y="98005"/>
                  </a:lnTo>
                  <a:close/>
                </a:path>
                <a:path w="347980" h="103505">
                  <a:moveTo>
                    <a:pt x="90995" y="94869"/>
                  </a:moveTo>
                  <a:lnTo>
                    <a:pt x="90652" y="18237"/>
                  </a:lnTo>
                  <a:lnTo>
                    <a:pt x="73037" y="20205"/>
                  </a:lnTo>
                  <a:lnTo>
                    <a:pt x="73634" y="96812"/>
                  </a:lnTo>
                  <a:lnTo>
                    <a:pt x="90995" y="94869"/>
                  </a:lnTo>
                  <a:close/>
                </a:path>
                <a:path w="347980" h="103505">
                  <a:moveTo>
                    <a:pt x="127609" y="91871"/>
                  </a:moveTo>
                  <a:lnTo>
                    <a:pt x="127279" y="15227"/>
                  </a:lnTo>
                  <a:lnTo>
                    <a:pt x="109550" y="17132"/>
                  </a:lnTo>
                  <a:lnTo>
                    <a:pt x="110134" y="93738"/>
                  </a:lnTo>
                  <a:lnTo>
                    <a:pt x="127609" y="91871"/>
                  </a:lnTo>
                  <a:close/>
                </a:path>
                <a:path w="347980" h="103505">
                  <a:moveTo>
                    <a:pt x="164223" y="89001"/>
                  </a:moveTo>
                  <a:lnTo>
                    <a:pt x="163918" y="12357"/>
                  </a:lnTo>
                  <a:lnTo>
                    <a:pt x="146075" y="14185"/>
                  </a:lnTo>
                  <a:lnTo>
                    <a:pt x="146621" y="90792"/>
                  </a:lnTo>
                  <a:lnTo>
                    <a:pt x="164223" y="89001"/>
                  </a:lnTo>
                  <a:close/>
                </a:path>
                <a:path w="347980" h="103505">
                  <a:moveTo>
                    <a:pt x="200850" y="86271"/>
                  </a:moveTo>
                  <a:lnTo>
                    <a:pt x="200558" y="9613"/>
                  </a:lnTo>
                  <a:lnTo>
                    <a:pt x="182600" y="11379"/>
                  </a:lnTo>
                  <a:lnTo>
                    <a:pt x="183121" y="87998"/>
                  </a:lnTo>
                  <a:lnTo>
                    <a:pt x="200850" y="86271"/>
                  </a:lnTo>
                  <a:close/>
                </a:path>
                <a:path w="347980" h="103505">
                  <a:moveTo>
                    <a:pt x="237477" y="83667"/>
                  </a:moveTo>
                  <a:lnTo>
                    <a:pt x="237210" y="7010"/>
                  </a:lnTo>
                  <a:lnTo>
                    <a:pt x="219138" y="8699"/>
                  </a:lnTo>
                  <a:lnTo>
                    <a:pt x="219621" y="85318"/>
                  </a:lnTo>
                  <a:lnTo>
                    <a:pt x="237477" y="83667"/>
                  </a:lnTo>
                  <a:close/>
                </a:path>
                <a:path w="347980" h="103505">
                  <a:moveTo>
                    <a:pt x="274116" y="81203"/>
                  </a:moveTo>
                  <a:lnTo>
                    <a:pt x="273850" y="4546"/>
                  </a:lnTo>
                  <a:lnTo>
                    <a:pt x="255663" y="6146"/>
                  </a:lnTo>
                  <a:lnTo>
                    <a:pt x="256120" y="82778"/>
                  </a:lnTo>
                  <a:lnTo>
                    <a:pt x="274116" y="81203"/>
                  </a:lnTo>
                  <a:close/>
                </a:path>
                <a:path w="347980" h="103505">
                  <a:moveTo>
                    <a:pt x="310756" y="78867"/>
                  </a:moveTo>
                  <a:lnTo>
                    <a:pt x="310502" y="2209"/>
                  </a:lnTo>
                  <a:lnTo>
                    <a:pt x="292201" y="3733"/>
                  </a:lnTo>
                  <a:lnTo>
                    <a:pt x="292633" y="80378"/>
                  </a:lnTo>
                  <a:lnTo>
                    <a:pt x="310756" y="78867"/>
                  </a:lnTo>
                  <a:close/>
                </a:path>
                <a:path w="347980" h="103505">
                  <a:moveTo>
                    <a:pt x="347383" y="76657"/>
                  </a:moveTo>
                  <a:lnTo>
                    <a:pt x="347154" y="0"/>
                  </a:lnTo>
                  <a:lnTo>
                    <a:pt x="328752" y="1447"/>
                  </a:lnTo>
                  <a:lnTo>
                    <a:pt x="329145" y="78092"/>
                  </a:lnTo>
                  <a:lnTo>
                    <a:pt x="347383" y="76657"/>
                  </a:lnTo>
                  <a:close/>
                </a:path>
              </a:pathLst>
            </a:custGeom>
            <a:solidFill>
              <a:srgbClr val="221F1F"/>
            </a:solidFill>
          </p:spPr>
          <p:txBody>
            <a:bodyPr wrap="square" lIns="0" tIns="0" rIns="0" bIns="0" rtlCol="0"/>
            <a:lstStyle/>
            <a:p>
              <a:endParaRPr/>
            </a:p>
          </p:txBody>
        </p:sp>
      </p:grpSp>
      <p:grpSp>
        <p:nvGrpSpPr>
          <p:cNvPr id="11" name="object 11"/>
          <p:cNvGrpSpPr/>
          <p:nvPr/>
        </p:nvGrpSpPr>
        <p:grpSpPr>
          <a:xfrm>
            <a:off x="1865122" y="1071372"/>
            <a:ext cx="218440" cy="227329"/>
            <a:chOff x="1865122" y="1071372"/>
            <a:chExt cx="218440" cy="227329"/>
          </a:xfrm>
        </p:grpSpPr>
        <p:sp>
          <p:nvSpPr>
            <p:cNvPr id="12" name="object 12"/>
            <p:cNvSpPr/>
            <p:nvPr/>
          </p:nvSpPr>
          <p:spPr>
            <a:xfrm>
              <a:off x="1865122" y="1266189"/>
              <a:ext cx="122555" cy="32384"/>
            </a:xfrm>
            <a:custGeom>
              <a:avLst/>
              <a:gdLst/>
              <a:ahLst/>
              <a:cxnLst/>
              <a:rect l="l" t="t" r="r" b="b"/>
              <a:pathLst>
                <a:path w="122555" h="32384">
                  <a:moveTo>
                    <a:pt x="30099" y="9779"/>
                  </a:moveTo>
                  <a:lnTo>
                    <a:pt x="17018" y="0"/>
                  </a:lnTo>
                  <a:lnTo>
                    <a:pt x="0" y="20193"/>
                  </a:lnTo>
                  <a:lnTo>
                    <a:pt x="254" y="22352"/>
                  </a:lnTo>
                  <a:lnTo>
                    <a:pt x="13081" y="32131"/>
                  </a:lnTo>
                  <a:lnTo>
                    <a:pt x="20447" y="30988"/>
                  </a:lnTo>
                  <a:lnTo>
                    <a:pt x="22098" y="20193"/>
                  </a:lnTo>
                  <a:lnTo>
                    <a:pt x="21209" y="24765"/>
                  </a:lnTo>
                  <a:lnTo>
                    <a:pt x="17399" y="26162"/>
                  </a:lnTo>
                  <a:lnTo>
                    <a:pt x="13208" y="26797"/>
                  </a:lnTo>
                  <a:lnTo>
                    <a:pt x="11557" y="26670"/>
                  </a:lnTo>
                  <a:lnTo>
                    <a:pt x="6223" y="19050"/>
                  </a:lnTo>
                  <a:lnTo>
                    <a:pt x="6477" y="15240"/>
                  </a:lnTo>
                  <a:lnTo>
                    <a:pt x="17145" y="5080"/>
                  </a:lnTo>
                  <a:lnTo>
                    <a:pt x="19685" y="5461"/>
                  </a:lnTo>
                  <a:lnTo>
                    <a:pt x="21590" y="6477"/>
                  </a:lnTo>
                  <a:lnTo>
                    <a:pt x="23114" y="8128"/>
                  </a:lnTo>
                  <a:lnTo>
                    <a:pt x="24257" y="10414"/>
                  </a:lnTo>
                  <a:lnTo>
                    <a:pt x="30099" y="9779"/>
                  </a:lnTo>
                  <a:close/>
                </a:path>
                <a:path w="122555" h="32384">
                  <a:moveTo>
                    <a:pt x="61087" y="508"/>
                  </a:moveTo>
                  <a:lnTo>
                    <a:pt x="37973" y="508"/>
                  </a:lnTo>
                  <a:lnTo>
                    <a:pt x="31877" y="31623"/>
                  </a:lnTo>
                  <a:lnTo>
                    <a:pt x="56134" y="31623"/>
                  </a:lnTo>
                  <a:lnTo>
                    <a:pt x="57150" y="26416"/>
                  </a:lnTo>
                  <a:lnTo>
                    <a:pt x="39116" y="26416"/>
                  </a:lnTo>
                  <a:lnTo>
                    <a:pt x="40894" y="17907"/>
                  </a:lnTo>
                  <a:lnTo>
                    <a:pt x="57023" y="17907"/>
                  </a:lnTo>
                  <a:lnTo>
                    <a:pt x="58039" y="12700"/>
                  </a:lnTo>
                  <a:lnTo>
                    <a:pt x="41910" y="12700"/>
                  </a:lnTo>
                  <a:lnTo>
                    <a:pt x="43307" y="5715"/>
                  </a:lnTo>
                  <a:lnTo>
                    <a:pt x="60071" y="5715"/>
                  </a:lnTo>
                  <a:lnTo>
                    <a:pt x="61087" y="508"/>
                  </a:lnTo>
                  <a:close/>
                </a:path>
                <a:path w="122555" h="32384">
                  <a:moveTo>
                    <a:pt x="88265" y="31623"/>
                  </a:moveTo>
                  <a:lnTo>
                    <a:pt x="87122" y="24765"/>
                  </a:lnTo>
                  <a:lnTo>
                    <a:pt x="86233" y="19558"/>
                  </a:lnTo>
                  <a:lnTo>
                    <a:pt x="84074" y="6985"/>
                  </a:lnTo>
                  <a:lnTo>
                    <a:pt x="82931" y="508"/>
                  </a:lnTo>
                  <a:lnTo>
                    <a:pt x="80264" y="508"/>
                  </a:lnTo>
                  <a:lnTo>
                    <a:pt x="80264" y="19558"/>
                  </a:lnTo>
                  <a:lnTo>
                    <a:pt x="70993" y="19558"/>
                  </a:lnTo>
                  <a:lnTo>
                    <a:pt x="78359" y="6985"/>
                  </a:lnTo>
                  <a:lnTo>
                    <a:pt x="80264" y="19558"/>
                  </a:lnTo>
                  <a:lnTo>
                    <a:pt x="80264" y="508"/>
                  </a:lnTo>
                  <a:lnTo>
                    <a:pt x="75819" y="508"/>
                  </a:lnTo>
                  <a:lnTo>
                    <a:pt x="58547" y="31623"/>
                  </a:lnTo>
                  <a:lnTo>
                    <a:pt x="65151" y="31623"/>
                  </a:lnTo>
                  <a:lnTo>
                    <a:pt x="68834" y="24765"/>
                  </a:lnTo>
                  <a:lnTo>
                    <a:pt x="81153" y="24765"/>
                  </a:lnTo>
                  <a:lnTo>
                    <a:pt x="82169" y="31623"/>
                  </a:lnTo>
                  <a:lnTo>
                    <a:pt x="88265" y="31623"/>
                  </a:lnTo>
                  <a:close/>
                </a:path>
                <a:path w="122555" h="32384">
                  <a:moveTo>
                    <a:pt x="122428" y="8636"/>
                  </a:moveTo>
                  <a:lnTo>
                    <a:pt x="115951" y="1016"/>
                  </a:lnTo>
                  <a:lnTo>
                    <a:pt x="115951" y="8763"/>
                  </a:lnTo>
                  <a:lnTo>
                    <a:pt x="115062" y="11557"/>
                  </a:lnTo>
                  <a:lnTo>
                    <a:pt x="112395" y="13462"/>
                  </a:lnTo>
                  <a:lnTo>
                    <a:pt x="105537" y="14097"/>
                  </a:lnTo>
                  <a:lnTo>
                    <a:pt x="102235" y="14097"/>
                  </a:lnTo>
                  <a:lnTo>
                    <a:pt x="103886" y="5715"/>
                  </a:lnTo>
                  <a:lnTo>
                    <a:pt x="110871" y="5715"/>
                  </a:lnTo>
                  <a:lnTo>
                    <a:pt x="114554" y="6223"/>
                  </a:lnTo>
                  <a:lnTo>
                    <a:pt x="115570" y="7239"/>
                  </a:lnTo>
                  <a:lnTo>
                    <a:pt x="115951" y="8763"/>
                  </a:lnTo>
                  <a:lnTo>
                    <a:pt x="115951" y="1016"/>
                  </a:lnTo>
                  <a:lnTo>
                    <a:pt x="112268" y="508"/>
                  </a:lnTo>
                  <a:lnTo>
                    <a:pt x="98552" y="508"/>
                  </a:lnTo>
                  <a:lnTo>
                    <a:pt x="92329" y="31623"/>
                  </a:lnTo>
                  <a:lnTo>
                    <a:pt x="98679" y="31623"/>
                  </a:lnTo>
                  <a:lnTo>
                    <a:pt x="101346" y="18669"/>
                  </a:lnTo>
                  <a:lnTo>
                    <a:pt x="103886" y="18669"/>
                  </a:lnTo>
                  <a:lnTo>
                    <a:pt x="107061" y="19304"/>
                  </a:lnTo>
                  <a:lnTo>
                    <a:pt x="109982" y="23368"/>
                  </a:lnTo>
                  <a:lnTo>
                    <a:pt x="113284" y="31623"/>
                  </a:lnTo>
                  <a:lnTo>
                    <a:pt x="120142" y="31623"/>
                  </a:lnTo>
                  <a:lnTo>
                    <a:pt x="115189" y="21336"/>
                  </a:lnTo>
                  <a:lnTo>
                    <a:pt x="113157" y="18669"/>
                  </a:lnTo>
                  <a:lnTo>
                    <a:pt x="112903" y="18415"/>
                  </a:lnTo>
                  <a:lnTo>
                    <a:pt x="115189" y="17907"/>
                  </a:lnTo>
                  <a:lnTo>
                    <a:pt x="122174" y="10541"/>
                  </a:lnTo>
                  <a:lnTo>
                    <a:pt x="122428" y="8636"/>
                  </a:lnTo>
                  <a:close/>
                </a:path>
              </a:pathLst>
            </a:custGeom>
            <a:solidFill>
              <a:srgbClr val="221F1F"/>
            </a:solidFill>
          </p:spPr>
          <p:txBody>
            <a:bodyPr wrap="square" lIns="0" tIns="0" rIns="0" bIns="0" rtlCol="0"/>
            <a:lstStyle/>
            <a:p>
              <a:endParaRPr/>
            </a:p>
          </p:txBody>
        </p:sp>
        <p:pic>
          <p:nvPicPr>
            <p:cNvPr id="13" name="object 13"/>
            <p:cNvPicPr/>
            <p:nvPr/>
          </p:nvPicPr>
          <p:blipFill>
            <a:blip r:embed="rId3" cstate="print"/>
            <a:stretch>
              <a:fillRect/>
            </a:stretch>
          </p:blipFill>
          <p:spPr>
            <a:xfrm>
              <a:off x="1881505" y="1071372"/>
              <a:ext cx="201612" cy="180530"/>
            </a:xfrm>
            <a:prstGeom prst="rect">
              <a:avLst/>
            </a:prstGeom>
          </p:spPr>
        </p:pic>
      </p:grpSp>
      <p:grpSp>
        <p:nvGrpSpPr>
          <p:cNvPr id="14" name="object 14"/>
          <p:cNvGrpSpPr/>
          <p:nvPr/>
        </p:nvGrpSpPr>
        <p:grpSpPr>
          <a:xfrm>
            <a:off x="784872" y="1071372"/>
            <a:ext cx="229870" cy="227329"/>
            <a:chOff x="784872" y="1071372"/>
            <a:chExt cx="229870" cy="227329"/>
          </a:xfrm>
        </p:grpSpPr>
        <p:sp>
          <p:nvSpPr>
            <p:cNvPr id="15" name="object 15"/>
            <p:cNvSpPr/>
            <p:nvPr/>
          </p:nvSpPr>
          <p:spPr>
            <a:xfrm>
              <a:off x="784872" y="1266189"/>
              <a:ext cx="122555" cy="32384"/>
            </a:xfrm>
            <a:custGeom>
              <a:avLst/>
              <a:gdLst/>
              <a:ahLst/>
              <a:cxnLst/>
              <a:rect l="l" t="t" r="r" b="b"/>
              <a:pathLst>
                <a:path w="122555" h="32384">
                  <a:moveTo>
                    <a:pt x="30137" y="9779"/>
                  </a:moveTo>
                  <a:lnTo>
                    <a:pt x="17056" y="0"/>
                  </a:lnTo>
                  <a:lnTo>
                    <a:pt x="0" y="20193"/>
                  </a:lnTo>
                  <a:lnTo>
                    <a:pt x="228" y="22352"/>
                  </a:lnTo>
                  <a:lnTo>
                    <a:pt x="13106" y="32131"/>
                  </a:lnTo>
                  <a:lnTo>
                    <a:pt x="20396" y="30988"/>
                  </a:lnTo>
                  <a:lnTo>
                    <a:pt x="22034" y="20193"/>
                  </a:lnTo>
                  <a:lnTo>
                    <a:pt x="21120" y="24765"/>
                  </a:lnTo>
                  <a:lnTo>
                    <a:pt x="17424" y="26162"/>
                  </a:lnTo>
                  <a:lnTo>
                    <a:pt x="13208" y="26797"/>
                  </a:lnTo>
                  <a:lnTo>
                    <a:pt x="11582" y="26670"/>
                  </a:lnTo>
                  <a:lnTo>
                    <a:pt x="6134" y="19050"/>
                  </a:lnTo>
                  <a:lnTo>
                    <a:pt x="6438" y="15240"/>
                  </a:lnTo>
                  <a:lnTo>
                    <a:pt x="17183" y="5080"/>
                  </a:lnTo>
                  <a:lnTo>
                    <a:pt x="19596" y="5461"/>
                  </a:lnTo>
                  <a:lnTo>
                    <a:pt x="21602" y="6477"/>
                  </a:lnTo>
                  <a:lnTo>
                    <a:pt x="23114" y="8128"/>
                  </a:lnTo>
                  <a:lnTo>
                    <a:pt x="24168" y="10414"/>
                  </a:lnTo>
                  <a:lnTo>
                    <a:pt x="30137" y="9779"/>
                  </a:lnTo>
                  <a:close/>
                </a:path>
                <a:path w="122555" h="32384">
                  <a:moveTo>
                    <a:pt x="61023" y="508"/>
                  </a:moveTo>
                  <a:lnTo>
                    <a:pt x="37960" y="508"/>
                  </a:lnTo>
                  <a:lnTo>
                    <a:pt x="31788" y="31623"/>
                  </a:lnTo>
                  <a:lnTo>
                    <a:pt x="56095" y="31623"/>
                  </a:lnTo>
                  <a:lnTo>
                    <a:pt x="57124" y="26416"/>
                  </a:lnTo>
                  <a:lnTo>
                    <a:pt x="39039" y="26416"/>
                  </a:lnTo>
                  <a:lnTo>
                    <a:pt x="40894" y="17907"/>
                  </a:lnTo>
                  <a:lnTo>
                    <a:pt x="57010" y="17907"/>
                  </a:lnTo>
                  <a:lnTo>
                    <a:pt x="58039" y="12700"/>
                  </a:lnTo>
                  <a:lnTo>
                    <a:pt x="41922" y="12700"/>
                  </a:lnTo>
                  <a:lnTo>
                    <a:pt x="43319" y="5715"/>
                  </a:lnTo>
                  <a:lnTo>
                    <a:pt x="59994" y="5715"/>
                  </a:lnTo>
                  <a:lnTo>
                    <a:pt x="61023" y="508"/>
                  </a:lnTo>
                  <a:close/>
                </a:path>
                <a:path w="122555" h="32384">
                  <a:moveTo>
                    <a:pt x="88252" y="31623"/>
                  </a:moveTo>
                  <a:lnTo>
                    <a:pt x="87058" y="24765"/>
                  </a:lnTo>
                  <a:lnTo>
                    <a:pt x="86169" y="19558"/>
                  </a:lnTo>
                  <a:lnTo>
                    <a:pt x="83997" y="6985"/>
                  </a:lnTo>
                  <a:lnTo>
                    <a:pt x="82880" y="508"/>
                  </a:lnTo>
                  <a:lnTo>
                    <a:pt x="80238" y="508"/>
                  </a:lnTo>
                  <a:lnTo>
                    <a:pt x="80238" y="19558"/>
                  </a:lnTo>
                  <a:lnTo>
                    <a:pt x="70916" y="19558"/>
                  </a:lnTo>
                  <a:lnTo>
                    <a:pt x="78282" y="6985"/>
                  </a:lnTo>
                  <a:lnTo>
                    <a:pt x="80238" y="19558"/>
                  </a:lnTo>
                  <a:lnTo>
                    <a:pt x="80238" y="508"/>
                  </a:lnTo>
                  <a:lnTo>
                    <a:pt x="75755" y="508"/>
                  </a:lnTo>
                  <a:lnTo>
                    <a:pt x="58496" y="31623"/>
                  </a:lnTo>
                  <a:lnTo>
                    <a:pt x="65074" y="31623"/>
                  </a:lnTo>
                  <a:lnTo>
                    <a:pt x="68757" y="24765"/>
                  </a:lnTo>
                  <a:lnTo>
                    <a:pt x="81076" y="24765"/>
                  </a:lnTo>
                  <a:lnTo>
                    <a:pt x="82194" y="31623"/>
                  </a:lnTo>
                  <a:lnTo>
                    <a:pt x="88252" y="31623"/>
                  </a:lnTo>
                  <a:close/>
                </a:path>
                <a:path w="122555" h="32384">
                  <a:moveTo>
                    <a:pt x="122339" y="8636"/>
                  </a:moveTo>
                  <a:lnTo>
                    <a:pt x="122008" y="6096"/>
                  </a:lnTo>
                  <a:lnTo>
                    <a:pt x="121831" y="5715"/>
                  </a:lnTo>
                  <a:lnTo>
                    <a:pt x="121056" y="3937"/>
                  </a:lnTo>
                  <a:lnTo>
                    <a:pt x="119634" y="2286"/>
                  </a:lnTo>
                  <a:lnTo>
                    <a:pt x="117817" y="1270"/>
                  </a:lnTo>
                  <a:lnTo>
                    <a:pt x="115938" y="1016"/>
                  </a:lnTo>
                  <a:lnTo>
                    <a:pt x="115938" y="8763"/>
                  </a:lnTo>
                  <a:lnTo>
                    <a:pt x="115036" y="11557"/>
                  </a:lnTo>
                  <a:lnTo>
                    <a:pt x="112407" y="13462"/>
                  </a:lnTo>
                  <a:lnTo>
                    <a:pt x="105562" y="14097"/>
                  </a:lnTo>
                  <a:lnTo>
                    <a:pt x="102171" y="14097"/>
                  </a:lnTo>
                  <a:lnTo>
                    <a:pt x="103822" y="5715"/>
                  </a:lnTo>
                  <a:lnTo>
                    <a:pt x="110871" y="5715"/>
                  </a:lnTo>
                  <a:lnTo>
                    <a:pt x="114554" y="6223"/>
                  </a:lnTo>
                  <a:lnTo>
                    <a:pt x="115582" y="7239"/>
                  </a:lnTo>
                  <a:lnTo>
                    <a:pt x="115938" y="8763"/>
                  </a:lnTo>
                  <a:lnTo>
                    <a:pt x="115938" y="1016"/>
                  </a:lnTo>
                  <a:lnTo>
                    <a:pt x="112280" y="508"/>
                  </a:lnTo>
                  <a:lnTo>
                    <a:pt x="98463" y="508"/>
                  </a:lnTo>
                  <a:lnTo>
                    <a:pt x="92290" y="31623"/>
                  </a:lnTo>
                  <a:lnTo>
                    <a:pt x="98679" y="31623"/>
                  </a:lnTo>
                  <a:lnTo>
                    <a:pt x="101257" y="18669"/>
                  </a:lnTo>
                  <a:lnTo>
                    <a:pt x="103860" y="18669"/>
                  </a:lnTo>
                  <a:lnTo>
                    <a:pt x="107035" y="19304"/>
                  </a:lnTo>
                  <a:lnTo>
                    <a:pt x="109893" y="23368"/>
                  </a:lnTo>
                  <a:lnTo>
                    <a:pt x="113233" y="31623"/>
                  </a:lnTo>
                  <a:lnTo>
                    <a:pt x="120091" y="31623"/>
                  </a:lnTo>
                  <a:lnTo>
                    <a:pt x="115189" y="21336"/>
                  </a:lnTo>
                  <a:lnTo>
                    <a:pt x="113144" y="18669"/>
                  </a:lnTo>
                  <a:lnTo>
                    <a:pt x="112877" y="18415"/>
                  </a:lnTo>
                  <a:lnTo>
                    <a:pt x="115112" y="17907"/>
                  </a:lnTo>
                  <a:lnTo>
                    <a:pt x="122186" y="10541"/>
                  </a:lnTo>
                  <a:lnTo>
                    <a:pt x="122339" y="8636"/>
                  </a:lnTo>
                  <a:close/>
                </a:path>
              </a:pathLst>
            </a:custGeom>
            <a:solidFill>
              <a:srgbClr val="221F1F"/>
            </a:solidFill>
          </p:spPr>
          <p:txBody>
            <a:bodyPr wrap="square" lIns="0" tIns="0" rIns="0" bIns="0" rtlCol="0"/>
            <a:lstStyle/>
            <a:p>
              <a:endParaRPr/>
            </a:p>
          </p:txBody>
        </p:sp>
        <p:pic>
          <p:nvPicPr>
            <p:cNvPr id="16" name="object 16"/>
            <p:cNvPicPr/>
            <p:nvPr/>
          </p:nvPicPr>
          <p:blipFill>
            <a:blip r:embed="rId4" cstate="print"/>
            <a:stretch>
              <a:fillRect/>
            </a:stretch>
          </p:blipFill>
          <p:spPr>
            <a:xfrm>
              <a:off x="801192" y="1071372"/>
              <a:ext cx="213004" cy="173609"/>
            </a:xfrm>
            <a:prstGeom prst="rect">
              <a:avLst/>
            </a:prstGeom>
          </p:spPr>
        </p:pic>
      </p:grpSp>
      <p:sp>
        <p:nvSpPr>
          <p:cNvPr id="17" name="object 17"/>
          <p:cNvSpPr/>
          <p:nvPr/>
        </p:nvSpPr>
        <p:spPr>
          <a:xfrm>
            <a:off x="4140454" y="3284397"/>
            <a:ext cx="630555" cy="276225"/>
          </a:xfrm>
          <a:custGeom>
            <a:avLst/>
            <a:gdLst/>
            <a:ahLst/>
            <a:cxnLst/>
            <a:rect l="l" t="t" r="r" b="b"/>
            <a:pathLst>
              <a:path w="630554" h="276225">
                <a:moveTo>
                  <a:pt x="43053" y="223443"/>
                </a:moveTo>
                <a:lnTo>
                  <a:pt x="1651" y="223443"/>
                </a:lnTo>
                <a:lnTo>
                  <a:pt x="0" y="232232"/>
                </a:lnTo>
                <a:lnTo>
                  <a:pt x="15367" y="232232"/>
                </a:lnTo>
                <a:lnTo>
                  <a:pt x="6731" y="276021"/>
                </a:lnTo>
                <a:lnTo>
                  <a:pt x="17526" y="276021"/>
                </a:lnTo>
                <a:lnTo>
                  <a:pt x="26162" y="232232"/>
                </a:lnTo>
                <a:lnTo>
                  <a:pt x="41402" y="232232"/>
                </a:lnTo>
                <a:lnTo>
                  <a:pt x="43053" y="223443"/>
                </a:lnTo>
                <a:close/>
              </a:path>
              <a:path w="630554" h="276225">
                <a:moveTo>
                  <a:pt x="90424" y="237223"/>
                </a:moveTo>
                <a:lnTo>
                  <a:pt x="79629" y="224269"/>
                </a:lnTo>
                <a:lnTo>
                  <a:pt x="79629" y="237401"/>
                </a:lnTo>
                <a:lnTo>
                  <a:pt x="78105" y="242062"/>
                </a:lnTo>
                <a:lnTo>
                  <a:pt x="73660" y="245325"/>
                </a:lnTo>
                <a:lnTo>
                  <a:pt x="62103" y="246354"/>
                </a:lnTo>
                <a:lnTo>
                  <a:pt x="56388" y="246354"/>
                </a:lnTo>
                <a:lnTo>
                  <a:pt x="59182" y="232232"/>
                </a:lnTo>
                <a:lnTo>
                  <a:pt x="71120" y="232232"/>
                </a:lnTo>
                <a:lnTo>
                  <a:pt x="77343" y="233083"/>
                </a:lnTo>
                <a:lnTo>
                  <a:pt x="79121" y="234886"/>
                </a:lnTo>
                <a:lnTo>
                  <a:pt x="79629" y="237401"/>
                </a:lnTo>
                <a:lnTo>
                  <a:pt x="79629" y="224269"/>
                </a:lnTo>
                <a:lnTo>
                  <a:pt x="73406" y="223443"/>
                </a:lnTo>
                <a:lnTo>
                  <a:pt x="50165" y="223443"/>
                </a:lnTo>
                <a:lnTo>
                  <a:pt x="39751" y="276021"/>
                </a:lnTo>
                <a:lnTo>
                  <a:pt x="50546" y="276021"/>
                </a:lnTo>
                <a:lnTo>
                  <a:pt x="54864" y="254254"/>
                </a:lnTo>
                <a:lnTo>
                  <a:pt x="59309" y="254254"/>
                </a:lnTo>
                <a:lnTo>
                  <a:pt x="64643" y="255295"/>
                </a:lnTo>
                <a:lnTo>
                  <a:pt x="67183" y="257886"/>
                </a:lnTo>
                <a:lnTo>
                  <a:pt x="69469" y="262140"/>
                </a:lnTo>
                <a:lnTo>
                  <a:pt x="75184" y="276021"/>
                </a:lnTo>
                <a:lnTo>
                  <a:pt x="86741" y="276021"/>
                </a:lnTo>
                <a:lnTo>
                  <a:pt x="78486" y="258584"/>
                </a:lnTo>
                <a:lnTo>
                  <a:pt x="74930" y="254254"/>
                </a:lnTo>
                <a:lnTo>
                  <a:pt x="74549" y="253682"/>
                </a:lnTo>
                <a:lnTo>
                  <a:pt x="90297" y="240423"/>
                </a:lnTo>
                <a:lnTo>
                  <a:pt x="90424" y="237223"/>
                </a:lnTo>
                <a:close/>
              </a:path>
              <a:path w="630554" h="276225">
                <a:moveTo>
                  <a:pt x="113284" y="223443"/>
                </a:moveTo>
                <a:lnTo>
                  <a:pt x="102489" y="223443"/>
                </a:lnTo>
                <a:lnTo>
                  <a:pt x="92075" y="276021"/>
                </a:lnTo>
                <a:lnTo>
                  <a:pt x="102997" y="276021"/>
                </a:lnTo>
                <a:lnTo>
                  <a:pt x="113284" y="223443"/>
                </a:lnTo>
                <a:close/>
              </a:path>
              <a:path w="630554" h="276225">
                <a:moveTo>
                  <a:pt x="161036" y="236626"/>
                </a:moveTo>
                <a:lnTo>
                  <a:pt x="160528" y="232625"/>
                </a:lnTo>
                <a:lnTo>
                  <a:pt x="160274" y="232092"/>
                </a:lnTo>
                <a:lnTo>
                  <a:pt x="159004" y="229235"/>
                </a:lnTo>
                <a:lnTo>
                  <a:pt x="156718" y="226568"/>
                </a:lnTo>
                <a:lnTo>
                  <a:pt x="153670" y="224790"/>
                </a:lnTo>
                <a:lnTo>
                  <a:pt x="150241" y="224282"/>
                </a:lnTo>
                <a:lnTo>
                  <a:pt x="150241" y="237528"/>
                </a:lnTo>
                <a:lnTo>
                  <a:pt x="148590" y="242735"/>
                </a:lnTo>
                <a:lnTo>
                  <a:pt x="144145" y="246176"/>
                </a:lnTo>
                <a:lnTo>
                  <a:pt x="132715" y="247243"/>
                </a:lnTo>
                <a:lnTo>
                  <a:pt x="129413" y="247243"/>
                </a:lnTo>
                <a:lnTo>
                  <a:pt x="132461" y="232092"/>
                </a:lnTo>
                <a:lnTo>
                  <a:pt x="140208" y="232092"/>
                </a:lnTo>
                <a:lnTo>
                  <a:pt x="146939" y="232638"/>
                </a:lnTo>
                <a:lnTo>
                  <a:pt x="149352" y="234429"/>
                </a:lnTo>
                <a:lnTo>
                  <a:pt x="150241" y="237528"/>
                </a:lnTo>
                <a:lnTo>
                  <a:pt x="150241" y="224282"/>
                </a:lnTo>
                <a:lnTo>
                  <a:pt x="144653" y="223443"/>
                </a:lnTo>
                <a:lnTo>
                  <a:pt x="123317" y="223443"/>
                </a:lnTo>
                <a:lnTo>
                  <a:pt x="112903" y="276021"/>
                </a:lnTo>
                <a:lnTo>
                  <a:pt x="123825" y="276021"/>
                </a:lnTo>
                <a:lnTo>
                  <a:pt x="127762" y="255968"/>
                </a:lnTo>
                <a:lnTo>
                  <a:pt x="134620" y="255968"/>
                </a:lnTo>
                <a:lnTo>
                  <a:pt x="144145" y="255612"/>
                </a:lnTo>
                <a:lnTo>
                  <a:pt x="151130" y="253834"/>
                </a:lnTo>
                <a:lnTo>
                  <a:pt x="155956" y="250405"/>
                </a:lnTo>
                <a:lnTo>
                  <a:pt x="157861" y="247243"/>
                </a:lnTo>
                <a:lnTo>
                  <a:pt x="159639" y="244386"/>
                </a:lnTo>
                <a:lnTo>
                  <a:pt x="161036" y="236626"/>
                </a:lnTo>
                <a:close/>
              </a:path>
              <a:path w="630554" h="276225">
                <a:moveTo>
                  <a:pt x="208280" y="245376"/>
                </a:moveTo>
                <a:lnTo>
                  <a:pt x="186690" y="245376"/>
                </a:lnTo>
                <a:lnTo>
                  <a:pt x="185039" y="254012"/>
                </a:lnTo>
                <a:lnTo>
                  <a:pt x="206629" y="254012"/>
                </a:lnTo>
                <a:lnTo>
                  <a:pt x="208280" y="245376"/>
                </a:lnTo>
                <a:close/>
              </a:path>
              <a:path w="630554" h="276225">
                <a:moveTo>
                  <a:pt x="212217" y="104025"/>
                </a:moveTo>
                <a:lnTo>
                  <a:pt x="207899" y="100139"/>
                </a:lnTo>
                <a:lnTo>
                  <a:pt x="206883" y="99872"/>
                </a:lnTo>
                <a:lnTo>
                  <a:pt x="206375" y="99098"/>
                </a:lnTo>
                <a:lnTo>
                  <a:pt x="201549" y="96253"/>
                </a:lnTo>
                <a:lnTo>
                  <a:pt x="198501" y="97802"/>
                </a:lnTo>
                <a:lnTo>
                  <a:pt x="193167" y="101955"/>
                </a:lnTo>
                <a:lnTo>
                  <a:pt x="192532" y="102730"/>
                </a:lnTo>
                <a:lnTo>
                  <a:pt x="185547" y="108953"/>
                </a:lnTo>
                <a:lnTo>
                  <a:pt x="173863" y="165252"/>
                </a:lnTo>
                <a:lnTo>
                  <a:pt x="176149" y="168376"/>
                </a:lnTo>
                <a:lnTo>
                  <a:pt x="181737" y="174853"/>
                </a:lnTo>
                <a:lnTo>
                  <a:pt x="182499" y="175374"/>
                </a:lnTo>
                <a:lnTo>
                  <a:pt x="187452" y="181089"/>
                </a:lnTo>
                <a:lnTo>
                  <a:pt x="189865" y="183553"/>
                </a:lnTo>
                <a:lnTo>
                  <a:pt x="190754" y="184200"/>
                </a:lnTo>
                <a:lnTo>
                  <a:pt x="197104" y="177711"/>
                </a:lnTo>
                <a:lnTo>
                  <a:pt x="197866" y="174853"/>
                </a:lnTo>
                <a:lnTo>
                  <a:pt x="212217" y="104025"/>
                </a:lnTo>
                <a:close/>
              </a:path>
              <a:path w="630554" h="276225">
                <a:moveTo>
                  <a:pt x="212979" y="224320"/>
                </a:moveTo>
                <a:lnTo>
                  <a:pt x="176784" y="224320"/>
                </a:lnTo>
                <a:lnTo>
                  <a:pt x="166624" y="276009"/>
                </a:lnTo>
                <a:lnTo>
                  <a:pt x="177292" y="276009"/>
                </a:lnTo>
                <a:lnTo>
                  <a:pt x="181483" y="254012"/>
                </a:lnTo>
                <a:lnTo>
                  <a:pt x="183261" y="245376"/>
                </a:lnTo>
                <a:lnTo>
                  <a:pt x="185674" y="232968"/>
                </a:lnTo>
                <a:lnTo>
                  <a:pt x="211201" y="232968"/>
                </a:lnTo>
                <a:lnTo>
                  <a:pt x="212979" y="224320"/>
                </a:lnTo>
                <a:close/>
              </a:path>
              <a:path w="630554" h="276225">
                <a:moveTo>
                  <a:pt x="227330" y="18669"/>
                </a:moveTo>
                <a:lnTo>
                  <a:pt x="226441" y="17373"/>
                </a:lnTo>
                <a:lnTo>
                  <a:pt x="224917" y="13741"/>
                </a:lnTo>
                <a:lnTo>
                  <a:pt x="223139" y="11417"/>
                </a:lnTo>
                <a:lnTo>
                  <a:pt x="221615" y="9855"/>
                </a:lnTo>
                <a:lnTo>
                  <a:pt x="220472" y="9067"/>
                </a:lnTo>
                <a:lnTo>
                  <a:pt x="216789" y="11671"/>
                </a:lnTo>
                <a:lnTo>
                  <a:pt x="209677" y="18415"/>
                </a:lnTo>
                <a:lnTo>
                  <a:pt x="200787" y="28016"/>
                </a:lnTo>
                <a:lnTo>
                  <a:pt x="189484" y="77304"/>
                </a:lnTo>
                <a:lnTo>
                  <a:pt x="195072" y="84074"/>
                </a:lnTo>
                <a:lnTo>
                  <a:pt x="195580" y="85077"/>
                </a:lnTo>
                <a:lnTo>
                  <a:pt x="199898" y="88976"/>
                </a:lnTo>
                <a:lnTo>
                  <a:pt x="202565" y="91059"/>
                </a:lnTo>
                <a:lnTo>
                  <a:pt x="204724" y="90271"/>
                </a:lnTo>
                <a:lnTo>
                  <a:pt x="209169" y="87172"/>
                </a:lnTo>
                <a:lnTo>
                  <a:pt x="213868" y="83261"/>
                </a:lnTo>
                <a:lnTo>
                  <a:pt x="227330" y="18669"/>
                </a:lnTo>
                <a:close/>
              </a:path>
              <a:path w="630554" h="276225">
                <a:moveTo>
                  <a:pt x="271907" y="110769"/>
                </a:moveTo>
                <a:lnTo>
                  <a:pt x="264795" y="102997"/>
                </a:lnTo>
                <a:lnTo>
                  <a:pt x="260350" y="98577"/>
                </a:lnTo>
                <a:lnTo>
                  <a:pt x="257683" y="96240"/>
                </a:lnTo>
                <a:lnTo>
                  <a:pt x="256286" y="96774"/>
                </a:lnTo>
                <a:lnTo>
                  <a:pt x="253873" y="98056"/>
                </a:lnTo>
                <a:lnTo>
                  <a:pt x="249047" y="102209"/>
                </a:lnTo>
                <a:lnTo>
                  <a:pt x="234061" y="171996"/>
                </a:lnTo>
                <a:lnTo>
                  <a:pt x="234061" y="173291"/>
                </a:lnTo>
                <a:lnTo>
                  <a:pt x="235839" y="179006"/>
                </a:lnTo>
                <a:lnTo>
                  <a:pt x="237490" y="182638"/>
                </a:lnTo>
                <a:lnTo>
                  <a:pt x="238633" y="184454"/>
                </a:lnTo>
                <a:lnTo>
                  <a:pt x="239776" y="185750"/>
                </a:lnTo>
                <a:lnTo>
                  <a:pt x="261493" y="165506"/>
                </a:lnTo>
                <a:lnTo>
                  <a:pt x="271907" y="110769"/>
                </a:lnTo>
                <a:close/>
              </a:path>
              <a:path w="630554" h="276225">
                <a:moveTo>
                  <a:pt x="335915" y="187820"/>
                </a:moveTo>
                <a:lnTo>
                  <a:pt x="319786" y="168897"/>
                </a:lnTo>
                <a:lnTo>
                  <a:pt x="263525" y="168897"/>
                </a:lnTo>
                <a:lnTo>
                  <a:pt x="242697" y="188645"/>
                </a:lnTo>
                <a:lnTo>
                  <a:pt x="245364" y="191109"/>
                </a:lnTo>
                <a:lnTo>
                  <a:pt x="248285" y="192760"/>
                </a:lnTo>
                <a:lnTo>
                  <a:pt x="330962" y="192760"/>
                </a:lnTo>
                <a:lnTo>
                  <a:pt x="332105" y="191897"/>
                </a:lnTo>
                <a:lnTo>
                  <a:pt x="335026" y="188988"/>
                </a:lnTo>
                <a:lnTo>
                  <a:pt x="335915" y="187820"/>
                </a:lnTo>
                <a:close/>
              </a:path>
              <a:path w="630554" h="276225">
                <a:moveTo>
                  <a:pt x="345948" y="93129"/>
                </a:moveTo>
                <a:lnTo>
                  <a:pt x="341884" y="87172"/>
                </a:lnTo>
                <a:lnTo>
                  <a:pt x="340614" y="86118"/>
                </a:lnTo>
                <a:lnTo>
                  <a:pt x="335661" y="80416"/>
                </a:lnTo>
                <a:lnTo>
                  <a:pt x="277622" y="80416"/>
                </a:lnTo>
                <a:lnTo>
                  <a:pt x="275336" y="82232"/>
                </a:lnTo>
                <a:lnTo>
                  <a:pt x="269494" y="86118"/>
                </a:lnTo>
                <a:lnTo>
                  <a:pt x="268986" y="86906"/>
                </a:lnTo>
                <a:lnTo>
                  <a:pt x="263652" y="91046"/>
                </a:lnTo>
                <a:lnTo>
                  <a:pt x="261620" y="93129"/>
                </a:lnTo>
                <a:lnTo>
                  <a:pt x="261874" y="94424"/>
                </a:lnTo>
                <a:lnTo>
                  <a:pt x="263144" y="96380"/>
                </a:lnTo>
                <a:lnTo>
                  <a:pt x="266192" y="99098"/>
                </a:lnTo>
                <a:lnTo>
                  <a:pt x="266700" y="99872"/>
                </a:lnTo>
                <a:lnTo>
                  <a:pt x="267716" y="100393"/>
                </a:lnTo>
                <a:lnTo>
                  <a:pt x="271399" y="104546"/>
                </a:lnTo>
                <a:lnTo>
                  <a:pt x="273304" y="106108"/>
                </a:lnTo>
                <a:lnTo>
                  <a:pt x="331470" y="106108"/>
                </a:lnTo>
                <a:lnTo>
                  <a:pt x="333756" y="104025"/>
                </a:lnTo>
                <a:lnTo>
                  <a:pt x="338709" y="100393"/>
                </a:lnTo>
                <a:lnTo>
                  <a:pt x="339344" y="99618"/>
                </a:lnTo>
                <a:lnTo>
                  <a:pt x="343916" y="95719"/>
                </a:lnTo>
                <a:lnTo>
                  <a:pt x="345948" y="93129"/>
                </a:lnTo>
                <a:close/>
              </a:path>
              <a:path w="630554" h="276225">
                <a:moveTo>
                  <a:pt x="364744" y="4978"/>
                </a:moveTo>
                <a:lnTo>
                  <a:pt x="364236" y="4064"/>
                </a:lnTo>
                <a:lnTo>
                  <a:pt x="363347" y="3149"/>
                </a:lnTo>
                <a:lnTo>
                  <a:pt x="360426" y="1295"/>
                </a:lnTo>
                <a:lnTo>
                  <a:pt x="357632" y="0"/>
                </a:lnTo>
                <a:lnTo>
                  <a:pt x="283972" y="0"/>
                </a:lnTo>
                <a:lnTo>
                  <a:pt x="280543" y="774"/>
                </a:lnTo>
                <a:lnTo>
                  <a:pt x="278130" y="1816"/>
                </a:lnTo>
                <a:lnTo>
                  <a:pt x="275590" y="3632"/>
                </a:lnTo>
                <a:lnTo>
                  <a:pt x="293751" y="25933"/>
                </a:lnTo>
                <a:lnTo>
                  <a:pt x="345059" y="25933"/>
                </a:lnTo>
                <a:lnTo>
                  <a:pt x="355346" y="15989"/>
                </a:lnTo>
                <a:lnTo>
                  <a:pt x="355727" y="15214"/>
                </a:lnTo>
                <a:lnTo>
                  <a:pt x="361696" y="8915"/>
                </a:lnTo>
                <a:lnTo>
                  <a:pt x="363855" y="6273"/>
                </a:lnTo>
                <a:lnTo>
                  <a:pt x="364744" y="4978"/>
                </a:lnTo>
                <a:close/>
              </a:path>
              <a:path w="630554" h="276225">
                <a:moveTo>
                  <a:pt x="375793" y="18669"/>
                </a:moveTo>
                <a:lnTo>
                  <a:pt x="374904" y="17373"/>
                </a:lnTo>
                <a:lnTo>
                  <a:pt x="373507" y="13741"/>
                </a:lnTo>
                <a:lnTo>
                  <a:pt x="372491" y="12712"/>
                </a:lnTo>
                <a:lnTo>
                  <a:pt x="371602" y="11417"/>
                </a:lnTo>
                <a:lnTo>
                  <a:pt x="370205" y="9855"/>
                </a:lnTo>
                <a:lnTo>
                  <a:pt x="368935" y="9067"/>
                </a:lnTo>
                <a:lnTo>
                  <a:pt x="365379" y="11671"/>
                </a:lnTo>
                <a:lnTo>
                  <a:pt x="358267" y="18415"/>
                </a:lnTo>
                <a:lnTo>
                  <a:pt x="349250" y="28016"/>
                </a:lnTo>
                <a:lnTo>
                  <a:pt x="337947" y="77304"/>
                </a:lnTo>
                <a:lnTo>
                  <a:pt x="343662" y="84074"/>
                </a:lnTo>
                <a:lnTo>
                  <a:pt x="344043" y="85077"/>
                </a:lnTo>
                <a:lnTo>
                  <a:pt x="344805" y="85623"/>
                </a:lnTo>
                <a:lnTo>
                  <a:pt x="348361" y="88976"/>
                </a:lnTo>
                <a:lnTo>
                  <a:pt x="351028" y="91059"/>
                </a:lnTo>
                <a:lnTo>
                  <a:pt x="353187" y="90271"/>
                </a:lnTo>
                <a:lnTo>
                  <a:pt x="357124" y="87680"/>
                </a:lnTo>
                <a:lnTo>
                  <a:pt x="362458" y="83261"/>
                </a:lnTo>
                <a:lnTo>
                  <a:pt x="375793" y="18669"/>
                </a:lnTo>
                <a:close/>
              </a:path>
              <a:path w="630554" h="276225">
                <a:moveTo>
                  <a:pt x="377825" y="165366"/>
                </a:moveTo>
                <a:lnTo>
                  <a:pt x="353441" y="165366"/>
                </a:lnTo>
                <a:lnTo>
                  <a:pt x="349123" y="187883"/>
                </a:lnTo>
                <a:lnTo>
                  <a:pt x="372491" y="187883"/>
                </a:lnTo>
                <a:lnTo>
                  <a:pt x="377825" y="165366"/>
                </a:lnTo>
                <a:close/>
              </a:path>
              <a:path w="630554" h="276225">
                <a:moveTo>
                  <a:pt x="420370" y="110769"/>
                </a:moveTo>
                <a:lnTo>
                  <a:pt x="413385" y="102997"/>
                </a:lnTo>
                <a:lnTo>
                  <a:pt x="408813" y="98577"/>
                </a:lnTo>
                <a:lnTo>
                  <a:pt x="406146" y="96240"/>
                </a:lnTo>
                <a:lnTo>
                  <a:pt x="402463" y="98056"/>
                </a:lnTo>
                <a:lnTo>
                  <a:pt x="398399" y="101434"/>
                </a:lnTo>
                <a:lnTo>
                  <a:pt x="397637" y="102209"/>
                </a:lnTo>
                <a:lnTo>
                  <a:pt x="382651" y="171996"/>
                </a:lnTo>
                <a:lnTo>
                  <a:pt x="382524" y="173291"/>
                </a:lnTo>
                <a:lnTo>
                  <a:pt x="384302" y="179006"/>
                </a:lnTo>
                <a:lnTo>
                  <a:pt x="386080" y="182638"/>
                </a:lnTo>
                <a:lnTo>
                  <a:pt x="387223" y="184454"/>
                </a:lnTo>
                <a:lnTo>
                  <a:pt x="388366" y="185750"/>
                </a:lnTo>
                <a:lnTo>
                  <a:pt x="409956" y="165506"/>
                </a:lnTo>
                <a:lnTo>
                  <a:pt x="420370" y="110769"/>
                </a:lnTo>
                <a:close/>
              </a:path>
              <a:path w="630554" h="276225">
                <a:moveTo>
                  <a:pt x="436880" y="27622"/>
                </a:moveTo>
                <a:lnTo>
                  <a:pt x="420116" y="6997"/>
                </a:lnTo>
                <a:lnTo>
                  <a:pt x="418465" y="9067"/>
                </a:lnTo>
                <a:lnTo>
                  <a:pt x="414782" y="14528"/>
                </a:lnTo>
                <a:lnTo>
                  <a:pt x="413893" y="15303"/>
                </a:lnTo>
                <a:lnTo>
                  <a:pt x="401066" y="79387"/>
                </a:lnTo>
                <a:lnTo>
                  <a:pt x="401955" y="80683"/>
                </a:lnTo>
                <a:lnTo>
                  <a:pt x="404368" y="85344"/>
                </a:lnTo>
                <a:lnTo>
                  <a:pt x="406146" y="88468"/>
                </a:lnTo>
                <a:lnTo>
                  <a:pt x="407670" y="89496"/>
                </a:lnTo>
                <a:lnTo>
                  <a:pt x="410718" y="87680"/>
                </a:lnTo>
                <a:lnTo>
                  <a:pt x="417068" y="83007"/>
                </a:lnTo>
                <a:lnTo>
                  <a:pt x="417830" y="82753"/>
                </a:lnTo>
                <a:lnTo>
                  <a:pt x="424053" y="78092"/>
                </a:lnTo>
                <a:lnTo>
                  <a:pt x="426593" y="76009"/>
                </a:lnTo>
                <a:lnTo>
                  <a:pt x="436880" y="27622"/>
                </a:lnTo>
                <a:close/>
              </a:path>
              <a:path w="630554" h="276225">
                <a:moveTo>
                  <a:pt x="484378" y="187820"/>
                </a:moveTo>
                <a:lnTo>
                  <a:pt x="468249" y="168897"/>
                </a:lnTo>
                <a:lnTo>
                  <a:pt x="411988" y="168897"/>
                </a:lnTo>
                <a:lnTo>
                  <a:pt x="391160" y="188645"/>
                </a:lnTo>
                <a:lnTo>
                  <a:pt x="393827" y="191109"/>
                </a:lnTo>
                <a:lnTo>
                  <a:pt x="396748" y="192760"/>
                </a:lnTo>
                <a:lnTo>
                  <a:pt x="479552" y="192760"/>
                </a:lnTo>
                <a:lnTo>
                  <a:pt x="480695" y="191897"/>
                </a:lnTo>
                <a:lnTo>
                  <a:pt x="483489" y="188988"/>
                </a:lnTo>
                <a:lnTo>
                  <a:pt x="484378" y="187820"/>
                </a:lnTo>
                <a:close/>
              </a:path>
              <a:path w="630554" h="276225">
                <a:moveTo>
                  <a:pt x="509270" y="104025"/>
                </a:moveTo>
                <a:lnTo>
                  <a:pt x="504952" y="100139"/>
                </a:lnTo>
                <a:lnTo>
                  <a:pt x="503936" y="99872"/>
                </a:lnTo>
                <a:lnTo>
                  <a:pt x="503428" y="99098"/>
                </a:lnTo>
                <a:lnTo>
                  <a:pt x="498602" y="96253"/>
                </a:lnTo>
                <a:lnTo>
                  <a:pt x="495554" y="97802"/>
                </a:lnTo>
                <a:lnTo>
                  <a:pt x="490220" y="101955"/>
                </a:lnTo>
                <a:lnTo>
                  <a:pt x="489712" y="102730"/>
                </a:lnTo>
                <a:lnTo>
                  <a:pt x="484505" y="107149"/>
                </a:lnTo>
                <a:lnTo>
                  <a:pt x="482600" y="108953"/>
                </a:lnTo>
                <a:lnTo>
                  <a:pt x="470916" y="165252"/>
                </a:lnTo>
                <a:lnTo>
                  <a:pt x="473202" y="168376"/>
                </a:lnTo>
                <a:lnTo>
                  <a:pt x="478790" y="174853"/>
                </a:lnTo>
                <a:lnTo>
                  <a:pt x="479552" y="175374"/>
                </a:lnTo>
                <a:lnTo>
                  <a:pt x="484505" y="181089"/>
                </a:lnTo>
                <a:lnTo>
                  <a:pt x="486918" y="183553"/>
                </a:lnTo>
                <a:lnTo>
                  <a:pt x="487807" y="184200"/>
                </a:lnTo>
                <a:lnTo>
                  <a:pt x="494157" y="177711"/>
                </a:lnTo>
                <a:lnTo>
                  <a:pt x="494919" y="174853"/>
                </a:lnTo>
                <a:lnTo>
                  <a:pt x="509270" y="104025"/>
                </a:lnTo>
                <a:close/>
              </a:path>
              <a:path w="630554" h="276225">
                <a:moveTo>
                  <a:pt x="513207" y="4978"/>
                </a:moveTo>
                <a:lnTo>
                  <a:pt x="512826" y="4064"/>
                </a:lnTo>
                <a:lnTo>
                  <a:pt x="511810" y="3149"/>
                </a:lnTo>
                <a:lnTo>
                  <a:pt x="508889" y="1295"/>
                </a:lnTo>
                <a:lnTo>
                  <a:pt x="506222" y="0"/>
                </a:lnTo>
                <a:lnTo>
                  <a:pt x="432562" y="0"/>
                </a:lnTo>
                <a:lnTo>
                  <a:pt x="429006" y="774"/>
                </a:lnTo>
                <a:lnTo>
                  <a:pt x="426593" y="1816"/>
                </a:lnTo>
                <a:lnTo>
                  <a:pt x="424180" y="3632"/>
                </a:lnTo>
                <a:lnTo>
                  <a:pt x="442214" y="25933"/>
                </a:lnTo>
                <a:lnTo>
                  <a:pt x="493522" y="25933"/>
                </a:lnTo>
                <a:lnTo>
                  <a:pt x="503936" y="15989"/>
                </a:lnTo>
                <a:lnTo>
                  <a:pt x="504190" y="15214"/>
                </a:lnTo>
                <a:lnTo>
                  <a:pt x="510286" y="8915"/>
                </a:lnTo>
                <a:lnTo>
                  <a:pt x="513207" y="4978"/>
                </a:lnTo>
                <a:close/>
              </a:path>
              <a:path w="630554" h="276225">
                <a:moveTo>
                  <a:pt x="524383" y="18669"/>
                </a:moveTo>
                <a:lnTo>
                  <a:pt x="523494" y="17373"/>
                </a:lnTo>
                <a:lnTo>
                  <a:pt x="521970" y="13741"/>
                </a:lnTo>
                <a:lnTo>
                  <a:pt x="520192" y="11417"/>
                </a:lnTo>
                <a:lnTo>
                  <a:pt x="518795" y="9855"/>
                </a:lnTo>
                <a:lnTo>
                  <a:pt x="517525" y="9067"/>
                </a:lnTo>
                <a:lnTo>
                  <a:pt x="513842" y="11671"/>
                </a:lnTo>
                <a:lnTo>
                  <a:pt x="506730" y="18415"/>
                </a:lnTo>
                <a:lnTo>
                  <a:pt x="497840" y="28016"/>
                </a:lnTo>
                <a:lnTo>
                  <a:pt x="486537" y="77304"/>
                </a:lnTo>
                <a:lnTo>
                  <a:pt x="492125" y="84074"/>
                </a:lnTo>
                <a:lnTo>
                  <a:pt x="492633" y="85077"/>
                </a:lnTo>
                <a:lnTo>
                  <a:pt x="496951" y="88976"/>
                </a:lnTo>
                <a:lnTo>
                  <a:pt x="499618" y="91059"/>
                </a:lnTo>
                <a:lnTo>
                  <a:pt x="501777" y="90271"/>
                </a:lnTo>
                <a:lnTo>
                  <a:pt x="506222" y="87172"/>
                </a:lnTo>
                <a:lnTo>
                  <a:pt x="510921" y="83261"/>
                </a:lnTo>
                <a:lnTo>
                  <a:pt x="524383" y="18669"/>
                </a:lnTo>
                <a:close/>
              </a:path>
              <a:path w="630554" h="276225">
                <a:moveTo>
                  <a:pt x="565277" y="151003"/>
                </a:moveTo>
                <a:lnTo>
                  <a:pt x="550799" y="151003"/>
                </a:lnTo>
                <a:lnTo>
                  <a:pt x="536321" y="164998"/>
                </a:lnTo>
                <a:lnTo>
                  <a:pt x="542290" y="135242"/>
                </a:lnTo>
                <a:lnTo>
                  <a:pt x="531114" y="135242"/>
                </a:lnTo>
                <a:lnTo>
                  <a:pt x="519557" y="192430"/>
                </a:lnTo>
                <a:lnTo>
                  <a:pt x="530860" y="192430"/>
                </a:lnTo>
                <a:lnTo>
                  <a:pt x="533273" y="179971"/>
                </a:lnTo>
                <a:lnTo>
                  <a:pt x="540766" y="173278"/>
                </a:lnTo>
                <a:lnTo>
                  <a:pt x="546735" y="192430"/>
                </a:lnTo>
                <a:lnTo>
                  <a:pt x="557911" y="192430"/>
                </a:lnTo>
                <a:lnTo>
                  <a:pt x="551307" y="173278"/>
                </a:lnTo>
                <a:lnTo>
                  <a:pt x="548767" y="166065"/>
                </a:lnTo>
                <a:lnTo>
                  <a:pt x="549910" y="164998"/>
                </a:lnTo>
                <a:lnTo>
                  <a:pt x="565277" y="151003"/>
                </a:lnTo>
                <a:close/>
              </a:path>
              <a:path w="630554" h="276225">
                <a:moveTo>
                  <a:pt x="630174" y="159702"/>
                </a:moveTo>
                <a:lnTo>
                  <a:pt x="629793" y="158026"/>
                </a:lnTo>
                <a:lnTo>
                  <a:pt x="629666" y="157353"/>
                </a:lnTo>
                <a:lnTo>
                  <a:pt x="629412" y="155765"/>
                </a:lnTo>
                <a:lnTo>
                  <a:pt x="627253" y="152679"/>
                </a:lnTo>
                <a:lnTo>
                  <a:pt x="623951" y="150685"/>
                </a:lnTo>
                <a:lnTo>
                  <a:pt x="619506" y="150012"/>
                </a:lnTo>
                <a:lnTo>
                  <a:pt x="611251" y="152133"/>
                </a:lnTo>
                <a:lnTo>
                  <a:pt x="605155" y="157353"/>
                </a:lnTo>
                <a:lnTo>
                  <a:pt x="604266" y="156044"/>
                </a:lnTo>
                <a:lnTo>
                  <a:pt x="601853" y="151980"/>
                </a:lnTo>
                <a:lnTo>
                  <a:pt x="598805" y="150507"/>
                </a:lnTo>
                <a:lnTo>
                  <a:pt x="594614" y="150012"/>
                </a:lnTo>
                <a:lnTo>
                  <a:pt x="591312" y="150393"/>
                </a:lnTo>
                <a:lnTo>
                  <a:pt x="588010" y="151523"/>
                </a:lnTo>
                <a:lnTo>
                  <a:pt x="584835" y="153403"/>
                </a:lnTo>
                <a:lnTo>
                  <a:pt x="581660" y="156044"/>
                </a:lnTo>
                <a:lnTo>
                  <a:pt x="582676" y="151015"/>
                </a:lnTo>
                <a:lnTo>
                  <a:pt x="572135" y="151015"/>
                </a:lnTo>
                <a:lnTo>
                  <a:pt x="563880" y="192430"/>
                </a:lnTo>
                <a:lnTo>
                  <a:pt x="575056" y="192430"/>
                </a:lnTo>
                <a:lnTo>
                  <a:pt x="578866" y="173393"/>
                </a:lnTo>
                <a:lnTo>
                  <a:pt x="580390" y="167043"/>
                </a:lnTo>
                <a:lnTo>
                  <a:pt x="582803" y="162128"/>
                </a:lnTo>
                <a:lnTo>
                  <a:pt x="586232" y="159105"/>
                </a:lnTo>
                <a:lnTo>
                  <a:pt x="590042" y="158026"/>
                </a:lnTo>
                <a:lnTo>
                  <a:pt x="593090" y="159067"/>
                </a:lnTo>
                <a:lnTo>
                  <a:pt x="594233" y="161721"/>
                </a:lnTo>
                <a:lnTo>
                  <a:pt x="593344" y="167386"/>
                </a:lnTo>
                <a:lnTo>
                  <a:pt x="588391" y="192430"/>
                </a:lnTo>
                <a:lnTo>
                  <a:pt x="599567" y="192430"/>
                </a:lnTo>
                <a:lnTo>
                  <a:pt x="608965" y="160489"/>
                </a:lnTo>
                <a:lnTo>
                  <a:pt x="612648" y="158292"/>
                </a:lnTo>
                <a:lnTo>
                  <a:pt x="614680" y="158026"/>
                </a:lnTo>
                <a:lnTo>
                  <a:pt x="617855" y="159016"/>
                </a:lnTo>
                <a:lnTo>
                  <a:pt x="618871" y="161721"/>
                </a:lnTo>
                <a:lnTo>
                  <a:pt x="617855" y="167386"/>
                </a:lnTo>
                <a:lnTo>
                  <a:pt x="612902" y="192430"/>
                </a:lnTo>
                <a:lnTo>
                  <a:pt x="624078" y="192430"/>
                </a:lnTo>
                <a:lnTo>
                  <a:pt x="629158" y="167043"/>
                </a:lnTo>
                <a:lnTo>
                  <a:pt x="630174" y="159702"/>
                </a:lnTo>
                <a:close/>
              </a:path>
            </a:pathLst>
          </a:custGeom>
          <a:solidFill>
            <a:srgbClr val="221F1F"/>
          </a:solidFill>
        </p:spPr>
        <p:txBody>
          <a:bodyPr wrap="square" lIns="0" tIns="0" rIns="0" bIns="0" rtlCol="0"/>
          <a:lstStyle/>
          <a:p>
            <a:endParaRPr/>
          </a:p>
        </p:txBody>
      </p:sp>
      <p:sp>
        <p:nvSpPr>
          <p:cNvPr id="18" name="object 18"/>
          <p:cNvSpPr/>
          <p:nvPr/>
        </p:nvSpPr>
        <p:spPr>
          <a:xfrm>
            <a:off x="3695700" y="3253117"/>
            <a:ext cx="50800" cy="69215"/>
          </a:xfrm>
          <a:custGeom>
            <a:avLst/>
            <a:gdLst/>
            <a:ahLst/>
            <a:cxnLst/>
            <a:rect l="l" t="t" r="r" b="b"/>
            <a:pathLst>
              <a:path w="50800" h="69214">
                <a:moveTo>
                  <a:pt x="50673" y="0"/>
                </a:moveTo>
                <a:lnTo>
                  <a:pt x="13715" y="0"/>
                </a:lnTo>
                <a:lnTo>
                  <a:pt x="0" y="69024"/>
                </a:lnTo>
                <a:lnTo>
                  <a:pt x="10922" y="69024"/>
                </a:lnTo>
                <a:lnTo>
                  <a:pt x="16763" y="39649"/>
                </a:lnTo>
                <a:lnTo>
                  <a:pt x="42290" y="39649"/>
                </a:lnTo>
                <a:lnTo>
                  <a:pt x="44576" y="28105"/>
                </a:lnTo>
                <a:lnTo>
                  <a:pt x="19050" y="28105"/>
                </a:lnTo>
                <a:lnTo>
                  <a:pt x="22351" y="11544"/>
                </a:lnTo>
                <a:lnTo>
                  <a:pt x="48260" y="11544"/>
                </a:lnTo>
                <a:lnTo>
                  <a:pt x="50673" y="0"/>
                </a:lnTo>
                <a:close/>
              </a:path>
            </a:pathLst>
          </a:custGeom>
          <a:solidFill>
            <a:srgbClr val="221F1F"/>
          </a:solidFill>
        </p:spPr>
        <p:txBody>
          <a:bodyPr wrap="square" lIns="0" tIns="0" rIns="0" bIns="0" rtlCol="0"/>
          <a:lstStyle/>
          <a:p>
            <a:endParaRPr/>
          </a:p>
        </p:txBody>
      </p:sp>
      <p:grpSp>
        <p:nvGrpSpPr>
          <p:cNvPr id="19" name="object 19"/>
          <p:cNvGrpSpPr/>
          <p:nvPr/>
        </p:nvGrpSpPr>
        <p:grpSpPr>
          <a:xfrm>
            <a:off x="2887852" y="3185579"/>
            <a:ext cx="879475" cy="291465"/>
            <a:chOff x="2887852" y="3185579"/>
            <a:chExt cx="879475" cy="291465"/>
          </a:xfrm>
        </p:grpSpPr>
        <p:sp>
          <p:nvSpPr>
            <p:cNvPr id="20" name="object 20"/>
            <p:cNvSpPr/>
            <p:nvPr/>
          </p:nvSpPr>
          <p:spPr>
            <a:xfrm>
              <a:off x="2887853" y="3334689"/>
              <a:ext cx="879475" cy="142875"/>
            </a:xfrm>
            <a:custGeom>
              <a:avLst/>
              <a:gdLst/>
              <a:ahLst/>
              <a:cxnLst/>
              <a:rect l="l" t="t" r="r" b="b"/>
              <a:pathLst>
                <a:path w="879475" h="142875">
                  <a:moveTo>
                    <a:pt x="91059" y="0"/>
                  </a:moveTo>
                  <a:lnTo>
                    <a:pt x="0" y="0"/>
                  </a:lnTo>
                  <a:lnTo>
                    <a:pt x="0" y="112306"/>
                  </a:lnTo>
                  <a:lnTo>
                    <a:pt x="91059" y="112306"/>
                  </a:lnTo>
                  <a:lnTo>
                    <a:pt x="91059" y="0"/>
                  </a:lnTo>
                  <a:close/>
                </a:path>
                <a:path w="879475" h="142875">
                  <a:moveTo>
                    <a:pt x="879094" y="119824"/>
                  </a:moveTo>
                  <a:lnTo>
                    <a:pt x="806831" y="119786"/>
                  </a:lnTo>
                  <a:lnTo>
                    <a:pt x="789940" y="133527"/>
                  </a:lnTo>
                  <a:lnTo>
                    <a:pt x="449834" y="133527"/>
                  </a:lnTo>
                  <a:lnTo>
                    <a:pt x="439293" y="121602"/>
                  </a:lnTo>
                  <a:lnTo>
                    <a:pt x="427977" y="133527"/>
                  </a:lnTo>
                  <a:lnTo>
                    <a:pt x="89408" y="133527"/>
                  </a:lnTo>
                  <a:lnTo>
                    <a:pt x="72517" y="118960"/>
                  </a:lnTo>
                  <a:lnTo>
                    <a:pt x="0" y="118935"/>
                  </a:lnTo>
                  <a:lnTo>
                    <a:pt x="0" y="142252"/>
                  </a:lnTo>
                  <a:lnTo>
                    <a:pt x="878840" y="142252"/>
                  </a:lnTo>
                  <a:lnTo>
                    <a:pt x="878967" y="133527"/>
                  </a:lnTo>
                  <a:lnTo>
                    <a:pt x="879094" y="119824"/>
                  </a:lnTo>
                  <a:close/>
                </a:path>
              </a:pathLst>
            </a:custGeom>
            <a:solidFill>
              <a:srgbClr val="221F1F"/>
            </a:solidFill>
          </p:spPr>
          <p:txBody>
            <a:bodyPr wrap="square" lIns="0" tIns="0" rIns="0" bIns="0" rtlCol="0"/>
            <a:lstStyle/>
            <a:p>
              <a:endParaRPr/>
            </a:p>
          </p:txBody>
        </p:sp>
        <p:pic>
          <p:nvPicPr>
            <p:cNvPr id="21" name="object 21"/>
            <p:cNvPicPr/>
            <p:nvPr/>
          </p:nvPicPr>
          <p:blipFill>
            <a:blip r:embed="rId5" cstate="print"/>
            <a:stretch>
              <a:fillRect/>
            </a:stretch>
          </p:blipFill>
          <p:spPr>
            <a:xfrm>
              <a:off x="3265550" y="3185579"/>
              <a:ext cx="124078" cy="134924"/>
            </a:xfrm>
            <a:prstGeom prst="rect">
              <a:avLst/>
            </a:prstGeom>
          </p:spPr>
        </p:pic>
        <p:sp>
          <p:nvSpPr>
            <p:cNvPr id="22" name="object 22"/>
            <p:cNvSpPr/>
            <p:nvPr/>
          </p:nvSpPr>
          <p:spPr>
            <a:xfrm>
              <a:off x="2900806" y="3246717"/>
              <a:ext cx="52705" cy="69215"/>
            </a:xfrm>
            <a:custGeom>
              <a:avLst/>
              <a:gdLst/>
              <a:ahLst/>
              <a:cxnLst/>
              <a:rect l="l" t="t" r="r" b="b"/>
              <a:pathLst>
                <a:path w="52705" h="69214">
                  <a:moveTo>
                    <a:pt x="52705" y="0"/>
                  </a:moveTo>
                  <a:lnTo>
                    <a:pt x="13716" y="0"/>
                  </a:lnTo>
                  <a:lnTo>
                    <a:pt x="0" y="69024"/>
                  </a:lnTo>
                  <a:lnTo>
                    <a:pt x="41148" y="69024"/>
                  </a:lnTo>
                  <a:lnTo>
                    <a:pt x="43434" y="57480"/>
                  </a:lnTo>
                  <a:lnTo>
                    <a:pt x="12826" y="57480"/>
                  </a:lnTo>
                  <a:lnTo>
                    <a:pt x="16763" y="38747"/>
                  </a:lnTo>
                  <a:lnTo>
                    <a:pt x="44068" y="38747"/>
                  </a:lnTo>
                  <a:lnTo>
                    <a:pt x="46355" y="27216"/>
                  </a:lnTo>
                  <a:lnTo>
                    <a:pt x="19176" y="27216"/>
                  </a:lnTo>
                  <a:lnTo>
                    <a:pt x="22225" y="11531"/>
                  </a:lnTo>
                  <a:lnTo>
                    <a:pt x="50418" y="11531"/>
                  </a:lnTo>
                  <a:lnTo>
                    <a:pt x="52705" y="0"/>
                  </a:lnTo>
                  <a:close/>
                </a:path>
              </a:pathLst>
            </a:custGeom>
            <a:solidFill>
              <a:srgbClr val="221F1F"/>
            </a:solidFill>
          </p:spPr>
          <p:txBody>
            <a:bodyPr wrap="square" lIns="0" tIns="0" rIns="0" bIns="0" rtlCol="0"/>
            <a:lstStyle/>
            <a:p>
              <a:endParaRPr/>
            </a:p>
          </p:txBody>
        </p:sp>
      </p:grpSp>
      <p:pic>
        <p:nvPicPr>
          <p:cNvPr id="23" name="object 23"/>
          <p:cNvPicPr/>
          <p:nvPr/>
        </p:nvPicPr>
        <p:blipFill>
          <a:blip r:embed="rId6" cstate="print"/>
          <a:stretch>
            <a:fillRect/>
          </a:stretch>
        </p:blipFill>
        <p:spPr>
          <a:xfrm>
            <a:off x="3646170" y="809752"/>
            <a:ext cx="71754" cy="7797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95757" y="478282"/>
            <a:ext cx="2252980" cy="424815"/>
          </a:xfrm>
          <a:prstGeom prst="rect">
            <a:avLst/>
          </a:prstGeom>
        </p:spPr>
        <p:txBody>
          <a:bodyPr vert="horz" wrap="square" lIns="0" tIns="13335" rIns="0" bIns="0" rtlCol="0">
            <a:spAutoFit/>
          </a:bodyPr>
          <a:lstStyle/>
          <a:p>
            <a:pPr marL="12700">
              <a:lnSpc>
                <a:spcPct val="100000"/>
              </a:lnSpc>
              <a:spcBef>
                <a:spcPts val="105"/>
              </a:spcBef>
            </a:pPr>
            <a:r>
              <a:rPr sz="800" b="1" dirty="0">
                <a:latin typeface="Montserrat"/>
                <a:cs typeface="Montserrat"/>
              </a:rPr>
              <a:t>16.</a:t>
            </a:r>
            <a:r>
              <a:rPr sz="800" b="1" spc="-20" dirty="0">
                <a:latin typeface="Montserrat"/>
                <a:cs typeface="Montserrat"/>
              </a:rPr>
              <a:t> </a:t>
            </a:r>
            <a:r>
              <a:rPr sz="800" b="1" dirty="0">
                <a:latin typeface="Montserrat"/>
                <a:cs typeface="Montserrat"/>
              </a:rPr>
              <a:t>INDICADOR</a:t>
            </a:r>
            <a:r>
              <a:rPr sz="800" b="1" spc="-20" dirty="0">
                <a:latin typeface="Montserrat"/>
                <a:cs typeface="Montserrat"/>
              </a:rPr>
              <a:t> </a:t>
            </a:r>
            <a:r>
              <a:rPr sz="800" b="1" dirty="0">
                <a:latin typeface="Montserrat"/>
                <a:cs typeface="Montserrat"/>
              </a:rPr>
              <a:t>DE</a:t>
            </a:r>
            <a:r>
              <a:rPr sz="800" b="1" spc="-10" dirty="0">
                <a:latin typeface="Montserrat"/>
                <a:cs typeface="Montserrat"/>
              </a:rPr>
              <a:t> CAMBIO</a:t>
            </a:r>
            <a:endParaRPr sz="800">
              <a:latin typeface="Montserrat"/>
              <a:cs typeface="Montserrat"/>
            </a:endParaRPr>
          </a:p>
          <a:p>
            <a:pPr marL="12700" marR="5080">
              <a:lnSpc>
                <a:spcPct val="100000"/>
              </a:lnSpc>
              <a:spcBef>
                <a:spcPts val="495"/>
              </a:spcBef>
            </a:pPr>
            <a:r>
              <a:rPr sz="700" dirty="0">
                <a:latin typeface="Montserrat"/>
                <a:cs typeface="Montserrat"/>
              </a:rPr>
              <a:t>Esta</a:t>
            </a:r>
            <a:r>
              <a:rPr sz="700" spc="235" dirty="0">
                <a:latin typeface="Montserrat"/>
                <a:cs typeface="Montserrat"/>
              </a:rPr>
              <a:t> </a:t>
            </a:r>
            <a:r>
              <a:rPr sz="700" dirty="0">
                <a:latin typeface="Montserrat"/>
                <a:cs typeface="Montserrat"/>
              </a:rPr>
              <a:t>función</a:t>
            </a:r>
            <a:r>
              <a:rPr sz="700" spc="240" dirty="0">
                <a:latin typeface="Montserrat"/>
                <a:cs typeface="Montserrat"/>
              </a:rPr>
              <a:t> </a:t>
            </a:r>
            <a:r>
              <a:rPr sz="700" dirty="0">
                <a:latin typeface="Montserrat"/>
                <a:cs typeface="Montserrat"/>
              </a:rPr>
              <a:t>muestra</a:t>
            </a:r>
            <a:r>
              <a:rPr sz="700" spc="250" dirty="0">
                <a:latin typeface="Montserrat"/>
                <a:cs typeface="Montserrat"/>
              </a:rPr>
              <a:t> </a:t>
            </a:r>
            <a:r>
              <a:rPr sz="700" dirty="0">
                <a:latin typeface="Montserrat"/>
                <a:cs typeface="Montserrat"/>
              </a:rPr>
              <a:t>en</a:t>
            </a:r>
            <a:r>
              <a:rPr sz="700" spc="235" dirty="0">
                <a:latin typeface="Montserrat"/>
                <a:cs typeface="Montserrat"/>
              </a:rPr>
              <a:t> </a:t>
            </a:r>
            <a:r>
              <a:rPr sz="700" dirty="0">
                <a:latin typeface="Montserrat"/>
                <a:cs typeface="Montserrat"/>
              </a:rPr>
              <a:t>el</a:t>
            </a:r>
            <a:r>
              <a:rPr sz="700" spc="245" dirty="0">
                <a:latin typeface="Montserrat"/>
                <a:cs typeface="Montserrat"/>
              </a:rPr>
              <a:t> </a:t>
            </a:r>
            <a:r>
              <a:rPr sz="700" dirty="0">
                <a:latin typeface="Montserrat"/>
                <a:cs typeface="Montserrat"/>
              </a:rPr>
              <a:t>tablero</a:t>
            </a:r>
            <a:r>
              <a:rPr sz="700" spc="240" dirty="0">
                <a:latin typeface="Montserrat"/>
                <a:cs typeface="Montserrat"/>
              </a:rPr>
              <a:t> </a:t>
            </a:r>
            <a:r>
              <a:rPr sz="700" dirty="0">
                <a:latin typeface="Montserrat"/>
                <a:cs typeface="Montserrat"/>
              </a:rPr>
              <a:t>el</a:t>
            </a:r>
            <a:r>
              <a:rPr sz="700" spc="260" dirty="0">
                <a:latin typeface="Montserrat"/>
                <a:cs typeface="Montserrat"/>
              </a:rPr>
              <a:t> </a:t>
            </a:r>
            <a:r>
              <a:rPr sz="700" spc="-10" dirty="0">
                <a:latin typeface="Montserrat"/>
                <a:cs typeface="Montserrat"/>
              </a:rPr>
              <a:t>cambio</a:t>
            </a:r>
            <a:r>
              <a:rPr sz="700" spc="500" dirty="0">
                <a:latin typeface="Montserrat"/>
                <a:cs typeface="Montserrat"/>
              </a:rPr>
              <a:t> </a:t>
            </a:r>
            <a:r>
              <a:rPr sz="700" spc="-10" dirty="0">
                <a:latin typeface="Montserrat"/>
                <a:cs typeface="Montserrat"/>
              </a:rPr>
              <a:t>engranado.</a:t>
            </a:r>
            <a:endParaRPr sz="700">
              <a:latin typeface="Montserrat"/>
              <a:cs typeface="Montserrat"/>
            </a:endParaRPr>
          </a:p>
        </p:txBody>
      </p:sp>
      <p:sp>
        <p:nvSpPr>
          <p:cNvPr id="5" name="object 5"/>
          <p:cNvSpPr txBox="1"/>
          <p:nvPr/>
        </p:nvSpPr>
        <p:spPr>
          <a:xfrm>
            <a:off x="295757" y="1280236"/>
            <a:ext cx="2254885" cy="1208405"/>
          </a:xfrm>
          <a:prstGeom prst="rect">
            <a:avLst/>
          </a:prstGeom>
        </p:spPr>
        <p:txBody>
          <a:bodyPr vert="horz" wrap="square" lIns="0" tIns="13335" rIns="0" bIns="0" rtlCol="0">
            <a:spAutoFit/>
          </a:bodyPr>
          <a:lstStyle/>
          <a:p>
            <a:pPr marL="12700">
              <a:lnSpc>
                <a:spcPct val="100000"/>
              </a:lnSpc>
              <a:spcBef>
                <a:spcPts val="105"/>
              </a:spcBef>
            </a:pPr>
            <a:r>
              <a:rPr sz="800" b="1" spc="-20" dirty="0">
                <a:latin typeface="Montserrat"/>
                <a:cs typeface="Montserrat"/>
              </a:rPr>
              <a:t>NOTA:</a:t>
            </a:r>
            <a:endParaRPr sz="800" dirty="0">
              <a:latin typeface="Montserrat"/>
              <a:cs typeface="Montserrat"/>
            </a:endParaRPr>
          </a:p>
          <a:p>
            <a:pPr marL="12700" marR="5080" algn="just">
              <a:lnSpc>
                <a:spcPct val="100000"/>
              </a:lnSpc>
              <a:spcBef>
                <a:spcPts val="509"/>
              </a:spcBef>
            </a:pPr>
            <a:r>
              <a:rPr sz="700" dirty="0">
                <a:latin typeface="Montserrat"/>
                <a:cs typeface="Montserrat"/>
              </a:rPr>
              <a:t>Si</a:t>
            </a:r>
            <a:r>
              <a:rPr sz="700" spc="-10" dirty="0">
                <a:latin typeface="Montserrat"/>
                <a:cs typeface="Montserrat"/>
              </a:rPr>
              <a:t> </a:t>
            </a:r>
            <a:r>
              <a:rPr sz="700" dirty="0">
                <a:latin typeface="Montserrat"/>
                <a:cs typeface="Montserrat"/>
              </a:rPr>
              <a:t>se</a:t>
            </a:r>
            <a:r>
              <a:rPr sz="700" spc="-15" dirty="0">
                <a:latin typeface="Montserrat"/>
                <a:cs typeface="Montserrat"/>
              </a:rPr>
              <a:t> </a:t>
            </a:r>
            <a:r>
              <a:rPr sz="700" dirty="0">
                <a:latin typeface="Montserrat"/>
                <a:cs typeface="Montserrat"/>
              </a:rPr>
              <a:t>muestra el mensaje “CHECK</a:t>
            </a:r>
            <a:r>
              <a:rPr sz="700" spc="10" dirty="0">
                <a:latin typeface="Montserrat"/>
                <a:cs typeface="Montserrat"/>
              </a:rPr>
              <a:t> </a:t>
            </a:r>
            <a:r>
              <a:rPr sz="700" dirty="0">
                <a:latin typeface="Montserrat"/>
                <a:cs typeface="Montserrat"/>
              </a:rPr>
              <a:t>GEAR</a:t>
            </a:r>
            <a:r>
              <a:rPr sz="700" spc="-10" dirty="0">
                <a:latin typeface="Montserrat"/>
                <a:cs typeface="Montserrat"/>
              </a:rPr>
              <a:t> SENSOR”,</a:t>
            </a:r>
            <a:r>
              <a:rPr sz="700" spc="500" dirty="0">
                <a:latin typeface="Montserrat"/>
                <a:cs typeface="Montserrat"/>
              </a:rPr>
              <a:t> </a:t>
            </a:r>
            <a:r>
              <a:rPr sz="700" dirty="0">
                <a:latin typeface="Montserrat"/>
                <a:cs typeface="Montserrat"/>
              </a:rPr>
              <a:t>visite</a:t>
            </a:r>
            <a:r>
              <a:rPr sz="700" spc="10" dirty="0">
                <a:latin typeface="Montserrat"/>
                <a:cs typeface="Montserrat"/>
              </a:rPr>
              <a:t> </a:t>
            </a:r>
            <a:r>
              <a:rPr sz="700" dirty="0">
                <a:latin typeface="Montserrat"/>
                <a:cs typeface="Montserrat"/>
              </a:rPr>
              <a:t>lo</a:t>
            </a:r>
            <a:r>
              <a:rPr sz="700" spc="10" dirty="0">
                <a:latin typeface="Montserrat"/>
                <a:cs typeface="Montserrat"/>
              </a:rPr>
              <a:t> </a:t>
            </a:r>
            <a:r>
              <a:rPr sz="700" dirty="0">
                <a:latin typeface="Montserrat"/>
                <a:cs typeface="Montserrat"/>
              </a:rPr>
              <a:t>más</a:t>
            </a:r>
            <a:r>
              <a:rPr sz="700" spc="5" dirty="0">
                <a:latin typeface="Montserrat"/>
                <a:cs typeface="Montserrat"/>
              </a:rPr>
              <a:t> </a:t>
            </a:r>
            <a:r>
              <a:rPr sz="700" dirty="0">
                <a:latin typeface="Montserrat"/>
                <a:cs typeface="Montserrat"/>
              </a:rPr>
              <a:t>pronto</a:t>
            </a:r>
            <a:r>
              <a:rPr sz="700" spc="20" dirty="0">
                <a:latin typeface="Montserrat"/>
                <a:cs typeface="Montserrat"/>
              </a:rPr>
              <a:t> </a:t>
            </a:r>
            <a:r>
              <a:rPr sz="700" dirty="0">
                <a:latin typeface="Montserrat"/>
                <a:cs typeface="Montserrat"/>
              </a:rPr>
              <a:t>posible</a:t>
            </a:r>
            <a:r>
              <a:rPr sz="700" spc="20" dirty="0">
                <a:latin typeface="Montserrat"/>
                <a:cs typeface="Montserrat"/>
              </a:rPr>
              <a:t> </a:t>
            </a:r>
            <a:r>
              <a:rPr sz="700" dirty="0">
                <a:latin typeface="Montserrat"/>
                <a:cs typeface="Montserrat"/>
              </a:rPr>
              <a:t>un</a:t>
            </a:r>
            <a:r>
              <a:rPr sz="700" spc="10" dirty="0">
                <a:latin typeface="Montserrat"/>
                <a:cs typeface="Montserrat"/>
              </a:rPr>
              <a:t> </a:t>
            </a:r>
            <a:r>
              <a:rPr sz="700" dirty="0">
                <a:latin typeface="Montserrat"/>
                <a:cs typeface="Montserrat"/>
              </a:rPr>
              <a:t>Centro</a:t>
            </a:r>
            <a:r>
              <a:rPr sz="700" spc="20" dirty="0">
                <a:latin typeface="Montserrat"/>
                <a:cs typeface="Montserrat"/>
              </a:rPr>
              <a:t> </a:t>
            </a:r>
            <a:r>
              <a:rPr sz="700" dirty="0">
                <a:latin typeface="Montserrat"/>
                <a:cs typeface="Montserrat"/>
              </a:rPr>
              <a:t>de</a:t>
            </a:r>
            <a:r>
              <a:rPr sz="700" spc="10" dirty="0">
                <a:latin typeface="Montserrat"/>
                <a:cs typeface="Montserrat"/>
              </a:rPr>
              <a:t> </a:t>
            </a:r>
            <a:r>
              <a:rPr sz="700" spc="-10" dirty="0">
                <a:latin typeface="Montserrat"/>
                <a:cs typeface="Montserrat"/>
              </a:rPr>
              <a:t>Servicio</a:t>
            </a:r>
            <a:r>
              <a:rPr sz="700" spc="500" dirty="0">
                <a:latin typeface="Montserrat"/>
                <a:cs typeface="Montserrat"/>
              </a:rPr>
              <a:t> </a:t>
            </a:r>
            <a:r>
              <a:rPr sz="700" dirty="0">
                <a:latin typeface="Montserrat"/>
                <a:cs typeface="Montserrat"/>
              </a:rPr>
              <a:t>Autorizado</a:t>
            </a:r>
            <a:r>
              <a:rPr sz="700" spc="-15" dirty="0">
                <a:latin typeface="Montserrat"/>
                <a:cs typeface="Montserrat"/>
              </a:rPr>
              <a:t> </a:t>
            </a:r>
            <a:r>
              <a:rPr sz="700" dirty="0">
                <a:latin typeface="Montserrat"/>
                <a:cs typeface="Montserrat"/>
              </a:rPr>
              <a:t>(CSA)</a:t>
            </a:r>
            <a:r>
              <a:rPr lang="es-ES" sz="700" spc="-40" dirty="0">
                <a:latin typeface="Montserrat"/>
                <a:cs typeface="Montserrat"/>
              </a:rPr>
              <a:t>.</a:t>
            </a:r>
            <a:endParaRPr sz="700" dirty="0">
              <a:latin typeface="Montserrat"/>
              <a:cs typeface="Montserrat"/>
            </a:endParaRPr>
          </a:p>
          <a:p>
            <a:pPr marL="12700">
              <a:lnSpc>
                <a:spcPct val="100000"/>
              </a:lnSpc>
              <a:spcBef>
                <a:spcPts val="500"/>
              </a:spcBef>
            </a:pPr>
            <a:r>
              <a:rPr sz="800" b="1" dirty="0">
                <a:latin typeface="Montserrat"/>
                <a:cs typeface="Montserrat"/>
              </a:rPr>
              <a:t>17.</a:t>
            </a:r>
            <a:r>
              <a:rPr sz="800" b="1" spc="-20" dirty="0">
                <a:latin typeface="Montserrat"/>
                <a:cs typeface="Montserrat"/>
              </a:rPr>
              <a:t> </a:t>
            </a:r>
            <a:r>
              <a:rPr sz="800" b="1" dirty="0">
                <a:latin typeface="Montserrat"/>
                <a:cs typeface="Montserrat"/>
              </a:rPr>
              <a:t>RECORDATORIO</a:t>
            </a:r>
            <a:r>
              <a:rPr sz="800" b="1" spc="-25" dirty="0">
                <a:latin typeface="Montserrat"/>
                <a:cs typeface="Montserrat"/>
              </a:rPr>
              <a:t> </a:t>
            </a:r>
            <a:r>
              <a:rPr sz="800" b="1" dirty="0">
                <a:latin typeface="Montserrat"/>
                <a:cs typeface="Montserrat"/>
              </a:rPr>
              <a:t>DE</a:t>
            </a:r>
            <a:r>
              <a:rPr sz="800" b="1" spc="-10" dirty="0">
                <a:latin typeface="Montserrat"/>
                <a:cs typeface="Montserrat"/>
              </a:rPr>
              <a:t> REVISIÓN</a:t>
            </a:r>
            <a:endParaRPr sz="800" dirty="0">
              <a:latin typeface="Montserrat"/>
              <a:cs typeface="Montserrat"/>
            </a:endParaRPr>
          </a:p>
          <a:p>
            <a:pPr marL="12700" marR="6350" algn="just">
              <a:lnSpc>
                <a:spcPct val="100000"/>
              </a:lnSpc>
              <a:spcBef>
                <a:spcPts val="495"/>
              </a:spcBef>
            </a:pPr>
            <a:r>
              <a:rPr sz="700" dirty="0">
                <a:latin typeface="Montserrat"/>
                <a:cs typeface="Montserrat"/>
              </a:rPr>
              <a:t>Si</a:t>
            </a:r>
            <a:r>
              <a:rPr sz="700" spc="215" dirty="0">
                <a:latin typeface="Montserrat"/>
                <a:cs typeface="Montserrat"/>
              </a:rPr>
              <a:t> </a:t>
            </a:r>
            <a:r>
              <a:rPr sz="700" dirty="0">
                <a:latin typeface="Montserrat"/>
                <a:cs typeface="Montserrat"/>
              </a:rPr>
              <a:t>el</a:t>
            </a:r>
            <a:r>
              <a:rPr sz="700" spc="215" dirty="0">
                <a:latin typeface="Montserrat"/>
                <a:cs typeface="Montserrat"/>
              </a:rPr>
              <a:t> </a:t>
            </a:r>
            <a:r>
              <a:rPr sz="700" dirty="0">
                <a:latin typeface="Montserrat"/>
                <a:cs typeface="Montserrat"/>
              </a:rPr>
              <a:t>Vehículo</a:t>
            </a:r>
            <a:r>
              <a:rPr sz="700" spc="229" dirty="0">
                <a:latin typeface="Montserrat"/>
                <a:cs typeface="Montserrat"/>
              </a:rPr>
              <a:t> </a:t>
            </a:r>
            <a:r>
              <a:rPr sz="700" dirty="0">
                <a:latin typeface="Montserrat"/>
                <a:cs typeface="Montserrat"/>
              </a:rPr>
              <a:t>alcanzó</a:t>
            </a:r>
            <a:r>
              <a:rPr sz="700" spc="220" dirty="0">
                <a:latin typeface="Montserrat"/>
                <a:cs typeface="Montserrat"/>
              </a:rPr>
              <a:t> </a:t>
            </a:r>
            <a:r>
              <a:rPr sz="700" dirty="0">
                <a:latin typeface="Montserrat"/>
                <a:cs typeface="Montserrat"/>
              </a:rPr>
              <a:t>el</a:t>
            </a:r>
            <a:r>
              <a:rPr sz="700" spc="229" dirty="0">
                <a:latin typeface="Montserrat"/>
                <a:cs typeface="Montserrat"/>
              </a:rPr>
              <a:t> </a:t>
            </a:r>
            <a:r>
              <a:rPr sz="700" dirty="0">
                <a:latin typeface="Montserrat"/>
                <a:cs typeface="Montserrat"/>
              </a:rPr>
              <a:t>kilometraje</a:t>
            </a:r>
            <a:r>
              <a:rPr sz="700" spc="229" dirty="0">
                <a:latin typeface="Montserrat"/>
                <a:cs typeface="Montserrat"/>
              </a:rPr>
              <a:t> </a:t>
            </a:r>
            <a:r>
              <a:rPr sz="700" spc="-10" dirty="0">
                <a:latin typeface="Montserrat"/>
                <a:cs typeface="Montserrat"/>
              </a:rPr>
              <a:t>necesario</a:t>
            </a:r>
            <a:r>
              <a:rPr sz="700" spc="500" dirty="0">
                <a:latin typeface="Montserrat"/>
                <a:cs typeface="Montserrat"/>
              </a:rPr>
              <a:t> </a:t>
            </a:r>
            <a:r>
              <a:rPr sz="700" dirty="0">
                <a:latin typeface="Montserrat"/>
                <a:cs typeface="Montserrat"/>
              </a:rPr>
              <a:t>para</a:t>
            </a:r>
            <a:r>
              <a:rPr sz="700" spc="25"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revisión</a:t>
            </a:r>
            <a:r>
              <a:rPr sz="700" spc="30" dirty="0">
                <a:latin typeface="Montserrat"/>
                <a:cs typeface="Montserrat"/>
              </a:rPr>
              <a:t> </a:t>
            </a:r>
            <a:r>
              <a:rPr sz="700" dirty="0">
                <a:latin typeface="Montserrat"/>
                <a:cs typeface="Montserrat"/>
              </a:rPr>
              <a:t>siempre</a:t>
            </a:r>
            <a:r>
              <a:rPr sz="700" spc="40" dirty="0">
                <a:latin typeface="Montserrat"/>
                <a:cs typeface="Montserrat"/>
              </a:rPr>
              <a:t> </a:t>
            </a:r>
            <a:r>
              <a:rPr sz="700" dirty="0">
                <a:latin typeface="Montserrat"/>
                <a:cs typeface="Montserrat"/>
              </a:rPr>
              <a:t>que</a:t>
            </a:r>
            <a:r>
              <a:rPr sz="700" spc="30" dirty="0">
                <a:latin typeface="Montserrat"/>
                <a:cs typeface="Montserrat"/>
              </a:rPr>
              <a:t> </a:t>
            </a:r>
            <a:r>
              <a:rPr sz="700" dirty="0">
                <a:latin typeface="Montserrat"/>
                <a:cs typeface="Montserrat"/>
              </a:rPr>
              <a:t>ponga</a:t>
            </a:r>
            <a:r>
              <a:rPr sz="700" spc="35" dirty="0">
                <a:latin typeface="Montserrat"/>
                <a:cs typeface="Montserrat"/>
              </a:rPr>
              <a:t> </a:t>
            </a:r>
            <a:r>
              <a:rPr sz="700" dirty="0">
                <a:latin typeface="Montserrat"/>
                <a:cs typeface="Montserrat"/>
              </a:rPr>
              <a:t>el</a:t>
            </a:r>
            <a:r>
              <a:rPr sz="700" spc="20" dirty="0">
                <a:latin typeface="Montserrat"/>
                <a:cs typeface="Montserrat"/>
              </a:rPr>
              <a:t> </a:t>
            </a:r>
            <a:r>
              <a:rPr sz="700" spc="-10" dirty="0">
                <a:latin typeface="Montserrat"/>
                <a:cs typeface="Montserrat"/>
              </a:rPr>
              <a:t>interruptor</a:t>
            </a:r>
            <a:r>
              <a:rPr sz="700" spc="500" dirty="0">
                <a:latin typeface="Montserrat"/>
                <a:cs typeface="Montserrat"/>
              </a:rPr>
              <a:t> </a:t>
            </a:r>
            <a:r>
              <a:rPr sz="700" dirty="0">
                <a:latin typeface="Montserrat"/>
                <a:cs typeface="Montserrat"/>
              </a:rPr>
              <a:t>de</a:t>
            </a:r>
            <a:r>
              <a:rPr sz="700" spc="335" dirty="0">
                <a:latin typeface="Montserrat"/>
                <a:cs typeface="Montserrat"/>
              </a:rPr>
              <a:t> </a:t>
            </a:r>
            <a:r>
              <a:rPr sz="700" dirty="0">
                <a:latin typeface="Montserrat"/>
                <a:cs typeface="Montserrat"/>
              </a:rPr>
              <a:t>encendido</a:t>
            </a:r>
            <a:r>
              <a:rPr sz="700" spc="340" dirty="0">
                <a:latin typeface="Montserrat"/>
                <a:cs typeface="Montserrat"/>
              </a:rPr>
              <a:t> </a:t>
            </a:r>
            <a:r>
              <a:rPr sz="700" dirty="0">
                <a:latin typeface="Montserrat"/>
                <a:cs typeface="Montserrat"/>
              </a:rPr>
              <a:t>en</a:t>
            </a:r>
            <a:r>
              <a:rPr sz="700" spc="335" dirty="0">
                <a:latin typeface="Montserrat"/>
                <a:cs typeface="Montserrat"/>
              </a:rPr>
              <a:t> </a:t>
            </a:r>
            <a:r>
              <a:rPr sz="700" dirty="0">
                <a:latin typeface="Montserrat"/>
                <a:cs typeface="Montserrat"/>
              </a:rPr>
              <a:t>“ON”,</a:t>
            </a:r>
            <a:r>
              <a:rPr sz="700" spc="340" dirty="0">
                <a:latin typeface="Montserrat"/>
                <a:cs typeface="Montserrat"/>
              </a:rPr>
              <a:t> </a:t>
            </a:r>
            <a:r>
              <a:rPr sz="700" dirty="0">
                <a:latin typeface="Montserrat"/>
                <a:cs typeface="Montserrat"/>
              </a:rPr>
              <a:t>el</a:t>
            </a:r>
            <a:r>
              <a:rPr sz="700" spc="345" dirty="0">
                <a:latin typeface="Montserrat"/>
                <a:cs typeface="Montserrat"/>
              </a:rPr>
              <a:t> </a:t>
            </a:r>
            <a:r>
              <a:rPr sz="700" dirty="0">
                <a:latin typeface="Montserrat"/>
                <a:cs typeface="Montserrat"/>
              </a:rPr>
              <a:t>siguiente</a:t>
            </a:r>
            <a:r>
              <a:rPr sz="700" spc="340" dirty="0">
                <a:latin typeface="Montserrat"/>
                <a:cs typeface="Montserrat"/>
              </a:rPr>
              <a:t> </a:t>
            </a:r>
            <a:r>
              <a:rPr sz="700" spc="-10" dirty="0">
                <a:latin typeface="Montserrat"/>
                <a:cs typeface="Montserrat"/>
              </a:rPr>
              <a:t>mensaje</a:t>
            </a:r>
            <a:r>
              <a:rPr sz="700" spc="500" dirty="0">
                <a:latin typeface="Montserrat"/>
                <a:cs typeface="Montserrat"/>
              </a:rPr>
              <a:t> </a:t>
            </a:r>
            <a:r>
              <a:rPr sz="700" dirty="0">
                <a:latin typeface="Montserrat"/>
                <a:cs typeface="Montserrat"/>
              </a:rPr>
              <a:t>aparecerá</a:t>
            </a:r>
            <a:r>
              <a:rPr sz="700" spc="-5"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el</a:t>
            </a:r>
            <a:r>
              <a:rPr sz="700" spc="-20" dirty="0">
                <a:latin typeface="Montserrat"/>
                <a:cs typeface="Montserrat"/>
              </a:rPr>
              <a:t> </a:t>
            </a:r>
            <a:r>
              <a:rPr sz="700" spc="-10" dirty="0">
                <a:latin typeface="Montserrat"/>
                <a:cs typeface="Montserrat"/>
              </a:rPr>
              <a:t>tablero.</a:t>
            </a:r>
            <a:endParaRPr sz="700" dirty="0">
              <a:latin typeface="Montserrat"/>
              <a:cs typeface="Montserrat"/>
            </a:endParaRPr>
          </a:p>
        </p:txBody>
      </p:sp>
      <p:sp>
        <p:nvSpPr>
          <p:cNvPr id="6" name="object 6"/>
          <p:cNvSpPr txBox="1"/>
          <p:nvPr/>
        </p:nvSpPr>
        <p:spPr>
          <a:xfrm>
            <a:off x="295757" y="3209036"/>
            <a:ext cx="2253615"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Visite</a:t>
            </a:r>
            <a:r>
              <a:rPr sz="700" spc="75" dirty="0">
                <a:latin typeface="Montserrat"/>
                <a:cs typeface="Montserrat"/>
              </a:rPr>
              <a:t> </a:t>
            </a:r>
            <a:r>
              <a:rPr sz="700" dirty="0">
                <a:latin typeface="Montserrat"/>
                <a:cs typeface="Montserrat"/>
              </a:rPr>
              <a:t>un</a:t>
            </a:r>
            <a:r>
              <a:rPr sz="700" spc="75" dirty="0">
                <a:latin typeface="Montserrat"/>
                <a:cs typeface="Montserrat"/>
              </a:rPr>
              <a:t> </a:t>
            </a:r>
            <a:r>
              <a:rPr sz="700" dirty="0">
                <a:latin typeface="Montserrat"/>
                <a:cs typeface="Montserrat"/>
              </a:rPr>
              <a:t>Centro</a:t>
            </a:r>
            <a:r>
              <a:rPr sz="700" spc="85" dirty="0">
                <a:latin typeface="Montserrat"/>
                <a:cs typeface="Montserrat"/>
              </a:rPr>
              <a:t> </a:t>
            </a:r>
            <a:r>
              <a:rPr sz="700" dirty="0">
                <a:latin typeface="Montserrat"/>
                <a:cs typeface="Montserrat"/>
              </a:rPr>
              <a:t>de</a:t>
            </a:r>
            <a:r>
              <a:rPr sz="700" spc="85" dirty="0">
                <a:latin typeface="Montserrat"/>
                <a:cs typeface="Montserrat"/>
              </a:rPr>
              <a:t> </a:t>
            </a:r>
            <a:r>
              <a:rPr sz="700" dirty="0">
                <a:latin typeface="Montserrat"/>
                <a:cs typeface="Montserrat"/>
              </a:rPr>
              <a:t>Servicio</a:t>
            </a:r>
            <a:r>
              <a:rPr sz="700" spc="75" dirty="0">
                <a:latin typeface="Montserrat"/>
                <a:cs typeface="Montserrat"/>
              </a:rPr>
              <a:t> </a:t>
            </a:r>
            <a:r>
              <a:rPr sz="700" dirty="0">
                <a:latin typeface="Montserrat"/>
                <a:cs typeface="Montserrat"/>
              </a:rPr>
              <a:t>Autorizado</a:t>
            </a:r>
            <a:r>
              <a:rPr sz="700" spc="75" dirty="0">
                <a:latin typeface="Montserrat"/>
                <a:cs typeface="Montserrat"/>
              </a:rPr>
              <a:t> </a:t>
            </a:r>
            <a:r>
              <a:rPr sz="700" dirty="0">
                <a:latin typeface="Montserrat"/>
                <a:cs typeface="Montserrat"/>
              </a:rPr>
              <a:t>(CSA)</a:t>
            </a:r>
            <a:r>
              <a:rPr lang="es-ES" sz="700" spc="75" dirty="0">
                <a:latin typeface="Montserrat"/>
                <a:cs typeface="Montserrat"/>
              </a:rPr>
              <a:t> </a:t>
            </a:r>
            <a:r>
              <a:rPr sz="700" dirty="0">
                <a:latin typeface="Montserrat"/>
                <a:cs typeface="Montserrat"/>
              </a:rPr>
              <a:t>para</a:t>
            </a:r>
            <a:r>
              <a:rPr sz="700" spc="15" dirty="0">
                <a:latin typeface="Montserrat"/>
                <a:cs typeface="Montserrat"/>
              </a:rPr>
              <a:t> </a:t>
            </a:r>
            <a:r>
              <a:rPr sz="700" dirty="0">
                <a:latin typeface="Montserrat"/>
                <a:cs typeface="Montserrat"/>
              </a:rPr>
              <a:t>realizar</a:t>
            </a:r>
            <a:r>
              <a:rPr sz="700" spc="20"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revisión</a:t>
            </a:r>
            <a:r>
              <a:rPr sz="700" spc="20" dirty="0">
                <a:latin typeface="Montserrat"/>
                <a:cs typeface="Montserrat"/>
              </a:rPr>
              <a:t> </a:t>
            </a:r>
            <a:r>
              <a:rPr sz="700" dirty="0">
                <a:latin typeface="Montserrat"/>
                <a:cs typeface="Montserrat"/>
              </a:rPr>
              <a:t>y</a:t>
            </a:r>
            <a:r>
              <a:rPr sz="700" spc="25"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contador</a:t>
            </a:r>
            <a:r>
              <a:rPr sz="700" spc="1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el</a:t>
            </a:r>
            <a:r>
              <a:rPr sz="700" spc="10" dirty="0">
                <a:latin typeface="Montserrat"/>
                <a:cs typeface="Montserrat"/>
              </a:rPr>
              <a:t> </a:t>
            </a:r>
            <a:r>
              <a:rPr sz="700" spc="-10" dirty="0">
                <a:latin typeface="Montserrat"/>
                <a:cs typeface="Montserrat"/>
              </a:rPr>
              <a:t>recordatorio</a:t>
            </a:r>
            <a:r>
              <a:rPr sz="700" spc="30" dirty="0">
                <a:latin typeface="Montserrat"/>
                <a:cs typeface="Montserrat"/>
              </a:rPr>
              <a:t> </a:t>
            </a:r>
            <a:r>
              <a:rPr sz="700" dirty="0">
                <a:latin typeface="Montserrat"/>
                <a:cs typeface="Montserrat"/>
              </a:rPr>
              <a:t>será</a:t>
            </a:r>
            <a:r>
              <a:rPr sz="700" spc="10" dirty="0">
                <a:latin typeface="Montserrat"/>
                <a:cs typeface="Montserrat"/>
              </a:rPr>
              <a:t> </a:t>
            </a:r>
            <a:r>
              <a:rPr sz="700" spc="-10" dirty="0">
                <a:latin typeface="Montserrat"/>
                <a:cs typeface="Montserrat"/>
              </a:rPr>
              <a:t>reiniciado.</a:t>
            </a:r>
            <a:endParaRPr sz="700" dirty="0">
              <a:latin typeface="Montserrat"/>
              <a:cs typeface="Montserrat"/>
            </a:endParaRPr>
          </a:p>
        </p:txBody>
      </p:sp>
      <p:sp>
        <p:nvSpPr>
          <p:cNvPr id="7" name="object 7"/>
          <p:cNvSpPr txBox="1"/>
          <p:nvPr/>
        </p:nvSpPr>
        <p:spPr>
          <a:xfrm>
            <a:off x="2724150" y="478282"/>
            <a:ext cx="2254885" cy="523861"/>
          </a:xfrm>
          <a:prstGeom prst="rect">
            <a:avLst/>
          </a:prstGeom>
        </p:spPr>
        <p:txBody>
          <a:bodyPr vert="horz" wrap="square" lIns="0" tIns="13335" rIns="0" bIns="0" rtlCol="0">
            <a:spAutoFit/>
          </a:bodyPr>
          <a:lstStyle/>
          <a:p>
            <a:pPr marL="12700">
              <a:lnSpc>
                <a:spcPct val="100000"/>
              </a:lnSpc>
              <a:spcBef>
                <a:spcPts val="105"/>
              </a:spcBef>
            </a:pPr>
            <a:r>
              <a:rPr sz="800" b="1" dirty="0">
                <a:latin typeface="Montserrat"/>
                <a:cs typeface="Montserrat"/>
              </a:rPr>
              <a:t>18.</a:t>
            </a:r>
            <a:r>
              <a:rPr sz="800" b="1" spc="-15" dirty="0">
                <a:latin typeface="Montserrat"/>
                <a:cs typeface="Montserrat"/>
              </a:rPr>
              <a:t> </a:t>
            </a:r>
            <a:r>
              <a:rPr sz="800" b="1" dirty="0">
                <a:latin typeface="Montserrat"/>
                <a:cs typeface="Montserrat"/>
              </a:rPr>
              <a:t>INDICADOR</a:t>
            </a:r>
            <a:r>
              <a:rPr sz="800" b="1" spc="-25" dirty="0">
                <a:latin typeface="Montserrat"/>
                <a:cs typeface="Montserrat"/>
              </a:rPr>
              <a:t> </a:t>
            </a:r>
            <a:r>
              <a:rPr sz="800" b="1" dirty="0">
                <a:latin typeface="Montserrat"/>
                <a:cs typeface="Montserrat"/>
              </a:rPr>
              <a:t>DE</a:t>
            </a:r>
            <a:r>
              <a:rPr sz="800" b="1" spc="-15" dirty="0">
                <a:latin typeface="Montserrat"/>
                <a:cs typeface="Montserrat"/>
              </a:rPr>
              <a:t> </a:t>
            </a:r>
            <a:r>
              <a:rPr sz="800" b="1" dirty="0">
                <a:latin typeface="Montserrat"/>
                <a:cs typeface="Montserrat"/>
              </a:rPr>
              <a:t>BATERÍA</a:t>
            </a:r>
            <a:r>
              <a:rPr sz="800" b="1" spc="-20" dirty="0">
                <a:latin typeface="Montserrat"/>
                <a:cs typeface="Montserrat"/>
              </a:rPr>
              <a:t> BAJA</a:t>
            </a:r>
            <a:endParaRPr sz="800" dirty="0">
              <a:latin typeface="Montserrat"/>
              <a:cs typeface="Montserrat"/>
            </a:endParaRPr>
          </a:p>
          <a:p>
            <a:pPr marL="12700" marR="5080" algn="just">
              <a:lnSpc>
                <a:spcPct val="100000"/>
              </a:lnSpc>
              <a:spcBef>
                <a:spcPts val="495"/>
              </a:spcBef>
            </a:pPr>
            <a:r>
              <a:rPr sz="700" dirty="0">
                <a:latin typeface="Montserrat"/>
                <a:cs typeface="Montserrat"/>
              </a:rPr>
              <a:t>El</a:t>
            </a:r>
            <a:r>
              <a:rPr sz="700" spc="50" dirty="0">
                <a:latin typeface="Montserrat"/>
                <a:cs typeface="Montserrat"/>
              </a:rPr>
              <a:t> </a:t>
            </a:r>
            <a:r>
              <a:rPr sz="700" dirty="0">
                <a:latin typeface="Montserrat"/>
                <a:cs typeface="Montserrat"/>
              </a:rPr>
              <a:t>siguiente</a:t>
            </a:r>
            <a:r>
              <a:rPr sz="700" spc="30" dirty="0">
                <a:latin typeface="Montserrat"/>
                <a:cs typeface="Montserrat"/>
              </a:rPr>
              <a:t> </a:t>
            </a:r>
            <a:r>
              <a:rPr sz="700" dirty="0">
                <a:latin typeface="Montserrat"/>
                <a:cs typeface="Montserrat"/>
              </a:rPr>
              <a:t>mensaje</a:t>
            </a:r>
            <a:r>
              <a:rPr sz="700" spc="40" dirty="0">
                <a:latin typeface="Montserrat"/>
                <a:cs typeface="Montserrat"/>
              </a:rPr>
              <a:t> </a:t>
            </a:r>
            <a:r>
              <a:rPr sz="700" dirty="0">
                <a:latin typeface="Montserrat"/>
                <a:cs typeface="Montserrat"/>
              </a:rPr>
              <a:t>aparecerá</a:t>
            </a:r>
            <a:r>
              <a:rPr sz="700" spc="40" dirty="0">
                <a:latin typeface="Montserrat"/>
                <a:cs typeface="Montserrat"/>
              </a:rPr>
              <a:t> </a:t>
            </a:r>
            <a:r>
              <a:rPr sz="700" dirty="0">
                <a:latin typeface="Montserrat"/>
                <a:cs typeface="Montserrat"/>
              </a:rPr>
              <a:t>en</a:t>
            </a:r>
            <a:r>
              <a:rPr sz="700" spc="40" dirty="0">
                <a:latin typeface="Montserrat"/>
                <a:cs typeface="Montserrat"/>
              </a:rPr>
              <a:t> </a:t>
            </a:r>
            <a:r>
              <a:rPr sz="700" dirty="0">
                <a:latin typeface="Montserrat"/>
                <a:cs typeface="Montserrat"/>
              </a:rPr>
              <a:t>el</a:t>
            </a:r>
            <a:r>
              <a:rPr sz="700" spc="50" dirty="0">
                <a:latin typeface="Montserrat"/>
                <a:cs typeface="Montserrat"/>
              </a:rPr>
              <a:t> </a:t>
            </a:r>
            <a:r>
              <a:rPr sz="700" dirty="0">
                <a:latin typeface="Montserrat"/>
                <a:cs typeface="Montserrat"/>
              </a:rPr>
              <a:t>tablero</a:t>
            </a:r>
            <a:r>
              <a:rPr sz="700" spc="30" dirty="0">
                <a:latin typeface="Montserrat"/>
                <a:cs typeface="Montserrat"/>
              </a:rPr>
              <a:t> </a:t>
            </a:r>
            <a:r>
              <a:rPr sz="700" dirty="0">
                <a:latin typeface="Montserrat"/>
                <a:cs typeface="Montserrat"/>
              </a:rPr>
              <a:t>si</a:t>
            </a:r>
            <a:r>
              <a:rPr sz="700" spc="5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voltaje</a:t>
            </a:r>
            <a:r>
              <a:rPr sz="700" spc="70" dirty="0">
                <a:latin typeface="Montserrat"/>
                <a:cs typeface="Montserrat"/>
              </a:rPr>
              <a:t> </a:t>
            </a:r>
            <a:r>
              <a:rPr sz="700" dirty="0">
                <a:latin typeface="Montserrat"/>
                <a:cs typeface="Montserrat"/>
              </a:rPr>
              <a:t>de</a:t>
            </a:r>
            <a:r>
              <a:rPr sz="700" spc="65" dirty="0">
                <a:latin typeface="Montserrat"/>
                <a:cs typeface="Montserrat"/>
              </a:rPr>
              <a:t> </a:t>
            </a:r>
            <a:r>
              <a:rPr sz="700" dirty="0">
                <a:latin typeface="Montserrat"/>
                <a:cs typeface="Montserrat"/>
              </a:rPr>
              <a:t>la</a:t>
            </a:r>
            <a:r>
              <a:rPr sz="700" spc="75" dirty="0">
                <a:latin typeface="Montserrat"/>
                <a:cs typeface="Montserrat"/>
              </a:rPr>
              <a:t> </a:t>
            </a:r>
            <a:r>
              <a:rPr sz="700" dirty="0">
                <a:latin typeface="Montserrat"/>
                <a:cs typeface="Montserrat"/>
              </a:rPr>
              <a:t>batería</a:t>
            </a:r>
            <a:r>
              <a:rPr sz="700" spc="65" dirty="0">
                <a:latin typeface="Montserrat"/>
                <a:cs typeface="Montserrat"/>
              </a:rPr>
              <a:t> </a:t>
            </a:r>
            <a:r>
              <a:rPr sz="700" dirty="0">
                <a:latin typeface="Montserrat"/>
                <a:cs typeface="Montserrat"/>
              </a:rPr>
              <a:t>es</a:t>
            </a:r>
            <a:r>
              <a:rPr sz="700" spc="70" dirty="0">
                <a:latin typeface="Montserrat"/>
                <a:cs typeface="Montserrat"/>
              </a:rPr>
              <a:t> </a:t>
            </a:r>
            <a:r>
              <a:rPr sz="700" dirty="0">
                <a:latin typeface="Montserrat"/>
                <a:cs typeface="Montserrat"/>
              </a:rPr>
              <a:t>bajo.</a:t>
            </a:r>
            <a:r>
              <a:rPr sz="700" spc="70" dirty="0">
                <a:latin typeface="Montserrat"/>
                <a:cs typeface="Montserrat"/>
              </a:rPr>
              <a:t> </a:t>
            </a:r>
            <a:r>
              <a:rPr sz="700" dirty="0">
                <a:latin typeface="Montserrat"/>
                <a:cs typeface="Montserrat"/>
              </a:rPr>
              <a:t>Visite</a:t>
            </a:r>
            <a:r>
              <a:rPr sz="700" spc="75" dirty="0">
                <a:latin typeface="Montserrat"/>
                <a:cs typeface="Montserrat"/>
              </a:rPr>
              <a:t> </a:t>
            </a:r>
            <a:r>
              <a:rPr sz="700" dirty="0">
                <a:latin typeface="Montserrat"/>
                <a:cs typeface="Montserrat"/>
              </a:rPr>
              <a:t>lo</a:t>
            </a:r>
            <a:r>
              <a:rPr sz="700" spc="60" dirty="0">
                <a:latin typeface="Montserrat"/>
                <a:cs typeface="Montserrat"/>
              </a:rPr>
              <a:t> </a:t>
            </a:r>
            <a:r>
              <a:rPr sz="700" dirty="0">
                <a:latin typeface="Montserrat"/>
                <a:cs typeface="Montserrat"/>
              </a:rPr>
              <a:t>más</a:t>
            </a:r>
            <a:r>
              <a:rPr sz="700" spc="70" dirty="0">
                <a:latin typeface="Montserrat"/>
                <a:cs typeface="Montserrat"/>
              </a:rPr>
              <a:t> </a:t>
            </a:r>
            <a:r>
              <a:rPr sz="700" spc="-10" dirty="0">
                <a:latin typeface="Montserrat"/>
                <a:cs typeface="Montserrat"/>
              </a:rPr>
              <a:t>pronto</a:t>
            </a:r>
            <a:r>
              <a:rPr sz="700" spc="500" dirty="0">
                <a:latin typeface="Montserrat"/>
                <a:cs typeface="Montserrat"/>
              </a:rPr>
              <a:t> </a:t>
            </a:r>
            <a:r>
              <a:rPr sz="700" dirty="0">
                <a:latin typeface="Montserrat"/>
                <a:cs typeface="Montserrat"/>
              </a:rPr>
              <a:t>posible</a:t>
            </a:r>
            <a:r>
              <a:rPr sz="700" spc="10" dirty="0">
                <a:latin typeface="Montserrat"/>
                <a:cs typeface="Montserrat"/>
              </a:rPr>
              <a:t> </a:t>
            </a:r>
            <a:r>
              <a:rPr sz="700" dirty="0">
                <a:latin typeface="Montserrat"/>
                <a:cs typeface="Montserrat"/>
              </a:rPr>
              <a:t>un</a:t>
            </a:r>
            <a:r>
              <a:rPr sz="700" spc="5" dirty="0">
                <a:latin typeface="Montserrat"/>
                <a:cs typeface="Montserrat"/>
              </a:rPr>
              <a:t> </a:t>
            </a:r>
            <a:r>
              <a:rPr sz="700" dirty="0">
                <a:latin typeface="Montserrat"/>
                <a:cs typeface="Montserrat"/>
              </a:rPr>
              <a:t>Centro</a:t>
            </a:r>
            <a:r>
              <a:rPr sz="700" spc="-5" dirty="0">
                <a:latin typeface="Montserrat"/>
                <a:cs typeface="Montserrat"/>
              </a:rPr>
              <a:t> </a:t>
            </a:r>
            <a:r>
              <a:rPr sz="700" dirty="0">
                <a:latin typeface="Montserrat"/>
                <a:cs typeface="Montserrat"/>
              </a:rPr>
              <a:t>de Servicio</a:t>
            </a:r>
            <a:r>
              <a:rPr sz="700" spc="-5" dirty="0">
                <a:latin typeface="Montserrat"/>
                <a:cs typeface="Montserrat"/>
              </a:rPr>
              <a:t> </a:t>
            </a:r>
            <a:r>
              <a:rPr sz="700" dirty="0">
                <a:latin typeface="Montserrat"/>
                <a:cs typeface="Montserrat"/>
              </a:rPr>
              <a:t>Autorizado</a:t>
            </a:r>
            <a:r>
              <a:rPr sz="700" spc="-15" dirty="0">
                <a:latin typeface="Montserrat"/>
                <a:cs typeface="Montserrat"/>
              </a:rPr>
              <a:t> </a:t>
            </a:r>
            <a:r>
              <a:rPr sz="700" dirty="0">
                <a:latin typeface="Montserrat"/>
                <a:cs typeface="Montserrat"/>
              </a:rPr>
              <a:t>(CSA)</a:t>
            </a:r>
            <a:r>
              <a:rPr lang="es-ES" sz="700" spc="-10" dirty="0">
                <a:latin typeface="Montserrat"/>
                <a:cs typeface="Montserrat"/>
              </a:rPr>
              <a:t>.</a:t>
            </a:r>
            <a:endParaRPr sz="700" dirty="0">
              <a:latin typeface="Montserrat"/>
              <a:cs typeface="Montserrat"/>
            </a:endParaRPr>
          </a:p>
        </p:txBody>
      </p:sp>
      <p:sp>
        <p:nvSpPr>
          <p:cNvPr id="8" name="object 8"/>
          <p:cNvSpPr txBox="1"/>
          <p:nvPr/>
        </p:nvSpPr>
        <p:spPr>
          <a:xfrm>
            <a:off x="2724150" y="1493901"/>
            <a:ext cx="2254250" cy="718820"/>
          </a:xfrm>
          <a:prstGeom prst="rect">
            <a:avLst/>
          </a:prstGeom>
        </p:spPr>
        <p:txBody>
          <a:bodyPr vert="horz" wrap="square" lIns="0" tIns="12700" rIns="0" bIns="0" rtlCol="0">
            <a:spAutoFit/>
          </a:bodyPr>
          <a:lstStyle/>
          <a:p>
            <a:pPr marL="12700">
              <a:lnSpc>
                <a:spcPct val="100000"/>
              </a:lnSpc>
              <a:spcBef>
                <a:spcPts val="100"/>
              </a:spcBef>
            </a:pPr>
            <a:r>
              <a:rPr sz="800" b="1" spc="-20" dirty="0">
                <a:latin typeface="Montserrat"/>
                <a:cs typeface="Montserrat"/>
              </a:rPr>
              <a:t>NOTA:</a:t>
            </a:r>
            <a:endParaRPr sz="800">
              <a:latin typeface="Montserrat"/>
              <a:cs typeface="Montserrat"/>
            </a:endParaRPr>
          </a:p>
          <a:p>
            <a:pPr marL="12700" marR="5080" algn="just">
              <a:lnSpc>
                <a:spcPct val="100000"/>
              </a:lnSpc>
              <a:spcBef>
                <a:spcPts val="509"/>
              </a:spcBef>
            </a:pPr>
            <a:r>
              <a:rPr sz="700" dirty="0">
                <a:latin typeface="Montserrat"/>
                <a:cs typeface="Montserrat"/>
              </a:rPr>
              <a:t>El</a:t>
            </a:r>
            <a:r>
              <a:rPr sz="700" spc="365" dirty="0">
                <a:latin typeface="Montserrat"/>
                <a:cs typeface="Montserrat"/>
              </a:rPr>
              <a:t> </a:t>
            </a:r>
            <a:r>
              <a:rPr sz="700" dirty="0">
                <a:latin typeface="Montserrat"/>
                <a:cs typeface="Montserrat"/>
              </a:rPr>
              <a:t>mensaje</a:t>
            </a:r>
            <a:r>
              <a:rPr sz="700" spc="350" dirty="0">
                <a:latin typeface="Montserrat"/>
                <a:cs typeface="Montserrat"/>
              </a:rPr>
              <a:t> </a:t>
            </a:r>
            <a:r>
              <a:rPr sz="700" dirty="0">
                <a:latin typeface="Montserrat"/>
                <a:cs typeface="Montserrat"/>
              </a:rPr>
              <a:t>puede</a:t>
            </a:r>
            <a:r>
              <a:rPr sz="700" spc="365" dirty="0">
                <a:latin typeface="Montserrat"/>
                <a:cs typeface="Montserrat"/>
              </a:rPr>
              <a:t> </a:t>
            </a:r>
            <a:r>
              <a:rPr sz="700" dirty="0">
                <a:latin typeface="Montserrat"/>
                <a:cs typeface="Montserrat"/>
              </a:rPr>
              <a:t>cancelarse</a:t>
            </a:r>
            <a:r>
              <a:rPr sz="700" spc="370" dirty="0">
                <a:latin typeface="Montserrat"/>
                <a:cs typeface="Montserrat"/>
              </a:rPr>
              <a:t> </a:t>
            </a:r>
            <a:r>
              <a:rPr sz="700" dirty="0">
                <a:latin typeface="Montserrat"/>
                <a:cs typeface="Montserrat"/>
              </a:rPr>
              <a:t>presionando</a:t>
            </a:r>
            <a:r>
              <a:rPr sz="700" spc="34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interruptor</a:t>
            </a:r>
            <a:r>
              <a:rPr sz="700" spc="215" dirty="0">
                <a:latin typeface="Montserrat"/>
                <a:cs typeface="Montserrat"/>
              </a:rPr>
              <a:t>  </a:t>
            </a:r>
            <a:r>
              <a:rPr sz="700" dirty="0">
                <a:latin typeface="Montserrat"/>
                <a:cs typeface="Montserrat"/>
              </a:rPr>
              <a:t>de</a:t>
            </a:r>
            <a:r>
              <a:rPr sz="700" spc="229" dirty="0">
                <a:latin typeface="Montserrat"/>
                <a:cs typeface="Montserrat"/>
              </a:rPr>
              <a:t>  </a:t>
            </a:r>
            <a:r>
              <a:rPr sz="700" dirty="0">
                <a:latin typeface="Montserrat"/>
                <a:cs typeface="Montserrat"/>
              </a:rPr>
              <a:t>información</a:t>
            </a:r>
            <a:r>
              <a:rPr sz="700" spc="220" dirty="0">
                <a:latin typeface="Montserrat"/>
                <a:cs typeface="Montserrat"/>
              </a:rPr>
              <a:t>  </a:t>
            </a:r>
            <a:r>
              <a:rPr sz="700" dirty="0">
                <a:latin typeface="Montserrat"/>
                <a:cs typeface="Montserrat"/>
              </a:rPr>
              <a:t>y</a:t>
            </a:r>
            <a:r>
              <a:rPr sz="700" spc="225" dirty="0">
                <a:latin typeface="Montserrat"/>
                <a:cs typeface="Montserrat"/>
              </a:rPr>
              <a:t>  </a:t>
            </a:r>
            <a:r>
              <a:rPr sz="700" spc="-10" dirty="0">
                <a:latin typeface="Montserrat"/>
                <a:cs typeface="Montserrat"/>
              </a:rPr>
              <a:t>desaparecerá</a:t>
            </a:r>
            <a:r>
              <a:rPr sz="700" spc="500" dirty="0">
                <a:latin typeface="Montserrat"/>
                <a:cs typeface="Montserrat"/>
              </a:rPr>
              <a:t> </a:t>
            </a:r>
            <a:r>
              <a:rPr sz="700" spc="-10" dirty="0">
                <a:latin typeface="Montserrat"/>
                <a:cs typeface="Montserrat"/>
              </a:rPr>
              <a:t>inmediatamente.</a:t>
            </a:r>
            <a:endParaRPr sz="700">
              <a:latin typeface="Montserrat"/>
              <a:cs typeface="Montserrat"/>
            </a:endParaRPr>
          </a:p>
          <a:p>
            <a:pPr marL="12700">
              <a:lnSpc>
                <a:spcPct val="100000"/>
              </a:lnSpc>
              <a:spcBef>
                <a:spcPts val="505"/>
              </a:spcBef>
            </a:pPr>
            <a:r>
              <a:rPr sz="800" b="1" dirty="0">
                <a:latin typeface="Montserrat"/>
                <a:cs typeface="Montserrat"/>
              </a:rPr>
              <a:t>BOTONES</a:t>
            </a:r>
            <a:r>
              <a:rPr sz="800" b="1" spc="-20" dirty="0">
                <a:latin typeface="Montserrat"/>
                <a:cs typeface="Montserrat"/>
              </a:rPr>
              <a:t> </a:t>
            </a:r>
            <a:r>
              <a:rPr sz="800" b="1" dirty="0">
                <a:latin typeface="Montserrat"/>
                <a:cs typeface="Montserrat"/>
              </a:rPr>
              <a:t>MODE</a:t>
            </a:r>
            <a:r>
              <a:rPr sz="800" b="1" spc="-25" dirty="0">
                <a:latin typeface="Montserrat"/>
                <a:cs typeface="Montserrat"/>
              </a:rPr>
              <a:t> </a:t>
            </a:r>
            <a:r>
              <a:rPr sz="800" b="1" dirty="0">
                <a:latin typeface="Montserrat"/>
                <a:cs typeface="Montserrat"/>
              </a:rPr>
              <a:t>Y </a:t>
            </a:r>
            <a:r>
              <a:rPr sz="800" b="1" spc="-25" dirty="0">
                <a:latin typeface="Montserrat"/>
                <a:cs typeface="Montserrat"/>
              </a:rPr>
              <a:t>SET</a:t>
            </a:r>
            <a:endParaRPr sz="800">
              <a:latin typeface="Montserrat"/>
              <a:cs typeface="Montserrat"/>
            </a:endParaRPr>
          </a:p>
        </p:txBody>
      </p:sp>
      <p:pic>
        <p:nvPicPr>
          <p:cNvPr id="9" name="object 9"/>
          <p:cNvPicPr/>
          <p:nvPr/>
        </p:nvPicPr>
        <p:blipFill>
          <a:blip r:embed="rId2" cstate="print"/>
          <a:stretch>
            <a:fillRect/>
          </a:stretch>
        </p:blipFill>
        <p:spPr>
          <a:xfrm>
            <a:off x="1314450" y="953770"/>
            <a:ext cx="271653" cy="171450"/>
          </a:xfrm>
          <a:prstGeom prst="rect">
            <a:avLst/>
          </a:prstGeom>
        </p:spPr>
      </p:pic>
      <p:grpSp>
        <p:nvGrpSpPr>
          <p:cNvPr id="10" name="object 10"/>
          <p:cNvGrpSpPr/>
          <p:nvPr/>
        </p:nvGrpSpPr>
        <p:grpSpPr>
          <a:xfrm>
            <a:off x="738441" y="2679585"/>
            <a:ext cx="463550" cy="325755"/>
            <a:chOff x="738441" y="2679585"/>
            <a:chExt cx="463550" cy="325755"/>
          </a:xfrm>
        </p:grpSpPr>
        <p:sp>
          <p:nvSpPr>
            <p:cNvPr id="11" name="object 11"/>
            <p:cNvSpPr/>
            <p:nvPr/>
          </p:nvSpPr>
          <p:spPr>
            <a:xfrm>
              <a:off x="738441" y="28709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12" name="object 12"/>
            <p:cNvSpPr/>
            <p:nvPr/>
          </p:nvSpPr>
          <p:spPr>
            <a:xfrm>
              <a:off x="738441"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3" name="object 13"/>
            <p:cNvSpPr/>
            <p:nvPr/>
          </p:nvSpPr>
          <p:spPr>
            <a:xfrm>
              <a:off x="738441" y="2870923"/>
              <a:ext cx="8255" cy="40005"/>
            </a:xfrm>
            <a:custGeom>
              <a:avLst/>
              <a:gdLst/>
              <a:ahLst/>
              <a:cxnLst/>
              <a:rect l="l" t="t" r="r" b="b"/>
              <a:pathLst>
                <a:path w="8254" h="40005">
                  <a:moveTo>
                    <a:pt x="0" y="21996"/>
                  </a:moveTo>
                  <a:lnTo>
                    <a:pt x="3771" y="21996"/>
                  </a:lnTo>
                </a:path>
                <a:path w="8254" h="40005">
                  <a:moveTo>
                    <a:pt x="0" y="35179"/>
                  </a:moveTo>
                  <a:lnTo>
                    <a:pt x="3771" y="35179"/>
                  </a:lnTo>
                </a:path>
                <a:path w="8254" h="40005">
                  <a:moveTo>
                    <a:pt x="0" y="39573"/>
                  </a:moveTo>
                  <a:lnTo>
                    <a:pt x="3771" y="39573"/>
                  </a:lnTo>
                </a:path>
                <a:path w="8254" h="40005">
                  <a:moveTo>
                    <a:pt x="3962" y="0"/>
                  </a:moveTo>
                  <a:lnTo>
                    <a:pt x="7734" y="0"/>
                  </a:lnTo>
                </a:path>
              </a:pathLst>
            </a:custGeom>
            <a:ln w="4852">
              <a:solidFill>
                <a:srgbClr val="221F1F"/>
              </a:solidFill>
            </a:ln>
          </p:spPr>
          <p:txBody>
            <a:bodyPr wrap="square" lIns="0" tIns="0" rIns="0" bIns="0" rtlCol="0"/>
            <a:lstStyle/>
            <a:p>
              <a:endParaRPr/>
            </a:p>
          </p:txBody>
        </p:sp>
        <p:sp>
          <p:nvSpPr>
            <p:cNvPr id="14" name="object 14"/>
            <p:cNvSpPr/>
            <p:nvPr/>
          </p:nvSpPr>
          <p:spPr>
            <a:xfrm>
              <a:off x="742403"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5" name="object 15"/>
            <p:cNvSpPr/>
            <p:nvPr/>
          </p:nvSpPr>
          <p:spPr>
            <a:xfrm>
              <a:off x="738441" y="2870923"/>
              <a:ext cx="12065" cy="40005"/>
            </a:xfrm>
            <a:custGeom>
              <a:avLst/>
              <a:gdLst/>
              <a:ahLst/>
              <a:cxnLst/>
              <a:rect l="l" t="t" r="r" b="b"/>
              <a:pathLst>
                <a:path w="12065" h="40005">
                  <a:moveTo>
                    <a:pt x="3962" y="21996"/>
                  </a:moveTo>
                  <a:lnTo>
                    <a:pt x="7734" y="21996"/>
                  </a:lnTo>
                </a:path>
                <a:path w="12065" h="40005">
                  <a:moveTo>
                    <a:pt x="3962" y="35179"/>
                  </a:moveTo>
                  <a:lnTo>
                    <a:pt x="7734" y="35179"/>
                  </a:lnTo>
                </a:path>
                <a:path w="12065" h="40005">
                  <a:moveTo>
                    <a:pt x="3962" y="39573"/>
                  </a:moveTo>
                  <a:lnTo>
                    <a:pt x="7734" y="39573"/>
                  </a:lnTo>
                </a:path>
                <a:path w="12065" h="40005">
                  <a:moveTo>
                    <a:pt x="7924" y="0"/>
                  </a:moveTo>
                  <a:lnTo>
                    <a:pt x="11696" y="0"/>
                  </a:lnTo>
                </a:path>
                <a:path w="12065" h="40005">
                  <a:moveTo>
                    <a:pt x="0" y="4394"/>
                  </a:moveTo>
                  <a:lnTo>
                    <a:pt x="3771" y="4394"/>
                  </a:lnTo>
                </a:path>
                <a:path w="12065" h="40005">
                  <a:moveTo>
                    <a:pt x="3962" y="4394"/>
                  </a:moveTo>
                  <a:lnTo>
                    <a:pt x="7734" y="4394"/>
                  </a:lnTo>
                </a:path>
                <a:path w="12065" h="40005">
                  <a:moveTo>
                    <a:pt x="7924" y="4394"/>
                  </a:moveTo>
                  <a:lnTo>
                    <a:pt x="11696" y="4394"/>
                  </a:lnTo>
                </a:path>
                <a:path w="12065" h="40005">
                  <a:moveTo>
                    <a:pt x="0" y="8788"/>
                  </a:moveTo>
                  <a:lnTo>
                    <a:pt x="3771" y="8788"/>
                  </a:lnTo>
                </a:path>
                <a:path w="12065" h="40005">
                  <a:moveTo>
                    <a:pt x="3962" y="8788"/>
                  </a:moveTo>
                  <a:lnTo>
                    <a:pt x="7734" y="8788"/>
                  </a:lnTo>
                </a:path>
                <a:path w="12065" h="40005">
                  <a:moveTo>
                    <a:pt x="7924" y="8788"/>
                  </a:moveTo>
                  <a:lnTo>
                    <a:pt x="11696" y="8788"/>
                  </a:lnTo>
                </a:path>
              </a:pathLst>
            </a:custGeom>
            <a:ln w="4852">
              <a:solidFill>
                <a:srgbClr val="221F1F"/>
              </a:solidFill>
            </a:ln>
          </p:spPr>
          <p:txBody>
            <a:bodyPr wrap="square" lIns="0" tIns="0" rIns="0" bIns="0" rtlCol="0"/>
            <a:lstStyle/>
            <a:p>
              <a:endParaRPr/>
            </a:p>
          </p:txBody>
        </p:sp>
        <p:sp>
          <p:nvSpPr>
            <p:cNvPr id="16" name="object 16"/>
            <p:cNvSpPr/>
            <p:nvPr/>
          </p:nvSpPr>
          <p:spPr>
            <a:xfrm>
              <a:off x="738441" y="2901708"/>
              <a:ext cx="12065" cy="0"/>
            </a:xfrm>
            <a:custGeom>
              <a:avLst/>
              <a:gdLst/>
              <a:ahLst/>
              <a:cxnLst/>
              <a:rect l="l" t="t" r="r" b="b"/>
              <a:pathLst>
                <a:path w="12065">
                  <a:moveTo>
                    <a:pt x="0" y="0"/>
                  </a:moveTo>
                  <a:lnTo>
                    <a:pt x="3771" y="0"/>
                  </a:lnTo>
                </a:path>
                <a:path w="12065">
                  <a:moveTo>
                    <a:pt x="3962" y="0"/>
                  </a:moveTo>
                  <a:lnTo>
                    <a:pt x="7734" y="0"/>
                  </a:lnTo>
                </a:path>
                <a:path w="12065">
                  <a:moveTo>
                    <a:pt x="7924" y="0"/>
                  </a:moveTo>
                  <a:lnTo>
                    <a:pt x="11696" y="0"/>
                  </a:lnTo>
                </a:path>
              </a:pathLst>
            </a:custGeom>
            <a:ln w="4837">
              <a:solidFill>
                <a:srgbClr val="221F1F"/>
              </a:solidFill>
            </a:ln>
          </p:spPr>
          <p:txBody>
            <a:bodyPr wrap="square" lIns="0" tIns="0" rIns="0" bIns="0" rtlCol="0"/>
            <a:lstStyle/>
            <a:p>
              <a:endParaRPr/>
            </a:p>
          </p:txBody>
        </p:sp>
        <p:sp>
          <p:nvSpPr>
            <p:cNvPr id="17" name="object 17"/>
            <p:cNvSpPr/>
            <p:nvPr/>
          </p:nvSpPr>
          <p:spPr>
            <a:xfrm>
              <a:off x="738441" y="2884119"/>
              <a:ext cx="12065" cy="0"/>
            </a:xfrm>
            <a:custGeom>
              <a:avLst/>
              <a:gdLst/>
              <a:ahLst/>
              <a:cxnLst/>
              <a:rect l="l" t="t" r="r" b="b"/>
              <a:pathLst>
                <a:path w="12065">
                  <a:moveTo>
                    <a:pt x="0" y="0"/>
                  </a:moveTo>
                  <a:lnTo>
                    <a:pt x="3771" y="0"/>
                  </a:lnTo>
                </a:path>
                <a:path w="12065">
                  <a:moveTo>
                    <a:pt x="3962" y="0"/>
                  </a:moveTo>
                  <a:lnTo>
                    <a:pt x="7734" y="0"/>
                  </a:lnTo>
                </a:path>
                <a:path w="12065">
                  <a:moveTo>
                    <a:pt x="7924" y="0"/>
                  </a:moveTo>
                  <a:lnTo>
                    <a:pt x="11696" y="0"/>
                  </a:lnTo>
                </a:path>
              </a:pathLst>
            </a:custGeom>
            <a:ln w="4847">
              <a:solidFill>
                <a:srgbClr val="221F1F"/>
              </a:solidFill>
            </a:ln>
          </p:spPr>
          <p:txBody>
            <a:bodyPr wrap="square" lIns="0" tIns="0" rIns="0" bIns="0" rtlCol="0"/>
            <a:lstStyle/>
            <a:p>
              <a:endParaRPr/>
            </a:p>
          </p:txBody>
        </p:sp>
        <p:sp>
          <p:nvSpPr>
            <p:cNvPr id="18" name="object 18"/>
            <p:cNvSpPr/>
            <p:nvPr/>
          </p:nvSpPr>
          <p:spPr>
            <a:xfrm>
              <a:off x="738441" y="2897314"/>
              <a:ext cx="12065" cy="0"/>
            </a:xfrm>
            <a:custGeom>
              <a:avLst/>
              <a:gdLst/>
              <a:ahLst/>
              <a:cxnLst/>
              <a:rect l="l" t="t" r="r" b="b"/>
              <a:pathLst>
                <a:path w="12065">
                  <a:moveTo>
                    <a:pt x="0" y="0"/>
                  </a:moveTo>
                  <a:lnTo>
                    <a:pt x="3771" y="0"/>
                  </a:lnTo>
                </a:path>
                <a:path w="12065">
                  <a:moveTo>
                    <a:pt x="3962" y="0"/>
                  </a:moveTo>
                  <a:lnTo>
                    <a:pt x="7734" y="0"/>
                  </a:lnTo>
                </a:path>
                <a:path w="12065">
                  <a:moveTo>
                    <a:pt x="7924" y="0"/>
                  </a:moveTo>
                  <a:lnTo>
                    <a:pt x="11696" y="0"/>
                  </a:lnTo>
                </a:path>
              </a:pathLst>
            </a:custGeom>
            <a:ln w="4852">
              <a:solidFill>
                <a:srgbClr val="221F1F"/>
              </a:solidFill>
            </a:ln>
          </p:spPr>
          <p:txBody>
            <a:bodyPr wrap="square" lIns="0" tIns="0" rIns="0" bIns="0" rtlCol="0"/>
            <a:lstStyle/>
            <a:p>
              <a:endParaRPr/>
            </a:p>
          </p:txBody>
        </p:sp>
        <p:sp>
          <p:nvSpPr>
            <p:cNvPr id="19" name="object 19"/>
            <p:cNvSpPr/>
            <p:nvPr/>
          </p:nvSpPr>
          <p:spPr>
            <a:xfrm>
              <a:off x="746366"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20" name="object 20"/>
            <p:cNvSpPr/>
            <p:nvPr/>
          </p:nvSpPr>
          <p:spPr>
            <a:xfrm>
              <a:off x="746366" y="2870923"/>
              <a:ext cx="8255" cy="40005"/>
            </a:xfrm>
            <a:custGeom>
              <a:avLst/>
              <a:gdLst/>
              <a:ahLst/>
              <a:cxnLst/>
              <a:rect l="l" t="t" r="r" b="b"/>
              <a:pathLst>
                <a:path w="8254" h="40005">
                  <a:moveTo>
                    <a:pt x="0" y="21996"/>
                  </a:moveTo>
                  <a:lnTo>
                    <a:pt x="3771" y="21996"/>
                  </a:lnTo>
                </a:path>
                <a:path w="8254" h="40005">
                  <a:moveTo>
                    <a:pt x="0" y="35179"/>
                  </a:moveTo>
                  <a:lnTo>
                    <a:pt x="3771" y="35179"/>
                  </a:lnTo>
                </a:path>
                <a:path w="8254" h="40005">
                  <a:moveTo>
                    <a:pt x="0" y="39573"/>
                  </a:moveTo>
                  <a:lnTo>
                    <a:pt x="3771" y="39573"/>
                  </a:lnTo>
                </a:path>
                <a:path w="8254" h="40005">
                  <a:moveTo>
                    <a:pt x="3924" y="0"/>
                  </a:moveTo>
                  <a:lnTo>
                    <a:pt x="7696" y="0"/>
                  </a:lnTo>
                </a:path>
                <a:path w="8254" h="40005">
                  <a:moveTo>
                    <a:pt x="3924" y="4394"/>
                  </a:moveTo>
                  <a:lnTo>
                    <a:pt x="7696" y="4394"/>
                  </a:lnTo>
                </a:path>
                <a:path w="8254" h="40005">
                  <a:moveTo>
                    <a:pt x="3924" y="8788"/>
                  </a:moveTo>
                  <a:lnTo>
                    <a:pt x="7696" y="8788"/>
                  </a:lnTo>
                </a:path>
                <a:path w="8254" h="40005">
                  <a:moveTo>
                    <a:pt x="3924" y="13182"/>
                  </a:moveTo>
                  <a:lnTo>
                    <a:pt x="7696" y="13182"/>
                  </a:lnTo>
                </a:path>
              </a:pathLst>
            </a:custGeom>
            <a:ln w="4852">
              <a:solidFill>
                <a:srgbClr val="221F1F"/>
              </a:solidFill>
            </a:ln>
          </p:spPr>
          <p:txBody>
            <a:bodyPr wrap="square" lIns="0" tIns="0" rIns="0" bIns="0" rtlCol="0"/>
            <a:lstStyle/>
            <a:p>
              <a:endParaRPr/>
            </a:p>
          </p:txBody>
        </p:sp>
        <p:sp>
          <p:nvSpPr>
            <p:cNvPr id="21" name="object 21"/>
            <p:cNvSpPr/>
            <p:nvPr/>
          </p:nvSpPr>
          <p:spPr>
            <a:xfrm>
              <a:off x="750290"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22" name="object 22"/>
            <p:cNvSpPr/>
            <p:nvPr/>
          </p:nvSpPr>
          <p:spPr>
            <a:xfrm>
              <a:off x="750290" y="2892920"/>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23" name="object 23"/>
            <p:cNvSpPr/>
            <p:nvPr/>
          </p:nvSpPr>
          <p:spPr>
            <a:xfrm>
              <a:off x="750290" y="289730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24" name="object 24"/>
            <p:cNvSpPr/>
            <p:nvPr/>
          </p:nvSpPr>
          <p:spPr>
            <a:xfrm>
              <a:off x="750290" y="2870923"/>
              <a:ext cx="8255" cy="40005"/>
            </a:xfrm>
            <a:custGeom>
              <a:avLst/>
              <a:gdLst/>
              <a:ahLst/>
              <a:cxnLst/>
              <a:rect l="l" t="t" r="r" b="b"/>
              <a:pathLst>
                <a:path w="8254" h="40005">
                  <a:moveTo>
                    <a:pt x="0" y="30784"/>
                  </a:moveTo>
                  <a:lnTo>
                    <a:pt x="3771" y="30784"/>
                  </a:lnTo>
                </a:path>
                <a:path w="8254" h="40005">
                  <a:moveTo>
                    <a:pt x="0" y="35179"/>
                  </a:moveTo>
                  <a:lnTo>
                    <a:pt x="3771" y="35179"/>
                  </a:lnTo>
                </a:path>
                <a:path w="8254" h="40005">
                  <a:moveTo>
                    <a:pt x="0" y="39573"/>
                  </a:moveTo>
                  <a:lnTo>
                    <a:pt x="3771" y="39573"/>
                  </a:lnTo>
                </a:path>
                <a:path w="8254" h="40005">
                  <a:moveTo>
                    <a:pt x="3975" y="0"/>
                  </a:moveTo>
                  <a:lnTo>
                    <a:pt x="7746" y="0"/>
                  </a:lnTo>
                </a:path>
                <a:path w="8254" h="40005">
                  <a:moveTo>
                    <a:pt x="3975" y="4394"/>
                  </a:moveTo>
                  <a:lnTo>
                    <a:pt x="7746" y="4394"/>
                  </a:lnTo>
                </a:path>
                <a:path w="8254" h="40005">
                  <a:moveTo>
                    <a:pt x="3975" y="8788"/>
                  </a:moveTo>
                  <a:lnTo>
                    <a:pt x="7746" y="8788"/>
                  </a:lnTo>
                </a:path>
                <a:path w="8254" h="40005">
                  <a:moveTo>
                    <a:pt x="3975" y="13182"/>
                  </a:moveTo>
                  <a:lnTo>
                    <a:pt x="7746" y="13182"/>
                  </a:lnTo>
                </a:path>
              </a:pathLst>
            </a:custGeom>
            <a:ln w="4852">
              <a:solidFill>
                <a:srgbClr val="221F1F"/>
              </a:solidFill>
            </a:ln>
          </p:spPr>
          <p:txBody>
            <a:bodyPr wrap="square" lIns="0" tIns="0" rIns="0" bIns="0" rtlCol="0"/>
            <a:lstStyle/>
            <a:p>
              <a:endParaRPr/>
            </a:p>
          </p:txBody>
        </p:sp>
        <p:sp>
          <p:nvSpPr>
            <p:cNvPr id="25" name="object 25"/>
            <p:cNvSpPr/>
            <p:nvPr/>
          </p:nvSpPr>
          <p:spPr>
            <a:xfrm>
              <a:off x="754265"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26" name="object 26"/>
            <p:cNvSpPr/>
            <p:nvPr/>
          </p:nvSpPr>
          <p:spPr>
            <a:xfrm>
              <a:off x="754265" y="2892920"/>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27" name="object 27"/>
            <p:cNvSpPr/>
            <p:nvPr/>
          </p:nvSpPr>
          <p:spPr>
            <a:xfrm>
              <a:off x="754265" y="289730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28" name="object 28"/>
            <p:cNvSpPr/>
            <p:nvPr/>
          </p:nvSpPr>
          <p:spPr>
            <a:xfrm>
              <a:off x="754265" y="2870923"/>
              <a:ext cx="8255" cy="40005"/>
            </a:xfrm>
            <a:custGeom>
              <a:avLst/>
              <a:gdLst/>
              <a:ahLst/>
              <a:cxnLst/>
              <a:rect l="l" t="t" r="r" b="b"/>
              <a:pathLst>
                <a:path w="8254" h="40005">
                  <a:moveTo>
                    <a:pt x="0" y="30784"/>
                  </a:moveTo>
                  <a:lnTo>
                    <a:pt x="3771" y="30784"/>
                  </a:lnTo>
                </a:path>
                <a:path w="8254" h="40005">
                  <a:moveTo>
                    <a:pt x="0" y="35179"/>
                  </a:moveTo>
                  <a:lnTo>
                    <a:pt x="3771" y="35179"/>
                  </a:lnTo>
                </a:path>
                <a:path w="8254" h="40005">
                  <a:moveTo>
                    <a:pt x="0" y="39573"/>
                  </a:moveTo>
                  <a:lnTo>
                    <a:pt x="3771" y="39573"/>
                  </a:lnTo>
                </a:path>
                <a:path w="8254" h="40005">
                  <a:moveTo>
                    <a:pt x="3962" y="0"/>
                  </a:moveTo>
                  <a:lnTo>
                    <a:pt x="7734" y="0"/>
                  </a:lnTo>
                </a:path>
              </a:pathLst>
            </a:custGeom>
            <a:ln w="4852">
              <a:solidFill>
                <a:srgbClr val="221F1F"/>
              </a:solidFill>
            </a:ln>
          </p:spPr>
          <p:txBody>
            <a:bodyPr wrap="square" lIns="0" tIns="0" rIns="0" bIns="0" rtlCol="0"/>
            <a:lstStyle/>
            <a:p>
              <a:endParaRPr/>
            </a:p>
          </p:txBody>
        </p:sp>
        <p:sp>
          <p:nvSpPr>
            <p:cNvPr id="29" name="object 29"/>
            <p:cNvSpPr/>
            <p:nvPr/>
          </p:nvSpPr>
          <p:spPr>
            <a:xfrm>
              <a:off x="758228"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0" name="object 30"/>
            <p:cNvSpPr/>
            <p:nvPr/>
          </p:nvSpPr>
          <p:spPr>
            <a:xfrm>
              <a:off x="758228" y="2870923"/>
              <a:ext cx="8255" cy="40005"/>
            </a:xfrm>
            <a:custGeom>
              <a:avLst/>
              <a:gdLst/>
              <a:ahLst/>
              <a:cxnLst/>
              <a:rect l="l" t="t" r="r" b="b"/>
              <a:pathLst>
                <a:path w="8254" h="40005">
                  <a:moveTo>
                    <a:pt x="0" y="21996"/>
                  </a:moveTo>
                  <a:lnTo>
                    <a:pt x="3771" y="21996"/>
                  </a:lnTo>
                </a:path>
                <a:path w="8254" h="40005">
                  <a:moveTo>
                    <a:pt x="0" y="35179"/>
                  </a:moveTo>
                  <a:lnTo>
                    <a:pt x="3771" y="35179"/>
                  </a:lnTo>
                </a:path>
                <a:path w="8254" h="40005">
                  <a:moveTo>
                    <a:pt x="0" y="39573"/>
                  </a:moveTo>
                  <a:lnTo>
                    <a:pt x="3771" y="39573"/>
                  </a:lnTo>
                </a:path>
                <a:path w="8254" h="40005">
                  <a:moveTo>
                    <a:pt x="3962" y="0"/>
                  </a:moveTo>
                  <a:lnTo>
                    <a:pt x="7734" y="0"/>
                  </a:lnTo>
                </a:path>
              </a:pathLst>
            </a:custGeom>
            <a:ln w="4852">
              <a:solidFill>
                <a:srgbClr val="221F1F"/>
              </a:solidFill>
            </a:ln>
          </p:spPr>
          <p:txBody>
            <a:bodyPr wrap="square" lIns="0" tIns="0" rIns="0" bIns="0" rtlCol="0"/>
            <a:lstStyle/>
            <a:p>
              <a:endParaRPr/>
            </a:p>
          </p:txBody>
        </p:sp>
        <p:sp>
          <p:nvSpPr>
            <p:cNvPr id="31" name="object 31"/>
            <p:cNvSpPr/>
            <p:nvPr/>
          </p:nvSpPr>
          <p:spPr>
            <a:xfrm>
              <a:off x="762190"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2" name="object 32"/>
            <p:cNvSpPr/>
            <p:nvPr/>
          </p:nvSpPr>
          <p:spPr>
            <a:xfrm>
              <a:off x="762190" y="2870923"/>
              <a:ext cx="8255" cy="40005"/>
            </a:xfrm>
            <a:custGeom>
              <a:avLst/>
              <a:gdLst/>
              <a:ahLst/>
              <a:cxnLst/>
              <a:rect l="l" t="t" r="r" b="b"/>
              <a:pathLst>
                <a:path w="8254" h="40005">
                  <a:moveTo>
                    <a:pt x="0" y="21996"/>
                  </a:moveTo>
                  <a:lnTo>
                    <a:pt x="3771" y="21996"/>
                  </a:lnTo>
                </a:path>
                <a:path w="8254" h="40005">
                  <a:moveTo>
                    <a:pt x="0" y="35179"/>
                  </a:moveTo>
                  <a:lnTo>
                    <a:pt x="3771" y="35179"/>
                  </a:lnTo>
                </a:path>
                <a:path w="8254" h="40005">
                  <a:moveTo>
                    <a:pt x="0" y="39573"/>
                  </a:moveTo>
                  <a:lnTo>
                    <a:pt x="3771" y="39573"/>
                  </a:lnTo>
                </a:path>
                <a:path w="8254" h="40005">
                  <a:moveTo>
                    <a:pt x="3962" y="0"/>
                  </a:moveTo>
                  <a:lnTo>
                    <a:pt x="7734" y="0"/>
                  </a:lnTo>
                </a:path>
              </a:pathLst>
            </a:custGeom>
            <a:ln w="4852">
              <a:solidFill>
                <a:srgbClr val="221F1F"/>
              </a:solidFill>
            </a:ln>
          </p:spPr>
          <p:txBody>
            <a:bodyPr wrap="square" lIns="0" tIns="0" rIns="0" bIns="0" rtlCol="0"/>
            <a:lstStyle/>
            <a:p>
              <a:endParaRPr/>
            </a:p>
          </p:txBody>
        </p:sp>
        <p:sp>
          <p:nvSpPr>
            <p:cNvPr id="33" name="object 33"/>
            <p:cNvSpPr/>
            <p:nvPr/>
          </p:nvSpPr>
          <p:spPr>
            <a:xfrm>
              <a:off x="766152"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4" name="object 34"/>
            <p:cNvSpPr/>
            <p:nvPr/>
          </p:nvSpPr>
          <p:spPr>
            <a:xfrm>
              <a:off x="766152" y="2870923"/>
              <a:ext cx="8255" cy="40005"/>
            </a:xfrm>
            <a:custGeom>
              <a:avLst/>
              <a:gdLst/>
              <a:ahLst/>
              <a:cxnLst/>
              <a:rect l="l" t="t" r="r" b="b"/>
              <a:pathLst>
                <a:path w="8254" h="40005">
                  <a:moveTo>
                    <a:pt x="0" y="21996"/>
                  </a:moveTo>
                  <a:lnTo>
                    <a:pt x="3771" y="21996"/>
                  </a:lnTo>
                </a:path>
                <a:path w="8254" h="40005">
                  <a:moveTo>
                    <a:pt x="0" y="35179"/>
                  </a:moveTo>
                  <a:lnTo>
                    <a:pt x="3771" y="35179"/>
                  </a:lnTo>
                </a:path>
                <a:path w="8254" h="40005">
                  <a:moveTo>
                    <a:pt x="0" y="39573"/>
                  </a:moveTo>
                  <a:lnTo>
                    <a:pt x="3771" y="39573"/>
                  </a:lnTo>
                </a:path>
                <a:path w="8254" h="40005">
                  <a:moveTo>
                    <a:pt x="3962" y="0"/>
                  </a:moveTo>
                  <a:lnTo>
                    <a:pt x="7734" y="0"/>
                  </a:lnTo>
                </a:path>
              </a:pathLst>
            </a:custGeom>
            <a:ln w="4852">
              <a:solidFill>
                <a:srgbClr val="221F1F"/>
              </a:solidFill>
            </a:ln>
          </p:spPr>
          <p:txBody>
            <a:bodyPr wrap="square" lIns="0" tIns="0" rIns="0" bIns="0" rtlCol="0"/>
            <a:lstStyle/>
            <a:p>
              <a:endParaRPr/>
            </a:p>
          </p:txBody>
        </p:sp>
        <p:sp>
          <p:nvSpPr>
            <p:cNvPr id="35" name="object 35"/>
            <p:cNvSpPr/>
            <p:nvPr/>
          </p:nvSpPr>
          <p:spPr>
            <a:xfrm>
              <a:off x="770115"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6" name="object 36"/>
            <p:cNvSpPr/>
            <p:nvPr/>
          </p:nvSpPr>
          <p:spPr>
            <a:xfrm>
              <a:off x="770115" y="2870923"/>
              <a:ext cx="24130" cy="40005"/>
            </a:xfrm>
            <a:custGeom>
              <a:avLst/>
              <a:gdLst/>
              <a:ahLst/>
              <a:cxnLst/>
              <a:rect l="l" t="t" r="r" b="b"/>
              <a:pathLst>
                <a:path w="24129" h="40005">
                  <a:moveTo>
                    <a:pt x="0" y="21996"/>
                  </a:moveTo>
                  <a:lnTo>
                    <a:pt x="3771" y="21996"/>
                  </a:lnTo>
                </a:path>
                <a:path w="24129" h="40005">
                  <a:moveTo>
                    <a:pt x="0" y="35179"/>
                  </a:moveTo>
                  <a:lnTo>
                    <a:pt x="3771" y="35179"/>
                  </a:lnTo>
                </a:path>
                <a:path w="24129" h="40005">
                  <a:moveTo>
                    <a:pt x="0" y="39573"/>
                  </a:moveTo>
                  <a:lnTo>
                    <a:pt x="3771" y="39573"/>
                  </a:lnTo>
                </a:path>
                <a:path w="24129" h="40005">
                  <a:moveTo>
                    <a:pt x="3962" y="39573"/>
                  </a:moveTo>
                  <a:lnTo>
                    <a:pt x="7734" y="39573"/>
                  </a:lnTo>
                </a:path>
                <a:path w="24129" h="40005">
                  <a:moveTo>
                    <a:pt x="7924" y="39573"/>
                  </a:moveTo>
                  <a:lnTo>
                    <a:pt x="11696" y="39573"/>
                  </a:lnTo>
                </a:path>
                <a:path w="24129" h="40005">
                  <a:moveTo>
                    <a:pt x="11861" y="39573"/>
                  </a:moveTo>
                  <a:lnTo>
                    <a:pt x="15646" y="39573"/>
                  </a:lnTo>
                </a:path>
                <a:path w="24129" h="40005">
                  <a:moveTo>
                    <a:pt x="15836" y="39573"/>
                  </a:moveTo>
                  <a:lnTo>
                    <a:pt x="19608" y="39573"/>
                  </a:lnTo>
                </a:path>
                <a:path w="24129" h="40005">
                  <a:moveTo>
                    <a:pt x="19786" y="39573"/>
                  </a:moveTo>
                  <a:lnTo>
                    <a:pt x="23571" y="39573"/>
                  </a:lnTo>
                </a:path>
                <a:path w="24129" h="40005">
                  <a:moveTo>
                    <a:pt x="15836" y="39573"/>
                  </a:moveTo>
                  <a:lnTo>
                    <a:pt x="19608" y="39573"/>
                  </a:lnTo>
                </a:path>
                <a:path w="24129" h="40005">
                  <a:moveTo>
                    <a:pt x="3962" y="0"/>
                  </a:moveTo>
                  <a:lnTo>
                    <a:pt x="7734" y="0"/>
                  </a:lnTo>
                </a:path>
              </a:pathLst>
            </a:custGeom>
            <a:ln w="4852">
              <a:solidFill>
                <a:srgbClr val="221F1F"/>
              </a:solidFill>
            </a:ln>
          </p:spPr>
          <p:txBody>
            <a:bodyPr wrap="square" lIns="0" tIns="0" rIns="0" bIns="0" rtlCol="0"/>
            <a:lstStyle/>
            <a:p>
              <a:endParaRPr/>
            </a:p>
          </p:txBody>
        </p:sp>
        <p:sp>
          <p:nvSpPr>
            <p:cNvPr id="37" name="object 37"/>
            <p:cNvSpPr/>
            <p:nvPr/>
          </p:nvSpPr>
          <p:spPr>
            <a:xfrm>
              <a:off x="774077"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8" name="object 38"/>
            <p:cNvSpPr/>
            <p:nvPr/>
          </p:nvSpPr>
          <p:spPr>
            <a:xfrm>
              <a:off x="758228" y="2870923"/>
              <a:ext cx="40005" cy="35560"/>
            </a:xfrm>
            <a:custGeom>
              <a:avLst/>
              <a:gdLst/>
              <a:ahLst/>
              <a:cxnLst/>
              <a:rect l="l" t="t" r="r" b="b"/>
              <a:pathLst>
                <a:path w="40004" h="35560">
                  <a:moveTo>
                    <a:pt x="15849" y="21996"/>
                  </a:moveTo>
                  <a:lnTo>
                    <a:pt x="19621" y="21996"/>
                  </a:lnTo>
                </a:path>
                <a:path w="40004" h="35560">
                  <a:moveTo>
                    <a:pt x="15849" y="35179"/>
                  </a:moveTo>
                  <a:lnTo>
                    <a:pt x="19621" y="35179"/>
                  </a:lnTo>
                </a:path>
                <a:path w="40004" h="35560">
                  <a:moveTo>
                    <a:pt x="19799" y="35179"/>
                  </a:moveTo>
                  <a:lnTo>
                    <a:pt x="23583" y="35179"/>
                  </a:lnTo>
                </a:path>
                <a:path w="40004" h="35560">
                  <a:moveTo>
                    <a:pt x="23748" y="35179"/>
                  </a:moveTo>
                  <a:lnTo>
                    <a:pt x="27533" y="35179"/>
                  </a:lnTo>
                </a:path>
                <a:path w="40004" h="35560">
                  <a:moveTo>
                    <a:pt x="27711" y="35179"/>
                  </a:moveTo>
                  <a:lnTo>
                    <a:pt x="31495" y="35179"/>
                  </a:lnTo>
                </a:path>
                <a:path w="40004" h="35560">
                  <a:moveTo>
                    <a:pt x="31673" y="35179"/>
                  </a:moveTo>
                  <a:lnTo>
                    <a:pt x="35458" y="35179"/>
                  </a:lnTo>
                </a:path>
                <a:path w="40004" h="35560">
                  <a:moveTo>
                    <a:pt x="35636" y="35179"/>
                  </a:moveTo>
                  <a:lnTo>
                    <a:pt x="39420" y="35179"/>
                  </a:lnTo>
                </a:path>
                <a:path w="40004" h="35560">
                  <a:moveTo>
                    <a:pt x="35636" y="35179"/>
                  </a:moveTo>
                  <a:lnTo>
                    <a:pt x="39420" y="35179"/>
                  </a:lnTo>
                </a:path>
                <a:path w="40004" h="35560">
                  <a:moveTo>
                    <a:pt x="19811" y="0"/>
                  </a:moveTo>
                  <a:lnTo>
                    <a:pt x="23583" y="0"/>
                  </a:lnTo>
                </a:path>
                <a:path w="40004" h="35560">
                  <a:moveTo>
                    <a:pt x="0" y="4394"/>
                  </a:moveTo>
                  <a:lnTo>
                    <a:pt x="3771" y="4394"/>
                  </a:lnTo>
                </a:path>
                <a:path w="40004" h="35560">
                  <a:moveTo>
                    <a:pt x="3962" y="4394"/>
                  </a:moveTo>
                  <a:lnTo>
                    <a:pt x="7734" y="4394"/>
                  </a:lnTo>
                </a:path>
                <a:path w="40004" h="35560">
                  <a:moveTo>
                    <a:pt x="7924" y="4394"/>
                  </a:moveTo>
                  <a:lnTo>
                    <a:pt x="11696" y="4394"/>
                  </a:lnTo>
                </a:path>
                <a:path w="40004" h="35560">
                  <a:moveTo>
                    <a:pt x="11887" y="4394"/>
                  </a:moveTo>
                  <a:lnTo>
                    <a:pt x="15659" y="4394"/>
                  </a:lnTo>
                </a:path>
                <a:path w="40004" h="35560">
                  <a:moveTo>
                    <a:pt x="15849" y="4394"/>
                  </a:moveTo>
                  <a:lnTo>
                    <a:pt x="19621" y="4394"/>
                  </a:lnTo>
                </a:path>
                <a:path w="40004" h="35560">
                  <a:moveTo>
                    <a:pt x="19811" y="4394"/>
                  </a:moveTo>
                  <a:lnTo>
                    <a:pt x="23583" y="4394"/>
                  </a:lnTo>
                </a:path>
                <a:path w="40004" h="35560">
                  <a:moveTo>
                    <a:pt x="0" y="8788"/>
                  </a:moveTo>
                  <a:lnTo>
                    <a:pt x="3771" y="8788"/>
                  </a:lnTo>
                </a:path>
                <a:path w="40004" h="35560">
                  <a:moveTo>
                    <a:pt x="3962" y="8788"/>
                  </a:moveTo>
                  <a:lnTo>
                    <a:pt x="7734" y="8788"/>
                  </a:lnTo>
                </a:path>
                <a:path w="40004" h="35560">
                  <a:moveTo>
                    <a:pt x="7924" y="8788"/>
                  </a:moveTo>
                  <a:lnTo>
                    <a:pt x="11696" y="8788"/>
                  </a:lnTo>
                </a:path>
                <a:path w="40004" h="35560">
                  <a:moveTo>
                    <a:pt x="11887" y="8788"/>
                  </a:moveTo>
                  <a:lnTo>
                    <a:pt x="15659" y="8788"/>
                  </a:lnTo>
                </a:path>
                <a:path w="40004" h="35560">
                  <a:moveTo>
                    <a:pt x="15849" y="8788"/>
                  </a:moveTo>
                  <a:lnTo>
                    <a:pt x="19621" y="8788"/>
                  </a:lnTo>
                </a:path>
                <a:path w="40004" h="35560">
                  <a:moveTo>
                    <a:pt x="19811" y="8788"/>
                  </a:moveTo>
                  <a:lnTo>
                    <a:pt x="23583" y="8788"/>
                  </a:lnTo>
                </a:path>
              </a:pathLst>
            </a:custGeom>
            <a:ln w="4852">
              <a:solidFill>
                <a:srgbClr val="221F1F"/>
              </a:solidFill>
            </a:ln>
          </p:spPr>
          <p:txBody>
            <a:bodyPr wrap="square" lIns="0" tIns="0" rIns="0" bIns="0" rtlCol="0"/>
            <a:lstStyle/>
            <a:p>
              <a:endParaRPr/>
            </a:p>
          </p:txBody>
        </p:sp>
        <p:sp>
          <p:nvSpPr>
            <p:cNvPr id="39" name="object 39"/>
            <p:cNvSpPr/>
            <p:nvPr/>
          </p:nvSpPr>
          <p:spPr>
            <a:xfrm>
              <a:off x="758228" y="2901708"/>
              <a:ext cx="43815" cy="0"/>
            </a:xfrm>
            <a:custGeom>
              <a:avLst/>
              <a:gdLst/>
              <a:ahLst/>
              <a:cxnLst/>
              <a:rect l="l" t="t" r="r" b="b"/>
              <a:pathLst>
                <a:path w="43815">
                  <a:moveTo>
                    <a:pt x="0" y="0"/>
                  </a:moveTo>
                  <a:lnTo>
                    <a:pt x="3771" y="0"/>
                  </a:lnTo>
                </a:path>
                <a:path w="43815">
                  <a:moveTo>
                    <a:pt x="3962" y="0"/>
                  </a:moveTo>
                  <a:lnTo>
                    <a:pt x="7734" y="0"/>
                  </a:lnTo>
                </a:path>
                <a:path w="43815">
                  <a:moveTo>
                    <a:pt x="7924" y="0"/>
                  </a:moveTo>
                  <a:lnTo>
                    <a:pt x="11696" y="0"/>
                  </a:lnTo>
                </a:path>
                <a:path w="43815">
                  <a:moveTo>
                    <a:pt x="11887" y="0"/>
                  </a:moveTo>
                  <a:lnTo>
                    <a:pt x="15659" y="0"/>
                  </a:lnTo>
                </a:path>
                <a:path w="43815">
                  <a:moveTo>
                    <a:pt x="15849" y="0"/>
                  </a:moveTo>
                  <a:lnTo>
                    <a:pt x="19621" y="0"/>
                  </a:lnTo>
                </a:path>
                <a:path w="43815">
                  <a:moveTo>
                    <a:pt x="19811" y="0"/>
                  </a:moveTo>
                  <a:lnTo>
                    <a:pt x="23583" y="0"/>
                  </a:lnTo>
                </a:path>
                <a:path w="43815">
                  <a:moveTo>
                    <a:pt x="23748" y="0"/>
                  </a:moveTo>
                  <a:lnTo>
                    <a:pt x="27533" y="0"/>
                  </a:lnTo>
                </a:path>
                <a:path w="43815">
                  <a:moveTo>
                    <a:pt x="27724" y="0"/>
                  </a:moveTo>
                  <a:lnTo>
                    <a:pt x="31495" y="0"/>
                  </a:lnTo>
                </a:path>
                <a:path w="43815">
                  <a:moveTo>
                    <a:pt x="31673" y="0"/>
                  </a:moveTo>
                  <a:lnTo>
                    <a:pt x="35458" y="0"/>
                  </a:lnTo>
                </a:path>
                <a:path w="43815">
                  <a:moveTo>
                    <a:pt x="35648" y="0"/>
                  </a:moveTo>
                  <a:lnTo>
                    <a:pt x="39420" y="0"/>
                  </a:lnTo>
                </a:path>
                <a:path w="43815">
                  <a:moveTo>
                    <a:pt x="39598" y="0"/>
                  </a:moveTo>
                  <a:lnTo>
                    <a:pt x="43383" y="0"/>
                  </a:lnTo>
                </a:path>
                <a:path w="43815">
                  <a:moveTo>
                    <a:pt x="39598" y="0"/>
                  </a:moveTo>
                  <a:lnTo>
                    <a:pt x="43383" y="0"/>
                  </a:lnTo>
                </a:path>
              </a:pathLst>
            </a:custGeom>
            <a:ln w="4837">
              <a:solidFill>
                <a:srgbClr val="221F1F"/>
              </a:solidFill>
            </a:ln>
          </p:spPr>
          <p:txBody>
            <a:bodyPr wrap="square" lIns="0" tIns="0" rIns="0" bIns="0" rtlCol="0"/>
            <a:lstStyle/>
            <a:p>
              <a:endParaRPr/>
            </a:p>
          </p:txBody>
        </p:sp>
        <p:sp>
          <p:nvSpPr>
            <p:cNvPr id="40" name="object 40"/>
            <p:cNvSpPr/>
            <p:nvPr/>
          </p:nvSpPr>
          <p:spPr>
            <a:xfrm>
              <a:off x="758228" y="2884119"/>
              <a:ext cx="24130" cy="0"/>
            </a:xfrm>
            <a:custGeom>
              <a:avLst/>
              <a:gdLst/>
              <a:ahLst/>
              <a:cxnLst/>
              <a:rect l="l" t="t" r="r" b="b"/>
              <a:pathLst>
                <a:path w="24129">
                  <a:moveTo>
                    <a:pt x="0" y="0"/>
                  </a:moveTo>
                  <a:lnTo>
                    <a:pt x="3771" y="0"/>
                  </a:lnTo>
                </a:path>
                <a:path w="24129">
                  <a:moveTo>
                    <a:pt x="3962" y="0"/>
                  </a:moveTo>
                  <a:lnTo>
                    <a:pt x="7734" y="0"/>
                  </a:lnTo>
                </a:path>
                <a:path w="24129">
                  <a:moveTo>
                    <a:pt x="7924" y="0"/>
                  </a:moveTo>
                  <a:lnTo>
                    <a:pt x="11696" y="0"/>
                  </a:lnTo>
                </a:path>
                <a:path w="24129">
                  <a:moveTo>
                    <a:pt x="11887" y="0"/>
                  </a:moveTo>
                  <a:lnTo>
                    <a:pt x="15659" y="0"/>
                  </a:lnTo>
                </a:path>
                <a:path w="24129">
                  <a:moveTo>
                    <a:pt x="15849" y="0"/>
                  </a:moveTo>
                  <a:lnTo>
                    <a:pt x="19621" y="0"/>
                  </a:lnTo>
                </a:path>
                <a:path w="24129">
                  <a:moveTo>
                    <a:pt x="19811" y="0"/>
                  </a:moveTo>
                  <a:lnTo>
                    <a:pt x="23583" y="0"/>
                  </a:lnTo>
                </a:path>
              </a:pathLst>
            </a:custGeom>
            <a:ln w="4847">
              <a:solidFill>
                <a:srgbClr val="221F1F"/>
              </a:solidFill>
            </a:ln>
          </p:spPr>
          <p:txBody>
            <a:bodyPr wrap="square" lIns="0" tIns="0" rIns="0" bIns="0" rtlCol="0"/>
            <a:lstStyle/>
            <a:p>
              <a:endParaRPr/>
            </a:p>
          </p:txBody>
        </p:sp>
        <p:sp>
          <p:nvSpPr>
            <p:cNvPr id="41" name="object 41"/>
            <p:cNvSpPr/>
            <p:nvPr/>
          </p:nvSpPr>
          <p:spPr>
            <a:xfrm>
              <a:off x="758228" y="2897314"/>
              <a:ext cx="24130" cy="0"/>
            </a:xfrm>
            <a:custGeom>
              <a:avLst/>
              <a:gdLst/>
              <a:ahLst/>
              <a:cxnLst/>
              <a:rect l="l" t="t" r="r" b="b"/>
              <a:pathLst>
                <a:path w="24129">
                  <a:moveTo>
                    <a:pt x="0" y="0"/>
                  </a:moveTo>
                  <a:lnTo>
                    <a:pt x="3771" y="0"/>
                  </a:lnTo>
                </a:path>
                <a:path w="24129">
                  <a:moveTo>
                    <a:pt x="3962" y="0"/>
                  </a:moveTo>
                  <a:lnTo>
                    <a:pt x="7734" y="0"/>
                  </a:lnTo>
                </a:path>
                <a:path w="24129">
                  <a:moveTo>
                    <a:pt x="7924" y="0"/>
                  </a:moveTo>
                  <a:lnTo>
                    <a:pt x="11696" y="0"/>
                  </a:lnTo>
                </a:path>
                <a:path w="24129">
                  <a:moveTo>
                    <a:pt x="11887" y="0"/>
                  </a:moveTo>
                  <a:lnTo>
                    <a:pt x="15659" y="0"/>
                  </a:lnTo>
                </a:path>
                <a:path w="24129">
                  <a:moveTo>
                    <a:pt x="15849" y="0"/>
                  </a:moveTo>
                  <a:lnTo>
                    <a:pt x="19621" y="0"/>
                  </a:lnTo>
                </a:path>
                <a:path w="24129">
                  <a:moveTo>
                    <a:pt x="19811" y="0"/>
                  </a:moveTo>
                  <a:lnTo>
                    <a:pt x="23583" y="0"/>
                  </a:lnTo>
                </a:path>
              </a:pathLst>
            </a:custGeom>
            <a:ln w="4852">
              <a:solidFill>
                <a:srgbClr val="221F1F"/>
              </a:solidFill>
            </a:ln>
          </p:spPr>
          <p:txBody>
            <a:bodyPr wrap="square" lIns="0" tIns="0" rIns="0" bIns="0" rtlCol="0"/>
            <a:lstStyle/>
            <a:p>
              <a:endParaRPr/>
            </a:p>
          </p:txBody>
        </p:sp>
        <p:sp>
          <p:nvSpPr>
            <p:cNvPr id="42" name="object 42"/>
            <p:cNvSpPr/>
            <p:nvPr/>
          </p:nvSpPr>
          <p:spPr>
            <a:xfrm>
              <a:off x="778040"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43" name="object 43"/>
            <p:cNvSpPr/>
            <p:nvPr/>
          </p:nvSpPr>
          <p:spPr>
            <a:xfrm>
              <a:off x="778040" y="2870923"/>
              <a:ext cx="8255" cy="22225"/>
            </a:xfrm>
            <a:custGeom>
              <a:avLst/>
              <a:gdLst/>
              <a:ahLst/>
              <a:cxnLst/>
              <a:rect l="l" t="t" r="r" b="b"/>
              <a:pathLst>
                <a:path w="8254" h="22225">
                  <a:moveTo>
                    <a:pt x="0" y="21996"/>
                  </a:moveTo>
                  <a:lnTo>
                    <a:pt x="3771" y="21996"/>
                  </a:lnTo>
                </a:path>
                <a:path w="8254" h="22225">
                  <a:moveTo>
                    <a:pt x="3937" y="0"/>
                  </a:moveTo>
                  <a:lnTo>
                    <a:pt x="7721" y="0"/>
                  </a:lnTo>
                </a:path>
                <a:path w="8254" h="22225">
                  <a:moveTo>
                    <a:pt x="3937" y="4394"/>
                  </a:moveTo>
                  <a:lnTo>
                    <a:pt x="7721" y="4394"/>
                  </a:lnTo>
                </a:path>
                <a:path w="8254" h="22225">
                  <a:moveTo>
                    <a:pt x="3937" y="8788"/>
                  </a:moveTo>
                  <a:lnTo>
                    <a:pt x="7721" y="8788"/>
                  </a:lnTo>
                </a:path>
                <a:path w="8254" h="22225">
                  <a:moveTo>
                    <a:pt x="3937" y="13182"/>
                  </a:moveTo>
                  <a:lnTo>
                    <a:pt x="7721" y="13182"/>
                  </a:lnTo>
                </a:path>
              </a:pathLst>
            </a:custGeom>
            <a:ln w="4852">
              <a:solidFill>
                <a:srgbClr val="221F1F"/>
              </a:solidFill>
            </a:ln>
          </p:spPr>
          <p:txBody>
            <a:bodyPr wrap="square" lIns="0" tIns="0" rIns="0" bIns="0" rtlCol="0"/>
            <a:lstStyle/>
            <a:p>
              <a:endParaRPr/>
            </a:p>
          </p:txBody>
        </p:sp>
        <p:sp>
          <p:nvSpPr>
            <p:cNvPr id="44" name="object 44"/>
            <p:cNvSpPr/>
            <p:nvPr/>
          </p:nvSpPr>
          <p:spPr>
            <a:xfrm>
              <a:off x="781977" y="2888513"/>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45" name="object 45"/>
            <p:cNvSpPr/>
            <p:nvPr/>
          </p:nvSpPr>
          <p:spPr>
            <a:xfrm>
              <a:off x="781977" y="2892920"/>
              <a:ext cx="15875" cy="0"/>
            </a:xfrm>
            <a:custGeom>
              <a:avLst/>
              <a:gdLst/>
              <a:ahLst/>
              <a:cxnLst/>
              <a:rect l="l" t="t" r="r" b="b"/>
              <a:pathLst>
                <a:path w="15875">
                  <a:moveTo>
                    <a:pt x="0" y="0"/>
                  </a:moveTo>
                  <a:lnTo>
                    <a:pt x="3784" y="0"/>
                  </a:lnTo>
                </a:path>
                <a:path w="15875">
                  <a:moveTo>
                    <a:pt x="3975" y="0"/>
                  </a:moveTo>
                  <a:lnTo>
                    <a:pt x="7746" y="0"/>
                  </a:lnTo>
                </a:path>
                <a:path w="15875">
                  <a:moveTo>
                    <a:pt x="7924" y="0"/>
                  </a:moveTo>
                  <a:lnTo>
                    <a:pt x="11709" y="0"/>
                  </a:lnTo>
                </a:path>
                <a:path w="15875">
                  <a:moveTo>
                    <a:pt x="11899" y="0"/>
                  </a:moveTo>
                  <a:lnTo>
                    <a:pt x="15671" y="0"/>
                  </a:lnTo>
                </a:path>
              </a:pathLst>
            </a:custGeom>
            <a:ln w="4852">
              <a:solidFill>
                <a:srgbClr val="221F1F"/>
              </a:solidFill>
            </a:ln>
          </p:spPr>
          <p:txBody>
            <a:bodyPr wrap="square" lIns="0" tIns="0" rIns="0" bIns="0" rtlCol="0"/>
            <a:lstStyle/>
            <a:p>
              <a:endParaRPr/>
            </a:p>
          </p:txBody>
        </p:sp>
        <p:sp>
          <p:nvSpPr>
            <p:cNvPr id="46" name="object 46"/>
            <p:cNvSpPr/>
            <p:nvPr/>
          </p:nvSpPr>
          <p:spPr>
            <a:xfrm>
              <a:off x="781977" y="2897301"/>
              <a:ext cx="19685" cy="0"/>
            </a:xfrm>
            <a:custGeom>
              <a:avLst/>
              <a:gdLst/>
              <a:ahLst/>
              <a:cxnLst/>
              <a:rect l="l" t="t" r="r" b="b"/>
              <a:pathLst>
                <a:path w="19684">
                  <a:moveTo>
                    <a:pt x="0" y="0"/>
                  </a:moveTo>
                  <a:lnTo>
                    <a:pt x="3784" y="0"/>
                  </a:lnTo>
                </a:path>
                <a:path w="19684">
                  <a:moveTo>
                    <a:pt x="3975" y="0"/>
                  </a:moveTo>
                  <a:lnTo>
                    <a:pt x="7746" y="0"/>
                  </a:lnTo>
                </a:path>
                <a:path w="19684">
                  <a:moveTo>
                    <a:pt x="7924" y="0"/>
                  </a:moveTo>
                  <a:lnTo>
                    <a:pt x="11709" y="0"/>
                  </a:lnTo>
                </a:path>
                <a:path w="19684">
                  <a:moveTo>
                    <a:pt x="11899" y="0"/>
                  </a:moveTo>
                  <a:lnTo>
                    <a:pt x="15671" y="0"/>
                  </a:lnTo>
                </a:path>
                <a:path w="19684">
                  <a:moveTo>
                    <a:pt x="15849" y="0"/>
                  </a:moveTo>
                  <a:lnTo>
                    <a:pt x="19634" y="0"/>
                  </a:lnTo>
                </a:path>
              </a:pathLst>
            </a:custGeom>
            <a:ln w="4850">
              <a:solidFill>
                <a:srgbClr val="221F1F"/>
              </a:solidFill>
            </a:ln>
          </p:spPr>
          <p:txBody>
            <a:bodyPr wrap="square" lIns="0" tIns="0" rIns="0" bIns="0" rtlCol="0"/>
            <a:lstStyle/>
            <a:p>
              <a:endParaRPr/>
            </a:p>
          </p:txBody>
        </p:sp>
        <p:sp>
          <p:nvSpPr>
            <p:cNvPr id="47" name="object 47"/>
            <p:cNvSpPr/>
            <p:nvPr/>
          </p:nvSpPr>
          <p:spPr>
            <a:xfrm>
              <a:off x="785952" y="2870923"/>
              <a:ext cx="3810" cy="13335"/>
            </a:xfrm>
            <a:custGeom>
              <a:avLst/>
              <a:gdLst/>
              <a:ahLst/>
              <a:cxnLst/>
              <a:rect l="l" t="t" r="r" b="b"/>
              <a:pathLst>
                <a:path w="3809" h="13335">
                  <a:moveTo>
                    <a:pt x="0" y="0"/>
                  </a:moveTo>
                  <a:lnTo>
                    <a:pt x="3771" y="0"/>
                  </a:lnTo>
                </a:path>
                <a:path w="3809" h="13335">
                  <a:moveTo>
                    <a:pt x="0" y="4394"/>
                  </a:moveTo>
                  <a:lnTo>
                    <a:pt x="3771" y="4394"/>
                  </a:lnTo>
                </a:path>
                <a:path w="3809" h="13335">
                  <a:moveTo>
                    <a:pt x="0" y="8788"/>
                  </a:moveTo>
                  <a:lnTo>
                    <a:pt x="3771" y="8788"/>
                  </a:lnTo>
                </a:path>
                <a:path w="3809" h="13335">
                  <a:moveTo>
                    <a:pt x="0" y="13182"/>
                  </a:moveTo>
                  <a:lnTo>
                    <a:pt x="3771" y="13182"/>
                  </a:lnTo>
                </a:path>
              </a:pathLst>
            </a:custGeom>
            <a:ln w="4852">
              <a:solidFill>
                <a:srgbClr val="221F1F"/>
              </a:solidFill>
            </a:ln>
          </p:spPr>
          <p:txBody>
            <a:bodyPr wrap="square" lIns="0" tIns="0" rIns="0" bIns="0" rtlCol="0"/>
            <a:lstStyle/>
            <a:p>
              <a:endParaRPr/>
            </a:p>
          </p:txBody>
        </p:sp>
        <p:sp>
          <p:nvSpPr>
            <p:cNvPr id="48" name="object 48"/>
            <p:cNvSpPr/>
            <p:nvPr/>
          </p:nvSpPr>
          <p:spPr>
            <a:xfrm>
              <a:off x="785952"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49" name="object 49"/>
            <p:cNvSpPr/>
            <p:nvPr/>
          </p:nvSpPr>
          <p:spPr>
            <a:xfrm>
              <a:off x="789901" y="2870923"/>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50" name="object 50"/>
            <p:cNvSpPr/>
            <p:nvPr/>
          </p:nvSpPr>
          <p:spPr>
            <a:xfrm>
              <a:off x="789901" y="2888513"/>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51" name="object 51"/>
            <p:cNvSpPr/>
            <p:nvPr/>
          </p:nvSpPr>
          <p:spPr>
            <a:xfrm>
              <a:off x="793864" y="2870923"/>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52" name="object 52"/>
            <p:cNvSpPr/>
            <p:nvPr/>
          </p:nvSpPr>
          <p:spPr>
            <a:xfrm>
              <a:off x="793864" y="2888513"/>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53" name="object 53"/>
            <p:cNvSpPr/>
            <p:nvPr/>
          </p:nvSpPr>
          <p:spPr>
            <a:xfrm>
              <a:off x="797826" y="2870923"/>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54" name="object 54"/>
            <p:cNvSpPr/>
            <p:nvPr/>
          </p:nvSpPr>
          <p:spPr>
            <a:xfrm>
              <a:off x="797826" y="2888513"/>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55" name="object 55"/>
            <p:cNvSpPr/>
            <p:nvPr/>
          </p:nvSpPr>
          <p:spPr>
            <a:xfrm>
              <a:off x="797826" y="2870923"/>
              <a:ext cx="8255" cy="22225"/>
            </a:xfrm>
            <a:custGeom>
              <a:avLst/>
              <a:gdLst/>
              <a:ahLst/>
              <a:cxnLst/>
              <a:rect l="l" t="t" r="r" b="b"/>
              <a:pathLst>
                <a:path w="8254" h="22225">
                  <a:moveTo>
                    <a:pt x="0" y="21996"/>
                  </a:moveTo>
                  <a:lnTo>
                    <a:pt x="3784" y="21996"/>
                  </a:lnTo>
                </a:path>
                <a:path w="8254" h="22225">
                  <a:moveTo>
                    <a:pt x="3962" y="0"/>
                  </a:moveTo>
                  <a:lnTo>
                    <a:pt x="7746" y="0"/>
                  </a:lnTo>
                </a:path>
              </a:pathLst>
            </a:custGeom>
            <a:ln w="4852">
              <a:solidFill>
                <a:srgbClr val="221F1F"/>
              </a:solidFill>
            </a:ln>
          </p:spPr>
          <p:txBody>
            <a:bodyPr wrap="square" lIns="0" tIns="0" rIns="0" bIns="0" rtlCol="0"/>
            <a:lstStyle/>
            <a:p>
              <a:endParaRPr/>
            </a:p>
          </p:txBody>
        </p:sp>
        <p:sp>
          <p:nvSpPr>
            <p:cNvPr id="56" name="object 56"/>
            <p:cNvSpPr/>
            <p:nvPr/>
          </p:nvSpPr>
          <p:spPr>
            <a:xfrm>
              <a:off x="801789" y="2888513"/>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57" name="object 57"/>
            <p:cNvSpPr/>
            <p:nvPr/>
          </p:nvSpPr>
          <p:spPr>
            <a:xfrm>
              <a:off x="801789" y="2870923"/>
              <a:ext cx="8255" cy="22225"/>
            </a:xfrm>
            <a:custGeom>
              <a:avLst/>
              <a:gdLst/>
              <a:ahLst/>
              <a:cxnLst/>
              <a:rect l="l" t="t" r="r" b="b"/>
              <a:pathLst>
                <a:path w="8254" h="22225">
                  <a:moveTo>
                    <a:pt x="0" y="21996"/>
                  </a:moveTo>
                  <a:lnTo>
                    <a:pt x="3784" y="21996"/>
                  </a:lnTo>
                </a:path>
                <a:path w="8254" h="22225">
                  <a:moveTo>
                    <a:pt x="3962" y="0"/>
                  </a:moveTo>
                  <a:lnTo>
                    <a:pt x="7746" y="0"/>
                  </a:lnTo>
                </a:path>
              </a:pathLst>
            </a:custGeom>
            <a:ln w="4852">
              <a:solidFill>
                <a:srgbClr val="221F1F"/>
              </a:solidFill>
            </a:ln>
          </p:spPr>
          <p:txBody>
            <a:bodyPr wrap="square" lIns="0" tIns="0" rIns="0" bIns="0" rtlCol="0"/>
            <a:lstStyle/>
            <a:p>
              <a:endParaRPr/>
            </a:p>
          </p:txBody>
        </p:sp>
        <p:sp>
          <p:nvSpPr>
            <p:cNvPr id="58" name="object 58"/>
            <p:cNvSpPr/>
            <p:nvPr/>
          </p:nvSpPr>
          <p:spPr>
            <a:xfrm>
              <a:off x="805751" y="2888513"/>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59" name="object 59"/>
            <p:cNvSpPr/>
            <p:nvPr/>
          </p:nvSpPr>
          <p:spPr>
            <a:xfrm>
              <a:off x="789901" y="2870923"/>
              <a:ext cx="24130" cy="22225"/>
            </a:xfrm>
            <a:custGeom>
              <a:avLst/>
              <a:gdLst/>
              <a:ahLst/>
              <a:cxnLst/>
              <a:rect l="l" t="t" r="r" b="b"/>
              <a:pathLst>
                <a:path w="24130" h="22225">
                  <a:moveTo>
                    <a:pt x="15849" y="21996"/>
                  </a:moveTo>
                  <a:lnTo>
                    <a:pt x="19634" y="21996"/>
                  </a:lnTo>
                </a:path>
                <a:path w="24130" h="22225">
                  <a:moveTo>
                    <a:pt x="19811" y="0"/>
                  </a:moveTo>
                  <a:lnTo>
                    <a:pt x="23583" y="0"/>
                  </a:lnTo>
                </a:path>
                <a:path w="24130" h="22225">
                  <a:moveTo>
                    <a:pt x="0" y="4394"/>
                  </a:moveTo>
                  <a:lnTo>
                    <a:pt x="3784" y="4394"/>
                  </a:lnTo>
                </a:path>
                <a:path w="24130" h="22225">
                  <a:moveTo>
                    <a:pt x="3962" y="4394"/>
                  </a:moveTo>
                  <a:lnTo>
                    <a:pt x="7746" y="4394"/>
                  </a:lnTo>
                </a:path>
                <a:path w="24130" h="22225">
                  <a:moveTo>
                    <a:pt x="7924" y="4394"/>
                  </a:moveTo>
                  <a:lnTo>
                    <a:pt x="11709" y="4394"/>
                  </a:lnTo>
                </a:path>
                <a:path w="24130" h="22225">
                  <a:moveTo>
                    <a:pt x="11887" y="4394"/>
                  </a:moveTo>
                  <a:lnTo>
                    <a:pt x="15671" y="4394"/>
                  </a:lnTo>
                </a:path>
                <a:path w="24130" h="22225">
                  <a:moveTo>
                    <a:pt x="15849" y="4394"/>
                  </a:moveTo>
                  <a:lnTo>
                    <a:pt x="19634" y="4394"/>
                  </a:lnTo>
                </a:path>
                <a:path w="24130" h="22225">
                  <a:moveTo>
                    <a:pt x="19811" y="4394"/>
                  </a:moveTo>
                  <a:lnTo>
                    <a:pt x="23583" y="4394"/>
                  </a:lnTo>
                </a:path>
                <a:path w="24130" h="22225">
                  <a:moveTo>
                    <a:pt x="0" y="8788"/>
                  </a:moveTo>
                  <a:lnTo>
                    <a:pt x="3784" y="8788"/>
                  </a:lnTo>
                </a:path>
                <a:path w="24130" h="22225">
                  <a:moveTo>
                    <a:pt x="3962" y="8788"/>
                  </a:moveTo>
                  <a:lnTo>
                    <a:pt x="7746" y="8788"/>
                  </a:lnTo>
                </a:path>
                <a:path w="24130" h="22225">
                  <a:moveTo>
                    <a:pt x="7924" y="8788"/>
                  </a:moveTo>
                  <a:lnTo>
                    <a:pt x="11709" y="8788"/>
                  </a:lnTo>
                </a:path>
                <a:path w="24130" h="22225">
                  <a:moveTo>
                    <a:pt x="11887" y="8788"/>
                  </a:moveTo>
                  <a:lnTo>
                    <a:pt x="15671" y="8788"/>
                  </a:lnTo>
                </a:path>
                <a:path w="24130" h="22225">
                  <a:moveTo>
                    <a:pt x="15849" y="8788"/>
                  </a:moveTo>
                  <a:lnTo>
                    <a:pt x="19634" y="8788"/>
                  </a:lnTo>
                </a:path>
                <a:path w="24130" h="22225">
                  <a:moveTo>
                    <a:pt x="19811" y="8788"/>
                  </a:moveTo>
                  <a:lnTo>
                    <a:pt x="23583" y="8788"/>
                  </a:lnTo>
                </a:path>
              </a:pathLst>
            </a:custGeom>
            <a:ln w="4852">
              <a:solidFill>
                <a:srgbClr val="221F1F"/>
              </a:solidFill>
            </a:ln>
          </p:spPr>
          <p:txBody>
            <a:bodyPr wrap="square" lIns="0" tIns="0" rIns="0" bIns="0" rtlCol="0"/>
            <a:lstStyle/>
            <a:p>
              <a:endParaRPr/>
            </a:p>
          </p:txBody>
        </p:sp>
        <p:sp>
          <p:nvSpPr>
            <p:cNvPr id="60" name="object 60"/>
            <p:cNvSpPr/>
            <p:nvPr/>
          </p:nvSpPr>
          <p:spPr>
            <a:xfrm>
              <a:off x="789901" y="2884119"/>
              <a:ext cx="24130" cy="0"/>
            </a:xfrm>
            <a:custGeom>
              <a:avLst/>
              <a:gdLst/>
              <a:ahLst/>
              <a:cxnLst/>
              <a:rect l="l" t="t" r="r" b="b"/>
              <a:pathLst>
                <a:path w="24130">
                  <a:moveTo>
                    <a:pt x="0" y="0"/>
                  </a:moveTo>
                  <a:lnTo>
                    <a:pt x="3784" y="0"/>
                  </a:lnTo>
                </a:path>
                <a:path w="24130">
                  <a:moveTo>
                    <a:pt x="3962" y="0"/>
                  </a:moveTo>
                  <a:lnTo>
                    <a:pt x="7746" y="0"/>
                  </a:lnTo>
                </a:path>
                <a:path w="24130">
                  <a:moveTo>
                    <a:pt x="7924" y="0"/>
                  </a:moveTo>
                  <a:lnTo>
                    <a:pt x="11709" y="0"/>
                  </a:lnTo>
                </a:path>
                <a:path w="24130">
                  <a:moveTo>
                    <a:pt x="11887" y="0"/>
                  </a:moveTo>
                  <a:lnTo>
                    <a:pt x="15671" y="0"/>
                  </a:lnTo>
                </a:path>
                <a:path w="24130">
                  <a:moveTo>
                    <a:pt x="15849" y="0"/>
                  </a:moveTo>
                  <a:lnTo>
                    <a:pt x="19634" y="0"/>
                  </a:lnTo>
                </a:path>
                <a:path w="24130">
                  <a:moveTo>
                    <a:pt x="19811" y="0"/>
                  </a:moveTo>
                  <a:lnTo>
                    <a:pt x="23583" y="0"/>
                  </a:lnTo>
                </a:path>
              </a:pathLst>
            </a:custGeom>
            <a:ln w="4847">
              <a:solidFill>
                <a:srgbClr val="221F1F"/>
              </a:solidFill>
            </a:ln>
          </p:spPr>
          <p:txBody>
            <a:bodyPr wrap="square" lIns="0" tIns="0" rIns="0" bIns="0" rtlCol="0"/>
            <a:lstStyle/>
            <a:p>
              <a:endParaRPr/>
            </a:p>
          </p:txBody>
        </p:sp>
        <p:sp>
          <p:nvSpPr>
            <p:cNvPr id="61" name="object 61"/>
            <p:cNvSpPr/>
            <p:nvPr/>
          </p:nvSpPr>
          <p:spPr>
            <a:xfrm>
              <a:off x="801789" y="2897314"/>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62" name="object 62"/>
            <p:cNvSpPr/>
            <p:nvPr/>
          </p:nvSpPr>
          <p:spPr>
            <a:xfrm>
              <a:off x="809713"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63" name="object 63"/>
            <p:cNvSpPr/>
            <p:nvPr/>
          </p:nvSpPr>
          <p:spPr>
            <a:xfrm>
              <a:off x="809713" y="2870923"/>
              <a:ext cx="8255" cy="22225"/>
            </a:xfrm>
            <a:custGeom>
              <a:avLst/>
              <a:gdLst/>
              <a:ahLst/>
              <a:cxnLst/>
              <a:rect l="l" t="t" r="r" b="b"/>
              <a:pathLst>
                <a:path w="8255" h="22225">
                  <a:moveTo>
                    <a:pt x="0" y="21996"/>
                  </a:moveTo>
                  <a:lnTo>
                    <a:pt x="3771" y="21996"/>
                  </a:lnTo>
                </a:path>
                <a:path w="8255" h="22225">
                  <a:moveTo>
                    <a:pt x="3936" y="0"/>
                  </a:moveTo>
                  <a:lnTo>
                    <a:pt x="7708" y="0"/>
                  </a:lnTo>
                </a:path>
                <a:path w="8255" h="22225">
                  <a:moveTo>
                    <a:pt x="3936" y="4394"/>
                  </a:moveTo>
                  <a:lnTo>
                    <a:pt x="7708" y="4394"/>
                  </a:lnTo>
                </a:path>
                <a:path w="8255" h="22225">
                  <a:moveTo>
                    <a:pt x="3936" y="8788"/>
                  </a:moveTo>
                  <a:lnTo>
                    <a:pt x="7708" y="8788"/>
                  </a:lnTo>
                </a:path>
                <a:path w="8255" h="22225">
                  <a:moveTo>
                    <a:pt x="3936" y="13182"/>
                  </a:moveTo>
                  <a:lnTo>
                    <a:pt x="7708" y="13182"/>
                  </a:lnTo>
                </a:path>
              </a:pathLst>
            </a:custGeom>
            <a:ln w="4852">
              <a:solidFill>
                <a:srgbClr val="221F1F"/>
              </a:solidFill>
            </a:ln>
          </p:spPr>
          <p:txBody>
            <a:bodyPr wrap="square" lIns="0" tIns="0" rIns="0" bIns="0" rtlCol="0"/>
            <a:lstStyle/>
            <a:p>
              <a:endParaRPr/>
            </a:p>
          </p:txBody>
        </p:sp>
        <p:sp>
          <p:nvSpPr>
            <p:cNvPr id="64" name="object 64"/>
            <p:cNvSpPr/>
            <p:nvPr/>
          </p:nvSpPr>
          <p:spPr>
            <a:xfrm>
              <a:off x="813650"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65" name="object 65"/>
            <p:cNvSpPr/>
            <p:nvPr/>
          </p:nvSpPr>
          <p:spPr>
            <a:xfrm>
              <a:off x="813650" y="2892920"/>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6" name="object 66"/>
            <p:cNvSpPr/>
            <p:nvPr/>
          </p:nvSpPr>
          <p:spPr>
            <a:xfrm>
              <a:off x="813650" y="289730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67" name="object 67"/>
            <p:cNvSpPr/>
            <p:nvPr/>
          </p:nvSpPr>
          <p:spPr>
            <a:xfrm>
              <a:off x="817613" y="2870923"/>
              <a:ext cx="3810" cy="13335"/>
            </a:xfrm>
            <a:custGeom>
              <a:avLst/>
              <a:gdLst/>
              <a:ahLst/>
              <a:cxnLst/>
              <a:rect l="l" t="t" r="r" b="b"/>
              <a:pathLst>
                <a:path w="3809" h="13335">
                  <a:moveTo>
                    <a:pt x="0" y="0"/>
                  </a:moveTo>
                  <a:lnTo>
                    <a:pt x="3771" y="0"/>
                  </a:lnTo>
                </a:path>
                <a:path w="3809" h="13335">
                  <a:moveTo>
                    <a:pt x="0" y="4394"/>
                  </a:moveTo>
                  <a:lnTo>
                    <a:pt x="3771" y="4394"/>
                  </a:lnTo>
                </a:path>
                <a:path w="3809" h="13335">
                  <a:moveTo>
                    <a:pt x="0" y="8788"/>
                  </a:moveTo>
                  <a:lnTo>
                    <a:pt x="3771" y="8788"/>
                  </a:lnTo>
                </a:path>
                <a:path w="3809" h="13335">
                  <a:moveTo>
                    <a:pt x="0" y="13182"/>
                  </a:moveTo>
                  <a:lnTo>
                    <a:pt x="3771" y="13182"/>
                  </a:lnTo>
                </a:path>
              </a:pathLst>
            </a:custGeom>
            <a:ln w="4852">
              <a:solidFill>
                <a:srgbClr val="221F1F"/>
              </a:solidFill>
            </a:ln>
          </p:spPr>
          <p:txBody>
            <a:bodyPr wrap="square" lIns="0" tIns="0" rIns="0" bIns="0" rtlCol="0"/>
            <a:lstStyle/>
            <a:p>
              <a:endParaRPr/>
            </a:p>
          </p:txBody>
        </p:sp>
        <p:sp>
          <p:nvSpPr>
            <p:cNvPr id="68" name="object 68"/>
            <p:cNvSpPr/>
            <p:nvPr/>
          </p:nvSpPr>
          <p:spPr>
            <a:xfrm>
              <a:off x="817613"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69" name="object 69"/>
            <p:cNvSpPr/>
            <p:nvPr/>
          </p:nvSpPr>
          <p:spPr>
            <a:xfrm>
              <a:off x="817613" y="2892920"/>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0" name="object 70"/>
            <p:cNvSpPr/>
            <p:nvPr/>
          </p:nvSpPr>
          <p:spPr>
            <a:xfrm>
              <a:off x="817613" y="289730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71" name="object 71"/>
            <p:cNvSpPr/>
            <p:nvPr/>
          </p:nvSpPr>
          <p:spPr>
            <a:xfrm>
              <a:off x="817613" y="2870923"/>
              <a:ext cx="8255" cy="31115"/>
            </a:xfrm>
            <a:custGeom>
              <a:avLst/>
              <a:gdLst/>
              <a:ahLst/>
              <a:cxnLst/>
              <a:rect l="l" t="t" r="r" b="b"/>
              <a:pathLst>
                <a:path w="8255" h="31114">
                  <a:moveTo>
                    <a:pt x="0" y="30784"/>
                  </a:moveTo>
                  <a:lnTo>
                    <a:pt x="3771" y="30784"/>
                  </a:lnTo>
                </a:path>
                <a:path w="8255" h="31114">
                  <a:moveTo>
                    <a:pt x="3962" y="0"/>
                  </a:moveTo>
                  <a:lnTo>
                    <a:pt x="7734" y="0"/>
                  </a:lnTo>
                </a:path>
              </a:pathLst>
            </a:custGeom>
            <a:ln w="4852">
              <a:solidFill>
                <a:srgbClr val="221F1F"/>
              </a:solidFill>
            </a:ln>
          </p:spPr>
          <p:txBody>
            <a:bodyPr wrap="square" lIns="0" tIns="0" rIns="0" bIns="0" rtlCol="0"/>
            <a:lstStyle/>
            <a:p>
              <a:endParaRPr/>
            </a:p>
          </p:txBody>
        </p:sp>
        <p:sp>
          <p:nvSpPr>
            <p:cNvPr id="72" name="object 72"/>
            <p:cNvSpPr/>
            <p:nvPr/>
          </p:nvSpPr>
          <p:spPr>
            <a:xfrm>
              <a:off x="821575"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73" name="object 73"/>
            <p:cNvSpPr/>
            <p:nvPr/>
          </p:nvSpPr>
          <p:spPr>
            <a:xfrm>
              <a:off x="821575" y="2870923"/>
              <a:ext cx="8255" cy="35560"/>
            </a:xfrm>
            <a:custGeom>
              <a:avLst/>
              <a:gdLst/>
              <a:ahLst/>
              <a:cxnLst/>
              <a:rect l="l" t="t" r="r" b="b"/>
              <a:pathLst>
                <a:path w="8255" h="35560">
                  <a:moveTo>
                    <a:pt x="0" y="21996"/>
                  </a:moveTo>
                  <a:lnTo>
                    <a:pt x="3771" y="21996"/>
                  </a:lnTo>
                </a:path>
                <a:path w="8255" h="35560">
                  <a:moveTo>
                    <a:pt x="0" y="35179"/>
                  </a:moveTo>
                  <a:lnTo>
                    <a:pt x="3771" y="35179"/>
                  </a:lnTo>
                </a:path>
                <a:path w="8255" h="35560">
                  <a:moveTo>
                    <a:pt x="3962" y="0"/>
                  </a:moveTo>
                  <a:lnTo>
                    <a:pt x="7734" y="0"/>
                  </a:lnTo>
                </a:path>
              </a:pathLst>
            </a:custGeom>
            <a:ln w="4852">
              <a:solidFill>
                <a:srgbClr val="221F1F"/>
              </a:solidFill>
            </a:ln>
          </p:spPr>
          <p:txBody>
            <a:bodyPr wrap="square" lIns="0" tIns="0" rIns="0" bIns="0" rtlCol="0"/>
            <a:lstStyle/>
            <a:p>
              <a:endParaRPr/>
            </a:p>
          </p:txBody>
        </p:sp>
        <p:sp>
          <p:nvSpPr>
            <p:cNvPr id="74" name="object 74"/>
            <p:cNvSpPr/>
            <p:nvPr/>
          </p:nvSpPr>
          <p:spPr>
            <a:xfrm>
              <a:off x="825538"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75" name="object 75"/>
            <p:cNvSpPr/>
            <p:nvPr/>
          </p:nvSpPr>
          <p:spPr>
            <a:xfrm>
              <a:off x="825538" y="2870923"/>
              <a:ext cx="8255" cy="40005"/>
            </a:xfrm>
            <a:custGeom>
              <a:avLst/>
              <a:gdLst/>
              <a:ahLst/>
              <a:cxnLst/>
              <a:rect l="l" t="t" r="r" b="b"/>
              <a:pathLst>
                <a:path w="8255" h="40005">
                  <a:moveTo>
                    <a:pt x="0" y="21996"/>
                  </a:moveTo>
                  <a:lnTo>
                    <a:pt x="3771" y="21996"/>
                  </a:lnTo>
                </a:path>
                <a:path w="8255" h="40005">
                  <a:moveTo>
                    <a:pt x="0" y="35179"/>
                  </a:moveTo>
                  <a:lnTo>
                    <a:pt x="3771" y="35179"/>
                  </a:lnTo>
                </a:path>
                <a:path w="8255" h="40005">
                  <a:moveTo>
                    <a:pt x="0" y="39573"/>
                  </a:moveTo>
                  <a:lnTo>
                    <a:pt x="3771" y="39573"/>
                  </a:lnTo>
                </a:path>
                <a:path w="8255" h="40005">
                  <a:moveTo>
                    <a:pt x="3962" y="0"/>
                  </a:moveTo>
                  <a:lnTo>
                    <a:pt x="7734" y="0"/>
                  </a:lnTo>
                </a:path>
              </a:pathLst>
            </a:custGeom>
            <a:ln w="4852">
              <a:solidFill>
                <a:srgbClr val="221F1F"/>
              </a:solidFill>
            </a:ln>
          </p:spPr>
          <p:txBody>
            <a:bodyPr wrap="square" lIns="0" tIns="0" rIns="0" bIns="0" rtlCol="0"/>
            <a:lstStyle/>
            <a:p>
              <a:endParaRPr/>
            </a:p>
          </p:txBody>
        </p:sp>
        <p:sp>
          <p:nvSpPr>
            <p:cNvPr id="76" name="object 76"/>
            <p:cNvSpPr/>
            <p:nvPr/>
          </p:nvSpPr>
          <p:spPr>
            <a:xfrm>
              <a:off x="829500"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77" name="object 77"/>
            <p:cNvSpPr/>
            <p:nvPr/>
          </p:nvSpPr>
          <p:spPr>
            <a:xfrm>
              <a:off x="829500" y="2870923"/>
              <a:ext cx="8255" cy="40005"/>
            </a:xfrm>
            <a:custGeom>
              <a:avLst/>
              <a:gdLst/>
              <a:ahLst/>
              <a:cxnLst/>
              <a:rect l="l" t="t" r="r" b="b"/>
              <a:pathLst>
                <a:path w="8255" h="40005">
                  <a:moveTo>
                    <a:pt x="0" y="21996"/>
                  </a:moveTo>
                  <a:lnTo>
                    <a:pt x="3771" y="21996"/>
                  </a:lnTo>
                </a:path>
                <a:path w="8255" h="40005">
                  <a:moveTo>
                    <a:pt x="0" y="35179"/>
                  </a:moveTo>
                  <a:lnTo>
                    <a:pt x="3771" y="35179"/>
                  </a:lnTo>
                </a:path>
                <a:path w="8255" h="40005">
                  <a:moveTo>
                    <a:pt x="0" y="39573"/>
                  </a:moveTo>
                  <a:lnTo>
                    <a:pt x="3771" y="39573"/>
                  </a:lnTo>
                </a:path>
                <a:path w="8255" h="40005">
                  <a:moveTo>
                    <a:pt x="3962" y="0"/>
                  </a:moveTo>
                  <a:lnTo>
                    <a:pt x="7734" y="0"/>
                  </a:lnTo>
                </a:path>
              </a:pathLst>
            </a:custGeom>
            <a:ln w="4852">
              <a:solidFill>
                <a:srgbClr val="221F1F"/>
              </a:solidFill>
            </a:ln>
          </p:spPr>
          <p:txBody>
            <a:bodyPr wrap="square" lIns="0" tIns="0" rIns="0" bIns="0" rtlCol="0"/>
            <a:lstStyle/>
            <a:p>
              <a:endParaRPr/>
            </a:p>
          </p:txBody>
        </p:sp>
        <p:sp>
          <p:nvSpPr>
            <p:cNvPr id="78" name="object 78"/>
            <p:cNvSpPr/>
            <p:nvPr/>
          </p:nvSpPr>
          <p:spPr>
            <a:xfrm>
              <a:off x="833462"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79" name="object 79"/>
            <p:cNvSpPr/>
            <p:nvPr/>
          </p:nvSpPr>
          <p:spPr>
            <a:xfrm>
              <a:off x="833462" y="2870923"/>
              <a:ext cx="8255" cy="40005"/>
            </a:xfrm>
            <a:custGeom>
              <a:avLst/>
              <a:gdLst/>
              <a:ahLst/>
              <a:cxnLst/>
              <a:rect l="l" t="t" r="r" b="b"/>
              <a:pathLst>
                <a:path w="8255" h="40005">
                  <a:moveTo>
                    <a:pt x="0" y="21996"/>
                  </a:moveTo>
                  <a:lnTo>
                    <a:pt x="3771" y="21996"/>
                  </a:lnTo>
                </a:path>
                <a:path w="8255" h="40005">
                  <a:moveTo>
                    <a:pt x="0" y="35179"/>
                  </a:moveTo>
                  <a:lnTo>
                    <a:pt x="3771" y="35179"/>
                  </a:lnTo>
                </a:path>
                <a:path w="8255" h="40005">
                  <a:moveTo>
                    <a:pt x="0" y="39573"/>
                  </a:moveTo>
                  <a:lnTo>
                    <a:pt x="3771" y="39573"/>
                  </a:lnTo>
                </a:path>
                <a:path w="8255" h="40005">
                  <a:moveTo>
                    <a:pt x="3962" y="0"/>
                  </a:moveTo>
                  <a:lnTo>
                    <a:pt x="7734" y="0"/>
                  </a:lnTo>
                </a:path>
              </a:pathLst>
            </a:custGeom>
            <a:ln w="4852">
              <a:solidFill>
                <a:srgbClr val="221F1F"/>
              </a:solidFill>
            </a:ln>
          </p:spPr>
          <p:txBody>
            <a:bodyPr wrap="square" lIns="0" tIns="0" rIns="0" bIns="0" rtlCol="0"/>
            <a:lstStyle/>
            <a:p>
              <a:endParaRPr/>
            </a:p>
          </p:txBody>
        </p:sp>
        <p:sp>
          <p:nvSpPr>
            <p:cNvPr id="80" name="object 80"/>
            <p:cNvSpPr/>
            <p:nvPr/>
          </p:nvSpPr>
          <p:spPr>
            <a:xfrm>
              <a:off x="837425"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81" name="object 81"/>
            <p:cNvSpPr/>
            <p:nvPr/>
          </p:nvSpPr>
          <p:spPr>
            <a:xfrm>
              <a:off x="821575" y="2870923"/>
              <a:ext cx="24130" cy="40005"/>
            </a:xfrm>
            <a:custGeom>
              <a:avLst/>
              <a:gdLst/>
              <a:ahLst/>
              <a:cxnLst/>
              <a:rect l="l" t="t" r="r" b="b"/>
              <a:pathLst>
                <a:path w="24130" h="40005">
                  <a:moveTo>
                    <a:pt x="15849" y="21996"/>
                  </a:moveTo>
                  <a:lnTo>
                    <a:pt x="19621" y="21996"/>
                  </a:lnTo>
                </a:path>
                <a:path w="24130" h="40005">
                  <a:moveTo>
                    <a:pt x="15849" y="35179"/>
                  </a:moveTo>
                  <a:lnTo>
                    <a:pt x="19621" y="35179"/>
                  </a:lnTo>
                </a:path>
                <a:path w="24130" h="40005">
                  <a:moveTo>
                    <a:pt x="15849" y="39573"/>
                  </a:moveTo>
                  <a:lnTo>
                    <a:pt x="19621" y="39573"/>
                  </a:lnTo>
                </a:path>
                <a:path w="24130" h="40005">
                  <a:moveTo>
                    <a:pt x="19824" y="0"/>
                  </a:moveTo>
                  <a:lnTo>
                    <a:pt x="23596" y="0"/>
                  </a:lnTo>
                </a:path>
                <a:path w="24130" h="40005">
                  <a:moveTo>
                    <a:pt x="0" y="4394"/>
                  </a:moveTo>
                  <a:lnTo>
                    <a:pt x="3771" y="4394"/>
                  </a:lnTo>
                </a:path>
                <a:path w="24130" h="40005">
                  <a:moveTo>
                    <a:pt x="3962" y="4394"/>
                  </a:moveTo>
                  <a:lnTo>
                    <a:pt x="7734" y="4394"/>
                  </a:lnTo>
                </a:path>
                <a:path w="24130" h="40005">
                  <a:moveTo>
                    <a:pt x="7924" y="4394"/>
                  </a:moveTo>
                  <a:lnTo>
                    <a:pt x="11696" y="4394"/>
                  </a:lnTo>
                </a:path>
                <a:path w="24130" h="40005">
                  <a:moveTo>
                    <a:pt x="11887" y="4394"/>
                  </a:moveTo>
                  <a:lnTo>
                    <a:pt x="15659" y="4394"/>
                  </a:lnTo>
                </a:path>
                <a:path w="24130" h="40005">
                  <a:moveTo>
                    <a:pt x="15849" y="4394"/>
                  </a:moveTo>
                  <a:lnTo>
                    <a:pt x="19621" y="4394"/>
                  </a:lnTo>
                </a:path>
                <a:path w="24130" h="40005">
                  <a:moveTo>
                    <a:pt x="19824" y="4394"/>
                  </a:moveTo>
                  <a:lnTo>
                    <a:pt x="23596" y="4394"/>
                  </a:lnTo>
                </a:path>
                <a:path w="24130" h="40005">
                  <a:moveTo>
                    <a:pt x="0" y="8788"/>
                  </a:moveTo>
                  <a:lnTo>
                    <a:pt x="3771" y="8788"/>
                  </a:lnTo>
                </a:path>
                <a:path w="24130" h="40005">
                  <a:moveTo>
                    <a:pt x="3962" y="8788"/>
                  </a:moveTo>
                  <a:lnTo>
                    <a:pt x="7734" y="8788"/>
                  </a:lnTo>
                </a:path>
                <a:path w="24130" h="40005">
                  <a:moveTo>
                    <a:pt x="7924" y="8788"/>
                  </a:moveTo>
                  <a:lnTo>
                    <a:pt x="11696" y="8788"/>
                  </a:lnTo>
                </a:path>
                <a:path w="24130" h="40005">
                  <a:moveTo>
                    <a:pt x="11887" y="8788"/>
                  </a:moveTo>
                  <a:lnTo>
                    <a:pt x="15659" y="8788"/>
                  </a:lnTo>
                </a:path>
                <a:path w="24130" h="40005">
                  <a:moveTo>
                    <a:pt x="15849" y="8788"/>
                  </a:moveTo>
                  <a:lnTo>
                    <a:pt x="19621" y="8788"/>
                  </a:lnTo>
                </a:path>
                <a:path w="24130" h="40005">
                  <a:moveTo>
                    <a:pt x="19824" y="8788"/>
                  </a:moveTo>
                  <a:lnTo>
                    <a:pt x="23596" y="8788"/>
                  </a:lnTo>
                </a:path>
              </a:pathLst>
            </a:custGeom>
            <a:ln w="4852">
              <a:solidFill>
                <a:srgbClr val="221F1F"/>
              </a:solidFill>
            </a:ln>
          </p:spPr>
          <p:txBody>
            <a:bodyPr wrap="square" lIns="0" tIns="0" rIns="0" bIns="0" rtlCol="0"/>
            <a:lstStyle/>
            <a:p>
              <a:endParaRPr/>
            </a:p>
          </p:txBody>
        </p:sp>
        <p:sp>
          <p:nvSpPr>
            <p:cNvPr id="82" name="object 82"/>
            <p:cNvSpPr/>
            <p:nvPr/>
          </p:nvSpPr>
          <p:spPr>
            <a:xfrm>
              <a:off x="821575" y="2901708"/>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49" y="0"/>
                  </a:moveTo>
                  <a:lnTo>
                    <a:pt x="19621" y="0"/>
                  </a:lnTo>
                </a:path>
                <a:path w="24130">
                  <a:moveTo>
                    <a:pt x="19824" y="0"/>
                  </a:moveTo>
                  <a:lnTo>
                    <a:pt x="23596" y="0"/>
                  </a:lnTo>
                </a:path>
              </a:pathLst>
            </a:custGeom>
            <a:ln w="4837">
              <a:solidFill>
                <a:srgbClr val="221F1F"/>
              </a:solidFill>
            </a:ln>
          </p:spPr>
          <p:txBody>
            <a:bodyPr wrap="square" lIns="0" tIns="0" rIns="0" bIns="0" rtlCol="0"/>
            <a:lstStyle/>
            <a:p>
              <a:endParaRPr/>
            </a:p>
          </p:txBody>
        </p:sp>
        <p:sp>
          <p:nvSpPr>
            <p:cNvPr id="83" name="object 83"/>
            <p:cNvSpPr/>
            <p:nvPr/>
          </p:nvSpPr>
          <p:spPr>
            <a:xfrm>
              <a:off x="821575" y="2884119"/>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49" y="0"/>
                  </a:moveTo>
                  <a:lnTo>
                    <a:pt x="19621" y="0"/>
                  </a:lnTo>
                </a:path>
                <a:path w="24130">
                  <a:moveTo>
                    <a:pt x="19824" y="0"/>
                  </a:moveTo>
                  <a:lnTo>
                    <a:pt x="23596" y="0"/>
                  </a:lnTo>
                </a:path>
              </a:pathLst>
            </a:custGeom>
            <a:ln w="4847">
              <a:solidFill>
                <a:srgbClr val="221F1F"/>
              </a:solidFill>
            </a:ln>
          </p:spPr>
          <p:txBody>
            <a:bodyPr wrap="square" lIns="0" tIns="0" rIns="0" bIns="0" rtlCol="0"/>
            <a:lstStyle/>
            <a:p>
              <a:endParaRPr/>
            </a:p>
          </p:txBody>
        </p:sp>
        <p:sp>
          <p:nvSpPr>
            <p:cNvPr id="84" name="object 84"/>
            <p:cNvSpPr/>
            <p:nvPr/>
          </p:nvSpPr>
          <p:spPr>
            <a:xfrm>
              <a:off x="821575" y="2897314"/>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49" y="0"/>
                  </a:moveTo>
                  <a:lnTo>
                    <a:pt x="19621" y="0"/>
                  </a:lnTo>
                </a:path>
                <a:path w="24130">
                  <a:moveTo>
                    <a:pt x="19824" y="0"/>
                  </a:moveTo>
                  <a:lnTo>
                    <a:pt x="23596" y="0"/>
                  </a:lnTo>
                </a:path>
              </a:pathLst>
            </a:custGeom>
            <a:ln w="4852">
              <a:solidFill>
                <a:srgbClr val="221F1F"/>
              </a:solidFill>
            </a:ln>
          </p:spPr>
          <p:txBody>
            <a:bodyPr wrap="square" lIns="0" tIns="0" rIns="0" bIns="0" rtlCol="0"/>
            <a:lstStyle/>
            <a:p>
              <a:endParaRPr/>
            </a:p>
          </p:txBody>
        </p:sp>
        <p:sp>
          <p:nvSpPr>
            <p:cNvPr id="85" name="object 85"/>
            <p:cNvSpPr/>
            <p:nvPr/>
          </p:nvSpPr>
          <p:spPr>
            <a:xfrm>
              <a:off x="841400"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86" name="object 86"/>
            <p:cNvSpPr/>
            <p:nvPr/>
          </p:nvSpPr>
          <p:spPr>
            <a:xfrm>
              <a:off x="841400" y="2870923"/>
              <a:ext cx="8255" cy="40005"/>
            </a:xfrm>
            <a:custGeom>
              <a:avLst/>
              <a:gdLst/>
              <a:ahLst/>
              <a:cxnLst/>
              <a:rect l="l" t="t" r="r" b="b"/>
              <a:pathLst>
                <a:path w="8255" h="40005">
                  <a:moveTo>
                    <a:pt x="0" y="21996"/>
                  </a:moveTo>
                  <a:lnTo>
                    <a:pt x="3771" y="21996"/>
                  </a:lnTo>
                </a:path>
                <a:path w="8255" h="40005">
                  <a:moveTo>
                    <a:pt x="0" y="35179"/>
                  </a:moveTo>
                  <a:lnTo>
                    <a:pt x="3771" y="35179"/>
                  </a:lnTo>
                </a:path>
                <a:path w="8255" h="40005">
                  <a:moveTo>
                    <a:pt x="0" y="39573"/>
                  </a:moveTo>
                  <a:lnTo>
                    <a:pt x="3771" y="39573"/>
                  </a:lnTo>
                </a:path>
                <a:path w="8255" h="40005">
                  <a:moveTo>
                    <a:pt x="3924" y="0"/>
                  </a:moveTo>
                  <a:lnTo>
                    <a:pt x="7708" y="0"/>
                  </a:lnTo>
                </a:path>
                <a:path w="8255" h="40005">
                  <a:moveTo>
                    <a:pt x="3924" y="4394"/>
                  </a:moveTo>
                  <a:lnTo>
                    <a:pt x="7708" y="4394"/>
                  </a:lnTo>
                </a:path>
                <a:path w="8255" h="40005">
                  <a:moveTo>
                    <a:pt x="3924" y="8788"/>
                  </a:moveTo>
                  <a:lnTo>
                    <a:pt x="7708" y="8788"/>
                  </a:lnTo>
                </a:path>
                <a:path w="8255" h="40005">
                  <a:moveTo>
                    <a:pt x="3924" y="13182"/>
                  </a:moveTo>
                  <a:lnTo>
                    <a:pt x="7708" y="13182"/>
                  </a:lnTo>
                </a:path>
              </a:pathLst>
            </a:custGeom>
            <a:ln w="4852">
              <a:solidFill>
                <a:srgbClr val="221F1F"/>
              </a:solidFill>
            </a:ln>
          </p:spPr>
          <p:txBody>
            <a:bodyPr wrap="square" lIns="0" tIns="0" rIns="0" bIns="0" rtlCol="0"/>
            <a:lstStyle/>
            <a:p>
              <a:endParaRPr/>
            </a:p>
          </p:txBody>
        </p:sp>
        <p:sp>
          <p:nvSpPr>
            <p:cNvPr id="87" name="object 87"/>
            <p:cNvSpPr/>
            <p:nvPr/>
          </p:nvSpPr>
          <p:spPr>
            <a:xfrm>
              <a:off x="845324" y="2888513"/>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88" name="object 88"/>
            <p:cNvSpPr/>
            <p:nvPr/>
          </p:nvSpPr>
          <p:spPr>
            <a:xfrm>
              <a:off x="845324" y="2892920"/>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89" name="object 89"/>
            <p:cNvSpPr/>
            <p:nvPr/>
          </p:nvSpPr>
          <p:spPr>
            <a:xfrm>
              <a:off x="845324" y="2897301"/>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90" name="object 90"/>
            <p:cNvSpPr/>
            <p:nvPr/>
          </p:nvSpPr>
          <p:spPr>
            <a:xfrm>
              <a:off x="845324" y="2870923"/>
              <a:ext cx="8255" cy="40005"/>
            </a:xfrm>
            <a:custGeom>
              <a:avLst/>
              <a:gdLst/>
              <a:ahLst/>
              <a:cxnLst/>
              <a:rect l="l" t="t" r="r" b="b"/>
              <a:pathLst>
                <a:path w="8255" h="40005">
                  <a:moveTo>
                    <a:pt x="0" y="30784"/>
                  </a:moveTo>
                  <a:lnTo>
                    <a:pt x="3784" y="30784"/>
                  </a:lnTo>
                </a:path>
                <a:path w="8255" h="40005">
                  <a:moveTo>
                    <a:pt x="0" y="35179"/>
                  </a:moveTo>
                  <a:lnTo>
                    <a:pt x="3784" y="35179"/>
                  </a:lnTo>
                </a:path>
                <a:path w="8255" h="40005">
                  <a:moveTo>
                    <a:pt x="0" y="39573"/>
                  </a:moveTo>
                  <a:lnTo>
                    <a:pt x="3784" y="39573"/>
                  </a:lnTo>
                </a:path>
                <a:path w="8255" h="40005">
                  <a:moveTo>
                    <a:pt x="3975" y="0"/>
                  </a:moveTo>
                  <a:lnTo>
                    <a:pt x="7746" y="0"/>
                  </a:lnTo>
                </a:path>
                <a:path w="8255" h="40005">
                  <a:moveTo>
                    <a:pt x="3975" y="4394"/>
                  </a:moveTo>
                  <a:lnTo>
                    <a:pt x="7746" y="4394"/>
                  </a:lnTo>
                </a:path>
                <a:path w="8255" h="40005">
                  <a:moveTo>
                    <a:pt x="3975" y="8788"/>
                  </a:moveTo>
                  <a:lnTo>
                    <a:pt x="7746" y="8788"/>
                  </a:lnTo>
                </a:path>
                <a:path w="8255" h="40005">
                  <a:moveTo>
                    <a:pt x="3975" y="13182"/>
                  </a:moveTo>
                  <a:lnTo>
                    <a:pt x="7746" y="13182"/>
                  </a:lnTo>
                </a:path>
              </a:pathLst>
            </a:custGeom>
            <a:ln w="4852">
              <a:solidFill>
                <a:srgbClr val="221F1F"/>
              </a:solidFill>
            </a:ln>
          </p:spPr>
          <p:txBody>
            <a:bodyPr wrap="square" lIns="0" tIns="0" rIns="0" bIns="0" rtlCol="0"/>
            <a:lstStyle/>
            <a:p>
              <a:endParaRPr/>
            </a:p>
          </p:txBody>
        </p:sp>
        <p:sp>
          <p:nvSpPr>
            <p:cNvPr id="91" name="object 91"/>
            <p:cNvSpPr/>
            <p:nvPr/>
          </p:nvSpPr>
          <p:spPr>
            <a:xfrm>
              <a:off x="849299"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92" name="object 92"/>
            <p:cNvSpPr/>
            <p:nvPr/>
          </p:nvSpPr>
          <p:spPr>
            <a:xfrm>
              <a:off x="849299" y="2892920"/>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93" name="object 93"/>
            <p:cNvSpPr/>
            <p:nvPr/>
          </p:nvSpPr>
          <p:spPr>
            <a:xfrm>
              <a:off x="849299" y="289730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94" name="object 94"/>
            <p:cNvSpPr/>
            <p:nvPr/>
          </p:nvSpPr>
          <p:spPr>
            <a:xfrm>
              <a:off x="849299" y="2870923"/>
              <a:ext cx="8255" cy="40005"/>
            </a:xfrm>
            <a:custGeom>
              <a:avLst/>
              <a:gdLst/>
              <a:ahLst/>
              <a:cxnLst/>
              <a:rect l="l" t="t" r="r" b="b"/>
              <a:pathLst>
                <a:path w="8255" h="40005">
                  <a:moveTo>
                    <a:pt x="0" y="30784"/>
                  </a:moveTo>
                  <a:lnTo>
                    <a:pt x="3771" y="30784"/>
                  </a:lnTo>
                </a:path>
                <a:path w="8255" h="40005">
                  <a:moveTo>
                    <a:pt x="0" y="35179"/>
                  </a:moveTo>
                  <a:lnTo>
                    <a:pt x="3771" y="35179"/>
                  </a:lnTo>
                </a:path>
                <a:path w="8255" h="40005">
                  <a:moveTo>
                    <a:pt x="0" y="39573"/>
                  </a:moveTo>
                  <a:lnTo>
                    <a:pt x="3771" y="39573"/>
                  </a:lnTo>
                </a:path>
                <a:path w="8255" h="40005">
                  <a:moveTo>
                    <a:pt x="3962" y="0"/>
                  </a:moveTo>
                  <a:lnTo>
                    <a:pt x="7734" y="0"/>
                  </a:lnTo>
                </a:path>
              </a:pathLst>
            </a:custGeom>
            <a:ln w="4852">
              <a:solidFill>
                <a:srgbClr val="221F1F"/>
              </a:solidFill>
            </a:ln>
          </p:spPr>
          <p:txBody>
            <a:bodyPr wrap="square" lIns="0" tIns="0" rIns="0" bIns="0" rtlCol="0"/>
            <a:lstStyle/>
            <a:p>
              <a:endParaRPr/>
            </a:p>
          </p:txBody>
        </p:sp>
        <p:sp>
          <p:nvSpPr>
            <p:cNvPr id="95" name="object 95"/>
            <p:cNvSpPr/>
            <p:nvPr/>
          </p:nvSpPr>
          <p:spPr>
            <a:xfrm>
              <a:off x="853262"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96" name="object 96"/>
            <p:cNvSpPr/>
            <p:nvPr/>
          </p:nvSpPr>
          <p:spPr>
            <a:xfrm>
              <a:off x="853262" y="2870923"/>
              <a:ext cx="8255" cy="40005"/>
            </a:xfrm>
            <a:custGeom>
              <a:avLst/>
              <a:gdLst/>
              <a:ahLst/>
              <a:cxnLst/>
              <a:rect l="l" t="t" r="r" b="b"/>
              <a:pathLst>
                <a:path w="8255" h="40005">
                  <a:moveTo>
                    <a:pt x="0" y="21996"/>
                  </a:moveTo>
                  <a:lnTo>
                    <a:pt x="3771" y="21996"/>
                  </a:lnTo>
                </a:path>
                <a:path w="8255" h="40005">
                  <a:moveTo>
                    <a:pt x="0" y="35179"/>
                  </a:moveTo>
                  <a:lnTo>
                    <a:pt x="3771" y="35179"/>
                  </a:lnTo>
                </a:path>
                <a:path w="8255" h="40005">
                  <a:moveTo>
                    <a:pt x="0" y="39573"/>
                  </a:moveTo>
                  <a:lnTo>
                    <a:pt x="3771" y="39573"/>
                  </a:lnTo>
                </a:path>
                <a:path w="8255" h="40005">
                  <a:moveTo>
                    <a:pt x="3962" y="0"/>
                  </a:moveTo>
                  <a:lnTo>
                    <a:pt x="7734" y="0"/>
                  </a:lnTo>
                </a:path>
              </a:pathLst>
            </a:custGeom>
            <a:ln w="4852">
              <a:solidFill>
                <a:srgbClr val="221F1F"/>
              </a:solidFill>
            </a:ln>
          </p:spPr>
          <p:txBody>
            <a:bodyPr wrap="square" lIns="0" tIns="0" rIns="0" bIns="0" rtlCol="0"/>
            <a:lstStyle/>
            <a:p>
              <a:endParaRPr/>
            </a:p>
          </p:txBody>
        </p:sp>
        <p:sp>
          <p:nvSpPr>
            <p:cNvPr id="97" name="object 97"/>
            <p:cNvSpPr/>
            <p:nvPr/>
          </p:nvSpPr>
          <p:spPr>
            <a:xfrm>
              <a:off x="857224"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98" name="object 98"/>
            <p:cNvSpPr/>
            <p:nvPr/>
          </p:nvSpPr>
          <p:spPr>
            <a:xfrm>
              <a:off x="857224" y="2870923"/>
              <a:ext cx="8255" cy="40005"/>
            </a:xfrm>
            <a:custGeom>
              <a:avLst/>
              <a:gdLst/>
              <a:ahLst/>
              <a:cxnLst/>
              <a:rect l="l" t="t" r="r" b="b"/>
              <a:pathLst>
                <a:path w="8255" h="40005">
                  <a:moveTo>
                    <a:pt x="0" y="21996"/>
                  </a:moveTo>
                  <a:lnTo>
                    <a:pt x="3771" y="21996"/>
                  </a:lnTo>
                </a:path>
                <a:path w="8255" h="40005">
                  <a:moveTo>
                    <a:pt x="0" y="35179"/>
                  </a:moveTo>
                  <a:lnTo>
                    <a:pt x="3771" y="35179"/>
                  </a:lnTo>
                </a:path>
                <a:path w="8255" h="40005">
                  <a:moveTo>
                    <a:pt x="0" y="39573"/>
                  </a:moveTo>
                  <a:lnTo>
                    <a:pt x="3771" y="39573"/>
                  </a:lnTo>
                </a:path>
                <a:path w="8255" h="40005">
                  <a:moveTo>
                    <a:pt x="3962" y="0"/>
                  </a:moveTo>
                  <a:lnTo>
                    <a:pt x="7734" y="0"/>
                  </a:lnTo>
                </a:path>
              </a:pathLst>
            </a:custGeom>
            <a:ln w="4852">
              <a:solidFill>
                <a:srgbClr val="221F1F"/>
              </a:solidFill>
            </a:ln>
          </p:spPr>
          <p:txBody>
            <a:bodyPr wrap="square" lIns="0" tIns="0" rIns="0" bIns="0" rtlCol="0"/>
            <a:lstStyle/>
            <a:p>
              <a:endParaRPr/>
            </a:p>
          </p:txBody>
        </p:sp>
        <p:sp>
          <p:nvSpPr>
            <p:cNvPr id="99" name="object 99"/>
            <p:cNvSpPr/>
            <p:nvPr/>
          </p:nvSpPr>
          <p:spPr>
            <a:xfrm>
              <a:off x="861187"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00" name="object 100"/>
            <p:cNvSpPr/>
            <p:nvPr/>
          </p:nvSpPr>
          <p:spPr>
            <a:xfrm>
              <a:off x="861187" y="2870923"/>
              <a:ext cx="8255" cy="40005"/>
            </a:xfrm>
            <a:custGeom>
              <a:avLst/>
              <a:gdLst/>
              <a:ahLst/>
              <a:cxnLst/>
              <a:rect l="l" t="t" r="r" b="b"/>
              <a:pathLst>
                <a:path w="8255" h="40005">
                  <a:moveTo>
                    <a:pt x="0" y="21996"/>
                  </a:moveTo>
                  <a:lnTo>
                    <a:pt x="3771" y="21996"/>
                  </a:lnTo>
                </a:path>
                <a:path w="8255" h="40005">
                  <a:moveTo>
                    <a:pt x="0" y="35179"/>
                  </a:moveTo>
                  <a:lnTo>
                    <a:pt x="3771" y="35179"/>
                  </a:lnTo>
                </a:path>
                <a:path w="8255" h="40005">
                  <a:moveTo>
                    <a:pt x="0" y="39573"/>
                  </a:moveTo>
                  <a:lnTo>
                    <a:pt x="3771" y="39573"/>
                  </a:lnTo>
                </a:path>
                <a:path w="8255" h="40005">
                  <a:moveTo>
                    <a:pt x="3962" y="0"/>
                  </a:moveTo>
                  <a:lnTo>
                    <a:pt x="7734" y="0"/>
                  </a:lnTo>
                </a:path>
              </a:pathLst>
            </a:custGeom>
            <a:ln w="4852">
              <a:solidFill>
                <a:srgbClr val="221F1F"/>
              </a:solidFill>
            </a:ln>
          </p:spPr>
          <p:txBody>
            <a:bodyPr wrap="square" lIns="0" tIns="0" rIns="0" bIns="0" rtlCol="0"/>
            <a:lstStyle/>
            <a:p>
              <a:endParaRPr/>
            </a:p>
          </p:txBody>
        </p:sp>
        <p:sp>
          <p:nvSpPr>
            <p:cNvPr id="101" name="object 101"/>
            <p:cNvSpPr/>
            <p:nvPr/>
          </p:nvSpPr>
          <p:spPr>
            <a:xfrm>
              <a:off x="865149"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02" name="object 102"/>
            <p:cNvSpPr/>
            <p:nvPr/>
          </p:nvSpPr>
          <p:spPr>
            <a:xfrm>
              <a:off x="865149" y="2870923"/>
              <a:ext cx="8255" cy="40005"/>
            </a:xfrm>
            <a:custGeom>
              <a:avLst/>
              <a:gdLst/>
              <a:ahLst/>
              <a:cxnLst/>
              <a:rect l="l" t="t" r="r" b="b"/>
              <a:pathLst>
                <a:path w="8255" h="40005">
                  <a:moveTo>
                    <a:pt x="0" y="21996"/>
                  </a:moveTo>
                  <a:lnTo>
                    <a:pt x="3771" y="21996"/>
                  </a:lnTo>
                </a:path>
                <a:path w="8255" h="40005">
                  <a:moveTo>
                    <a:pt x="0" y="35179"/>
                  </a:moveTo>
                  <a:lnTo>
                    <a:pt x="3771" y="35179"/>
                  </a:lnTo>
                </a:path>
                <a:path w="8255" h="40005">
                  <a:moveTo>
                    <a:pt x="0" y="39573"/>
                  </a:moveTo>
                  <a:lnTo>
                    <a:pt x="3771" y="39573"/>
                  </a:lnTo>
                </a:path>
                <a:path w="8255" h="40005">
                  <a:moveTo>
                    <a:pt x="3962" y="0"/>
                  </a:moveTo>
                  <a:lnTo>
                    <a:pt x="7746" y="0"/>
                  </a:lnTo>
                </a:path>
              </a:pathLst>
            </a:custGeom>
            <a:ln w="4852">
              <a:solidFill>
                <a:srgbClr val="221F1F"/>
              </a:solidFill>
            </a:ln>
          </p:spPr>
          <p:txBody>
            <a:bodyPr wrap="square" lIns="0" tIns="0" rIns="0" bIns="0" rtlCol="0"/>
            <a:lstStyle/>
            <a:p>
              <a:endParaRPr/>
            </a:p>
          </p:txBody>
        </p:sp>
        <p:sp>
          <p:nvSpPr>
            <p:cNvPr id="103" name="object 103"/>
            <p:cNvSpPr/>
            <p:nvPr/>
          </p:nvSpPr>
          <p:spPr>
            <a:xfrm>
              <a:off x="869111" y="2888513"/>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04" name="object 104"/>
            <p:cNvSpPr/>
            <p:nvPr/>
          </p:nvSpPr>
          <p:spPr>
            <a:xfrm>
              <a:off x="853262" y="2870923"/>
              <a:ext cx="24130" cy="40005"/>
            </a:xfrm>
            <a:custGeom>
              <a:avLst/>
              <a:gdLst/>
              <a:ahLst/>
              <a:cxnLst/>
              <a:rect l="l" t="t" r="r" b="b"/>
              <a:pathLst>
                <a:path w="24130" h="40005">
                  <a:moveTo>
                    <a:pt x="15849" y="21996"/>
                  </a:moveTo>
                  <a:lnTo>
                    <a:pt x="19634" y="21996"/>
                  </a:lnTo>
                </a:path>
                <a:path w="24130" h="40005">
                  <a:moveTo>
                    <a:pt x="15849" y="35179"/>
                  </a:moveTo>
                  <a:lnTo>
                    <a:pt x="19634" y="35179"/>
                  </a:lnTo>
                </a:path>
                <a:path w="24130" h="40005">
                  <a:moveTo>
                    <a:pt x="15849" y="39573"/>
                  </a:moveTo>
                  <a:lnTo>
                    <a:pt x="19634" y="39573"/>
                  </a:lnTo>
                </a:path>
                <a:path w="24130" h="40005">
                  <a:moveTo>
                    <a:pt x="19824" y="0"/>
                  </a:moveTo>
                  <a:lnTo>
                    <a:pt x="23596" y="0"/>
                  </a:lnTo>
                </a:path>
                <a:path w="24130" h="40005">
                  <a:moveTo>
                    <a:pt x="0" y="4394"/>
                  </a:moveTo>
                  <a:lnTo>
                    <a:pt x="3771" y="4394"/>
                  </a:lnTo>
                </a:path>
                <a:path w="24130" h="40005">
                  <a:moveTo>
                    <a:pt x="3962" y="4394"/>
                  </a:moveTo>
                  <a:lnTo>
                    <a:pt x="7734" y="4394"/>
                  </a:lnTo>
                </a:path>
                <a:path w="24130" h="40005">
                  <a:moveTo>
                    <a:pt x="7924" y="4394"/>
                  </a:moveTo>
                  <a:lnTo>
                    <a:pt x="11696" y="4394"/>
                  </a:lnTo>
                </a:path>
                <a:path w="24130" h="40005">
                  <a:moveTo>
                    <a:pt x="11887" y="4394"/>
                  </a:moveTo>
                  <a:lnTo>
                    <a:pt x="15659" y="4394"/>
                  </a:lnTo>
                </a:path>
                <a:path w="24130" h="40005">
                  <a:moveTo>
                    <a:pt x="15849" y="4394"/>
                  </a:moveTo>
                  <a:lnTo>
                    <a:pt x="19634" y="4394"/>
                  </a:lnTo>
                </a:path>
                <a:path w="24130" h="40005">
                  <a:moveTo>
                    <a:pt x="19824" y="4394"/>
                  </a:moveTo>
                  <a:lnTo>
                    <a:pt x="23596" y="4394"/>
                  </a:lnTo>
                </a:path>
                <a:path w="24130" h="40005">
                  <a:moveTo>
                    <a:pt x="0" y="8788"/>
                  </a:moveTo>
                  <a:lnTo>
                    <a:pt x="3771" y="8788"/>
                  </a:lnTo>
                </a:path>
                <a:path w="24130" h="40005">
                  <a:moveTo>
                    <a:pt x="3962" y="8788"/>
                  </a:moveTo>
                  <a:lnTo>
                    <a:pt x="7734" y="8788"/>
                  </a:lnTo>
                </a:path>
                <a:path w="24130" h="40005">
                  <a:moveTo>
                    <a:pt x="7924" y="8788"/>
                  </a:moveTo>
                  <a:lnTo>
                    <a:pt x="11696" y="8788"/>
                  </a:lnTo>
                </a:path>
                <a:path w="24130" h="40005">
                  <a:moveTo>
                    <a:pt x="11887" y="8788"/>
                  </a:moveTo>
                  <a:lnTo>
                    <a:pt x="15659" y="8788"/>
                  </a:lnTo>
                </a:path>
                <a:path w="24130" h="40005">
                  <a:moveTo>
                    <a:pt x="15849" y="8788"/>
                  </a:moveTo>
                  <a:lnTo>
                    <a:pt x="19634" y="8788"/>
                  </a:lnTo>
                </a:path>
                <a:path w="24130" h="40005">
                  <a:moveTo>
                    <a:pt x="19824" y="8788"/>
                  </a:moveTo>
                  <a:lnTo>
                    <a:pt x="23596" y="8788"/>
                  </a:lnTo>
                </a:path>
              </a:pathLst>
            </a:custGeom>
            <a:ln w="4852">
              <a:solidFill>
                <a:srgbClr val="221F1F"/>
              </a:solidFill>
            </a:ln>
          </p:spPr>
          <p:txBody>
            <a:bodyPr wrap="square" lIns="0" tIns="0" rIns="0" bIns="0" rtlCol="0"/>
            <a:lstStyle/>
            <a:p>
              <a:endParaRPr/>
            </a:p>
          </p:txBody>
        </p:sp>
        <p:sp>
          <p:nvSpPr>
            <p:cNvPr id="105" name="object 105"/>
            <p:cNvSpPr/>
            <p:nvPr/>
          </p:nvSpPr>
          <p:spPr>
            <a:xfrm>
              <a:off x="853262" y="2901708"/>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49" y="0"/>
                  </a:moveTo>
                  <a:lnTo>
                    <a:pt x="19634" y="0"/>
                  </a:lnTo>
                </a:path>
                <a:path w="24130">
                  <a:moveTo>
                    <a:pt x="19824" y="0"/>
                  </a:moveTo>
                  <a:lnTo>
                    <a:pt x="23596" y="0"/>
                  </a:lnTo>
                </a:path>
              </a:pathLst>
            </a:custGeom>
            <a:ln w="4837">
              <a:solidFill>
                <a:srgbClr val="221F1F"/>
              </a:solidFill>
            </a:ln>
          </p:spPr>
          <p:txBody>
            <a:bodyPr wrap="square" lIns="0" tIns="0" rIns="0" bIns="0" rtlCol="0"/>
            <a:lstStyle/>
            <a:p>
              <a:endParaRPr/>
            </a:p>
          </p:txBody>
        </p:sp>
        <p:sp>
          <p:nvSpPr>
            <p:cNvPr id="106" name="object 106"/>
            <p:cNvSpPr/>
            <p:nvPr/>
          </p:nvSpPr>
          <p:spPr>
            <a:xfrm>
              <a:off x="853262" y="2884119"/>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49" y="0"/>
                  </a:moveTo>
                  <a:lnTo>
                    <a:pt x="19634" y="0"/>
                  </a:lnTo>
                </a:path>
                <a:path w="24130">
                  <a:moveTo>
                    <a:pt x="19824" y="0"/>
                  </a:moveTo>
                  <a:lnTo>
                    <a:pt x="23596" y="0"/>
                  </a:lnTo>
                </a:path>
              </a:pathLst>
            </a:custGeom>
            <a:ln w="4847">
              <a:solidFill>
                <a:srgbClr val="221F1F"/>
              </a:solidFill>
            </a:ln>
          </p:spPr>
          <p:txBody>
            <a:bodyPr wrap="square" lIns="0" tIns="0" rIns="0" bIns="0" rtlCol="0"/>
            <a:lstStyle/>
            <a:p>
              <a:endParaRPr/>
            </a:p>
          </p:txBody>
        </p:sp>
        <p:sp>
          <p:nvSpPr>
            <p:cNvPr id="107" name="object 107"/>
            <p:cNvSpPr/>
            <p:nvPr/>
          </p:nvSpPr>
          <p:spPr>
            <a:xfrm>
              <a:off x="853262" y="2897314"/>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49" y="0"/>
                  </a:moveTo>
                  <a:lnTo>
                    <a:pt x="19634" y="0"/>
                  </a:lnTo>
                </a:path>
                <a:path w="24130">
                  <a:moveTo>
                    <a:pt x="19824" y="0"/>
                  </a:moveTo>
                  <a:lnTo>
                    <a:pt x="23596" y="0"/>
                  </a:lnTo>
                </a:path>
              </a:pathLst>
            </a:custGeom>
            <a:ln w="4852">
              <a:solidFill>
                <a:srgbClr val="221F1F"/>
              </a:solidFill>
            </a:ln>
          </p:spPr>
          <p:txBody>
            <a:bodyPr wrap="square" lIns="0" tIns="0" rIns="0" bIns="0" rtlCol="0"/>
            <a:lstStyle/>
            <a:p>
              <a:endParaRPr/>
            </a:p>
          </p:txBody>
        </p:sp>
        <p:sp>
          <p:nvSpPr>
            <p:cNvPr id="108" name="object 108"/>
            <p:cNvSpPr/>
            <p:nvPr/>
          </p:nvSpPr>
          <p:spPr>
            <a:xfrm>
              <a:off x="873086"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09" name="object 109"/>
            <p:cNvSpPr/>
            <p:nvPr/>
          </p:nvSpPr>
          <p:spPr>
            <a:xfrm>
              <a:off x="873086" y="2870923"/>
              <a:ext cx="8255" cy="40005"/>
            </a:xfrm>
            <a:custGeom>
              <a:avLst/>
              <a:gdLst/>
              <a:ahLst/>
              <a:cxnLst/>
              <a:rect l="l" t="t" r="r" b="b"/>
              <a:pathLst>
                <a:path w="8255" h="40005">
                  <a:moveTo>
                    <a:pt x="0" y="21996"/>
                  </a:moveTo>
                  <a:lnTo>
                    <a:pt x="3771" y="21996"/>
                  </a:lnTo>
                </a:path>
                <a:path w="8255" h="40005">
                  <a:moveTo>
                    <a:pt x="0" y="35179"/>
                  </a:moveTo>
                  <a:lnTo>
                    <a:pt x="3771" y="35179"/>
                  </a:lnTo>
                </a:path>
                <a:path w="8255" h="40005">
                  <a:moveTo>
                    <a:pt x="0" y="39573"/>
                  </a:moveTo>
                  <a:lnTo>
                    <a:pt x="3771" y="39573"/>
                  </a:lnTo>
                </a:path>
                <a:path w="8255" h="40005">
                  <a:moveTo>
                    <a:pt x="3911" y="0"/>
                  </a:moveTo>
                  <a:lnTo>
                    <a:pt x="7696" y="0"/>
                  </a:lnTo>
                </a:path>
                <a:path w="8255" h="40005">
                  <a:moveTo>
                    <a:pt x="3911" y="4394"/>
                  </a:moveTo>
                  <a:lnTo>
                    <a:pt x="7696" y="4394"/>
                  </a:lnTo>
                </a:path>
                <a:path w="8255" h="40005">
                  <a:moveTo>
                    <a:pt x="3911" y="8788"/>
                  </a:moveTo>
                  <a:lnTo>
                    <a:pt x="7696" y="8788"/>
                  </a:lnTo>
                </a:path>
                <a:path w="8255" h="40005">
                  <a:moveTo>
                    <a:pt x="3911" y="13182"/>
                  </a:moveTo>
                  <a:lnTo>
                    <a:pt x="7696" y="13182"/>
                  </a:lnTo>
                </a:path>
              </a:pathLst>
            </a:custGeom>
            <a:ln w="4852">
              <a:solidFill>
                <a:srgbClr val="221F1F"/>
              </a:solidFill>
            </a:ln>
          </p:spPr>
          <p:txBody>
            <a:bodyPr wrap="square" lIns="0" tIns="0" rIns="0" bIns="0" rtlCol="0"/>
            <a:lstStyle/>
            <a:p>
              <a:endParaRPr/>
            </a:p>
          </p:txBody>
        </p:sp>
        <p:sp>
          <p:nvSpPr>
            <p:cNvPr id="110" name="object 110"/>
            <p:cNvSpPr/>
            <p:nvPr/>
          </p:nvSpPr>
          <p:spPr>
            <a:xfrm>
              <a:off x="876998" y="2888513"/>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11" name="object 111"/>
            <p:cNvSpPr/>
            <p:nvPr/>
          </p:nvSpPr>
          <p:spPr>
            <a:xfrm>
              <a:off x="876998" y="2892920"/>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112" name="object 112"/>
            <p:cNvSpPr/>
            <p:nvPr/>
          </p:nvSpPr>
          <p:spPr>
            <a:xfrm>
              <a:off x="876998" y="2897301"/>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113" name="object 113"/>
            <p:cNvSpPr/>
            <p:nvPr/>
          </p:nvSpPr>
          <p:spPr>
            <a:xfrm>
              <a:off x="876998" y="2870923"/>
              <a:ext cx="8255" cy="40005"/>
            </a:xfrm>
            <a:custGeom>
              <a:avLst/>
              <a:gdLst/>
              <a:ahLst/>
              <a:cxnLst/>
              <a:rect l="l" t="t" r="r" b="b"/>
              <a:pathLst>
                <a:path w="8255" h="40005">
                  <a:moveTo>
                    <a:pt x="0" y="30784"/>
                  </a:moveTo>
                  <a:lnTo>
                    <a:pt x="3784" y="30784"/>
                  </a:lnTo>
                </a:path>
                <a:path w="8255" h="40005">
                  <a:moveTo>
                    <a:pt x="0" y="35179"/>
                  </a:moveTo>
                  <a:lnTo>
                    <a:pt x="3784" y="35179"/>
                  </a:lnTo>
                </a:path>
                <a:path w="8255" h="40005">
                  <a:moveTo>
                    <a:pt x="0" y="39573"/>
                  </a:moveTo>
                  <a:lnTo>
                    <a:pt x="3784" y="39573"/>
                  </a:lnTo>
                </a:path>
                <a:path w="8255" h="40005">
                  <a:moveTo>
                    <a:pt x="3962" y="0"/>
                  </a:moveTo>
                  <a:lnTo>
                    <a:pt x="7746" y="0"/>
                  </a:lnTo>
                </a:path>
                <a:path w="8255" h="40005">
                  <a:moveTo>
                    <a:pt x="3962" y="4394"/>
                  </a:moveTo>
                  <a:lnTo>
                    <a:pt x="7746" y="4394"/>
                  </a:lnTo>
                </a:path>
                <a:path w="8255" h="40005">
                  <a:moveTo>
                    <a:pt x="3962" y="8788"/>
                  </a:moveTo>
                  <a:lnTo>
                    <a:pt x="7746" y="8788"/>
                  </a:lnTo>
                </a:path>
                <a:path w="8255" h="40005">
                  <a:moveTo>
                    <a:pt x="3962" y="13182"/>
                  </a:moveTo>
                  <a:lnTo>
                    <a:pt x="7746" y="13182"/>
                  </a:lnTo>
                </a:path>
              </a:pathLst>
            </a:custGeom>
            <a:ln w="4852">
              <a:solidFill>
                <a:srgbClr val="221F1F"/>
              </a:solidFill>
            </a:ln>
          </p:spPr>
          <p:txBody>
            <a:bodyPr wrap="square" lIns="0" tIns="0" rIns="0" bIns="0" rtlCol="0"/>
            <a:lstStyle/>
            <a:p>
              <a:endParaRPr/>
            </a:p>
          </p:txBody>
        </p:sp>
        <p:sp>
          <p:nvSpPr>
            <p:cNvPr id="114" name="object 114"/>
            <p:cNvSpPr/>
            <p:nvPr/>
          </p:nvSpPr>
          <p:spPr>
            <a:xfrm>
              <a:off x="880960" y="2888513"/>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15" name="object 115"/>
            <p:cNvSpPr/>
            <p:nvPr/>
          </p:nvSpPr>
          <p:spPr>
            <a:xfrm>
              <a:off x="880960" y="2892920"/>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116" name="object 116"/>
            <p:cNvSpPr/>
            <p:nvPr/>
          </p:nvSpPr>
          <p:spPr>
            <a:xfrm>
              <a:off x="880960" y="2897301"/>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117" name="object 117"/>
            <p:cNvSpPr/>
            <p:nvPr/>
          </p:nvSpPr>
          <p:spPr>
            <a:xfrm>
              <a:off x="880960" y="2870923"/>
              <a:ext cx="8255" cy="40005"/>
            </a:xfrm>
            <a:custGeom>
              <a:avLst/>
              <a:gdLst/>
              <a:ahLst/>
              <a:cxnLst/>
              <a:rect l="l" t="t" r="r" b="b"/>
              <a:pathLst>
                <a:path w="8255" h="40005">
                  <a:moveTo>
                    <a:pt x="0" y="30784"/>
                  </a:moveTo>
                  <a:lnTo>
                    <a:pt x="3784" y="30784"/>
                  </a:lnTo>
                </a:path>
                <a:path w="8255" h="40005">
                  <a:moveTo>
                    <a:pt x="0" y="35179"/>
                  </a:moveTo>
                  <a:lnTo>
                    <a:pt x="3784" y="35179"/>
                  </a:lnTo>
                </a:path>
                <a:path w="8255" h="40005">
                  <a:moveTo>
                    <a:pt x="0" y="39573"/>
                  </a:moveTo>
                  <a:lnTo>
                    <a:pt x="3784" y="39573"/>
                  </a:lnTo>
                </a:path>
                <a:path w="8255" h="40005">
                  <a:moveTo>
                    <a:pt x="3975" y="0"/>
                  </a:moveTo>
                  <a:lnTo>
                    <a:pt x="7746" y="0"/>
                  </a:lnTo>
                </a:path>
              </a:pathLst>
            </a:custGeom>
            <a:ln w="4852">
              <a:solidFill>
                <a:srgbClr val="221F1F"/>
              </a:solidFill>
            </a:ln>
          </p:spPr>
          <p:txBody>
            <a:bodyPr wrap="square" lIns="0" tIns="0" rIns="0" bIns="0" rtlCol="0"/>
            <a:lstStyle/>
            <a:p>
              <a:endParaRPr/>
            </a:p>
          </p:txBody>
        </p:sp>
        <p:sp>
          <p:nvSpPr>
            <p:cNvPr id="118" name="object 118"/>
            <p:cNvSpPr/>
            <p:nvPr/>
          </p:nvSpPr>
          <p:spPr>
            <a:xfrm>
              <a:off x="884936"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19" name="object 119"/>
            <p:cNvSpPr/>
            <p:nvPr/>
          </p:nvSpPr>
          <p:spPr>
            <a:xfrm>
              <a:off x="884936" y="2870923"/>
              <a:ext cx="8255" cy="40005"/>
            </a:xfrm>
            <a:custGeom>
              <a:avLst/>
              <a:gdLst/>
              <a:ahLst/>
              <a:cxnLst/>
              <a:rect l="l" t="t" r="r" b="b"/>
              <a:pathLst>
                <a:path w="8255" h="40005">
                  <a:moveTo>
                    <a:pt x="0" y="21996"/>
                  </a:moveTo>
                  <a:lnTo>
                    <a:pt x="3771" y="21996"/>
                  </a:lnTo>
                </a:path>
                <a:path w="8255" h="40005">
                  <a:moveTo>
                    <a:pt x="0" y="35179"/>
                  </a:moveTo>
                  <a:lnTo>
                    <a:pt x="3771" y="35179"/>
                  </a:lnTo>
                </a:path>
                <a:path w="8255" h="40005">
                  <a:moveTo>
                    <a:pt x="0" y="39573"/>
                  </a:moveTo>
                  <a:lnTo>
                    <a:pt x="3771" y="39573"/>
                  </a:lnTo>
                </a:path>
                <a:path w="8255" h="40005">
                  <a:moveTo>
                    <a:pt x="3949" y="0"/>
                  </a:moveTo>
                  <a:lnTo>
                    <a:pt x="7734" y="0"/>
                  </a:lnTo>
                </a:path>
              </a:pathLst>
            </a:custGeom>
            <a:ln w="4852">
              <a:solidFill>
                <a:srgbClr val="221F1F"/>
              </a:solidFill>
            </a:ln>
          </p:spPr>
          <p:txBody>
            <a:bodyPr wrap="square" lIns="0" tIns="0" rIns="0" bIns="0" rtlCol="0"/>
            <a:lstStyle/>
            <a:p>
              <a:endParaRPr/>
            </a:p>
          </p:txBody>
        </p:sp>
        <p:sp>
          <p:nvSpPr>
            <p:cNvPr id="120" name="object 120"/>
            <p:cNvSpPr/>
            <p:nvPr/>
          </p:nvSpPr>
          <p:spPr>
            <a:xfrm>
              <a:off x="888885" y="2888513"/>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21" name="object 121"/>
            <p:cNvSpPr/>
            <p:nvPr/>
          </p:nvSpPr>
          <p:spPr>
            <a:xfrm>
              <a:off x="888885" y="2870923"/>
              <a:ext cx="8255" cy="40005"/>
            </a:xfrm>
            <a:custGeom>
              <a:avLst/>
              <a:gdLst/>
              <a:ahLst/>
              <a:cxnLst/>
              <a:rect l="l" t="t" r="r" b="b"/>
              <a:pathLst>
                <a:path w="8255" h="40005">
                  <a:moveTo>
                    <a:pt x="0" y="21996"/>
                  </a:moveTo>
                  <a:lnTo>
                    <a:pt x="3784" y="21996"/>
                  </a:lnTo>
                </a:path>
                <a:path w="8255" h="40005">
                  <a:moveTo>
                    <a:pt x="0" y="35179"/>
                  </a:moveTo>
                  <a:lnTo>
                    <a:pt x="3784" y="35179"/>
                  </a:lnTo>
                </a:path>
                <a:path w="8255" h="40005">
                  <a:moveTo>
                    <a:pt x="0" y="39573"/>
                  </a:moveTo>
                  <a:lnTo>
                    <a:pt x="3784" y="39573"/>
                  </a:lnTo>
                </a:path>
                <a:path w="8255" h="40005">
                  <a:moveTo>
                    <a:pt x="3975" y="0"/>
                  </a:moveTo>
                  <a:lnTo>
                    <a:pt x="7759" y="0"/>
                  </a:lnTo>
                </a:path>
              </a:pathLst>
            </a:custGeom>
            <a:ln w="4852">
              <a:solidFill>
                <a:srgbClr val="221F1F"/>
              </a:solidFill>
            </a:ln>
          </p:spPr>
          <p:txBody>
            <a:bodyPr wrap="square" lIns="0" tIns="0" rIns="0" bIns="0" rtlCol="0"/>
            <a:lstStyle/>
            <a:p>
              <a:endParaRPr/>
            </a:p>
          </p:txBody>
        </p:sp>
        <p:sp>
          <p:nvSpPr>
            <p:cNvPr id="122" name="object 122"/>
            <p:cNvSpPr/>
            <p:nvPr/>
          </p:nvSpPr>
          <p:spPr>
            <a:xfrm>
              <a:off x="892860" y="2888513"/>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23" name="object 123"/>
            <p:cNvSpPr/>
            <p:nvPr/>
          </p:nvSpPr>
          <p:spPr>
            <a:xfrm>
              <a:off x="892860" y="2870923"/>
              <a:ext cx="8255" cy="40005"/>
            </a:xfrm>
            <a:custGeom>
              <a:avLst/>
              <a:gdLst/>
              <a:ahLst/>
              <a:cxnLst/>
              <a:rect l="l" t="t" r="r" b="b"/>
              <a:pathLst>
                <a:path w="8255" h="40005">
                  <a:moveTo>
                    <a:pt x="0" y="21996"/>
                  </a:moveTo>
                  <a:lnTo>
                    <a:pt x="3784" y="21996"/>
                  </a:lnTo>
                </a:path>
                <a:path w="8255" h="40005">
                  <a:moveTo>
                    <a:pt x="0" y="35179"/>
                  </a:moveTo>
                  <a:lnTo>
                    <a:pt x="3784" y="35179"/>
                  </a:lnTo>
                </a:path>
                <a:path w="8255" h="40005">
                  <a:moveTo>
                    <a:pt x="0" y="39573"/>
                  </a:moveTo>
                  <a:lnTo>
                    <a:pt x="3784" y="39573"/>
                  </a:lnTo>
                </a:path>
                <a:path w="8255" h="40005">
                  <a:moveTo>
                    <a:pt x="3962" y="0"/>
                  </a:moveTo>
                  <a:lnTo>
                    <a:pt x="7746" y="0"/>
                  </a:lnTo>
                </a:path>
              </a:pathLst>
            </a:custGeom>
            <a:ln w="4852">
              <a:solidFill>
                <a:srgbClr val="221F1F"/>
              </a:solidFill>
            </a:ln>
          </p:spPr>
          <p:txBody>
            <a:bodyPr wrap="square" lIns="0" tIns="0" rIns="0" bIns="0" rtlCol="0"/>
            <a:lstStyle/>
            <a:p>
              <a:endParaRPr/>
            </a:p>
          </p:txBody>
        </p:sp>
        <p:sp>
          <p:nvSpPr>
            <p:cNvPr id="124" name="object 124"/>
            <p:cNvSpPr/>
            <p:nvPr/>
          </p:nvSpPr>
          <p:spPr>
            <a:xfrm>
              <a:off x="896823" y="2888513"/>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25" name="object 125"/>
            <p:cNvSpPr/>
            <p:nvPr/>
          </p:nvSpPr>
          <p:spPr>
            <a:xfrm>
              <a:off x="896823" y="2870923"/>
              <a:ext cx="8255" cy="40005"/>
            </a:xfrm>
            <a:custGeom>
              <a:avLst/>
              <a:gdLst/>
              <a:ahLst/>
              <a:cxnLst/>
              <a:rect l="l" t="t" r="r" b="b"/>
              <a:pathLst>
                <a:path w="8255" h="40005">
                  <a:moveTo>
                    <a:pt x="0" y="21996"/>
                  </a:moveTo>
                  <a:lnTo>
                    <a:pt x="3784" y="21996"/>
                  </a:lnTo>
                </a:path>
                <a:path w="8255" h="40005">
                  <a:moveTo>
                    <a:pt x="0" y="35179"/>
                  </a:moveTo>
                  <a:lnTo>
                    <a:pt x="3784" y="35179"/>
                  </a:lnTo>
                </a:path>
                <a:path w="8255" h="40005">
                  <a:moveTo>
                    <a:pt x="0" y="39573"/>
                  </a:moveTo>
                  <a:lnTo>
                    <a:pt x="3784" y="39573"/>
                  </a:lnTo>
                </a:path>
                <a:path w="8255" h="40005">
                  <a:moveTo>
                    <a:pt x="3962" y="0"/>
                  </a:moveTo>
                  <a:lnTo>
                    <a:pt x="7746" y="0"/>
                  </a:lnTo>
                </a:path>
              </a:pathLst>
            </a:custGeom>
            <a:ln w="4852">
              <a:solidFill>
                <a:srgbClr val="221F1F"/>
              </a:solidFill>
            </a:ln>
          </p:spPr>
          <p:txBody>
            <a:bodyPr wrap="square" lIns="0" tIns="0" rIns="0" bIns="0" rtlCol="0"/>
            <a:lstStyle/>
            <a:p>
              <a:endParaRPr/>
            </a:p>
          </p:txBody>
        </p:sp>
        <p:sp>
          <p:nvSpPr>
            <p:cNvPr id="126" name="object 126"/>
            <p:cNvSpPr/>
            <p:nvPr/>
          </p:nvSpPr>
          <p:spPr>
            <a:xfrm>
              <a:off x="900785" y="2888513"/>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27" name="object 127"/>
            <p:cNvSpPr/>
            <p:nvPr/>
          </p:nvSpPr>
          <p:spPr>
            <a:xfrm>
              <a:off x="884936" y="2870923"/>
              <a:ext cx="24130" cy="40005"/>
            </a:xfrm>
            <a:custGeom>
              <a:avLst/>
              <a:gdLst/>
              <a:ahLst/>
              <a:cxnLst/>
              <a:rect l="l" t="t" r="r" b="b"/>
              <a:pathLst>
                <a:path w="24130" h="40005">
                  <a:moveTo>
                    <a:pt x="15849" y="21996"/>
                  </a:moveTo>
                  <a:lnTo>
                    <a:pt x="19634" y="21996"/>
                  </a:lnTo>
                </a:path>
                <a:path w="24130" h="40005">
                  <a:moveTo>
                    <a:pt x="15849" y="35179"/>
                  </a:moveTo>
                  <a:lnTo>
                    <a:pt x="19634" y="35179"/>
                  </a:lnTo>
                </a:path>
                <a:path w="24130" h="40005">
                  <a:moveTo>
                    <a:pt x="15849" y="39573"/>
                  </a:moveTo>
                  <a:lnTo>
                    <a:pt x="19634" y="39573"/>
                  </a:lnTo>
                </a:path>
                <a:path w="24130" h="40005">
                  <a:moveTo>
                    <a:pt x="19811" y="0"/>
                  </a:moveTo>
                  <a:lnTo>
                    <a:pt x="23583" y="0"/>
                  </a:lnTo>
                </a:path>
                <a:path w="24130" h="40005">
                  <a:moveTo>
                    <a:pt x="0" y="4394"/>
                  </a:moveTo>
                  <a:lnTo>
                    <a:pt x="3771" y="4394"/>
                  </a:lnTo>
                </a:path>
                <a:path w="24130" h="40005">
                  <a:moveTo>
                    <a:pt x="3949" y="4394"/>
                  </a:moveTo>
                  <a:lnTo>
                    <a:pt x="7734" y="4394"/>
                  </a:lnTo>
                </a:path>
                <a:path w="24130" h="40005">
                  <a:moveTo>
                    <a:pt x="7924" y="4394"/>
                  </a:moveTo>
                  <a:lnTo>
                    <a:pt x="11709" y="4394"/>
                  </a:lnTo>
                </a:path>
                <a:path w="24130" h="40005">
                  <a:moveTo>
                    <a:pt x="11887" y="4394"/>
                  </a:moveTo>
                  <a:lnTo>
                    <a:pt x="15671" y="4394"/>
                  </a:lnTo>
                </a:path>
                <a:path w="24130" h="40005">
                  <a:moveTo>
                    <a:pt x="15849" y="4394"/>
                  </a:moveTo>
                  <a:lnTo>
                    <a:pt x="19634" y="4394"/>
                  </a:lnTo>
                </a:path>
                <a:path w="24130" h="40005">
                  <a:moveTo>
                    <a:pt x="19811" y="4394"/>
                  </a:moveTo>
                  <a:lnTo>
                    <a:pt x="23583" y="4394"/>
                  </a:lnTo>
                </a:path>
                <a:path w="24130" h="40005">
                  <a:moveTo>
                    <a:pt x="0" y="8788"/>
                  </a:moveTo>
                  <a:lnTo>
                    <a:pt x="3771" y="8788"/>
                  </a:lnTo>
                </a:path>
                <a:path w="24130" h="40005">
                  <a:moveTo>
                    <a:pt x="3949" y="8788"/>
                  </a:moveTo>
                  <a:lnTo>
                    <a:pt x="7734" y="8788"/>
                  </a:lnTo>
                </a:path>
                <a:path w="24130" h="40005">
                  <a:moveTo>
                    <a:pt x="7924" y="8788"/>
                  </a:moveTo>
                  <a:lnTo>
                    <a:pt x="11709" y="8788"/>
                  </a:lnTo>
                </a:path>
                <a:path w="24130" h="40005">
                  <a:moveTo>
                    <a:pt x="11887" y="8788"/>
                  </a:moveTo>
                  <a:lnTo>
                    <a:pt x="15671" y="8788"/>
                  </a:lnTo>
                </a:path>
                <a:path w="24130" h="40005">
                  <a:moveTo>
                    <a:pt x="15849" y="8788"/>
                  </a:moveTo>
                  <a:lnTo>
                    <a:pt x="19634" y="8788"/>
                  </a:lnTo>
                </a:path>
                <a:path w="24130" h="40005">
                  <a:moveTo>
                    <a:pt x="19811" y="8788"/>
                  </a:moveTo>
                  <a:lnTo>
                    <a:pt x="23583" y="8788"/>
                  </a:lnTo>
                </a:path>
              </a:pathLst>
            </a:custGeom>
            <a:ln w="4852">
              <a:solidFill>
                <a:srgbClr val="221F1F"/>
              </a:solidFill>
            </a:ln>
          </p:spPr>
          <p:txBody>
            <a:bodyPr wrap="square" lIns="0" tIns="0" rIns="0" bIns="0" rtlCol="0"/>
            <a:lstStyle/>
            <a:p>
              <a:endParaRPr/>
            </a:p>
          </p:txBody>
        </p:sp>
        <p:sp>
          <p:nvSpPr>
            <p:cNvPr id="128" name="object 128"/>
            <p:cNvSpPr/>
            <p:nvPr/>
          </p:nvSpPr>
          <p:spPr>
            <a:xfrm>
              <a:off x="884936" y="2901708"/>
              <a:ext cx="24130" cy="0"/>
            </a:xfrm>
            <a:custGeom>
              <a:avLst/>
              <a:gdLst/>
              <a:ahLst/>
              <a:cxnLst/>
              <a:rect l="l" t="t" r="r" b="b"/>
              <a:pathLst>
                <a:path w="24130">
                  <a:moveTo>
                    <a:pt x="0" y="0"/>
                  </a:moveTo>
                  <a:lnTo>
                    <a:pt x="3771" y="0"/>
                  </a:lnTo>
                </a:path>
                <a:path w="24130">
                  <a:moveTo>
                    <a:pt x="3949" y="0"/>
                  </a:moveTo>
                  <a:lnTo>
                    <a:pt x="7734" y="0"/>
                  </a:lnTo>
                </a:path>
                <a:path w="24130">
                  <a:moveTo>
                    <a:pt x="7924" y="0"/>
                  </a:moveTo>
                  <a:lnTo>
                    <a:pt x="11709" y="0"/>
                  </a:lnTo>
                </a:path>
                <a:path w="24130">
                  <a:moveTo>
                    <a:pt x="11887" y="0"/>
                  </a:moveTo>
                  <a:lnTo>
                    <a:pt x="15671" y="0"/>
                  </a:lnTo>
                </a:path>
                <a:path w="24130">
                  <a:moveTo>
                    <a:pt x="15849" y="0"/>
                  </a:moveTo>
                  <a:lnTo>
                    <a:pt x="19634" y="0"/>
                  </a:lnTo>
                </a:path>
                <a:path w="24130">
                  <a:moveTo>
                    <a:pt x="19811" y="0"/>
                  </a:moveTo>
                  <a:lnTo>
                    <a:pt x="23583" y="0"/>
                  </a:lnTo>
                </a:path>
              </a:pathLst>
            </a:custGeom>
            <a:ln w="4837">
              <a:solidFill>
                <a:srgbClr val="221F1F"/>
              </a:solidFill>
            </a:ln>
          </p:spPr>
          <p:txBody>
            <a:bodyPr wrap="square" lIns="0" tIns="0" rIns="0" bIns="0" rtlCol="0"/>
            <a:lstStyle/>
            <a:p>
              <a:endParaRPr/>
            </a:p>
          </p:txBody>
        </p:sp>
        <p:sp>
          <p:nvSpPr>
            <p:cNvPr id="129" name="object 129"/>
            <p:cNvSpPr/>
            <p:nvPr/>
          </p:nvSpPr>
          <p:spPr>
            <a:xfrm>
              <a:off x="884936" y="2884119"/>
              <a:ext cx="24130" cy="0"/>
            </a:xfrm>
            <a:custGeom>
              <a:avLst/>
              <a:gdLst/>
              <a:ahLst/>
              <a:cxnLst/>
              <a:rect l="l" t="t" r="r" b="b"/>
              <a:pathLst>
                <a:path w="24130">
                  <a:moveTo>
                    <a:pt x="0" y="0"/>
                  </a:moveTo>
                  <a:lnTo>
                    <a:pt x="3771" y="0"/>
                  </a:lnTo>
                </a:path>
                <a:path w="24130">
                  <a:moveTo>
                    <a:pt x="3949" y="0"/>
                  </a:moveTo>
                  <a:lnTo>
                    <a:pt x="7734" y="0"/>
                  </a:lnTo>
                </a:path>
                <a:path w="24130">
                  <a:moveTo>
                    <a:pt x="7924" y="0"/>
                  </a:moveTo>
                  <a:lnTo>
                    <a:pt x="11709" y="0"/>
                  </a:lnTo>
                </a:path>
                <a:path w="24130">
                  <a:moveTo>
                    <a:pt x="11887" y="0"/>
                  </a:moveTo>
                  <a:lnTo>
                    <a:pt x="15671" y="0"/>
                  </a:lnTo>
                </a:path>
                <a:path w="24130">
                  <a:moveTo>
                    <a:pt x="15849" y="0"/>
                  </a:moveTo>
                  <a:lnTo>
                    <a:pt x="19634" y="0"/>
                  </a:lnTo>
                </a:path>
                <a:path w="24130">
                  <a:moveTo>
                    <a:pt x="19811" y="0"/>
                  </a:moveTo>
                  <a:lnTo>
                    <a:pt x="23583" y="0"/>
                  </a:lnTo>
                </a:path>
              </a:pathLst>
            </a:custGeom>
            <a:ln w="4847">
              <a:solidFill>
                <a:srgbClr val="221F1F"/>
              </a:solidFill>
            </a:ln>
          </p:spPr>
          <p:txBody>
            <a:bodyPr wrap="square" lIns="0" tIns="0" rIns="0" bIns="0" rtlCol="0"/>
            <a:lstStyle/>
            <a:p>
              <a:endParaRPr/>
            </a:p>
          </p:txBody>
        </p:sp>
        <p:sp>
          <p:nvSpPr>
            <p:cNvPr id="130" name="object 130"/>
            <p:cNvSpPr/>
            <p:nvPr/>
          </p:nvSpPr>
          <p:spPr>
            <a:xfrm>
              <a:off x="884936" y="2897314"/>
              <a:ext cx="24130" cy="0"/>
            </a:xfrm>
            <a:custGeom>
              <a:avLst/>
              <a:gdLst/>
              <a:ahLst/>
              <a:cxnLst/>
              <a:rect l="l" t="t" r="r" b="b"/>
              <a:pathLst>
                <a:path w="24130">
                  <a:moveTo>
                    <a:pt x="0" y="0"/>
                  </a:moveTo>
                  <a:lnTo>
                    <a:pt x="3771" y="0"/>
                  </a:lnTo>
                </a:path>
                <a:path w="24130">
                  <a:moveTo>
                    <a:pt x="3949" y="0"/>
                  </a:moveTo>
                  <a:lnTo>
                    <a:pt x="7734" y="0"/>
                  </a:lnTo>
                </a:path>
                <a:path w="24130">
                  <a:moveTo>
                    <a:pt x="7924" y="0"/>
                  </a:moveTo>
                  <a:lnTo>
                    <a:pt x="11709" y="0"/>
                  </a:lnTo>
                </a:path>
                <a:path w="24130">
                  <a:moveTo>
                    <a:pt x="11887" y="0"/>
                  </a:moveTo>
                  <a:lnTo>
                    <a:pt x="15671" y="0"/>
                  </a:lnTo>
                </a:path>
                <a:path w="24130">
                  <a:moveTo>
                    <a:pt x="15849" y="0"/>
                  </a:moveTo>
                  <a:lnTo>
                    <a:pt x="19634" y="0"/>
                  </a:lnTo>
                </a:path>
                <a:path w="24130">
                  <a:moveTo>
                    <a:pt x="19811" y="0"/>
                  </a:moveTo>
                  <a:lnTo>
                    <a:pt x="23583" y="0"/>
                  </a:lnTo>
                </a:path>
              </a:pathLst>
            </a:custGeom>
            <a:ln w="4852">
              <a:solidFill>
                <a:srgbClr val="221F1F"/>
              </a:solidFill>
            </a:ln>
          </p:spPr>
          <p:txBody>
            <a:bodyPr wrap="square" lIns="0" tIns="0" rIns="0" bIns="0" rtlCol="0"/>
            <a:lstStyle/>
            <a:p>
              <a:endParaRPr/>
            </a:p>
          </p:txBody>
        </p:sp>
        <p:sp>
          <p:nvSpPr>
            <p:cNvPr id="131" name="object 131"/>
            <p:cNvSpPr/>
            <p:nvPr/>
          </p:nvSpPr>
          <p:spPr>
            <a:xfrm>
              <a:off x="904748"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32" name="object 132"/>
            <p:cNvSpPr/>
            <p:nvPr/>
          </p:nvSpPr>
          <p:spPr>
            <a:xfrm>
              <a:off x="904748" y="2870923"/>
              <a:ext cx="8255" cy="40005"/>
            </a:xfrm>
            <a:custGeom>
              <a:avLst/>
              <a:gdLst/>
              <a:ahLst/>
              <a:cxnLst/>
              <a:rect l="l" t="t" r="r" b="b"/>
              <a:pathLst>
                <a:path w="8255" h="40005">
                  <a:moveTo>
                    <a:pt x="0" y="21996"/>
                  </a:moveTo>
                  <a:lnTo>
                    <a:pt x="3771" y="21996"/>
                  </a:lnTo>
                </a:path>
                <a:path w="8255" h="40005">
                  <a:moveTo>
                    <a:pt x="0" y="35179"/>
                  </a:moveTo>
                  <a:lnTo>
                    <a:pt x="3771" y="35179"/>
                  </a:lnTo>
                </a:path>
                <a:path w="8255" h="40005">
                  <a:moveTo>
                    <a:pt x="0" y="39573"/>
                  </a:moveTo>
                  <a:lnTo>
                    <a:pt x="3771" y="39573"/>
                  </a:lnTo>
                </a:path>
                <a:path w="8255" h="40005">
                  <a:moveTo>
                    <a:pt x="3937" y="0"/>
                  </a:moveTo>
                  <a:lnTo>
                    <a:pt x="7708" y="0"/>
                  </a:lnTo>
                </a:path>
                <a:path w="8255" h="40005">
                  <a:moveTo>
                    <a:pt x="3937" y="4394"/>
                  </a:moveTo>
                  <a:lnTo>
                    <a:pt x="7708" y="4394"/>
                  </a:lnTo>
                </a:path>
                <a:path w="8255" h="40005">
                  <a:moveTo>
                    <a:pt x="3937" y="8788"/>
                  </a:moveTo>
                  <a:lnTo>
                    <a:pt x="7708" y="8788"/>
                  </a:lnTo>
                </a:path>
                <a:path w="8255" h="40005">
                  <a:moveTo>
                    <a:pt x="3937" y="13182"/>
                  </a:moveTo>
                  <a:lnTo>
                    <a:pt x="7708" y="13182"/>
                  </a:lnTo>
                </a:path>
              </a:pathLst>
            </a:custGeom>
            <a:ln w="4852">
              <a:solidFill>
                <a:srgbClr val="221F1F"/>
              </a:solidFill>
            </a:ln>
          </p:spPr>
          <p:txBody>
            <a:bodyPr wrap="square" lIns="0" tIns="0" rIns="0" bIns="0" rtlCol="0"/>
            <a:lstStyle/>
            <a:p>
              <a:endParaRPr/>
            </a:p>
          </p:txBody>
        </p:sp>
        <p:sp>
          <p:nvSpPr>
            <p:cNvPr id="133" name="object 133"/>
            <p:cNvSpPr/>
            <p:nvPr/>
          </p:nvSpPr>
          <p:spPr>
            <a:xfrm>
              <a:off x="908685"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34" name="object 134"/>
            <p:cNvSpPr/>
            <p:nvPr/>
          </p:nvSpPr>
          <p:spPr>
            <a:xfrm>
              <a:off x="908685" y="2892920"/>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135" name="object 135"/>
            <p:cNvSpPr/>
            <p:nvPr/>
          </p:nvSpPr>
          <p:spPr>
            <a:xfrm>
              <a:off x="908685" y="289730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136" name="object 136"/>
            <p:cNvSpPr/>
            <p:nvPr/>
          </p:nvSpPr>
          <p:spPr>
            <a:xfrm>
              <a:off x="908685" y="2870923"/>
              <a:ext cx="8255" cy="40005"/>
            </a:xfrm>
            <a:custGeom>
              <a:avLst/>
              <a:gdLst/>
              <a:ahLst/>
              <a:cxnLst/>
              <a:rect l="l" t="t" r="r" b="b"/>
              <a:pathLst>
                <a:path w="8255" h="40005">
                  <a:moveTo>
                    <a:pt x="0" y="30784"/>
                  </a:moveTo>
                  <a:lnTo>
                    <a:pt x="3771" y="30784"/>
                  </a:lnTo>
                </a:path>
                <a:path w="8255" h="40005">
                  <a:moveTo>
                    <a:pt x="0" y="35179"/>
                  </a:moveTo>
                  <a:lnTo>
                    <a:pt x="3771" y="35179"/>
                  </a:lnTo>
                </a:path>
                <a:path w="8255" h="40005">
                  <a:moveTo>
                    <a:pt x="0" y="39573"/>
                  </a:moveTo>
                  <a:lnTo>
                    <a:pt x="3771" y="39573"/>
                  </a:lnTo>
                </a:path>
                <a:path w="8255" h="40005">
                  <a:moveTo>
                    <a:pt x="3962" y="0"/>
                  </a:moveTo>
                  <a:lnTo>
                    <a:pt x="7734" y="0"/>
                  </a:lnTo>
                </a:path>
                <a:path w="8255" h="40005">
                  <a:moveTo>
                    <a:pt x="3962" y="4394"/>
                  </a:moveTo>
                  <a:lnTo>
                    <a:pt x="7734" y="4394"/>
                  </a:lnTo>
                </a:path>
                <a:path w="8255" h="40005">
                  <a:moveTo>
                    <a:pt x="3962" y="8788"/>
                  </a:moveTo>
                  <a:lnTo>
                    <a:pt x="7734" y="8788"/>
                  </a:lnTo>
                </a:path>
                <a:path w="8255" h="40005">
                  <a:moveTo>
                    <a:pt x="3962" y="13182"/>
                  </a:moveTo>
                  <a:lnTo>
                    <a:pt x="7734" y="13182"/>
                  </a:lnTo>
                </a:path>
              </a:pathLst>
            </a:custGeom>
            <a:ln w="4852">
              <a:solidFill>
                <a:srgbClr val="221F1F"/>
              </a:solidFill>
            </a:ln>
          </p:spPr>
          <p:txBody>
            <a:bodyPr wrap="square" lIns="0" tIns="0" rIns="0" bIns="0" rtlCol="0"/>
            <a:lstStyle/>
            <a:p>
              <a:endParaRPr/>
            </a:p>
          </p:txBody>
        </p:sp>
        <p:sp>
          <p:nvSpPr>
            <p:cNvPr id="137" name="object 137"/>
            <p:cNvSpPr/>
            <p:nvPr/>
          </p:nvSpPr>
          <p:spPr>
            <a:xfrm>
              <a:off x="912647"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38" name="object 138"/>
            <p:cNvSpPr/>
            <p:nvPr/>
          </p:nvSpPr>
          <p:spPr>
            <a:xfrm>
              <a:off x="912647" y="2892920"/>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139" name="object 139"/>
            <p:cNvSpPr/>
            <p:nvPr/>
          </p:nvSpPr>
          <p:spPr>
            <a:xfrm>
              <a:off x="912647" y="289730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140" name="object 140"/>
            <p:cNvSpPr/>
            <p:nvPr/>
          </p:nvSpPr>
          <p:spPr>
            <a:xfrm>
              <a:off x="916609" y="28709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141" name="object 141"/>
            <p:cNvSpPr/>
            <p:nvPr/>
          </p:nvSpPr>
          <p:spPr>
            <a:xfrm>
              <a:off x="916609"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42" name="object 142"/>
            <p:cNvSpPr/>
            <p:nvPr/>
          </p:nvSpPr>
          <p:spPr>
            <a:xfrm>
              <a:off x="916609" y="2870923"/>
              <a:ext cx="8255" cy="22225"/>
            </a:xfrm>
            <a:custGeom>
              <a:avLst/>
              <a:gdLst/>
              <a:ahLst/>
              <a:cxnLst/>
              <a:rect l="l" t="t" r="r" b="b"/>
              <a:pathLst>
                <a:path w="8255" h="22225">
                  <a:moveTo>
                    <a:pt x="0" y="21996"/>
                  </a:moveTo>
                  <a:lnTo>
                    <a:pt x="3771" y="21996"/>
                  </a:lnTo>
                </a:path>
                <a:path w="8255" h="22225">
                  <a:moveTo>
                    <a:pt x="3975" y="0"/>
                  </a:moveTo>
                  <a:lnTo>
                    <a:pt x="7746" y="0"/>
                  </a:lnTo>
                </a:path>
              </a:pathLst>
            </a:custGeom>
            <a:ln w="4852">
              <a:solidFill>
                <a:srgbClr val="221F1F"/>
              </a:solidFill>
            </a:ln>
          </p:spPr>
          <p:txBody>
            <a:bodyPr wrap="square" lIns="0" tIns="0" rIns="0" bIns="0" rtlCol="0"/>
            <a:lstStyle/>
            <a:p>
              <a:endParaRPr/>
            </a:p>
          </p:txBody>
        </p:sp>
        <p:sp>
          <p:nvSpPr>
            <p:cNvPr id="143" name="object 143"/>
            <p:cNvSpPr/>
            <p:nvPr/>
          </p:nvSpPr>
          <p:spPr>
            <a:xfrm>
              <a:off x="920584"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44" name="object 144"/>
            <p:cNvSpPr/>
            <p:nvPr/>
          </p:nvSpPr>
          <p:spPr>
            <a:xfrm>
              <a:off x="920584" y="2870923"/>
              <a:ext cx="8255" cy="22225"/>
            </a:xfrm>
            <a:custGeom>
              <a:avLst/>
              <a:gdLst/>
              <a:ahLst/>
              <a:cxnLst/>
              <a:rect l="l" t="t" r="r" b="b"/>
              <a:pathLst>
                <a:path w="8255" h="22225">
                  <a:moveTo>
                    <a:pt x="0" y="21996"/>
                  </a:moveTo>
                  <a:lnTo>
                    <a:pt x="3771" y="21996"/>
                  </a:lnTo>
                </a:path>
                <a:path w="8255" h="22225">
                  <a:moveTo>
                    <a:pt x="3962" y="0"/>
                  </a:moveTo>
                  <a:lnTo>
                    <a:pt x="7734" y="0"/>
                  </a:lnTo>
                </a:path>
              </a:pathLst>
            </a:custGeom>
            <a:ln w="4852">
              <a:solidFill>
                <a:srgbClr val="221F1F"/>
              </a:solidFill>
            </a:ln>
          </p:spPr>
          <p:txBody>
            <a:bodyPr wrap="square" lIns="0" tIns="0" rIns="0" bIns="0" rtlCol="0"/>
            <a:lstStyle/>
            <a:p>
              <a:endParaRPr/>
            </a:p>
          </p:txBody>
        </p:sp>
        <p:sp>
          <p:nvSpPr>
            <p:cNvPr id="145" name="object 145"/>
            <p:cNvSpPr/>
            <p:nvPr/>
          </p:nvSpPr>
          <p:spPr>
            <a:xfrm>
              <a:off x="924547"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46" name="object 146"/>
            <p:cNvSpPr/>
            <p:nvPr/>
          </p:nvSpPr>
          <p:spPr>
            <a:xfrm>
              <a:off x="928509" y="28709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147" name="object 147"/>
            <p:cNvSpPr/>
            <p:nvPr/>
          </p:nvSpPr>
          <p:spPr>
            <a:xfrm>
              <a:off x="928509" y="288851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48" name="object 148"/>
            <p:cNvSpPr/>
            <p:nvPr/>
          </p:nvSpPr>
          <p:spPr>
            <a:xfrm>
              <a:off x="916609" y="2870923"/>
              <a:ext cx="24130" cy="8890"/>
            </a:xfrm>
            <a:custGeom>
              <a:avLst/>
              <a:gdLst/>
              <a:ahLst/>
              <a:cxnLst/>
              <a:rect l="l" t="t" r="r" b="b"/>
              <a:pathLst>
                <a:path w="24130" h="8889">
                  <a:moveTo>
                    <a:pt x="15862" y="0"/>
                  </a:moveTo>
                  <a:lnTo>
                    <a:pt x="19634" y="0"/>
                  </a:lnTo>
                </a:path>
                <a:path w="24130" h="8889">
                  <a:moveTo>
                    <a:pt x="19824" y="0"/>
                  </a:moveTo>
                  <a:lnTo>
                    <a:pt x="23596" y="0"/>
                  </a:lnTo>
                </a:path>
                <a:path w="24130" h="8889">
                  <a:moveTo>
                    <a:pt x="0" y="4394"/>
                  </a:moveTo>
                  <a:lnTo>
                    <a:pt x="3771" y="4394"/>
                  </a:lnTo>
                </a:path>
                <a:path w="24130" h="8889">
                  <a:moveTo>
                    <a:pt x="3975" y="4394"/>
                  </a:moveTo>
                  <a:lnTo>
                    <a:pt x="7746" y="4394"/>
                  </a:lnTo>
                </a:path>
                <a:path w="24130" h="8889">
                  <a:moveTo>
                    <a:pt x="7937" y="4394"/>
                  </a:moveTo>
                  <a:lnTo>
                    <a:pt x="11709" y="4394"/>
                  </a:lnTo>
                </a:path>
                <a:path w="24130" h="8889">
                  <a:moveTo>
                    <a:pt x="11899" y="4394"/>
                  </a:moveTo>
                  <a:lnTo>
                    <a:pt x="15671" y="4394"/>
                  </a:lnTo>
                </a:path>
                <a:path w="24130" h="8889">
                  <a:moveTo>
                    <a:pt x="15862" y="4394"/>
                  </a:moveTo>
                  <a:lnTo>
                    <a:pt x="19634" y="4394"/>
                  </a:lnTo>
                </a:path>
                <a:path w="24130" h="8889">
                  <a:moveTo>
                    <a:pt x="19824" y="4394"/>
                  </a:moveTo>
                  <a:lnTo>
                    <a:pt x="23596" y="4394"/>
                  </a:lnTo>
                </a:path>
                <a:path w="24130" h="8889">
                  <a:moveTo>
                    <a:pt x="0" y="8788"/>
                  </a:moveTo>
                  <a:lnTo>
                    <a:pt x="3771" y="8788"/>
                  </a:lnTo>
                </a:path>
                <a:path w="24130" h="8889">
                  <a:moveTo>
                    <a:pt x="3975" y="8788"/>
                  </a:moveTo>
                  <a:lnTo>
                    <a:pt x="7746" y="8788"/>
                  </a:lnTo>
                </a:path>
                <a:path w="24130" h="8889">
                  <a:moveTo>
                    <a:pt x="7937" y="8788"/>
                  </a:moveTo>
                  <a:lnTo>
                    <a:pt x="11709" y="8788"/>
                  </a:lnTo>
                </a:path>
                <a:path w="24130" h="8889">
                  <a:moveTo>
                    <a:pt x="11899" y="8788"/>
                  </a:moveTo>
                  <a:lnTo>
                    <a:pt x="15671" y="8788"/>
                  </a:lnTo>
                </a:path>
                <a:path w="24130" h="8889">
                  <a:moveTo>
                    <a:pt x="15862" y="8788"/>
                  </a:moveTo>
                  <a:lnTo>
                    <a:pt x="19634" y="8788"/>
                  </a:lnTo>
                </a:path>
                <a:path w="24130" h="8889">
                  <a:moveTo>
                    <a:pt x="19824" y="8788"/>
                  </a:moveTo>
                  <a:lnTo>
                    <a:pt x="23596" y="8788"/>
                  </a:lnTo>
                </a:path>
              </a:pathLst>
            </a:custGeom>
            <a:ln w="4852">
              <a:solidFill>
                <a:srgbClr val="221F1F"/>
              </a:solidFill>
            </a:ln>
          </p:spPr>
          <p:txBody>
            <a:bodyPr wrap="square" lIns="0" tIns="0" rIns="0" bIns="0" rtlCol="0"/>
            <a:lstStyle/>
            <a:p>
              <a:endParaRPr/>
            </a:p>
          </p:txBody>
        </p:sp>
        <p:sp>
          <p:nvSpPr>
            <p:cNvPr id="149" name="object 149"/>
            <p:cNvSpPr/>
            <p:nvPr/>
          </p:nvSpPr>
          <p:spPr>
            <a:xfrm>
              <a:off x="916609" y="2884119"/>
              <a:ext cx="24130" cy="0"/>
            </a:xfrm>
            <a:custGeom>
              <a:avLst/>
              <a:gdLst/>
              <a:ahLst/>
              <a:cxnLst/>
              <a:rect l="l" t="t" r="r" b="b"/>
              <a:pathLst>
                <a:path w="24130">
                  <a:moveTo>
                    <a:pt x="0" y="0"/>
                  </a:moveTo>
                  <a:lnTo>
                    <a:pt x="3771" y="0"/>
                  </a:lnTo>
                </a:path>
                <a:path w="24130">
                  <a:moveTo>
                    <a:pt x="3975" y="0"/>
                  </a:moveTo>
                  <a:lnTo>
                    <a:pt x="7746" y="0"/>
                  </a:lnTo>
                </a:path>
                <a:path w="24130">
                  <a:moveTo>
                    <a:pt x="7937" y="0"/>
                  </a:moveTo>
                  <a:lnTo>
                    <a:pt x="11709" y="0"/>
                  </a:lnTo>
                </a:path>
                <a:path w="24130">
                  <a:moveTo>
                    <a:pt x="11899" y="0"/>
                  </a:moveTo>
                  <a:lnTo>
                    <a:pt x="15671" y="0"/>
                  </a:lnTo>
                </a:path>
                <a:path w="24130">
                  <a:moveTo>
                    <a:pt x="15862" y="0"/>
                  </a:moveTo>
                  <a:lnTo>
                    <a:pt x="19634" y="0"/>
                  </a:lnTo>
                </a:path>
                <a:path w="24130">
                  <a:moveTo>
                    <a:pt x="19824" y="0"/>
                  </a:moveTo>
                  <a:lnTo>
                    <a:pt x="23596" y="0"/>
                  </a:lnTo>
                </a:path>
              </a:pathLst>
            </a:custGeom>
            <a:ln w="4847">
              <a:solidFill>
                <a:srgbClr val="221F1F"/>
              </a:solidFill>
            </a:ln>
          </p:spPr>
          <p:txBody>
            <a:bodyPr wrap="square" lIns="0" tIns="0" rIns="0" bIns="0" rtlCol="0"/>
            <a:lstStyle/>
            <a:p>
              <a:endParaRPr/>
            </a:p>
          </p:txBody>
        </p:sp>
        <p:sp>
          <p:nvSpPr>
            <p:cNvPr id="150" name="object 150"/>
            <p:cNvSpPr/>
            <p:nvPr/>
          </p:nvSpPr>
          <p:spPr>
            <a:xfrm>
              <a:off x="809713" y="2870923"/>
              <a:ext cx="154305" cy="118745"/>
            </a:xfrm>
            <a:custGeom>
              <a:avLst/>
              <a:gdLst/>
              <a:ahLst/>
              <a:cxnLst/>
              <a:rect l="l" t="t" r="r" b="b"/>
              <a:pathLst>
                <a:path w="154305" h="118744">
                  <a:moveTo>
                    <a:pt x="130644" y="0"/>
                  </a:moveTo>
                  <a:lnTo>
                    <a:pt x="134416" y="0"/>
                  </a:lnTo>
                </a:path>
                <a:path w="154305" h="118744">
                  <a:moveTo>
                    <a:pt x="130644" y="4394"/>
                  </a:moveTo>
                  <a:lnTo>
                    <a:pt x="134416" y="4394"/>
                  </a:lnTo>
                </a:path>
                <a:path w="154305" h="118744">
                  <a:moveTo>
                    <a:pt x="130644" y="8788"/>
                  </a:moveTo>
                  <a:lnTo>
                    <a:pt x="134416" y="8788"/>
                  </a:lnTo>
                </a:path>
                <a:path w="154305" h="118744">
                  <a:moveTo>
                    <a:pt x="134607" y="0"/>
                  </a:moveTo>
                  <a:lnTo>
                    <a:pt x="138379" y="0"/>
                  </a:lnTo>
                </a:path>
                <a:path w="154305" h="118744">
                  <a:moveTo>
                    <a:pt x="134607" y="4394"/>
                  </a:moveTo>
                  <a:lnTo>
                    <a:pt x="138379" y="4394"/>
                  </a:lnTo>
                </a:path>
                <a:path w="154305" h="118744">
                  <a:moveTo>
                    <a:pt x="134607" y="8788"/>
                  </a:moveTo>
                  <a:lnTo>
                    <a:pt x="138379" y="8788"/>
                  </a:lnTo>
                </a:path>
                <a:path w="154305" h="118744">
                  <a:moveTo>
                    <a:pt x="138582" y="0"/>
                  </a:moveTo>
                  <a:lnTo>
                    <a:pt x="142354" y="0"/>
                  </a:lnTo>
                </a:path>
                <a:path w="154305" h="118744">
                  <a:moveTo>
                    <a:pt x="142544" y="0"/>
                  </a:moveTo>
                  <a:lnTo>
                    <a:pt x="146316" y="0"/>
                  </a:lnTo>
                </a:path>
                <a:path w="154305" h="118744">
                  <a:moveTo>
                    <a:pt x="146507" y="0"/>
                  </a:moveTo>
                  <a:lnTo>
                    <a:pt x="150279" y="0"/>
                  </a:lnTo>
                </a:path>
                <a:path w="154305" h="118744">
                  <a:moveTo>
                    <a:pt x="150469" y="0"/>
                  </a:moveTo>
                  <a:lnTo>
                    <a:pt x="154241" y="0"/>
                  </a:lnTo>
                </a:path>
                <a:path w="154305" h="118744">
                  <a:moveTo>
                    <a:pt x="138582" y="4394"/>
                  </a:moveTo>
                  <a:lnTo>
                    <a:pt x="142354" y="4394"/>
                  </a:lnTo>
                </a:path>
                <a:path w="154305" h="118744">
                  <a:moveTo>
                    <a:pt x="142544" y="4394"/>
                  </a:moveTo>
                  <a:lnTo>
                    <a:pt x="146316" y="4394"/>
                  </a:lnTo>
                </a:path>
                <a:path w="154305" h="118744">
                  <a:moveTo>
                    <a:pt x="0" y="118656"/>
                  </a:moveTo>
                  <a:lnTo>
                    <a:pt x="3771" y="118656"/>
                  </a:lnTo>
                </a:path>
              </a:pathLst>
            </a:custGeom>
            <a:ln w="4852">
              <a:solidFill>
                <a:srgbClr val="221F1F"/>
              </a:solidFill>
            </a:ln>
          </p:spPr>
          <p:txBody>
            <a:bodyPr wrap="square" lIns="0" tIns="0" rIns="0" bIns="0" rtlCol="0"/>
            <a:lstStyle/>
            <a:p>
              <a:endParaRPr/>
            </a:p>
          </p:txBody>
        </p:sp>
        <p:sp>
          <p:nvSpPr>
            <p:cNvPr id="151" name="object 151"/>
            <p:cNvSpPr/>
            <p:nvPr/>
          </p:nvSpPr>
          <p:spPr>
            <a:xfrm>
              <a:off x="809713" y="2972003"/>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152" name="object 152"/>
            <p:cNvSpPr/>
            <p:nvPr/>
          </p:nvSpPr>
          <p:spPr>
            <a:xfrm>
              <a:off x="809713" y="2985198"/>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153" name="object 153"/>
            <p:cNvSpPr/>
            <p:nvPr/>
          </p:nvSpPr>
          <p:spPr>
            <a:xfrm>
              <a:off x="809713" y="2976384"/>
              <a:ext cx="3810" cy="4445"/>
            </a:xfrm>
            <a:custGeom>
              <a:avLst/>
              <a:gdLst/>
              <a:ahLst/>
              <a:cxnLst/>
              <a:rect l="l" t="t" r="r" b="b"/>
              <a:pathLst>
                <a:path w="3809" h="4444">
                  <a:moveTo>
                    <a:pt x="0" y="0"/>
                  </a:moveTo>
                  <a:lnTo>
                    <a:pt x="3771" y="0"/>
                  </a:lnTo>
                </a:path>
                <a:path w="3809" h="4444">
                  <a:moveTo>
                    <a:pt x="0" y="4406"/>
                  </a:moveTo>
                  <a:lnTo>
                    <a:pt x="3771" y="4406"/>
                  </a:lnTo>
                </a:path>
              </a:pathLst>
            </a:custGeom>
            <a:ln w="4852">
              <a:solidFill>
                <a:srgbClr val="221F1F"/>
              </a:solidFill>
            </a:ln>
          </p:spPr>
          <p:txBody>
            <a:bodyPr wrap="square" lIns="0" tIns="0" rIns="0" bIns="0" rtlCol="0"/>
            <a:lstStyle/>
            <a:p>
              <a:endParaRPr/>
            </a:p>
          </p:txBody>
        </p:sp>
        <p:sp>
          <p:nvSpPr>
            <p:cNvPr id="154" name="object 154"/>
            <p:cNvSpPr/>
            <p:nvPr/>
          </p:nvSpPr>
          <p:spPr>
            <a:xfrm>
              <a:off x="809713" y="2993986"/>
              <a:ext cx="3810" cy="4445"/>
            </a:xfrm>
            <a:custGeom>
              <a:avLst/>
              <a:gdLst/>
              <a:ahLst/>
              <a:cxnLst/>
              <a:rect l="l" t="t" r="r" b="b"/>
              <a:pathLst>
                <a:path w="3809" h="4444">
                  <a:moveTo>
                    <a:pt x="0" y="0"/>
                  </a:moveTo>
                  <a:lnTo>
                    <a:pt x="3771" y="0"/>
                  </a:lnTo>
                </a:path>
                <a:path w="3809" h="4444">
                  <a:moveTo>
                    <a:pt x="0" y="4394"/>
                  </a:moveTo>
                  <a:lnTo>
                    <a:pt x="3771" y="4394"/>
                  </a:lnTo>
                </a:path>
              </a:pathLst>
            </a:custGeom>
            <a:ln w="4847">
              <a:solidFill>
                <a:srgbClr val="221F1F"/>
              </a:solidFill>
            </a:ln>
          </p:spPr>
          <p:txBody>
            <a:bodyPr wrap="square" lIns="0" tIns="0" rIns="0" bIns="0" rtlCol="0"/>
            <a:lstStyle/>
            <a:p>
              <a:endParaRPr/>
            </a:p>
          </p:txBody>
        </p:sp>
        <p:sp>
          <p:nvSpPr>
            <p:cNvPr id="155" name="object 155"/>
            <p:cNvSpPr/>
            <p:nvPr/>
          </p:nvSpPr>
          <p:spPr>
            <a:xfrm>
              <a:off x="813650" y="2967596"/>
              <a:ext cx="3810" cy="22225"/>
            </a:xfrm>
            <a:custGeom>
              <a:avLst/>
              <a:gdLst/>
              <a:ahLst/>
              <a:cxnLst/>
              <a:rect l="l" t="t" r="r" b="b"/>
              <a:pathLst>
                <a:path w="3809" h="22225">
                  <a:moveTo>
                    <a:pt x="0" y="0"/>
                  </a:moveTo>
                  <a:lnTo>
                    <a:pt x="3771" y="0"/>
                  </a:lnTo>
                </a:path>
                <a:path w="3809" h="22225">
                  <a:moveTo>
                    <a:pt x="0" y="4394"/>
                  </a:moveTo>
                  <a:lnTo>
                    <a:pt x="3771" y="4394"/>
                  </a:lnTo>
                </a:path>
                <a:path w="3809" h="22225">
                  <a:moveTo>
                    <a:pt x="0" y="8788"/>
                  </a:moveTo>
                  <a:lnTo>
                    <a:pt x="3771" y="8788"/>
                  </a:lnTo>
                </a:path>
                <a:path w="3809" h="22225">
                  <a:moveTo>
                    <a:pt x="0" y="13195"/>
                  </a:moveTo>
                  <a:lnTo>
                    <a:pt x="3771" y="13195"/>
                  </a:lnTo>
                </a:path>
                <a:path w="3809" h="22225">
                  <a:moveTo>
                    <a:pt x="0" y="17589"/>
                  </a:moveTo>
                  <a:lnTo>
                    <a:pt x="3771" y="17589"/>
                  </a:lnTo>
                </a:path>
                <a:path w="3809" h="22225">
                  <a:moveTo>
                    <a:pt x="0" y="21983"/>
                  </a:moveTo>
                  <a:lnTo>
                    <a:pt x="3771" y="21983"/>
                  </a:lnTo>
                </a:path>
              </a:pathLst>
            </a:custGeom>
            <a:ln w="4852">
              <a:solidFill>
                <a:srgbClr val="221F1F"/>
              </a:solidFill>
            </a:ln>
          </p:spPr>
          <p:txBody>
            <a:bodyPr wrap="square" lIns="0" tIns="0" rIns="0" bIns="0" rtlCol="0"/>
            <a:lstStyle/>
            <a:p>
              <a:endParaRPr/>
            </a:p>
          </p:txBody>
        </p:sp>
        <p:sp>
          <p:nvSpPr>
            <p:cNvPr id="156" name="object 156"/>
            <p:cNvSpPr/>
            <p:nvPr/>
          </p:nvSpPr>
          <p:spPr>
            <a:xfrm>
              <a:off x="813650" y="2963202"/>
              <a:ext cx="8255" cy="35560"/>
            </a:xfrm>
            <a:custGeom>
              <a:avLst/>
              <a:gdLst/>
              <a:ahLst/>
              <a:cxnLst/>
              <a:rect l="l" t="t" r="r" b="b"/>
              <a:pathLst>
                <a:path w="8255" h="35560">
                  <a:moveTo>
                    <a:pt x="0" y="30784"/>
                  </a:moveTo>
                  <a:lnTo>
                    <a:pt x="3771" y="30784"/>
                  </a:lnTo>
                </a:path>
                <a:path w="8255" h="35560">
                  <a:moveTo>
                    <a:pt x="0" y="35178"/>
                  </a:moveTo>
                  <a:lnTo>
                    <a:pt x="3771" y="35178"/>
                  </a:lnTo>
                </a:path>
                <a:path w="8255" h="35560">
                  <a:moveTo>
                    <a:pt x="3962" y="0"/>
                  </a:moveTo>
                  <a:lnTo>
                    <a:pt x="7734" y="0"/>
                  </a:lnTo>
                </a:path>
              </a:pathLst>
            </a:custGeom>
            <a:ln w="4847">
              <a:solidFill>
                <a:srgbClr val="221F1F"/>
              </a:solidFill>
            </a:ln>
          </p:spPr>
          <p:txBody>
            <a:bodyPr wrap="square" lIns="0" tIns="0" rIns="0" bIns="0" rtlCol="0"/>
            <a:lstStyle/>
            <a:p>
              <a:endParaRPr/>
            </a:p>
          </p:txBody>
        </p:sp>
        <p:sp>
          <p:nvSpPr>
            <p:cNvPr id="157" name="object 157"/>
            <p:cNvSpPr/>
            <p:nvPr/>
          </p:nvSpPr>
          <p:spPr>
            <a:xfrm>
              <a:off x="817613" y="2967596"/>
              <a:ext cx="3810" cy="22225"/>
            </a:xfrm>
            <a:custGeom>
              <a:avLst/>
              <a:gdLst/>
              <a:ahLst/>
              <a:cxnLst/>
              <a:rect l="l" t="t" r="r" b="b"/>
              <a:pathLst>
                <a:path w="3809" h="22225">
                  <a:moveTo>
                    <a:pt x="0" y="0"/>
                  </a:moveTo>
                  <a:lnTo>
                    <a:pt x="3771" y="0"/>
                  </a:lnTo>
                </a:path>
                <a:path w="3809" h="22225">
                  <a:moveTo>
                    <a:pt x="0" y="4394"/>
                  </a:moveTo>
                  <a:lnTo>
                    <a:pt x="3771" y="4394"/>
                  </a:lnTo>
                </a:path>
                <a:path w="3809" h="22225">
                  <a:moveTo>
                    <a:pt x="0" y="8788"/>
                  </a:moveTo>
                  <a:lnTo>
                    <a:pt x="3771" y="8788"/>
                  </a:lnTo>
                </a:path>
                <a:path w="3809" h="22225">
                  <a:moveTo>
                    <a:pt x="0" y="13195"/>
                  </a:moveTo>
                  <a:lnTo>
                    <a:pt x="3771" y="13195"/>
                  </a:lnTo>
                </a:path>
                <a:path w="3809" h="22225">
                  <a:moveTo>
                    <a:pt x="0" y="17589"/>
                  </a:moveTo>
                  <a:lnTo>
                    <a:pt x="3771" y="17589"/>
                  </a:lnTo>
                </a:path>
                <a:path w="3809" h="22225">
                  <a:moveTo>
                    <a:pt x="0" y="21983"/>
                  </a:moveTo>
                  <a:lnTo>
                    <a:pt x="3771" y="21983"/>
                  </a:lnTo>
                </a:path>
              </a:pathLst>
            </a:custGeom>
            <a:ln w="4852">
              <a:solidFill>
                <a:srgbClr val="221F1F"/>
              </a:solidFill>
            </a:ln>
          </p:spPr>
          <p:txBody>
            <a:bodyPr wrap="square" lIns="0" tIns="0" rIns="0" bIns="0" rtlCol="0"/>
            <a:lstStyle/>
            <a:p>
              <a:endParaRPr/>
            </a:p>
          </p:txBody>
        </p:sp>
        <p:sp>
          <p:nvSpPr>
            <p:cNvPr id="158" name="object 158"/>
            <p:cNvSpPr/>
            <p:nvPr/>
          </p:nvSpPr>
          <p:spPr>
            <a:xfrm>
              <a:off x="817613" y="2958807"/>
              <a:ext cx="8255" cy="40005"/>
            </a:xfrm>
            <a:custGeom>
              <a:avLst/>
              <a:gdLst/>
              <a:ahLst/>
              <a:cxnLst/>
              <a:rect l="l" t="t" r="r" b="b"/>
              <a:pathLst>
                <a:path w="8255" h="40005">
                  <a:moveTo>
                    <a:pt x="0" y="35178"/>
                  </a:moveTo>
                  <a:lnTo>
                    <a:pt x="3771" y="35178"/>
                  </a:lnTo>
                </a:path>
                <a:path w="8255" h="40005">
                  <a:moveTo>
                    <a:pt x="0" y="39573"/>
                  </a:moveTo>
                  <a:lnTo>
                    <a:pt x="3771" y="39573"/>
                  </a:lnTo>
                </a:path>
                <a:path w="8255" h="40005">
                  <a:moveTo>
                    <a:pt x="3962" y="0"/>
                  </a:moveTo>
                  <a:lnTo>
                    <a:pt x="7734" y="0"/>
                  </a:lnTo>
                </a:path>
              </a:pathLst>
            </a:custGeom>
            <a:ln w="4847">
              <a:solidFill>
                <a:srgbClr val="221F1F"/>
              </a:solidFill>
            </a:ln>
          </p:spPr>
          <p:txBody>
            <a:bodyPr wrap="square" lIns="0" tIns="0" rIns="0" bIns="0" rtlCol="0"/>
            <a:lstStyle/>
            <a:p>
              <a:endParaRPr/>
            </a:p>
          </p:txBody>
        </p:sp>
        <p:sp>
          <p:nvSpPr>
            <p:cNvPr id="159" name="object 159"/>
            <p:cNvSpPr/>
            <p:nvPr/>
          </p:nvSpPr>
          <p:spPr>
            <a:xfrm>
              <a:off x="821575" y="2976384"/>
              <a:ext cx="3810" cy="4445"/>
            </a:xfrm>
            <a:custGeom>
              <a:avLst/>
              <a:gdLst/>
              <a:ahLst/>
              <a:cxnLst/>
              <a:rect l="l" t="t" r="r" b="b"/>
              <a:pathLst>
                <a:path w="3809" h="4444">
                  <a:moveTo>
                    <a:pt x="0" y="0"/>
                  </a:moveTo>
                  <a:lnTo>
                    <a:pt x="3771" y="0"/>
                  </a:lnTo>
                </a:path>
                <a:path w="3809" h="4444">
                  <a:moveTo>
                    <a:pt x="0" y="4406"/>
                  </a:moveTo>
                  <a:lnTo>
                    <a:pt x="3771" y="4406"/>
                  </a:lnTo>
                </a:path>
              </a:pathLst>
            </a:custGeom>
            <a:ln w="4852">
              <a:solidFill>
                <a:srgbClr val="221F1F"/>
              </a:solidFill>
            </a:ln>
          </p:spPr>
          <p:txBody>
            <a:bodyPr wrap="square" lIns="0" tIns="0" rIns="0" bIns="0" rtlCol="0"/>
            <a:lstStyle/>
            <a:p>
              <a:endParaRPr/>
            </a:p>
          </p:txBody>
        </p:sp>
        <p:sp>
          <p:nvSpPr>
            <p:cNvPr id="160" name="object 160"/>
            <p:cNvSpPr/>
            <p:nvPr/>
          </p:nvSpPr>
          <p:spPr>
            <a:xfrm>
              <a:off x="821575" y="2958807"/>
              <a:ext cx="8255" cy="40005"/>
            </a:xfrm>
            <a:custGeom>
              <a:avLst/>
              <a:gdLst/>
              <a:ahLst/>
              <a:cxnLst/>
              <a:rect l="l" t="t" r="r" b="b"/>
              <a:pathLst>
                <a:path w="8255" h="40005">
                  <a:moveTo>
                    <a:pt x="0" y="35178"/>
                  </a:moveTo>
                  <a:lnTo>
                    <a:pt x="3771" y="35178"/>
                  </a:lnTo>
                </a:path>
                <a:path w="8255" h="40005">
                  <a:moveTo>
                    <a:pt x="0" y="39573"/>
                  </a:moveTo>
                  <a:lnTo>
                    <a:pt x="3771" y="39573"/>
                  </a:lnTo>
                </a:path>
                <a:path w="8255" h="40005">
                  <a:moveTo>
                    <a:pt x="3962" y="0"/>
                  </a:moveTo>
                  <a:lnTo>
                    <a:pt x="7734" y="0"/>
                  </a:lnTo>
                </a:path>
              </a:pathLst>
            </a:custGeom>
            <a:ln w="4847">
              <a:solidFill>
                <a:srgbClr val="221F1F"/>
              </a:solidFill>
            </a:ln>
          </p:spPr>
          <p:txBody>
            <a:bodyPr wrap="square" lIns="0" tIns="0" rIns="0" bIns="0" rtlCol="0"/>
            <a:lstStyle/>
            <a:p>
              <a:endParaRPr/>
            </a:p>
          </p:txBody>
        </p:sp>
        <p:sp>
          <p:nvSpPr>
            <p:cNvPr id="161" name="object 161"/>
            <p:cNvSpPr/>
            <p:nvPr/>
          </p:nvSpPr>
          <p:spPr>
            <a:xfrm>
              <a:off x="825538" y="2976384"/>
              <a:ext cx="3810" cy="4445"/>
            </a:xfrm>
            <a:custGeom>
              <a:avLst/>
              <a:gdLst/>
              <a:ahLst/>
              <a:cxnLst/>
              <a:rect l="l" t="t" r="r" b="b"/>
              <a:pathLst>
                <a:path w="3809" h="4444">
                  <a:moveTo>
                    <a:pt x="0" y="0"/>
                  </a:moveTo>
                  <a:lnTo>
                    <a:pt x="3771" y="0"/>
                  </a:lnTo>
                </a:path>
                <a:path w="3809" h="4444">
                  <a:moveTo>
                    <a:pt x="0" y="4406"/>
                  </a:moveTo>
                  <a:lnTo>
                    <a:pt x="3771" y="4406"/>
                  </a:lnTo>
                </a:path>
              </a:pathLst>
            </a:custGeom>
            <a:ln w="4852">
              <a:solidFill>
                <a:srgbClr val="221F1F"/>
              </a:solidFill>
            </a:ln>
          </p:spPr>
          <p:txBody>
            <a:bodyPr wrap="square" lIns="0" tIns="0" rIns="0" bIns="0" rtlCol="0"/>
            <a:lstStyle/>
            <a:p>
              <a:endParaRPr/>
            </a:p>
          </p:txBody>
        </p:sp>
        <p:sp>
          <p:nvSpPr>
            <p:cNvPr id="162" name="object 162"/>
            <p:cNvSpPr/>
            <p:nvPr/>
          </p:nvSpPr>
          <p:spPr>
            <a:xfrm>
              <a:off x="825538" y="2958807"/>
              <a:ext cx="8255" cy="40005"/>
            </a:xfrm>
            <a:custGeom>
              <a:avLst/>
              <a:gdLst/>
              <a:ahLst/>
              <a:cxnLst/>
              <a:rect l="l" t="t" r="r" b="b"/>
              <a:pathLst>
                <a:path w="8255" h="40005">
                  <a:moveTo>
                    <a:pt x="0" y="35178"/>
                  </a:moveTo>
                  <a:lnTo>
                    <a:pt x="3771" y="35178"/>
                  </a:lnTo>
                </a:path>
                <a:path w="8255" h="40005">
                  <a:moveTo>
                    <a:pt x="0" y="39573"/>
                  </a:moveTo>
                  <a:lnTo>
                    <a:pt x="3771" y="39573"/>
                  </a:lnTo>
                </a:path>
                <a:path w="8255" h="40005">
                  <a:moveTo>
                    <a:pt x="3962" y="0"/>
                  </a:moveTo>
                  <a:lnTo>
                    <a:pt x="7734" y="0"/>
                  </a:lnTo>
                </a:path>
              </a:pathLst>
            </a:custGeom>
            <a:ln w="4847">
              <a:solidFill>
                <a:srgbClr val="221F1F"/>
              </a:solidFill>
            </a:ln>
          </p:spPr>
          <p:txBody>
            <a:bodyPr wrap="square" lIns="0" tIns="0" rIns="0" bIns="0" rtlCol="0"/>
            <a:lstStyle/>
            <a:p>
              <a:endParaRPr/>
            </a:p>
          </p:txBody>
        </p:sp>
        <p:sp>
          <p:nvSpPr>
            <p:cNvPr id="163" name="object 163"/>
            <p:cNvSpPr/>
            <p:nvPr/>
          </p:nvSpPr>
          <p:spPr>
            <a:xfrm>
              <a:off x="829500" y="2976384"/>
              <a:ext cx="3810" cy="4445"/>
            </a:xfrm>
            <a:custGeom>
              <a:avLst/>
              <a:gdLst/>
              <a:ahLst/>
              <a:cxnLst/>
              <a:rect l="l" t="t" r="r" b="b"/>
              <a:pathLst>
                <a:path w="3809" h="4444">
                  <a:moveTo>
                    <a:pt x="0" y="0"/>
                  </a:moveTo>
                  <a:lnTo>
                    <a:pt x="3771" y="0"/>
                  </a:lnTo>
                </a:path>
                <a:path w="3809" h="4444">
                  <a:moveTo>
                    <a:pt x="0" y="4406"/>
                  </a:moveTo>
                  <a:lnTo>
                    <a:pt x="3771" y="4406"/>
                  </a:lnTo>
                </a:path>
              </a:pathLst>
            </a:custGeom>
            <a:ln w="4852">
              <a:solidFill>
                <a:srgbClr val="221F1F"/>
              </a:solidFill>
            </a:ln>
          </p:spPr>
          <p:txBody>
            <a:bodyPr wrap="square" lIns="0" tIns="0" rIns="0" bIns="0" rtlCol="0"/>
            <a:lstStyle/>
            <a:p>
              <a:endParaRPr/>
            </a:p>
          </p:txBody>
        </p:sp>
        <p:sp>
          <p:nvSpPr>
            <p:cNvPr id="164" name="object 164"/>
            <p:cNvSpPr/>
            <p:nvPr/>
          </p:nvSpPr>
          <p:spPr>
            <a:xfrm>
              <a:off x="829500" y="2958807"/>
              <a:ext cx="8255" cy="40005"/>
            </a:xfrm>
            <a:custGeom>
              <a:avLst/>
              <a:gdLst/>
              <a:ahLst/>
              <a:cxnLst/>
              <a:rect l="l" t="t" r="r" b="b"/>
              <a:pathLst>
                <a:path w="8255" h="40005">
                  <a:moveTo>
                    <a:pt x="0" y="35178"/>
                  </a:moveTo>
                  <a:lnTo>
                    <a:pt x="3771" y="35178"/>
                  </a:lnTo>
                </a:path>
                <a:path w="8255" h="40005">
                  <a:moveTo>
                    <a:pt x="0" y="39573"/>
                  </a:moveTo>
                  <a:lnTo>
                    <a:pt x="3771" y="39573"/>
                  </a:lnTo>
                </a:path>
                <a:path w="8255" h="40005">
                  <a:moveTo>
                    <a:pt x="3962" y="0"/>
                  </a:moveTo>
                  <a:lnTo>
                    <a:pt x="7734" y="0"/>
                  </a:lnTo>
                </a:path>
              </a:pathLst>
            </a:custGeom>
            <a:ln w="4847">
              <a:solidFill>
                <a:srgbClr val="221F1F"/>
              </a:solidFill>
            </a:ln>
          </p:spPr>
          <p:txBody>
            <a:bodyPr wrap="square" lIns="0" tIns="0" rIns="0" bIns="0" rtlCol="0"/>
            <a:lstStyle/>
            <a:p>
              <a:endParaRPr/>
            </a:p>
          </p:txBody>
        </p:sp>
        <p:sp>
          <p:nvSpPr>
            <p:cNvPr id="165" name="object 165"/>
            <p:cNvSpPr/>
            <p:nvPr/>
          </p:nvSpPr>
          <p:spPr>
            <a:xfrm>
              <a:off x="833462" y="2976384"/>
              <a:ext cx="3810" cy="4445"/>
            </a:xfrm>
            <a:custGeom>
              <a:avLst/>
              <a:gdLst/>
              <a:ahLst/>
              <a:cxnLst/>
              <a:rect l="l" t="t" r="r" b="b"/>
              <a:pathLst>
                <a:path w="3809" h="4444">
                  <a:moveTo>
                    <a:pt x="0" y="0"/>
                  </a:moveTo>
                  <a:lnTo>
                    <a:pt x="3771" y="0"/>
                  </a:lnTo>
                </a:path>
                <a:path w="3809" h="4444">
                  <a:moveTo>
                    <a:pt x="0" y="4406"/>
                  </a:moveTo>
                  <a:lnTo>
                    <a:pt x="3771" y="4406"/>
                  </a:lnTo>
                </a:path>
              </a:pathLst>
            </a:custGeom>
            <a:ln w="4852">
              <a:solidFill>
                <a:srgbClr val="221F1F"/>
              </a:solidFill>
            </a:ln>
          </p:spPr>
          <p:txBody>
            <a:bodyPr wrap="square" lIns="0" tIns="0" rIns="0" bIns="0" rtlCol="0"/>
            <a:lstStyle/>
            <a:p>
              <a:endParaRPr/>
            </a:p>
          </p:txBody>
        </p:sp>
        <p:sp>
          <p:nvSpPr>
            <p:cNvPr id="166" name="object 166"/>
            <p:cNvSpPr/>
            <p:nvPr/>
          </p:nvSpPr>
          <p:spPr>
            <a:xfrm>
              <a:off x="833462" y="2958807"/>
              <a:ext cx="8255" cy="40005"/>
            </a:xfrm>
            <a:custGeom>
              <a:avLst/>
              <a:gdLst/>
              <a:ahLst/>
              <a:cxnLst/>
              <a:rect l="l" t="t" r="r" b="b"/>
              <a:pathLst>
                <a:path w="8255" h="40005">
                  <a:moveTo>
                    <a:pt x="0" y="35178"/>
                  </a:moveTo>
                  <a:lnTo>
                    <a:pt x="3771" y="35178"/>
                  </a:lnTo>
                </a:path>
                <a:path w="8255" h="40005">
                  <a:moveTo>
                    <a:pt x="0" y="39573"/>
                  </a:moveTo>
                  <a:lnTo>
                    <a:pt x="3771" y="39573"/>
                  </a:lnTo>
                </a:path>
                <a:path w="8255" h="40005">
                  <a:moveTo>
                    <a:pt x="3962" y="0"/>
                  </a:moveTo>
                  <a:lnTo>
                    <a:pt x="7734" y="0"/>
                  </a:lnTo>
                </a:path>
              </a:pathLst>
            </a:custGeom>
            <a:ln w="4847">
              <a:solidFill>
                <a:srgbClr val="221F1F"/>
              </a:solidFill>
            </a:ln>
          </p:spPr>
          <p:txBody>
            <a:bodyPr wrap="square" lIns="0" tIns="0" rIns="0" bIns="0" rtlCol="0"/>
            <a:lstStyle/>
            <a:p>
              <a:endParaRPr/>
            </a:p>
          </p:txBody>
        </p:sp>
        <p:sp>
          <p:nvSpPr>
            <p:cNvPr id="167" name="object 167"/>
            <p:cNvSpPr/>
            <p:nvPr/>
          </p:nvSpPr>
          <p:spPr>
            <a:xfrm>
              <a:off x="837425" y="2976384"/>
              <a:ext cx="3810" cy="4445"/>
            </a:xfrm>
            <a:custGeom>
              <a:avLst/>
              <a:gdLst/>
              <a:ahLst/>
              <a:cxnLst/>
              <a:rect l="l" t="t" r="r" b="b"/>
              <a:pathLst>
                <a:path w="3809" h="4444">
                  <a:moveTo>
                    <a:pt x="0" y="0"/>
                  </a:moveTo>
                  <a:lnTo>
                    <a:pt x="3771" y="0"/>
                  </a:lnTo>
                </a:path>
                <a:path w="3809" h="4444">
                  <a:moveTo>
                    <a:pt x="0" y="4406"/>
                  </a:moveTo>
                  <a:lnTo>
                    <a:pt x="3771" y="4406"/>
                  </a:lnTo>
                </a:path>
              </a:pathLst>
            </a:custGeom>
            <a:ln w="4852">
              <a:solidFill>
                <a:srgbClr val="221F1F"/>
              </a:solidFill>
            </a:ln>
          </p:spPr>
          <p:txBody>
            <a:bodyPr wrap="square" lIns="0" tIns="0" rIns="0" bIns="0" rtlCol="0"/>
            <a:lstStyle/>
            <a:p>
              <a:endParaRPr/>
            </a:p>
          </p:txBody>
        </p:sp>
        <p:sp>
          <p:nvSpPr>
            <p:cNvPr id="168" name="object 168"/>
            <p:cNvSpPr/>
            <p:nvPr/>
          </p:nvSpPr>
          <p:spPr>
            <a:xfrm>
              <a:off x="821575" y="2958807"/>
              <a:ext cx="24130" cy="40005"/>
            </a:xfrm>
            <a:custGeom>
              <a:avLst/>
              <a:gdLst/>
              <a:ahLst/>
              <a:cxnLst/>
              <a:rect l="l" t="t" r="r" b="b"/>
              <a:pathLst>
                <a:path w="24130" h="40005">
                  <a:moveTo>
                    <a:pt x="15849" y="35178"/>
                  </a:moveTo>
                  <a:lnTo>
                    <a:pt x="19621" y="35178"/>
                  </a:lnTo>
                </a:path>
                <a:path w="24130" h="40005">
                  <a:moveTo>
                    <a:pt x="15849" y="39573"/>
                  </a:moveTo>
                  <a:lnTo>
                    <a:pt x="19621" y="39573"/>
                  </a:lnTo>
                </a:path>
                <a:path w="24130" h="40005">
                  <a:moveTo>
                    <a:pt x="19824" y="0"/>
                  </a:moveTo>
                  <a:lnTo>
                    <a:pt x="23596" y="0"/>
                  </a:lnTo>
                </a:path>
                <a:path w="24130" h="40005">
                  <a:moveTo>
                    <a:pt x="0" y="4394"/>
                  </a:moveTo>
                  <a:lnTo>
                    <a:pt x="3771" y="4394"/>
                  </a:lnTo>
                </a:path>
                <a:path w="24130" h="40005">
                  <a:moveTo>
                    <a:pt x="3962" y="4394"/>
                  </a:moveTo>
                  <a:lnTo>
                    <a:pt x="7734" y="4394"/>
                  </a:lnTo>
                </a:path>
                <a:path w="24130" h="40005">
                  <a:moveTo>
                    <a:pt x="7924" y="4394"/>
                  </a:moveTo>
                  <a:lnTo>
                    <a:pt x="11696" y="4394"/>
                  </a:lnTo>
                </a:path>
                <a:path w="24130" h="40005">
                  <a:moveTo>
                    <a:pt x="11887" y="4394"/>
                  </a:moveTo>
                  <a:lnTo>
                    <a:pt x="15659" y="4394"/>
                  </a:lnTo>
                </a:path>
                <a:path w="24130" h="40005">
                  <a:moveTo>
                    <a:pt x="15849" y="4394"/>
                  </a:moveTo>
                  <a:lnTo>
                    <a:pt x="19621" y="4394"/>
                  </a:lnTo>
                </a:path>
                <a:path w="24130" h="40005">
                  <a:moveTo>
                    <a:pt x="19824" y="4394"/>
                  </a:moveTo>
                  <a:lnTo>
                    <a:pt x="23596" y="4394"/>
                  </a:lnTo>
                </a:path>
              </a:pathLst>
            </a:custGeom>
            <a:ln w="4847">
              <a:solidFill>
                <a:srgbClr val="221F1F"/>
              </a:solidFill>
            </a:ln>
          </p:spPr>
          <p:txBody>
            <a:bodyPr wrap="square" lIns="0" tIns="0" rIns="0" bIns="0" rtlCol="0"/>
            <a:lstStyle/>
            <a:p>
              <a:endParaRPr/>
            </a:p>
          </p:txBody>
        </p:sp>
        <p:sp>
          <p:nvSpPr>
            <p:cNvPr id="169" name="object 169"/>
            <p:cNvSpPr/>
            <p:nvPr/>
          </p:nvSpPr>
          <p:spPr>
            <a:xfrm>
              <a:off x="821575" y="2967596"/>
              <a:ext cx="24130" cy="22225"/>
            </a:xfrm>
            <a:custGeom>
              <a:avLst/>
              <a:gdLst/>
              <a:ahLst/>
              <a:cxnLst/>
              <a:rect l="l" t="t" r="r" b="b"/>
              <a:pathLst>
                <a:path w="24130" h="22225">
                  <a:moveTo>
                    <a:pt x="0" y="0"/>
                  </a:moveTo>
                  <a:lnTo>
                    <a:pt x="3771" y="0"/>
                  </a:lnTo>
                </a:path>
                <a:path w="24130" h="22225">
                  <a:moveTo>
                    <a:pt x="3962" y="0"/>
                  </a:moveTo>
                  <a:lnTo>
                    <a:pt x="7734" y="0"/>
                  </a:lnTo>
                </a:path>
                <a:path w="24130" h="22225">
                  <a:moveTo>
                    <a:pt x="7924" y="0"/>
                  </a:moveTo>
                  <a:lnTo>
                    <a:pt x="11696" y="0"/>
                  </a:lnTo>
                </a:path>
                <a:path w="24130" h="22225">
                  <a:moveTo>
                    <a:pt x="11887" y="0"/>
                  </a:moveTo>
                  <a:lnTo>
                    <a:pt x="15659" y="0"/>
                  </a:lnTo>
                </a:path>
                <a:path w="24130" h="22225">
                  <a:moveTo>
                    <a:pt x="15849" y="0"/>
                  </a:moveTo>
                  <a:lnTo>
                    <a:pt x="19621" y="0"/>
                  </a:lnTo>
                </a:path>
                <a:path w="24130" h="22225">
                  <a:moveTo>
                    <a:pt x="19824" y="0"/>
                  </a:moveTo>
                  <a:lnTo>
                    <a:pt x="23596" y="0"/>
                  </a:lnTo>
                </a:path>
                <a:path w="24130" h="22225">
                  <a:moveTo>
                    <a:pt x="0" y="21983"/>
                  </a:moveTo>
                  <a:lnTo>
                    <a:pt x="3771" y="21983"/>
                  </a:lnTo>
                </a:path>
                <a:path w="24130" h="22225">
                  <a:moveTo>
                    <a:pt x="3962" y="21983"/>
                  </a:moveTo>
                  <a:lnTo>
                    <a:pt x="7734" y="21983"/>
                  </a:lnTo>
                </a:path>
                <a:path w="24130" h="22225">
                  <a:moveTo>
                    <a:pt x="7924" y="21983"/>
                  </a:moveTo>
                  <a:lnTo>
                    <a:pt x="11696" y="21983"/>
                  </a:lnTo>
                </a:path>
                <a:path w="24130" h="22225">
                  <a:moveTo>
                    <a:pt x="11887" y="21983"/>
                  </a:moveTo>
                  <a:lnTo>
                    <a:pt x="15659" y="21983"/>
                  </a:lnTo>
                </a:path>
                <a:path w="24130" h="22225">
                  <a:moveTo>
                    <a:pt x="15849" y="21983"/>
                  </a:moveTo>
                  <a:lnTo>
                    <a:pt x="19621" y="21983"/>
                  </a:lnTo>
                </a:path>
                <a:path w="24130" h="22225">
                  <a:moveTo>
                    <a:pt x="19824" y="21983"/>
                  </a:moveTo>
                  <a:lnTo>
                    <a:pt x="23596" y="21983"/>
                  </a:lnTo>
                </a:path>
              </a:pathLst>
            </a:custGeom>
            <a:ln w="4852">
              <a:solidFill>
                <a:srgbClr val="221F1F"/>
              </a:solidFill>
            </a:ln>
          </p:spPr>
          <p:txBody>
            <a:bodyPr wrap="square" lIns="0" tIns="0" rIns="0" bIns="0" rtlCol="0"/>
            <a:lstStyle/>
            <a:p>
              <a:endParaRPr/>
            </a:p>
          </p:txBody>
        </p:sp>
        <p:sp>
          <p:nvSpPr>
            <p:cNvPr id="170" name="object 170"/>
            <p:cNvSpPr/>
            <p:nvPr/>
          </p:nvSpPr>
          <p:spPr>
            <a:xfrm>
              <a:off x="821575" y="2972003"/>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49" y="0"/>
                  </a:moveTo>
                  <a:lnTo>
                    <a:pt x="19621" y="0"/>
                  </a:lnTo>
                </a:path>
                <a:path w="24130">
                  <a:moveTo>
                    <a:pt x="19824" y="0"/>
                  </a:moveTo>
                  <a:lnTo>
                    <a:pt x="23596" y="0"/>
                  </a:lnTo>
                </a:path>
              </a:pathLst>
            </a:custGeom>
            <a:ln w="4850">
              <a:solidFill>
                <a:srgbClr val="221F1F"/>
              </a:solidFill>
            </a:ln>
          </p:spPr>
          <p:txBody>
            <a:bodyPr wrap="square" lIns="0" tIns="0" rIns="0" bIns="0" rtlCol="0"/>
            <a:lstStyle/>
            <a:p>
              <a:endParaRPr/>
            </a:p>
          </p:txBody>
        </p:sp>
        <p:sp>
          <p:nvSpPr>
            <p:cNvPr id="171" name="object 171"/>
            <p:cNvSpPr/>
            <p:nvPr/>
          </p:nvSpPr>
          <p:spPr>
            <a:xfrm>
              <a:off x="821575" y="2985198"/>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49" y="0"/>
                  </a:moveTo>
                  <a:lnTo>
                    <a:pt x="19621" y="0"/>
                  </a:lnTo>
                </a:path>
                <a:path w="24130">
                  <a:moveTo>
                    <a:pt x="19824" y="0"/>
                  </a:moveTo>
                  <a:lnTo>
                    <a:pt x="23596" y="0"/>
                  </a:lnTo>
                </a:path>
              </a:pathLst>
            </a:custGeom>
            <a:ln w="4853">
              <a:solidFill>
                <a:srgbClr val="221F1F"/>
              </a:solidFill>
            </a:ln>
          </p:spPr>
          <p:txBody>
            <a:bodyPr wrap="square" lIns="0" tIns="0" rIns="0" bIns="0" rtlCol="0"/>
            <a:lstStyle/>
            <a:p>
              <a:endParaRPr/>
            </a:p>
          </p:txBody>
        </p:sp>
        <p:sp>
          <p:nvSpPr>
            <p:cNvPr id="172" name="object 172"/>
            <p:cNvSpPr/>
            <p:nvPr/>
          </p:nvSpPr>
          <p:spPr>
            <a:xfrm>
              <a:off x="841400" y="2976384"/>
              <a:ext cx="3810" cy="4445"/>
            </a:xfrm>
            <a:custGeom>
              <a:avLst/>
              <a:gdLst/>
              <a:ahLst/>
              <a:cxnLst/>
              <a:rect l="l" t="t" r="r" b="b"/>
              <a:pathLst>
                <a:path w="3809" h="4444">
                  <a:moveTo>
                    <a:pt x="0" y="0"/>
                  </a:moveTo>
                  <a:lnTo>
                    <a:pt x="3771" y="0"/>
                  </a:lnTo>
                </a:path>
                <a:path w="3809" h="4444">
                  <a:moveTo>
                    <a:pt x="0" y="4406"/>
                  </a:moveTo>
                  <a:lnTo>
                    <a:pt x="3771" y="4406"/>
                  </a:lnTo>
                </a:path>
              </a:pathLst>
            </a:custGeom>
            <a:ln w="4852">
              <a:solidFill>
                <a:srgbClr val="221F1F"/>
              </a:solidFill>
            </a:ln>
          </p:spPr>
          <p:txBody>
            <a:bodyPr wrap="square" lIns="0" tIns="0" rIns="0" bIns="0" rtlCol="0"/>
            <a:lstStyle/>
            <a:p>
              <a:endParaRPr/>
            </a:p>
          </p:txBody>
        </p:sp>
        <p:sp>
          <p:nvSpPr>
            <p:cNvPr id="173" name="object 173"/>
            <p:cNvSpPr/>
            <p:nvPr/>
          </p:nvSpPr>
          <p:spPr>
            <a:xfrm>
              <a:off x="841400" y="2958807"/>
              <a:ext cx="8255" cy="40005"/>
            </a:xfrm>
            <a:custGeom>
              <a:avLst/>
              <a:gdLst/>
              <a:ahLst/>
              <a:cxnLst/>
              <a:rect l="l" t="t" r="r" b="b"/>
              <a:pathLst>
                <a:path w="8255" h="40005">
                  <a:moveTo>
                    <a:pt x="0" y="35178"/>
                  </a:moveTo>
                  <a:lnTo>
                    <a:pt x="3771" y="35178"/>
                  </a:lnTo>
                </a:path>
                <a:path w="8255" h="40005">
                  <a:moveTo>
                    <a:pt x="0" y="39573"/>
                  </a:moveTo>
                  <a:lnTo>
                    <a:pt x="3771" y="39573"/>
                  </a:lnTo>
                </a:path>
                <a:path w="8255" h="40005">
                  <a:moveTo>
                    <a:pt x="3924" y="0"/>
                  </a:moveTo>
                  <a:lnTo>
                    <a:pt x="7708" y="0"/>
                  </a:lnTo>
                </a:path>
                <a:path w="8255" h="40005">
                  <a:moveTo>
                    <a:pt x="3924" y="4394"/>
                  </a:moveTo>
                  <a:lnTo>
                    <a:pt x="7708" y="4394"/>
                  </a:lnTo>
                </a:path>
              </a:pathLst>
            </a:custGeom>
            <a:ln w="4847">
              <a:solidFill>
                <a:srgbClr val="221F1F"/>
              </a:solidFill>
            </a:ln>
          </p:spPr>
          <p:txBody>
            <a:bodyPr wrap="square" lIns="0" tIns="0" rIns="0" bIns="0" rtlCol="0"/>
            <a:lstStyle/>
            <a:p>
              <a:endParaRPr/>
            </a:p>
          </p:txBody>
        </p:sp>
        <p:sp>
          <p:nvSpPr>
            <p:cNvPr id="174" name="object 174"/>
            <p:cNvSpPr/>
            <p:nvPr/>
          </p:nvSpPr>
          <p:spPr>
            <a:xfrm>
              <a:off x="845324" y="2967596"/>
              <a:ext cx="3810" cy="22225"/>
            </a:xfrm>
            <a:custGeom>
              <a:avLst/>
              <a:gdLst/>
              <a:ahLst/>
              <a:cxnLst/>
              <a:rect l="l" t="t" r="r" b="b"/>
              <a:pathLst>
                <a:path w="3809" h="22225">
                  <a:moveTo>
                    <a:pt x="0" y="0"/>
                  </a:moveTo>
                  <a:lnTo>
                    <a:pt x="3784" y="0"/>
                  </a:lnTo>
                </a:path>
                <a:path w="3809" h="22225">
                  <a:moveTo>
                    <a:pt x="0" y="4394"/>
                  </a:moveTo>
                  <a:lnTo>
                    <a:pt x="3784" y="4394"/>
                  </a:lnTo>
                </a:path>
                <a:path w="3809" h="22225">
                  <a:moveTo>
                    <a:pt x="0" y="8788"/>
                  </a:moveTo>
                  <a:lnTo>
                    <a:pt x="3784" y="8788"/>
                  </a:lnTo>
                </a:path>
                <a:path w="3809" h="22225">
                  <a:moveTo>
                    <a:pt x="0" y="13195"/>
                  </a:moveTo>
                  <a:lnTo>
                    <a:pt x="3784" y="13195"/>
                  </a:lnTo>
                </a:path>
                <a:path w="3809" h="22225">
                  <a:moveTo>
                    <a:pt x="0" y="17589"/>
                  </a:moveTo>
                  <a:lnTo>
                    <a:pt x="3784" y="17589"/>
                  </a:lnTo>
                </a:path>
                <a:path w="3809" h="22225">
                  <a:moveTo>
                    <a:pt x="0" y="21983"/>
                  </a:moveTo>
                  <a:lnTo>
                    <a:pt x="3784" y="21983"/>
                  </a:lnTo>
                </a:path>
              </a:pathLst>
            </a:custGeom>
            <a:ln w="4852">
              <a:solidFill>
                <a:srgbClr val="221F1F"/>
              </a:solidFill>
            </a:ln>
          </p:spPr>
          <p:txBody>
            <a:bodyPr wrap="square" lIns="0" tIns="0" rIns="0" bIns="0" rtlCol="0"/>
            <a:lstStyle/>
            <a:p>
              <a:endParaRPr/>
            </a:p>
          </p:txBody>
        </p:sp>
        <p:sp>
          <p:nvSpPr>
            <p:cNvPr id="175" name="object 175"/>
            <p:cNvSpPr/>
            <p:nvPr/>
          </p:nvSpPr>
          <p:spPr>
            <a:xfrm>
              <a:off x="845324" y="2958807"/>
              <a:ext cx="8255" cy="40005"/>
            </a:xfrm>
            <a:custGeom>
              <a:avLst/>
              <a:gdLst/>
              <a:ahLst/>
              <a:cxnLst/>
              <a:rect l="l" t="t" r="r" b="b"/>
              <a:pathLst>
                <a:path w="8255" h="40005">
                  <a:moveTo>
                    <a:pt x="0" y="35178"/>
                  </a:moveTo>
                  <a:lnTo>
                    <a:pt x="3784" y="35178"/>
                  </a:lnTo>
                </a:path>
                <a:path w="8255" h="40005">
                  <a:moveTo>
                    <a:pt x="0" y="39573"/>
                  </a:moveTo>
                  <a:lnTo>
                    <a:pt x="3784" y="39573"/>
                  </a:lnTo>
                </a:path>
                <a:path w="8255" h="40005">
                  <a:moveTo>
                    <a:pt x="3975" y="0"/>
                  </a:moveTo>
                  <a:lnTo>
                    <a:pt x="7746" y="0"/>
                  </a:lnTo>
                </a:path>
                <a:path w="8255" h="40005">
                  <a:moveTo>
                    <a:pt x="3975" y="4394"/>
                  </a:moveTo>
                  <a:lnTo>
                    <a:pt x="7746" y="4394"/>
                  </a:lnTo>
                </a:path>
              </a:pathLst>
            </a:custGeom>
            <a:ln w="4847">
              <a:solidFill>
                <a:srgbClr val="221F1F"/>
              </a:solidFill>
            </a:ln>
          </p:spPr>
          <p:txBody>
            <a:bodyPr wrap="square" lIns="0" tIns="0" rIns="0" bIns="0" rtlCol="0"/>
            <a:lstStyle/>
            <a:p>
              <a:endParaRPr/>
            </a:p>
          </p:txBody>
        </p:sp>
        <p:sp>
          <p:nvSpPr>
            <p:cNvPr id="176" name="object 176"/>
            <p:cNvSpPr/>
            <p:nvPr/>
          </p:nvSpPr>
          <p:spPr>
            <a:xfrm>
              <a:off x="849299" y="2967596"/>
              <a:ext cx="3810" cy="22225"/>
            </a:xfrm>
            <a:custGeom>
              <a:avLst/>
              <a:gdLst/>
              <a:ahLst/>
              <a:cxnLst/>
              <a:rect l="l" t="t" r="r" b="b"/>
              <a:pathLst>
                <a:path w="3809" h="22225">
                  <a:moveTo>
                    <a:pt x="0" y="0"/>
                  </a:moveTo>
                  <a:lnTo>
                    <a:pt x="3771" y="0"/>
                  </a:lnTo>
                </a:path>
                <a:path w="3809" h="22225">
                  <a:moveTo>
                    <a:pt x="0" y="4394"/>
                  </a:moveTo>
                  <a:lnTo>
                    <a:pt x="3771" y="4394"/>
                  </a:lnTo>
                </a:path>
                <a:path w="3809" h="22225">
                  <a:moveTo>
                    <a:pt x="0" y="8788"/>
                  </a:moveTo>
                  <a:lnTo>
                    <a:pt x="3771" y="8788"/>
                  </a:lnTo>
                </a:path>
                <a:path w="3809" h="22225">
                  <a:moveTo>
                    <a:pt x="0" y="13195"/>
                  </a:moveTo>
                  <a:lnTo>
                    <a:pt x="3771" y="13195"/>
                  </a:lnTo>
                </a:path>
                <a:path w="3809" h="22225">
                  <a:moveTo>
                    <a:pt x="0" y="17589"/>
                  </a:moveTo>
                  <a:lnTo>
                    <a:pt x="3771" y="17589"/>
                  </a:lnTo>
                </a:path>
                <a:path w="3809" h="22225">
                  <a:moveTo>
                    <a:pt x="0" y="21983"/>
                  </a:moveTo>
                  <a:lnTo>
                    <a:pt x="3771" y="21983"/>
                  </a:lnTo>
                </a:path>
              </a:pathLst>
            </a:custGeom>
            <a:ln w="4852">
              <a:solidFill>
                <a:srgbClr val="221F1F"/>
              </a:solidFill>
            </a:ln>
          </p:spPr>
          <p:txBody>
            <a:bodyPr wrap="square" lIns="0" tIns="0" rIns="0" bIns="0" rtlCol="0"/>
            <a:lstStyle/>
            <a:p>
              <a:endParaRPr/>
            </a:p>
          </p:txBody>
        </p:sp>
        <p:sp>
          <p:nvSpPr>
            <p:cNvPr id="177" name="object 177"/>
            <p:cNvSpPr/>
            <p:nvPr/>
          </p:nvSpPr>
          <p:spPr>
            <a:xfrm>
              <a:off x="849299" y="2958807"/>
              <a:ext cx="8255" cy="40005"/>
            </a:xfrm>
            <a:custGeom>
              <a:avLst/>
              <a:gdLst/>
              <a:ahLst/>
              <a:cxnLst/>
              <a:rect l="l" t="t" r="r" b="b"/>
              <a:pathLst>
                <a:path w="8255" h="40005">
                  <a:moveTo>
                    <a:pt x="0" y="35178"/>
                  </a:moveTo>
                  <a:lnTo>
                    <a:pt x="3771" y="35178"/>
                  </a:lnTo>
                </a:path>
                <a:path w="8255" h="40005">
                  <a:moveTo>
                    <a:pt x="0" y="39573"/>
                  </a:moveTo>
                  <a:lnTo>
                    <a:pt x="3771" y="39573"/>
                  </a:lnTo>
                </a:path>
                <a:path w="8255" h="40005">
                  <a:moveTo>
                    <a:pt x="3962" y="0"/>
                  </a:moveTo>
                  <a:lnTo>
                    <a:pt x="7734" y="0"/>
                  </a:lnTo>
                </a:path>
              </a:pathLst>
            </a:custGeom>
            <a:ln w="4847">
              <a:solidFill>
                <a:srgbClr val="221F1F"/>
              </a:solidFill>
            </a:ln>
          </p:spPr>
          <p:txBody>
            <a:bodyPr wrap="square" lIns="0" tIns="0" rIns="0" bIns="0" rtlCol="0"/>
            <a:lstStyle/>
            <a:p>
              <a:endParaRPr/>
            </a:p>
          </p:txBody>
        </p:sp>
        <p:sp>
          <p:nvSpPr>
            <p:cNvPr id="178" name="object 178"/>
            <p:cNvSpPr/>
            <p:nvPr/>
          </p:nvSpPr>
          <p:spPr>
            <a:xfrm>
              <a:off x="853262" y="2976384"/>
              <a:ext cx="3810" cy="4445"/>
            </a:xfrm>
            <a:custGeom>
              <a:avLst/>
              <a:gdLst/>
              <a:ahLst/>
              <a:cxnLst/>
              <a:rect l="l" t="t" r="r" b="b"/>
              <a:pathLst>
                <a:path w="3809" h="4444">
                  <a:moveTo>
                    <a:pt x="0" y="0"/>
                  </a:moveTo>
                  <a:lnTo>
                    <a:pt x="3771" y="0"/>
                  </a:lnTo>
                </a:path>
                <a:path w="3809" h="4444">
                  <a:moveTo>
                    <a:pt x="0" y="4406"/>
                  </a:moveTo>
                  <a:lnTo>
                    <a:pt x="3771" y="4406"/>
                  </a:lnTo>
                </a:path>
              </a:pathLst>
            </a:custGeom>
            <a:ln w="4852">
              <a:solidFill>
                <a:srgbClr val="221F1F"/>
              </a:solidFill>
            </a:ln>
          </p:spPr>
          <p:txBody>
            <a:bodyPr wrap="square" lIns="0" tIns="0" rIns="0" bIns="0" rtlCol="0"/>
            <a:lstStyle/>
            <a:p>
              <a:endParaRPr/>
            </a:p>
          </p:txBody>
        </p:sp>
        <p:sp>
          <p:nvSpPr>
            <p:cNvPr id="179" name="object 179"/>
            <p:cNvSpPr/>
            <p:nvPr/>
          </p:nvSpPr>
          <p:spPr>
            <a:xfrm>
              <a:off x="853262" y="2958807"/>
              <a:ext cx="8255" cy="40005"/>
            </a:xfrm>
            <a:custGeom>
              <a:avLst/>
              <a:gdLst/>
              <a:ahLst/>
              <a:cxnLst/>
              <a:rect l="l" t="t" r="r" b="b"/>
              <a:pathLst>
                <a:path w="8255" h="40005">
                  <a:moveTo>
                    <a:pt x="0" y="35178"/>
                  </a:moveTo>
                  <a:lnTo>
                    <a:pt x="3771" y="35178"/>
                  </a:lnTo>
                </a:path>
                <a:path w="8255" h="40005">
                  <a:moveTo>
                    <a:pt x="0" y="39573"/>
                  </a:moveTo>
                  <a:lnTo>
                    <a:pt x="3771" y="39573"/>
                  </a:lnTo>
                </a:path>
                <a:path w="8255" h="40005">
                  <a:moveTo>
                    <a:pt x="3962" y="0"/>
                  </a:moveTo>
                  <a:lnTo>
                    <a:pt x="7734" y="0"/>
                  </a:lnTo>
                </a:path>
              </a:pathLst>
            </a:custGeom>
            <a:ln w="4847">
              <a:solidFill>
                <a:srgbClr val="221F1F"/>
              </a:solidFill>
            </a:ln>
          </p:spPr>
          <p:txBody>
            <a:bodyPr wrap="square" lIns="0" tIns="0" rIns="0" bIns="0" rtlCol="0"/>
            <a:lstStyle/>
            <a:p>
              <a:endParaRPr/>
            </a:p>
          </p:txBody>
        </p:sp>
        <p:sp>
          <p:nvSpPr>
            <p:cNvPr id="180" name="object 180"/>
            <p:cNvSpPr/>
            <p:nvPr/>
          </p:nvSpPr>
          <p:spPr>
            <a:xfrm>
              <a:off x="857224" y="2976384"/>
              <a:ext cx="3810" cy="4445"/>
            </a:xfrm>
            <a:custGeom>
              <a:avLst/>
              <a:gdLst/>
              <a:ahLst/>
              <a:cxnLst/>
              <a:rect l="l" t="t" r="r" b="b"/>
              <a:pathLst>
                <a:path w="3809" h="4444">
                  <a:moveTo>
                    <a:pt x="0" y="0"/>
                  </a:moveTo>
                  <a:lnTo>
                    <a:pt x="3771" y="0"/>
                  </a:lnTo>
                </a:path>
                <a:path w="3809" h="4444">
                  <a:moveTo>
                    <a:pt x="0" y="4406"/>
                  </a:moveTo>
                  <a:lnTo>
                    <a:pt x="3771" y="4406"/>
                  </a:lnTo>
                </a:path>
              </a:pathLst>
            </a:custGeom>
            <a:ln w="4852">
              <a:solidFill>
                <a:srgbClr val="221F1F"/>
              </a:solidFill>
            </a:ln>
          </p:spPr>
          <p:txBody>
            <a:bodyPr wrap="square" lIns="0" tIns="0" rIns="0" bIns="0" rtlCol="0"/>
            <a:lstStyle/>
            <a:p>
              <a:endParaRPr/>
            </a:p>
          </p:txBody>
        </p:sp>
        <p:sp>
          <p:nvSpPr>
            <p:cNvPr id="181" name="object 181"/>
            <p:cNvSpPr/>
            <p:nvPr/>
          </p:nvSpPr>
          <p:spPr>
            <a:xfrm>
              <a:off x="857224" y="2958807"/>
              <a:ext cx="8255" cy="40005"/>
            </a:xfrm>
            <a:custGeom>
              <a:avLst/>
              <a:gdLst/>
              <a:ahLst/>
              <a:cxnLst/>
              <a:rect l="l" t="t" r="r" b="b"/>
              <a:pathLst>
                <a:path w="8255" h="40005">
                  <a:moveTo>
                    <a:pt x="0" y="35178"/>
                  </a:moveTo>
                  <a:lnTo>
                    <a:pt x="3771" y="35178"/>
                  </a:lnTo>
                </a:path>
                <a:path w="8255" h="40005">
                  <a:moveTo>
                    <a:pt x="0" y="39573"/>
                  </a:moveTo>
                  <a:lnTo>
                    <a:pt x="3771" y="39573"/>
                  </a:lnTo>
                </a:path>
                <a:path w="8255" h="40005">
                  <a:moveTo>
                    <a:pt x="3962" y="0"/>
                  </a:moveTo>
                  <a:lnTo>
                    <a:pt x="7734" y="0"/>
                  </a:lnTo>
                </a:path>
              </a:pathLst>
            </a:custGeom>
            <a:ln w="4847">
              <a:solidFill>
                <a:srgbClr val="221F1F"/>
              </a:solidFill>
            </a:ln>
          </p:spPr>
          <p:txBody>
            <a:bodyPr wrap="square" lIns="0" tIns="0" rIns="0" bIns="0" rtlCol="0"/>
            <a:lstStyle/>
            <a:p>
              <a:endParaRPr/>
            </a:p>
          </p:txBody>
        </p:sp>
        <p:sp>
          <p:nvSpPr>
            <p:cNvPr id="182" name="object 182"/>
            <p:cNvSpPr/>
            <p:nvPr/>
          </p:nvSpPr>
          <p:spPr>
            <a:xfrm>
              <a:off x="861187" y="2976384"/>
              <a:ext cx="3810" cy="4445"/>
            </a:xfrm>
            <a:custGeom>
              <a:avLst/>
              <a:gdLst/>
              <a:ahLst/>
              <a:cxnLst/>
              <a:rect l="l" t="t" r="r" b="b"/>
              <a:pathLst>
                <a:path w="3809" h="4444">
                  <a:moveTo>
                    <a:pt x="0" y="0"/>
                  </a:moveTo>
                  <a:lnTo>
                    <a:pt x="3771" y="0"/>
                  </a:lnTo>
                </a:path>
                <a:path w="3809" h="4444">
                  <a:moveTo>
                    <a:pt x="0" y="4406"/>
                  </a:moveTo>
                  <a:lnTo>
                    <a:pt x="3771" y="4406"/>
                  </a:lnTo>
                </a:path>
              </a:pathLst>
            </a:custGeom>
            <a:ln w="4852">
              <a:solidFill>
                <a:srgbClr val="221F1F"/>
              </a:solidFill>
            </a:ln>
          </p:spPr>
          <p:txBody>
            <a:bodyPr wrap="square" lIns="0" tIns="0" rIns="0" bIns="0" rtlCol="0"/>
            <a:lstStyle/>
            <a:p>
              <a:endParaRPr/>
            </a:p>
          </p:txBody>
        </p:sp>
        <p:sp>
          <p:nvSpPr>
            <p:cNvPr id="183" name="object 183"/>
            <p:cNvSpPr/>
            <p:nvPr/>
          </p:nvSpPr>
          <p:spPr>
            <a:xfrm>
              <a:off x="861187" y="2958807"/>
              <a:ext cx="8255" cy="40005"/>
            </a:xfrm>
            <a:custGeom>
              <a:avLst/>
              <a:gdLst/>
              <a:ahLst/>
              <a:cxnLst/>
              <a:rect l="l" t="t" r="r" b="b"/>
              <a:pathLst>
                <a:path w="8255" h="40005">
                  <a:moveTo>
                    <a:pt x="0" y="35178"/>
                  </a:moveTo>
                  <a:lnTo>
                    <a:pt x="3771" y="35178"/>
                  </a:lnTo>
                </a:path>
                <a:path w="8255" h="40005">
                  <a:moveTo>
                    <a:pt x="0" y="39573"/>
                  </a:moveTo>
                  <a:lnTo>
                    <a:pt x="3771" y="39573"/>
                  </a:lnTo>
                </a:path>
                <a:path w="8255" h="40005">
                  <a:moveTo>
                    <a:pt x="3962" y="0"/>
                  </a:moveTo>
                  <a:lnTo>
                    <a:pt x="7734" y="0"/>
                  </a:lnTo>
                </a:path>
              </a:pathLst>
            </a:custGeom>
            <a:ln w="4847">
              <a:solidFill>
                <a:srgbClr val="221F1F"/>
              </a:solidFill>
            </a:ln>
          </p:spPr>
          <p:txBody>
            <a:bodyPr wrap="square" lIns="0" tIns="0" rIns="0" bIns="0" rtlCol="0"/>
            <a:lstStyle/>
            <a:p>
              <a:endParaRPr/>
            </a:p>
          </p:txBody>
        </p:sp>
        <p:sp>
          <p:nvSpPr>
            <p:cNvPr id="184" name="object 184"/>
            <p:cNvSpPr/>
            <p:nvPr/>
          </p:nvSpPr>
          <p:spPr>
            <a:xfrm>
              <a:off x="865149" y="2976384"/>
              <a:ext cx="3810" cy="4445"/>
            </a:xfrm>
            <a:custGeom>
              <a:avLst/>
              <a:gdLst/>
              <a:ahLst/>
              <a:cxnLst/>
              <a:rect l="l" t="t" r="r" b="b"/>
              <a:pathLst>
                <a:path w="3809" h="4444">
                  <a:moveTo>
                    <a:pt x="0" y="0"/>
                  </a:moveTo>
                  <a:lnTo>
                    <a:pt x="3771" y="0"/>
                  </a:lnTo>
                </a:path>
                <a:path w="3809" h="4444">
                  <a:moveTo>
                    <a:pt x="0" y="4406"/>
                  </a:moveTo>
                  <a:lnTo>
                    <a:pt x="3771" y="4406"/>
                  </a:lnTo>
                </a:path>
              </a:pathLst>
            </a:custGeom>
            <a:ln w="4852">
              <a:solidFill>
                <a:srgbClr val="221F1F"/>
              </a:solidFill>
            </a:ln>
          </p:spPr>
          <p:txBody>
            <a:bodyPr wrap="square" lIns="0" tIns="0" rIns="0" bIns="0" rtlCol="0"/>
            <a:lstStyle/>
            <a:p>
              <a:endParaRPr/>
            </a:p>
          </p:txBody>
        </p:sp>
        <p:sp>
          <p:nvSpPr>
            <p:cNvPr id="185" name="object 185"/>
            <p:cNvSpPr/>
            <p:nvPr/>
          </p:nvSpPr>
          <p:spPr>
            <a:xfrm>
              <a:off x="865149" y="2958807"/>
              <a:ext cx="8255" cy="35560"/>
            </a:xfrm>
            <a:custGeom>
              <a:avLst/>
              <a:gdLst/>
              <a:ahLst/>
              <a:cxnLst/>
              <a:rect l="l" t="t" r="r" b="b"/>
              <a:pathLst>
                <a:path w="8255" h="35560">
                  <a:moveTo>
                    <a:pt x="0" y="35178"/>
                  </a:moveTo>
                  <a:lnTo>
                    <a:pt x="3771" y="35178"/>
                  </a:lnTo>
                </a:path>
                <a:path w="8255" h="35560">
                  <a:moveTo>
                    <a:pt x="3962" y="0"/>
                  </a:moveTo>
                  <a:lnTo>
                    <a:pt x="7746" y="0"/>
                  </a:lnTo>
                </a:path>
              </a:pathLst>
            </a:custGeom>
            <a:ln w="4847">
              <a:solidFill>
                <a:srgbClr val="221F1F"/>
              </a:solidFill>
            </a:ln>
          </p:spPr>
          <p:txBody>
            <a:bodyPr wrap="square" lIns="0" tIns="0" rIns="0" bIns="0" rtlCol="0"/>
            <a:lstStyle/>
            <a:p>
              <a:endParaRPr/>
            </a:p>
          </p:txBody>
        </p:sp>
        <p:sp>
          <p:nvSpPr>
            <p:cNvPr id="186" name="object 186"/>
            <p:cNvSpPr/>
            <p:nvPr/>
          </p:nvSpPr>
          <p:spPr>
            <a:xfrm>
              <a:off x="869111" y="2976384"/>
              <a:ext cx="3810" cy="4445"/>
            </a:xfrm>
            <a:custGeom>
              <a:avLst/>
              <a:gdLst/>
              <a:ahLst/>
              <a:cxnLst/>
              <a:rect l="l" t="t" r="r" b="b"/>
              <a:pathLst>
                <a:path w="3809" h="4444">
                  <a:moveTo>
                    <a:pt x="0" y="0"/>
                  </a:moveTo>
                  <a:lnTo>
                    <a:pt x="3784" y="0"/>
                  </a:lnTo>
                </a:path>
                <a:path w="3809" h="4444">
                  <a:moveTo>
                    <a:pt x="0" y="4406"/>
                  </a:moveTo>
                  <a:lnTo>
                    <a:pt x="3784" y="4406"/>
                  </a:lnTo>
                </a:path>
              </a:pathLst>
            </a:custGeom>
            <a:ln w="4852">
              <a:solidFill>
                <a:srgbClr val="221F1F"/>
              </a:solidFill>
            </a:ln>
          </p:spPr>
          <p:txBody>
            <a:bodyPr wrap="square" lIns="0" tIns="0" rIns="0" bIns="0" rtlCol="0"/>
            <a:lstStyle/>
            <a:p>
              <a:endParaRPr/>
            </a:p>
          </p:txBody>
        </p:sp>
        <p:sp>
          <p:nvSpPr>
            <p:cNvPr id="187" name="object 187"/>
            <p:cNvSpPr/>
            <p:nvPr/>
          </p:nvSpPr>
          <p:spPr>
            <a:xfrm>
              <a:off x="853262" y="2958807"/>
              <a:ext cx="24130" cy="4445"/>
            </a:xfrm>
            <a:custGeom>
              <a:avLst/>
              <a:gdLst/>
              <a:ahLst/>
              <a:cxnLst/>
              <a:rect l="l" t="t" r="r" b="b"/>
              <a:pathLst>
                <a:path w="24130" h="4444">
                  <a:moveTo>
                    <a:pt x="19824" y="0"/>
                  </a:moveTo>
                  <a:lnTo>
                    <a:pt x="23596" y="0"/>
                  </a:lnTo>
                </a:path>
                <a:path w="24130" h="4444">
                  <a:moveTo>
                    <a:pt x="0" y="4394"/>
                  </a:moveTo>
                  <a:lnTo>
                    <a:pt x="3771" y="4394"/>
                  </a:lnTo>
                </a:path>
                <a:path w="24130" h="4444">
                  <a:moveTo>
                    <a:pt x="3962" y="4394"/>
                  </a:moveTo>
                  <a:lnTo>
                    <a:pt x="7734" y="4394"/>
                  </a:lnTo>
                </a:path>
                <a:path w="24130" h="4444">
                  <a:moveTo>
                    <a:pt x="7924" y="4394"/>
                  </a:moveTo>
                  <a:lnTo>
                    <a:pt x="11696" y="4394"/>
                  </a:lnTo>
                </a:path>
                <a:path w="24130" h="4444">
                  <a:moveTo>
                    <a:pt x="11887" y="4394"/>
                  </a:moveTo>
                  <a:lnTo>
                    <a:pt x="15659" y="4394"/>
                  </a:lnTo>
                </a:path>
                <a:path w="24130" h="4444">
                  <a:moveTo>
                    <a:pt x="15849" y="4394"/>
                  </a:moveTo>
                  <a:lnTo>
                    <a:pt x="19634" y="4394"/>
                  </a:lnTo>
                </a:path>
                <a:path w="24130" h="4444">
                  <a:moveTo>
                    <a:pt x="19824" y="4394"/>
                  </a:moveTo>
                  <a:lnTo>
                    <a:pt x="23596" y="4394"/>
                  </a:lnTo>
                </a:path>
              </a:pathLst>
            </a:custGeom>
            <a:ln w="4847">
              <a:solidFill>
                <a:srgbClr val="221F1F"/>
              </a:solidFill>
            </a:ln>
          </p:spPr>
          <p:txBody>
            <a:bodyPr wrap="square" lIns="0" tIns="0" rIns="0" bIns="0" rtlCol="0"/>
            <a:lstStyle/>
            <a:p>
              <a:endParaRPr/>
            </a:p>
          </p:txBody>
        </p:sp>
        <p:sp>
          <p:nvSpPr>
            <p:cNvPr id="188" name="object 188"/>
            <p:cNvSpPr/>
            <p:nvPr/>
          </p:nvSpPr>
          <p:spPr>
            <a:xfrm>
              <a:off x="853262" y="2967596"/>
              <a:ext cx="24130" cy="22225"/>
            </a:xfrm>
            <a:custGeom>
              <a:avLst/>
              <a:gdLst/>
              <a:ahLst/>
              <a:cxnLst/>
              <a:rect l="l" t="t" r="r" b="b"/>
              <a:pathLst>
                <a:path w="24130" h="22225">
                  <a:moveTo>
                    <a:pt x="0" y="0"/>
                  </a:moveTo>
                  <a:lnTo>
                    <a:pt x="3771" y="0"/>
                  </a:lnTo>
                </a:path>
                <a:path w="24130" h="22225">
                  <a:moveTo>
                    <a:pt x="3962" y="0"/>
                  </a:moveTo>
                  <a:lnTo>
                    <a:pt x="7734" y="0"/>
                  </a:lnTo>
                </a:path>
                <a:path w="24130" h="22225">
                  <a:moveTo>
                    <a:pt x="7924" y="0"/>
                  </a:moveTo>
                  <a:lnTo>
                    <a:pt x="11696" y="0"/>
                  </a:lnTo>
                </a:path>
                <a:path w="24130" h="22225">
                  <a:moveTo>
                    <a:pt x="11887" y="0"/>
                  </a:moveTo>
                  <a:lnTo>
                    <a:pt x="15659" y="0"/>
                  </a:lnTo>
                </a:path>
                <a:path w="24130" h="22225">
                  <a:moveTo>
                    <a:pt x="15849" y="0"/>
                  </a:moveTo>
                  <a:lnTo>
                    <a:pt x="19634" y="0"/>
                  </a:lnTo>
                </a:path>
                <a:path w="24130" h="22225">
                  <a:moveTo>
                    <a:pt x="19824" y="0"/>
                  </a:moveTo>
                  <a:lnTo>
                    <a:pt x="23596" y="0"/>
                  </a:lnTo>
                </a:path>
                <a:path w="24130" h="22225">
                  <a:moveTo>
                    <a:pt x="0" y="21983"/>
                  </a:moveTo>
                  <a:lnTo>
                    <a:pt x="3771" y="21983"/>
                  </a:lnTo>
                </a:path>
                <a:path w="24130" h="22225">
                  <a:moveTo>
                    <a:pt x="3962" y="21983"/>
                  </a:moveTo>
                  <a:lnTo>
                    <a:pt x="7734" y="21983"/>
                  </a:lnTo>
                </a:path>
                <a:path w="24130" h="22225">
                  <a:moveTo>
                    <a:pt x="7924" y="21983"/>
                  </a:moveTo>
                  <a:lnTo>
                    <a:pt x="11696" y="21983"/>
                  </a:lnTo>
                </a:path>
                <a:path w="24130" h="22225">
                  <a:moveTo>
                    <a:pt x="11887" y="21983"/>
                  </a:moveTo>
                  <a:lnTo>
                    <a:pt x="15659" y="21983"/>
                  </a:lnTo>
                </a:path>
                <a:path w="24130" h="22225">
                  <a:moveTo>
                    <a:pt x="15849" y="21983"/>
                  </a:moveTo>
                  <a:lnTo>
                    <a:pt x="19634" y="21983"/>
                  </a:lnTo>
                </a:path>
              </a:pathLst>
            </a:custGeom>
            <a:ln w="4852">
              <a:solidFill>
                <a:srgbClr val="221F1F"/>
              </a:solidFill>
            </a:ln>
          </p:spPr>
          <p:txBody>
            <a:bodyPr wrap="square" lIns="0" tIns="0" rIns="0" bIns="0" rtlCol="0"/>
            <a:lstStyle/>
            <a:p>
              <a:endParaRPr/>
            </a:p>
          </p:txBody>
        </p:sp>
        <p:sp>
          <p:nvSpPr>
            <p:cNvPr id="189" name="object 189"/>
            <p:cNvSpPr/>
            <p:nvPr/>
          </p:nvSpPr>
          <p:spPr>
            <a:xfrm>
              <a:off x="853262" y="2972003"/>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49" y="0"/>
                  </a:moveTo>
                  <a:lnTo>
                    <a:pt x="19634" y="0"/>
                  </a:lnTo>
                </a:path>
                <a:path w="24130">
                  <a:moveTo>
                    <a:pt x="19824" y="0"/>
                  </a:moveTo>
                  <a:lnTo>
                    <a:pt x="23596" y="0"/>
                  </a:lnTo>
                </a:path>
              </a:pathLst>
            </a:custGeom>
            <a:ln w="4850">
              <a:solidFill>
                <a:srgbClr val="221F1F"/>
              </a:solidFill>
            </a:ln>
          </p:spPr>
          <p:txBody>
            <a:bodyPr wrap="square" lIns="0" tIns="0" rIns="0" bIns="0" rtlCol="0"/>
            <a:lstStyle/>
            <a:p>
              <a:endParaRPr/>
            </a:p>
          </p:txBody>
        </p:sp>
        <p:sp>
          <p:nvSpPr>
            <p:cNvPr id="190" name="object 190"/>
            <p:cNvSpPr/>
            <p:nvPr/>
          </p:nvSpPr>
          <p:spPr>
            <a:xfrm>
              <a:off x="853262" y="2985198"/>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49" y="0"/>
                  </a:moveTo>
                  <a:lnTo>
                    <a:pt x="19634" y="0"/>
                  </a:lnTo>
                </a:path>
                <a:path w="24130">
                  <a:moveTo>
                    <a:pt x="19824" y="0"/>
                  </a:moveTo>
                  <a:lnTo>
                    <a:pt x="23596" y="0"/>
                  </a:lnTo>
                </a:path>
              </a:pathLst>
            </a:custGeom>
            <a:ln w="4853">
              <a:solidFill>
                <a:srgbClr val="221F1F"/>
              </a:solidFill>
            </a:ln>
          </p:spPr>
          <p:txBody>
            <a:bodyPr wrap="square" lIns="0" tIns="0" rIns="0" bIns="0" rtlCol="0"/>
            <a:lstStyle/>
            <a:p>
              <a:endParaRPr/>
            </a:p>
          </p:txBody>
        </p:sp>
        <p:sp>
          <p:nvSpPr>
            <p:cNvPr id="191" name="object 191"/>
            <p:cNvSpPr/>
            <p:nvPr/>
          </p:nvSpPr>
          <p:spPr>
            <a:xfrm>
              <a:off x="873086" y="2976384"/>
              <a:ext cx="3810" cy="4445"/>
            </a:xfrm>
            <a:custGeom>
              <a:avLst/>
              <a:gdLst/>
              <a:ahLst/>
              <a:cxnLst/>
              <a:rect l="l" t="t" r="r" b="b"/>
              <a:pathLst>
                <a:path w="3809" h="4444">
                  <a:moveTo>
                    <a:pt x="0" y="0"/>
                  </a:moveTo>
                  <a:lnTo>
                    <a:pt x="3771" y="0"/>
                  </a:lnTo>
                </a:path>
                <a:path w="3809" h="4444">
                  <a:moveTo>
                    <a:pt x="0" y="4406"/>
                  </a:moveTo>
                  <a:lnTo>
                    <a:pt x="3771" y="4406"/>
                  </a:lnTo>
                </a:path>
              </a:pathLst>
            </a:custGeom>
            <a:ln w="4852">
              <a:solidFill>
                <a:srgbClr val="221F1F"/>
              </a:solidFill>
            </a:ln>
          </p:spPr>
          <p:txBody>
            <a:bodyPr wrap="square" lIns="0" tIns="0" rIns="0" bIns="0" rtlCol="0"/>
            <a:lstStyle/>
            <a:p>
              <a:endParaRPr/>
            </a:p>
          </p:txBody>
        </p:sp>
        <p:sp>
          <p:nvSpPr>
            <p:cNvPr id="192" name="object 192"/>
            <p:cNvSpPr/>
            <p:nvPr/>
          </p:nvSpPr>
          <p:spPr>
            <a:xfrm>
              <a:off x="876998" y="2958807"/>
              <a:ext cx="3810" cy="4445"/>
            </a:xfrm>
            <a:custGeom>
              <a:avLst/>
              <a:gdLst/>
              <a:ahLst/>
              <a:cxnLst/>
              <a:rect l="l" t="t" r="r" b="b"/>
              <a:pathLst>
                <a:path w="3809" h="4444">
                  <a:moveTo>
                    <a:pt x="0" y="0"/>
                  </a:moveTo>
                  <a:lnTo>
                    <a:pt x="3784" y="0"/>
                  </a:lnTo>
                </a:path>
                <a:path w="3809" h="4444">
                  <a:moveTo>
                    <a:pt x="0" y="4394"/>
                  </a:moveTo>
                  <a:lnTo>
                    <a:pt x="3784" y="4394"/>
                  </a:lnTo>
                </a:path>
              </a:pathLst>
            </a:custGeom>
            <a:ln w="4847">
              <a:solidFill>
                <a:srgbClr val="221F1F"/>
              </a:solidFill>
            </a:ln>
          </p:spPr>
          <p:txBody>
            <a:bodyPr wrap="square" lIns="0" tIns="0" rIns="0" bIns="0" rtlCol="0"/>
            <a:lstStyle/>
            <a:p>
              <a:endParaRPr/>
            </a:p>
          </p:txBody>
        </p:sp>
        <p:sp>
          <p:nvSpPr>
            <p:cNvPr id="193" name="object 193"/>
            <p:cNvSpPr/>
            <p:nvPr/>
          </p:nvSpPr>
          <p:spPr>
            <a:xfrm>
              <a:off x="876998" y="2967596"/>
              <a:ext cx="3810" cy="13335"/>
            </a:xfrm>
            <a:custGeom>
              <a:avLst/>
              <a:gdLst/>
              <a:ahLst/>
              <a:cxnLst/>
              <a:rect l="l" t="t" r="r" b="b"/>
              <a:pathLst>
                <a:path w="3809" h="13335">
                  <a:moveTo>
                    <a:pt x="0" y="0"/>
                  </a:moveTo>
                  <a:lnTo>
                    <a:pt x="3784" y="0"/>
                  </a:lnTo>
                </a:path>
                <a:path w="3809" h="13335">
                  <a:moveTo>
                    <a:pt x="0" y="4394"/>
                  </a:moveTo>
                  <a:lnTo>
                    <a:pt x="3784" y="4394"/>
                  </a:lnTo>
                </a:path>
                <a:path w="3809" h="13335">
                  <a:moveTo>
                    <a:pt x="0" y="8788"/>
                  </a:moveTo>
                  <a:lnTo>
                    <a:pt x="3784" y="8788"/>
                  </a:lnTo>
                </a:path>
                <a:path w="3809" h="13335">
                  <a:moveTo>
                    <a:pt x="0" y="13195"/>
                  </a:moveTo>
                  <a:lnTo>
                    <a:pt x="3784" y="13195"/>
                  </a:lnTo>
                </a:path>
              </a:pathLst>
            </a:custGeom>
            <a:ln w="4852">
              <a:solidFill>
                <a:srgbClr val="221F1F"/>
              </a:solidFill>
            </a:ln>
          </p:spPr>
          <p:txBody>
            <a:bodyPr wrap="square" lIns="0" tIns="0" rIns="0" bIns="0" rtlCol="0"/>
            <a:lstStyle/>
            <a:p>
              <a:endParaRPr/>
            </a:p>
          </p:txBody>
        </p:sp>
        <p:sp>
          <p:nvSpPr>
            <p:cNvPr id="194" name="object 194"/>
            <p:cNvSpPr/>
            <p:nvPr/>
          </p:nvSpPr>
          <p:spPr>
            <a:xfrm>
              <a:off x="880960" y="2958807"/>
              <a:ext cx="3810" cy="4445"/>
            </a:xfrm>
            <a:custGeom>
              <a:avLst/>
              <a:gdLst/>
              <a:ahLst/>
              <a:cxnLst/>
              <a:rect l="l" t="t" r="r" b="b"/>
              <a:pathLst>
                <a:path w="3809" h="4444">
                  <a:moveTo>
                    <a:pt x="0" y="0"/>
                  </a:moveTo>
                  <a:lnTo>
                    <a:pt x="3784" y="0"/>
                  </a:lnTo>
                </a:path>
                <a:path w="3809" h="4444">
                  <a:moveTo>
                    <a:pt x="0" y="4394"/>
                  </a:moveTo>
                  <a:lnTo>
                    <a:pt x="3784" y="4394"/>
                  </a:lnTo>
                </a:path>
              </a:pathLst>
            </a:custGeom>
            <a:ln w="4847">
              <a:solidFill>
                <a:srgbClr val="221F1F"/>
              </a:solidFill>
            </a:ln>
          </p:spPr>
          <p:txBody>
            <a:bodyPr wrap="square" lIns="0" tIns="0" rIns="0" bIns="0" rtlCol="0"/>
            <a:lstStyle/>
            <a:p>
              <a:endParaRPr/>
            </a:p>
          </p:txBody>
        </p:sp>
        <p:sp>
          <p:nvSpPr>
            <p:cNvPr id="195" name="object 195"/>
            <p:cNvSpPr/>
            <p:nvPr/>
          </p:nvSpPr>
          <p:spPr>
            <a:xfrm>
              <a:off x="880960" y="2967596"/>
              <a:ext cx="3810" cy="8890"/>
            </a:xfrm>
            <a:custGeom>
              <a:avLst/>
              <a:gdLst/>
              <a:ahLst/>
              <a:cxnLst/>
              <a:rect l="l" t="t" r="r" b="b"/>
              <a:pathLst>
                <a:path w="3809" h="8889">
                  <a:moveTo>
                    <a:pt x="0" y="0"/>
                  </a:moveTo>
                  <a:lnTo>
                    <a:pt x="3784" y="0"/>
                  </a:lnTo>
                </a:path>
                <a:path w="3809" h="8889">
                  <a:moveTo>
                    <a:pt x="0" y="4394"/>
                  </a:moveTo>
                  <a:lnTo>
                    <a:pt x="3784" y="4394"/>
                  </a:lnTo>
                </a:path>
                <a:path w="3809" h="8889">
                  <a:moveTo>
                    <a:pt x="0" y="8788"/>
                  </a:moveTo>
                  <a:lnTo>
                    <a:pt x="3784" y="8788"/>
                  </a:lnTo>
                </a:path>
              </a:pathLst>
            </a:custGeom>
            <a:ln w="4852">
              <a:solidFill>
                <a:srgbClr val="221F1F"/>
              </a:solidFill>
            </a:ln>
          </p:spPr>
          <p:txBody>
            <a:bodyPr wrap="square" lIns="0" tIns="0" rIns="0" bIns="0" rtlCol="0"/>
            <a:lstStyle/>
            <a:p>
              <a:endParaRPr/>
            </a:p>
          </p:txBody>
        </p:sp>
        <p:sp>
          <p:nvSpPr>
            <p:cNvPr id="196" name="object 196"/>
            <p:cNvSpPr/>
            <p:nvPr/>
          </p:nvSpPr>
          <p:spPr>
            <a:xfrm>
              <a:off x="884936" y="2958807"/>
              <a:ext cx="15875" cy="4445"/>
            </a:xfrm>
            <a:custGeom>
              <a:avLst/>
              <a:gdLst/>
              <a:ahLst/>
              <a:cxnLst/>
              <a:rect l="l" t="t" r="r" b="b"/>
              <a:pathLst>
                <a:path w="15875" h="4444">
                  <a:moveTo>
                    <a:pt x="0" y="0"/>
                  </a:moveTo>
                  <a:lnTo>
                    <a:pt x="3771" y="0"/>
                  </a:lnTo>
                </a:path>
                <a:path w="15875" h="4444">
                  <a:moveTo>
                    <a:pt x="3949" y="0"/>
                  </a:moveTo>
                  <a:lnTo>
                    <a:pt x="7734" y="0"/>
                  </a:lnTo>
                </a:path>
                <a:path w="15875" h="4444">
                  <a:moveTo>
                    <a:pt x="7924" y="0"/>
                  </a:moveTo>
                  <a:lnTo>
                    <a:pt x="11709" y="0"/>
                  </a:lnTo>
                </a:path>
                <a:path w="15875" h="4444">
                  <a:moveTo>
                    <a:pt x="11887" y="0"/>
                  </a:moveTo>
                  <a:lnTo>
                    <a:pt x="15671" y="0"/>
                  </a:lnTo>
                </a:path>
                <a:path w="15875" h="4444">
                  <a:moveTo>
                    <a:pt x="0" y="4394"/>
                  </a:moveTo>
                  <a:lnTo>
                    <a:pt x="3771" y="4394"/>
                  </a:lnTo>
                </a:path>
                <a:path w="15875" h="4444">
                  <a:moveTo>
                    <a:pt x="3949" y="4394"/>
                  </a:moveTo>
                  <a:lnTo>
                    <a:pt x="7734" y="4394"/>
                  </a:lnTo>
                </a:path>
                <a:path w="15875" h="4444">
                  <a:moveTo>
                    <a:pt x="7924" y="4394"/>
                  </a:moveTo>
                  <a:lnTo>
                    <a:pt x="11709" y="4394"/>
                  </a:lnTo>
                </a:path>
              </a:pathLst>
            </a:custGeom>
            <a:ln w="4847">
              <a:solidFill>
                <a:srgbClr val="221F1F"/>
              </a:solidFill>
            </a:ln>
          </p:spPr>
          <p:txBody>
            <a:bodyPr wrap="square" lIns="0" tIns="0" rIns="0" bIns="0" rtlCol="0"/>
            <a:lstStyle/>
            <a:p>
              <a:endParaRPr/>
            </a:p>
          </p:txBody>
        </p:sp>
        <p:sp>
          <p:nvSpPr>
            <p:cNvPr id="197" name="object 197"/>
            <p:cNvSpPr/>
            <p:nvPr/>
          </p:nvSpPr>
          <p:spPr>
            <a:xfrm>
              <a:off x="884936" y="2967596"/>
              <a:ext cx="8255" cy="0"/>
            </a:xfrm>
            <a:custGeom>
              <a:avLst/>
              <a:gdLst/>
              <a:ahLst/>
              <a:cxnLst/>
              <a:rect l="l" t="t" r="r" b="b"/>
              <a:pathLst>
                <a:path w="8255">
                  <a:moveTo>
                    <a:pt x="0" y="0"/>
                  </a:moveTo>
                  <a:lnTo>
                    <a:pt x="3771" y="0"/>
                  </a:lnTo>
                </a:path>
                <a:path w="8255">
                  <a:moveTo>
                    <a:pt x="3949" y="0"/>
                  </a:moveTo>
                  <a:lnTo>
                    <a:pt x="7734" y="0"/>
                  </a:lnTo>
                </a:path>
              </a:pathLst>
            </a:custGeom>
            <a:ln w="4852">
              <a:solidFill>
                <a:srgbClr val="221F1F"/>
              </a:solidFill>
            </a:ln>
          </p:spPr>
          <p:txBody>
            <a:bodyPr wrap="square" lIns="0" tIns="0" rIns="0" bIns="0" rtlCol="0"/>
            <a:lstStyle/>
            <a:p>
              <a:endParaRPr/>
            </a:p>
          </p:txBody>
        </p:sp>
        <p:sp>
          <p:nvSpPr>
            <p:cNvPr id="198" name="object 198"/>
            <p:cNvSpPr/>
            <p:nvPr/>
          </p:nvSpPr>
          <p:spPr>
            <a:xfrm>
              <a:off x="778040" y="2818218"/>
              <a:ext cx="154305" cy="154305"/>
            </a:xfrm>
            <a:custGeom>
              <a:avLst/>
              <a:gdLst/>
              <a:ahLst/>
              <a:cxnLst/>
              <a:rect l="l" t="t" r="r" b="b"/>
              <a:pathLst>
                <a:path w="154305" h="154305">
                  <a:moveTo>
                    <a:pt x="106895" y="153784"/>
                  </a:moveTo>
                  <a:lnTo>
                    <a:pt x="110667" y="153784"/>
                  </a:lnTo>
                </a:path>
                <a:path w="154305" h="154305">
                  <a:moveTo>
                    <a:pt x="0" y="4394"/>
                  </a:moveTo>
                  <a:lnTo>
                    <a:pt x="3771" y="4394"/>
                  </a:lnTo>
                </a:path>
                <a:path w="154305" h="154305">
                  <a:moveTo>
                    <a:pt x="3937" y="4394"/>
                  </a:moveTo>
                  <a:lnTo>
                    <a:pt x="7721" y="4394"/>
                  </a:lnTo>
                </a:path>
                <a:path w="154305" h="154305">
                  <a:moveTo>
                    <a:pt x="7912" y="4394"/>
                  </a:moveTo>
                  <a:lnTo>
                    <a:pt x="11684" y="4394"/>
                  </a:lnTo>
                </a:path>
                <a:path w="154305" h="154305">
                  <a:moveTo>
                    <a:pt x="11861" y="4394"/>
                  </a:moveTo>
                  <a:lnTo>
                    <a:pt x="15646" y="4394"/>
                  </a:lnTo>
                </a:path>
                <a:path w="154305" h="154305">
                  <a:moveTo>
                    <a:pt x="15824" y="4394"/>
                  </a:moveTo>
                  <a:lnTo>
                    <a:pt x="19608" y="4394"/>
                  </a:lnTo>
                </a:path>
                <a:path w="154305" h="154305">
                  <a:moveTo>
                    <a:pt x="19786" y="4394"/>
                  </a:moveTo>
                  <a:lnTo>
                    <a:pt x="23571" y="4394"/>
                  </a:lnTo>
                </a:path>
                <a:path w="154305" h="154305">
                  <a:moveTo>
                    <a:pt x="23749" y="4394"/>
                  </a:moveTo>
                  <a:lnTo>
                    <a:pt x="27533" y="4394"/>
                  </a:lnTo>
                </a:path>
                <a:path w="154305" h="154305">
                  <a:moveTo>
                    <a:pt x="27711" y="4394"/>
                  </a:moveTo>
                  <a:lnTo>
                    <a:pt x="31496" y="4394"/>
                  </a:lnTo>
                </a:path>
                <a:path w="154305" h="154305">
                  <a:moveTo>
                    <a:pt x="31673" y="4394"/>
                  </a:moveTo>
                  <a:lnTo>
                    <a:pt x="35445" y="4394"/>
                  </a:lnTo>
                </a:path>
                <a:path w="154305" h="154305">
                  <a:moveTo>
                    <a:pt x="35610" y="4394"/>
                  </a:moveTo>
                  <a:lnTo>
                    <a:pt x="39382" y="4394"/>
                  </a:lnTo>
                </a:path>
                <a:path w="154305" h="154305">
                  <a:moveTo>
                    <a:pt x="122745" y="4394"/>
                  </a:moveTo>
                  <a:lnTo>
                    <a:pt x="126530" y="4394"/>
                  </a:lnTo>
                </a:path>
                <a:path w="154305" h="154305">
                  <a:moveTo>
                    <a:pt x="126707" y="4394"/>
                  </a:moveTo>
                  <a:lnTo>
                    <a:pt x="130479" y="4394"/>
                  </a:lnTo>
                </a:path>
                <a:path w="154305" h="154305">
                  <a:moveTo>
                    <a:pt x="130644" y="0"/>
                  </a:moveTo>
                  <a:lnTo>
                    <a:pt x="134416" y="0"/>
                  </a:lnTo>
                </a:path>
                <a:path w="154305" h="154305">
                  <a:moveTo>
                    <a:pt x="130644" y="4394"/>
                  </a:moveTo>
                  <a:lnTo>
                    <a:pt x="134416" y="4394"/>
                  </a:lnTo>
                </a:path>
                <a:path w="154305" h="154305">
                  <a:moveTo>
                    <a:pt x="134607" y="0"/>
                  </a:moveTo>
                  <a:lnTo>
                    <a:pt x="138379" y="0"/>
                  </a:lnTo>
                </a:path>
                <a:path w="154305" h="154305">
                  <a:moveTo>
                    <a:pt x="134607" y="4394"/>
                  </a:moveTo>
                  <a:lnTo>
                    <a:pt x="138379" y="4394"/>
                  </a:lnTo>
                </a:path>
                <a:path w="154305" h="154305">
                  <a:moveTo>
                    <a:pt x="138569" y="0"/>
                  </a:moveTo>
                  <a:lnTo>
                    <a:pt x="142341" y="0"/>
                  </a:lnTo>
                </a:path>
                <a:path w="154305" h="154305">
                  <a:moveTo>
                    <a:pt x="138569" y="4394"/>
                  </a:moveTo>
                  <a:lnTo>
                    <a:pt x="142341" y="4394"/>
                  </a:lnTo>
                </a:path>
                <a:path w="154305" h="154305">
                  <a:moveTo>
                    <a:pt x="142544" y="0"/>
                  </a:moveTo>
                  <a:lnTo>
                    <a:pt x="146316" y="0"/>
                  </a:lnTo>
                </a:path>
                <a:path w="154305" h="154305">
                  <a:moveTo>
                    <a:pt x="142544" y="4394"/>
                  </a:moveTo>
                  <a:lnTo>
                    <a:pt x="146316" y="4394"/>
                  </a:lnTo>
                </a:path>
                <a:path w="154305" h="154305">
                  <a:moveTo>
                    <a:pt x="146507" y="0"/>
                  </a:moveTo>
                  <a:lnTo>
                    <a:pt x="150279" y="0"/>
                  </a:lnTo>
                </a:path>
                <a:path w="154305" h="154305">
                  <a:moveTo>
                    <a:pt x="146507" y="4394"/>
                  </a:moveTo>
                  <a:lnTo>
                    <a:pt x="150279" y="4394"/>
                  </a:lnTo>
                </a:path>
                <a:path w="154305" h="154305">
                  <a:moveTo>
                    <a:pt x="150469" y="0"/>
                  </a:moveTo>
                  <a:lnTo>
                    <a:pt x="154241" y="0"/>
                  </a:lnTo>
                </a:path>
                <a:path w="154305" h="154305">
                  <a:moveTo>
                    <a:pt x="150469" y="4394"/>
                  </a:moveTo>
                  <a:lnTo>
                    <a:pt x="154241" y="4394"/>
                  </a:lnTo>
                </a:path>
              </a:pathLst>
            </a:custGeom>
            <a:ln w="4850">
              <a:solidFill>
                <a:srgbClr val="221F1F"/>
              </a:solidFill>
            </a:ln>
          </p:spPr>
          <p:txBody>
            <a:bodyPr wrap="square" lIns="0" tIns="0" rIns="0" bIns="0" rtlCol="0"/>
            <a:lstStyle/>
            <a:p>
              <a:endParaRPr/>
            </a:p>
          </p:txBody>
        </p:sp>
        <p:sp>
          <p:nvSpPr>
            <p:cNvPr id="199" name="object 199"/>
            <p:cNvSpPr/>
            <p:nvPr/>
          </p:nvSpPr>
          <p:spPr>
            <a:xfrm>
              <a:off x="932472"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200" name="object 200"/>
            <p:cNvSpPr/>
            <p:nvPr/>
          </p:nvSpPr>
          <p:spPr>
            <a:xfrm>
              <a:off x="932472" y="2818218"/>
              <a:ext cx="3810" cy="4445"/>
            </a:xfrm>
            <a:custGeom>
              <a:avLst/>
              <a:gdLst/>
              <a:ahLst/>
              <a:cxnLst/>
              <a:rect l="l" t="t" r="r" b="b"/>
              <a:pathLst>
                <a:path w="3809" h="4444">
                  <a:moveTo>
                    <a:pt x="0" y="0"/>
                  </a:moveTo>
                  <a:lnTo>
                    <a:pt x="3771" y="0"/>
                  </a:lnTo>
                </a:path>
                <a:path w="3809" h="4444">
                  <a:moveTo>
                    <a:pt x="0" y="4394"/>
                  </a:moveTo>
                  <a:lnTo>
                    <a:pt x="3771" y="4394"/>
                  </a:lnTo>
                </a:path>
              </a:pathLst>
            </a:custGeom>
            <a:ln w="4850">
              <a:solidFill>
                <a:srgbClr val="221F1F"/>
              </a:solidFill>
            </a:ln>
          </p:spPr>
          <p:txBody>
            <a:bodyPr wrap="square" lIns="0" tIns="0" rIns="0" bIns="0" rtlCol="0"/>
            <a:lstStyle/>
            <a:p>
              <a:endParaRPr/>
            </a:p>
          </p:txBody>
        </p:sp>
        <p:sp>
          <p:nvSpPr>
            <p:cNvPr id="201" name="object 201"/>
            <p:cNvSpPr/>
            <p:nvPr/>
          </p:nvSpPr>
          <p:spPr>
            <a:xfrm>
              <a:off x="916609" y="2809430"/>
              <a:ext cx="24130" cy="4445"/>
            </a:xfrm>
            <a:custGeom>
              <a:avLst/>
              <a:gdLst/>
              <a:ahLst/>
              <a:cxnLst/>
              <a:rect l="l" t="t" r="r" b="b"/>
              <a:pathLst>
                <a:path w="24130" h="4444">
                  <a:moveTo>
                    <a:pt x="0" y="4394"/>
                  </a:moveTo>
                  <a:lnTo>
                    <a:pt x="3771" y="4394"/>
                  </a:lnTo>
                </a:path>
                <a:path w="24130" h="4444">
                  <a:moveTo>
                    <a:pt x="3975" y="4394"/>
                  </a:moveTo>
                  <a:lnTo>
                    <a:pt x="7746" y="4394"/>
                  </a:lnTo>
                </a:path>
                <a:path w="24130" h="4444">
                  <a:moveTo>
                    <a:pt x="7937" y="4394"/>
                  </a:moveTo>
                  <a:lnTo>
                    <a:pt x="11709" y="4394"/>
                  </a:lnTo>
                </a:path>
                <a:path w="24130" h="4444">
                  <a:moveTo>
                    <a:pt x="11899" y="4394"/>
                  </a:moveTo>
                  <a:lnTo>
                    <a:pt x="15671" y="4394"/>
                  </a:lnTo>
                </a:path>
                <a:path w="24130" h="4444">
                  <a:moveTo>
                    <a:pt x="15862" y="4394"/>
                  </a:moveTo>
                  <a:lnTo>
                    <a:pt x="19634" y="4394"/>
                  </a:lnTo>
                </a:path>
                <a:path w="24130" h="4444">
                  <a:moveTo>
                    <a:pt x="19824" y="4394"/>
                  </a:moveTo>
                  <a:lnTo>
                    <a:pt x="23596" y="4394"/>
                  </a:lnTo>
                </a:path>
                <a:path w="24130" h="4444">
                  <a:moveTo>
                    <a:pt x="7937" y="0"/>
                  </a:moveTo>
                  <a:lnTo>
                    <a:pt x="11709" y="0"/>
                  </a:lnTo>
                </a:path>
                <a:path w="24130" h="4444">
                  <a:moveTo>
                    <a:pt x="11899" y="0"/>
                  </a:moveTo>
                  <a:lnTo>
                    <a:pt x="15671" y="0"/>
                  </a:lnTo>
                </a:path>
                <a:path w="24130" h="4444">
                  <a:moveTo>
                    <a:pt x="15862" y="0"/>
                  </a:moveTo>
                  <a:lnTo>
                    <a:pt x="19634" y="0"/>
                  </a:lnTo>
                </a:path>
                <a:path w="24130" h="4444">
                  <a:moveTo>
                    <a:pt x="19824" y="0"/>
                  </a:moveTo>
                  <a:lnTo>
                    <a:pt x="23596" y="0"/>
                  </a:lnTo>
                </a:path>
              </a:pathLst>
            </a:custGeom>
            <a:ln w="4847">
              <a:solidFill>
                <a:srgbClr val="221F1F"/>
              </a:solidFill>
            </a:ln>
          </p:spPr>
          <p:txBody>
            <a:bodyPr wrap="square" lIns="0" tIns="0" rIns="0" bIns="0" rtlCol="0"/>
            <a:lstStyle/>
            <a:p>
              <a:endParaRPr/>
            </a:p>
          </p:txBody>
        </p:sp>
        <p:sp>
          <p:nvSpPr>
            <p:cNvPr id="202" name="object 202"/>
            <p:cNvSpPr/>
            <p:nvPr/>
          </p:nvSpPr>
          <p:spPr>
            <a:xfrm>
              <a:off x="936434"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203" name="object 203"/>
            <p:cNvSpPr/>
            <p:nvPr/>
          </p:nvSpPr>
          <p:spPr>
            <a:xfrm>
              <a:off x="936434" y="2800629"/>
              <a:ext cx="8255" cy="22225"/>
            </a:xfrm>
            <a:custGeom>
              <a:avLst/>
              <a:gdLst/>
              <a:ahLst/>
              <a:cxnLst/>
              <a:rect l="l" t="t" r="r" b="b"/>
              <a:pathLst>
                <a:path w="8255" h="22225">
                  <a:moveTo>
                    <a:pt x="0" y="17589"/>
                  </a:moveTo>
                  <a:lnTo>
                    <a:pt x="3771" y="17589"/>
                  </a:lnTo>
                </a:path>
                <a:path w="8255" h="22225">
                  <a:moveTo>
                    <a:pt x="0" y="21983"/>
                  </a:moveTo>
                  <a:lnTo>
                    <a:pt x="3771" y="21983"/>
                  </a:lnTo>
                </a:path>
                <a:path w="8255" h="22225">
                  <a:moveTo>
                    <a:pt x="3924" y="0"/>
                  </a:moveTo>
                  <a:lnTo>
                    <a:pt x="7696" y="0"/>
                  </a:lnTo>
                </a:path>
              </a:pathLst>
            </a:custGeom>
            <a:ln w="4850">
              <a:solidFill>
                <a:srgbClr val="221F1F"/>
              </a:solidFill>
            </a:ln>
          </p:spPr>
          <p:txBody>
            <a:bodyPr wrap="square" lIns="0" tIns="0" rIns="0" bIns="0" rtlCol="0"/>
            <a:lstStyle/>
            <a:p>
              <a:endParaRPr/>
            </a:p>
          </p:txBody>
        </p:sp>
        <p:sp>
          <p:nvSpPr>
            <p:cNvPr id="204" name="object 204"/>
            <p:cNvSpPr/>
            <p:nvPr/>
          </p:nvSpPr>
          <p:spPr>
            <a:xfrm>
              <a:off x="940358"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205" name="object 205"/>
            <p:cNvSpPr/>
            <p:nvPr/>
          </p:nvSpPr>
          <p:spPr>
            <a:xfrm>
              <a:off x="940358" y="2809417"/>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206" name="object 206"/>
            <p:cNvSpPr/>
            <p:nvPr/>
          </p:nvSpPr>
          <p:spPr>
            <a:xfrm>
              <a:off x="940358" y="2813824"/>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207" name="object 207"/>
            <p:cNvSpPr/>
            <p:nvPr/>
          </p:nvSpPr>
          <p:spPr>
            <a:xfrm>
              <a:off x="940358" y="2800629"/>
              <a:ext cx="8255" cy="22225"/>
            </a:xfrm>
            <a:custGeom>
              <a:avLst/>
              <a:gdLst/>
              <a:ahLst/>
              <a:cxnLst/>
              <a:rect l="l" t="t" r="r" b="b"/>
              <a:pathLst>
                <a:path w="8255" h="22225">
                  <a:moveTo>
                    <a:pt x="0" y="17589"/>
                  </a:moveTo>
                  <a:lnTo>
                    <a:pt x="3771" y="17589"/>
                  </a:lnTo>
                </a:path>
                <a:path w="8255" h="22225">
                  <a:moveTo>
                    <a:pt x="0" y="21983"/>
                  </a:moveTo>
                  <a:lnTo>
                    <a:pt x="3771" y="21983"/>
                  </a:lnTo>
                </a:path>
                <a:path w="8255" h="22225">
                  <a:moveTo>
                    <a:pt x="3962" y="0"/>
                  </a:moveTo>
                  <a:lnTo>
                    <a:pt x="7734" y="0"/>
                  </a:lnTo>
                </a:path>
              </a:pathLst>
            </a:custGeom>
            <a:ln w="4850">
              <a:solidFill>
                <a:srgbClr val="221F1F"/>
              </a:solidFill>
            </a:ln>
          </p:spPr>
          <p:txBody>
            <a:bodyPr wrap="square" lIns="0" tIns="0" rIns="0" bIns="0" rtlCol="0"/>
            <a:lstStyle/>
            <a:p>
              <a:endParaRPr/>
            </a:p>
          </p:txBody>
        </p:sp>
        <p:sp>
          <p:nvSpPr>
            <p:cNvPr id="208" name="object 208"/>
            <p:cNvSpPr/>
            <p:nvPr/>
          </p:nvSpPr>
          <p:spPr>
            <a:xfrm>
              <a:off x="944321"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209" name="object 209"/>
            <p:cNvSpPr/>
            <p:nvPr/>
          </p:nvSpPr>
          <p:spPr>
            <a:xfrm>
              <a:off x="944321" y="2809417"/>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210" name="object 210"/>
            <p:cNvSpPr/>
            <p:nvPr/>
          </p:nvSpPr>
          <p:spPr>
            <a:xfrm>
              <a:off x="944321" y="2813824"/>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211" name="object 211"/>
            <p:cNvSpPr/>
            <p:nvPr/>
          </p:nvSpPr>
          <p:spPr>
            <a:xfrm>
              <a:off x="944321" y="2800629"/>
              <a:ext cx="8255" cy="22225"/>
            </a:xfrm>
            <a:custGeom>
              <a:avLst/>
              <a:gdLst/>
              <a:ahLst/>
              <a:cxnLst/>
              <a:rect l="l" t="t" r="r" b="b"/>
              <a:pathLst>
                <a:path w="8255" h="22225">
                  <a:moveTo>
                    <a:pt x="0" y="17589"/>
                  </a:moveTo>
                  <a:lnTo>
                    <a:pt x="3771" y="17589"/>
                  </a:lnTo>
                </a:path>
                <a:path w="8255" h="22225">
                  <a:moveTo>
                    <a:pt x="0" y="21983"/>
                  </a:moveTo>
                  <a:lnTo>
                    <a:pt x="3771" y="21983"/>
                  </a:lnTo>
                </a:path>
                <a:path w="8255" h="22225">
                  <a:moveTo>
                    <a:pt x="3975" y="0"/>
                  </a:moveTo>
                  <a:lnTo>
                    <a:pt x="7746" y="0"/>
                  </a:lnTo>
                </a:path>
              </a:pathLst>
            </a:custGeom>
            <a:ln w="4850">
              <a:solidFill>
                <a:srgbClr val="221F1F"/>
              </a:solidFill>
            </a:ln>
          </p:spPr>
          <p:txBody>
            <a:bodyPr wrap="square" lIns="0" tIns="0" rIns="0" bIns="0" rtlCol="0"/>
            <a:lstStyle/>
            <a:p>
              <a:endParaRPr/>
            </a:p>
          </p:txBody>
        </p:sp>
        <p:sp>
          <p:nvSpPr>
            <p:cNvPr id="212" name="object 212"/>
            <p:cNvSpPr/>
            <p:nvPr/>
          </p:nvSpPr>
          <p:spPr>
            <a:xfrm>
              <a:off x="948296"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213" name="object 213"/>
            <p:cNvSpPr/>
            <p:nvPr/>
          </p:nvSpPr>
          <p:spPr>
            <a:xfrm>
              <a:off x="948296" y="2800629"/>
              <a:ext cx="8255" cy="22225"/>
            </a:xfrm>
            <a:custGeom>
              <a:avLst/>
              <a:gdLst/>
              <a:ahLst/>
              <a:cxnLst/>
              <a:rect l="l" t="t" r="r" b="b"/>
              <a:pathLst>
                <a:path w="8255" h="22225">
                  <a:moveTo>
                    <a:pt x="0" y="17589"/>
                  </a:moveTo>
                  <a:lnTo>
                    <a:pt x="3771" y="17589"/>
                  </a:lnTo>
                </a:path>
                <a:path w="8255" h="22225">
                  <a:moveTo>
                    <a:pt x="0" y="21983"/>
                  </a:moveTo>
                  <a:lnTo>
                    <a:pt x="3771" y="21983"/>
                  </a:lnTo>
                </a:path>
                <a:path w="8255" h="22225">
                  <a:moveTo>
                    <a:pt x="3962" y="0"/>
                  </a:moveTo>
                  <a:lnTo>
                    <a:pt x="7734" y="0"/>
                  </a:lnTo>
                </a:path>
              </a:pathLst>
            </a:custGeom>
            <a:ln w="4850">
              <a:solidFill>
                <a:srgbClr val="221F1F"/>
              </a:solidFill>
            </a:ln>
          </p:spPr>
          <p:txBody>
            <a:bodyPr wrap="square" lIns="0" tIns="0" rIns="0" bIns="0" rtlCol="0"/>
            <a:lstStyle/>
            <a:p>
              <a:endParaRPr/>
            </a:p>
          </p:txBody>
        </p:sp>
        <p:sp>
          <p:nvSpPr>
            <p:cNvPr id="214" name="object 214"/>
            <p:cNvSpPr/>
            <p:nvPr/>
          </p:nvSpPr>
          <p:spPr>
            <a:xfrm>
              <a:off x="952258"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215" name="object 215"/>
            <p:cNvSpPr/>
            <p:nvPr/>
          </p:nvSpPr>
          <p:spPr>
            <a:xfrm>
              <a:off x="952258" y="2800629"/>
              <a:ext cx="8255" cy="22225"/>
            </a:xfrm>
            <a:custGeom>
              <a:avLst/>
              <a:gdLst/>
              <a:ahLst/>
              <a:cxnLst/>
              <a:rect l="l" t="t" r="r" b="b"/>
              <a:pathLst>
                <a:path w="8255" h="22225">
                  <a:moveTo>
                    <a:pt x="0" y="17589"/>
                  </a:moveTo>
                  <a:lnTo>
                    <a:pt x="3771" y="17589"/>
                  </a:lnTo>
                </a:path>
                <a:path w="8255" h="22225">
                  <a:moveTo>
                    <a:pt x="0" y="21983"/>
                  </a:moveTo>
                  <a:lnTo>
                    <a:pt x="3771" y="21983"/>
                  </a:lnTo>
                </a:path>
                <a:path w="8255" h="22225">
                  <a:moveTo>
                    <a:pt x="3962" y="0"/>
                  </a:moveTo>
                  <a:lnTo>
                    <a:pt x="7734" y="0"/>
                  </a:lnTo>
                </a:path>
              </a:pathLst>
            </a:custGeom>
            <a:ln w="4850">
              <a:solidFill>
                <a:srgbClr val="221F1F"/>
              </a:solidFill>
            </a:ln>
          </p:spPr>
          <p:txBody>
            <a:bodyPr wrap="square" lIns="0" tIns="0" rIns="0" bIns="0" rtlCol="0"/>
            <a:lstStyle/>
            <a:p>
              <a:endParaRPr/>
            </a:p>
          </p:txBody>
        </p:sp>
        <p:sp>
          <p:nvSpPr>
            <p:cNvPr id="216" name="object 216"/>
            <p:cNvSpPr/>
            <p:nvPr/>
          </p:nvSpPr>
          <p:spPr>
            <a:xfrm>
              <a:off x="956221"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217" name="object 217"/>
            <p:cNvSpPr/>
            <p:nvPr/>
          </p:nvSpPr>
          <p:spPr>
            <a:xfrm>
              <a:off x="956221" y="2800629"/>
              <a:ext cx="8255" cy="22225"/>
            </a:xfrm>
            <a:custGeom>
              <a:avLst/>
              <a:gdLst/>
              <a:ahLst/>
              <a:cxnLst/>
              <a:rect l="l" t="t" r="r" b="b"/>
              <a:pathLst>
                <a:path w="8255" h="22225">
                  <a:moveTo>
                    <a:pt x="0" y="17589"/>
                  </a:moveTo>
                  <a:lnTo>
                    <a:pt x="3771" y="17589"/>
                  </a:lnTo>
                </a:path>
                <a:path w="8255" h="22225">
                  <a:moveTo>
                    <a:pt x="0" y="21983"/>
                  </a:moveTo>
                  <a:lnTo>
                    <a:pt x="3771" y="21983"/>
                  </a:lnTo>
                </a:path>
                <a:path w="8255" h="22225">
                  <a:moveTo>
                    <a:pt x="3962" y="0"/>
                  </a:moveTo>
                  <a:lnTo>
                    <a:pt x="7734" y="0"/>
                  </a:lnTo>
                </a:path>
              </a:pathLst>
            </a:custGeom>
            <a:ln w="4850">
              <a:solidFill>
                <a:srgbClr val="221F1F"/>
              </a:solidFill>
            </a:ln>
          </p:spPr>
          <p:txBody>
            <a:bodyPr wrap="square" lIns="0" tIns="0" rIns="0" bIns="0" rtlCol="0"/>
            <a:lstStyle/>
            <a:p>
              <a:endParaRPr/>
            </a:p>
          </p:txBody>
        </p:sp>
        <p:sp>
          <p:nvSpPr>
            <p:cNvPr id="218" name="object 218"/>
            <p:cNvSpPr/>
            <p:nvPr/>
          </p:nvSpPr>
          <p:spPr>
            <a:xfrm>
              <a:off x="960183"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219" name="object 219"/>
            <p:cNvSpPr/>
            <p:nvPr/>
          </p:nvSpPr>
          <p:spPr>
            <a:xfrm>
              <a:off x="960183" y="2800629"/>
              <a:ext cx="8255" cy="22225"/>
            </a:xfrm>
            <a:custGeom>
              <a:avLst/>
              <a:gdLst/>
              <a:ahLst/>
              <a:cxnLst/>
              <a:rect l="l" t="t" r="r" b="b"/>
              <a:pathLst>
                <a:path w="8255" h="22225">
                  <a:moveTo>
                    <a:pt x="0" y="17589"/>
                  </a:moveTo>
                  <a:lnTo>
                    <a:pt x="3771" y="17589"/>
                  </a:lnTo>
                </a:path>
                <a:path w="8255" h="22225">
                  <a:moveTo>
                    <a:pt x="0" y="21983"/>
                  </a:moveTo>
                  <a:lnTo>
                    <a:pt x="3771" y="21983"/>
                  </a:lnTo>
                </a:path>
                <a:path w="8255" h="22225">
                  <a:moveTo>
                    <a:pt x="3949" y="0"/>
                  </a:moveTo>
                  <a:lnTo>
                    <a:pt x="7734" y="0"/>
                  </a:lnTo>
                </a:path>
              </a:pathLst>
            </a:custGeom>
            <a:ln w="4850">
              <a:solidFill>
                <a:srgbClr val="221F1F"/>
              </a:solidFill>
            </a:ln>
          </p:spPr>
          <p:txBody>
            <a:bodyPr wrap="square" lIns="0" tIns="0" rIns="0" bIns="0" rtlCol="0"/>
            <a:lstStyle/>
            <a:p>
              <a:endParaRPr/>
            </a:p>
          </p:txBody>
        </p:sp>
        <p:sp>
          <p:nvSpPr>
            <p:cNvPr id="220" name="object 220"/>
            <p:cNvSpPr/>
            <p:nvPr/>
          </p:nvSpPr>
          <p:spPr>
            <a:xfrm>
              <a:off x="964133" y="2805023"/>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221" name="object 221"/>
            <p:cNvSpPr/>
            <p:nvPr/>
          </p:nvSpPr>
          <p:spPr>
            <a:xfrm>
              <a:off x="964133" y="2787434"/>
              <a:ext cx="8255" cy="35560"/>
            </a:xfrm>
            <a:custGeom>
              <a:avLst/>
              <a:gdLst/>
              <a:ahLst/>
              <a:cxnLst/>
              <a:rect l="l" t="t" r="r" b="b"/>
              <a:pathLst>
                <a:path w="8255" h="35560">
                  <a:moveTo>
                    <a:pt x="0" y="30784"/>
                  </a:moveTo>
                  <a:lnTo>
                    <a:pt x="3784" y="30784"/>
                  </a:lnTo>
                </a:path>
                <a:path w="8255" h="35560">
                  <a:moveTo>
                    <a:pt x="0" y="35179"/>
                  </a:moveTo>
                  <a:lnTo>
                    <a:pt x="3784" y="35179"/>
                  </a:lnTo>
                </a:path>
                <a:path w="8255" h="35560">
                  <a:moveTo>
                    <a:pt x="0" y="0"/>
                  </a:moveTo>
                  <a:lnTo>
                    <a:pt x="3784" y="0"/>
                  </a:lnTo>
                </a:path>
                <a:path w="8255" h="35560">
                  <a:moveTo>
                    <a:pt x="3975" y="0"/>
                  </a:moveTo>
                  <a:lnTo>
                    <a:pt x="7746" y="0"/>
                  </a:lnTo>
                </a:path>
              </a:pathLst>
            </a:custGeom>
            <a:ln w="4850">
              <a:solidFill>
                <a:srgbClr val="221F1F"/>
              </a:solidFill>
            </a:ln>
          </p:spPr>
          <p:txBody>
            <a:bodyPr wrap="square" lIns="0" tIns="0" rIns="0" bIns="0" rtlCol="0"/>
            <a:lstStyle/>
            <a:p>
              <a:endParaRPr/>
            </a:p>
          </p:txBody>
        </p:sp>
        <p:sp>
          <p:nvSpPr>
            <p:cNvPr id="222" name="object 222"/>
            <p:cNvSpPr/>
            <p:nvPr/>
          </p:nvSpPr>
          <p:spPr>
            <a:xfrm>
              <a:off x="956221" y="2791841"/>
              <a:ext cx="15875" cy="0"/>
            </a:xfrm>
            <a:custGeom>
              <a:avLst/>
              <a:gdLst/>
              <a:ahLst/>
              <a:cxnLst/>
              <a:rect l="l" t="t" r="r" b="b"/>
              <a:pathLst>
                <a:path w="15875">
                  <a:moveTo>
                    <a:pt x="0" y="0"/>
                  </a:moveTo>
                  <a:lnTo>
                    <a:pt x="3771" y="0"/>
                  </a:lnTo>
                </a:path>
                <a:path w="15875">
                  <a:moveTo>
                    <a:pt x="3962" y="0"/>
                  </a:moveTo>
                  <a:lnTo>
                    <a:pt x="7734" y="0"/>
                  </a:lnTo>
                </a:path>
                <a:path w="15875">
                  <a:moveTo>
                    <a:pt x="7912" y="0"/>
                  </a:moveTo>
                  <a:lnTo>
                    <a:pt x="11696" y="0"/>
                  </a:lnTo>
                </a:path>
                <a:path w="15875">
                  <a:moveTo>
                    <a:pt x="11887" y="0"/>
                  </a:moveTo>
                  <a:lnTo>
                    <a:pt x="15659" y="0"/>
                  </a:lnTo>
                </a:path>
              </a:pathLst>
            </a:custGeom>
            <a:ln w="4852">
              <a:solidFill>
                <a:srgbClr val="221F1F"/>
              </a:solidFill>
            </a:ln>
          </p:spPr>
          <p:txBody>
            <a:bodyPr wrap="square" lIns="0" tIns="0" rIns="0" bIns="0" rtlCol="0"/>
            <a:lstStyle/>
            <a:p>
              <a:endParaRPr/>
            </a:p>
          </p:txBody>
        </p:sp>
        <p:sp>
          <p:nvSpPr>
            <p:cNvPr id="223" name="object 223"/>
            <p:cNvSpPr/>
            <p:nvPr/>
          </p:nvSpPr>
          <p:spPr>
            <a:xfrm>
              <a:off x="948296" y="2813824"/>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36" y="0"/>
                  </a:moveTo>
                  <a:lnTo>
                    <a:pt x="19621" y="0"/>
                  </a:lnTo>
                </a:path>
                <a:path w="24130">
                  <a:moveTo>
                    <a:pt x="19812" y="0"/>
                  </a:moveTo>
                  <a:lnTo>
                    <a:pt x="23583" y="0"/>
                  </a:lnTo>
                </a:path>
              </a:pathLst>
            </a:custGeom>
            <a:ln w="4847">
              <a:solidFill>
                <a:srgbClr val="221F1F"/>
              </a:solidFill>
            </a:ln>
          </p:spPr>
          <p:txBody>
            <a:bodyPr wrap="square" lIns="0" tIns="0" rIns="0" bIns="0" rtlCol="0"/>
            <a:lstStyle/>
            <a:p>
              <a:endParaRPr/>
            </a:p>
          </p:txBody>
        </p:sp>
        <p:sp>
          <p:nvSpPr>
            <p:cNvPr id="224" name="object 224"/>
            <p:cNvSpPr/>
            <p:nvPr/>
          </p:nvSpPr>
          <p:spPr>
            <a:xfrm>
              <a:off x="948296" y="2796247"/>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36" y="0"/>
                  </a:moveTo>
                  <a:lnTo>
                    <a:pt x="19621" y="0"/>
                  </a:lnTo>
                </a:path>
                <a:path w="24130">
                  <a:moveTo>
                    <a:pt x="19812" y="0"/>
                  </a:moveTo>
                  <a:lnTo>
                    <a:pt x="23583" y="0"/>
                  </a:lnTo>
                </a:path>
              </a:pathLst>
            </a:custGeom>
            <a:ln w="4852">
              <a:solidFill>
                <a:srgbClr val="221F1F"/>
              </a:solidFill>
            </a:ln>
          </p:spPr>
          <p:txBody>
            <a:bodyPr wrap="square" lIns="0" tIns="0" rIns="0" bIns="0" rtlCol="0"/>
            <a:lstStyle/>
            <a:p>
              <a:endParaRPr/>
            </a:p>
          </p:txBody>
        </p:sp>
        <p:sp>
          <p:nvSpPr>
            <p:cNvPr id="225" name="object 225"/>
            <p:cNvSpPr/>
            <p:nvPr/>
          </p:nvSpPr>
          <p:spPr>
            <a:xfrm>
              <a:off x="948296" y="2809430"/>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36" y="0"/>
                  </a:moveTo>
                  <a:lnTo>
                    <a:pt x="19621" y="0"/>
                  </a:lnTo>
                </a:path>
                <a:path w="24130">
                  <a:moveTo>
                    <a:pt x="19812" y="0"/>
                  </a:moveTo>
                  <a:lnTo>
                    <a:pt x="23583" y="0"/>
                  </a:lnTo>
                </a:path>
              </a:pathLst>
            </a:custGeom>
            <a:ln w="4847">
              <a:solidFill>
                <a:srgbClr val="221F1F"/>
              </a:solidFill>
            </a:ln>
          </p:spPr>
          <p:txBody>
            <a:bodyPr wrap="square" lIns="0" tIns="0" rIns="0" bIns="0" rtlCol="0"/>
            <a:lstStyle/>
            <a:p>
              <a:endParaRPr/>
            </a:p>
          </p:txBody>
        </p:sp>
        <p:sp>
          <p:nvSpPr>
            <p:cNvPr id="226" name="object 226"/>
            <p:cNvSpPr/>
            <p:nvPr/>
          </p:nvSpPr>
          <p:spPr>
            <a:xfrm>
              <a:off x="968108" y="2800629"/>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227" name="object 227"/>
            <p:cNvSpPr/>
            <p:nvPr/>
          </p:nvSpPr>
          <p:spPr>
            <a:xfrm>
              <a:off x="968108"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228" name="object 228"/>
            <p:cNvSpPr/>
            <p:nvPr/>
          </p:nvSpPr>
          <p:spPr>
            <a:xfrm>
              <a:off x="968108" y="2818218"/>
              <a:ext cx="3810" cy="4445"/>
            </a:xfrm>
            <a:custGeom>
              <a:avLst/>
              <a:gdLst/>
              <a:ahLst/>
              <a:cxnLst/>
              <a:rect l="l" t="t" r="r" b="b"/>
              <a:pathLst>
                <a:path w="3809" h="4444">
                  <a:moveTo>
                    <a:pt x="0" y="0"/>
                  </a:moveTo>
                  <a:lnTo>
                    <a:pt x="3771" y="0"/>
                  </a:lnTo>
                </a:path>
                <a:path w="3809" h="4444">
                  <a:moveTo>
                    <a:pt x="0" y="4394"/>
                  </a:moveTo>
                  <a:lnTo>
                    <a:pt x="3771" y="4394"/>
                  </a:lnTo>
                </a:path>
              </a:pathLst>
            </a:custGeom>
            <a:ln w="4850">
              <a:solidFill>
                <a:srgbClr val="221F1F"/>
              </a:solidFill>
            </a:ln>
          </p:spPr>
          <p:txBody>
            <a:bodyPr wrap="square" lIns="0" tIns="0" rIns="0" bIns="0" rtlCol="0"/>
            <a:lstStyle/>
            <a:p>
              <a:endParaRPr/>
            </a:p>
          </p:txBody>
        </p:sp>
        <p:sp>
          <p:nvSpPr>
            <p:cNvPr id="229" name="object 229"/>
            <p:cNvSpPr/>
            <p:nvPr/>
          </p:nvSpPr>
          <p:spPr>
            <a:xfrm>
              <a:off x="972045" y="2783039"/>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230" name="object 230"/>
            <p:cNvSpPr/>
            <p:nvPr/>
          </p:nvSpPr>
          <p:spPr>
            <a:xfrm>
              <a:off x="972045" y="2787434"/>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231" name="object 231"/>
            <p:cNvSpPr/>
            <p:nvPr/>
          </p:nvSpPr>
          <p:spPr>
            <a:xfrm>
              <a:off x="972045" y="2791841"/>
              <a:ext cx="3810" cy="4445"/>
            </a:xfrm>
            <a:custGeom>
              <a:avLst/>
              <a:gdLst/>
              <a:ahLst/>
              <a:cxnLst/>
              <a:rect l="l" t="t" r="r" b="b"/>
              <a:pathLst>
                <a:path w="3809" h="4444">
                  <a:moveTo>
                    <a:pt x="0" y="0"/>
                  </a:moveTo>
                  <a:lnTo>
                    <a:pt x="3784" y="0"/>
                  </a:lnTo>
                </a:path>
                <a:path w="3809" h="4444">
                  <a:moveTo>
                    <a:pt x="0" y="4394"/>
                  </a:moveTo>
                  <a:lnTo>
                    <a:pt x="3784" y="4394"/>
                  </a:lnTo>
                </a:path>
              </a:pathLst>
            </a:custGeom>
            <a:ln w="4852">
              <a:solidFill>
                <a:srgbClr val="221F1F"/>
              </a:solidFill>
            </a:ln>
          </p:spPr>
          <p:txBody>
            <a:bodyPr wrap="square" lIns="0" tIns="0" rIns="0" bIns="0" rtlCol="0"/>
            <a:lstStyle/>
            <a:p>
              <a:endParaRPr/>
            </a:p>
          </p:txBody>
        </p:sp>
        <p:sp>
          <p:nvSpPr>
            <p:cNvPr id="232" name="object 232"/>
            <p:cNvSpPr/>
            <p:nvPr/>
          </p:nvSpPr>
          <p:spPr>
            <a:xfrm>
              <a:off x="972045" y="2800629"/>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233" name="object 233"/>
            <p:cNvSpPr/>
            <p:nvPr/>
          </p:nvSpPr>
          <p:spPr>
            <a:xfrm>
              <a:off x="972045" y="2805023"/>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234" name="object 234"/>
            <p:cNvSpPr/>
            <p:nvPr/>
          </p:nvSpPr>
          <p:spPr>
            <a:xfrm>
              <a:off x="972045" y="2809417"/>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235" name="object 235"/>
            <p:cNvSpPr/>
            <p:nvPr/>
          </p:nvSpPr>
          <p:spPr>
            <a:xfrm>
              <a:off x="972045" y="2813824"/>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236" name="object 236"/>
            <p:cNvSpPr/>
            <p:nvPr/>
          </p:nvSpPr>
          <p:spPr>
            <a:xfrm>
              <a:off x="972045" y="2818218"/>
              <a:ext cx="3810" cy="4445"/>
            </a:xfrm>
            <a:custGeom>
              <a:avLst/>
              <a:gdLst/>
              <a:ahLst/>
              <a:cxnLst/>
              <a:rect l="l" t="t" r="r" b="b"/>
              <a:pathLst>
                <a:path w="3809" h="4444">
                  <a:moveTo>
                    <a:pt x="0" y="0"/>
                  </a:moveTo>
                  <a:lnTo>
                    <a:pt x="3784" y="0"/>
                  </a:lnTo>
                </a:path>
                <a:path w="3809" h="4444">
                  <a:moveTo>
                    <a:pt x="0" y="4394"/>
                  </a:moveTo>
                  <a:lnTo>
                    <a:pt x="3784" y="4394"/>
                  </a:lnTo>
                </a:path>
              </a:pathLst>
            </a:custGeom>
            <a:ln w="4850">
              <a:solidFill>
                <a:srgbClr val="221F1F"/>
              </a:solidFill>
            </a:ln>
          </p:spPr>
          <p:txBody>
            <a:bodyPr wrap="square" lIns="0" tIns="0" rIns="0" bIns="0" rtlCol="0"/>
            <a:lstStyle/>
            <a:p>
              <a:endParaRPr/>
            </a:p>
          </p:txBody>
        </p:sp>
        <p:sp>
          <p:nvSpPr>
            <p:cNvPr id="237" name="object 237"/>
            <p:cNvSpPr/>
            <p:nvPr/>
          </p:nvSpPr>
          <p:spPr>
            <a:xfrm>
              <a:off x="976007" y="2783039"/>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238" name="object 238"/>
            <p:cNvSpPr/>
            <p:nvPr/>
          </p:nvSpPr>
          <p:spPr>
            <a:xfrm>
              <a:off x="976007" y="2787434"/>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239" name="object 239"/>
            <p:cNvSpPr/>
            <p:nvPr/>
          </p:nvSpPr>
          <p:spPr>
            <a:xfrm>
              <a:off x="976007" y="2791841"/>
              <a:ext cx="3810" cy="4445"/>
            </a:xfrm>
            <a:custGeom>
              <a:avLst/>
              <a:gdLst/>
              <a:ahLst/>
              <a:cxnLst/>
              <a:rect l="l" t="t" r="r" b="b"/>
              <a:pathLst>
                <a:path w="3809" h="4444">
                  <a:moveTo>
                    <a:pt x="0" y="0"/>
                  </a:moveTo>
                  <a:lnTo>
                    <a:pt x="3784" y="0"/>
                  </a:lnTo>
                </a:path>
                <a:path w="3809" h="4444">
                  <a:moveTo>
                    <a:pt x="0" y="4394"/>
                  </a:moveTo>
                  <a:lnTo>
                    <a:pt x="3784" y="4394"/>
                  </a:lnTo>
                </a:path>
              </a:pathLst>
            </a:custGeom>
            <a:ln w="4852">
              <a:solidFill>
                <a:srgbClr val="221F1F"/>
              </a:solidFill>
            </a:ln>
          </p:spPr>
          <p:txBody>
            <a:bodyPr wrap="square" lIns="0" tIns="0" rIns="0" bIns="0" rtlCol="0"/>
            <a:lstStyle/>
            <a:p>
              <a:endParaRPr/>
            </a:p>
          </p:txBody>
        </p:sp>
        <p:sp>
          <p:nvSpPr>
            <p:cNvPr id="240" name="object 240"/>
            <p:cNvSpPr/>
            <p:nvPr/>
          </p:nvSpPr>
          <p:spPr>
            <a:xfrm>
              <a:off x="976007" y="2800629"/>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241" name="object 241"/>
            <p:cNvSpPr/>
            <p:nvPr/>
          </p:nvSpPr>
          <p:spPr>
            <a:xfrm>
              <a:off x="976007" y="2805023"/>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242" name="object 242"/>
            <p:cNvSpPr/>
            <p:nvPr/>
          </p:nvSpPr>
          <p:spPr>
            <a:xfrm>
              <a:off x="976007" y="2809417"/>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243" name="object 243"/>
            <p:cNvSpPr/>
            <p:nvPr/>
          </p:nvSpPr>
          <p:spPr>
            <a:xfrm>
              <a:off x="976007" y="2813824"/>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244" name="object 244"/>
            <p:cNvSpPr/>
            <p:nvPr/>
          </p:nvSpPr>
          <p:spPr>
            <a:xfrm>
              <a:off x="976007" y="2818218"/>
              <a:ext cx="3810" cy="4445"/>
            </a:xfrm>
            <a:custGeom>
              <a:avLst/>
              <a:gdLst/>
              <a:ahLst/>
              <a:cxnLst/>
              <a:rect l="l" t="t" r="r" b="b"/>
              <a:pathLst>
                <a:path w="3809" h="4444">
                  <a:moveTo>
                    <a:pt x="0" y="0"/>
                  </a:moveTo>
                  <a:lnTo>
                    <a:pt x="3784" y="0"/>
                  </a:lnTo>
                </a:path>
                <a:path w="3809" h="4444">
                  <a:moveTo>
                    <a:pt x="0" y="4394"/>
                  </a:moveTo>
                  <a:lnTo>
                    <a:pt x="3784" y="4394"/>
                  </a:lnTo>
                </a:path>
              </a:pathLst>
            </a:custGeom>
            <a:ln w="4850">
              <a:solidFill>
                <a:srgbClr val="221F1F"/>
              </a:solidFill>
            </a:ln>
          </p:spPr>
          <p:txBody>
            <a:bodyPr wrap="square" lIns="0" tIns="0" rIns="0" bIns="0" rtlCol="0"/>
            <a:lstStyle/>
            <a:p>
              <a:endParaRPr/>
            </a:p>
          </p:txBody>
        </p:sp>
        <p:sp>
          <p:nvSpPr>
            <p:cNvPr id="245" name="object 245"/>
            <p:cNvSpPr/>
            <p:nvPr/>
          </p:nvSpPr>
          <p:spPr>
            <a:xfrm>
              <a:off x="979982" y="2783039"/>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246" name="object 246"/>
            <p:cNvSpPr/>
            <p:nvPr/>
          </p:nvSpPr>
          <p:spPr>
            <a:xfrm>
              <a:off x="979982" y="2800629"/>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247" name="object 247"/>
            <p:cNvSpPr/>
            <p:nvPr/>
          </p:nvSpPr>
          <p:spPr>
            <a:xfrm>
              <a:off x="979982"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248" name="object 248"/>
            <p:cNvSpPr/>
            <p:nvPr/>
          </p:nvSpPr>
          <p:spPr>
            <a:xfrm>
              <a:off x="979982" y="2818218"/>
              <a:ext cx="3810" cy="4445"/>
            </a:xfrm>
            <a:custGeom>
              <a:avLst/>
              <a:gdLst/>
              <a:ahLst/>
              <a:cxnLst/>
              <a:rect l="l" t="t" r="r" b="b"/>
              <a:pathLst>
                <a:path w="3809" h="4444">
                  <a:moveTo>
                    <a:pt x="0" y="0"/>
                  </a:moveTo>
                  <a:lnTo>
                    <a:pt x="3771" y="0"/>
                  </a:lnTo>
                </a:path>
                <a:path w="3809" h="4444">
                  <a:moveTo>
                    <a:pt x="0" y="4394"/>
                  </a:moveTo>
                  <a:lnTo>
                    <a:pt x="3771" y="4394"/>
                  </a:lnTo>
                </a:path>
              </a:pathLst>
            </a:custGeom>
            <a:ln w="4850">
              <a:solidFill>
                <a:srgbClr val="221F1F"/>
              </a:solidFill>
            </a:ln>
          </p:spPr>
          <p:txBody>
            <a:bodyPr wrap="square" lIns="0" tIns="0" rIns="0" bIns="0" rtlCol="0"/>
            <a:lstStyle/>
            <a:p>
              <a:endParaRPr/>
            </a:p>
          </p:txBody>
        </p:sp>
        <p:sp>
          <p:nvSpPr>
            <p:cNvPr id="249" name="object 249"/>
            <p:cNvSpPr/>
            <p:nvPr/>
          </p:nvSpPr>
          <p:spPr>
            <a:xfrm>
              <a:off x="983932" y="2783039"/>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250" name="object 250"/>
            <p:cNvSpPr/>
            <p:nvPr/>
          </p:nvSpPr>
          <p:spPr>
            <a:xfrm>
              <a:off x="983932" y="2800629"/>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251" name="object 251"/>
            <p:cNvSpPr/>
            <p:nvPr/>
          </p:nvSpPr>
          <p:spPr>
            <a:xfrm>
              <a:off x="983932" y="2805023"/>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252" name="object 252"/>
            <p:cNvSpPr/>
            <p:nvPr/>
          </p:nvSpPr>
          <p:spPr>
            <a:xfrm>
              <a:off x="983932" y="2818218"/>
              <a:ext cx="3810" cy="4445"/>
            </a:xfrm>
            <a:custGeom>
              <a:avLst/>
              <a:gdLst/>
              <a:ahLst/>
              <a:cxnLst/>
              <a:rect l="l" t="t" r="r" b="b"/>
              <a:pathLst>
                <a:path w="3809" h="4444">
                  <a:moveTo>
                    <a:pt x="0" y="0"/>
                  </a:moveTo>
                  <a:lnTo>
                    <a:pt x="3784" y="0"/>
                  </a:lnTo>
                </a:path>
                <a:path w="3809" h="4444">
                  <a:moveTo>
                    <a:pt x="0" y="4394"/>
                  </a:moveTo>
                  <a:lnTo>
                    <a:pt x="3784" y="4394"/>
                  </a:lnTo>
                </a:path>
              </a:pathLst>
            </a:custGeom>
            <a:ln w="4850">
              <a:solidFill>
                <a:srgbClr val="221F1F"/>
              </a:solidFill>
            </a:ln>
          </p:spPr>
          <p:txBody>
            <a:bodyPr wrap="square" lIns="0" tIns="0" rIns="0" bIns="0" rtlCol="0"/>
            <a:lstStyle/>
            <a:p>
              <a:endParaRPr/>
            </a:p>
          </p:txBody>
        </p:sp>
        <p:sp>
          <p:nvSpPr>
            <p:cNvPr id="253" name="object 253"/>
            <p:cNvSpPr/>
            <p:nvPr/>
          </p:nvSpPr>
          <p:spPr>
            <a:xfrm>
              <a:off x="987894" y="2783039"/>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254" name="object 254"/>
            <p:cNvSpPr/>
            <p:nvPr/>
          </p:nvSpPr>
          <p:spPr>
            <a:xfrm>
              <a:off x="987894" y="2800629"/>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255" name="object 255"/>
            <p:cNvSpPr/>
            <p:nvPr/>
          </p:nvSpPr>
          <p:spPr>
            <a:xfrm>
              <a:off x="987894"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256" name="object 256"/>
            <p:cNvSpPr/>
            <p:nvPr/>
          </p:nvSpPr>
          <p:spPr>
            <a:xfrm>
              <a:off x="987894" y="2818218"/>
              <a:ext cx="3810" cy="4445"/>
            </a:xfrm>
            <a:custGeom>
              <a:avLst/>
              <a:gdLst/>
              <a:ahLst/>
              <a:cxnLst/>
              <a:rect l="l" t="t" r="r" b="b"/>
              <a:pathLst>
                <a:path w="3809" h="4444">
                  <a:moveTo>
                    <a:pt x="0" y="0"/>
                  </a:moveTo>
                  <a:lnTo>
                    <a:pt x="3771" y="0"/>
                  </a:lnTo>
                </a:path>
                <a:path w="3809" h="4444">
                  <a:moveTo>
                    <a:pt x="0" y="4394"/>
                  </a:moveTo>
                  <a:lnTo>
                    <a:pt x="3771" y="4394"/>
                  </a:lnTo>
                </a:path>
              </a:pathLst>
            </a:custGeom>
            <a:ln w="4850">
              <a:solidFill>
                <a:srgbClr val="221F1F"/>
              </a:solidFill>
            </a:ln>
          </p:spPr>
          <p:txBody>
            <a:bodyPr wrap="square" lIns="0" tIns="0" rIns="0" bIns="0" rtlCol="0"/>
            <a:lstStyle/>
            <a:p>
              <a:endParaRPr/>
            </a:p>
          </p:txBody>
        </p:sp>
        <p:sp>
          <p:nvSpPr>
            <p:cNvPr id="257" name="object 257"/>
            <p:cNvSpPr/>
            <p:nvPr/>
          </p:nvSpPr>
          <p:spPr>
            <a:xfrm>
              <a:off x="991857" y="2783039"/>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258" name="object 258"/>
            <p:cNvSpPr/>
            <p:nvPr/>
          </p:nvSpPr>
          <p:spPr>
            <a:xfrm>
              <a:off x="991857" y="2800629"/>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259" name="object 259"/>
            <p:cNvSpPr/>
            <p:nvPr/>
          </p:nvSpPr>
          <p:spPr>
            <a:xfrm>
              <a:off x="991857" y="2805023"/>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260" name="object 260"/>
            <p:cNvSpPr/>
            <p:nvPr/>
          </p:nvSpPr>
          <p:spPr>
            <a:xfrm>
              <a:off x="991857" y="2818218"/>
              <a:ext cx="3810" cy="4445"/>
            </a:xfrm>
            <a:custGeom>
              <a:avLst/>
              <a:gdLst/>
              <a:ahLst/>
              <a:cxnLst/>
              <a:rect l="l" t="t" r="r" b="b"/>
              <a:pathLst>
                <a:path w="3809" h="4444">
                  <a:moveTo>
                    <a:pt x="0" y="0"/>
                  </a:moveTo>
                  <a:lnTo>
                    <a:pt x="3784" y="0"/>
                  </a:lnTo>
                </a:path>
                <a:path w="3809" h="4444">
                  <a:moveTo>
                    <a:pt x="0" y="4394"/>
                  </a:moveTo>
                  <a:lnTo>
                    <a:pt x="3784" y="4394"/>
                  </a:lnTo>
                </a:path>
              </a:pathLst>
            </a:custGeom>
            <a:ln w="4850">
              <a:solidFill>
                <a:srgbClr val="221F1F"/>
              </a:solidFill>
            </a:ln>
          </p:spPr>
          <p:txBody>
            <a:bodyPr wrap="square" lIns="0" tIns="0" rIns="0" bIns="0" rtlCol="0"/>
            <a:lstStyle/>
            <a:p>
              <a:endParaRPr/>
            </a:p>
          </p:txBody>
        </p:sp>
        <p:sp>
          <p:nvSpPr>
            <p:cNvPr id="261" name="object 261"/>
            <p:cNvSpPr/>
            <p:nvPr/>
          </p:nvSpPr>
          <p:spPr>
            <a:xfrm>
              <a:off x="995819" y="2783039"/>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262" name="object 262"/>
            <p:cNvSpPr/>
            <p:nvPr/>
          </p:nvSpPr>
          <p:spPr>
            <a:xfrm>
              <a:off x="995819" y="2800629"/>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263" name="object 263"/>
            <p:cNvSpPr/>
            <p:nvPr/>
          </p:nvSpPr>
          <p:spPr>
            <a:xfrm>
              <a:off x="995819" y="2805023"/>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264" name="object 264"/>
            <p:cNvSpPr/>
            <p:nvPr/>
          </p:nvSpPr>
          <p:spPr>
            <a:xfrm>
              <a:off x="995819" y="2818218"/>
              <a:ext cx="3810" cy="4445"/>
            </a:xfrm>
            <a:custGeom>
              <a:avLst/>
              <a:gdLst/>
              <a:ahLst/>
              <a:cxnLst/>
              <a:rect l="l" t="t" r="r" b="b"/>
              <a:pathLst>
                <a:path w="3809" h="4444">
                  <a:moveTo>
                    <a:pt x="0" y="0"/>
                  </a:moveTo>
                  <a:lnTo>
                    <a:pt x="3784" y="0"/>
                  </a:lnTo>
                </a:path>
                <a:path w="3809" h="4444">
                  <a:moveTo>
                    <a:pt x="0" y="4394"/>
                  </a:moveTo>
                  <a:lnTo>
                    <a:pt x="3784" y="4394"/>
                  </a:lnTo>
                </a:path>
              </a:pathLst>
            </a:custGeom>
            <a:ln w="4850">
              <a:solidFill>
                <a:srgbClr val="221F1F"/>
              </a:solidFill>
            </a:ln>
          </p:spPr>
          <p:txBody>
            <a:bodyPr wrap="square" lIns="0" tIns="0" rIns="0" bIns="0" rtlCol="0"/>
            <a:lstStyle/>
            <a:p>
              <a:endParaRPr/>
            </a:p>
          </p:txBody>
        </p:sp>
        <p:sp>
          <p:nvSpPr>
            <p:cNvPr id="265" name="object 265"/>
            <p:cNvSpPr/>
            <p:nvPr/>
          </p:nvSpPr>
          <p:spPr>
            <a:xfrm>
              <a:off x="999782" y="2783039"/>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266" name="object 266"/>
            <p:cNvSpPr/>
            <p:nvPr/>
          </p:nvSpPr>
          <p:spPr>
            <a:xfrm>
              <a:off x="979982" y="2787434"/>
              <a:ext cx="24130" cy="0"/>
            </a:xfrm>
            <a:custGeom>
              <a:avLst/>
              <a:gdLst/>
              <a:ahLst/>
              <a:cxnLst/>
              <a:rect l="l" t="t" r="r" b="b"/>
              <a:pathLst>
                <a:path w="24130">
                  <a:moveTo>
                    <a:pt x="0" y="0"/>
                  </a:moveTo>
                  <a:lnTo>
                    <a:pt x="3771" y="0"/>
                  </a:lnTo>
                </a:path>
                <a:path w="24130">
                  <a:moveTo>
                    <a:pt x="3949" y="0"/>
                  </a:moveTo>
                  <a:lnTo>
                    <a:pt x="7734" y="0"/>
                  </a:lnTo>
                </a:path>
                <a:path w="24130">
                  <a:moveTo>
                    <a:pt x="7912" y="0"/>
                  </a:moveTo>
                  <a:lnTo>
                    <a:pt x="11684" y="0"/>
                  </a:lnTo>
                </a:path>
                <a:path w="24130">
                  <a:moveTo>
                    <a:pt x="11874" y="0"/>
                  </a:moveTo>
                  <a:lnTo>
                    <a:pt x="15659" y="0"/>
                  </a:lnTo>
                </a:path>
                <a:path w="24130">
                  <a:moveTo>
                    <a:pt x="15836" y="0"/>
                  </a:moveTo>
                  <a:lnTo>
                    <a:pt x="19621" y="0"/>
                  </a:lnTo>
                </a:path>
                <a:path w="24130">
                  <a:moveTo>
                    <a:pt x="19799" y="0"/>
                  </a:moveTo>
                  <a:lnTo>
                    <a:pt x="23571" y="0"/>
                  </a:lnTo>
                </a:path>
              </a:pathLst>
            </a:custGeom>
            <a:ln w="4850">
              <a:solidFill>
                <a:srgbClr val="221F1F"/>
              </a:solidFill>
            </a:ln>
          </p:spPr>
          <p:txBody>
            <a:bodyPr wrap="square" lIns="0" tIns="0" rIns="0" bIns="0" rtlCol="0"/>
            <a:lstStyle/>
            <a:p>
              <a:endParaRPr/>
            </a:p>
          </p:txBody>
        </p:sp>
        <p:sp>
          <p:nvSpPr>
            <p:cNvPr id="267" name="object 267"/>
            <p:cNvSpPr/>
            <p:nvPr/>
          </p:nvSpPr>
          <p:spPr>
            <a:xfrm>
              <a:off x="979982" y="2791841"/>
              <a:ext cx="24130" cy="0"/>
            </a:xfrm>
            <a:custGeom>
              <a:avLst/>
              <a:gdLst/>
              <a:ahLst/>
              <a:cxnLst/>
              <a:rect l="l" t="t" r="r" b="b"/>
              <a:pathLst>
                <a:path w="24130">
                  <a:moveTo>
                    <a:pt x="0" y="0"/>
                  </a:moveTo>
                  <a:lnTo>
                    <a:pt x="3771" y="0"/>
                  </a:lnTo>
                </a:path>
                <a:path w="24130">
                  <a:moveTo>
                    <a:pt x="3949" y="0"/>
                  </a:moveTo>
                  <a:lnTo>
                    <a:pt x="7734" y="0"/>
                  </a:lnTo>
                </a:path>
                <a:path w="24130">
                  <a:moveTo>
                    <a:pt x="7912" y="0"/>
                  </a:moveTo>
                  <a:lnTo>
                    <a:pt x="11684" y="0"/>
                  </a:lnTo>
                </a:path>
                <a:path w="24130">
                  <a:moveTo>
                    <a:pt x="11874" y="0"/>
                  </a:moveTo>
                  <a:lnTo>
                    <a:pt x="15659" y="0"/>
                  </a:lnTo>
                </a:path>
                <a:path w="24130">
                  <a:moveTo>
                    <a:pt x="15836" y="0"/>
                  </a:moveTo>
                  <a:lnTo>
                    <a:pt x="19621" y="0"/>
                  </a:lnTo>
                </a:path>
                <a:path w="24130">
                  <a:moveTo>
                    <a:pt x="19799" y="0"/>
                  </a:moveTo>
                  <a:lnTo>
                    <a:pt x="23571" y="0"/>
                  </a:lnTo>
                </a:path>
              </a:pathLst>
            </a:custGeom>
            <a:ln w="4852">
              <a:solidFill>
                <a:srgbClr val="221F1F"/>
              </a:solidFill>
            </a:ln>
          </p:spPr>
          <p:txBody>
            <a:bodyPr wrap="square" lIns="0" tIns="0" rIns="0" bIns="0" rtlCol="0"/>
            <a:lstStyle/>
            <a:p>
              <a:endParaRPr/>
            </a:p>
          </p:txBody>
        </p:sp>
        <p:sp>
          <p:nvSpPr>
            <p:cNvPr id="268" name="object 268"/>
            <p:cNvSpPr/>
            <p:nvPr/>
          </p:nvSpPr>
          <p:spPr>
            <a:xfrm>
              <a:off x="979982" y="2813824"/>
              <a:ext cx="24130" cy="0"/>
            </a:xfrm>
            <a:custGeom>
              <a:avLst/>
              <a:gdLst/>
              <a:ahLst/>
              <a:cxnLst/>
              <a:rect l="l" t="t" r="r" b="b"/>
              <a:pathLst>
                <a:path w="24130">
                  <a:moveTo>
                    <a:pt x="0" y="0"/>
                  </a:moveTo>
                  <a:lnTo>
                    <a:pt x="3771" y="0"/>
                  </a:lnTo>
                </a:path>
                <a:path w="24130">
                  <a:moveTo>
                    <a:pt x="3949" y="0"/>
                  </a:moveTo>
                  <a:lnTo>
                    <a:pt x="7734" y="0"/>
                  </a:lnTo>
                </a:path>
                <a:path w="24130">
                  <a:moveTo>
                    <a:pt x="7912" y="0"/>
                  </a:moveTo>
                  <a:lnTo>
                    <a:pt x="11684" y="0"/>
                  </a:lnTo>
                </a:path>
                <a:path w="24130">
                  <a:moveTo>
                    <a:pt x="11874" y="0"/>
                  </a:moveTo>
                  <a:lnTo>
                    <a:pt x="15659" y="0"/>
                  </a:lnTo>
                </a:path>
                <a:path w="24130">
                  <a:moveTo>
                    <a:pt x="15836" y="0"/>
                  </a:moveTo>
                  <a:lnTo>
                    <a:pt x="19621" y="0"/>
                  </a:lnTo>
                </a:path>
                <a:path w="24130">
                  <a:moveTo>
                    <a:pt x="19799" y="0"/>
                  </a:moveTo>
                  <a:lnTo>
                    <a:pt x="23571" y="0"/>
                  </a:lnTo>
                </a:path>
              </a:pathLst>
            </a:custGeom>
            <a:ln w="4847">
              <a:solidFill>
                <a:srgbClr val="221F1F"/>
              </a:solidFill>
            </a:ln>
          </p:spPr>
          <p:txBody>
            <a:bodyPr wrap="square" lIns="0" tIns="0" rIns="0" bIns="0" rtlCol="0"/>
            <a:lstStyle/>
            <a:p>
              <a:endParaRPr/>
            </a:p>
          </p:txBody>
        </p:sp>
        <p:sp>
          <p:nvSpPr>
            <p:cNvPr id="269" name="object 269"/>
            <p:cNvSpPr/>
            <p:nvPr/>
          </p:nvSpPr>
          <p:spPr>
            <a:xfrm>
              <a:off x="979982" y="2796247"/>
              <a:ext cx="24130" cy="0"/>
            </a:xfrm>
            <a:custGeom>
              <a:avLst/>
              <a:gdLst/>
              <a:ahLst/>
              <a:cxnLst/>
              <a:rect l="l" t="t" r="r" b="b"/>
              <a:pathLst>
                <a:path w="24130">
                  <a:moveTo>
                    <a:pt x="0" y="0"/>
                  </a:moveTo>
                  <a:lnTo>
                    <a:pt x="3771" y="0"/>
                  </a:lnTo>
                </a:path>
                <a:path w="24130">
                  <a:moveTo>
                    <a:pt x="3949" y="0"/>
                  </a:moveTo>
                  <a:lnTo>
                    <a:pt x="7734" y="0"/>
                  </a:lnTo>
                </a:path>
                <a:path w="24130">
                  <a:moveTo>
                    <a:pt x="7912" y="0"/>
                  </a:moveTo>
                  <a:lnTo>
                    <a:pt x="11684" y="0"/>
                  </a:lnTo>
                </a:path>
                <a:path w="24130">
                  <a:moveTo>
                    <a:pt x="11874" y="0"/>
                  </a:moveTo>
                  <a:lnTo>
                    <a:pt x="15659" y="0"/>
                  </a:lnTo>
                </a:path>
                <a:path w="24130">
                  <a:moveTo>
                    <a:pt x="15836" y="0"/>
                  </a:moveTo>
                  <a:lnTo>
                    <a:pt x="19621" y="0"/>
                  </a:lnTo>
                </a:path>
                <a:path w="24130">
                  <a:moveTo>
                    <a:pt x="19799" y="0"/>
                  </a:moveTo>
                  <a:lnTo>
                    <a:pt x="23571" y="0"/>
                  </a:lnTo>
                </a:path>
              </a:pathLst>
            </a:custGeom>
            <a:ln w="4852">
              <a:solidFill>
                <a:srgbClr val="221F1F"/>
              </a:solidFill>
            </a:ln>
          </p:spPr>
          <p:txBody>
            <a:bodyPr wrap="square" lIns="0" tIns="0" rIns="0" bIns="0" rtlCol="0"/>
            <a:lstStyle/>
            <a:p>
              <a:endParaRPr/>
            </a:p>
          </p:txBody>
        </p:sp>
        <p:sp>
          <p:nvSpPr>
            <p:cNvPr id="270" name="object 270"/>
            <p:cNvSpPr/>
            <p:nvPr/>
          </p:nvSpPr>
          <p:spPr>
            <a:xfrm>
              <a:off x="979982" y="2809430"/>
              <a:ext cx="24130" cy="0"/>
            </a:xfrm>
            <a:custGeom>
              <a:avLst/>
              <a:gdLst/>
              <a:ahLst/>
              <a:cxnLst/>
              <a:rect l="l" t="t" r="r" b="b"/>
              <a:pathLst>
                <a:path w="24130">
                  <a:moveTo>
                    <a:pt x="0" y="0"/>
                  </a:moveTo>
                  <a:lnTo>
                    <a:pt x="3771" y="0"/>
                  </a:lnTo>
                </a:path>
                <a:path w="24130">
                  <a:moveTo>
                    <a:pt x="3949" y="0"/>
                  </a:moveTo>
                  <a:lnTo>
                    <a:pt x="7734" y="0"/>
                  </a:lnTo>
                </a:path>
                <a:path w="24130">
                  <a:moveTo>
                    <a:pt x="7912" y="0"/>
                  </a:moveTo>
                  <a:lnTo>
                    <a:pt x="11684" y="0"/>
                  </a:lnTo>
                </a:path>
                <a:path w="24130">
                  <a:moveTo>
                    <a:pt x="11874" y="0"/>
                  </a:moveTo>
                  <a:lnTo>
                    <a:pt x="15659" y="0"/>
                  </a:lnTo>
                </a:path>
                <a:path w="24130">
                  <a:moveTo>
                    <a:pt x="15836" y="0"/>
                  </a:moveTo>
                  <a:lnTo>
                    <a:pt x="19621" y="0"/>
                  </a:lnTo>
                </a:path>
                <a:path w="24130">
                  <a:moveTo>
                    <a:pt x="19799" y="0"/>
                  </a:moveTo>
                  <a:lnTo>
                    <a:pt x="23571" y="0"/>
                  </a:lnTo>
                </a:path>
              </a:pathLst>
            </a:custGeom>
            <a:ln w="4847">
              <a:solidFill>
                <a:srgbClr val="221F1F"/>
              </a:solidFill>
            </a:ln>
          </p:spPr>
          <p:txBody>
            <a:bodyPr wrap="square" lIns="0" tIns="0" rIns="0" bIns="0" rtlCol="0"/>
            <a:lstStyle/>
            <a:p>
              <a:endParaRPr/>
            </a:p>
          </p:txBody>
        </p:sp>
        <p:sp>
          <p:nvSpPr>
            <p:cNvPr id="271" name="object 271"/>
            <p:cNvSpPr/>
            <p:nvPr/>
          </p:nvSpPr>
          <p:spPr>
            <a:xfrm>
              <a:off x="999782" y="2800629"/>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272" name="object 272"/>
            <p:cNvSpPr/>
            <p:nvPr/>
          </p:nvSpPr>
          <p:spPr>
            <a:xfrm>
              <a:off x="999782"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273" name="object 273"/>
            <p:cNvSpPr/>
            <p:nvPr/>
          </p:nvSpPr>
          <p:spPr>
            <a:xfrm>
              <a:off x="999782" y="2818218"/>
              <a:ext cx="3810" cy="4445"/>
            </a:xfrm>
            <a:custGeom>
              <a:avLst/>
              <a:gdLst/>
              <a:ahLst/>
              <a:cxnLst/>
              <a:rect l="l" t="t" r="r" b="b"/>
              <a:pathLst>
                <a:path w="3809" h="4444">
                  <a:moveTo>
                    <a:pt x="0" y="0"/>
                  </a:moveTo>
                  <a:lnTo>
                    <a:pt x="3771" y="0"/>
                  </a:lnTo>
                </a:path>
                <a:path w="3809" h="4444">
                  <a:moveTo>
                    <a:pt x="0" y="4394"/>
                  </a:moveTo>
                  <a:lnTo>
                    <a:pt x="3771" y="4394"/>
                  </a:lnTo>
                </a:path>
              </a:pathLst>
            </a:custGeom>
            <a:ln w="4850">
              <a:solidFill>
                <a:srgbClr val="221F1F"/>
              </a:solidFill>
            </a:ln>
          </p:spPr>
          <p:txBody>
            <a:bodyPr wrap="square" lIns="0" tIns="0" rIns="0" bIns="0" rtlCol="0"/>
            <a:lstStyle/>
            <a:p>
              <a:endParaRPr/>
            </a:p>
          </p:txBody>
        </p:sp>
        <p:sp>
          <p:nvSpPr>
            <p:cNvPr id="274" name="object 274"/>
            <p:cNvSpPr/>
            <p:nvPr/>
          </p:nvSpPr>
          <p:spPr>
            <a:xfrm>
              <a:off x="1003719" y="2783039"/>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275" name="object 275"/>
            <p:cNvSpPr/>
            <p:nvPr/>
          </p:nvSpPr>
          <p:spPr>
            <a:xfrm>
              <a:off x="1003719" y="2787434"/>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276" name="object 276"/>
            <p:cNvSpPr/>
            <p:nvPr/>
          </p:nvSpPr>
          <p:spPr>
            <a:xfrm>
              <a:off x="1003719" y="2791841"/>
              <a:ext cx="3810" cy="4445"/>
            </a:xfrm>
            <a:custGeom>
              <a:avLst/>
              <a:gdLst/>
              <a:ahLst/>
              <a:cxnLst/>
              <a:rect l="l" t="t" r="r" b="b"/>
              <a:pathLst>
                <a:path w="3809" h="4444">
                  <a:moveTo>
                    <a:pt x="0" y="0"/>
                  </a:moveTo>
                  <a:lnTo>
                    <a:pt x="3771" y="0"/>
                  </a:lnTo>
                </a:path>
                <a:path w="3809" h="4444">
                  <a:moveTo>
                    <a:pt x="0" y="4394"/>
                  </a:moveTo>
                  <a:lnTo>
                    <a:pt x="3771" y="4394"/>
                  </a:lnTo>
                </a:path>
              </a:pathLst>
            </a:custGeom>
            <a:ln w="4852">
              <a:solidFill>
                <a:srgbClr val="221F1F"/>
              </a:solidFill>
            </a:ln>
          </p:spPr>
          <p:txBody>
            <a:bodyPr wrap="square" lIns="0" tIns="0" rIns="0" bIns="0" rtlCol="0"/>
            <a:lstStyle/>
            <a:p>
              <a:endParaRPr/>
            </a:p>
          </p:txBody>
        </p:sp>
        <p:sp>
          <p:nvSpPr>
            <p:cNvPr id="277" name="object 277"/>
            <p:cNvSpPr/>
            <p:nvPr/>
          </p:nvSpPr>
          <p:spPr>
            <a:xfrm>
              <a:off x="1003719" y="2800629"/>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278" name="object 278"/>
            <p:cNvSpPr/>
            <p:nvPr/>
          </p:nvSpPr>
          <p:spPr>
            <a:xfrm>
              <a:off x="1003719"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279" name="object 279"/>
            <p:cNvSpPr/>
            <p:nvPr/>
          </p:nvSpPr>
          <p:spPr>
            <a:xfrm>
              <a:off x="1003719" y="2809417"/>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280" name="object 280"/>
            <p:cNvSpPr/>
            <p:nvPr/>
          </p:nvSpPr>
          <p:spPr>
            <a:xfrm>
              <a:off x="1003719" y="2813824"/>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281" name="object 281"/>
            <p:cNvSpPr/>
            <p:nvPr/>
          </p:nvSpPr>
          <p:spPr>
            <a:xfrm>
              <a:off x="1003719" y="2818218"/>
              <a:ext cx="3810" cy="4445"/>
            </a:xfrm>
            <a:custGeom>
              <a:avLst/>
              <a:gdLst/>
              <a:ahLst/>
              <a:cxnLst/>
              <a:rect l="l" t="t" r="r" b="b"/>
              <a:pathLst>
                <a:path w="3809" h="4444">
                  <a:moveTo>
                    <a:pt x="0" y="0"/>
                  </a:moveTo>
                  <a:lnTo>
                    <a:pt x="3771" y="0"/>
                  </a:lnTo>
                </a:path>
                <a:path w="3809" h="4444">
                  <a:moveTo>
                    <a:pt x="0" y="4394"/>
                  </a:moveTo>
                  <a:lnTo>
                    <a:pt x="3771" y="4394"/>
                  </a:lnTo>
                </a:path>
              </a:pathLst>
            </a:custGeom>
            <a:ln w="4850">
              <a:solidFill>
                <a:srgbClr val="221F1F"/>
              </a:solidFill>
            </a:ln>
          </p:spPr>
          <p:txBody>
            <a:bodyPr wrap="square" lIns="0" tIns="0" rIns="0" bIns="0" rtlCol="0"/>
            <a:lstStyle/>
            <a:p>
              <a:endParaRPr/>
            </a:p>
          </p:txBody>
        </p:sp>
        <p:sp>
          <p:nvSpPr>
            <p:cNvPr id="282" name="object 282"/>
            <p:cNvSpPr/>
            <p:nvPr/>
          </p:nvSpPr>
          <p:spPr>
            <a:xfrm>
              <a:off x="1007681" y="2783039"/>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283" name="object 283"/>
            <p:cNvSpPr/>
            <p:nvPr/>
          </p:nvSpPr>
          <p:spPr>
            <a:xfrm>
              <a:off x="1007681" y="2787434"/>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284" name="object 284"/>
            <p:cNvSpPr/>
            <p:nvPr/>
          </p:nvSpPr>
          <p:spPr>
            <a:xfrm>
              <a:off x="1007681" y="2791841"/>
              <a:ext cx="3810" cy="4445"/>
            </a:xfrm>
            <a:custGeom>
              <a:avLst/>
              <a:gdLst/>
              <a:ahLst/>
              <a:cxnLst/>
              <a:rect l="l" t="t" r="r" b="b"/>
              <a:pathLst>
                <a:path w="3809" h="4444">
                  <a:moveTo>
                    <a:pt x="0" y="0"/>
                  </a:moveTo>
                  <a:lnTo>
                    <a:pt x="3771" y="0"/>
                  </a:lnTo>
                </a:path>
                <a:path w="3809" h="4444">
                  <a:moveTo>
                    <a:pt x="0" y="4394"/>
                  </a:moveTo>
                  <a:lnTo>
                    <a:pt x="3771" y="4394"/>
                  </a:lnTo>
                </a:path>
              </a:pathLst>
            </a:custGeom>
            <a:ln w="4852">
              <a:solidFill>
                <a:srgbClr val="221F1F"/>
              </a:solidFill>
            </a:ln>
          </p:spPr>
          <p:txBody>
            <a:bodyPr wrap="square" lIns="0" tIns="0" rIns="0" bIns="0" rtlCol="0"/>
            <a:lstStyle/>
            <a:p>
              <a:endParaRPr/>
            </a:p>
          </p:txBody>
        </p:sp>
        <p:sp>
          <p:nvSpPr>
            <p:cNvPr id="285" name="object 285"/>
            <p:cNvSpPr/>
            <p:nvPr/>
          </p:nvSpPr>
          <p:spPr>
            <a:xfrm>
              <a:off x="1007681" y="2800629"/>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286" name="object 286"/>
            <p:cNvSpPr/>
            <p:nvPr/>
          </p:nvSpPr>
          <p:spPr>
            <a:xfrm>
              <a:off x="1007681"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287" name="object 287"/>
            <p:cNvSpPr/>
            <p:nvPr/>
          </p:nvSpPr>
          <p:spPr>
            <a:xfrm>
              <a:off x="1007681" y="2809417"/>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288" name="object 288"/>
            <p:cNvSpPr/>
            <p:nvPr/>
          </p:nvSpPr>
          <p:spPr>
            <a:xfrm>
              <a:off x="1007681" y="2813824"/>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289" name="object 289"/>
            <p:cNvSpPr/>
            <p:nvPr/>
          </p:nvSpPr>
          <p:spPr>
            <a:xfrm>
              <a:off x="1007681" y="2818218"/>
              <a:ext cx="3810" cy="4445"/>
            </a:xfrm>
            <a:custGeom>
              <a:avLst/>
              <a:gdLst/>
              <a:ahLst/>
              <a:cxnLst/>
              <a:rect l="l" t="t" r="r" b="b"/>
              <a:pathLst>
                <a:path w="3809" h="4444">
                  <a:moveTo>
                    <a:pt x="0" y="0"/>
                  </a:moveTo>
                  <a:lnTo>
                    <a:pt x="3771" y="0"/>
                  </a:lnTo>
                </a:path>
                <a:path w="3809" h="4444">
                  <a:moveTo>
                    <a:pt x="0" y="4394"/>
                  </a:moveTo>
                  <a:lnTo>
                    <a:pt x="3771" y="4394"/>
                  </a:lnTo>
                </a:path>
              </a:pathLst>
            </a:custGeom>
            <a:ln w="4850">
              <a:solidFill>
                <a:srgbClr val="221F1F"/>
              </a:solidFill>
            </a:ln>
          </p:spPr>
          <p:txBody>
            <a:bodyPr wrap="square" lIns="0" tIns="0" rIns="0" bIns="0" rtlCol="0"/>
            <a:lstStyle/>
            <a:p>
              <a:endParaRPr/>
            </a:p>
          </p:txBody>
        </p:sp>
        <p:sp>
          <p:nvSpPr>
            <p:cNvPr id="290" name="object 290"/>
            <p:cNvSpPr/>
            <p:nvPr/>
          </p:nvSpPr>
          <p:spPr>
            <a:xfrm>
              <a:off x="1059167" y="2734741"/>
              <a:ext cx="8255" cy="0"/>
            </a:xfrm>
            <a:custGeom>
              <a:avLst/>
              <a:gdLst/>
              <a:ahLst/>
              <a:cxnLst/>
              <a:rect l="l" t="t" r="r" b="b"/>
              <a:pathLst>
                <a:path w="8255">
                  <a:moveTo>
                    <a:pt x="0" y="0"/>
                  </a:moveTo>
                  <a:lnTo>
                    <a:pt x="3784" y="0"/>
                  </a:lnTo>
                </a:path>
                <a:path w="8255">
                  <a:moveTo>
                    <a:pt x="3975" y="0"/>
                  </a:moveTo>
                  <a:lnTo>
                    <a:pt x="7746" y="0"/>
                  </a:lnTo>
                </a:path>
              </a:pathLst>
            </a:custGeom>
            <a:ln w="4852">
              <a:solidFill>
                <a:srgbClr val="221F1F"/>
              </a:solidFill>
            </a:ln>
          </p:spPr>
          <p:txBody>
            <a:bodyPr wrap="square" lIns="0" tIns="0" rIns="0" bIns="0" rtlCol="0"/>
            <a:lstStyle/>
            <a:p>
              <a:endParaRPr/>
            </a:p>
          </p:txBody>
        </p:sp>
        <p:sp>
          <p:nvSpPr>
            <p:cNvPr id="291" name="object 291"/>
            <p:cNvSpPr/>
            <p:nvPr/>
          </p:nvSpPr>
          <p:spPr>
            <a:xfrm>
              <a:off x="1011643" y="2783039"/>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292" name="object 292"/>
            <p:cNvSpPr/>
            <p:nvPr/>
          </p:nvSpPr>
          <p:spPr>
            <a:xfrm>
              <a:off x="1011643" y="2800629"/>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293" name="object 293"/>
            <p:cNvSpPr/>
            <p:nvPr/>
          </p:nvSpPr>
          <p:spPr>
            <a:xfrm>
              <a:off x="1011643"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294" name="object 294"/>
            <p:cNvSpPr/>
            <p:nvPr/>
          </p:nvSpPr>
          <p:spPr>
            <a:xfrm>
              <a:off x="1011643" y="2818218"/>
              <a:ext cx="3810" cy="4445"/>
            </a:xfrm>
            <a:custGeom>
              <a:avLst/>
              <a:gdLst/>
              <a:ahLst/>
              <a:cxnLst/>
              <a:rect l="l" t="t" r="r" b="b"/>
              <a:pathLst>
                <a:path w="3809" h="4444">
                  <a:moveTo>
                    <a:pt x="0" y="0"/>
                  </a:moveTo>
                  <a:lnTo>
                    <a:pt x="3771" y="0"/>
                  </a:lnTo>
                </a:path>
                <a:path w="3809" h="4444">
                  <a:moveTo>
                    <a:pt x="0" y="4394"/>
                  </a:moveTo>
                  <a:lnTo>
                    <a:pt x="3771" y="4394"/>
                  </a:lnTo>
                </a:path>
              </a:pathLst>
            </a:custGeom>
            <a:ln w="4850">
              <a:solidFill>
                <a:srgbClr val="221F1F"/>
              </a:solidFill>
            </a:ln>
          </p:spPr>
          <p:txBody>
            <a:bodyPr wrap="square" lIns="0" tIns="0" rIns="0" bIns="0" rtlCol="0"/>
            <a:lstStyle/>
            <a:p>
              <a:endParaRPr/>
            </a:p>
          </p:txBody>
        </p:sp>
        <p:sp>
          <p:nvSpPr>
            <p:cNvPr id="295" name="object 295"/>
            <p:cNvSpPr/>
            <p:nvPr/>
          </p:nvSpPr>
          <p:spPr>
            <a:xfrm>
              <a:off x="1015606" y="2783039"/>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296" name="object 296"/>
            <p:cNvSpPr/>
            <p:nvPr/>
          </p:nvSpPr>
          <p:spPr>
            <a:xfrm>
              <a:off x="1015606" y="2800629"/>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297" name="object 297"/>
            <p:cNvSpPr/>
            <p:nvPr/>
          </p:nvSpPr>
          <p:spPr>
            <a:xfrm>
              <a:off x="1015606"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298" name="object 298"/>
            <p:cNvSpPr/>
            <p:nvPr/>
          </p:nvSpPr>
          <p:spPr>
            <a:xfrm>
              <a:off x="1015606" y="2818218"/>
              <a:ext cx="3810" cy="4445"/>
            </a:xfrm>
            <a:custGeom>
              <a:avLst/>
              <a:gdLst/>
              <a:ahLst/>
              <a:cxnLst/>
              <a:rect l="l" t="t" r="r" b="b"/>
              <a:pathLst>
                <a:path w="3809" h="4444">
                  <a:moveTo>
                    <a:pt x="0" y="0"/>
                  </a:moveTo>
                  <a:lnTo>
                    <a:pt x="3771" y="0"/>
                  </a:lnTo>
                </a:path>
                <a:path w="3809" h="4444">
                  <a:moveTo>
                    <a:pt x="0" y="4394"/>
                  </a:moveTo>
                  <a:lnTo>
                    <a:pt x="3771" y="4394"/>
                  </a:lnTo>
                </a:path>
              </a:pathLst>
            </a:custGeom>
            <a:ln w="4850">
              <a:solidFill>
                <a:srgbClr val="221F1F"/>
              </a:solidFill>
            </a:ln>
          </p:spPr>
          <p:txBody>
            <a:bodyPr wrap="square" lIns="0" tIns="0" rIns="0" bIns="0" rtlCol="0"/>
            <a:lstStyle/>
            <a:p>
              <a:endParaRPr/>
            </a:p>
          </p:txBody>
        </p:sp>
        <p:sp>
          <p:nvSpPr>
            <p:cNvPr id="299" name="object 299"/>
            <p:cNvSpPr/>
            <p:nvPr/>
          </p:nvSpPr>
          <p:spPr>
            <a:xfrm>
              <a:off x="1019568" y="2783039"/>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300" name="object 300"/>
            <p:cNvSpPr/>
            <p:nvPr/>
          </p:nvSpPr>
          <p:spPr>
            <a:xfrm>
              <a:off x="1019568" y="2800629"/>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301" name="object 301"/>
            <p:cNvSpPr/>
            <p:nvPr/>
          </p:nvSpPr>
          <p:spPr>
            <a:xfrm>
              <a:off x="1019568" y="2805023"/>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302" name="object 302"/>
            <p:cNvSpPr/>
            <p:nvPr/>
          </p:nvSpPr>
          <p:spPr>
            <a:xfrm>
              <a:off x="1019568" y="2818218"/>
              <a:ext cx="3810" cy="4445"/>
            </a:xfrm>
            <a:custGeom>
              <a:avLst/>
              <a:gdLst/>
              <a:ahLst/>
              <a:cxnLst/>
              <a:rect l="l" t="t" r="r" b="b"/>
              <a:pathLst>
                <a:path w="3809" h="4444">
                  <a:moveTo>
                    <a:pt x="0" y="0"/>
                  </a:moveTo>
                  <a:lnTo>
                    <a:pt x="3784" y="0"/>
                  </a:lnTo>
                </a:path>
                <a:path w="3809" h="4444">
                  <a:moveTo>
                    <a:pt x="0" y="4394"/>
                  </a:moveTo>
                  <a:lnTo>
                    <a:pt x="3784" y="4394"/>
                  </a:lnTo>
                </a:path>
              </a:pathLst>
            </a:custGeom>
            <a:ln w="4850">
              <a:solidFill>
                <a:srgbClr val="221F1F"/>
              </a:solidFill>
            </a:ln>
          </p:spPr>
          <p:txBody>
            <a:bodyPr wrap="square" lIns="0" tIns="0" rIns="0" bIns="0" rtlCol="0"/>
            <a:lstStyle/>
            <a:p>
              <a:endParaRPr/>
            </a:p>
          </p:txBody>
        </p:sp>
        <p:sp>
          <p:nvSpPr>
            <p:cNvPr id="303" name="object 303"/>
            <p:cNvSpPr/>
            <p:nvPr/>
          </p:nvSpPr>
          <p:spPr>
            <a:xfrm>
              <a:off x="1023531" y="2783039"/>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04" name="object 304"/>
            <p:cNvSpPr/>
            <p:nvPr/>
          </p:nvSpPr>
          <p:spPr>
            <a:xfrm>
              <a:off x="1023531" y="2800629"/>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305" name="object 305"/>
            <p:cNvSpPr/>
            <p:nvPr/>
          </p:nvSpPr>
          <p:spPr>
            <a:xfrm>
              <a:off x="1023531"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306" name="object 306"/>
            <p:cNvSpPr/>
            <p:nvPr/>
          </p:nvSpPr>
          <p:spPr>
            <a:xfrm>
              <a:off x="1023531" y="2818218"/>
              <a:ext cx="3810" cy="4445"/>
            </a:xfrm>
            <a:custGeom>
              <a:avLst/>
              <a:gdLst/>
              <a:ahLst/>
              <a:cxnLst/>
              <a:rect l="l" t="t" r="r" b="b"/>
              <a:pathLst>
                <a:path w="3809" h="4444">
                  <a:moveTo>
                    <a:pt x="0" y="0"/>
                  </a:moveTo>
                  <a:lnTo>
                    <a:pt x="3771" y="0"/>
                  </a:lnTo>
                </a:path>
                <a:path w="3809" h="4444">
                  <a:moveTo>
                    <a:pt x="0" y="4394"/>
                  </a:moveTo>
                  <a:lnTo>
                    <a:pt x="3771" y="4394"/>
                  </a:lnTo>
                </a:path>
              </a:pathLst>
            </a:custGeom>
            <a:ln w="4850">
              <a:solidFill>
                <a:srgbClr val="221F1F"/>
              </a:solidFill>
            </a:ln>
          </p:spPr>
          <p:txBody>
            <a:bodyPr wrap="square" lIns="0" tIns="0" rIns="0" bIns="0" rtlCol="0"/>
            <a:lstStyle/>
            <a:p>
              <a:endParaRPr/>
            </a:p>
          </p:txBody>
        </p:sp>
        <p:sp>
          <p:nvSpPr>
            <p:cNvPr id="307" name="object 307"/>
            <p:cNvSpPr/>
            <p:nvPr/>
          </p:nvSpPr>
          <p:spPr>
            <a:xfrm>
              <a:off x="1027493" y="2783039"/>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308" name="object 308"/>
            <p:cNvSpPr/>
            <p:nvPr/>
          </p:nvSpPr>
          <p:spPr>
            <a:xfrm>
              <a:off x="1027493" y="2800629"/>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309" name="object 309"/>
            <p:cNvSpPr/>
            <p:nvPr/>
          </p:nvSpPr>
          <p:spPr>
            <a:xfrm>
              <a:off x="1027493" y="2805023"/>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310" name="object 310"/>
            <p:cNvSpPr/>
            <p:nvPr/>
          </p:nvSpPr>
          <p:spPr>
            <a:xfrm>
              <a:off x="1027493" y="2818218"/>
              <a:ext cx="3810" cy="4445"/>
            </a:xfrm>
            <a:custGeom>
              <a:avLst/>
              <a:gdLst/>
              <a:ahLst/>
              <a:cxnLst/>
              <a:rect l="l" t="t" r="r" b="b"/>
              <a:pathLst>
                <a:path w="3809" h="4444">
                  <a:moveTo>
                    <a:pt x="0" y="0"/>
                  </a:moveTo>
                  <a:lnTo>
                    <a:pt x="3784" y="0"/>
                  </a:lnTo>
                </a:path>
                <a:path w="3809" h="4444">
                  <a:moveTo>
                    <a:pt x="0" y="4394"/>
                  </a:moveTo>
                  <a:lnTo>
                    <a:pt x="3784" y="4394"/>
                  </a:lnTo>
                </a:path>
              </a:pathLst>
            </a:custGeom>
            <a:ln w="4850">
              <a:solidFill>
                <a:srgbClr val="221F1F"/>
              </a:solidFill>
            </a:ln>
          </p:spPr>
          <p:txBody>
            <a:bodyPr wrap="square" lIns="0" tIns="0" rIns="0" bIns="0" rtlCol="0"/>
            <a:lstStyle/>
            <a:p>
              <a:endParaRPr/>
            </a:p>
          </p:txBody>
        </p:sp>
        <p:sp>
          <p:nvSpPr>
            <p:cNvPr id="311" name="object 311"/>
            <p:cNvSpPr/>
            <p:nvPr/>
          </p:nvSpPr>
          <p:spPr>
            <a:xfrm>
              <a:off x="1031455" y="2783039"/>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12" name="object 312"/>
            <p:cNvSpPr/>
            <p:nvPr/>
          </p:nvSpPr>
          <p:spPr>
            <a:xfrm>
              <a:off x="1011643" y="2787434"/>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709" y="0"/>
                  </a:lnTo>
                </a:path>
                <a:path w="24130">
                  <a:moveTo>
                    <a:pt x="11887" y="0"/>
                  </a:moveTo>
                  <a:lnTo>
                    <a:pt x="15659" y="0"/>
                  </a:lnTo>
                </a:path>
                <a:path w="24130">
                  <a:moveTo>
                    <a:pt x="15849" y="0"/>
                  </a:moveTo>
                  <a:lnTo>
                    <a:pt x="19634" y="0"/>
                  </a:lnTo>
                </a:path>
                <a:path w="24130">
                  <a:moveTo>
                    <a:pt x="19812" y="0"/>
                  </a:moveTo>
                  <a:lnTo>
                    <a:pt x="23583" y="0"/>
                  </a:lnTo>
                </a:path>
              </a:pathLst>
            </a:custGeom>
            <a:ln w="4850">
              <a:solidFill>
                <a:srgbClr val="221F1F"/>
              </a:solidFill>
            </a:ln>
          </p:spPr>
          <p:txBody>
            <a:bodyPr wrap="square" lIns="0" tIns="0" rIns="0" bIns="0" rtlCol="0"/>
            <a:lstStyle/>
            <a:p>
              <a:endParaRPr/>
            </a:p>
          </p:txBody>
        </p:sp>
        <p:sp>
          <p:nvSpPr>
            <p:cNvPr id="313" name="object 313"/>
            <p:cNvSpPr/>
            <p:nvPr/>
          </p:nvSpPr>
          <p:spPr>
            <a:xfrm>
              <a:off x="1011643" y="2791841"/>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709" y="0"/>
                  </a:lnTo>
                </a:path>
                <a:path w="24130">
                  <a:moveTo>
                    <a:pt x="11887" y="0"/>
                  </a:moveTo>
                  <a:lnTo>
                    <a:pt x="15659" y="0"/>
                  </a:lnTo>
                </a:path>
                <a:path w="24130">
                  <a:moveTo>
                    <a:pt x="15849" y="0"/>
                  </a:moveTo>
                  <a:lnTo>
                    <a:pt x="19634" y="0"/>
                  </a:lnTo>
                </a:path>
                <a:path w="24130">
                  <a:moveTo>
                    <a:pt x="19812" y="0"/>
                  </a:moveTo>
                  <a:lnTo>
                    <a:pt x="23583" y="0"/>
                  </a:lnTo>
                </a:path>
              </a:pathLst>
            </a:custGeom>
            <a:ln w="4852">
              <a:solidFill>
                <a:srgbClr val="221F1F"/>
              </a:solidFill>
            </a:ln>
          </p:spPr>
          <p:txBody>
            <a:bodyPr wrap="square" lIns="0" tIns="0" rIns="0" bIns="0" rtlCol="0"/>
            <a:lstStyle/>
            <a:p>
              <a:endParaRPr/>
            </a:p>
          </p:txBody>
        </p:sp>
        <p:sp>
          <p:nvSpPr>
            <p:cNvPr id="314" name="object 314"/>
            <p:cNvSpPr/>
            <p:nvPr/>
          </p:nvSpPr>
          <p:spPr>
            <a:xfrm>
              <a:off x="1011643" y="2813824"/>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709" y="0"/>
                  </a:lnTo>
                </a:path>
                <a:path w="24130">
                  <a:moveTo>
                    <a:pt x="11887" y="0"/>
                  </a:moveTo>
                  <a:lnTo>
                    <a:pt x="15659" y="0"/>
                  </a:lnTo>
                </a:path>
                <a:path w="24130">
                  <a:moveTo>
                    <a:pt x="15849" y="0"/>
                  </a:moveTo>
                  <a:lnTo>
                    <a:pt x="19634" y="0"/>
                  </a:lnTo>
                </a:path>
                <a:path w="24130">
                  <a:moveTo>
                    <a:pt x="19812" y="0"/>
                  </a:moveTo>
                  <a:lnTo>
                    <a:pt x="23583" y="0"/>
                  </a:lnTo>
                </a:path>
              </a:pathLst>
            </a:custGeom>
            <a:ln w="4847">
              <a:solidFill>
                <a:srgbClr val="221F1F"/>
              </a:solidFill>
            </a:ln>
          </p:spPr>
          <p:txBody>
            <a:bodyPr wrap="square" lIns="0" tIns="0" rIns="0" bIns="0" rtlCol="0"/>
            <a:lstStyle/>
            <a:p>
              <a:endParaRPr/>
            </a:p>
          </p:txBody>
        </p:sp>
        <p:sp>
          <p:nvSpPr>
            <p:cNvPr id="315" name="object 315"/>
            <p:cNvSpPr/>
            <p:nvPr/>
          </p:nvSpPr>
          <p:spPr>
            <a:xfrm>
              <a:off x="1011643" y="2796247"/>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709" y="0"/>
                  </a:lnTo>
                </a:path>
                <a:path w="24130">
                  <a:moveTo>
                    <a:pt x="11887" y="0"/>
                  </a:moveTo>
                  <a:lnTo>
                    <a:pt x="15659" y="0"/>
                  </a:lnTo>
                </a:path>
                <a:path w="24130">
                  <a:moveTo>
                    <a:pt x="15849" y="0"/>
                  </a:moveTo>
                  <a:lnTo>
                    <a:pt x="19634" y="0"/>
                  </a:lnTo>
                </a:path>
                <a:path w="24130">
                  <a:moveTo>
                    <a:pt x="19812" y="0"/>
                  </a:moveTo>
                  <a:lnTo>
                    <a:pt x="23583" y="0"/>
                  </a:lnTo>
                </a:path>
              </a:pathLst>
            </a:custGeom>
            <a:ln w="4852">
              <a:solidFill>
                <a:srgbClr val="221F1F"/>
              </a:solidFill>
            </a:ln>
          </p:spPr>
          <p:txBody>
            <a:bodyPr wrap="square" lIns="0" tIns="0" rIns="0" bIns="0" rtlCol="0"/>
            <a:lstStyle/>
            <a:p>
              <a:endParaRPr/>
            </a:p>
          </p:txBody>
        </p:sp>
        <p:sp>
          <p:nvSpPr>
            <p:cNvPr id="316" name="object 316"/>
            <p:cNvSpPr/>
            <p:nvPr/>
          </p:nvSpPr>
          <p:spPr>
            <a:xfrm>
              <a:off x="1011643" y="2809430"/>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709" y="0"/>
                  </a:lnTo>
                </a:path>
                <a:path w="24130">
                  <a:moveTo>
                    <a:pt x="11887" y="0"/>
                  </a:moveTo>
                  <a:lnTo>
                    <a:pt x="15659" y="0"/>
                  </a:lnTo>
                </a:path>
                <a:path w="24130">
                  <a:moveTo>
                    <a:pt x="15849" y="0"/>
                  </a:moveTo>
                  <a:lnTo>
                    <a:pt x="19634" y="0"/>
                  </a:lnTo>
                </a:path>
                <a:path w="24130">
                  <a:moveTo>
                    <a:pt x="19812" y="0"/>
                  </a:moveTo>
                  <a:lnTo>
                    <a:pt x="23583" y="0"/>
                  </a:lnTo>
                </a:path>
              </a:pathLst>
            </a:custGeom>
            <a:ln w="4847">
              <a:solidFill>
                <a:srgbClr val="221F1F"/>
              </a:solidFill>
            </a:ln>
          </p:spPr>
          <p:txBody>
            <a:bodyPr wrap="square" lIns="0" tIns="0" rIns="0" bIns="0" rtlCol="0"/>
            <a:lstStyle/>
            <a:p>
              <a:endParaRPr/>
            </a:p>
          </p:txBody>
        </p:sp>
        <p:sp>
          <p:nvSpPr>
            <p:cNvPr id="317" name="object 317"/>
            <p:cNvSpPr/>
            <p:nvPr/>
          </p:nvSpPr>
          <p:spPr>
            <a:xfrm>
              <a:off x="1031455" y="2800629"/>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318" name="object 318"/>
            <p:cNvSpPr/>
            <p:nvPr/>
          </p:nvSpPr>
          <p:spPr>
            <a:xfrm>
              <a:off x="1031455"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319" name="object 319"/>
            <p:cNvSpPr/>
            <p:nvPr/>
          </p:nvSpPr>
          <p:spPr>
            <a:xfrm>
              <a:off x="1031455" y="2818218"/>
              <a:ext cx="3810" cy="4445"/>
            </a:xfrm>
            <a:custGeom>
              <a:avLst/>
              <a:gdLst/>
              <a:ahLst/>
              <a:cxnLst/>
              <a:rect l="l" t="t" r="r" b="b"/>
              <a:pathLst>
                <a:path w="3809" h="4444">
                  <a:moveTo>
                    <a:pt x="0" y="0"/>
                  </a:moveTo>
                  <a:lnTo>
                    <a:pt x="3771" y="0"/>
                  </a:lnTo>
                </a:path>
                <a:path w="3809" h="4444">
                  <a:moveTo>
                    <a:pt x="0" y="4394"/>
                  </a:moveTo>
                  <a:lnTo>
                    <a:pt x="3771" y="4394"/>
                  </a:lnTo>
                </a:path>
              </a:pathLst>
            </a:custGeom>
            <a:ln w="4850">
              <a:solidFill>
                <a:srgbClr val="221F1F"/>
              </a:solidFill>
            </a:ln>
          </p:spPr>
          <p:txBody>
            <a:bodyPr wrap="square" lIns="0" tIns="0" rIns="0" bIns="0" rtlCol="0"/>
            <a:lstStyle/>
            <a:p>
              <a:endParaRPr/>
            </a:p>
          </p:txBody>
        </p:sp>
        <p:sp>
          <p:nvSpPr>
            <p:cNvPr id="320" name="object 320"/>
            <p:cNvSpPr/>
            <p:nvPr/>
          </p:nvSpPr>
          <p:spPr>
            <a:xfrm>
              <a:off x="1035405" y="2783039"/>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21" name="object 321"/>
            <p:cNvSpPr/>
            <p:nvPr/>
          </p:nvSpPr>
          <p:spPr>
            <a:xfrm>
              <a:off x="1035405" y="2787434"/>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322" name="object 322"/>
            <p:cNvSpPr/>
            <p:nvPr/>
          </p:nvSpPr>
          <p:spPr>
            <a:xfrm>
              <a:off x="1035405" y="2791841"/>
              <a:ext cx="3810" cy="4445"/>
            </a:xfrm>
            <a:custGeom>
              <a:avLst/>
              <a:gdLst/>
              <a:ahLst/>
              <a:cxnLst/>
              <a:rect l="l" t="t" r="r" b="b"/>
              <a:pathLst>
                <a:path w="3809" h="4444">
                  <a:moveTo>
                    <a:pt x="0" y="0"/>
                  </a:moveTo>
                  <a:lnTo>
                    <a:pt x="3771" y="0"/>
                  </a:lnTo>
                </a:path>
                <a:path w="3809" h="4444">
                  <a:moveTo>
                    <a:pt x="0" y="4394"/>
                  </a:moveTo>
                  <a:lnTo>
                    <a:pt x="3771" y="4394"/>
                  </a:lnTo>
                </a:path>
              </a:pathLst>
            </a:custGeom>
            <a:ln w="4852">
              <a:solidFill>
                <a:srgbClr val="221F1F"/>
              </a:solidFill>
            </a:ln>
          </p:spPr>
          <p:txBody>
            <a:bodyPr wrap="square" lIns="0" tIns="0" rIns="0" bIns="0" rtlCol="0"/>
            <a:lstStyle/>
            <a:p>
              <a:endParaRPr/>
            </a:p>
          </p:txBody>
        </p:sp>
        <p:sp>
          <p:nvSpPr>
            <p:cNvPr id="323" name="object 323"/>
            <p:cNvSpPr/>
            <p:nvPr/>
          </p:nvSpPr>
          <p:spPr>
            <a:xfrm>
              <a:off x="1035405" y="2800629"/>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324" name="object 324"/>
            <p:cNvSpPr/>
            <p:nvPr/>
          </p:nvSpPr>
          <p:spPr>
            <a:xfrm>
              <a:off x="1035405"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325" name="object 325"/>
            <p:cNvSpPr/>
            <p:nvPr/>
          </p:nvSpPr>
          <p:spPr>
            <a:xfrm>
              <a:off x="1035405" y="2809417"/>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326" name="object 326"/>
            <p:cNvSpPr/>
            <p:nvPr/>
          </p:nvSpPr>
          <p:spPr>
            <a:xfrm>
              <a:off x="1035405" y="2813824"/>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27" name="object 327"/>
            <p:cNvSpPr/>
            <p:nvPr/>
          </p:nvSpPr>
          <p:spPr>
            <a:xfrm>
              <a:off x="1035405" y="2818218"/>
              <a:ext cx="3810" cy="4445"/>
            </a:xfrm>
            <a:custGeom>
              <a:avLst/>
              <a:gdLst/>
              <a:ahLst/>
              <a:cxnLst/>
              <a:rect l="l" t="t" r="r" b="b"/>
              <a:pathLst>
                <a:path w="3809" h="4444">
                  <a:moveTo>
                    <a:pt x="0" y="0"/>
                  </a:moveTo>
                  <a:lnTo>
                    <a:pt x="3771" y="0"/>
                  </a:lnTo>
                </a:path>
                <a:path w="3809" h="4444">
                  <a:moveTo>
                    <a:pt x="0" y="4394"/>
                  </a:moveTo>
                  <a:lnTo>
                    <a:pt x="3771" y="4394"/>
                  </a:lnTo>
                </a:path>
              </a:pathLst>
            </a:custGeom>
            <a:ln w="4850">
              <a:solidFill>
                <a:srgbClr val="221F1F"/>
              </a:solidFill>
            </a:ln>
          </p:spPr>
          <p:txBody>
            <a:bodyPr wrap="square" lIns="0" tIns="0" rIns="0" bIns="0" rtlCol="0"/>
            <a:lstStyle/>
            <a:p>
              <a:endParaRPr/>
            </a:p>
          </p:txBody>
        </p:sp>
        <p:sp>
          <p:nvSpPr>
            <p:cNvPr id="328" name="object 328"/>
            <p:cNvSpPr/>
            <p:nvPr/>
          </p:nvSpPr>
          <p:spPr>
            <a:xfrm>
              <a:off x="1039368" y="2783039"/>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29" name="object 329"/>
            <p:cNvSpPr/>
            <p:nvPr/>
          </p:nvSpPr>
          <p:spPr>
            <a:xfrm>
              <a:off x="1039368" y="2787434"/>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330" name="object 330"/>
            <p:cNvSpPr/>
            <p:nvPr/>
          </p:nvSpPr>
          <p:spPr>
            <a:xfrm>
              <a:off x="1039368" y="2791841"/>
              <a:ext cx="3810" cy="4445"/>
            </a:xfrm>
            <a:custGeom>
              <a:avLst/>
              <a:gdLst/>
              <a:ahLst/>
              <a:cxnLst/>
              <a:rect l="l" t="t" r="r" b="b"/>
              <a:pathLst>
                <a:path w="3809" h="4444">
                  <a:moveTo>
                    <a:pt x="0" y="0"/>
                  </a:moveTo>
                  <a:lnTo>
                    <a:pt x="3771" y="0"/>
                  </a:lnTo>
                </a:path>
                <a:path w="3809" h="4444">
                  <a:moveTo>
                    <a:pt x="0" y="4394"/>
                  </a:moveTo>
                  <a:lnTo>
                    <a:pt x="3771" y="4394"/>
                  </a:lnTo>
                </a:path>
              </a:pathLst>
            </a:custGeom>
            <a:ln w="4852">
              <a:solidFill>
                <a:srgbClr val="221F1F"/>
              </a:solidFill>
            </a:ln>
          </p:spPr>
          <p:txBody>
            <a:bodyPr wrap="square" lIns="0" tIns="0" rIns="0" bIns="0" rtlCol="0"/>
            <a:lstStyle/>
            <a:p>
              <a:endParaRPr/>
            </a:p>
          </p:txBody>
        </p:sp>
        <p:sp>
          <p:nvSpPr>
            <p:cNvPr id="331" name="object 331"/>
            <p:cNvSpPr/>
            <p:nvPr/>
          </p:nvSpPr>
          <p:spPr>
            <a:xfrm>
              <a:off x="1039368" y="2800629"/>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332" name="object 332"/>
            <p:cNvSpPr/>
            <p:nvPr/>
          </p:nvSpPr>
          <p:spPr>
            <a:xfrm>
              <a:off x="1039368"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333" name="object 333"/>
            <p:cNvSpPr/>
            <p:nvPr/>
          </p:nvSpPr>
          <p:spPr>
            <a:xfrm>
              <a:off x="1039368" y="2809417"/>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334" name="object 334"/>
            <p:cNvSpPr/>
            <p:nvPr/>
          </p:nvSpPr>
          <p:spPr>
            <a:xfrm>
              <a:off x="1039368" y="2813824"/>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35" name="object 335"/>
            <p:cNvSpPr/>
            <p:nvPr/>
          </p:nvSpPr>
          <p:spPr>
            <a:xfrm>
              <a:off x="1039368" y="2818218"/>
              <a:ext cx="3810" cy="4445"/>
            </a:xfrm>
            <a:custGeom>
              <a:avLst/>
              <a:gdLst/>
              <a:ahLst/>
              <a:cxnLst/>
              <a:rect l="l" t="t" r="r" b="b"/>
              <a:pathLst>
                <a:path w="3809" h="4444">
                  <a:moveTo>
                    <a:pt x="0" y="0"/>
                  </a:moveTo>
                  <a:lnTo>
                    <a:pt x="3771" y="0"/>
                  </a:lnTo>
                </a:path>
                <a:path w="3809" h="4444">
                  <a:moveTo>
                    <a:pt x="0" y="4394"/>
                  </a:moveTo>
                  <a:lnTo>
                    <a:pt x="3771" y="4394"/>
                  </a:lnTo>
                </a:path>
              </a:pathLst>
            </a:custGeom>
            <a:ln w="4850">
              <a:solidFill>
                <a:srgbClr val="221F1F"/>
              </a:solidFill>
            </a:ln>
          </p:spPr>
          <p:txBody>
            <a:bodyPr wrap="square" lIns="0" tIns="0" rIns="0" bIns="0" rtlCol="0"/>
            <a:lstStyle/>
            <a:p>
              <a:endParaRPr/>
            </a:p>
          </p:txBody>
        </p:sp>
        <p:sp>
          <p:nvSpPr>
            <p:cNvPr id="336" name="object 336"/>
            <p:cNvSpPr/>
            <p:nvPr/>
          </p:nvSpPr>
          <p:spPr>
            <a:xfrm>
              <a:off x="1043330" y="2783039"/>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37" name="object 337"/>
            <p:cNvSpPr/>
            <p:nvPr/>
          </p:nvSpPr>
          <p:spPr>
            <a:xfrm>
              <a:off x="1043330" y="2800629"/>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338" name="object 338"/>
            <p:cNvSpPr/>
            <p:nvPr/>
          </p:nvSpPr>
          <p:spPr>
            <a:xfrm>
              <a:off x="1043330"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339" name="object 339"/>
            <p:cNvSpPr/>
            <p:nvPr/>
          </p:nvSpPr>
          <p:spPr>
            <a:xfrm>
              <a:off x="1043330" y="2818218"/>
              <a:ext cx="3810" cy="4445"/>
            </a:xfrm>
            <a:custGeom>
              <a:avLst/>
              <a:gdLst/>
              <a:ahLst/>
              <a:cxnLst/>
              <a:rect l="l" t="t" r="r" b="b"/>
              <a:pathLst>
                <a:path w="3809" h="4444">
                  <a:moveTo>
                    <a:pt x="0" y="0"/>
                  </a:moveTo>
                  <a:lnTo>
                    <a:pt x="3771" y="0"/>
                  </a:lnTo>
                </a:path>
                <a:path w="3809" h="4444">
                  <a:moveTo>
                    <a:pt x="0" y="4394"/>
                  </a:moveTo>
                  <a:lnTo>
                    <a:pt x="3771" y="4394"/>
                  </a:lnTo>
                </a:path>
              </a:pathLst>
            </a:custGeom>
            <a:ln w="4850">
              <a:solidFill>
                <a:srgbClr val="221F1F"/>
              </a:solidFill>
            </a:ln>
          </p:spPr>
          <p:txBody>
            <a:bodyPr wrap="square" lIns="0" tIns="0" rIns="0" bIns="0" rtlCol="0"/>
            <a:lstStyle/>
            <a:p>
              <a:endParaRPr/>
            </a:p>
          </p:txBody>
        </p:sp>
        <p:sp>
          <p:nvSpPr>
            <p:cNvPr id="340" name="object 340"/>
            <p:cNvSpPr/>
            <p:nvPr/>
          </p:nvSpPr>
          <p:spPr>
            <a:xfrm>
              <a:off x="1047292" y="2783039"/>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41" name="object 341"/>
            <p:cNvSpPr/>
            <p:nvPr/>
          </p:nvSpPr>
          <p:spPr>
            <a:xfrm>
              <a:off x="1047292" y="2800629"/>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342" name="object 342"/>
            <p:cNvSpPr/>
            <p:nvPr/>
          </p:nvSpPr>
          <p:spPr>
            <a:xfrm>
              <a:off x="1047292"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343" name="object 343"/>
            <p:cNvSpPr/>
            <p:nvPr/>
          </p:nvSpPr>
          <p:spPr>
            <a:xfrm>
              <a:off x="1047292" y="2818218"/>
              <a:ext cx="3810" cy="4445"/>
            </a:xfrm>
            <a:custGeom>
              <a:avLst/>
              <a:gdLst/>
              <a:ahLst/>
              <a:cxnLst/>
              <a:rect l="l" t="t" r="r" b="b"/>
              <a:pathLst>
                <a:path w="3809" h="4444">
                  <a:moveTo>
                    <a:pt x="0" y="0"/>
                  </a:moveTo>
                  <a:lnTo>
                    <a:pt x="3771" y="0"/>
                  </a:lnTo>
                </a:path>
                <a:path w="3809" h="4444">
                  <a:moveTo>
                    <a:pt x="0" y="4394"/>
                  </a:moveTo>
                  <a:lnTo>
                    <a:pt x="3771" y="4394"/>
                  </a:lnTo>
                </a:path>
              </a:pathLst>
            </a:custGeom>
            <a:ln w="4850">
              <a:solidFill>
                <a:srgbClr val="221F1F"/>
              </a:solidFill>
            </a:ln>
          </p:spPr>
          <p:txBody>
            <a:bodyPr wrap="square" lIns="0" tIns="0" rIns="0" bIns="0" rtlCol="0"/>
            <a:lstStyle/>
            <a:p>
              <a:endParaRPr/>
            </a:p>
          </p:txBody>
        </p:sp>
        <p:sp>
          <p:nvSpPr>
            <p:cNvPr id="344" name="object 344"/>
            <p:cNvSpPr/>
            <p:nvPr/>
          </p:nvSpPr>
          <p:spPr>
            <a:xfrm>
              <a:off x="1051255" y="2783039"/>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45" name="object 345"/>
            <p:cNvSpPr/>
            <p:nvPr/>
          </p:nvSpPr>
          <p:spPr>
            <a:xfrm>
              <a:off x="1051255" y="2800629"/>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346" name="object 346"/>
            <p:cNvSpPr/>
            <p:nvPr/>
          </p:nvSpPr>
          <p:spPr>
            <a:xfrm>
              <a:off x="1051255"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347" name="object 347"/>
            <p:cNvSpPr/>
            <p:nvPr/>
          </p:nvSpPr>
          <p:spPr>
            <a:xfrm>
              <a:off x="1051255" y="2818218"/>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348" name="object 348"/>
            <p:cNvSpPr/>
            <p:nvPr/>
          </p:nvSpPr>
          <p:spPr>
            <a:xfrm>
              <a:off x="1055217" y="2783039"/>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49" name="object 349"/>
            <p:cNvSpPr/>
            <p:nvPr/>
          </p:nvSpPr>
          <p:spPr>
            <a:xfrm>
              <a:off x="1055217" y="2800629"/>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350" name="object 350"/>
            <p:cNvSpPr/>
            <p:nvPr/>
          </p:nvSpPr>
          <p:spPr>
            <a:xfrm>
              <a:off x="1055217"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351" name="object 351"/>
            <p:cNvSpPr/>
            <p:nvPr/>
          </p:nvSpPr>
          <p:spPr>
            <a:xfrm>
              <a:off x="1055217" y="2818218"/>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352" name="object 352"/>
            <p:cNvSpPr/>
            <p:nvPr/>
          </p:nvSpPr>
          <p:spPr>
            <a:xfrm>
              <a:off x="1059167" y="2783039"/>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353" name="object 353"/>
            <p:cNvSpPr/>
            <p:nvPr/>
          </p:nvSpPr>
          <p:spPr>
            <a:xfrm>
              <a:off x="1059167" y="2800629"/>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354" name="object 354"/>
            <p:cNvSpPr/>
            <p:nvPr/>
          </p:nvSpPr>
          <p:spPr>
            <a:xfrm>
              <a:off x="1059167" y="2805023"/>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355" name="object 355"/>
            <p:cNvSpPr/>
            <p:nvPr/>
          </p:nvSpPr>
          <p:spPr>
            <a:xfrm>
              <a:off x="1063142" y="2783039"/>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56" name="object 356"/>
            <p:cNvSpPr/>
            <p:nvPr/>
          </p:nvSpPr>
          <p:spPr>
            <a:xfrm>
              <a:off x="1043330" y="2787434"/>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36" y="0"/>
                  </a:moveTo>
                  <a:lnTo>
                    <a:pt x="19621" y="0"/>
                  </a:lnTo>
                </a:path>
                <a:path w="24130">
                  <a:moveTo>
                    <a:pt x="19812" y="0"/>
                  </a:moveTo>
                  <a:lnTo>
                    <a:pt x="23583" y="0"/>
                  </a:lnTo>
                </a:path>
              </a:pathLst>
            </a:custGeom>
            <a:ln w="4850">
              <a:solidFill>
                <a:srgbClr val="221F1F"/>
              </a:solidFill>
            </a:ln>
          </p:spPr>
          <p:txBody>
            <a:bodyPr wrap="square" lIns="0" tIns="0" rIns="0" bIns="0" rtlCol="0"/>
            <a:lstStyle/>
            <a:p>
              <a:endParaRPr/>
            </a:p>
          </p:txBody>
        </p:sp>
        <p:sp>
          <p:nvSpPr>
            <p:cNvPr id="357" name="object 357"/>
            <p:cNvSpPr/>
            <p:nvPr/>
          </p:nvSpPr>
          <p:spPr>
            <a:xfrm>
              <a:off x="1043330" y="2791841"/>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36" y="0"/>
                  </a:moveTo>
                  <a:lnTo>
                    <a:pt x="19621" y="0"/>
                  </a:lnTo>
                </a:path>
                <a:path w="24130">
                  <a:moveTo>
                    <a:pt x="19812" y="0"/>
                  </a:moveTo>
                  <a:lnTo>
                    <a:pt x="23583" y="0"/>
                  </a:lnTo>
                </a:path>
              </a:pathLst>
            </a:custGeom>
            <a:ln w="4852">
              <a:solidFill>
                <a:srgbClr val="221F1F"/>
              </a:solidFill>
            </a:ln>
          </p:spPr>
          <p:txBody>
            <a:bodyPr wrap="square" lIns="0" tIns="0" rIns="0" bIns="0" rtlCol="0"/>
            <a:lstStyle/>
            <a:p>
              <a:endParaRPr/>
            </a:p>
          </p:txBody>
        </p:sp>
        <p:sp>
          <p:nvSpPr>
            <p:cNvPr id="358" name="object 358"/>
            <p:cNvSpPr/>
            <p:nvPr/>
          </p:nvSpPr>
          <p:spPr>
            <a:xfrm>
              <a:off x="1043330" y="2813824"/>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36" y="0"/>
                  </a:moveTo>
                  <a:lnTo>
                    <a:pt x="19621" y="0"/>
                  </a:lnTo>
                </a:path>
                <a:path w="24130">
                  <a:moveTo>
                    <a:pt x="19812" y="0"/>
                  </a:moveTo>
                  <a:lnTo>
                    <a:pt x="23583" y="0"/>
                  </a:lnTo>
                </a:path>
              </a:pathLst>
            </a:custGeom>
            <a:ln w="4847">
              <a:solidFill>
                <a:srgbClr val="221F1F"/>
              </a:solidFill>
            </a:ln>
          </p:spPr>
          <p:txBody>
            <a:bodyPr wrap="square" lIns="0" tIns="0" rIns="0" bIns="0" rtlCol="0"/>
            <a:lstStyle/>
            <a:p>
              <a:endParaRPr/>
            </a:p>
          </p:txBody>
        </p:sp>
        <p:sp>
          <p:nvSpPr>
            <p:cNvPr id="359" name="object 359"/>
            <p:cNvSpPr/>
            <p:nvPr/>
          </p:nvSpPr>
          <p:spPr>
            <a:xfrm>
              <a:off x="1043330" y="2796247"/>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36" y="0"/>
                  </a:moveTo>
                  <a:lnTo>
                    <a:pt x="19621" y="0"/>
                  </a:lnTo>
                </a:path>
                <a:path w="24130">
                  <a:moveTo>
                    <a:pt x="19812" y="0"/>
                  </a:moveTo>
                  <a:lnTo>
                    <a:pt x="23583" y="0"/>
                  </a:lnTo>
                </a:path>
              </a:pathLst>
            </a:custGeom>
            <a:ln w="4852">
              <a:solidFill>
                <a:srgbClr val="221F1F"/>
              </a:solidFill>
            </a:ln>
          </p:spPr>
          <p:txBody>
            <a:bodyPr wrap="square" lIns="0" tIns="0" rIns="0" bIns="0" rtlCol="0"/>
            <a:lstStyle/>
            <a:p>
              <a:endParaRPr/>
            </a:p>
          </p:txBody>
        </p:sp>
        <p:sp>
          <p:nvSpPr>
            <p:cNvPr id="360" name="object 360"/>
            <p:cNvSpPr/>
            <p:nvPr/>
          </p:nvSpPr>
          <p:spPr>
            <a:xfrm>
              <a:off x="1043330" y="2809430"/>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36" y="0"/>
                  </a:moveTo>
                  <a:lnTo>
                    <a:pt x="19621" y="0"/>
                  </a:lnTo>
                </a:path>
                <a:path w="24130">
                  <a:moveTo>
                    <a:pt x="19812" y="0"/>
                  </a:moveTo>
                  <a:lnTo>
                    <a:pt x="23583" y="0"/>
                  </a:lnTo>
                </a:path>
              </a:pathLst>
            </a:custGeom>
            <a:ln w="4847">
              <a:solidFill>
                <a:srgbClr val="221F1F"/>
              </a:solidFill>
            </a:ln>
          </p:spPr>
          <p:txBody>
            <a:bodyPr wrap="square" lIns="0" tIns="0" rIns="0" bIns="0" rtlCol="0"/>
            <a:lstStyle/>
            <a:p>
              <a:endParaRPr/>
            </a:p>
          </p:txBody>
        </p:sp>
        <p:sp>
          <p:nvSpPr>
            <p:cNvPr id="361" name="object 361"/>
            <p:cNvSpPr/>
            <p:nvPr/>
          </p:nvSpPr>
          <p:spPr>
            <a:xfrm>
              <a:off x="1063142" y="2800629"/>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362" name="object 362"/>
            <p:cNvSpPr/>
            <p:nvPr/>
          </p:nvSpPr>
          <p:spPr>
            <a:xfrm>
              <a:off x="738441" y="2805023"/>
              <a:ext cx="328930" cy="109855"/>
            </a:xfrm>
            <a:custGeom>
              <a:avLst/>
              <a:gdLst/>
              <a:ahLst/>
              <a:cxnLst/>
              <a:rect l="l" t="t" r="r" b="b"/>
              <a:pathLst>
                <a:path w="328930" h="109855">
                  <a:moveTo>
                    <a:pt x="324700" y="0"/>
                  </a:moveTo>
                  <a:lnTo>
                    <a:pt x="328472" y="0"/>
                  </a:lnTo>
                </a:path>
                <a:path w="328930" h="109855">
                  <a:moveTo>
                    <a:pt x="0" y="109842"/>
                  </a:moveTo>
                  <a:lnTo>
                    <a:pt x="3771" y="109842"/>
                  </a:lnTo>
                </a:path>
              </a:pathLst>
            </a:custGeom>
            <a:ln w="4852">
              <a:solidFill>
                <a:srgbClr val="221F1F"/>
              </a:solidFill>
            </a:ln>
          </p:spPr>
          <p:txBody>
            <a:bodyPr wrap="square" lIns="0" tIns="0" rIns="0" bIns="0" rtlCol="0"/>
            <a:lstStyle/>
            <a:p>
              <a:endParaRPr/>
            </a:p>
          </p:txBody>
        </p:sp>
        <p:sp>
          <p:nvSpPr>
            <p:cNvPr id="363" name="object 363"/>
            <p:cNvSpPr/>
            <p:nvPr/>
          </p:nvSpPr>
          <p:spPr>
            <a:xfrm>
              <a:off x="738441" y="293245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64" name="object 364"/>
            <p:cNvSpPr/>
            <p:nvPr/>
          </p:nvSpPr>
          <p:spPr>
            <a:xfrm>
              <a:off x="738441" y="2936849"/>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365" name="object 365"/>
            <p:cNvSpPr/>
            <p:nvPr/>
          </p:nvSpPr>
          <p:spPr>
            <a:xfrm>
              <a:off x="742403" y="29148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366" name="object 366"/>
            <p:cNvSpPr/>
            <p:nvPr/>
          </p:nvSpPr>
          <p:spPr>
            <a:xfrm>
              <a:off x="742403" y="293245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67" name="object 367"/>
            <p:cNvSpPr/>
            <p:nvPr/>
          </p:nvSpPr>
          <p:spPr>
            <a:xfrm>
              <a:off x="742403" y="2936849"/>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368" name="object 368"/>
            <p:cNvSpPr/>
            <p:nvPr/>
          </p:nvSpPr>
          <p:spPr>
            <a:xfrm>
              <a:off x="746366" y="29148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369" name="object 369"/>
            <p:cNvSpPr/>
            <p:nvPr/>
          </p:nvSpPr>
          <p:spPr>
            <a:xfrm>
              <a:off x="738441" y="2919247"/>
              <a:ext cx="12065" cy="0"/>
            </a:xfrm>
            <a:custGeom>
              <a:avLst/>
              <a:gdLst/>
              <a:ahLst/>
              <a:cxnLst/>
              <a:rect l="l" t="t" r="r" b="b"/>
              <a:pathLst>
                <a:path w="12065">
                  <a:moveTo>
                    <a:pt x="0" y="0"/>
                  </a:moveTo>
                  <a:lnTo>
                    <a:pt x="3771" y="0"/>
                  </a:lnTo>
                </a:path>
                <a:path w="12065">
                  <a:moveTo>
                    <a:pt x="3962" y="0"/>
                  </a:moveTo>
                  <a:lnTo>
                    <a:pt x="7734" y="0"/>
                  </a:lnTo>
                </a:path>
                <a:path w="12065">
                  <a:moveTo>
                    <a:pt x="7924" y="0"/>
                  </a:moveTo>
                  <a:lnTo>
                    <a:pt x="11696" y="0"/>
                  </a:lnTo>
                </a:path>
              </a:pathLst>
            </a:custGeom>
            <a:ln w="4847">
              <a:solidFill>
                <a:srgbClr val="221F1F"/>
              </a:solidFill>
            </a:ln>
          </p:spPr>
          <p:txBody>
            <a:bodyPr wrap="square" lIns="0" tIns="0" rIns="0" bIns="0" rtlCol="0"/>
            <a:lstStyle/>
            <a:p>
              <a:endParaRPr/>
            </a:p>
          </p:txBody>
        </p:sp>
        <p:sp>
          <p:nvSpPr>
            <p:cNvPr id="370" name="object 370"/>
            <p:cNvSpPr/>
            <p:nvPr/>
          </p:nvSpPr>
          <p:spPr>
            <a:xfrm>
              <a:off x="738441" y="2923654"/>
              <a:ext cx="12065" cy="0"/>
            </a:xfrm>
            <a:custGeom>
              <a:avLst/>
              <a:gdLst/>
              <a:ahLst/>
              <a:cxnLst/>
              <a:rect l="l" t="t" r="r" b="b"/>
              <a:pathLst>
                <a:path w="12065">
                  <a:moveTo>
                    <a:pt x="0" y="0"/>
                  </a:moveTo>
                  <a:lnTo>
                    <a:pt x="3771" y="0"/>
                  </a:lnTo>
                </a:path>
                <a:path w="12065">
                  <a:moveTo>
                    <a:pt x="3962" y="0"/>
                  </a:moveTo>
                  <a:lnTo>
                    <a:pt x="7734" y="0"/>
                  </a:lnTo>
                </a:path>
                <a:path w="12065">
                  <a:moveTo>
                    <a:pt x="7924" y="0"/>
                  </a:moveTo>
                  <a:lnTo>
                    <a:pt x="11696" y="0"/>
                  </a:lnTo>
                </a:path>
              </a:pathLst>
            </a:custGeom>
            <a:ln w="4852">
              <a:solidFill>
                <a:srgbClr val="221F1F"/>
              </a:solidFill>
            </a:ln>
          </p:spPr>
          <p:txBody>
            <a:bodyPr wrap="square" lIns="0" tIns="0" rIns="0" bIns="0" rtlCol="0"/>
            <a:lstStyle/>
            <a:p>
              <a:endParaRPr/>
            </a:p>
          </p:txBody>
        </p:sp>
        <p:sp>
          <p:nvSpPr>
            <p:cNvPr id="371" name="object 371"/>
            <p:cNvSpPr/>
            <p:nvPr/>
          </p:nvSpPr>
          <p:spPr>
            <a:xfrm>
              <a:off x="738441" y="2928061"/>
              <a:ext cx="12065" cy="4445"/>
            </a:xfrm>
            <a:custGeom>
              <a:avLst/>
              <a:gdLst/>
              <a:ahLst/>
              <a:cxnLst/>
              <a:rect l="l" t="t" r="r" b="b"/>
              <a:pathLst>
                <a:path w="12065" h="4444">
                  <a:moveTo>
                    <a:pt x="0" y="0"/>
                  </a:moveTo>
                  <a:lnTo>
                    <a:pt x="3771" y="0"/>
                  </a:lnTo>
                </a:path>
                <a:path w="12065" h="4444">
                  <a:moveTo>
                    <a:pt x="3962" y="0"/>
                  </a:moveTo>
                  <a:lnTo>
                    <a:pt x="7734" y="0"/>
                  </a:lnTo>
                </a:path>
                <a:path w="12065" h="4444">
                  <a:moveTo>
                    <a:pt x="7924" y="0"/>
                  </a:moveTo>
                  <a:lnTo>
                    <a:pt x="11696" y="0"/>
                  </a:lnTo>
                </a:path>
                <a:path w="12065" h="4444">
                  <a:moveTo>
                    <a:pt x="7924" y="4394"/>
                  </a:moveTo>
                  <a:lnTo>
                    <a:pt x="11696" y="4394"/>
                  </a:lnTo>
                </a:path>
              </a:pathLst>
            </a:custGeom>
            <a:ln w="4847">
              <a:solidFill>
                <a:srgbClr val="221F1F"/>
              </a:solidFill>
            </a:ln>
          </p:spPr>
          <p:txBody>
            <a:bodyPr wrap="square" lIns="0" tIns="0" rIns="0" bIns="0" rtlCol="0"/>
            <a:lstStyle/>
            <a:p>
              <a:endParaRPr/>
            </a:p>
          </p:txBody>
        </p:sp>
        <p:sp>
          <p:nvSpPr>
            <p:cNvPr id="372" name="object 372"/>
            <p:cNvSpPr/>
            <p:nvPr/>
          </p:nvSpPr>
          <p:spPr>
            <a:xfrm>
              <a:off x="746366" y="2936849"/>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373" name="object 373"/>
            <p:cNvSpPr/>
            <p:nvPr/>
          </p:nvSpPr>
          <p:spPr>
            <a:xfrm>
              <a:off x="750290" y="29148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374" name="object 374"/>
            <p:cNvSpPr/>
            <p:nvPr/>
          </p:nvSpPr>
          <p:spPr>
            <a:xfrm>
              <a:off x="750290" y="2919247"/>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75" name="object 375"/>
            <p:cNvSpPr/>
            <p:nvPr/>
          </p:nvSpPr>
          <p:spPr>
            <a:xfrm>
              <a:off x="750290" y="2923654"/>
              <a:ext cx="3810" cy="4445"/>
            </a:xfrm>
            <a:custGeom>
              <a:avLst/>
              <a:gdLst/>
              <a:ahLst/>
              <a:cxnLst/>
              <a:rect l="l" t="t" r="r" b="b"/>
              <a:pathLst>
                <a:path w="3809" h="4444">
                  <a:moveTo>
                    <a:pt x="0" y="0"/>
                  </a:moveTo>
                  <a:lnTo>
                    <a:pt x="3771" y="0"/>
                  </a:lnTo>
                </a:path>
                <a:path w="3809" h="4444">
                  <a:moveTo>
                    <a:pt x="0" y="4394"/>
                  </a:moveTo>
                  <a:lnTo>
                    <a:pt x="3771" y="4394"/>
                  </a:lnTo>
                </a:path>
              </a:pathLst>
            </a:custGeom>
            <a:ln w="4852">
              <a:solidFill>
                <a:srgbClr val="221F1F"/>
              </a:solidFill>
            </a:ln>
          </p:spPr>
          <p:txBody>
            <a:bodyPr wrap="square" lIns="0" tIns="0" rIns="0" bIns="0" rtlCol="0"/>
            <a:lstStyle/>
            <a:p>
              <a:endParaRPr/>
            </a:p>
          </p:txBody>
        </p:sp>
        <p:sp>
          <p:nvSpPr>
            <p:cNvPr id="376" name="object 376"/>
            <p:cNvSpPr/>
            <p:nvPr/>
          </p:nvSpPr>
          <p:spPr>
            <a:xfrm>
              <a:off x="750290" y="293245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77" name="object 377"/>
            <p:cNvSpPr/>
            <p:nvPr/>
          </p:nvSpPr>
          <p:spPr>
            <a:xfrm>
              <a:off x="750290" y="2936849"/>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378" name="object 378"/>
            <p:cNvSpPr/>
            <p:nvPr/>
          </p:nvSpPr>
          <p:spPr>
            <a:xfrm>
              <a:off x="754265" y="29148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379" name="object 379"/>
            <p:cNvSpPr/>
            <p:nvPr/>
          </p:nvSpPr>
          <p:spPr>
            <a:xfrm>
              <a:off x="754265" y="2919247"/>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80" name="object 380"/>
            <p:cNvSpPr/>
            <p:nvPr/>
          </p:nvSpPr>
          <p:spPr>
            <a:xfrm>
              <a:off x="754265" y="2923654"/>
              <a:ext cx="24130" cy="4445"/>
            </a:xfrm>
            <a:custGeom>
              <a:avLst/>
              <a:gdLst/>
              <a:ahLst/>
              <a:cxnLst/>
              <a:rect l="l" t="t" r="r" b="b"/>
              <a:pathLst>
                <a:path w="24129" h="4444">
                  <a:moveTo>
                    <a:pt x="0" y="0"/>
                  </a:moveTo>
                  <a:lnTo>
                    <a:pt x="3771" y="0"/>
                  </a:lnTo>
                </a:path>
                <a:path w="24129" h="4444">
                  <a:moveTo>
                    <a:pt x="0" y="4394"/>
                  </a:moveTo>
                  <a:lnTo>
                    <a:pt x="3771" y="4394"/>
                  </a:lnTo>
                </a:path>
                <a:path w="24129" h="4444">
                  <a:moveTo>
                    <a:pt x="3962" y="4394"/>
                  </a:moveTo>
                  <a:lnTo>
                    <a:pt x="7734" y="4394"/>
                  </a:lnTo>
                </a:path>
                <a:path w="24129" h="4444">
                  <a:moveTo>
                    <a:pt x="7924" y="4394"/>
                  </a:moveTo>
                  <a:lnTo>
                    <a:pt x="11696" y="4394"/>
                  </a:lnTo>
                </a:path>
                <a:path w="24129" h="4444">
                  <a:moveTo>
                    <a:pt x="11887" y="4394"/>
                  </a:moveTo>
                  <a:lnTo>
                    <a:pt x="15659" y="4394"/>
                  </a:lnTo>
                </a:path>
                <a:path w="24129" h="4444">
                  <a:moveTo>
                    <a:pt x="15849" y="4394"/>
                  </a:moveTo>
                  <a:lnTo>
                    <a:pt x="19621" y="4394"/>
                  </a:lnTo>
                </a:path>
                <a:path w="24129" h="4444">
                  <a:moveTo>
                    <a:pt x="19812" y="4394"/>
                  </a:moveTo>
                  <a:lnTo>
                    <a:pt x="23583" y="4394"/>
                  </a:lnTo>
                </a:path>
              </a:pathLst>
            </a:custGeom>
            <a:ln w="4852">
              <a:solidFill>
                <a:srgbClr val="221F1F"/>
              </a:solidFill>
            </a:ln>
          </p:spPr>
          <p:txBody>
            <a:bodyPr wrap="square" lIns="0" tIns="0" rIns="0" bIns="0" rtlCol="0"/>
            <a:lstStyle/>
            <a:p>
              <a:endParaRPr/>
            </a:p>
          </p:txBody>
        </p:sp>
        <p:sp>
          <p:nvSpPr>
            <p:cNvPr id="381" name="object 381"/>
            <p:cNvSpPr/>
            <p:nvPr/>
          </p:nvSpPr>
          <p:spPr>
            <a:xfrm>
              <a:off x="754265" y="2932455"/>
              <a:ext cx="19685" cy="0"/>
            </a:xfrm>
            <a:custGeom>
              <a:avLst/>
              <a:gdLst/>
              <a:ahLst/>
              <a:cxnLst/>
              <a:rect l="l" t="t" r="r" b="b"/>
              <a:pathLst>
                <a:path w="19684">
                  <a:moveTo>
                    <a:pt x="0" y="0"/>
                  </a:moveTo>
                  <a:lnTo>
                    <a:pt x="3771" y="0"/>
                  </a:lnTo>
                </a:path>
                <a:path w="19684">
                  <a:moveTo>
                    <a:pt x="3962" y="0"/>
                  </a:moveTo>
                  <a:lnTo>
                    <a:pt x="7734" y="0"/>
                  </a:lnTo>
                </a:path>
                <a:path w="19684">
                  <a:moveTo>
                    <a:pt x="7924" y="0"/>
                  </a:moveTo>
                  <a:lnTo>
                    <a:pt x="11696" y="0"/>
                  </a:lnTo>
                </a:path>
                <a:path w="19684">
                  <a:moveTo>
                    <a:pt x="11887" y="0"/>
                  </a:moveTo>
                  <a:lnTo>
                    <a:pt x="15659" y="0"/>
                  </a:lnTo>
                </a:path>
                <a:path w="19684">
                  <a:moveTo>
                    <a:pt x="15849" y="0"/>
                  </a:moveTo>
                  <a:lnTo>
                    <a:pt x="19621" y="0"/>
                  </a:lnTo>
                </a:path>
              </a:pathLst>
            </a:custGeom>
            <a:ln w="4847">
              <a:solidFill>
                <a:srgbClr val="221F1F"/>
              </a:solidFill>
            </a:ln>
          </p:spPr>
          <p:txBody>
            <a:bodyPr wrap="square" lIns="0" tIns="0" rIns="0" bIns="0" rtlCol="0"/>
            <a:lstStyle/>
            <a:p>
              <a:endParaRPr/>
            </a:p>
          </p:txBody>
        </p:sp>
        <p:sp>
          <p:nvSpPr>
            <p:cNvPr id="382" name="object 382"/>
            <p:cNvSpPr/>
            <p:nvPr/>
          </p:nvSpPr>
          <p:spPr>
            <a:xfrm>
              <a:off x="754265" y="2936849"/>
              <a:ext cx="15875" cy="0"/>
            </a:xfrm>
            <a:custGeom>
              <a:avLst/>
              <a:gdLst/>
              <a:ahLst/>
              <a:cxnLst/>
              <a:rect l="l" t="t" r="r" b="b"/>
              <a:pathLst>
                <a:path w="15875">
                  <a:moveTo>
                    <a:pt x="0" y="0"/>
                  </a:moveTo>
                  <a:lnTo>
                    <a:pt x="3771" y="0"/>
                  </a:lnTo>
                </a:path>
                <a:path w="15875">
                  <a:moveTo>
                    <a:pt x="3962" y="0"/>
                  </a:moveTo>
                  <a:lnTo>
                    <a:pt x="7734" y="0"/>
                  </a:lnTo>
                </a:path>
                <a:path w="15875">
                  <a:moveTo>
                    <a:pt x="7924" y="0"/>
                  </a:moveTo>
                  <a:lnTo>
                    <a:pt x="11696" y="0"/>
                  </a:lnTo>
                </a:path>
                <a:path w="15875">
                  <a:moveTo>
                    <a:pt x="11887" y="0"/>
                  </a:moveTo>
                  <a:lnTo>
                    <a:pt x="15659" y="0"/>
                  </a:lnTo>
                </a:path>
              </a:pathLst>
            </a:custGeom>
            <a:ln w="4850">
              <a:solidFill>
                <a:srgbClr val="221F1F"/>
              </a:solidFill>
            </a:ln>
          </p:spPr>
          <p:txBody>
            <a:bodyPr wrap="square" lIns="0" tIns="0" rIns="0" bIns="0" rtlCol="0"/>
            <a:lstStyle/>
            <a:p>
              <a:endParaRPr/>
            </a:p>
          </p:txBody>
        </p:sp>
        <p:sp>
          <p:nvSpPr>
            <p:cNvPr id="383" name="object 383"/>
            <p:cNvSpPr/>
            <p:nvPr/>
          </p:nvSpPr>
          <p:spPr>
            <a:xfrm>
              <a:off x="758228" y="2914865"/>
              <a:ext cx="31750" cy="0"/>
            </a:xfrm>
            <a:custGeom>
              <a:avLst/>
              <a:gdLst/>
              <a:ahLst/>
              <a:cxnLst/>
              <a:rect l="l" t="t" r="r" b="b"/>
              <a:pathLst>
                <a:path w="31750">
                  <a:moveTo>
                    <a:pt x="0" y="0"/>
                  </a:moveTo>
                  <a:lnTo>
                    <a:pt x="3771" y="0"/>
                  </a:lnTo>
                </a:path>
                <a:path w="31750">
                  <a:moveTo>
                    <a:pt x="3962" y="0"/>
                  </a:moveTo>
                  <a:lnTo>
                    <a:pt x="7734" y="0"/>
                  </a:lnTo>
                </a:path>
                <a:path w="31750">
                  <a:moveTo>
                    <a:pt x="7924" y="0"/>
                  </a:moveTo>
                  <a:lnTo>
                    <a:pt x="11696" y="0"/>
                  </a:lnTo>
                </a:path>
                <a:path w="31750">
                  <a:moveTo>
                    <a:pt x="11887" y="0"/>
                  </a:moveTo>
                  <a:lnTo>
                    <a:pt x="15659" y="0"/>
                  </a:lnTo>
                </a:path>
                <a:path w="31750">
                  <a:moveTo>
                    <a:pt x="15849" y="0"/>
                  </a:moveTo>
                  <a:lnTo>
                    <a:pt x="19621" y="0"/>
                  </a:lnTo>
                </a:path>
                <a:path w="31750">
                  <a:moveTo>
                    <a:pt x="19811" y="0"/>
                  </a:moveTo>
                  <a:lnTo>
                    <a:pt x="23583" y="0"/>
                  </a:lnTo>
                </a:path>
                <a:path w="31750">
                  <a:moveTo>
                    <a:pt x="23748" y="0"/>
                  </a:moveTo>
                  <a:lnTo>
                    <a:pt x="27533" y="0"/>
                  </a:lnTo>
                </a:path>
                <a:path w="31750">
                  <a:moveTo>
                    <a:pt x="27724" y="0"/>
                  </a:moveTo>
                  <a:lnTo>
                    <a:pt x="31495" y="0"/>
                  </a:lnTo>
                </a:path>
              </a:pathLst>
            </a:custGeom>
            <a:ln w="4852">
              <a:solidFill>
                <a:srgbClr val="221F1F"/>
              </a:solidFill>
            </a:ln>
          </p:spPr>
          <p:txBody>
            <a:bodyPr wrap="square" lIns="0" tIns="0" rIns="0" bIns="0" rtlCol="0"/>
            <a:lstStyle/>
            <a:p>
              <a:endParaRPr/>
            </a:p>
          </p:txBody>
        </p:sp>
        <p:sp>
          <p:nvSpPr>
            <p:cNvPr id="384" name="object 384"/>
            <p:cNvSpPr/>
            <p:nvPr/>
          </p:nvSpPr>
          <p:spPr>
            <a:xfrm>
              <a:off x="758228" y="2919247"/>
              <a:ext cx="27940" cy="0"/>
            </a:xfrm>
            <a:custGeom>
              <a:avLst/>
              <a:gdLst/>
              <a:ahLst/>
              <a:cxnLst/>
              <a:rect l="l" t="t" r="r" b="b"/>
              <a:pathLst>
                <a:path w="27940">
                  <a:moveTo>
                    <a:pt x="0" y="0"/>
                  </a:moveTo>
                  <a:lnTo>
                    <a:pt x="3771" y="0"/>
                  </a:lnTo>
                </a:path>
                <a:path w="27940">
                  <a:moveTo>
                    <a:pt x="3962" y="0"/>
                  </a:moveTo>
                  <a:lnTo>
                    <a:pt x="7734" y="0"/>
                  </a:lnTo>
                </a:path>
                <a:path w="27940">
                  <a:moveTo>
                    <a:pt x="7912" y="0"/>
                  </a:moveTo>
                  <a:lnTo>
                    <a:pt x="11696" y="0"/>
                  </a:lnTo>
                </a:path>
                <a:path w="27940">
                  <a:moveTo>
                    <a:pt x="11874" y="0"/>
                  </a:moveTo>
                  <a:lnTo>
                    <a:pt x="15659" y="0"/>
                  </a:lnTo>
                </a:path>
                <a:path w="27940">
                  <a:moveTo>
                    <a:pt x="15849" y="0"/>
                  </a:moveTo>
                  <a:lnTo>
                    <a:pt x="19621" y="0"/>
                  </a:lnTo>
                </a:path>
                <a:path w="27940">
                  <a:moveTo>
                    <a:pt x="19799" y="0"/>
                  </a:moveTo>
                  <a:lnTo>
                    <a:pt x="23583" y="0"/>
                  </a:lnTo>
                </a:path>
                <a:path w="27940">
                  <a:moveTo>
                    <a:pt x="23748" y="0"/>
                  </a:moveTo>
                  <a:lnTo>
                    <a:pt x="27533" y="0"/>
                  </a:lnTo>
                </a:path>
                <a:path w="27940">
                  <a:moveTo>
                    <a:pt x="3962" y="0"/>
                  </a:moveTo>
                  <a:lnTo>
                    <a:pt x="7734" y="0"/>
                  </a:lnTo>
                </a:path>
                <a:path w="27940">
                  <a:moveTo>
                    <a:pt x="7912" y="0"/>
                  </a:moveTo>
                  <a:lnTo>
                    <a:pt x="11696" y="0"/>
                  </a:lnTo>
                </a:path>
                <a:path w="27940">
                  <a:moveTo>
                    <a:pt x="11874" y="0"/>
                  </a:moveTo>
                  <a:lnTo>
                    <a:pt x="15659" y="0"/>
                  </a:lnTo>
                </a:path>
                <a:path w="27940">
                  <a:moveTo>
                    <a:pt x="15849" y="0"/>
                  </a:moveTo>
                  <a:lnTo>
                    <a:pt x="19621" y="0"/>
                  </a:lnTo>
                </a:path>
              </a:pathLst>
            </a:custGeom>
            <a:ln w="4847">
              <a:solidFill>
                <a:srgbClr val="221F1F"/>
              </a:solidFill>
            </a:ln>
          </p:spPr>
          <p:txBody>
            <a:bodyPr wrap="square" lIns="0" tIns="0" rIns="0" bIns="0" rtlCol="0"/>
            <a:lstStyle/>
            <a:p>
              <a:endParaRPr/>
            </a:p>
          </p:txBody>
        </p:sp>
        <p:sp>
          <p:nvSpPr>
            <p:cNvPr id="385" name="object 385"/>
            <p:cNvSpPr/>
            <p:nvPr/>
          </p:nvSpPr>
          <p:spPr>
            <a:xfrm>
              <a:off x="758228" y="2923654"/>
              <a:ext cx="24130" cy="0"/>
            </a:xfrm>
            <a:custGeom>
              <a:avLst/>
              <a:gdLst/>
              <a:ahLst/>
              <a:cxnLst/>
              <a:rect l="l" t="t" r="r" b="b"/>
              <a:pathLst>
                <a:path w="24129">
                  <a:moveTo>
                    <a:pt x="0" y="0"/>
                  </a:moveTo>
                  <a:lnTo>
                    <a:pt x="3771" y="0"/>
                  </a:lnTo>
                </a:path>
                <a:path w="24129">
                  <a:moveTo>
                    <a:pt x="3962" y="0"/>
                  </a:moveTo>
                  <a:lnTo>
                    <a:pt x="7734" y="0"/>
                  </a:lnTo>
                </a:path>
                <a:path w="24129">
                  <a:moveTo>
                    <a:pt x="7924" y="0"/>
                  </a:moveTo>
                  <a:lnTo>
                    <a:pt x="11696" y="0"/>
                  </a:lnTo>
                </a:path>
                <a:path w="24129">
                  <a:moveTo>
                    <a:pt x="11887" y="0"/>
                  </a:moveTo>
                  <a:lnTo>
                    <a:pt x="15659" y="0"/>
                  </a:lnTo>
                </a:path>
                <a:path w="24129">
                  <a:moveTo>
                    <a:pt x="15849" y="0"/>
                  </a:moveTo>
                  <a:lnTo>
                    <a:pt x="19621" y="0"/>
                  </a:lnTo>
                </a:path>
                <a:path w="24129">
                  <a:moveTo>
                    <a:pt x="19811" y="0"/>
                  </a:moveTo>
                  <a:lnTo>
                    <a:pt x="23583" y="0"/>
                  </a:lnTo>
                </a:path>
              </a:pathLst>
            </a:custGeom>
            <a:ln w="4852">
              <a:solidFill>
                <a:srgbClr val="221F1F"/>
              </a:solidFill>
            </a:ln>
          </p:spPr>
          <p:txBody>
            <a:bodyPr wrap="square" lIns="0" tIns="0" rIns="0" bIns="0" rtlCol="0"/>
            <a:lstStyle/>
            <a:p>
              <a:endParaRPr/>
            </a:p>
          </p:txBody>
        </p:sp>
        <p:sp>
          <p:nvSpPr>
            <p:cNvPr id="386" name="object 386"/>
            <p:cNvSpPr/>
            <p:nvPr/>
          </p:nvSpPr>
          <p:spPr>
            <a:xfrm>
              <a:off x="825538" y="2954426"/>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87" name="object 387"/>
            <p:cNvSpPr/>
            <p:nvPr/>
          </p:nvSpPr>
          <p:spPr>
            <a:xfrm>
              <a:off x="829500" y="29148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388" name="object 388"/>
            <p:cNvSpPr/>
            <p:nvPr/>
          </p:nvSpPr>
          <p:spPr>
            <a:xfrm>
              <a:off x="829500" y="2950044"/>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389" name="object 389"/>
            <p:cNvSpPr/>
            <p:nvPr/>
          </p:nvSpPr>
          <p:spPr>
            <a:xfrm>
              <a:off x="829500" y="2954426"/>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90" name="object 390"/>
            <p:cNvSpPr/>
            <p:nvPr/>
          </p:nvSpPr>
          <p:spPr>
            <a:xfrm>
              <a:off x="833462" y="29148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391" name="object 391"/>
            <p:cNvSpPr/>
            <p:nvPr/>
          </p:nvSpPr>
          <p:spPr>
            <a:xfrm>
              <a:off x="833462" y="2950044"/>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392" name="object 392"/>
            <p:cNvSpPr/>
            <p:nvPr/>
          </p:nvSpPr>
          <p:spPr>
            <a:xfrm>
              <a:off x="833462" y="2954426"/>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93" name="object 393"/>
            <p:cNvSpPr/>
            <p:nvPr/>
          </p:nvSpPr>
          <p:spPr>
            <a:xfrm>
              <a:off x="837425" y="29148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394" name="object 394"/>
            <p:cNvSpPr/>
            <p:nvPr/>
          </p:nvSpPr>
          <p:spPr>
            <a:xfrm>
              <a:off x="837425" y="2950044"/>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395" name="object 395"/>
            <p:cNvSpPr/>
            <p:nvPr/>
          </p:nvSpPr>
          <p:spPr>
            <a:xfrm>
              <a:off x="837425" y="2954426"/>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396" name="object 396"/>
            <p:cNvSpPr/>
            <p:nvPr/>
          </p:nvSpPr>
          <p:spPr>
            <a:xfrm>
              <a:off x="841400" y="29148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397" name="object 397"/>
            <p:cNvSpPr/>
            <p:nvPr/>
          </p:nvSpPr>
          <p:spPr>
            <a:xfrm>
              <a:off x="833462" y="2919247"/>
              <a:ext cx="12065" cy="0"/>
            </a:xfrm>
            <a:custGeom>
              <a:avLst/>
              <a:gdLst/>
              <a:ahLst/>
              <a:cxnLst/>
              <a:rect l="l" t="t" r="r" b="b"/>
              <a:pathLst>
                <a:path w="12065">
                  <a:moveTo>
                    <a:pt x="0" y="0"/>
                  </a:moveTo>
                  <a:lnTo>
                    <a:pt x="3771" y="0"/>
                  </a:lnTo>
                </a:path>
                <a:path w="12065">
                  <a:moveTo>
                    <a:pt x="3962" y="0"/>
                  </a:moveTo>
                  <a:lnTo>
                    <a:pt x="7734" y="0"/>
                  </a:lnTo>
                </a:path>
                <a:path w="12065">
                  <a:moveTo>
                    <a:pt x="7937" y="0"/>
                  </a:moveTo>
                  <a:lnTo>
                    <a:pt x="11709" y="0"/>
                  </a:lnTo>
                </a:path>
              </a:pathLst>
            </a:custGeom>
            <a:ln w="4847">
              <a:solidFill>
                <a:srgbClr val="221F1F"/>
              </a:solidFill>
            </a:ln>
          </p:spPr>
          <p:txBody>
            <a:bodyPr wrap="square" lIns="0" tIns="0" rIns="0" bIns="0" rtlCol="0"/>
            <a:lstStyle/>
            <a:p>
              <a:endParaRPr/>
            </a:p>
          </p:txBody>
        </p:sp>
        <p:sp>
          <p:nvSpPr>
            <p:cNvPr id="398" name="object 398"/>
            <p:cNvSpPr/>
            <p:nvPr/>
          </p:nvSpPr>
          <p:spPr>
            <a:xfrm>
              <a:off x="833462" y="2923654"/>
              <a:ext cx="12065" cy="22225"/>
            </a:xfrm>
            <a:custGeom>
              <a:avLst/>
              <a:gdLst/>
              <a:ahLst/>
              <a:cxnLst/>
              <a:rect l="l" t="t" r="r" b="b"/>
              <a:pathLst>
                <a:path w="12065" h="22225">
                  <a:moveTo>
                    <a:pt x="3962" y="0"/>
                  </a:moveTo>
                  <a:lnTo>
                    <a:pt x="7734" y="0"/>
                  </a:lnTo>
                </a:path>
                <a:path w="12065" h="22225">
                  <a:moveTo>
                    <a:pt x="7937" y="0"/>
                  </a:moveTo>
                  <a:lnTo>
                    <a:pt x="11709" y="0"/>
                  </a:lnTo>
                </a:path>
                <a:path w="12065" h="22225">
                  <a:moveTo>
                    <a:pt x="0" y="21996"/>
                  </a:moveTo>
                  <a:lnTo>
                    <a:pt x="3771" y="21996"/>
                  </a:lnTo>
                </a:path>
                <a:path w="12065" h="22225">
                  <a:moveTo>
                    <a:pt x="3962" y="21996"/>
                  </a:moveTo>
                  <a:lnTo>
                    <a:pt x="7734" y="21996"/>
                  </a:lnTo>
                </a:path>
                <a:path w="12065" h="22225">
                  <a:moveTo>
                    <a:pt x="7937" y="21996"/>
                  </a:moveTo>
                  <a:lnTo>
                    <a:pt x="11709" y="21996"/>
                  </a:lnTo>
                </a:path>
              </a:pathLst>
            </a:custGeom>
            <a:ln w="4852">
              <a:solidFill>
                <a:srgbClr val="221F1F"/>
              </a:solidFill>
            </a:ln>
          </p:spPr>
          <p:txBody>
            <a:bodyPr wrap="square" lIns="0" tIns="0" rIns="0" bIns="0" rtlCol="0"/>
            <a:lstStyle/>
            <a:p>
              <a:endParaRPr/>
            </a:p>
          </p:txBody>
        </p:sp>
        <p:sp>
          <p:nvSpPr>
            <p:cNvPr id="399" name="object 399"/>
            <p:cNvSpPr/>
            <p:nvPr/>
          </p:nvSpPr>
          <p:spPr>
            <a:xfrm>
              <a:off x="841400" y="292806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400" name="object 400"/>
            <p:cNvSpPr/>
            <p:nvPr/>
          </p:nvSpPr>
          <p:spPr>
            <a:xfrm>
              <a:off x="837425" y="2941256"/>
              <a:ext cx="8255" cy="0"/>
            </a:xfrm>
            <a:custGeom>
              <a:avLst/>
              <a:gdLst/>
              <a:ahLst/>
              <a:cxnLst/>
              <a:rect l="l" t="t" r="r" b="b"/>
              <a:pathLst>
                <a:path w="8255">
                  <a:moveTo>
                    <a:pt x="0" y="0"/>
                  </a:moveTo>
                  <a:lnTo>
                    <a:pt x="3771" y="0"/>
                  </a:lnTo>
                </a:path>
                <a:path w="8255">
                  <a:moveTo>
                    <a:pt x="3975" y="0"/>
                  </a:moveTo>
                  <a:lnTo>
                    <a:pt x="7747" y="0"/>
                  </a:lnTo>
                </a:path>
              </a:pathLst>
            </a:custGeom>
            <a:ln w="4852">
              <a:solidFill>
                <a:srgbClr val="221F1F"/>
              </a:solidFill>
            </a:ln>
          </p:spPr>
          <p:txBody>
            <a:bodyPr wrap="square" lIns="0" tIns="0" rIns="0" bIns="0" rtlCol="0"/>
            <a:lstStyle/>
            <a:p>
              <a:endParaRPr/>
            </a:p>
          </p:txBody>
        </p:sp>
        <p:sp>
          <p:nvSpPr>
            <p:cNvPr id="401" name="object 401"/>
            <p:cNvSpPr/>
            <p:nvPr/>
          </p:nvSpPr>
          <p:spPr>
            <a:xfrm>
              <a:off x="841400" y="2936849"/>
              <a:ext cx="3810" cy="13335"/>
            </a:xfrm>
            <a:custGeom>
              <a:avLst/>
              <a:gdLst/>
              <a:ahLst/>
              <a:cxnLst/>
              <a:rect l="l" t="t" r="r" b="b"/>
              <a:pathLst>
                <a:path w="3809" h="13335">
                  <a:moveTo>
                    <a:pt x="0" y="0"/>
                  </a:moveTo>
                  <a:lnTo>
                    <a:pt x="3771" y="0"/>
                  </a:lnTo>
                </a:path>
                <a:path w="3809" h="13335">
                  <a:moveTo>
                    <a:pt x="0" y="13195"/>
                  </a:moveTo>
                  <a:lnTo>
                    <a:pt x="3771" y="13195"/>
                  </a:lnTo>
                </a:path>
              </a:pathLst>
            </a:custGeom>
            <a:ln w="4850">
              <a:solidFill>
                <a:srgbClr val="221F1F"/>
              </a:solidFill>
            </a:ln>
          </p:spPr>
          <p:txBody>
            <a:bodyPr wrap="square" lIns="0" tIns="0" rIns="0" bIns="0" rtlCol="0"/>
            <a:lstStyle/>
            <a:p>
              <a:endParaRPr/>
            </a:p>
          </p:txBody>
        </p:sp>
        <p:sp>
          <p:nvSpPr>
            <p:cNvPr id="402" name="object 402"/>
            <p:cNvSpPr/>
            <p:nvPr/>
          </p:nvSpPr>
          <p:spPr>
            <a:xfrm>
              <a:off x="841400" y="2954426"/>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403" name="object 403"/>
            <p:cNvSpPr/>
            <p:nvPr/>
          </p:nvSpPr>
          <p:spPr>
            <a:xfrm>
              <a:off x="845324" y="291486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404" name="object 404"/>
            <p:cNvSpPr/>
            <p:nvPr/>
          </p:nvSpPr>
          <p:spPr>
            <a:xfrm>
              <a:off x="845324" y="2919247"/>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405" name="object 405"/>
            <p:cNvSpPr/>
            <p:nvPr/>
          </p:nvSpPr>
          <p:spPr>
            <a:xfrm>
              <a:off x="845324" y="2923654"/>
              <a:ext cx="3810" cy="4445"/>
            </a:xfrm>
            <a:custGeom>
              <a:avLst/>
              <a:gdLst/>
              <a:ahLst/>
              <a:cxnLst/>
              <a:rect l="l" t="t" r="r" b="b"/>
              <a:pathLst>
                <a:path w="3809" h="4444">
                  <a:moveTo>
                    <a:pt x="0" y="0"/>
                  </a:moveTo>
                  <a:lnTo>
                    <a:pt x="3784" y="0"/>
                  </a:lnTo>
                </a:path>
                <a:path w="3809" h="4444">
                  <a:moveTo>
                    <a:pt x="0" y="4394"/>
                  </a:moveTo>
                  <a:lnTo>
                    <a:pt x="3784" y="4394"/>
                  </a:lnTo>
                </a:path>
              </a:pathLst>
            </a:custGeom>
            <a:ln w="4852">
              <a:solidFill>
                <a:srgbClr val="221F1F"/>
              </a:solidFill>
            </a:ln>
          </p:spPr>
          <p:txBody>
            <a:bodyPr wrap="square" lIns="0" tIns="0" rIns="0" bIns="0" rtlCol="0"/>
            <a:lstStyle/>
            <a:p>
              <a:endParaRPr/>
            </a:p>
          </p:txBody>
        </p:sp>
        <p:sp>
          <p:nvSpPr>
            <p:cNvPr id="406" name="object 406"/>
            <p:cNvSpPr/>
            <p:nvPr/>
          </p:nvSpPr>
          <p:spPr>
            <a:xfrm>
              <a:off x="845324" y="2932455"/>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407" name="object 407"/>
            <p:cNvSpPr/>
            <p:nvPr/>
          </p:nvSpPr>
          <p:spPr>
            <a:xfrm>
              <a:off x="845324" y="2936849"/>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408" name="object 408"/>
            <p:cNvSpPr/>
            <p:nvPr/>
          </p:nvSpPr>
          <p:spPr>
            <a:xfrm>
              <a:off x="845324" y="2941243"/>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409" name="object 409"/>
            <p:cNvSpPr/>
            <p:nvPr/>
          </p:nvSpPr>
          <p:spPr>
            <a:xfrm>
              <a:off x="845324" y="2945650"/>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410" name="object 410"/>
            <p:cNvSpPr/>
            <p:nvPr/>
          </p:nvSpPr>
          <p:spPr>
            <a:xfrm>
              <a:off x="845324" y="2950044"/>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411" name="object 411"/>
            <p:cNvSpPr/>
            <p:nvPr/>
          </p:nvSpPr>
          <p:spPr>
            <a:xfrm>
              <a:off x="845324" y="2954426"/>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412" name="object 412"/>
            <p:cNvSpPr/>
            <p:nvPr/>
          </p:nvSpPr>
          <p:spPr>
            <a:xfrm>
              <a:off x="849299" y="29148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413" name="object 413"/>
            <p:cNvSpPr/>
            <p:nvPr/>
          </p:nvSpPr>
          <p:spPr>
            <a:xfrm>
              <a:off x="849299" y="2919247"/>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414" name="object 414"/>
            <p:cNvSpPr/>
            <p:nvPr/>
          </p:nvSpPr>
          <p:spPr>
            <a:xfrm>
              <a:off x="849299" y="2923654"/>
              <a:ext cx="3810" cy="4445"/>
            </a:xfrm>
            <a:custGeom>
              <a:avLst/>
              <a:gdLst/>
              <a:ahLst/>
              <a:cxnLst/>
              <a:rect l="l" t="t" r="r" b="b"/>
              <a:pathLst>
                <a:path w="3809" h="4444">
                  <a:moveTo>
                    <a:pt x="0" y="0"/>
                  </a:moveTo>
                  <a:lnTo>
                    <a:pt x="3771" y="0"/>
                  </a:lnTo>
                </a:path>
                <a:path w="3809" h="4444">
                  <a:moveTo>
                    <a:pt x="0" y="4394"/>
                  </a:moveTo>
                  <a:lnTo>
                    <a:pt x="3771" y="4394"/>
                  </a:lnTo>
                </a:path>
              </a:pathLst>
            </a:custGeom>
            <a:ln w="4852">
              <a:solidFill>
                <a:srgbClr val="221F1F"/>
              </a:solidFill>
            </a:ln>
          </p:spPr>
          <p:txBody>
            <a:bodyPr wrap="square" lIns="0" tIns="0" rIns="0" bIns="0" rtlCol="0"/>
            <a:lstStyle/>
            <a:p>
              <a:endParaRPr/>
            </a:p>
          </p:txBody>
        </p:sp>
        <p:sp>
          <p:nvSpPr>
            <p:cNvPr id="415" name="object 415"/>
            <p:cNvSpPr/>
            <p:nvPr/>
          </p:nvSpPr>
          <p:spPr>
            <a:xfrm>
              <a:off x="849299" y="293245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416" name="object 416"/>
            <p:cNvSpPr/>
            <p:nvPr/>
          </p:nvSpPr>
          <p:spPr>
            <a:xfrm>
              <a:off x="849299" y="2936849"/>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417" name="object 417"/>
            <p:cNvSpPr/>
            <p:nvPr/>
          </p:nvSpPr>
          <p:spPr>
            <a:xfrm>
              <a:off x="849299" y="294124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418" name="object 418"/>
            <p:cNvSpPr/>
            <p:nvPr/>
          </p:nvSpPr>
          <p:spPr>
            <a:xfrm>
              <a:off x="849299" y="2945650"/>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419" name="object 419"/>
            <p:cNvSpPr/>
            <p:nvPr/>
          </p:nvSpPr>
          <p:spPr>
            <a:xfrm>
              <a:off x="849299" y="2950044"/>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420" name="object 420"/>
            <p:cNvSpPr/>
            <p:nvPr/>
          </p:nvSpPr>
          <p:spPr>
            <a:xfrm>
              <a:off x="849299" y="2954426"/>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421" name="object 421"/>
            <p:cNvSpPr/>
            <p:nvPr/>
          </p:nvSpPr>
          <p:spPr>
            <a:xfrm>
              <a:off x="853262" y="29148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422" name="object 422"/>
            <p:cNvSpPr/>
            <p:nvPr/>
          </p:nvSpPr>
          <p:spPr>
            <a:xfrm>
              <a:off x="853262" y="293245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423" name="object 423"/>
            <p:cNvSpPr/>
            <p:nvPr/>
          </p:nvSpPr>
          <p:spPr>
            <a:xfrm>
              <a:off x="853262" y="2936849"/>
              <a:ext cx="3810" cy="13335"/>
            </a:xfrm>
            <a:custGeom>
              <a:avLst/>
              <a:gdLst/>
              <a:ahLst/>
              <a:cxnLst/>
              <a:rect l="l" t="t" r="r" b="b"/>
              <a:pathLst>
                <a:path w="3809" h="13335">
                  <a:moveTo>
                    <a:pt x="0" y="0"/>
                  </a:moveTo>
                  <a:lnTo>
                    <a:pt x="3771" y="0"/>
                  </a:lnTo>
                </a:path>
                <a:path w="3809" h="13335">
                  <a:moveTo>
                    <a:pt x="0" y="13195"/>
                  </a:moveTo>
                  <a:lnTo>
                    <a:pt x="3771" y="13195"/>
                  </a:lnTo>
                </a:path>
              </a:pathLst>
            </a:custGeom>
            <a:ln w="4850">
              <a:solidFill>
                <a:srgbClr val="221F1F"/>
              </a:solidFill>
            </a:ln>
          </p:spPr>
          <p:txBody>
            <a:bodyPr wrap="square" lIns="0" tIns="0" rIns="0" bIns="0" rtlCol="0"/>
            <a:lstStyle/>
            <a:p>
              <a:endParaRPr/>
            </a:p>
          </p:txBody>
        </p:sp>
        <p:sp>
          <p:nvSpPr>
            <p:cNvPr id="424" name="object 424"/>
            <p:cNvSpPr/>
            <p:nvPr/>
          </p:nvSpPr>
          <p:spPr>
            <a:xfrm>
              <a:off x="853262" y="2954426"/>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425" name="object 425"/>
            <p:cNvSpPr/>
            <p:nvPr/>
          </p:nvSpPr>
          <p:spPr>
            <a:xfrm>
              <a:off x="857224" y="29148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426" name="object 426"/>
            <p:cNvSpPr/>
            <p:nvPr/>
          </p:nvSpPr>
          <p:spPr>
            <a:xfrm>
              <a:off x="857224" y="293245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427" name="object 427"/>
            <p:cNvSpPr/>
            <p:nvPr/>
          </p:nvSpPr>
          <p:spPr>
            <a:xfrm>
              <a:off x="857224" y="2936849"/>
              <a:ext cx="3810" cy="13335"/>
            </a:xfrm>
            <a:custGeom>
              <a:avLst/>
              <a:gdLst/>
              <a:ahLst/>
              <a:cxnLst/>
              <a:rect l="l" t="t" r="r" b="b"/>
              <a:pathLst>
                <a:path w="3809" h="13335">
                  <a:moveTo>
                    <a:pt x="0" y="0"/>
                  </a:moveTo>
                  <a:lnTo>
                    <a:pt x="3771" y="0"/>
                  </a:lnTo>
                </a:path>
                <a:path w="3809" h="13335">
                  <a:moveTo>
                    <a:pt x="0" y="13195"/>
                  </a:moveTo>
                  <a:lnTo>
                    <a:pt x="3771" y="13195"/>
                  </a:lnTo>
                </a:path>
              </a:pathLst>
            </a:custGeom>
            <a:ln w="4850">
              <a:solidFill>
                <a:srgbClr val="221F1F"/>
              </a:solidFill>
            </a:ln>
          </p:spPr>
          <p:txBody>
            <a:bodyPr wrap="square" lIns="0" tIns="0" rIns="0" bIns="0" rtlCol="0"/>
            <a:lstStyle/>
            <a:p>
              <a:endParaRPr/>
            </a:p>
          </p:txBody>
        </p:sp>
        <p:sp>
          <p:nvSpPr>
            <p:cNvPr id="428" name="object 428"/>
            <p:cNvSpPr/>
            <p:nvPr/>
          </p:nvSpPr>
          <p:spPr>
            <a:xfrm>
              <a:off x="857224" y="2954426"/>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429" name="object 429"/>
            <p:cNvSpPr/>
            <p:nvPr/>
          </p:nvSpPr>
          <p:spPr>
            <a:xfrm>
              <a:off x="861187" y="29148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430" name="object 430"/>
            <p:cNvSpPr/>
            <p:nvPr/>
          </p:nvSpPr>
          <p:spPr>
            <a:xfrm>
              <a:off x="861187" y="293245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431" name="object 431"/>
            <p:cNvSpPr/>
            <p:nvPr/>
          </p:nvSpPr>
          <p:spPr>
            <a:xfrm>
              <a:off x="861187" y="2936849"/>
              <a:ext cx="3810" cy="13335"/>
            </a:xfrm>
            <a:custGeom>
              <a:avLst/>
              <a:gdLst/>
              <a:ahLst/>
              <a:cxnLst/>
              <a:rect l="l" t="t" r="r" b="b"/>
              <a:pathLst>
                <a:path w="3809" h="13335">
                  <a:moveTo>
                    <a:pt x="0" y="0"/>
                  </a:moveTo>
                  <a:lnTo>
                    <a:pt x="3771" y="0"/>
                  </a:lnTo>
                </a:path>
                <a:path w="3809" h="13335">
                  <a:moveTo>
                    <a:pt x="0" y="13195"/>
                  </a:moveTo>
                  <a:lnTo>
                    <a:pt x="3771" y="13195"/>
                  </a:lnTo>
                </a:path>
              </a:pathLst>
            </a:custGeom>
            <a:ln w="4850">
              <a:solidFill>
                <a:srgbClr val="221F1F"/>
              </a:solidFill>
            </a:ln>
          </p:spPr>
          <p:txBody>
            <a:bodyPr wrap="square" lIns="0" tIns="0" rIns="0" bIns="0" rtlCol="0"/>
            <a:lstStyle/>
            <a:p>
              <a:endParaRPr/>
            </a:p>
          </p:txBody>
        </p:sp>
        <p:sp>
          <p:nvSpPr>
            <p:cNvPr id="432" name="object 432"/>
            <p:cNvSpPr/>
            <p:nvPr/>
          </p:nvSpPr>
          <p:spPr>
            <a:xfrm>
              <a:off x="861187" y="2954426"/>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433" name="object 433"/>
            <p:cNvSpPr/>
            <p:nvPr/>
          </p:nvSpPr>
          <p:spPr>
            <a:xfrm>
              <a:off x="865149" y="29148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434" name="object 434"/>
            <p:cNvSpPr/>
            <p:nvPr/>
          </p:nvSpPr>
          <p:spPr>
            <a:xfrm>
              <a:off x="865149" y="293245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435" name="object 435"/>
            <p:cNvSpPr/>
            <p:nvPr/>
          </p:nvSpPr>
          <p:spPr>
            <a:xfrm>
              <a:off x="865149" y="2936849"/>
              <a:ext cx="3810" cy="13335"/>
            </a:xfrm>
            <a:custGeom>
              <a:avLst/>
              <a:gdLst/>
              <a:ahLst/>
              <a:cxnLst/>
              <a:rect l="l" t="t" r="r" b="b"/>
              <a:pathLst>
                <a:path w="3809" h="13335">
                  <a:moveTo>
                    <a:pt x="0" y="0"/>
                  </a:moveTo>
                  <a:lnTo>
                    <a:pt x="3771" y="0"/>
                  </a:lnTo>
                </a:path>
                <a:path w="3809" h="13335">
                  <a:moveTo>
                    <a:pt x="0" y="13195"/>
                  </a:moveTo>
                  <a:lnTo>
                    <a:pt x="3771" y="13195"/>
                  </a:lnTo>
                </a:path>
              </a:pathLst>
            </a:custGeom>
            <a:ln w="4850">
              <a:solidFill>
                <a:srgbClr val="221F1F"/>
              </a:solidFill>
            </a:ln>
          </p:spPr>
          <p:txBody>
            <a:bodyPr wrap="square" lIns="0" tIns="0" rIns="0" bIns="0" rtlCol="0"/>
            <a:lstStyle/>
            <a:p>
              <a:endParaRPr/>
            </a:p>
          </p:txBody>
        </p:sp>
        <p:sp>
          <p:nvSpPr>
            <p:cNvPr id="436" name="object 436"/>
            <p:cNvSpPr/>
            <p:nvPr/>
          </p:nvSpPr>
          <p:spPr>
            <a:xfrm>
              <a:off x="865149" y="2954426"/>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437" name="object 437"/>
            <p:cNvSpPr/>
            <p:nvPr/>
          </p:nvSpPr>
          <p:spPr>
            <a:xfrm>
              <a:off x="869111" y="291486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438" name="object 438"/>
            <p:cNvSpPr/>
            <p:nvPr/>
          </p:nvSpPr>
          <p:spPr>
            <a:xfrm>
              <a:off x="869111" y="2932455"/>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439" name="object 439"/>
            <p:cNvSpPr/>
            <p:nvPr/>
          </p:nvSpPr>
          <p:spPr>
            <a:xfrm>
              <a:off x="869111" y="2936849"/>
              <a:ext cx="3810" cy="13335"/>
            </a:xfrm>
            <a:custGeom>
              <a:avLst/>
              <a:gdLst/>
              <a:ahLst/>
              <a:cxnLst/>
              <a:rect l="l" t="t" r="r" b="b"/>
              <a:pathLst>
                <a:path w="3809" h="13335">
                  <a:moveTo>
                    <a:pt x="0" y="0"/>
                  </a:moveTo>
                  <a:lnTo>
                    <a:pt x="3784" y="0"/>
                  </a:lnTo>
                </a:path>
                <a:path w="3809" h="13335">
                  <a:moveTo>
                    <a:pt x="0" y="13195"/>
                  </a:moveTo>
                  <a:lnTo>
                    <a:pt x="3784" y="13195"/>
                  </a:lnTo>
                </a:path>
              </a:pathLst>
            </a:custGeom>
            <a:ln w="4850">
              <a:solidFill>
                <a:srgbClr val="221F1F"/>
              </a:solidFill>
            </a:ln>
          </p:spPr>
          <p:txBody>
            <a:bodyPr wrap="square" lIns="0" tIns="0" rIns="0" bIns="0" rtlCol="0"/>
            <a:lstStyle/>
            <a:p>
              <a:endParaRPr/>
            </a:p>
          </p:txBody>
        </p:sp>
        <p:sp>
          <p:nvSpPr>
            <p:cNvPr id="440" name="object 440"/>
            <p:cNvSpPr/>
            <p:nvPr/>
          </p:nvSpPr>
          <p:spPr>
            <a:xfrm>
              <a:off x="869111" y="2954426"/>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441" name="object 441"/>
            <p:cNvSpPr/>
            <p:nvPr/>
          </p:nvSpPr>
          <p:spPr>
            <a:xfrm>
              <a:off x="873086" y="29148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442" name="object 442"/>
            <p:cNvSpPr/>
            <p:nvPr/>
          </p:nvSpPr>
          <p:spPr>
            <a:xfrm>
              <a:off x="853262" y="2919247"/>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49" y="0"/>
                  </a:moveTo>
                  <a:lnTo>
                    <a:pt x="19634" y="0"/>
                  </a:lnTo>
                </a:path>
                <a:path w="24130">
                  <a:moveTo>
                    <a:pt x="19824" y="0"/>
                  </a:moveTo>
                  <a:lnTo>
                    <a:pt x="23596" y="0"/>
                  </a:lnTo>
                </a:path>
              </a:pathLst>
            </a:custGeom>
            <a:ln w="4847">
              <a:solidFill>
                <a:srgbClr val="221F1F"/>
              </a:solidFill>
            </a:ln>
          </p:spPr>
          <p:txBody>
            <a:bodyPr wrap="square" lIns="0" tIns="0" rIns="0" bIns="0" rtlCol="0"/>
            <a:lstStyle/>
            <a:p>
              <a:endParaRPr/>
            </a:p>
          </p:txBody>
        </p:sp>
        <p:sp>
          <p:nvSpPr>
            <p:cNvPr id="443" name="object 443"/>
            <p:cNvSpPr/>
            <p:nvPr/>
          </p:nvSpPr>
          <p:spPr>
            <a:xfrm>
              <a:off x="853262" y="2923654"/>
              <a:ext cx="24130" cy="22225"/>
            </a:xfrm>
            <a:custGeom>
              <a:avLst/>
              <a:gdLst/>
              <a:ahLst/>
              <a:cxnLst/>
              <a:rect l="l" t="t" r="r" b="b"/>
              <a:pathLst>
                <a:path w="24130" h="22225">
                  <a:moveTo>
                    <a:pt x="0" y="0"/>
                  </a:moveTo>
                  <a:lnTo>
                    <a:pt x="3771" y="0"/>
                  </a:lnTo>
                </a:path>
                <a:path w="24130" h="22225">
                  <a:moveTo>
                    <a:pt x="3962" y="0"/>
                  </a:moveTo>
                  <a:lnTo>
                    <a:pt x="7734" y="0"/>
                  </a:lnTo>
                </a:path>
                <a:path w="24130" h="22225">
                  <a:moveTo>
                    <a:pt x="7924" y="0"/>
                  </a:moveTo>
                  <a:lnTo>
                    <a:pt x="11696" y="0"/>
                  </a:lnTo>
                </a:path>
                <a:path w="24130" h="22225">
                  <a:moveTo>
                    <a:pt x="11887" y="0"/>
                  </a:moveTo>
                  <a:lnTo>
                    <a:pt x="15659" y="0"/>
                  </a:lnTo>
                </a:path>
                <a:path w="24130" h="22225">
                  <a:moveTo>
                    <a:pt x="15849" y="0"/>
                  </a:moveTo>
                  <a:lnTo>
                    <a:pt x="19634" y="0"/>
                  </a:lnTo>
                </a:path>
                <a:path w="24130" h="22225">
                  <a:moveTo>
                    <a:pt x="19824" y="0"/>
                  </a:moveTo>
                  <a:lnTo>
                    <a:pt x="23596" y="0"/>
                  </a:lnTo>
                </a:path>
                <a:path w="24130" h="22225">
                  <a:moveTo>
                    <a:pt x="0" y="21996"/>
                  </a:moveTo>
                  <a:lnTo>
                    <a:pt x="3771" y="21996"/>
                  </a:lnTo>
                </a:path>
                <a:path w="24130" h="22225">
                  <a:moveTo>
                    <a:pt x="3962" y="21996"/>
                  </a:moveTo>
                  <a:lnTo>
                    <a:pt x="7734" y="21996"/>
                  </a:lnTo>
                </a:path>
                <a:path w="24130" h="22225">
                  <a:moveTo>
                    <a:pt x="7924" y="21996"/>
                  </a:moveTo>
                  <a:lnTo>
                    <a:pt x="11696" y="21996"/>
                  </a:lnTo>
                </a:path>
                <a:path w="24130" h="22225">
                  <a:moveTo>
                    <a:pt x="11887" y="21996"/>
                  </a:moveTo>
                  <a:lnTo>
                    <a:pt x="15659" y="21996"/>
                  </a:lnTo>
                </a:path>
                <a:path w="24130" h="22225">
                  <a:moveTo>
                    <a:pt x="15849" y="21996"/>
                  </a:moveTo>
                  <a:lnTo>
                    <a:pt x="19634" y="21996"/>
                  </a:lnTo>
                </a:path>
                <a:path w="24130" h="22225">
                  <a:moveTo>
                    <a:pt x="19824" y="21996"/>
                  </a:moveTo>
                  <a:lnTo>
                    <a:pt x="23596" y="21996"/>
                  </a:lnTo>
                </a:path>
              </a:pathLst>
            </a:custGeom>
            <a:ln w="4852">
              <a:solidFill>
                <a:srgbClr val="221F1F"/>
              </a:solidFill>
            </a:ln>
          </p:spPr>
          <p:txBody>
            <a:bodyPr wrap="square" lIns="0" tIns="0" rIns="0" bIns="0" rtlCol="0"/>
            <a:lstStyle/>
            <a:p>
              <a:endParaRPr/>
            </a:p>
          </p:txBody>
        </p:sp>
        <p:sp>
          <p:nvSpPr>
            <p:cNvPr id="444" name="object 444"/>
            <p:cNvSpPr/>
            <p:nvPr/>
          </p:nvSpPr>
          <p:spPr>
            <a:xfrm>
              <a:off x="853262" y="2928061"/>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49" y="0"/>
                  </a:moveTo>
                  <a:lnTo>
                    <a:pt x="19634" y="0"/>
                  </a:lnTo>
                </a:path>
                <a:path w="24130">
                  <a:moveTo>
                    <a:pt x="19824" y="0"/>
                  </a:moveTo>
                  <a:lnTo>
                    <a:pt x="23596" y="0"/>
                  </a:lnTo>
                </a:path>
              </a:pathLst>
            </a:custGeom>
            <a:ln w="4847">
              <a:solidFill>
                <a:srgbClr val="221F1F"/>
              </a:solidFill>
            </a:ln>
          </p:spPr>
          <p:txBody>
            <a:bodyPr wrap="square" lIns="0" tIns="0" rIns="0" bIns="0" rtlCol="0"/>
            <a:lstStyle/>
            <a:p>
              <a:endParaRPr/>
            </a:p>
          </p:txBody>
        </p:sp>
        <p:sp>
          <p:nvSpPr>
            <p:cNvPr id="445" name="object 445"/>
            <p:cNvSpPr/>
            <p:nvPr/>
          </p:nvSpPr>
          <p:spPr>
            <a:xfrm>
              <a:off x="853262" y="2941256"/>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49" y="0"/>
                  </a:moveTo>
                  <a:lnTo>
                    <a:pt x="19634" y="0"/>
                  </a:lnTo>
                </a:path>
                <a:path w="24130">
                  <a:moveTo>
                    <a:pt x="19824" y="0"/>
                  </a:moveTo>
                  <a:lnTo>
                    <a:pt x="23596" y="0"/>
                  </a:lnTo>
                </a:path>
              </a:pathLst>
            </a:custGeom>
            <a:ln w="4852">
              <a:solidFill>
                <a:srgbClr val="221F1F"/>
              </a:solidFill>
            </a:ln>
          </p:spPr>
          <p:txBody>
            <a:bodyPr wrap="square" lIns="0" tIns="0" rIns="0" bIns="0" rtlCol="0"/>
            <a:lstStyle/>
            <a:p>
              <a:endParaRPr/>
            </a:p>
          </p:txBody>
        </p:sp>
        <p:sp>
          <p:nvSpPr>
            <p:cNvPr id="446" name="object 446"/>
            <p:cNvSpPr/>
            <p:nvPr/>
          </p:nvSpPr>
          <p:spPr>
            <a:xfrm>
              <a:off x="873086" y="293245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447" name="object 447"/>
            <p:cNvSpPr/>
            <p:nvPr/>
          </p:nvSpPr>
          <p:spPr>
            <a:xfrm>
              <a:off x="873086" y="2936849"/>
              <a:ext cx="3810" cy="13335"/>
            </a:xfrm>
            <a:custGeom>
              <a:avLst/>
              <a:gdLst/>
              <a:ahLst/>
              <a:cxnLst/>
              <a:rect l="l" t="t" r="r" b="b"/>
              <a:pathLst>
                <a:path w="3809" h="13335">
                  <a:moveTo>
                    <a:pt x="0" y="0"/>
                  </a:moveTo>
                  <a:lnTo>
                    <a:pt x="3771" y="0"/>
                  </a:lnTo>
                </a:path>
                <a:path w="3809" h="13335">
                  <a:moveTo>
                    <a:pt x="0" y="13195"/>
                  </a:moveTo>
                  <a:lnTo>
                    <a:pt x="3771" y="13195"/>
                  </a:lnTo>
                </a:path>
              </a:pathLst>
            </a:custGeom>
            <a:ln w="4850">
              <a:solidFill>
                <a:srgbClr val="221F1F"/>
              </a:solidFill>
            </a:ln>
          </p:spPr>
          <p:txBody>
            <a:bodyPr wrap="square" lIns="0" tIns="0" rIns="0" bIns="0" rtlCol="0"/>
            <a:lstStyle/>
            <a:p>
              <a:endParaRPr/>
            </a:p>
          </p:txBody>
        </p:sp>
        <p:sp>
          <p:nvSpPr>
            <p:cNvPr id="448" name="object 448"/>
            <p:cNvSpPr/>
            <p:nvPr/>
          </p:nvSpPr>
          <p:spPr>
            <a:xfrm>
              <a:off x="873086" y="2954426"/>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449" name="object 449"/>
            <p:cNvSpPr/>
            <p:nvPr/>
          </p:nvSpPr>
          <p:spPr>
            <a:xfrm>
              <a:off x="876998" y="291486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450" name="object 450"/>
            <p:cNvSpPr/>
            <p:nvPr/>
          </p:nvSpPr>
          <p:spPr>
            <a:xfrm>
              <a:off x="876998" y="2919247"/>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451" name="object 451"/>
            <p:cNvSpPr/>
            <p:nvPr/>
          </p:nvSpPr>
          <p:spPr>
            <a:xfrm>
              <a:off x="876998" y="2923654"/>
              <a:ext cx="3810" cy="4445"/>
            </a:xfrm>
            <a:custGeom>
              <a:avLst/>
              <a:gdLst/>
              <a:ahLst/>
              <a:cxnLst/>
              <a:rect l="l" t="t" r="r" b="b"/>
              <a:pathLst>
                <a:path w="3809" h="4444">
                  <a:moveTo>
                    <a:pt x="0" y="0"/>
                  </a:moveTo>
                  <a:lnTo>
                    <a:pt x="3784" y="0"/>
                  </a:lnTo>
                </a:path>
                <a:path w="3809" h="4444">
                  <a:moveTo>
                    <a:pt x="0" y="4394"/>
                  </a:moveTo>
                  <a:lnTo>
                    <a:pt x="3784" y="4394"/>
                  </a:lnTo>
                </a:path>
              </a:pathLst>
            </a:custGeom>
            <a:ln w="4852">
              <a:solidFill>
                <a:srgbClr val="221F1F"/>
              </a:solidFill>
            </a:ln>
          </p:spPr>
          <p:txBody>
            <a:bodyPr wrap="square" lIns="0" tIns="0" rIns="0" bIns="0" rtlCol="0"/>
            <a:lstStyle/>
            <a:p>
              <a:endParaRPr/>
            </a:p>
          </p:txBody>
        </p:sp>
        <p:sp>
          <p:nvSpPr>
            <p:cNvPr id="452" name="object 452"/>
            <p:cNvSpPr/>
            <p:nvPr/>
          </p:nvSpPr>
          <p:spPr>
            <a:xfrm>
              <a:off x="876998" y="2932455"/>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453" name="object 453"/>
            <p:cNvSpPr/>
            <p:nvPr/>
          </p:nvSpPr>
          <p:spPr>
            <a:xfrm>
              <a:off x="876998" y="2936849"/>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454" name="object 454"/>
            <p:cNvSpPr/>
            <p:nvPr/>
          </p:nvSpPr>
          <p:spPr>
            <a:xfrm>
              <a:off x="876998" y="2941243"/>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455" name="object 455"/>
            <p:cNvSpPr/>
            <p:nvPr/>
          </p:nvSpPr>
          <p:spPr>
            <a:xfrm>
              <a:off x="876998" y="2945650"/>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456" name="object 456"/>
            <p:cNvSpPr/>
            <p:nvPr/>
          </p:nvSpPr>
          <p:spPr>
            <a:xfrm>
              <a:off x="876998" y="2950044"/>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457" name="object 457"/>
            <p:cNvSpPr/>
            <p:nvPr/>
          </p:nvSpPr>
          <p:spPr>
            <a:xfrm>
              <a:off x="876998" y="2954426"/>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458" name="object 458"/>
            <p:cNvSpPr/>
            <p:nvPr/>
          </p:nvSpPr>
          <p:spPr>
            <a:xfrm>
              <a:off x="880960" y="291486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459" name="object 459"/>
            <p:cNvSpPr/>
            <p:nvPr/>
          </p:nvSpPr>
          <p:spPr>
            <a:xfrm>
              <a:off x="880960" y="2919247"/>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460" name="object 460"/>
            <p:cNvSpPr/>
            <p:nvPr/>
          </p:nvSpPr>
          <p:spPr>
            <a:xfrm>
              <a:off x="880960" y="2923654"/>
              <a:ext cx="3810" cy="4445"/>
            </a:xfrm>
            <a:custGeom>
              <a:avLst/>
              <a:gdLst/>
              <a:ahLst/>
              <a:cxnLst/>
              <a:rect l="l" t="t" r="r" b="b"/>
              <a:pathLst>
                <a:path w="3809" h="4444">
                  <a:moveTo>
                    <a:pt x="0" y="0"/>
                  </a:moveTo>
                  <a:lnTo>
                    <a:pt x="3784" y="0"/>
                  </a:lnTo>
                </a:path>
                <a:path w="3809" h="4444">
                  <a:moveTo>
                    <a:pt x="0" y="4394"/>
                  </a:moveTo>
                  <a:lnTo>
                    <a:pt x="3784" y="4394"/>
                  </a:lnTo>
                </a:path>
              </a:pathLst>
            </a:custGeom>
            <a:ln w="4852">
              <a:solidFill>
                <a:srgbClr val="221F1F"/>
              </a:solidFill>
            </a:ln>
          </p:spPr>
          <p:txBody>
            <a:bodyPr wrap="square" lIns="0" tIns="0" rIns="0" bIns="0" rtlCol="0"/>
            <a:lstStyle/>
            <a:p>
              <a:endParaRPr/>
            </a:p>
          </p:txBody>
        </p:sp>
        <p:sp>
          <p:nvSpPr>
            <p:cNvPr id="461" name="object 461"/>
            <p:cNvSpPr/>
            <p:nvPr/>
          </p:nvSpPr>
          <p:spPr>
            <a:xfrm>
              <a:off x="880960" y="2932455"/>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462" name="object 462"/>
            <p:cNvSpPr/>
            <p:nvPr/>
          </p:nvSpPr>
          <p:spPr>
            <a:xfrm>
              <a:off x="880960" y="2936849"/>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463" name="object 463"/>
            <p:cNvSpPr/>
            <p:nvPr/>
          </p:nvSpPr>
          <p:spPr>
            <a:xfrm>
              <a:off x="880960" y="2941243"/>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464" name="object 464"/>
            <p:cNvSpPr/>
            <p:nvPr/>
          </p:nvSpPr>
          <p:spPr>
            <a:xfrm>
              <a:off x="880960" y="2945650"/>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465" name="object 465"/>
            <p:cNvSpPr/>
            <p:nvPr/>
          </p:nvSpPr>
          <p:spPr>
            <a:xfrm>
              <a:off x="880960" y="2950044"/>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466" name="object 466"/>
            <p:cNvSpPr/>
            <p:nvPr/>
          </p:nvSpPr>
          <p:spPr>
            <a:xfrm>
              <a:off x="880960" y="2954426"/>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467" name="object 467"/>
            <p:cNvSpPr/>
            <p:nvPr/>
          </p:nvSpPr>
          <p:spPr>
            <a:xfrm>
              <a:off x="884936" y="29148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468" name="object 468"/>
            <p:cNvSpPr/>
            <p:nvPr/>
          </p:nvSpPr>
          <p:spPr>
            <a:xfrm>
              <a:off x="884936" y="293245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469" name="object 469"/>
            <p:cNvSpPr/>
            <p:nvPr/>
          </p:nvSpPr>
          <p:spPr>
            <a:xfrm>
              <a:off x="884936" y="2936849"/>
              <a:ext cx="3810" cy="13335"/>
            </a:xfrm>
            <a:custGeom>
              <a:avLst/>
              <a:gdLst/>
              <a:ahLst/>
              <a:cxnLst/>
              <a:rect l="l" t="t" r="r" b="b"/>
              <a:pathLst>
                <a:path w="3809" h="13335">
                  <a:moveTo>
                    <a:pt x="0" y="0"/>
                  </a:moveTo>
                  <a:lnTo>
                    <a:pt x="3771" y="0"/>
                  </a:lnTo>
                </a:path>
                <a:path w="3809" h="13335">
                  <a:moveTo>
                    <a:pt x="0" y="13195"/>
                  </a:moveTo>
                  <a:lnTo>
                    <a:pt x="3771" y="13195"/>
                  </a:lnTo>
                </a:path>
              </a:pathLst>
            </a:custGeom>
            <a:ln w="4850">
              <a:solidFill>
                <a:srgbClr val="221F1F"/>
              </a:solidFill>
            </a:ln>
          </p:spPr>
          <p:txBody>
            <a:bodyPr wrap="square" lIns="0" tIns="0" rIns="0" bIns="0" rtlCol="0"/>
            <a:lstStyle/>
            <a:p>
              <a:endParaRPr/>
            </a:p>
          </p:txBody>
        </p:sp>
        <p:sp>
          <p:nvSpPr>
            <p:cNvPr id="470" name="object 470"/>
            <p:cNvSpPr/>
            <p:nvPr/>
          </p:nvSpPr>
          <p:spPr>
            <a:xfrm>
              <a:off x="884936" y="2954426"/>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471" name="object 471"/>
            <p:cNvSpPr/>
            <p:nvPr/>
          </p:nvSpPr>
          <p:spPr>
            <a:xfrm>
              <a:off x="888885" y="291486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472" name="object 472"/>
            <p:cNvSpPr/>
            <p:nvPr/>
          </p:nvSpPr>
          <p:spPr>
            <a:xfrm>
              <a:off x="888885" y="2932455"/>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473" name="object 473"/>
            <p:cNvSpPr/>
            <p:nvPr/>
          </p:nvSpPr>
          <p:spPr>
            <a:xfrm>
              <a:off x="888885" y="2936849"/>
              <a:ext cx="3810" cy="13335"/>
            </a:xfrm>
            <a:custGeom>
              <a:avLst/>
              <a:gdLst/>
              <a:ahLst/>
              <a:cxnLst/>
              <a:rect l="l" t="t" r="r" b="b"/>
              <a:pathLst>
                <a:path w="3809" h="13335">
                  <a:moveTo>
                    <a:pt x="0" y="0"/>
                  </a:moveTo>
                  <a:lnTo>
                    <a:pt x="3784" y="0"/>
                  </a:lnTo>
                </a:path>
                <a:path w="3809" h="13335">
                  <a:moveTo>
                    <a:pt x="0" y="13195"/>
                  </a:moveTo>
                  <a:lnTo>
                    <a:pt x="3784" y="13195"/>
                  </a:lnTo>
                </a:path>
              </a:pathLst>
            </a:custGeom>
            <a:ln w="4850">
              <a:solidFill>
                <a:srgbClr val="221F1F"/>
              </a:solidFill>
            </a:ln>
          </p:spPr>
          <p:txBody>
            <a:bodyPr wrap="square" lIns="0" tIns="0" rIns="0" bIns="0" rtlCol="0"/>
            <a:lstStyle/>
            <a:p>
              <a:endParaRPr/>
            </a:p>
          </p:txBody>
        </p:sp>
        <p:sp>
          <p:nvSpPr>
            <p:cNvPr id="474" name="object 474"/>
            <p:cNvSpPr/>
            <p:nvPr/>
          </p:nvSpPr>
          <p:spPr>
            <a:xfrm>
              <a:off x="888885" y="2954426"/>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475" name="object 475"/>
            <p:cNvSpPr/>
            <p:nvPr/>
          </p:nvSpPr>
          <p:spPr>
            <a:xfrm>
              <a:off x="892860" y="291486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476" name="object 476"/>
            <p:cNvSpPr/>
            <p:nvPr/>
          </p:nvSpPr>
          <p:spPr>
            <a:xfrm>
              <a:off x="892860" y="2932455"/>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477" name="object 477"/>
            <p:cNvSpPr/>
            <p:nvPr/>
          </p:nvSpPr>
          <p:spPr>
            <a:xfrm>
              <a:off x="892860" y="2936849"/>
              <a:ext cx="3810" cy="13335"/>
            </a:xfrm>
            <a:custGeom>
              <a:avLst/>
              <a:gdLst/>
              <a:ahLst/>
              <a:cxnLst/>
              <a:rect l="l" t="t" r="r" b="b"/>
              <a:pathLst>
                <a:path w="3809" h="13335">
                  <a:moveTo>
                    <a:pt x="0" y="0"/>
                  </a:moveTo>
                  <a:lnTo>
                    <a:pt x="3784" y="0"/>
                  </a:lnTo>
                </a:path>
                <a:path w="3809" h="13335">
                  <a:moveTo>
                    <a:pt x="0" y="13195"/>
                  </a:moveTo>
                  <a:lnTo>
                    <a:pt x="3784" y="13195"/>
                  </a:lnTo>
                </a:path>
              </a:pathLst>
            </a:custGeom>
            <a:ln w="4850">
              <a:solidFill>
                <a:srgbClr val="221F1F"/>
              </a:solidFill>
            </a:ln>
          </p:spPr>
          <p:txBody>
            <a:bodyPr wrap="square" lIns="0" tIns="0" rIns="0" bIns="0" rtlCol="0"/>
            <a:lstStyle/>
            <a:p>
              <a:endParaRPr/>
            </a:p>
          </p:txBody>
        </p:sp>
        <p:sp>
          <p:nvSpPr>
            <p:cNvPr id="478" name="object 478"/>
            <p:cNvSpPr/>
            <p:nvPr/>
          </p:nvSpPr>
          <p:spPr>
            <a:xfrm>
              <a:off x="892860" y="2954426"/>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479" name="object 479"/>
            <p:cNvSpPr/>
            <p:nvPr/>
          </p:nvSpPr>
          <p:spPr>
            <a:xfrm>
              <a:off x="896823" y="291486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480" name="object 480"/>
            <p:cNvSpPr/>
            <p:nvPr/>
          </p:nvSpPr>
          <p:spPr>
            <a:xfrm>
              <a:off x="896823" y="2932455"/>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481" name="object 481"/>
            <p:cNvSpPr/>
            <p:nvPr/>
          </p:nvSpPr>
          <p:spPr>
            <a:xfrm>
              <a:off x="896823" y="2936849"/>
              <a:ext cx="3810" cy="13335"/>
            </a:xfrm>
            <a:custGeom>
              <a:avLst/>
              <a:gdLst/>
              <a:ahLst/>
              <a:cxnLst/>
              <a:rect l="l" t="t" r="r" b="b"/>
              <a:pathLst>
                <a:path w="3809" h="13335">
                  <a:moveTo>
                    <a:pt x="0" y="0"/>
                  </a:moveTo>
                  <a:lnTo>
                    <a:pt x="3784" y="0"/>
                  </a:lnTo>
                </a:path>
                <a:path w="3809" h="13335">
                  <a:moveTo>
                    <a:pt x="0" y="13195"/>
                  </a:moveTo>
                  <a:lnTo>
                    <a:pt x="3784" y="13195"/>
                  </a:lnTo>
                </a:path>
              </a:pathLst>
            </a:custGeom>
            <a:ln w="4850">
              <a:solidFill>
                <a:srgbClr val="221F1F"/>
              </a:solidFill>
            </a:ln>
          </p:spPr>
          <p:txBody>
            <a:bodyPr wrap="square" lIns="0" tIns="0" rIns="0" bIns="0" rtlCol="0"/>
            <a:lstStyle/>
            <a:p>
              <a:endParaRPr/>
            </a:p>
          </p:txBody>
        </p:sp>
        <p:sp>
          <p:nvSpPr>
            <p:cNvPr id="482" name="object 482"/>
            <p:cNvSpPr/>
            <p:nvPr/>
          </p:nvSpPr>
          <p:spPr>
            <a:xfrm>
              <a:off x="896823" y="2954426"/>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483" name="object 483"/>
            <p:cNvSpPr/>
            <p:nvPr/>
          </p:nvSpPr>
          <p:spPr>
            <a:xfrm>
              <a:off x="900785" y="291486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484" name="object 484"/>
            <p:cNvSpPr/>
            <p:nvPr/>
          </p:nvSpPr>
          <p:spPr>
            <a:xfrm>
              <a:off x="900785" y="2932455"/>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485" name="object 485"/>
            <p:cNvSpPr/>
            <p:nvPr/>
          </p:nvSpPr>
          <p:spPr>
            <a:xfrm>
              <a:off x="900785" y="2936849"/>
              <a:ext cx="3810" cy="13335"/>
            </a:xfrm>
            <a:custGeom>
              <a:avLst/>
              <a:gdLst/>
              <a:ahLst/>
              <a:cxnLst/>
              <a:rect l="l" t="t" r="r" b="b"/>
              <a:pathLst>
                <a:path w="3809" h="13335">
                  <a:moveTo>
                    <a:pt x="0" y="0"/>
                  </a:moveTo>
                  <a:lnTo>
                    <a:pt x="3784" y="0"/>
                  </a:lnTo>
                </a:path>
                <a:path w="3809" h="13335">
                  <a:moveTo>
                    <a:pt x="0" y="13195"/>
                  </a:moveTo>
                  <a:lnTo>
                    <a:pt x="3784" y="13195"/>
                  </a:lnTo>
                </a:path>
              </a:pathLst>
            </a:custGeom>
            <a:ln w="4850">
              <a:solidFill>
                <a:srgbClr val="221F1F"/>
              </a:solidFill>
            </a:ln>
          </p:spPr>
          <p:txBody>
            <a:bodyPr wrap="square" lIns="0" tIns="0" rIns="0" bIns="0" rtlCol="0"/>
            <a:lstStyle/>
            <a:p>
              <a:endParaRPr/>
            </a:p>
          </p:txBody>
        </p:sp>
        <p:sp>
          <p:nvSpPr>
            <p:cNvPr id="486" name="object 486"/>
            <p:cNvSpPr/>
            <p:nvPr/>
          </p:nvSpPr>
          <p:spPr>
            <a:xfrm>
              <a:off x="900785" y="2954426"/>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487" name="object 487"/>
            <p:cNvSpPr/>
            <p:nvPr/>
          </p:nvSpPr>
          <p:spPr>
            <a:xfrm>
              <a:off x="904748" y="29148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488" name="object 488"/>
            <p:cNvSpPr/>
            <p:nvPr/>
          </p:nvSpPr>
          <p:spPr>
            <a:xfrm>
              <a:off x="884936" y="2919247"/>
              <a:ext cx="24130" cy="0"/>
            </a:xfrm>
            <a:custGeom>
              <a:avLst/>
              <a:gdLst/>
              <a:ahLst/>
              <a:cxnLst/>
              <a:rect l="l" t="t" r="r" b="b"/>
              <a:pathLst>
                <a:path w="24130">
                  <a:moveTo>
                    <a:pt x="0" y="0"/>
                  </a:moveTo>
                  <a:lnTo>
                    <a:pt x="3771" y="0"/>
                  </a:lnTo>
                </a:path>
                <a:path w="24130">
                  <a:moveTo>
                    <a:pt x="3949" y="0"/>
                  </a:moveTo>
                  <a:lnTo>
                    <a:pt x="7734" y="0"/>
                  </a:lnTo>
                </a:path>
                <a:path w="24130">
                  <a:moveTo>
                    <a:pt x="7924" y="0"/>
                  </a:moveTo>
                  <a:lnTo>
                    <a:pt x="11709" y="0"/>
                  </a:lnTo>
                </a:path>
                <a:path w="24130">
                  <a:moveTo>
                    <a:pt x="11887" y="0"/>
                  </a:moveTo>
                  <a:lnTo>
                    <a:pt x="15671" y="0"/>
                  </a:lnTo>
                </a:path>
                <a:path w="24130">
                  <a:moveTo>
                    <a:pt x="15849" y="0"/>
                  </a:moveTo>
                  <a:lnTo>
                    <a:pt x="19634" y="0"/>
                  </a:lnTo>
                </a:path>
                <a:path w="24130">
                  <a:moveTo>
                    <a:pt x="19811" y="0"/>
                  </a:moveTo>
                  <a:lnTo>
                    <a:pt x="23583" y="0"/>
                  </a:lnTo>
                </a:path>
              </a:pathLst>
            </a:custGeom>
            <a:ln w="4847">
              <a:solidFill>
                <a:srgbClr val="221F1F"/>
              </a:solidFill>
            </a:ln>
          </p:spPr>
          <p:txBody>
            <a:bodyPr wrap="square" lIns="0" tIns="0" rIns="0" bIns="0" rtlCol="0"/>
            <a:lstStyle/>
            <a:p>
              <a:endParaRPr/>
            </a:p>
          </p:txBody>
        </p:sp>
        <p:sp>
          <p:nvSpPr>
            <p:cNvPr id="489" name="object 489"/>
            <p:cNvSpPr/>
            <p:nvPr/>
          </p:nvSpPr>
          <p:spPr>
            <a:xfrm>
              <a:off x="884936" y="2923654"/>
              <a:ext cx="24130" cy="22225"/>
            </a:xfrm>
            <a:custGeom>
              <a:avLst/>
              <a:gdLst/>
              <a:ahLst/>
              <a:cxnLst/>
              <a:rect l="l" t="t" r="r" b="b"/>
              <a:pathLst>
                <a:path w="24130" h="22225">
                  <a:moveTo>
                    <a:pt x="0" y="0"/>
                  </a:moveTo>
                  <a:lnTo>
                    <a:pt x="3771" y="0"/>
                  </a:lnTo>
                </a:path>
                <a:path w="24130" h="22225">
                  <a:moveTo>
                    <a:pt x="3949" y="0"/>
                  </a:moveTo>
                  <a:lnTo>
                    <a:pt x="7734" y="0"/>
                  </a:lnTo>
                </a:path>
                <a:path w="24130" h="22225">
                  <a:moveTo>
                    <a:pt x="7924" y="0"/>
                  </a:moveTo>
                  <a:lnTo>
                    <a:pt x="11709" y="0"/>
                  </a:lnTo>
                </a:path>
                <a:path w="24130" h="22225">
                  <a:moveTo>
                    <a:pt x="11887" y="0"/>
                  </a:moveTo>
                  <a:lnTo>
                    <a:pt x="15671" y="0"/>
                  </a:lnTo>
                </a:path>
                <a:path w="24130" h="22225">
                  <a:moveTo>
                    <a:pt x="15849" y="0"/>
                  </a:moveTo>
                  <a:lnTo>
                    <a:pt x="19634" y="0"/>
                  </a:lnTo>
                </a:path>
                <a:path w="24130" h="22225">
                  <a:moveTo>
                    <a:pt x="19811" y="0"/>
                  </a:moveTo>
                  <a:lnTo>
                    <a:pt x="23583" y="0"/>
                  </a:lnTo>
                </a:path>
                <a:path w="24130" h="22225">
                  <a:moveTo>
                    <a:pt x="0" y="21996"/>
                  </a:moveTo>
                  <a:lnTo>
                    <a:pt x="3771" y="21996"/>
                  </a:lnTo>
                </a:path>
                <a:path w="24130" h="22225">
                  <a:moveTo>
                    <a:pt x="3949" y="21996"/>
                  </a:moveTo>
                  <a:lnTo>
                    <a:pt x="7734" y="21996"/>
                  </a:lnTo>
                </a:path>
                <a:path w="24130" h="22225">
                  <a:moveTo>
                    <a:pt x="7924" y="21996"/>
                  </a:moveTo>
                  <a:lnTo>
                    <a:pt x="11709" y="21996"/>
                  </a:lnTo>
                </a:path>
                <a:path w="24130" h="22225">
                  <a:moveTo>
                    <a:pt x="11887" y="21996"/>
                  </a:moveTo>
                  <a:lnTo>
                    <a:pt x="15671" y="21996"/>
                  </a:lnTo>
                </a:path>
                <a:path w="24130" h="22225">
                  <a:moveTo>
                    <a:pt x="15849" y="21996"/>
                  </a:moveTo>
                  <a:lnTo>
                    <a:pt x="19634" y="21996"/>
                  </a:lnTo>
                </a:path>
                <a:path w="24130" h="22225">
                  <a:moveTo>
                    <a:pt x="19811" y="21996"/>
                  </a:moveTo>
                  <a:lnTo>
                    <a:pt x="23583" y="21996"/>
                  </a:lnTo>
                </a:path>
              </a:pathLst>
            </a:custGeom>
            <a:ln w="4852">
              <a:solidFill>
                <a:srgbClr val="221F1F"/>
              </a:solidFill>
            </a:ln>
          </p:spPr>
          <p:txBody>
            <a:bodyPr wrap="square" lIns="0" tIns="0" rIns="0" bIns="0" rtlCol="0"/>
            <a:lstStyle/>
            <a:p>
              <a:endParaRPr/>
            </a:p>
          </p:txBody>
        </p:sp>
        <p:sp>
          <p:nvSpPr>
            <p:cNvPr id="490" name="object 490"/>
            <p:cNvSpPr/>
            <p:nvPr/>
          </p:nvSpPr>
          <p:spPr>
            <a:xfrm>
              <a:off x="884936" y="2928061"/>
              <a:ext cx="24130" cy="0"/>
            </a:xfrm>
            <a:custGeom>
              <a:avLst/>
              <a:gdLst/>
              <a:ahLst/>
              <a:cxnLst/>
              <a:rect l="l" t="t" r="r" b="b"/>
              <a:pathLst>
                <a:path w="24130">
                  <a:moveTo>
                    <a:pt x="0" y="0"/>
                  </a:moveTo>
                  <a:lnTo>
                    <a:pt x="3771" y="0"/>
                  </a:lnTo>
                </a:path>
                <a:path w="24130">
                  <a:moveTo>
                    <a:pt x="3949" y="0"/>
                  </a:moveTo>
                  <a:lnTo>
                    <a:pt x="7734" y="0"/>
                  </a:lnTo>
                </a:path>
                <a:path w="24130">
                  <a:moveTo>
                    <a:pt x="7924" y="0"/>
                  </a:moveTo>
                  <a:lnTo>
                    <a:pt x="11709" y="0"/>
                  </a:lnTo>
                </a:path>
                <a:path w="24130">
                  <a:moveTo>
                    <a:pt x="11887" y="0"/>
                  </a:moveTo>
                  <a:lnTo>
                    <a:pt x="15671" y="0"/>
                  </a:lnTo>
                </a:path>
                <a:path w="24130">
                  <a:moveTo>
                    <a:pt x="15849" y="0"/>
                  </a:moveTo>
                  <a:lnTo>
                    <a:pt x="19634" y="0"/>
                  </a:lnTo>
                </a:path>
                <a:path w="24130">
                  <a:moveTo>
                    <a:pt x="19811" y="0"/>
                  </a:moveTo>
                  <a:lnTo>
                    <a:pt x="23583" y="0"/>
                  </a:lnTo>
                </a:path>
              </a:pathLst>
            </a:custGeom>
            <a:ln w="4847">
              <a:solidFill>
                <a:srgbClr val="221F1F"/>
              </a:solidFill>
            </a:ln>
          </p:spPr>
          <p:txBody>
            <a:bodyPr wrap="square" lIns="0" tIns="0" rIns="0" bIns="0" rtlCol="0"/>
            <a:lstStyle/>
            <a:p>
              <a:endParaRPr/>
            </a:p>
          </p:txBody>
        </p:sp>
        <p:sp>
          <p:nvSpPr>
            <p:cNvPr id="491" name="object 491"/>
            <p:cNvSpPr/>
            <p:nvPr/>
          </p:nvSpPr>
          <p:spPr>
            <a:xfrm>
              <a:off x="884936" y="2941256"/>
              <a:ext cx="24130" cy="0"/>
            </a:xfrm>
            <a:custGeom>
              <a:avLst/>
              <a:gdLst/>
              <a:ahLst/>
              <a:cxnLst/>
              <a:rect l="l" t="t" r="r" b="b"/>
              <a:pathLst>
                <a:path w="24130">
                  <a:moveTo>
                    <a:pt x="0" y="0"/>
                  </a:moveTo>
                  <a:lnTo>
                    <a:pt x="3771" y="0"/>
                  </a:lnTo>
                </a:path>
                <a:path w="24130">
                  <a:moveTo>
                    <a:pt x="3949" y="0"/>
                  </a:moveTo>
                  <a:lnTo>
                    <a:pt x="7734" y="0"/>
                  </a:lnTo>
                </a:path>
                <a:path w="24130">
                  <a:moveTo>
                    <a:pt x="7924" y="0"/>
                  </a:moveTo>
                  <a:lnTo>
                    <a:pt x="11709" y="0"/>
                  </a:lnTo>
                </a:path>
                <a:path w="24130">
                  <a:moveTo>
                    <a:pt x="11887" y="0"/>
                  </a:moveTo>
                  <a:lnTo>
                    <a:pt x="15671" y="0"/>
                  </a:lnTo>
                </a:path>
                <a:path w="24130">
                  <a:moveTo>
                    <a:pt x="15849" y="0"/>
                  </a:moveTo>
                  <a:lnTo>
                    <a:pt x="19634" y="0"/>
                  </a:lnTo>
                </a:path>
                <a:path w="24130">
                  <a:moveTo>
                    <a:pt x="19811" y="0"/>
                  </a:moveTo>
                  <a:lnTo>
                    <a:pt x="23583" y="0"/>
                  </a:lnTo>
                </a:path>
              </a:pathLst>
            </a:custGeom>
            <a:ln w="4852">
              <a:solidFill>
                <a:srgbClr val="221F1F"/>
              </a:solidFill>
            </a:ln>
          </p:spPr>
          <p:txBody>
            <a:bodyPr wrap="square" lIns="0" tIns="0" rIns="0" bIns="0" rtlCol="0"/>
            <a:lstStyle/>
            <a:p>
              <a:endParaRPr/>
            </a:p>
          </p:txBody>
        </p:sp>
        <p:sp>
          <p:nvSpPr>
            <p:cNvPr id="492" name="object 492"/>
            <p:cNvSpPr/>
            <p:nvPr/>
          </p:nvSpPr>
          <p:spPr>
            <a:xfrm>
              <a:off x="904748" y="293245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493" name="object 493"/>
            <p:cNvSpPr/>
            <p:nvPr/>
          </p:nvSpPr>
          <p:spPr>
            <a:xfrm>
              <a:off x="904748" y="2936849"/>
              <a:ext cx="3810" cy="13335"/>
            </a:xfrm>
            <a:custGeom>
              <a:avLst/>
              <a:gdLst/>
              <a:ahLst/>
              <a:cxnLst/>
              <a:rect l="l" t="t" r="r" b="b"/>
              <a:pathLst>
                <a:path w="3809" h="13335">
                  <a:moveTo>
                    <a:pt x="0" y="0"/>
                  </a:moveTo>
                  <a:lnTo>
                    <a:pt x="3771" y="0"/>
                  </a:lnTo>
                </a:path>
                <a:path w="3809" h="13335">
                  <a:moveTo>
                    <a:pt x="0" y="13195"/>
                  </a:moveTo>
                  <a:lnTo>
                    <a:pt x="3771" y="13195"/>
                  </a:lnTo>
                </a:path>
              </a:pathLst>
            </a:custGeom>
            <a:ln w="4850">
              <a:solidFill>
                <a:srgbClr val="221F1F"/>
              </a:solidFill>
            </a:ln>
          </p:spPr>
          <p:txBody>
            <a:bodyPr wrap="square" lIns="0" tIns="0" rIns="0" bIns="0" rtlCol="0"/>
            <a:lstStyle/>
            <a:p>
              <a:endParaRPr/>
            </a:p>
          </p:txBody>
        </p:sp>
        <p:sp>
          <p:nvSpPr>
            <p:cNvPr id="494" name="object 494"/>
            <p:cNvSpPr/>
            <p:nvPr/>
          </p:nvSpPr>
          <p:spPr>
            <a:xfrm>
              <a:off x="908685" y="29148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495" name="object 495"/>
            <p:cNvSpPr/>
            <p:nvPr/>
          </p:nvSpPr>
          <p:spPr>
            <a:xfrm>
              <a:off x="908685" y="2919247"/>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496" name="object 496"/>
            <p:cNvSpPr/>
            <p:nvPr/>
          </p:nvSpPr>
          <p:spPr>
            <a:xfrm>
              <a:off x="908685" y="2923654"/>
              <a:ext cx="3810" cy="4445"/>
            </a:xfrm>
            <a:custGeom>
              <a:avLst/>
              <a:gdLst/>
              <a:ahLst/>
              <a:cxnLst/>
              <a:rect l="l" t="t" r="r" b="b"/>
              <a:pathLst>
                <a:path w="3809" h="4444">
                  <a:moveTo>
                    <a:pt x="0" y="0"/>
                  </a:moveTo>
                  <a:lnTo>
                    <a:pt x="3771" y="0"/>
                  </a:lnTo>
                </a:path>
                <a:path w="3809" h="4444">
                  <a:moveTo>
                    <a:pt x="0" y="4394"/>
                  </a:moveTo>
                  <a:lnTo>
                    <a:pt x="3771" y="4394"/>
                  </a:lnTo>
                </a:path>
              </a:pathLst>
            </a:custGeom>
            <a:ln w="4852">
              <a:solidFill>
                <a:srgbClr val="221F1F"/>
              </a:solidFill>
            </a:ln>
          </p:spPr>
          <p:txBody>
            <a:bodyPr wrap="square" lIns="0" tIns="0" rIns="0" bIns="0" rtlCol="0"/>
            <a:lstStyle/>
            <a:p>
              <a:endParaRPr/>
            </a:p>
          </p:txBody>
        </p:sp>
        <p:sp>
          <p:nvSpPr>
            <p:cNvPr id="497" name="object 497"/>
            <p:cNvSpPr/>
            <p:nvPr/>
          </p:nvSpPr>
          <p:spPr>
            <a:xfrm>
              <a:off x="908685" y="293245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498" name="object 498"/>
            <p:cNvSpPr/>
            <p:nvPr/>
          </p:nvSpPr>
          <p:spPr>
            <a:xfrm>
              <a:off x="908685" y="2936849"/>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499" name="object 499"/>
            <p:cNvSpPr/>
            <p:nvPr/>
          </p:nvSpPr>
          <p:spPr>
            <a:xfrm>
              <a:off x="908685" y="2941243"/>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00" name="object 500"/>
            <p:cNvSpPr/>
            <p:nvPr/>
          </p:nvSpPr>
          <p:spPr>
            <a:xfrm>
              <a:off x="908685" y="2945650"/>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501" name="object 501"/>
            <p:cNvSpPr/>
            <p:nvPr/>
          </p:nvSpPr>
          <p:spPr>
            <a:xfrm>
              <a:off x="979982" y="2778671"/>
              <a:ext cx="8255" cy="0"/>
            </a:xfrm>
            <a:custGeom>
              <a:avLst/>
              <a:gdLst/>
              <a:ahLst/>
              <a:cxnLst/>
              <a:rect l="l" t="t" r="r" b="b"/>
              <a:pathLst>
                <a:path w="8255">
                  <a:moveTo>
                    <a:pt x="0" y="0"/>
                  </a:moveTo>
                  <a:lnTo>
                    <a:pt x="3771" y="0"/>
                  </a:lnTo>
                </a:path>
                <a:path w="8255">
                  <a:moveTo>
                    <a:pt x="3949" y="0"/>
                  </a:moveTo>
                  <a:lnTo>
                    <a:pt x="7734" y="0"/>
                  </a:lnTo>
                </a:path>
              </a:pathLst>
            </a:custGeom>
            <a:ln w="4847">
              <a:solidFill>
                <a:srgbClr val="221F1F"/>
              </a:solidFill>
            </a:ln>
          </p:spPr>
          <p:txBody>
            <a:bodyPr wrap="square" lIns="0" tIns="0" rIns="0" bIns="0" rtlCol="0"/>
            <a:lstStyle/>
            <a:p>
              <a:endParaRPr/>
            </a:p>
          </p:txBody>
        </p:sp>
        <p:sp>
          <p:nvSpPr>
            <p:cNvPr id="502" name="object 502"/>
            <p:cNvSpPr/>
            <p:nvPr/>
          </p:nvSpPr>
          <p:spPr>
            <a:xfrm>
              <a:off x="987894" y="2774289"/>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503" name="object 503"/>
            <p:cNvSpPr/>
            <p:nvPr/>
          </p:nvSpPr>
          <p:spPr>
            <a:xfrm>
              <a:off x="987894" y="27786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04" name="object 504"/>
            <p:cNvSpPr/>
            <p:nvPr/>
          </p:nvSpPr>
          <p:spPr>
            <a:xfrm>
              <a:off x="991857" y="2774289"/>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505" name="object 505"/>
            <p:cNvSpPr/>
            <p:nvPr/>
          </p:nvSpPr>
          <p:spPr>
            <a:xfrm>
              <a:off x="991857" y="27786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506" name="object 506"/>
            <p:cNvSpPr/>
            <p:nvPr/>
          </p:nvSpPr>
          <p:spPr>
            <a:xfrm>
              <a:off x="995819" y="2774289"/>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507" name="object 507"/>
            <p:cNvSpPr/>
            <p:nvPr/>
          </p:nvSpPr>
          <p:spPr>
            <a:xfrm>
              <a:off x="995819" y="2769882"/>
              <a:ext cx="8255" cy="8890"/>
            </a:xfrm>
            <a:custGeom>
              <a:avLst/>
              <a:gdLst/>
              <a:ahLst/>
              <a:cxnLst/>
              <a:rect l="l" t="t" r="r" b="b"/>
              <a:pathLst>
                <a:path w="8255" h="8889">
                  <a:moveTo>
                    <a:pt x="0" y="8788"/>
                  </a:moveTo>
                  <a:lnTo>
                    <a:pt x="3784" y="8788"/>
                  </a:lnTo>
                </a:path>
                <a:path w="8255" h="8889">
                  <a:moveTo>
                    <a:pt x="0" y="0"/>
                  </a:moveTo>
                  <a:lnTo>
                    <a:pt x="3784" y="0"/>
                  </a:lnTo>
                </a:path>
                <a:path w="8255" h="8889">
                  <a:moveTo>
                    <a:pt x="3962" y="0"/>
                  </a:moveTo>
                  <a:lnTo>
                    <a:pt x="7734" y="0"/>
                  </a:lnTo>
                </a:path>
              </a:pathLst>
            </a:custGeom>
            <a:ln w="4847">
              <a:solidFill>
                <a:srgbClr val="221F1F"/>
              </a:solidFill>
            </a:ln>
          </p:spPr>
          <p:txBody>
            <a:bodyPr wrap="square" lIns="0" tIns="0" rIns="0" bIns="0" rtlCol="0"/>
            <a:lstStyle/>
            <a:p>
              <a:endParaRPr/>
            </a:p>
          </p:txBody>
        </p:sp>
        <p:sp>
          <p:nvSpPr>
            <p:cNvPr id="508" name="object 508"/>
            <p:cNvSpPr/>
            <p:nvPr/>
          </p:nvSpPr>
          <p:spPr>
            <a:xfrm>
              <a:off x="999782" y="2774289"/>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509" name="object 509"/>
            <p:cNvSpPr/>
            <p:nvPr/>
          </p:nvSpPr>
          <p:spPr>
            <a:xfrm>
              <a:off x="999782" y="27786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10" name="object 510"/>
            <p:cNvSpPr/>
            <p:nvPr/>
          </p:nvSpPr>
          <p:spPr>
            <a:xfrm>
              <a:off x="1003719" y="276547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511" name="object 511"/>
            <p:cNvSpPr/>
            <p:nvPr/>
          </p:nvSpPr>
          <p:spPr>
            <a:xfrm>
              <a:off x="1003719" y="2769882"/>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12" name="object 512"/>
            <p:cNvSpPr/>
            <p:nvPr/>
          </p:nvSpPr>
          <p:spPr>
            <a:xfrm>
              <a:off x="1003719" y="2774289"/>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513" name="object 513"/>
            <p:cNvSpPr/>
            <p:nvPr/>
          </p:nvSpPr>
          <p:spPr>
            <a:xfrm>
              <a:off x="1003719" y="27786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14" name="object 514"/>
            <p:cNvSpPr/>
            <p:nvPr/>
          </p:nvSpPr>
          <p:spPr>
            <a:xfrm>
              <a:off x="1007681" y="276547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515" name="object 515"/>
            <p:cNvSpPr/>
            <p:nvPr/>
          </p:nvSpPr>
          <p:spPr>
            <a:xfrm>
              <a:off x="1007681" y="2769882"/>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16" name="object 516"/>
            <p:cNvSpPr/>
            <p:nvPr/>
          </p:nvSpPr>
          <p:spPr>
            <a:xfrm>
              <a:off x="1007681" y="2774289"/>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517" name="object 517"/>
            <p:cNvSpPr/>
            <p:nvPr/>
          </p:nvSpPr>
          <p:spPr>
            <a:xfrm>
              <a:off x="1007681" y="27786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18" name="object 518"/>
            <p:cNvSpPr/>
            <p:nvPr/>
          </p:nvSpPr>
          <p:spPr>
            <a:xfrm>
              <a:off x="1011643" y="2761081"/>
              <a:ext cx="3810" cy="13335"/>
            </a:xfrm>
            <a:custGeom>
              <a:avLst/>
              <a:gdLst/>
              <a:ahLst/>
              <a:cxnLst/>
              <a:rect l="l" t="t" r="r" b="b"/>
              <a:pathLst>
                <a:path w="3809" h="13335">
                  <a:moveTo>
                    <a:pt x="0" y="0"/>
                  </a:moveTo>
                  <a:lnTo>
                    <a:pt x="3771" y="0"/>
                  </a:lnTo>
                </a:path>
                <a:path w="3809" h="13335">
                  <a:moveTo>
                    <a:pt x="0" y="13208"/>
                  </a:moveTo>
                  <a:lnTo>
                    <a:pt x="3771" y="13208"/>
                  </a:lnTo>
                </a:path>
              </a:pathLst>
            </a:custGeom>
            <a:ln w="4852">
              <a:solidFill>
                <a:srgbClr val="221F1F"/>
              </a:solidFill>
            </a:ln>
          </p:spPr>
          <p:txBody>
            <a:bodyPr wrap="square" lIns="0" tIns="0" rIns="0" bIns="0" rtlCol="0"/>
            <a:lstStyle/>
            <a:p>
              <a:endParaRPr/>
            </a:p>
          </p:txBody>
        </p:sp>
        <p:sp>
          <p:nvSpPr>
            <p:cNvPr id="519" name="object 519"/>
            <p:cNvSpPr/>
            <p:nvPr/>
          </p:nvSpPr>
          <p:spPr>
            <a:xfrm>
              <a:off x="1011643" y="27786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20" name="object 520"/>
            <p:cNvSpPr/>
            <p:nvPr/>
          </p:nvSpPr>
          <p:spPr>
            <a:xfrm>
              <a:off x="1015606" y="2761081"/>
              <a:ext cx="3810" cy="13335"/>
            </a:xfrm>
            <a:custGeom>
              <a:avLst/>
              <a:gdLst/>
              <a:ahLst/>
              <a:cxnLst/>
              <a:rect l="l" t="t" r="r" b="b"/>
              <a:pathLst>
                <a:path w="3809" h="13335">
                  <a:moveTo>
                    <a:pt x="0" y="0"/>
                  </a:moveTo>
                  <a:lnTo>
                    <a:pt x="3771" y="0"/>
                  </a:lnTo>
                </a:path>
                <a:path w="3809" h="13335">
                  <a:moveTo>
                    <a:pt x="0" y="13208"/>
                  </a:moveTo>
                  <a:lnTo>
                    <a:pt x="3771" y="13208"/>
                  </a:lnTo>
                </a:path>
              </a:pathLst>
            </a:custGeom>
            <a:ln w="4852">
              <a:solidFill>
                <a:srgbClr val="221F1F"/>
              </a:solidFill>
            </a:ln>
          </p:spPr>
          <p:txBody>
            <a:bodyPr wrap="square" lIns="0" tIns="0" rIns="0" bIns="0" rtlCol="0"/>
            <a:lstStyle/>
            <a:p>
              <a:endParaRPr/>
            </a:p>
          </p:txBody>
        </p:sp>
        <p:sp>
          <p:nvSpPr>
            <p:cNvPr id="521" name="object 521"/>
            <p:cNvSpPr/>
            <p:nvPr/>
          </p:nvSpPr>
          <p:spPr>
            <a:xfrm>
              <a:off x="1015606" y="27786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22" name="object 522"/>
            <p:cNvSpPr/>
            <p:nvPr/>
          </p:nvSpPr>
          <p:spPr>
            <a:xfrm>
              <a:off x="1019568" y="2756687"/>
              <a:ext cx="3810" cy="17780"/>
            </a:xfrm>
            <a:custGeom>
              <a:avLst/>
              <a:gdLst/>
              <a:ahLst/>
              <a:cxnLst/>
              <a:rect l="l" t="t" r="r" b="b"/>
              <a:pathLst>
                <a:path w="3809" h="17780">
                  <a:moveTo>
                    <a:pt x="0" y="0"/>
                  </a:moveTo>
                  <a:lnTo>
                    <a:pt x="3784" y="0"/>
                  </a:lnTo>
                </a:path>
                <a:path w="3809" h="17780">
                  <a:moveTo>
                    <a:pt x="0" y="4394"/>
                  </a:moveTo>
                  <a:lnTo>
                    <a:pt x="3784" y="4394"/>
                  </a:lnTo>
                </a:path>
                <a:path w="3809" h="17780">
                  <a:moveTo>
                    <a:pt x="0" y="17602"/>
                  </a:moveTo>
                  <a:lnTo>
                    <a:pt x="3784" y="17602"/>
                  </a:lnTo>
                </a:path>
              </a:pathLst>
            </a:custGeom>
            <a:ln w="4852">
              <a:solidFill>
                <a:srgbClr val="221F1F"/>
              </a:solidFill>
            </a:ln>
          </p:spPr>
          <p:txBody>
            <a:bodyPr wrap="square" lIns="0" tIns="0" rIns="0" bIns="0" rtlCol="0"/>
            <a:lstStyle/>
            <a:p>
              <a:endParaRPr/>
            </a:p>
          </p:txBody>
        </p:sp>
        <p:sp>
          <p:nvSpPr>
            <p:cNvPr id="523" name="object 523"/>
            <p:cNvSpPr/>
            <p:nvPr/>
          </p:nvSpPr>
          <p:spPr>
            <a:xfrm>
              <a:off x="1019568" y="27786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524" name="object 524"/>
            <p:cNvSpPr/>
            <p:nvPr/>
          </p:nvSpPr>
          <p:spPr>
            <a:xfrm>
              <a:off x="1023531" y="2756687"/>
              <a:ext cx="3810" cy="17780"/>
            </a:xfrm>
            <a:custGeom>
              <a:avLst/>
              <a:gdLst/>
              <a:ahLst/>
              <a:cxnLst/>
              <a:rect l="l" t="t" r="r" b="b"/>
              <a:pathLst>
                <a:path w="3809" h="17780">
                  <a:moveTo>
                    <a:pt x="0" y="0"/>
                  </a:moveTo>
                  <a:lnTo>
                    <a:pt x="3771" y="0"/>
                  </a:lnTo>
                </a:path>
                <a:path w="3809" h="17780">
                  <a:moveTo>
                    <a:pt x="0" y="4394"/>
                  </a:moveTo>
                  <a:lnTo>
                    <a:pt x="3771" y="4394"/>
                  </a:lnTo>
                </a:path>
                <a:path w="3809" h="17780">
                  <a:moveTo>
                    <a:pt x="0" y="17602"/>
                  </a:moveTo>
                  <a:lnTo>
                    <a:pt x="3771" y="17602"/>
                  </a:lnTo>
                </a:path>
              </a:pathLst>
            </a:custGeom>
            <a:ln w="4852">
              <a:solidFill>
                <a:srgbClr val="221F1F"/>
              </a:solidFill>
            </a:ln>
          </p:spPr>
          <p:txBody>
            <a:bodyPr wrap="square" lIns="0" tIns="0" rIns="0" bIns="0" rtlCol="0"/>
            <a:lstStyle/>
            <a:p>
              <a:endParaRPr/>
            </a:p>
          </p:txBody>
        </p:sp>
        <p:sp>
          <p:nvSpPr>
            <p:cNvPr id="525" name="object 525"/>
            <p:cNvSpPr/>
            <p:nvPr/>
          </p:nvSpPr>
          <p:spPr>
            <a:xfrm>
              <a:off x="1023531" y="27786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26" name="object 526"/>
            <p:cNvSpPr/>
            <p:nvPr/>
          </p:nvSpPr>
          <p:spPr>
            <a:xfrm>
              <a:off x="1027493" y="2756687"/>
              <a:ext cx="3810" cy="17780"/>
            </a:xfrm>
            <a:custGeom>
              <a:avLst/>
              <a:gdLst/>
              <a:ahLst/>
              <a:cxnLst/>
              <a:rect l="l" t="t" r="r" b="b"/>
              <a:pathLst>
                <a:path w="3809" h="17780">
                  <a:moveTo>
                    <a:pt x="0" y="0"/>
                  </a:moveTo>
                  <a:lnTo>
                    <a:pt x="3784" y="0"/>
                  </a:lnTo>
                </a:path>
                <a:path w="3809" h="17780">
                  <a:moveTo>
                    <a:pt x="0" y="4394"/>
                  </a:moveTo>
                  <a:lnTo>
                    <a:pt x="3784" y="4394"/>
                  </a:lnTo>
                </a:path>
                <a:path w="3809" h="17780">
                  <a:moveTo>
                    <a:pt x="0" y="17602"/>
                  </a:moveTo>
                  <a:lnTo>
                    <a:pt x="3784" y="17602"/>
                  </a:lnTo>
                </a:path>
              </a:pathLst>
            </a:custGeom>
            <a:ln w="4852">
              <a:solidFill>
                <a:srgbClr val="221F1F"/>
              </a:solidFill>
            </a:ln>
          </p:spPr>
          <p:txBody>
            <a:bodyPr wrap="square" lIns="0" tIns="0" rIns="0" bIns="0" rtlCol="0"/>
            <a:lstStyle/>
            <a:p>
              <a:endParaRPr/>
            </a:p>
          </p:txBody>
        </p:sp>
        <p:sp>
          <p:nvSpPr>
            <p:cNvPr id="527" name="object 527"/>
            <p:cNvSpPr/>
            <p:nvPr/>
          </p:nvSpPr>
          <p:spPr>
            <a:xfrm>
              <a:off x="1011643" y="2769882"/>
              <a:ext cx="24130" cy="8890"/>
            </a:xfrm>
            <a:custGeom>
              <a:avLst/>
              <a:gdLst/>
              <a:ahLst/>
              <a:cxnLst/>
              <a:rect l="l" t="t" r="r" b="b"/>
              <a:pathLst>
                <a:path w="24130" h="8889">
                  <a:moveTo>
                    <a:pt x="15849" y="8788"/>
                  </a:moveTo>
                  <a:lnTo>
                    <a:pt x="19634" y="8788"/>
                  </a:lnTo>
                </a:path>
                <a:path w="24130" h="8889">
                  <a:moveTo>
                    <a:pt x="0" y="0"/>
                  </a:moveTo>
                  <a:lnTo>
                    <a:pt x="3771" y="0"/>
                  </a:lnTo>
                </a:path>
                <a:path w="24130" h="8889">
                  <a:moveTo>
                    <a:pt x="3962" y="0"/>
                  </a:moveTo>
                  <a:lnTo>
                    <a:pt x="7734" y="0"/>
                  </a:lnTo>
                </a:path>
                <a:path w="24130" h="8889">
                  <a:moveTo>
                    <a:pt x="7924" y="0"/>
                  </a:moveTo>
                  <a:lnTo>
                    <a:pt x="11709" y="0"/>
                  </a:lnTo>
                </a:path>
                <a:path w="24130" h="8889">
                  <a:moveTo>
                    <a:pt x="11887" y="0"/>
                  </a:moveTo>
                  <a:lnTo>
                    <a:pt x="15659" y="0"/>
                  </a:lnTo>
                </a:path>
                <a:path w="24130" h="8889">
                  <a:moveTo>
                    <a:pt x="15849" y="0"/>
                  </a:moveTo>
                  <a:lnTo>
                    <a:pt x="19634" y="0"/>
                  </a:lnTo>
                </a:path>
                <a:path w="24130" h="8889">
                  <a:moveTo>
                    <a:pt x="19812" y="0"/>
                  </a:moveTo>
                  <a:lnTo>
                    <a:pt x="23583" y="0"/>
                  </a:lnTo>
                </a:path>
              </a:pathLst>
            </a:custGeom>
            <a:ln w="4847">
              <a:solidFill>
                <a:srgbClr val="221F1F"/>
              </a:solidFill>
            </a:ln>
          </p:spPr>
          <p:txBody>
            <a:bodyPr wrap="square" lIns="0" tIns="0" rIns="0" bIns="0" rtlCol="0"/>
            <a:lstStyle/>
            <a:p>
              <a:endParaRPr/>
            </a:p>
          </p:txBody>
        </p:sp>
        <p:sp>
          <p:nvSpPr>
            <p:cNvPr id="528" name="object 528"/>
            <p:cNvSpPr/>
            <p:nvPr/>
          </p:nvSpPr>
          <p:spPr>
            <a:xfrm>
              <a:off x="1027493" y="2752293"/>
              <a:ext cx="8255" cy="0"/>
            </a:xfrm>
            <a:custGeom>
              <a:avLst/>
              <a:gdLst/>
              <a:ahLst/>
              <a:cxnLst/>
              <a:rect l="l" t="t" r="r" b="b"/>
              <a:pathLst>
                <a:path w="8255">
                  <a:moveTo>
                    <a:pt x="0" y="0"/>
                  </a:moveTo>
                  <a:lnTo>
                    <a:pt x="3784" y="0"/>
                  </a:lnTo>
                </a:path>
                <a:path w="8255">
                  <a:moveTo>
                    <a:pt x="3962" y="0"/>
                  </a:moveTo>
                  <a:lnTo>
                    <a:pt x="7734" y="0"/>
                  </a:lnTo>
                </a:path>
              </a:pathLst>
            </a:custGeom>
            <a:ln w="4852">
              <a:solidFill>
                <a:srgbClr val="221F1F"/>
              </a:solidFill>
            </a:ln>
          </p:spPr>
          <p:txBody>
            <a:bodyPr wrap="square" lIns="0" tIns="0" rIns="0" bIns="0" rtlCol="0"/>
            <a:lstStyle/>
            <a:p>
              <a:endParaRPr/>
            </a:p>
          </p:txBody>
        </p:sp>
        <p:sp>
          <p:nvSpPr>
            <p:cNvPr id="529" name="object 529"/>
            <p:cNvSpPr/>
            <p:nvPr/>
          </p:nvSpPr>
          <p:spPr>
            <a:xfrm>
              <a:off x="1011643" y="2765488"/>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709" y="0"/>
                  </a:lnTo>
                </a:path>
                <a:path w="24130">
                  <a:moveTo>
                    <a:pt x="11887" y="0"/>
                  </a:moveTo>
                  <a:lnTo>
                    <a:pt x="15659" y="0"/>
                  </a:lnTo>
                </a:path>
                <a:path w="24130">
                  <a:moveTo>
                    <a:pt x="15849" y="0"/>
                  </a:moveTo>
                  <a:lnTo>
                    <a:pt x="19634" y="0"/>
                  </a:lnTo>
                </a:path>
                <a:path w="24130">
                  <a:moveTo>
                    <a:pt x="19812" y="0"/>
                  </a:moveTo>
                  <a:lnTo>
                    <a:pt x="23583" y="0"/>
                  </a:lnTo>
                </a:path>
              </a:pathLst>
            </a:custGeom>
            <a:ln w="4847">
              <a:solidFill>
                <a:srgbClr val="221F1F"/>
              </a:solidFill>
            </a:ln>
          </p:spPr>
          <p:txBody>
            <a:bodyPr wrap="square" lIns="0" tIns="0" rIns="0" bIns="0" rtlCol="0"/>
            <a:lstStyle/>
            <a:p>
              <a:endParaRPr/>
            </a:p>
          </p:txBody>
        </p:sp>
        <p:sp>
          <p:nvSpPr>
            <p:cNvPr id="530" name="object 530"/>
            <p:cNvSpPr/>
            <p:nvPr/>
          </p:nvSpPr>
          <p:spPr>
            <a:xfrm>
              <a:off x="1031455" y="2756687"/>
              <a:ext cx="3810" cy="17780"/>
            </a:xfrm>
            <a:custGeom>
              <a:avLst/>
              <a:gdLst/>
              <a:ahLst/>
              <a:cxnLst/>
              <a:rect l="l" t="t" r="r" b="b"/>
              <a:pathLst>
                <a:path w="3809" h="17780">
                  <a:moveTo>
                    <a:pt x="0" y="0"/>
                  </a:moveTo>
                  <a:lnTo>
                    <a:pt x="3771" y="0"/>
                  </a:lnTo>
                </a:path>
                <a:path w="3809" h="17780">
                  <a:moveTo>
                    <a:pt x="0" y="4394"/>
                  </a:moveTo>
                  <a:lnTo>
                    <a:pt x="3771" y="4394"/>
                  </a:lnTo>
                </a:path>
                <a:path w="3809" h="17780">
                  <a:moveTo>
                    <a:pt x="0" y="17602"/>
                  </a:moveTo>
                  <a:lnTo>
                    <a:pt x="3771" y="17602"/>
                  </a:lnTo>
                </a:path>
              </a:pathLst>
            </a:custGeom>
            <a:ln w="4852">
              <a:solidFill>
                <a:srgbClr val="221F1F"/>
              </a:solidFill>
            </a:ln>
          </p:spPr>
          <p:txBody>
            <a:bodyPr wrap="square" lIns="0" tIns="0" rIns="0" bIns="0" rtlCol="0"/>
            <a:lstStyle/>
            <a:p>
              <a:endParaRPr/>
            </a:p>
          </p:txBody>
        </p:sp>
        <p:sp>
          <p:nvSpPr>
            <p:cNvPr id="531" name="object 531"/>
            <p:cNvSpPr/>
            <p:nvPr/>
          </p:nvSpPr>
          <p:spPr>
            <a:xfrm>
              <a:off x="1031455" y="27786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32" name="object 532"/>
            <p:cNvSpPr/>
            <p:nvPr/>
          </p:nvSpPr>
          <p:spPr>
            <a:xfrm>
              <a:off x="1035405" y="2747899"/>
              <a:ext cx="3810" cy="17780"/>
            </a:xfrm>
            <a:custGeom>
              <a:avLst/>
              <a:gdLst/>
              <a:ahLst/>
              <a:cxnLst/>
              <a:rect l="l" t="t" r="r" b="b"/>
              <a:pathLst>
                <a:path w="3809" h="17780">
                  <a:moveTo>
                    <a:pt x="0" y="0"/>
                  </a:moveTo>
                  <a:lnTo>
                    <a:pt x="3771" y="0"/>
                  </a:lnTo>
                </a:path>
                <a:path w="3809" h="17780">
                  <a:moveTo>
                    <a:pt x="0" y="4381"/>
                  </a:moveTo>
                  <a:lnTo>
                    <a:pt x="3771" y="4381"/>
                  </a:lnTo>
                </a:path>
                <a:path w="3809" h="17780">
                  <a:moveTo>
                    <a:pt x="0" y="8788"/>
                  </a:moveTo>
                  <a:lnTo>
                    <a:pt x="3771" y="8788"/>
                  </a:lnTo>
                </a:path>
                <a:path w="3809" h="17780">
                  <a:moveTo>
                    <a:pt x="0" y="13182"/>
                  </a:moveTo>
                  <a:lnTo>
                    <a:pt x="3771" y="13182"/>
                  </a:lnTo>
                </a:path>
                <a:path w="3809" h="17780">
                  <a:moveTo>
                    <a:pt x="0" y="17576"/>
                  </a:moveTo>
                  <a:lnTo>
                    <a:pt x="3771" y="17576"/>
                  </a:lnTo>
                </a:path>
              </a:pathLst>
            </a:custGeom>
            <a:ln w="4852">
              <a:solidFill>
                <a:srgbClr val="221F1F"/>
              </a:solidFill>
            </a:ln>
          </p:spPr>
          <p:txBody>
            <a:bodyPr wrap="square" lIns="0" tIns="0" rIns="0" bIns="0" rtlCol="0"/>
            <a:lstStyle/>
            <a:p>
              <a:endParaRPr/>
            </a:p>
          </p:txBody>
        </p:sp>
        <p:sp>
          <p:nvSpPr>
            <p:cNvPr id="533" name="object 533"/>
            <p:cNvSpPr/>
            <p:nvPr/>
          </p:nvSpPr>
          <p:spPr>
            <a:xfrm>
              <a:off x="1035405" y="2769882"/>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34" name="object 534"/>
            <p:cNvSpPr/>
            <p:nvPr/>
          </p:nvSpPr>
          <p:spPr>
            <a:xfrm>
              <a:off x="1035405" y="2774289"/>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535" name="object 535"/>
            <p:cNvSpPr/>
            <p:nvPr/>
          </p:nvSpPr>
          <p:spPr>
            <a:xfrm>
              <a:off x="1035405" y="27786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36" name="object 536"/>
            <p:cNvSpPr/>
            <p:nvPr/>
          </p:nvSpPr>
          <p:spPr>
            <a:xfrm>
              <a:off x="1039368" y="2747899"/>
              <a:ext cx="3810" cy="17780"/>
            </a:xfrm>
            <a:custGeom>
              <a:avLst/>
              <a:gdLst/>
              <a:ahLst/>
              <a:cxnLst/>
              <a:rect l="l" t="t" r="r" b="b"/>
              <a:pathLst>
                <a:path w="3809" h="17780">
                  <a:moveTo>
                    <a:pt x="0" y="0"/>
                  </a:moveTo>
                  <a:lnTo>
                    <a:pt x="3771" y="0"/>
                  </a:lnTo>
                </a:path>
                <a:path w="3809" h="17780">
                  <a:moveTo>
                    <a:pt x="0" y="4381"/>
                  </a:moveTo>
                  <a:lnTo>
                    <a:pt x="3771" y="4381"/>
                  </a:lnTo>
                </a:path>
                <a:path w="3809" h="17780">
                  <a:moveTo>
                    <a:pt x="0" y="8788"/>
                  </a:moveTo>
                  <a:lnTo>
                    <a:pt x="3771" y="8788"/>
                  </a:lnTo>
                </a:path>
                <a:path w="3809" h="17780">
                  <a:moveTo>
                    <a:pt x="0" y="13182"/>
                  </a:moveTo>
                  <a:lnTo>
                    <a:pt x="3771" y="13182"/>
                  </a:lnTo>
                </a:path>
                <a:path w="3809" h="17780">
                  <a:moveTo>
                    <a:pt x="0" y="17576"/>
                  </a:moveTo>
                  <a:lnTo>
                    <a:pt x="3771" y="17576"/>
                  </a:lnTo>
                </a:path>
              </a:pathLst>
            </a:custGeom>
            <a:ln w="4852">
              <a:solidFill>
                <a:srgbClr val="221F1F"/>
              </a:solidFill>
            </a:ln>
          </p:spPr>
          <p:txBody>
            <a:bodyPr wrap="square" lIns="0" tIns="0" rIns="0" bIns="0" rtlCol="0"/>
            <a:lstStyle/>
            <a:p>
              <a:endParaRPr/>
            </a:p>
          </p:txBody>
        </p:sp>
        <p:sp>
          <p:nvSpPr>
            <p:cNvPr id="537" name="object 537"/>
            <p:cNvSpPr/>
            <p:nvPr/>
          </p:nvSpPr>
          <p:spPr>
            <a:xfrm>
              <a:off x="1039368" y="2769882"/>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38" name="object 538"/>
            <p:cNvSpPr/>
            <p:nvPr/>
          </p:nvSpPr>
          <p:spPr>
            <a:xfrm>
              <a:off x="1039368" y="2774289"/>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539" name="object 539"/>
            <p:cNvSpPr/>
            <p:nvPr/>
          </p:nvSpPr>
          <p:spPr>
            <a:xfrm>
              <a:off x="1039368" y="27786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40" name="object 540"/>
            <p:cNvSpPr/>
            <p:nvPr/>
          </p:nvSpPr>
          <p:spPr>
            <a:xfrm>
              <a:off x="1043330" y="2756687"/>
              <a:ext cx="3810" cy="17780"/>
            </a:xfrm>
            <a:custGeom>
              <a:avLst/>
              <a:gdLst/>
              <a:ahLst/>
              <a:cxnLst/>
              <a:rect l="l" t="t" r="r" b="b"/>
              <a:pathLst>
                <a:path w="3809" h="17780">
                  <a:moveTo>
                    <a:pt x="0" y="0"/>
                  </a:moveTo>
                  <a:lnTo>
                    <a:pt x="3771" y="0"/>
                  </a:lnTo>
                </a:path>
                <a:path w="3809" h="17780">
                  <a:moveTo>
                    <a:pt x="0" y="4394"/>
                  </a:moveTo>
                  <a:lnTo>
                    <a:pt x="3771" y="4394"/>
                  </a:lnTo>
                </a:path>
                <a:path w="3809" h="17780">
                  <a:moveTo>
                    <a:pt x="0" y="17602"/>
                  </a:moveTo>
                  <a:lnTo>
                    <a:pt x="3771" y="17602"/>
                  </a:lnTo>
                </a:path>
              </a:pathLst>
            </a:custGeom>
            <a:ln w="4852">
              <a:solidFill>
                <a:srgbClr val="221F1F"/>
              </a:solidFill>
            </a:ln>
          </p:spPr>
          <p:txBody>
            <a:bodyPr wrap="square" lIns="0" tIns="0" rIns="0" bIns="0" rtlCol="0"/>
            <a:lstStyle/>
            <a:p>
              <a:endParaRPr/>
            </a:p>
          </p:txBody>
        </p:sp>
        <p:sp>
          <p:nvSpPr>
            <p:cNvPr id="541" name="object 541"/>
            <p:cNvSpPr/>
            <p:nvPr/>
          </p:nvSpPr>
          <p:spPr>
            <a:xfrm>
              <a:off x="1043330" y="27786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42" name="object 542"/>
            <p:cNvSpPr/>
            <p:nvPr/>
          </p:nvSpPr>
          <p:spPr>
            <a:xfrm>
              <a:off x="1047292" y="2756687"/>
              <a:ext cx="3810" cy="17780"/>
            </a:xfrm>
            <a:custGeom>
              <a:avLst/>
              <a:gdLst/>
              <a:ahLst/>
              <a:cxnLst/>
              <a:rect l="l" t="t" r="r" b="b"/>
              <a:pathLst>
                <a:path w="3809" h="17780">
                  <a:moveTo>
                    <a:pt x="0" y="0"/>
                  </a:moveTo>
                  <a:lnTo>
                    <a:pt x="3771" y="0"/>
                  </a:lnTo>
                </a:path>
                <a:path w="3809" h="17780">
                  <a:moveTo>
                    <a:pt x="0" y="4394"/>
                  </a:moveTo>
                  <a:lnTo>
                    <a:pt x="3771" y="4394"/>
                  </a:lnTo>
                </a:path>
                <a:path w="3809" h="17780">
                  <a:moveTo>
                    <a:pt x="0" y="17602"/>
                  </a:moveTo>
                  <a:lnTo>
                    <a:pt x="3771" y="17602"/>
                  </a:lnTo>
                </a:path>
              </a:pathLst>
            </a:custGeom>
            <a:ln w="4852">
              <a:solidFill>
                <a:srgbClr val="221F1F"/>
              </a:solidFill>
            </a:ln>
          </p:spPr>
          <p:txBody>
            <a:bodyPr wrap="square" lIns="0" tIns="0" rIns="0" bIns="0" rtlCol="0"/>
            <a:lstStyle/>
            <a:p>
              <a:endParaRPr/>
            </a:p>
          </p:txBody>
        </p:sp>
        <p:sp>
          <p:nvSpPr>
            <p:cNvPr id="543" name="object 543"/>
            <p:cNvSpPr/>
            <p:nvPr/>
          </p:nvSpPr>
          <p:spPr>
            <a:xfrm>
              <a:off x="1047292" y="27786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44" name="object 544"/>
            <p:cNvSpPr/>
            <p:nvPr/>
          </p:nvSpPr>
          <p:spPr>
            <a:xfrm>
              <a:off x="1051255" y="2739110"/>
              <a:ext cx="3810" cy="35560"/>
            </a:xfrm>
            <a:custGeom>
              <a:avLst/>
              <a:gdLst/>
              <a:ahLst/>
              <a:cxnLst/>
              <a:rect l="l" t="t" r="r" b="b"/>
              <a:pathLst>
                <a:path w="3809" h="35560">
                  <a:moveTo>
                    <a:pt x="0" y="0"/>
                  </a:moveTo>
                  <a:lnTo>
                    <a:pt x="3771" y="0"/>
                  </a:lnTo>
                </a:path>
                <a:path w="3809" h="35560">
                  <a:moveTo>
                    <a:pt x="0" y="17576"/>
                  </a:moveTo>
                  <a:lnTo>
                    <a:pt x="3771" y="17576"/>
                  </a:lnTo>
                </a:path>
                <a:path w="3809" h="35560">
                  <a:moveTo>
                    <a:pt x="0" y="21971"/>
                  </a:moveTo>
                  <a:lnTo>
                    <a:pt x="3771" y="21971"/>
                  </a:lnTo>
                </a:path>
                <a:path w="3809" h="35560">
                  <a:moveTo>
                    <a:pt x="0" y="35178"/>
                  </a:moveTo>
                  <a:lnTo>
                    <a:pt x="3771" y="35178"/>
                  </a:lnTo>
                </a:path>
              </a:pathLst>
            </a:custGeom>
            <a:ln w="4852">
              <a:solidFill>
                <a:srgbClr val="221F1F"/>
              </a:solidFill>
            </a:ln>
          </p:spPr>
          <p:txBody>
            <a:bodyPr wrap="square" lIns="0" tIns="0" rIns="0" bIns="0" rtlCol="0"/>
            <a:lstStyle/>
            <a:p>
              <a:endParaRPr/>
            </a:p>
          </p:txBody>
        </p:sp>
        <p:sp>
          <p:nvSpPr>
            <p:cNvPr id="545" name="object 545"/>
            <p:cNvSpPr/>
            <p:nvPr/>
          </p:nvSpPr>
          <p:spPr>
            <a:xfrm>
              <a:off x="1051255" y="27786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46" name="object 546"/>
            <p:cNvSpPr/>
            <p:nvPr/>
          </p:nvSpPr>
          <p:spPr>
            <a:xfrm>
              <a:off x="1055217" y="2739110"/>
              <a:ext cx="3810" cy="35560"/>
            </a:xfrm>
            <a:custGeom>
              <a:avLst/>
              <a:gdLst/>
              <a:ahLst/>
              <a:cxnLst/>
              <a:rect l="l" t="t" r="r" b="b"/>
              <a:pathLst>
                <a:path w="3809" h="35560">
                  <a:moveTo>
                    <a:pt x="0" y="0"/>
                  </a:moveTo>
                  <a:lnTo>
                    <a:pt x="3771" y="0"/>
                  </a:lnTo>
                </a:path>
                <a:path w="3809" h="35560">
                  <a:moveTo>
                    <a:pt x="0" y="17576"/>
                  </a:moveTo>
                  <a:lnTo>
                    <a:pt x="3771" y="17576"/>
                  </a:lnTo>
                </a:path>
                <a:path w="3809" h="35560">
                  <a:moveTo>
                    <a:pt x="0" y="21971"/>
                  </a:moveTo>
                  <a:lnTo>
                    <a:pt x="3771" y="21971"/>
                  </a:lnTo>
                </a:path>
                <a:path w="3809" h="35560">
                  <a:moveTo>
                    <a:pt x="0" y="35178"/>
                  </a:moveTo>
                  <a:lnTo>
                    <a:pt x="3771" y="35178"/>
                  </a:lnTo>
                </a:path>
              </a:pathLst>
            </a:custGeom>
            <a:ln w="4852">
              <a:solidFill>
                <a:srgbClr val="221F1F"/>
              </a:solidFill>
            </a:ln>
          </p:spPr>
          <p:txBody>
            <a:bodyPr wrap="square" lIns="0" tIns="0" rIns="0" bIns="0" rtlCol="0"/>
            <a:lstStyle/>
            <a:p>
              <a:endParaRPr/>
            </a:p>
          </p:txBody>
        </p:sp>
        <p:sp>
          <p:nvSpPr>
            <p:cNvPr id="547" name="object 547"/>
            <p:cNvSpPr/>
            <p:nvPr/>
          </p:nvSpPr>
          <p:spPr>
            <a:xfrm>
              <a:off x="1055217" y="27786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48" name="object 548"/>
            <p:cNvSpPr/>
            <p:nvPr/>
          </p:nvSpPr>
          <p:spPr>
            <a:xfrm>
              <a:off x="1059167" y="2739110"/>
              <a:ext cx="3810" cy="35560"/>
            </a:xfrm>
            <a:custGeom>
              <a:avLst/>
              <a:gdLst/>
              <a:ahLst/>
              <a:cxnLst/>
              <a:rect l="l" t="t" r="r" b="b"/>
              <a:pathLst>
                <a:path w="3809" h="35560">
                  <a:moveTo>
                    <a:pt x="0" y="0"/>
                  </a:moveTo>
                  <a:lnTo>
                    <a:pt x="3784" y="0"/>
                  </a:lnTo>
                </a:path>
                <a:path w="3809" h="35560">
                  <a:moveTo>
                    <a:pt x="0" y="17576"/>
                  </a:moveTo>
                  <a:lnTo>
                    <a:pt x="3784" y="17576"/>
                  </a:lnTo>
                </a:path>
                <a:path w="3809" h="35560">
                  <a:moveTo>
                    <a:pt x="0" y="21971"/>
                  </a:moveTo>
                  <a:lnTo>
                    <a:pt x="3784" y="21971"/>
                  </a:lnTo>
                </a:path>
                <a:path w="3809" h="35560">
                  <a:moveTo>
                    <a:pt x="0" y="35178"/>
                  </a:moveTo>
                  <a:lnTo>
                    <a:pt x="3784" y="35178"/>
                  </a:lnTo>
                </a:path>
              </a:pathLst>
            </a:custGeom>
            <a:ln w="4852">
              <a:solidFill>
                <a:srgbClr val="221F1F"/>
              </a:solidFill>
            </a:ln>
          </p:spPr>
          <p:txBody>
            <a:bodyPr wrap="square" lIns="0" tIns="0" rIns="0" bIns="0" rtlCol="0"/>
            <a:lstStyle/>
            <a:p>
              <a:endParaRPr/>
            </a:p>
          </p:txBody>
        </p:sp>
        <p:sp>
          <p:nvSpPr>
            <p:cNvPr id="549" name="object 549"/>
            <p:cNvSpPr/>
            <p:nvPr/>
          </p:nvSpPr>
          <p:spPr>
            <a:xfrm>
              <a:off x="1059167" y="27786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550" name="object 550"/>
            <p:cNvSpPr/>
            <p:nvPr/>
          </p:nvSpPr>
          <p:spPr>
            <a:xfrm>
              <a:off x="1043330" y="2739110"/>
              <a:ext cx="24130" cy="8890"/>
            </a:xfrm>
            <a:custGeom>
              <a:avLst/>
              <a:gdLst/>
              <a:ahLst/>
              <a:cxnLst/>
              <a:rect l="l" t="t" r="r" b="b"/>
              <a:pathLst>
                <a:path w="24130" h="8889">
                  <a:moveTo>
                    <a:pt x="19812" y="0"/>
                  </a:moveTo>
                  <a:lnTo>
                    <a:pt x="23583" y="0"/>
                  </a:lnTo>
                </a:path>
                <a:path w="24130" h="8889">
                  <a:moveTo>
                    <a:pt x="0" y="4394"/>
                  </a:moveTo>
                  <a:lnTo>
                    <a:pt x="3771" y="4394"/>
                  </a:lnTo>
                </a:path>
                <a:path w="24130" h="8889">
                  <a:moveTo>
                    <a:pt x="3962" y="4394"/>
                  </a:moveTo>
                  <a:lnTo>
                    <a:pt x="7734" y="4394"/>
                  </a:lnTo>
                </a:path>
                <a:path w="24130" h="8889">
                  <a:moveTo>
                    <a:pt x="7924" y="4394"/>
                  </a:moveTo>
                  <a:lnTo>
                    <a:pt x="11696" y="4394"/>
                  </a:lnTo>
                </a:path>
                <a:path w="24130" h="8889">
                  <a:moveTo>
                    <a:pt x="11887" y="4394"/>
                  </a:moveTo>
                  <a:lnTo>
                    <a:pt x="15659" y="4394"/>
                  </a:lnTo>
                </a:path>
                <a:path w="24130" h="8889">
                  <a:moveTo>
                    <a:pt x="15836" y="4394"/>
                  </a:moveTo>
                  <a:lnTo>
                    <a:pt x="19621" y="4394"/>
                  </a:lnTo>
                </a:path>
                <a:path w="24130" h="8889">
                  <a:moveTo>
                    <a:pt x="19812" y="4394"/>
                  </a:moveTo>
                  <a:lnTo>
                    <a:pt x="23583" y="4394"/>
                  </a:lnTo>
                </a:path>
                <a:path w="24130" h="8889">
                  <a:moveTo>
                    <a:pt x="0" y="8788"/>
                  </a:moveTo>
                  <a:lnTo>
                    <a:pt x="3771" y="8788"/>
                  </a:lnTo>
                </a:path>
                <a:path w="24130" h="8889">
                  <a:moveTo>
                    <a:pt x="3962" y="8788"/>
                  </a:moveTo>
                  <a:lnTo>
                    <a:pt x="7734" y="8788"/>
                  </a:lnTo>
                </a:path>
                <a:path w="24130" h="8889">
                  <a:moveTo>
                    <a:pt x="7924" y="8788"/>
                  </a:moveTo>
                  <a:lnTo>
                    <a:pt x="11696" y="8788"/>
                  </a:lnTo>
                </a:path>
                <a:path w="24130" h="8889">
                  <a:moveTo>
                    <a:pt x="11887" y="8788"/>
                  </a:moveTo>
                  <a:lnTo>
                    <a:pt x="15659" y="8788"/>
                  </a:lnTo>
                </a:path>
                <a:path w="24130" h="8889">
                  <a:moveTo>
                    <a:pt x="15836" y="8788"/>
                  </a:moveTo>
                  <a:lnTo>
                    <a:pt x="19621" y="8788"/>
                  </a:lnTo>
                </a:path>
                <a:path w="24130" h="8889">
                  <a:moveTo>
                    <a:pt x="19812" y="8788"/>
                  </a:moveTo>
                  <a:lnTo>
                    <a:pt x="23583" y="8788"/>
                  </a:lnTo>
                </a:path>
              </a:pathLst>
            </a:custGeom>
            <a:ln w="4852">
              <a:solidFill>
                <a:srgbClr val="221F1F"/>
              </a:solidFill>
            </a:ln>
          </p:spPr>
          <p:txBody>
            <a:bodyPr wrap="square" lIns="0" tIns="0" rIns="0" bIns="0" rtlCol="0"/>
            <a:lstStyle/>
            <a:p>
              <a:endParaRPr/>
            </a:p>
          </p:txBody>
        </p:sp>
        <p:sp>
          <p:nvSpPr>
            <p:cNvPr id="551" name="object 551"/>
            <p:cNvSpPr/>
            <p:nvPr/>
          </p:nvSpPr>
          <p:spPr>
            <a:xfrm>
              <a:off x="1043330" y="2769882"/>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36" y="0"/>
                  </a:moveTo>
                  <a:lnTo>
                    <a:pt x="19621" y="0"/>
                  </a:lnTo>
                </a:path>
                <a:path w="24130">
                  <a:moveTo>
                    <a:pt x="19812" y="0"/>
                  </a:moveTo>
                  <a:lnTo>
                    <a:pt x="23583" y="0"/>
                  </a:lnTo>
                </a:path>
              </a:pathLst>
            </a:custGeom>
            <a:ln w="4847">
              <a:solidFill>
                <a:srgbClr val="221F1F"/>
              </a:solidFill>
            </a:ln>
          </p:spPr>
          <p:txBody>
            <a:bodyPr wrap="square" lIns="0" tIns="0" rIns="0" bIns="0" rtlCol="0"/>
            <a:lstStyle/>
            <a:p>
              <a:endParaRPr/>
            </a:p>
          </p:txBody>
        </p:sp>
        <p:sp>
          <p:nvSpPr>
            <p:cNvPr id="552" name="object 552"/>
            <p:cNvSpPr/>
            <p:nvPr/>
          </p:nvSpPr>
          <p:spPr>
            <a:xfrm>
              <a:off x="1043330" y="2752293"/>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36" y="0"/>
                  </a:moveTo>
                  <a:lnTo>
                    <a:pt x="19621" y="0"/>
                  </a:lnTo>
                </a:path>
                <a:path w="24130">
                  <a:moveTo>
                    <a:pt x="19812" y="0"/>
                  </a:moveTo>
                  <a:lnTo>
                    <a:pt x="23583" y="0"/>
                  </a:lnTo>
                </a:path>
              </a:pathLst>
            </a:custGeom>
            <a:ln w="4852">
              <a:solidFill>
                <a:srgbClr val="221F1F"/>
              </a:solidFill>
            </a:ln>
          </p:spPr>
          <p:txBody>
            <a:bodyPr wrap="square" lIns="0" tIns="0" rIns="0" bIns="0" rtlCol="0"/>
            <a:lstStyle/>
            <a:p>
              <a:endParaRPr/>
            </a:p>
          </p:txBody>
        </p:sp>
        <p:sp>
          <p:nvSpPr>
            <p:cNvPr id="553" name="object 553"/>
            <p:cNvSpPr/>
            <p:nvPr/>
          </p:nvSpPr>
          <p:spPr>
            <a:xfrm>
              <a:off x="1043330" y="2765488"/>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36" y="0"/>
                  </a:moveTo>
                  <a:lnTo>
                    <a:pt x="19621" y="0"/>
                  </a:lnTo>
                </a:path>
                <a:path w="24130">
                  <a:moveTo>
                    <a:pt x="19812" y="0"/>
                  </a:moveTo>
                  <a:lnTo>
                    <a:pt x="23583" y="0"/>
                  </a:lnTo>
                </a:path>
              </a:pathLst>
            </a:custGeom>
            <a:ln w="4847">
              <a:solidFill>
                <a:srgbClr val="221F1F"/>
              </a:solidFill>
            </a:ln>
          </p:spPr>
          <p:txBody>
            <a:bodyPr wrap="square" lIns="0" tIns="0" rIns="0" bIns="0" rtlCol="0"/>
            <a:lstStyle/>
            <a:p>
              <a:endParaRPr/>
            </a:p>
          </p:txBody>
        </p:sp>
        <p:sp>
          <p:nvSpPr>
            <p:cNvPr id="554" name="object 554"/>
            <p:cNvSpPr/>
            <p:nvPr/>
          </p:nvSpPr>
          <p:spPr>
            <a:xfrm>
              <a:off x="1063142" y="2756687"/>
              <a:ext cx="3810" cy="17780"/>
            </a:xfrm>
            <a:custGeom>
              <a:avLst/>
              <a:gdLst/>
              <a:ahLst/>
              <a:cxnLst/>
              <a:rect l="l" t="t" r="r" b="b"/>
              <a:pathLst>
                <a:path w="3809" h="17780">
                  <a:moveTo>
                    <a:pt x="0" y="0"/>
                  </a:moveTo>
                  <a:lnTo>
                    <a:pt x="3771" y="0"/>
                  </a:lnTo>
                </a:path>
                <a:path w="3809" h="17780">
                  <a:moveTo>
                    <a:pt x="0" y="4394"/>
                  </a:moveTo>
                  <a:lnTo>
                    <a:pt x="3771" y="4394"/>
                  </a:lnTo>
                </a:path>
                <a:path w="3809" h="17780">
                  <a:moveTo>
                    <a:pt x="0" y="17602"/>
                  </a:moveTo>
                  <a:lnTo>
                    <a:pt x="3771" y="17602"/>
                  </a:lnTo>
                </a:path>
              </a:pathLst>
            </a:custGeom>
            <a:ln w="4852">
              <a:solidFill>
                <a:srgbClr val="221F1F"/>
              </a:solidFill>
            </a:ln>
          </p:spPr>
          <p:txBody>
            <a:bodyPr wrap="square" lIns="0" tIns="0" rIns="0" bIns="0" rtlCol="0"/>
            <a:lstStyle/>
            <a:p>
              <a:endParaRPr/>
            </a:p>
          </p:txBody>
        </p:sp>
        <p:sp>
          <p:nvSpPr>
            <p:cNvPr id="555" name="object 555"/>
            <p:cNvSpPr/>
            <p:nvPr/>
          </p:nvSpPr>
          <p:spPr>
            <a:xfrm>
              <a:off x="809713" y="2778671"/>
              <a:ext cx="257810" cy="224154"/>
            </a:xfrm>
            <a:custGeom>
              <a:avLst/>
              <a:gdLst/>
              <a:ahLst/>
              <a:cxnLst/>
              <a:rect l="l" t="t" r="r" b="b"/>
              <a:pathLst>
                <a:path w="257809" h="224155">
                  <a:moveTo>
                    <a:pt x="253428" y="0"/>
                  </a:moveTo>
                  <a:lnTo>
                    <a:pt x="257200" y="0"/>
                  </a:lnTo>
                </a:path>
                <a:path w="257809" h="224155">
                  <a:moveTo>
                    <a:pt x="0" y="224078"/>
                  </a:moveTo>
                  <a:lnTo>
                    <a:pt x="3771" y="224078"/>
                  </a:lnTo>
                </a:path>
                <a:path w="257809" h="224155">
                  <a:moveTo>
                    <a:pt x="3936" y="224078"/>
                  </a:moveTo>
                  <a:lnTo>
                    <a:pt x="7708" y="224078"/>
                  </a:lnTo>
                </a:path>
                <a:path w="257809" h="224155">
                  <a:moveTo>
                    <a:pt x="7899" y="224078"/>
                  </a:moveTo>
                  <a:lnTo>
                    <a:pt x="11671" y="224078"/>
                  </a:lnTo>
                </a:path>
                <a:path w="257809" h="224155">
                  <a:moveTo>
                    <a:pt x="11861" y="224078"/>
                  </a:moveTo>
                  <a:lnTo>
                    <a:pt x="15633" y="224078"/>
                  </a:lnTo>
                </a:path>
                <a:path w="257809" h="224155">
                  <a:moveTo>
                    <a:pt x="15824" y="224078"/>
                  </a:moveTo>
                  <a:lnTo>
                    <a:pt x="19596" y="224078"/>
                  </a:lnTo>
                </a:path>
                <a:path w="257809" h="224155">
                  <a:moveTo>
                    <a:pt x="19786" y="224078"/>
                  </a:moveTo>
                  <a:lnTo>
                    <a:pt x="23558" y="224078"/>
                  </a:lnTo>
                </a:path>
                <a:path w="257809" h="224155">
                  <a:moveTo>
                    <a:pt x="23748" y="224078"/>
                  </a:moveTo>
                  <a:lnTo>
                    <a:pt x="27520" y="224078"/>
                  </a:lnTo>
                </a:path>
                <a:path w="257809" h="224155">
                  <a:moveTo>
                    <a:pt x="27711" y="224078"/>
                  </a:moveTo>
                  <a:lnTo>
                    <a:pt x="31483" y="224078"/>
                  </a:lnTo>
                </a:path>
                <a:path w="257809" h="224155">
                  <a:moveTo>
                    <a:pt x="31686" y="224078"/>
                  </a:moveTo>
                  <a:lnTo>
                    <a:pt x="35458" y="224078"/>
                  </a:lnTo>
                </a:path>
                <a:path w="257809" h="224155">
                  <a:moveTo>
                    <a:pt x="35610" y="224078"/>
                  </a:moveTo>
                  <a:lnTo>
                    <a:pt x="39395" y="224078"/>
                  </a:lnTo>
                </a:path>
                <a:path w="257809" h="224155">
                  <a:moveTo>
                    <a:pt x="39585" y="224078"/>
                  </a:moveTo>
                  <a:lnTo>
                    <a:pt x="43357" y="224078"/>
                  </a:lnTo>
                </a:path>
                <a:path w="257809" h="224155">
                  <a:moveTo>
                    <a:pt x="43548" y="224078"/>
                  </a:moveTo>
                  <a:lnTo>
                    <a:pt x="47320" y="224078"/>
                  </a:lnTo>
                </a:path>
                <a:path w="257809" h="224155">
                  <a:moveTo>
                    <a:pt x="47510" y="224078"/>
                  </a:moveTo>
                  <a:lnTo>
                    <a:pt x="51282" y="224078"/>
                  </a:lnTo>
                </a:path>
              </a:pathLst>
            </a:custGeom>
            <a:ln w="4847">
              <a:solidFill>
                <a:srgbClr val="221F1F"/>
              </a:solidFill>
            </a:ln>
          </p:spPr>
          <p:txBody>
            <a:bodyPr wrap="square" lIns="0" tIns="0" rIns="0" bIns="0" rtlCol="0"/>
            <a:lstStyle/>
            <a:p>
              <a:endParaRPr/>
            </a:p>
          </p:txBody>
        </p:sp>
        <p:sp>
          <p:nvSpPr>
            <p:cNvPr id="556" name="object 556"/>
            <p:cNvSpPr/>
            <p:nvPr/>
          </p:nvSpPr>
          <p:spPr>
            <a:xfrm>
              <a:off x="738441"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557" name="object 557"/>
            <p:cNvSpPr/>
            <p:nvPr/>
          </p:nvSpPr>
          <p:spPr>
            <a:xfrm>
              <a:off x="742403"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58" name="object 558"/>
            <p:cNvSpPr/>
            <p:nvPr/>
          </p:nvSpPr>
          <p:spPr>
            <a:xfrm>
              <a:off x="742403" y="2857754"/>
              <a:ext cx="8255" cy="8890"/>
            </a:xfrm>
            <a:custGeom>
              <a:avLst/>
              <a:gdLst/>
              <a:ahLst/>
              <a:cxnLst/>
              <a:rect l="l" t="t" r="r" b="b"/>
              <a:pathLst>
                <a:path w="8254" h="8889">
                  <a:moveTo>
                    <a:pt x="0" y="8801"/>
                  </a:moveTo>
                  <a:lnTo>
                    <a:pt x="3771" y="8801"/>
                  </a:lnTo>
                </a:path>
                <a:path w="8254" h="8889">
                  <a:moveTo>
                    <a:pt x="3962" y="0"/>
                  </a:moveTo>
                  <a:lnTo>
                    <a:pt x="7734" y="0"/>
                  </a:lnTo>
                </a:path>
              </a:pathLst>
            </a:custGeom>
            <a:ln w="4852">
              <a:solidFill>
                <a:srgbClr val="221F1F"/>
              </a:solidFill>
            </a:ln>
          </p:spPr>
          <p:txBody>
            <a:bodyPr wrap="square" lIns="0" tIns="0" rIns="0" bIns="0" rtlCol="0"/>
            <a:lstStyle/>
            <a:p>
              <a:endParaRPr/>
            </a:p>
          </p:txBody>
        </p:sp>
        <p:sp>
          <p:nvSpPr>
            <p:cNvPr id="559" name="object 559"/>
            <p:cNvSpPr/>
            <p:nvPr/>
          </p:nvSpPr>
          <p:spPr>
            <a:xfrm>
              <a:off x="746366"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60" name="object 560"/>
            <p:cNvSpPr/>
            <p:nvPr/>
          </p:nvSpPr>
          <p:spPr>
            <a:xfrm>
              <a:off x="746366" y="2853359"/>
              <a:ext cx="8255" cy="13335"/>
            </a:xfrm>
            <a:custGeom>
              <a:avLst/>
              <a:gdLst/>
              <a:ahLst/>
              <a:cxnLst/>
              <a:rect l="l" t="t" r="r" b="b"/>
              <a:pathLst>
                <a:path w="8254" h="13335">
                  <a:moveTo>
                    <a:pt x="0" y="13195"/>
                  </a:moveTo>
                  <a:lnTo>
                    <a:pt x="3771" y="13195"/>
                  </a:lnTo>
                </a:path>
                <a:path w="8254" h="13335">
                  <a:moveTo>
                    <a:pt x="3924" y="0"/>
                  </a:moveTo>
                  <a:lnTo>
                    <a:pt x="7696" y="0"/>
                  </a:lnTo>
                </a:path>
                <a:path w="8254" h="13335">
                  <a:moveTo>
                    <a:pt x="3924" y="4394"/>
                  </a:moveTo>
                  <a:lnTo>
                    <a:pt x="7696" y="4394"/>
                  </a:lnTo>
                </a:path>
              </a:pathLst>
            </a:custGeom>
            <a:ln w="4852">
              <a:solidFill>
                <a:srgbClr val="221F1F"/>
              </a:solidFill>
            </a:ln>
          </p:spPr>
          <p:txBody>
            <a:bodyPr wrap="square" lIns="0" tIns="0" rIns="0" bIns="0" rtlCol="0"/>
            <a:lstStyle/>
            <a:p>
              <a:endParaRPr/>
            </a:p>
          </p:txBody>
        </p:sp>
        <p:sp>
          <p:nvSpPr>
            <p:cNvPr id="561" name="object 561"/>
            <p:cNvSpPr/>
            <p:nvPr/>
          </p:nvSpPr>
          <p:spPr>
            <a:xfrm>
              <a:off x="750290"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62" name="object 562"/>
            <p:cNvSpPr/>
            <p:nvPr/>
          </p:nvSpPr>
          <p:spPr>
            <a:xfrm>
              <a:off x="750290" y="2848965"/>
              <a:ext cx="8255" cy="17780"/>
            </a:xfrm>
            <a:custGeom>
              <a:avLst/>
              <a:gdLst/>
              <a:ahLst/>
              <a:cxnLst/>
              <a:rect l="l" t="t" r="r" b="b"/>
              <a:pathLst>
                <a:path w="8254" h="17780">
                  <a:moveTo>
                    <a:pt x="0" y="17589"/>
                  </a:moveTo>
                  <a:lnTo>
                    <a:pt x="3771" y="17589"/>
                  </a:lnTo>
                </a:path>
                <a:path w="8254" h="17780">
                  <a:moveTo>
                    <a:pt x="3975" y="0"/>
                  </a:moveTo>
                  <a:lnTo>
                    <a:pt x="7746" y="0"/>
                  </a:lnTo>
                </a:path>
                <a:path w="8254" h="17780">
                  <a:moveTo>
                    <a:pt x="3975" y="4394"/>
                  </a:moveTo>
                  <a:lnTo>
                    <a:pt x="7746" y="4394"/>
                  </a:lnTo>
                </a:path>
                <a:path w="8254" h="17780">
                  <a:moveTo>
                    <a:pt x="3975" y="8788"/>
                  </a:moveTo>
                  <a:lnTo>
                    <a:pt x="7746" y="8788"/>
                  </a:lnTo>
                </a:path>
              </a:pathLst>
            </a:custGeom>
            <a:ln w="4852">
              <a:solidFill>
                <a:srgbClr val="221F1F"/>
              </a:solidFill>
            </a:ln>
          </p:spPr>
          <p:txBody>
            <a:bodyPr wrap="square" lIns="0" tIns="0" rIns="0" bIns="0" rtlCol="0"/>
            <a:lstStyle/>
            <a:p>
              <a:endParaRPr/>
            </a:p>
          </p:txBody>
        </p:sp>
        <p:sp>
          <p:nvSpPr>
            <p:cNvPr id="563" name="object 563"/>
            <p:cNvSpPr/>
            <p:nvPr/>
          </p:nvSpPr>
          <p:spPr>
            <a:xfrm>
              <a:off x="754265"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64" name="object 564"/>
            <p:cNvSpPr/>
            <p:nvPr/>
          </p:nvSpPr>
          <p:spPr>
            <a:xfrm>
              <a:off x="754265"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565" name="object 565"/>
            <p:cNvSpPr/>
            <p:nvPr/>
          </p:nvSpPr>
          <p:spPr>
            <a:xfrm>
              <a:off x="758228"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66" name="object 566"/>
            <p:cNvSpPr/>
            <p:nvPr/>
          </p:nvSpPr>
          <p:spPr>
            <a:xfrm>
              <a:off x="758228"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567" name="object 567"/>
            <p:cNvSpPr/>
            <p:nvPr/>
          </p:nvSpPr>
          <p:spPr>
            <a:xfrm>
              <a:off x="758228"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68" name="object 568"/>
            <p:cNvSpPr/>
            <p:nvPr/>
          </p:nvSpPr>
          <p:spPr>
            <a:xfrm>
              <a:off x="758228"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569" name="object 569"/>
            <p:cNvSpPr/>
            <p:nvPr/>
          </p:nvSpPr>
          <p:spPr>
            <a:xfrm>
              <a:off x="762190"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70" name="object 570"/>
            <p:cNvSpPr/>
            <p:nvPr/>
          </p:nvSpPr>
          <p:spPr>
            <a:xfrm>
              <a:off x="762190"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571" name="object 571"/>
            <p:cNvSpPr/>
            <p:nvPr/>
          </p:nvSpPr>
          <p:spPr>
            <a:xfrm>
              <a:off x="762190"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72" name="object 572"/>
            <p:cNvSpPr/>
            <p:nvPr/>
          </p:nvSpPr>
          <p:spPr>
            <a:xfrm>
              <a:off x="762190"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573" name="object 573"/>
            <p:cNvSpPr/>
            <p:nvPr/>
          </p:nvSpPr>
          <p:spPr>
            <a:xfrm>
              <a:off x="766152"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74" name="object 574"/>
            <p:cNvSpPr/>
            <p:nvPr/>
          </p:nvSpPr>
          <p:spPr>
            <a:xfrm>
              <a:off x="766152"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575" name="object 575"/>
            <p:cNvSpPr/>
            <p:nvPr/>
          </p:nvSpPr>
          <p:spPr>
            <a:xfrm>
              <a:off x="766152"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76" name="object 576"/>
            <p:cNvSpPr/>
            <p:nvPr/>
          </p:nvSpPr>
          <p:spPr>
            <a:xfrm>
              <a:off x="766152"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577" name="object 577"/>
            <p:cNvSpPr/>
            <p:nvPr/>
          </p:nvSpPr>
          <p:spPr>
            <a:xfrm>
              <a:off x="770115"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78" name="object 578"/>
            <p:cNvSpPr/>
            <p:nvPr/>
          </p:nvSpPr>
          <p:spPr>
            <a:xfrm>
              <a:off x="770115"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579" name="object 579"/>
            <p:cNvSpPr/>
            <p:nvPr/>
          </p:nvSpPr>
          <p:spPr>
            <a:xfrm>
              <a:off x="770115"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80" name="object 580"/>
            <p:cNvSpPr/>
            <p:nvPr/>
          </p:nvSpPr>
          <p:spPr>
            <a:xfrm>
              <a:off x="770115"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581" name="object 581"/>
            <p:cNvSpPr/>
            <p:nvPr/>
          </p:nvSpPr>
          <p:spPr>
            <a:xfrm>
              <a:off x="774077"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582" name="object 582"/>
            <p:cNvSpPr/>
            <p:nvPr/>
          </p:nvSpPr>
          <p:spPr>
            <a:xfrm>
              <a:off x="774077"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83" name="object 583"/>
            <p:cNvSpPr/>
            <p:nvPr/>
          </p:nvSpPr>
          <p:spPr>
            <a:xfrm>
              <a:off x="774077"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584" name="object 584"/>
            <p:cNvSpPr/>
            <p:nvPr/>
          </p:nvSpPr>
          <p:spPr>
            <a:xfrm>
              <a:off x="774077"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85" name="object 585"/>
            <p:cNvSpPr/>
            <p:nvPr/>
          </p:nvSpPr>
          <p:spPr>
            <a:xfrm>
              <a:off x="774077"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586" name="object 586"/>
            <p:cNvSpPr/>
            <p:nvPr/>
          </p:nvSpPr>
          <p:spPr>
            <a:xfrm>
              <a:off x="778040"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587" name="object 587"/>
            <p:cNvSpPr/>
            <p:nvPr/>
          </p:nvSpPr>
          <p:spPr>
            <a:xfrm>
              <a:off x="770115" y="2831376"/>
              <a:ext cx="12065" cy="0"/>
            </a:xfrm>
            <a:custGeom>
              <a:avLst/>
              <a:gdLst/>
              <a:ahLst/>
              <a:cxnLst/>
              <a:rect l="l" t="t" r="r" b="b"/>
              <a:pathLst>
                <a:path w="12065">
                  <a:moveTo>
                    <a:pt x="0" y="0"/>
                  </a:moveTo>
                  <a:lnTo>
                    <a:pt x="3771" y="0"/>
                  </a:lnTo>
                </a:path>
                <a:path w="12065">
                  <a:moveTo>
                    <a:pt x="3962" y="0"/>
                  </a:moveTo>
                  <a:lnTo>
                    <a:pt x="7734" y="0"/>
                  </a:lnTo>
                </a:path>
                <a:path w="12065">
                  <a:moveTo>
                    <a:pt x="7924" y="0"/>
                  </a:moveTo>
                  <a:lnTo>
                    <a:pt x="11696" y="0"/>
                  </a:lnTo>
                </a:path>
              </a:pathLst>
            </a:custGeom>
            <a:ln w="4852">
              <a:solidFill>
                <a:srgbClr val="221F1F"/>
              </a:solidFill>
            </a:ln>
          </p:spPr>
          <p:txBody>
            <a:bodyPr wrap="square" lIns="0" tIns="0" rIns="0" bIns="0" rtlCol="0"/>
            <a:lstStyle/>
            <a:p>
              <a:endParaRPr/>
            </a:p>
          </p:txBody>
        </p:sp>
        <p:sp>
          <p:nvSpPr>
            <p:cNvPr id="588" name="object 588"/>
            <p:cNvSpPr/>
            <p:nvPr/>
          </p:nvSpPr>
          <p:spPr>
            <a:xfrm>
              <a:off x="766152" y="2835783"/>
              <a:ext cx="15875" cy="0"/>
            </a:xfrm>
            <a:custGeom>
              <a:avLst/>
              <a:gdLst/>
              <a:ahLst/>
              <a:cxnLst/>
              <a:rect l="l" t="t" r="r" b="b"/>
              <a:pathLst>
                <a:path w="15875">
                  <a:moveTo>
                    <a:pt x="0" y="0"/>
                  </a:moveTo>
                  <a:lnTo>
                    <a:pt x="3771" y="0"/>
                  </a:lnTo>
                </a:path>
                <a:path w="15875">
                  <a:moveTo>
                    <a:pt x="3962" y="0"/>
                  </a:moveTo>
                  <a:lnTo>
                    <a:pt x="7734" y="0"/>
                  </a:lnTo>
                </a:path>
                <a:path w="15875">
                  <a:moveTo>
                    <a:pt x="7924" y="0"/>
                  </a:moveTo>
                  <a:lnTo>
                    <a:pt x="11696" y="0"/>
                  </a:lnTo>
                </a:path>
                <a:path w="15875">
                  <a:moveTo>
                    <a:pt x="11887" y="0"/>
                  </a:moveTo>
                  <a:lnTo>
                    <a:pt x="15659" y="0"/>
                  </a:lnTo>
                </a:path>
              </a:pathLst>
            </a:custGeom>
            <a:ln w="4853">
              <a:solidFill>
                <a:srgbClr val="221F1F"/>
              </a:solidFill>
            </a:ln>
          </p:spPr>
          <p:txBody>
            <a:bodyPr wrap="square" lIns="0" tIns="0" rIns="0" bIns="0" rtlCol="0"/>
            <a:lstStyle/>
            <a:p>
              <a:endParaRPr/>
            </a:p>
          </p:txBody>
        </p:sp>
        <p:sp>
          <p:nvSpPr>
            <p:cNvPr id="589" name="object 589"/>
            <p:cNvSpPr/>
            <p:nvPr/>
          </p:nvSpPr>
          <p:spPr>
            <a:xfrm>
              <a:off x="758228" y="2857754"/>
              <a:ext cx="24130" cy="0"/>
            </a:xfrm>
            <a:custGeom>
              <a:avLst/>
              <a:gdLst/>
              <a:ahLst/>
              <a:cxnLst/>
              <a:rect l="l" t="t" r="r" b="b"/>
              <a:pathLst>
                <a:path w="24129">
                  <a:moveTo>
                    <a:pt x="0" y="0"/>
                  </a:moveTo>
                  <a:lnTo>
                    <a:pt x="3771" y="0"/>
                  </a:lnTo>
                </a:path>
                <a:path w="24129">
                  <a:moveTo>
                    <a:pt x="3962" y="0"/>
                  </a:moveTo>
                  <a:lnTo>
                    <a:pt x="7734" y="0"/>
                  </a:lnTo>
                </a:path>
                <a:path w="24129">
                  <a:moveTo>
                    <a:pt x="7924" y="0"/>
                  </a:moveTo>
                  <a:lnTo>
                    <a:pt x="11696" y="0"/>
                  </a:lnTo>
                </a:path>
                <a:path w="24129">
                  <a:moveTo>
                    <a:pt x="11887" y="0"/>
                  </a:moveTo>
                  <a:lnTo>
                    <a:pt x="15659" y="0"/>
                  </a:lnTo>
                </a:path>
                <a:path w="24129">
                  <a:moveTo>
                    <a:pt x="15849" y="0"/>
                  </a:moveTo>
                  <a:lnTo>
                    <a:pt x="19621" y="0"/>
                  </a:lnTo>
                </a:path>
                <a:path w="24129">
                  <a:moveTo>
                    <a:pt x="19811" y="0"/>
                  </a:moveTo>
                  <a:lnTo>
                    <a:pt x="23583" y="0"/>
                  </a:lnTo>
                </a:path>
              </a:pathLst>
            </a:custGeom>
            <a:ln w="4852">
              <a:solidFill>
                <a:srgbClr val="221F1F"/>
              </a:solidFill>
            </a:ln>
          </p:spPr>
          <p:txBody>
            <a:bodyPr wrap="square" lIns="0" tIns="0" rIns="0" bIns="0" rtlCol="0"/>
            <a:lstStyle/>
            <a:p>
              <a:endParaRPr/>
            </a:p>
          </p:txBody>
        </p:sp>
        <p:sp>
          <p:nvSpPr>
            <p:cNvPr id="590" name="object 590"/>
            <p:cNvSpPr/>
            <p:nvPr/>
          </p:nvSpPr>
          <p:spPr>
            <a:xfrm>
              <a:off x="758228" y="2840177"/>
              <a:ext cx="24130" cy="13335"/>
            </a:xfrm>
            <a:custGeom>
              <a:avLst/>
              <a:gdLst/>
              <a:ahLst/>
              <a:cxnLst/>
              <a:rect l="l" t="t" r="r" b="b"/>
              <a:pathLst>
                <a:path w="24129" h="13335">
                  <a:moveTo>
                    <a:pt x="3962" y="0"/>
                  </a:moveTo>
                  <a:lnTo>
                    <a:pt x="7734" y="0"/>
                  </a:lnTo>
                </a:path>
                <a:path w="24129" h="13335">
                  <a:moveTo>
                    <a:pt x="7924" y="0"/>
                  </a:moveTo>
                  <a:lnTo>
                    <a:pt x="11696" y="0"/>
                  </a:lnTo>
                </a:path>
                <a:path w="24129" h="13335">
                  <a:moveTo>
                    <a:pt x="11887" y="0"/>
                  </a:moveTo>
                  <a:lnTo>
                    <a:pt x="15659" y="0"/>
                  </a:lnTo>
                </a:path>
                <a:path w="24129" h="13335">
                  <a:moveTo>
                    <a:pt x="15849" y="0"/>
                  </a:moveTo>
                  <a:lnTo>
                    <a:pt x="19621" y="0"/>
                  </a:lnTo>
                </a:path>
                <a:path w="24129" h="13335">
                  <a:moveTo>
                    <a:pt x="19811" y="0"/>
                  </a:moveTo>
                  <a:lnTo>
                    <a:pt x="23583" y="0"/>
                  </a:lnTo>
                </a:path>
                <a:path w="24129" h="13335">
                  <a:moveTo>
                    <a:pt x="0" y="13195"/>
                  </a:moveTo>
                  <a:lnTo>
                    <a:pt x="3771" y="13195"/>
                  </a:lnTo>
                </a:path>
                <a:path w="24129" h="13335">
                  <a:moveTo>
                    <a:pt x="3962" y="13195"/>
                  </a:moveTo>
                  <a:lnTo>
                    <a:pt x="7734" y="13195"/>
                  </a:lnTo>
                </a:path>
                <a:path w="24129" h="13335">
                  <a:moveTo>
                    <a:pt x="7924" y="13195"/>
                  </a:moveTo>
                  <a:lnTo>
                    <a:pt x="11696" y="13195"/>
                  </a:lnTo>
                </a:path>
                <a:path w="24129" h="13335">
                  <a:moveTo>
                    <a:pt x="11887" y="13195"/>
                  </a:moveTo>
                  <a:lnTo>
                    <a:pt x="15659" y="13195"/>
                  </a:lnTo>
                </a:path>
                <a:path w="24129" h="13335">
                  <a:moveTo>
                    <a:pt x="15849" y="13195"/>
                  </a:moveTo>
                  <a:lnTo>
                    <a:pt x="19621" y="13195"/>
                  </a:lnTo>
                </a:path>
                <a:path w="24129" h="13335">
                  <a:moveTo>
                    <a:pt x="19811" y="13195"/>
                  </a:moveTo>
                  <a:lnTo>
                    <a:pt x="23583" y="13195"/>
                  </a:lnTo>
                </a:path>
                <a:path w="24129" h="13335">
                  <a:moveTo>
                    <a:pt x="19811" y="4394"/>
                  </a:moveTo>
                  <a:lnTo>
                    <a:pt x="23583" y="4394"/>
                  </a:lnTo>
                </a:path>
              </a:pathLst>
            </a:custGeom>
            <a:ln w="4847">
              <a:solidFill>
                <a:srgbClr val="221F1F"/>
              </a:solidFill>
            </a:ln>
          </p:spPr>
          <p:txBody>
            <a:bodyPr wrap="square" lIns="0" tIns="0" rIns="0" bIns="0" rtlCol="0"/>
            <a:lstStyle/>
            <a:p>
              <a:endParaRPr/>
            </a:p>
          </p:txBody>
        </p:sp>
        <p:sp>
          <p:nvSpPr>
            <p:cNvPr id="591" name="object 591"/>
            <p:cNvSpPr/>
            <p:nvPr/>
          </p:nvSpPr>
          <p:spPr>
            <a:xfrm>
              <a:off x="778040"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592" name="object 592"/>
            <p:cNvSpPr/>
            <p:nvPr/>
          </p:nvSpPr>
          <p:spPr>
            <a:xfrm>
              <a:off x="778040"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593" name="object 593"/>
            <p:cNvSpPr/>
            <p:nvPr/>
          </p:nvSpPr>
          <p:spPr>
            <a:xfrm>
              <a:off x="778040"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594" name="object 594"/>
            <p:cNvSpPr/>
            <p:nvPr/>
          </p:nvSpPr>
          <p:spPr>
            <a:xfrm>
              <a:off x="781977" y="2826981"/>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595" name="object 595"/>
            <p:cNvSpPr/>
            <p:nvPr/>
          </p:nvSpPr>
          <p:spPr>
            <a:xfrm>
              <a:off x="781977" y="2831376"/>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596" name="object 596"/>
            <p:cNvSpPr/>
            <p:nvPr/>
          </p:nvSpPr>
          <p:spPr>
            <a:xfrm>
              <a:off x="781977" y="2835783"/>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597" name="object 597"/>
            <p:cNvSpPr/>
            <p:nvPr/>
          </p:nvSpPr>
          <p:spPr>
            <a:xfrm>
              <a:off x="781977" y="2840164"/>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598" name="object 598"/>
            <p:cNvSpPr/>
            <p:nvPr/>
          </p:nvSpPr>
          <p:spPr>
            <a:xfrm>
              <a:off x="781977" y="28445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599" name="object 599"/>
            <p:cNvSpPr/>
            <p:nvPr/>
          </p:nvSpPr>
          <p:spPr>
            <a:xfrm>
              <a:off x="781977" y="2848965"/>
              <a:ext cx="3810" cy="8890"/>
            </a:xfrm>
            <a:custGeom>
              <a:avLst/>
              <a:gdLst/>
              <a:ahLst/>
              <a:cxnLst/>
              <a:rect l="l" t="t" r="r" b="b"/>
              <a:pathLst>
                <a:path w="3809" h="8889">
                  <a:moveTo>
                    <a:pt x="0" y="0"/>
                  </a:moveTo>
                  <a:lnTo>
                    <a:pt x="3784" y="0"/>
                  </a:lnTo>
                </a:path>
                <a:path w="3809" h="8889">
                  <a:moveTo>
                    <a:pt x="0" y="4394"/>
                  </a:moveTo>
                  <a:lnTo>
                    <a:pt x="3784" y="4394"/>
                  </a:lnTo>
                </a:path>
                <a:path w="3809" h="8889">
                  <a:moveTo>
                    <a:pt x="0" y="8788"/>
                  </a:moveTo>
                  <a:lnTo>
                    <a:pt x="3784" y="8788"/>
                  </a:lnTo>
                </a:path>
              </a:pathLst>
            </a:custGeom>
            <a:ln w="4852">
              <a:solidFill>
                <a:srgbClr val="221F1F"/>
              </a:solidFill>
            </a:ln>
          </p:spPr>
          <p:txBody>
            <a:bodyPr wrap="square" lIns="0" tIns="0" rIns="0" bIns="0" rtlCol="0"/>
            <a:lstStyle/>
            <a:p>
              <a:endParaRPr/>
            </a:p>
          </p:txBody>
        </p:sp>
        <p:sp>
          <p:nvSpPr>
            <p:cNvPr id="600" name="object 600"/>
            <p:cNvSpPr/>
            <p:nvPr/>
          </p:nvSpPr>
          <p:spPr>
            <a:xfrm>
              <a:off x="781977" y="2862160"/>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601" name="object 601"/>
            <p:cNvSpPr/>
            <p:nvPr/>
          </p:nvSpPr>
          <p:spPr>
            <a:xfrm>
              <a:off x="781977" y="286655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602" name="object 602"/>
            <p:cNvSpPr/>
            <p:nvPr/>
          </p:nvSpPr>
          <p:spPr>
            <a:xfrm>
              <a:off x="785952"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603" name="object 603"/>
            <p:cNvSpPr/>
            <p:nvPr/>
          </p:nvSpPr>
          <p:spPr>
            <a:xfrm>
              <a:off x="785952" y="2831376"/>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04" name="object 604"/>
            <p:cNvSpPr/>
            <p:nvPr/>
          </p:nvSpPr>
          <p:spPr>
            <a:xfrm>
              <a:off x="785952" y="2835783"/>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605" name="object 605"/>
            <p:cNvSpPr/>
            <p:nvPr/>
          </p:nvSpPr>
          <p:spPr>
            <a:xfrm>
              <a:off x="785952" y="2840164"/>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06" name="object 606"/>
            <p:cNvSpPr/>
            <p:nvPr/>
          </p:nvSpPr>
          <p:spPr>
            <a:xfrm>
              <a:off x="785952"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607" name="object 607"/>
            <p:cNvSpPr/>
            <p:nvPr/>
          </p:nvSpPr>
          <p:spPr>
            <a:xfrm>
              <a:off x="785952" y="2848965"/>
              <a:ext cx="3810" cy="8890"/>
            </a:xfrm>
            <a:custGeom>
              <a:avLst/>
              <a:gdLst/>
              <a:ahLst/>
              <a:cxnLst/>
              <a:rect l="l" t="t" r="r" b="b"/>
              <a:pathLst>
                <a:path w="3809" h="8889">
                  <a:moveTo>
                    <a:pt x="0" y="0"/>
                  </a:moveTo>
                  <a:lnTo>
                    <a:pt x="3771" y="0"/>
                  </a:lnTo>
                </a:path>
                <a:path w="3809" h="8889">
                  <a:moveTo>
                    <a:pt x="0" y="4394"/>
                  </a:moveTo>
                  <a:lnTo>
                    <a:pt x="3771" y="4394"/>
                  </a:lnTo>
                </a:path>
                <a:path w="3809" h="8889">
                  <a:moveTo>
                    <a:pt x="0" y="8788"/>
                  </a:moveTo>
                  <a:lnTo>
                    <a:pt x="3771" y="8788"/>
                  </a:lnTo>
                </a:path>
              </a:pathLst>
            </a:custGeom>
            <a:ln w="4852">
              <a:solidFill>
                <a:srgbClr val="221F1F"/>
              </a:solidFill>
            </a:ln>
          </p:spPr>
          <p:txBody>
            <a:bodyPr wrap="square" lIns="0" tIns="0" rIns="0" bIns="0" rtlCol="0"/>
            <a:lstStyle/>
            <a:p>
              <a:endParaRPr/>
            </a:p>
          </p:txBody>
        </p:sp>
        <p:sp>
          <p:nvSpPr>
            <p:cNvPr id="608" name="object 608"/>
            <p:cNvSpPr/>
            <p:nvPr/>
          </p:nvSpPr>
          <p:spPr>
            <a:xfrm>
              <a:off x="785952"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609" name="object 609"/>
            <p:cNvSpPr/>
            <p:nvPr/>
          </p:nvSpPr>
          <p:spPr>
            <a:xfrm>
              <a:off x="785952"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10" name="object 610"/>
            <p:cNvSpPr/>
            <p:nvPr/>
          </p:nvSpPr>
          <p:spPr>
            <a:xfrm>
              <a:off x="789901" y="2826981"/>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611" name="object 611"/>
            <p:cNvSpPr/>
            <p:nvPr/>
          </p:nvSpPr>
          <p:spPr>
            <a:xfrm>
              <a:off x="789901" y="28445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612" name="object 612"/>
            <p:cNvSpPr/>
            <p:nvPr/>
          </p:nvSpPr>
          <p:spPr>
            <a:xfrm>
              <a:off x="789901" y="284896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613" name="object 613"/>
            <p:cNvSpPr/>
            <p:nvPr/>
          </p:nvSpPr>
          <p:spPr>
            <a:xfrm>
              <a:off x="789901" y="2862160"/>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614" name="object 614"/>
            <p:cNvSpPr/>
            <p:nvPr/>
          </p:nvSpPr>
          <p:spPr>
            <a:xfrm>
              <a:off x="789901" y="286655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615" name="object 615"/>
            <p:cNvSpPr/>
            <p:nvPr/>
          </p:nvSpPr>
          <p:spPr>
            <a:xfrm>
              <a:off x="793864" y="2826981"/>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616" name="object 616"/>
            <p:cNvSpPr/>
            <p:nvPr/>
          </p:nvSpPr>
          <p:spPr>
            <a:xfrm>
              <a:off x="793864" y="28445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617" name="object 617"/>
            <p:cNvSpPr/>
            <p:nvPr/>
          </p:nvSpPr>
          <p:spPr>
            <a:xfrm>
              <a:off x="793864" y="284896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618" name="object 618"/>
            <p:cNvSpPr/>
            <p:nvPr/>
          </p:nvSpPr>
          <p:spPr>
            <a:xfrm>
              <a:off x="793864" y="2862160"/>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619" name="object 619"/>
            <p:cNvSpPr/>
            <p:nvPr/>
          </p:nvSpPr>
          <p:spPr>
            <a:xfrm>
              <a:off x="793864" y="286655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620" name="object 620"/>
            <p:cNvSpPr/>
            <p:nvPr/>
          </p:nvSpPr>
          <p:spPr>
            <a:xfrm>
              <a:off x="797826" y="2826981"/>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621" name="object 621"/>
            <p:cNvSpPr/>
            <p:nvPr/>
          </p:nvSpPr>
          <p:spPr>
            <a:xfrm>
              <a:off x="797826" y="28445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622" name="object 622"/>
            <p:cNvSpPr/>
            <p:nvPr/>
          </p:nvSpPr>
          <p:spPr>
            <a:xfrm>
              <a:off x="797826" y="284896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623" name="object 623"/>
            <p:cNvSpPr/>
            <p:nvPr/>
          </p:nvSpPr>
          <p:spPr>
            <a:xfrm>
              <a:off x="797826" y="2862160"/>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624" name="object 624"/>
            <p:cNvSpPr/>
            <p:nvPr/>
          </p:nvSpPr>
          <p:spPr>
            <a:xfrm>
              <a:off x="797826" y="286655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625" name="object 625"/>
            <p:cNvSpPr/>
            <p:nvPr/>
          </p:nvSpPr>
          <p:spPr>
            <a:xfrm>
              <a:off x="801789" y="2826981"/>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626" name="object 626"/>
            <p:cNvSpPr/>
            <p:nvPr/>
          </p:nvSpPr>
          <p:spPr>
            <a:xfrm>
              <a:off x="801789" y="28445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627" name="object 627"/>
            <p:cNvSpPr/>
            <p:nvPr/>
          </p:nvSpPr>
          <p:spPr>
            <a:xfrm>
              <a:off x="801789" y="284896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628" name="object 628"/>
            <p:cNvSpPr/>
            <p:nvPr/>
          </p:nvSpPr>
          <p:spPr>
            <a:xfrm>
              <a:off x="801789" y="2862160"/>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629" name="object 629"/>
            <p:cNvSpPr/>
            <p:nvPr/>
          </p:nvSpPr>
          <p:spPr>
            <a:xfrm>
              <a:off x="801789" y="286655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630" name="object 630"/>
            <p:cNvSpPr/>
            <p:nvPr/>
          </p:nvSpPr>
          <p:spPr>
            <a:xfrm>
              <a:off x="805751" y="2826981"/>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631" name="object 631"/>
            <p:cNvSpPr/>
            <p:nvPr/>
          </p:nvSpPr>
          <p:spPr>
            <a:xfrm>
              <a:off x="805751" y="28445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632" name="object 632"/>
            <p:cNvSpPr/>
            <p:nvPr/>
          </p:nvSpPr>
          <p:spPr>
            <a:xfrm>
              <a:off x="805751" y="284896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633" name="object 633"/>
            <p:cNvSpPr/>
            <p:nvPr/>
          </p:nvSpPr>
          <p:spPr>
            <a:xfrm>
              <a:off x="805751" y="2862160"/>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634" name="object 634"/>
            <p:cNvSpPr/>
            <p:nvPr/>
          </p:nvSpPr>
          <p:spPr>
            <a:xfrm>
              <a:off x="805751" y="286655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635" name="object 635"/>
            <p:cNvSpPr/>
            <p:nvPr/>
          </p:nvSpPr>
          <p:spPr>
            <a:xfrm>
              <a:off x="809713"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636" name="object 636"/>
            <p:cNvSpPr/>
            <p:nvPr/>
          </p:nvSpPr>
          <p:spPr>
            <a:xfrm>
              <a:off x="789901" y="2831376"/>
              <a:ext cx="24130" cy="0"/>
            </a:xfrm>
            <a:custGeom>
              <a:avLst/>
              <a:gdLst/>
              <a:ahLst/>
              <a:cxnLst/>
              <a:rect l="l" t="t" r="r" b="b"/>
              <a:pathLst>
                <a:path w="24130">
                  <a:moveTo>
                    <a:pt x="0" y="0"/>
                  </a:moveTo>
                  <a:lnTo>
                    <a:pt x="3784" y="0"/>
                  </a:lnTo>
                </a:path>
                <a:path w="24130">
                  <a:moveTo>
                    <a:pt x="3962" y="0"/>
                  </a:moveTo>
                  <a:lnTo>
                    <a:pt x="7746" y="0"/>
                  </a:lnTo>
                </a:path>
                <a:path w="24130">
                  <a:moveTo>
                    <a:pt x="7924" y="0"/>
                  </a:moveTo>
                  <a:lnTo>
                    <a:pt x="11709" y="0"/>
                  </a:lnTo>
                </a:path>
                <a:path w="24130">
                  <a:moveTo>
                    <a:pt x="11887" y="0"/>
                  </a:moveTo>
                  <a:lnTo>
                    <a:pt x="15671" y="0"/>
                  </a:lnTo>
                </a:path>
                <a:path w="24130">
                  <a:moveTo>
                    <a:pt x="15849" y="0"/>
                  </a:moveTo>
                  <a:lnTo>
                    <a:pt x="19634" y="0"/>
                  </a:lnTo>
                </a:path>
                <a:path w="24130">
                  <a:moveTo>
                    <a:pt x="19811" y="0"/>
                  </a:moveTo>
                  <a:lnTo>
                    <a:pt x="23583" y="0"/>
                  </a:lnTo>
                </a:path>
              </a:pathLst>
            </a:custGeom>
            <a:ln w="4852">
              <a:solidFill>
                <a:srgbClr val="221F1F"/>
              </a:solidFill>
            </a:ln>
          </p:spPr>
          <p:txBody>
            <a:bodyPr wrap="square" lIns="0" tIns="0" rIns="0" bIns="0" rtlCol="0"/>
            <a:lstStyle/>
            <a:p>
              <a:endParaRPr/>
            </a:p>
          </p:txBody>
        </p:sp>
        <p:sp>
          <p:nvSpPr>
            <p:cNvPr id="637" name="object 637"/>
            <p:cNvSpPr/>
            <p:nvPr/>
          </p:nvSpPr>
          <p:spPr>
            <a:xfrm>
              <a:off x="789901" y="2835783"/>
              <a:ext cx="24130" cy="0"/>
            </a:xfrm>
            <a:custGeom>
              <a:avLst/>
              <a:gdLst/>
              <a:ahLst/>
              <a:cxnLst/>
              <a:rect l="l" t="t" r="r" b="b"/>
              <a:pathLst>
                <a:path w="24130">
                  <a:moveTo>
                    <a:pt x="0" y="0"/>
                  </a:moveTo>
                  <a:lnTo>
                    <a:pt x="3784" y="0"/>
                  </a:lnTo>
                </a:path>
                <a:path w="24130">
                  <a:moveTo>
                    <a:pt x="3962" y="0"/>
                  </a:moveTo>
                  <a:lnTo>
                    <a:pt x="7746" y="0"/>
                  </a:lnTo>
                </a:path>
                <a:path w="24130">
                  <a:moveTo>
                    <a:pt x="7924" y="0"/>
                  </a:moveTo>
                  <a:lnTo>
                    <a:pt x="11709" y="0"/>
                  </a:lnTo>
                </a:path>
                <a:path w="24130">
                  <a:moveTo>
                    <a:pt x="11887" y="0"/>
                  </a:moveTo>
                  <a:lnTo>
                    <a:pt x="15671" y="0"/>
                  </a:lnTo>
                </a:path>
                <a:path w="24130">
                  <a:moveTo>
                    <a:pt x="15849" y="0"/>
                  </a:moveTo>
                  <a:lnTo>
                    <a:pt x="19634" y="0"/>
                  </a:lnTo>
                </a:path>
                <a:path w="24130">
                  <a:moveTo>
                    <a:pt x="19811" y="0"/>
                  </a:moveTo>
                  <a:lnTo>
                    <a:pt x="23583" y="0"/>
                  </a:lnTo>
                </a:path>
              </a:pathLst>
            </a:custGeom>
            <a:ln w="4853">
              <a:solidFill>
                <a:srgbClr val="221F1F"/>
              </a:solidFill>
            </a:ln>
          </p:spPr>
          <p:txBody>
            <a:bodyPr wrap="square" lIns="0" tIns="0" rIns="0" bIns="0" rtlCol="0"/>
            <a:lstStyle/>
            <a:p>
              <a:endParaRPr/>
            </a:p>
          </p:txBody>
        </p:sp>
        <p:sp>
          <p:nvSpPr>
            <p:cNvPr id="638" name="object 638"/>
            <p:cNvSpPr/>
            <p:nvPr/>
          </p:nvSpPr>
          <p:spPr>
            <a:xfrm>
              <a:off x="789901" y="2857754"/>
              <a:ext cx="24130" cy="0"/>
            </a:xfrm>
            <a:custGeom>
              <a:avLst/>
              <a:gdLst/>
              <a:ahLst/>
              <a:cxnLst/>
              <a:rect l="l" t="t" r="r" b="b"/>
              <a:pathLst>
                <a:path w="24130">
                  <a:moveTo>
                    <a:pt x="0" y="0"/>
                  </a:moveTo>
                  <a:lnTo>
                    <a:pt x="3784" y="0"/>
                  </a:lnTo>
                </a:path>
                <a:path w="24130">
                  <a:moveTo>
                    <a:pt x="3962" y="0"/>
                  </a:moveTo>
                  <a:lnTo>
                    <a:pt x="7746" y="0"/>
                  </a:lnTo>
                </a:path>
                <a:path w="24130">
                  <a:moveTo>
                    <a:pt x="7924" y="0"/>
                  </a:moveTo>
                  <a:lnTo>
                    <a:pt x="11709" y="0"/>
                  </a:lnTo>
                </a:path>
                <a:path w="24130">
                  <a:moveTo>
                    <a:pt x="11887" y="0"/>
                  </a:moveTo>
                  <a:lnTo>
                    <a:pt x="15671" y="0"/>
                  </a:lnTo>
                </a:path>
                <a:path w="24130">
                  <a:moveTo>
                    <a:pt x="15849" y="0"/>
                  </a:moveTo>
                  <a:lnTo>
                    <a:pt x="19634" y="0"/>
                  </a:lnTo>
                </a:path>
                <a:path w="24130">
                  <a:moveTo>
                    <a:pt x="19811" y="0"/>
                  </a:moveTo>
                  <a:lnTo>
                    <a:pt x="23583" y="0"/>
                  </a:lnTo>
                </a:path>
              </a:pathLst>
            </a:custGeom>
            <a:ln w="4852">
              <a:solidFill>
                <a:srgbClr val="221F1F"/>
              </a:solidFill>
            </a:ln>
          </p:spPr>
          <p:txBody>
            <a:bodyPr wrap="square" lIns="0" tIns="0" rIns="0" bIns="0" rtlCol="0"/>
            <a:lstStyle/>
            <a:p>
              <a:endParaRPr/>
            </a:p>
          </p:txBody>
        </p:sp>
        <p:sp>
          <p:nvSpPr>
            <p:cNvPr id="639" name="object 639"/>
            <p:cNvSpPr/>
            <p:nvPr/>
          </p:nvSpPr>
          <p:spPr>
            <a:xfrm>
              <a:off x="789901" y="2840177"/>
              <a:ext cx="24130" cy="13335"/>
            </a:xfrm>
            <a:custGeom>
              <a:avLst/>
              <a:gdLst/>
              <a:ahLst/>
              <a:cxnLst/>
              <a:rect l="l" t="t" r="r" b="b"/>
              <a:pathLst>
                <a:path w="24130" h="13335">
                  <a:moveTo>
                    <a:pt x="0" y="0"/>
                  </a:moveTo>
                  <a:lnTo>
                    <a:pt x="3784" y="0"/>
                  </a:lnTo>
                </a:path>
                <a:path w="24130" h="13335">
                  <a:moveTo>
                    <a:pt x="3962" y="0"/>
                  </a:moveTo>
                  <a:lnTo>
                    <a:pt x="7746" y="0"/>
                  </a:lnTo>
                </a:path>
                <a:path w="24130" h="13335">
                  <a:moveTo>
                    <a:pt x="7924" y="0"/>
                  </a:moveTo>
                  <a:lnTo>
                    <a:pt x="11709" y="0"/>
                  </a:lnTo>
                </a:path>
                <a:path w="24130" h="13335">
                  <a:moveTo>
                    <a:pt x="11887" y="0"/>
                  </a:moveTo>
                  <a:lnTo>
                    <a:pt x="15671" y="0"/>
                  </a:lnTo>
                </a:path>
                <a:path w="24130" h="13335">
                  <a:moveTo>
                    <a:pt x="15849" y="0"/>
                  </a:moveTo>
                  <a:lnTo>
                    <a:pt x="19634" y="0"/>
                  </a:lnTo>
                </a:path>
                <a:path w="24130" h="13335">
                  <a:moveTo>
                    <a:pt x="19811" y="0"/>
                  </a:moveTo>
                  <a:lnTo>
                    <a:pt x="23583" y="0"/>
                  </a:lnTo>
                </a:path>
                <a:path w="24130" h="13335">
                  <a:moveTo>
                    <a:pt x="0" y="13195"/>
                  </a:moveTo>
                  <a:lnTo>
                    <a:pt x="3784" y="13195"/>
                  </a:lnTo>
                </a:path>
                <a:path w="24130" h="13335">
                  <a:moveTo>
                    <a:pt x="3962" y="13195"/>
                  </a:moveTo>
                  <a:lnTo>
                    <a:pt x="7746" y="13195"/>
                  </a:lnTo>
                </a:path>
                <a:path w="24130" h="13335">
                  <a:moveTo>
                    <a:pt x="7924" y="13195"/>
                  </a:moveTo>
                  <a:lnTo>
                    <a:pt x="11709" y="13195"/>
                  </a:lnTo>
                </a:path>
                <a:path w="24130" h="13335">
                  <a:moveTo>
                    <a:pt x="11887" y="13195"/>
                  </a:moveTo>
                  <a:lnTo>
                    <a:pt x="15671" y="13195"/>
                  </a:lnTo>
                </a:path>
                <a:path w="24130" h="13335">
                  <a:moveTo>
                    <a:pt x="15849" y="13195"/>
                  </a:moveTo>
                  <a:lnTo>
                    <a:pt x="19634" y="13195"/>
                  </a:lnTo>
                </a:path>
                <a:path w="24130" h="13335">
                  <a:moveTo>
                    <a:pt x="19811" y="13195"/>
                  </a:moveTo>
                  <a:lnTo>
                    <a:pt x="23583" y="13195"/>
                  </a:lnTo>
                </a:path>
                <a:path w="24130" h="13335">
                  <a:moveTo>
                    <a:pt x="19811" y="4394"/>
                  </a:moveTo>
                  <a:lnTo>
                    <a:pt x="23583" y="4394"/>
                  </a:lnTo>
                </a:path>
              </a:pathLst>
            </a:custGeom>
            <a:ln w="4847">
              <a:solidFill>
                <a:srgbClr val="221F1F"/>
              </a:solidFill>
            </a:ln>
          </p:spPr>
          <p:txBody>
            <a:bodyPr wrap="square" lIns="0" tIns="0" rIns="0" bIns="0" rtlCol="0"/>
            <a:lstStyle/>
            <a:p>
              <a:endParaRPr/>
            </a:p>
          </p:txBody>
        </p:sp>
        <p:sp>
          <p:nvSpPr>
            <p:cNvPr id="640" name="object 640"/>
            <p:cNvSpPr/>
            <p:nvPr/>
          </p:nvSpPr>
          <p:spPr>
            <a:xfrm>
              <a:off x="809713"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41" name="object 641"/>
            <p:cNvSpPr/>
            <p:nvPr/>
          </p:nvSpPr>
          <p:spPr>
            <a:xfrm>
              <a:off x="809713"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642" name="object 642"/>
            <p:cNvSpPr/>
            <p:nvPr/>
          </p:nvSpPr>
          <p:spPr>
            <a:xfrm>
              <a:off x="809713"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43" name="object 643"/>
            <p:cNvSpPr/>
            <p:nvPr/>
          </p:nvSpPr>
          <p:spPr>
            <a:xfrm>
              <a:off x="813650"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644" name="object 644"/>
            <p:cNvSpPr/>
            <p:nvPr/>
          </p:nvSpPr>
          <p:spPr>
            <a:xfrm>
              <a:off x="813650" y="2831376"/>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45" name="object 645"/>
            <p:cNvSpPr/>
            <p:nvPr/>
          </p:nvSpPr>
          <p:spPr>
            <a:xfrm>
              <a:off x="813650" y="2835783"/>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646" name="object 646"/>
            <p:cNvSpPr/>
            <p:nvPr/>
          </p:nvSpPr>
          <p:spPr>
            <a:xfrm>
              <a:off x="813650" y="2840164"/>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47" name="object 647"/>
            <p:cNvSpPr/>
            <p:nvPr/>
          </p:nvSpPr>
          <p:spPr>
            <a:xfrm>
              <a:off x="813650"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648" name="object 648"/>
            <p:cNvSpPr/>
            <p:nvPr/>
          </p:nvSpPr>
          <p:spPr>
            <a:xfrm>
              <a:off x="813650" y="2848965"/>
              <a:ext cx="3810" cy="8890"/>
            </a:xfrm>
            <a:custGeom>
              <a:avLst/>
              <a:gdLst/>
              <a:ahLst/>
              <a:cxnLst/>
              <a:rect l="l" t="t" r="r" b="b"/>
              <a:pathLst>
                <a:path w="3809" h="8889">
                  <a:moveTo>
                    <a:pt x="0" y="0"/>
                  </a:moveTo>
                  <a:lnTo>
                    <a:pt x="3771" y="0"/>
                  </a:lnTo>
                </a:path>
                <a:path w="3809" h="8889">
                  <a:moveTo>
                    <a:pt x="0" y="4394"/>
                  </a:moveTo>
                  <a:lnTo>
                    <a:pt x="3771" y="4394"/>
                  </a:lnTo>
                </a:path>
                <a:path w="3809" h="8889">
                  <a:moveTo>
                    <a:pt x="0" y="8788"/>
                  </a:moveTo>
                  <a:lnTo>
                    <a:pt x="3771" y="8788"/>
                  </a:lnTo>
                </a:path>
              </a:pathLst>
            </a:custGeom>
            <a:ln w="4852">
              <a:solidFill>
                <a:srgbClr val="221F1F"/>
              </a:solidFill>
            </a:ln>
          </p:spPr>
          <p:txBody>
            <a:bodyPr wrap="square" lIns="0" tIns="0" rIns="0" bIns="0" rtlCol="0"/>
            <a:lstStyle/>
            <a:p>
              <a:endParaRPr/>
            </a:p>
          </p:txBody>
        </p:sp>
        <p:sp>
          <p:nvSpPr>
            <p:cNvPr id="649" name="object 649"/>
            <p:cNvSpPr/>
            <p:nvPr/>
          </p:nvSpPr>
          <p:spPr>
            <a:xfrm>
              <a:off x="813650"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650" name="object 650"/>
            <p:cNvSpPr/>
            <p:nvPr/>
          </p:nvSpPr>
          <p:spPr>
            <a:xfrm>
              <a:off x="813650"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51" name="object 651"/>
            <p:cNvSpPr/>
            <p:nvPr/>
          </p:nvSpPr>
          <p:spPr>
            <a:xfrm>
              <a:off x="817613" y="2826981"/>
              <a:ext cx="12065" cy="0"/>
            </a:xfrm>
            <a:custGeom>
              <a:avLst/>
              <a:gdLst/>
              <a:ahLst/>
              <a:cxnLst/>
              <a:rect l="l" t="t" r="r" b="b"/>
              <a:pathLst>
                <a:path w="12065">
                  <a:moveTo>
                    <a:pt x="0" y="0"/>
                  </a:moveTo>
                  <a:lnTo>
                    <a:pt x="3771" y="0"/>
                  </a:lnTo>
                </a:path>
                <a:path w="12065">
                  <a:moveTo>
                    <a:pt x="3962" y="0"/>
                  </a:moveTo>
                  <a:lnTo>
                    <a:pt x="7734" y="0"/>
                  </a:lnTo>
                </a:path>
                <a:path w="12065">
                  <a:moveTo>
                    <a:pt x="7924" y="0"/>
                  </a:moveTo>
                  <a:lnTo>
                    <a:pt x="11696" y="0"/>
                  </a:lnTo>
                </a:path>
              </a:pathLst>
            </a:custGeom>
            <a:ln w="4850">
              <a:solidFill>
                <a:srgbClr val="221F1F"/>
              </a:solidFill>
            </a:ln>
          </p:spPr>
          <p:txBody>
            <a:bodyPr wrap="square" lIns="0" tIns="0" rIns="0" bIns="0" rtlCol="0"/>
            <a:lstStyle/>
            <a:p>
              <a:endParaRPr/>
            </a:p>
          </p:txBody>
        </p:sp>
        <p:sp>
          <p:nvSpPr>
            <p:cNvPr id="652" name="object 652"/>
            <p:cNvSpPr/>
            <p:nvPr/>
          </p:nvSpPr>
          <p:spPr>
            <a:xfrm>
              <a:off x="817613" y="2831376"/>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53" name="object 653"/>
            <p:cNvSpPr/>
            <p:nvPr/>
          </p:nvSpPr>
          <p:spPr>
            <a:xfrm>
              <a:off x="817613" y="2835783"/>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654" name="object 654"/>
            <p:cNvSpPr/>
            <p:nvPr/>
          </p:nvSpPr>
          <p:spPr>
            <a:xfrm>
              <a:off x="817613" y="2840164"/>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55" name="object 655"/>
            <p:cNvSpPr/>
            <p:nvPr/>
          </p:nvSpPr>
          <p:spPr>
            <a:xfrm>
              <a:off x="817613"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656" name="object 656"/>
            <p:cNvSpPr/>
            <p:nvPr/>
          </p:nvSpPr>
          <p:spPr>
            <a:xfrm>
              <a:off x="817613" y="2848965"/>
              <a:ext cx="3810" cy="8890"/>
            </a:xfrm>
            <a:custGeom>
              <a:avLst/>
              <a:gdLst/>
              <a:ahLst/>
              <a:cxnLst/>
              <a:rect l="l" t="t" r="r" b="b"/>
              <a:pathLst>
                <a:path w="3809" h="8889">
                  <a:moveTo>
                    <a:pt x="0" y="0"/>
                  </a:moveTo>
                  <a:lnTo>
                    <a:pt x="3771" y="0"/>
                  </a:lnTo>
                </a:path>
                <a:path w="3809" h="8889">
                  <a:moveTo>
                    <a:pt x="0" y="4394"/>
                  </a:moveTo>
                  <a:lnTo>
                    <a:pt x="3771" y="4394"/>
                  </a:lnTo>
                </a:path>
                <a:path w="3809" h="8889">
                  <a:moveTo>
                    <a:pt x="0" y="8788"/>
                  </a:moveTo>
                  <a:lnTo>
                    <a:pt x="3771" y="8788"/>
                  </a:lnTo>
                </a:path>
              </a:pathLst>
            </a:custGeom>
            <a:ln w="4852">
              <a:solidFill>
                <a:srgbClr val="221F1F"/>
              </a:solidFill>
            </a:ln>
          </p:spPr>
          <p:txBody>
            <a:bodyPr wrap="square" lIns="0" tIns="0" rIns="0" bIns="0" rtlCol="0"/>
            <a:lstStyle/>
            <a:p>
              <a:endParaRPr/>
            </a:p>
          </p:txBody>
        </p:sp>
        <p:sp>
          <p:nvSpPr>
            <p:cNvPr id="657" name="object 657"/>
            <p:cNvSpPr/>
            <p:nvPr/>
          </p:nvSpPr>
          <p:spPr>
            <a:xfrm>
              <a:off x="817613"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658" name="object 658"/>
            <p:cNvSpPr/>
            <p:nvPr/>
          </p:nvSpPr>
          <p:spPr>
            <a:xfrm>
              <a:off x="817613"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59" name="object 659"/>
            <p:cNvSpPr/>
            <p:nvPr/>
          </p:nvSpPr>
          <p:spPr>
            <a:xfrm>
              <a:off x="821575"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660" name="object 660"/>
            <p:cNvSpPr/>
            <p:nvPr/>
          </p:nvSpPr>
          <p:spPr>
            <a:xfrm>
              <a:off x="821575"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61" name="object 661"/>
            <p:cNvSpPr/>
            <p:nvPr/>
          </p:nvSpPr>
          <p:spPr>
            <a:xfrm>
              <a:off x="821575"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662" name="object 662"/>
            <p:cNvSpPr/>
            <p:nvPr/>
          </p:nvSpPr>
          <p:spPr>
            <a:xfrm>
              <a:off x="821575"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63" name="object 663"/>
            <p:cNvSpPr/>
            <p:nvPr/>
          </p:nvSpPr>
          <p:spPr>
            <a:xfrm>
              <a:off x="825538"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664" name="object 664"/>
            <p:cNvSpPr/>
            <p:nvPr/>
          </p:nvSpPr>
          <p:spPr>
            <a:xfrm>
              <a:off x="825538"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65" name="object 665"/>
            <p:cNvSpPr/>
            <p:nvPr/>
          </p:nvSpPr>
          <p:spPr>
            <a:xfrm>
              <a:off x="825538"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666" name="object 666"/>
            <p:cNvSpPr/>
            <p:nvPr/>
          </p:nvSpPr>
          <p:spPr>
            <a:xfrm>
              <a:off x="825538"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67" name="object 667"/>
            <p:cNvSpPr/>
            <p:nvPr/>
          </p:nvSpPr>
          <p:spPr>
            <a:xfrm>
              <a:off x="829500"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668" name="object 668"/>
            <p:cNvSpPr/>
            <p:nvPr/>
          </p:nvSpPr>
          <p:spPr>
            <a:xfrm>
              <a:off x="829500"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69" name="object 669"/>
            <p:cNvSpPr/>
            <p:nvPr/>
          </p:nvSpPr>
          <p:spPr>
            <a:xfrm>
              <a:off x="829500"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670" name="object 670"/>
            <p:cNvSpPr/>
            <p:nvPr/>
          </p:nvSpPr>
          <p:spPr>
            <a:xfrm>
              <a:off x="829500"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71" name="object 671"/>
            <p:cNvSpPr/>
            <p:nvPr/>
          </p:nvSpPr>
          <p:spPr>
            <a:xfrm>
              <a:off x="833462"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672" name="object 672"/>
            <p:cNvSpPr/>
            <p:nvPr/>
          </p:nvSpPr>
          <p:spPr>
            <a:xfrm>
              <a:off x="833462"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73" name="object 673"/>
            <p:cNvSpPr/>
            <p:nvPr/>
          </p:nvSpPr>
          <p:spPr>
            <a:xfrm>
              <a:off x="833462"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674" name="object 674"/>
            <p:cNvSpPr/>
            <p:nvPr/>
          </p:nvSpPr>
          <p:spPr>
            <a:xfrm>
              <a:off x="833462"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75" name="object 675"/>
            <p:cNvSpPr/>
            <p:nvPr/>
          </p:nvSpPr>
          <p:spPr>
            <a:xfrm>
              <a:off x="837425"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676" name="object 676"/>
            <p:cNvSpPr/>
            <p:nvPr/>
          </p:nvSpPr>
          <p:spPr>
            <a:xfrm>
              <a:off x="837425"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77" name="object 677"/>
            <p:cNvSpPr/>
            <p:nvPr/>
          </p:nvSpPr>
          <p:spPr>
            <a:xfrm>
              <a:off x="837425"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678" name="object 678"/>
            <p:cNvSpPr/>
            <p:nvPr/>
          </p:nvSpPr>
          <p:spPr>
            <a:xfrm>
              <a:off x="821575" y="2831376"/>
              <a:ext cx="19685" cy="35560"/>
            </a:xfrm>
            <a:custGeom>
              <a:avLst/>
              <a:gdLst/>
              <a:ahLst/>
              <a:cxnLst/>
              <a:rect l="l" t="t" r="r" b="b"/>
              <a:pathLst>
                <a:path w="19684" h="35560">
                  <a:moveTo>
                    <a:pt x="15849" y="35178"/>
                  </a:moveTo>
                  <a:lnTo>
                    <a:pt x="19621" y="35178"/>
                  </a:lnTo>
                </a:path>
                <a:path w="19684" h="35560">
                  <a:moveTo>
                    <a:pt x="0" y="0"/>
                  </a:moveTo>
                  <a:lnTo>
                    <a:pt x="3771" y="0"/>
                  </a:lnTo>
                </a:path>
                <a:path w="19684" h="35560">
                  <a:moveTo>
                    <a:pt x="3962" y="0"/>
                  </a:moveTo>
                  <a:lnTo>
                    <a:pt x="7734" y="0"/>
                  </a:lnTo>
                </a:path>
                <a:path w="19684" h="35560">
                  <a:moveTo>
                    <a:pt x="7924" y="0"/>
                  </a:moveTo>
                  <a:lnTo>
                    <a:pt x="11696" y="0"/>
                  </a:lnTo>
                </a:path>
                <a:path w="19684" h="35560">
                  <a:moveTo>
                    <a:pt x="11887" y="0"/>
                  </a:moveTo>
                  <a:lnTo>
                    <a:pt x="15659" y="0"/>
                  </a:lnTo>
                </a:path>
                <a:path w="19684" h="35560">
                  <a:moveTo>
                    <a:pt x="15849" y="0"/>
                  </a:moveTo>
                  <a:lnTo>
                    <a:pt x="19621" y="0"/>
                  </a:lnTo>
                </a:path>
              </a:pathLst>
            </a:custGeom>
            <a:ln w="4852">
              <a:solidFill>
                <a:srgbClr val="221F1F"/>
              </a:solidFill>
            </a:ln>
          </p:spPr>
          <p:txBody>
            <a:bodyPr wrap="square" lIns="0" tIns="0" rIns="0" bIns="0" rtlCol="0"/>
            <a:lstStyle/>
            <a:p>
              <a:endParaRPr/>
            </a:p>
          </p:txBody>
        </p:sp>
        <p:sp>
          <p:nvSpPr>
            <p:cNvPr id="679" name="object 679"/>
            <p:cNvSpPr/>
            <p:nvPr/>
          </p:nvSpPr>
          <p:spPr>
            <a:xfrm>
              <a:off x="821575" y="2835783"/>
              <a:ext cx="31750" cy="0"/>
            </a:xfrm>
            <a:custGeom>
              <a:avLst/>
              <a:gdLst/>
              <a:ahLst/>
              <a:cxnLst/>
              <a:rect l="l" t="t" r="r" b="b"/>
              <a:pathLst>
                <a:path w="31750">
                  <a:moveTo>
                    <a:pt x="0" y="0"/>
                  </a:moveTo>
                  <a:lnTo>
                    <a:pt x="3771" y="0"/>
                  </a:lnTo>
                </a:path>
                <a:path w="31750">
                  <a:moveTo>
                    <a:pt x="3962" y="0"/>
                  </a:moveTo>
                  <a:lnTo>
                    <a:pt x="7734" y="0"/>
                  </a:lnTo>
                </a:path>
                <a:path w="31750">
                  <a:moveTo>
                    <a:pt x="7924" y="0"/>
                  </a:moveTo>
                  <a:lnTo>
                    <a:pt x="11696" y="0"/>
                  </a:lnTo>
                </a:path>
                <a:path w="31750">
                  <a:moveTo>
                    <a:pt x="11887" y="0"/>
                  </a:moveTo>
                  <a:lnTo>
                    <a:pt x="15659" y="0"/>
                  </a:lnTo>
                </a:path>
                <a:path w="31750">
                  <a:moveTo>
                    <a:pt x="15849" y="0"/>
                  </a:moveTo>
                  <a:lnTo>
                    <a:pt x="19621" y="0"/>
                  </a:lnTo>
                </a:path>
                <a:path w="31750">
                  <a:moveTo>
                    <a:pt x="19824" y="0"/>
                  </a:moveTo>
                  <a:lnTo>
                    <a:pt x="23596" y="0"/>
                  </a:lnTo>
                </a:path>
                <a:path w="31750">
                  <a:moveTo>
                    <a:pt x="23749" y="0"/>
                  </a:moveTo>
                  <a:lnTo>
                    <a:pt x="27533" y="0"/>
                  </a:lnTo>
                </a:path>
                <a:path w="31750">
                  <a:moveTo>
                    <a:pt x="27724" y="0"/>
                  </a:moveTo>
                  <a:lnTo>
                    <a:pt x="31496" y="0"/>
                  </a:lnTo>
                </a:path>
              </a:pathLst>
            </a:custGeom>
            <a:ln w="4853">
              <a:solidFill>
                <a:srgbClr val="221F1F"/>
              </a:solidFill>
            </a:ln>
          </p:spPr>
          <p:txBody>
            <a:bodyPr wrap="square" lIns="0" tIns="0" rIns="0" bIns="0" rtlCol="0"/>
            <a:lstStyle/>
            <a:p>
              <a:endParaRPr/>
            </a:p>
          </p:txBody>
        </p:sp>
        <p:sp>
          <p:nvSpPr>
            <p:cNvPr id="680" name="object 680"/>
            <p:cNvSpPr/>
            <p:nvPr/>
          </p:nvSpPr>
          <p:spPr>
            <a:xfrm>
              <a:off x="821575" y="2857754"/>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49" y="0"/>
                  </a:moveTo>
                  <a:lnTo>
                    <a:pt x="19621" y="0"/>
                  </a:lnTo>
                </a:path>
                <a:path w="24130">
                  <a:moveTo>
                    <a:pt x="19824" y="0"/>
                  </a:moveTo>
                  <a:lnTo>
                    <a:pt x="23596" y="0"/>
                  </a:lnTo>
                </a:path>
              </a:pathLst>
            </a:custGeom>
            <a:ln w="4852">
              <a:solidFill>
                <a:srgbClr val="221F1F"/>
              </a:solidFill>
            </a:ln>
          </p:spPr>
          <p:txBody>
            <a:bodyPr wrap="square" lIns="0" tIns="0" rIns="0" bIns="0" rtlCol="0"/>
            <a:lstStyle/>
            <a:p>
              <a:endParaRPr/>
            </a:p>
          </p:txBody>
        </p:sp>
        <p:sp>
          <p:nvSpPr>
            <p:cNvPr id="681" name="object 681"/>
            <p:cNvSpPr/>
            <p:nvPr/>
          </p:nvSpPr>
          <p:spPr>
            <a:xfrm>
              <a:off x="821575" y="2840177"/>
              <a:ext cx="24130" cy="13335"/>
            </a:xfrm>
            <a:custGeom>
              <a:avLst/>
              <a:gdLst/>
              <a:ahLst/>
              <a:cxnLst/>
              <a:rect l="l" t="t" r="r" b="b"/>
              <a:pathLst>
                <a:path w="24130" h="13335">
                  <a:moveTo>
                    <a:pt x="0" y="0"/>
                  </a:moveTo>
                  <a:lnTo>
                    <a:pt x="3771" y="0"/>
                  </a:lnTo>
                </a:path>
                <a:path w="24130" h="13335">
                  <a:moveTo>
                    <a:pt x="3962" y="0"/>
                  </a:moveTo>
                  <a:lnTo>
                    <a:pt x="7734" y="0"/>
                  </a:lnTo>
                </a:path>
                <a:path w="24130" h="13335">
                  <a:moveTo>
                    <a:pt x="7924" y="0"/>
                  </a:moveTo>
                  <a:lnTo>
                    <a:pt x="11696" y="0"/>
                  </a:lnTo>
                </a:path>
                <a:path w="24130" h="13335">
                  <a:moveTo>
                    <a:pt x="11887" y="0"/>
                  </a:moveTo>
                  <a:lnTo>
                    <a:pt x="15659" y="0"/>
                  </a:lnTo>
                </a:path>
                <a:path w="24130" h="13335">
                  <a:moveTo>
                    <a:pt x="15849" y="0"/>
                  </a:moveTo>
                  <a:lnTo>
                    <a:pt x="19621" y="0"/>
                  </a:lnTo>
                </a:path>
                <a:path w="24130" h="13335">
                  <a:moveTo>
                    <a:pt x="19824" y="0"/>
                  </a:moveTo>
                  <a:lnTo>
                    <a:pt x="23596" y="0"/>
                  </a:lnTo>
                </a:path>
                <a:path w="24130" h="13335">
                  <a:moveTo>
                    <a:pt x="0" y="13195"/>
                  </a:moveTo>
                  <a:lnTo>
                    <a:pt x="3771" y="13195"/>
                  </a:lnTo>
                </a:path>
                <a:path w="24130" h="13335">
                  <a:moveTo>
                    <a:pt x="3962" y="13195"/>
                  </a:moveTo>
                  <a:lnTo>
                    <a:pt x="7734" y="13195"/>
                  </a:lnTo>
                </a:path>
                <a:path w="24130" h="13335">
                  <a:moveTo>
                    <a:pt x="7924" y="13195"/>
                  </a:moveTo>
                  <a:lnTo>
                    <a:pt x="11696" y="13195"/>
                  </a:lnTo>
                </a:path>
                <a:path w="24130" h="13335">
                  <a:moveTo>
                    <a:pt x="11887" y="13195"/>
                  </a:moveTo>
                  <a:lnTo>
                    <a:pt x="15659" y="13195"/>
                  </a:lnTo>
                </a:path>
                <a:path w="24130" h="13335">
                  <a:moveTo>
                    <a:pt x="15849" y="13195"/>
                  </a:moveTo>
                  <a:lnTo>
                    <a:pt x="19621" y="13195"/>
                  </a:lnTo>
                </a:path>
                <a:path w="24130" h="13335">
                  <a:moveTo>
                    <a:pt x="19824" y="13195"/>
                  </a:moveTo>
                  <a:lnTo>
                    <a:pt x="23596" y="13195"/>
                  </a:lnTo>
                </a:path>
                <a:path w="24130" h="13335">
                  <a:moveTo>
                    <a:pt x="19824" y="4394"/>
                  </a:moveTo>
                  <a:lnTo>
                    <a:pt x="23596" y="4394"/>
                  </a:lnTo>
                </a:path>
              </a:pathLst>
            </a:custGeom>
            <a:ln w="4847">
              <a:solidFill>
                <a:srgbClr val="221F1F"/>
              </a:solidFill>
            </a:ln>
          </p:spPr>
          <p:txBody>
            <a:bodyPr wrap="square" lIns="0" tIns="0" rIns="0" bIns="0" rtlCol="0"/>
            <a:lstStyle/>
            <a:p>
              <a:endParaRPr/>
            </a:p>
          </p:txBody>
        </p:sp>
        <p:sp>
          <p:nvSpPr>
            <p:cNvPr id="682" name="object 682"/>
            <p:cNvSpPr/>
            <p:nvPr/>
          </p:nvSpPr>
          <p:spPr>
            <a:xfrm>
              <a:off x="841400"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83" name="object 683"/>
            <p:cNvSpPr/>
            <p:nvPr/>
          </p:nvSpPr>
          <p:spPr>
            <a:xfrm>
              <a:off x="841400"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684" name="object 684"/>
            <p:cNvSpPr/>
            <p:nvPr/>
          </p:nvSpPr>
          <p:spPr>
            <a:xfrm>
              <a:off x="841400"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85" name="object 685"/>
            <p:cNvSpPr/>
            <p:nvPr/>
          </p:nvSpPr>
          <p:spPr>
            <a:xfrm>
              <a:off x="845324" y="2840177"/>
              <a:ext cx="3810" cy="4445"/>
            </a:xfrm>
            <a:custGeom>
              <a:avLst/>
              <a:gdLst/>
              <a:ahLst/>
              <a:cxnLst/>
              <a:rect l="l" t="t" r="r" b="b"/>
              <a:pathLst>
                <a:path w="3809" h="4444">
                  <a:moveTo>
                    <a:pt x="0" y="4394"/>
                  </a:moveTo>
                  <a:lnTo>
                    <a:pt x="3784" y="4394"/>
                  </a:lnTo>
                </a:path>
                <a:path w="3809" h="4444">
                  <a:moveTo>
                    <a:pt x="0" y="0"/>
                  </a:moveTo>
                  <a:lnTo>
                    <a:pt x="3784" y="0"/>
                  </a:lnTo>
                </a:path>
              </a:pathLst>
            </a:custGeom>
            <a:ln w="4847">
              <a:solidFill>
                <a:srgbClr val="221F1F"/>
              </a:solidFill>
            </a:ln>
          </p:spPr>
          <p:txBody>
            <a:bodyPr wrap="square" lIns="0" tIns="0" rIns="0" bIns="0" rtlCol="0"/>
            <a:lstStyle/>
            <a:p>
              <a:endParaRPr/>
            </a:p>
          </p:txBody>
        </p:sp>
        <p:sp>
          <p:nvSpPr>
            <p:cNvPr id="686" name="object 686"/>
            <p:cNvSpPr/>
            <p:nvPr/>
          </p:nvSpPr>
          <p:spPr>
            <a:xfrm>
              <a:off x="845324" y="2848965"/>
              <a:ext cx="3810" cy="8890"/>
            </a:xfrm>
            <a:custGeom>
              <a:avLst/>
              <a:gdLst/>
              <a:ahLst/>
              <a:cxnLst/>
              <a:rect l="l" t="t" r="r" b="b"/>
              <a:pathLst>
                <a:path w="3809" h="8889">
                  <a:moveTo>
                    <a:pt x="0" y="0"/>
                  </a:moveTo>
                  <a:lnTo>
                    <a:pt x="3784" y="0"/>
                  </a:lnTo>
                </a:path>
                <a:path w="3809" h="8889">
                  <a:moveTo>
                    <a:pt x="0" y="4394"/>
                  </a:moveTo>
                  <a:lnTo>
                    <a:pt x="3784" y="4394"/>
                  </a:lnTo>
                </a:path>
                <a:path w="3809" h="8889">
                  <a:moveTo>
                    <a:pt x="0" y="8788"/>
                  </a:moveTo>
                  <a:lnTo>
                    <a:pt x="3784" y="8788"/>
                  </a:lnTo>
                </a:path>
              </a:pathLst>
            </a:custGeom>
            <a:ln w="4852">
              <a:solidFill>
                <a:srgbClr val="221F1F"/>
              </a:solidFill>
            </a:ln>
          </p:spPr>
          <p:txBody>
            <a:bodyPr wrap="square" lIns="0" tIns="0" rIns="0" bIns="0" rtlCol="0"/>
            <a:lstStyle/>
            <a:p>
              <a:endParaRPr/>
            </a:p>
          </p:txBody>
        </p:sp>
        <p:sp>
          <p:nvSpPr>
            <p:cNvPr id="687" name="object 687"/>
            <p:cNvSpPr/>
            <p:nvPr/>
          </p:nvSpPr>
          <p:spPr>
            <a:xfrm>
              <a:off x="845324" y="2862160"/>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688" name="object 688"/>
            <p:cNvSpPr/>
            <p:nvPr/>
          </p:nvSpPr>
          <p:spPr>
            <a:xfrm>
              <a:off x="845324" y="2848965"/>
              <a:ext cx="8255" cy="17780"/>
            </a:xfrm>
            <a:custGeom>
              <a:avLst/>
              <a:gdLst/>
              <a:ahLst/>
              <a:cxnLst/>
              <a:rect l="l" t="t" r="r" b="b"/>
              <a:pathLst>
                <a:path w="8255" h="17780">
                  <a:moveTo>
                    <a:pt x="0" y="17589"/>
                  </a:moveTo>
                  <a:lnTo>
                    <a:pt x="3784" y="17589"/>
                  </a:lnTo>
                </a:path>
                <a:path w="8255" h="17780">
                  <a:moveTo>
                    <a:pt x="3975" y="0"/>
                  </a:moveTo>
                  <a:lnTo>
                    <a:pt x="7746" y="0"/>
                  </a:lnTo>
                </a:path>
              </a:pathLst>
            </a:custGeom>
            <a:ln w="4852">
              <a:solidFill>
                <a:srgbClr val="221F1F"/>
              </a:solidFill>
            </a:ln>
          </p:spPr>
          <p:txBody>
            <a:bodyPr wrap="square" lIns="0" tIns="0" rIns="0" bIns="0" rtlCol="0"/>
            <a:lstStyle/>
            <a:p>
              <a:endParaRPr/>
            </a:p>
          </p:txBody>
        </p:sp>
        <p:sp>
          <p:nvSpPr>
            <p:cNvPr id="689" name="object 689"/>
            <p:cNvSpPr/>
            <p:nvPr/>
          </p:nvSpPr>
          <p:spPr>
            <a:xfrm>
              <a:off x="849299" y="2840177"/>
              <a:ext cx="3810" cy="4445"/>
            </a:xfrm>
            <a:custGeom>
              <a:avLst/>
              <a:gdLst/>
              <a:ahLst/>
              <a:cxnLst/>
              <a:rect l="l" t="t" r="r" b="b"/>
              <a:pathLst>
                <a:path w="3809" h="4444">
                  <a:moveTo>
                    <a:pt x="0" y="4394"/>
                  </a:moveTo>
                  <a:lnTo>
                    <a:pt x="3771" y="4394"/>
                  </a:lnTo>
                </a:path>
                <a:path w="3809" h="4444">
                  <a:moveTo>
                    <a:pt x="0" y="0"/>
                  </a:moveTo>
                  <a:lnTo>
                    <a:pt x="3771" y="0"/>
                  </a:lnTo>
                </a:path>
              </a:pathLst>
            </a:custGeom>
            <a:ln w="4847">
              <a:solidFill>
                <a:srgbClr val="221F1F"/>
              </a:solidFill>
            </a:ln>
          </p:spPr>
          <p:txBody>
            <a:bodyPr wrap="square" lIns="0" tIns="0" rIns="0" bIns="0" rtlCol="0"/>
            <a:lstStyle/>
            <a:p>
              <a:endParaRPr/>
            </a:p>
          </p:txBody>
        </p:sp>
        <p:sp>
          <p:nvSpPr>
            <p:cNvPr id="690" name="object 690"/>
            <p:cNvSpPr/>
            <p:nvPr/>
          </p:nvSpPr>
          <p:spPr>
            <a:xfrm>
              <a:off x="849299" y="2853359"/>
              <a:ext cx="3810" cy="4445"/>
            </a:xfrm>
            <a:custGeom>
              <a:avLst/>
              <a:gdLst/>
              <a:ahLst/>
              <a:cxnLst/>
              <a:rect l="l" t="t" r="r" b="b"/>
              <a:pathLst>
                <a:path w="3809" h="4444">
                  <a:moveTo>
                    <a:pt x="0" y="0"/>
                  </a:moveTo>
                  <a:lnTo>
                    <a:pt x="3771" y="0"/>
                  </a:lnTo>
                </a:path>
                <a:path w="3809" h="4444">
                  <a:moveTo>
                    <a:pt x="0" y="4394"/>
                  </a:moveTo>
                  <a:lnTo>
                    <a:pt x="3771" y="4394"/>
                  </a:lnTo>
                </a:path>
              </a:pathLst>
            </a:custGeom>
            <a:ln w="4852">
              <a:solidFill>
                <a:srgbClr val="221F1F"/>
              </a:solidFill>
            </a:ln>
          </p:spPr>
          <p:txBody>
            <a:bodyPr wrap="square" lIns="0" tIns="0" rIns="0" bIns="0" rtlCol="0"/>
            <a:lstStyle/>
            <a:p>
              <a:endParaRPr/>
            </a:p>
          </p:txBody>
        </p:sp>
        <p:sp>
          <p:nvSpPr>
            <p:cNvPr id="691" name="object 691"/>
            <p:cNvSpPr/>
            <p:nvPr/>
          </p:nvSpPr>
          <p:spPr>
            <a:xfrm>
              <a:off x="849299"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692" name="object 692"/>
            <p:cNvSpPr/>
            <p:nvPr/>
          </p:nvSpPr>
          <p:spPr>
            <a:xfrm>
              <a:off x="849299" y="2848965"/>
              <a:ext cx="8255" cy="17780"/>
            </a:xfrm>
            <a:custGeom>
              <a:avLst/>
              <a:gdLst/>
              <a:ahLst/>
              <a:cxnLst/>
              <a:rect l="l" t="t" r="r" b="b"/>
              <a:pathLst>
                <a:path w="8255" h="17780">
                  <a:moveTo>
                    <a:pt x="0" y="17589"/>
                  </a:moveTo>
                  <a:lnTo>
                    <a:pt x="3771" y="17589"/>
                  </a:lnTo>
                </a:path>
                <a:path w="8255" h="17780">
                  <a:moveTo>
                    <a:pt x="3962" y="0"/>
                  </a:moveTo>
                  <a:lnTo>
                    <a:pt x="7734" y="0"/>
                  </a:lnTo>
                </a:path>
              </a:pathLst>
            </a:custGeom>
            <a:ln w="4852">
              <a:solidFill>
                <a:srgbClr val="221F1F"/>
              </a:solidFill>
            </a:ln>
          </p:spPr>
          <p:txBody>
            <a:bodyPr wrap="square" lIns="0" tIns="0" rIns="0" bIns="0" rtlCol="0"/>
            <a:lstStyle/>
            <a:p>
              <a:endParaRPr/>
            </a:p>
          </p:txBody>
        </p:sp>
        <p:sp>
          <p:nvSpPr>
            <p:cNvPr id="693" name="object 693"/>
            <p:cNvSpPr/>
            <p:nvPr/>
          </p:nvSpPr>
          <p:spPr>
            <a:xfrm>
              <a:off x="853262" y="2840177"/>
              <a:ext cx="3810" cy="22225"/>
            </a:xfrm>
            <a:custGeom>
              <a:avLst/>
              <a:gdLst/>
              <a:ahLst/>
              <a:cxnLst/>
              <a:rect l="l" t="t" r="r" b="b"/>
              <a:pathLst>
                <a:path w="3809" h="22225">
                  <a:moveTo>
                    <a:pt x="0" y="4394"/>
                  </a:moveTo>
                  <a:lnTo>
                    <a:pt x="3771" y="4394"/>
                  </a:lnTo>
                </a:path>
                <a:path w="3809" h="22225">
                  <a:moveTo>
                    <a:pt x="0" y="0"/>
                  </a:moveTo>
                  <a:lnTo>
                    <a:pt x="3771" y="0"/>
                  </a:lnTo>
                </a:path>
                <a:path w="3809" h="22225">
                  <a:moveTo>
                    <a:pt x="0" y="21983"/>
                  </a:moveTo>
                  <a:lnTo>
                    <a:pt x="3771" y="21983"/>
                  </a:lnTo>
                </a:path>
              </a:pathLst>
            </a:custGeom>
            <a:ln w="4847">
              <a:solidFill>
                <a:srgbClr val="221F1F"/>
              </a:solidFill>
            </a:ln>
          </p:spPr>
          <p:txBody>
            <a:bodyPr wrap="square" lIns="0" tIns="0" rIns="0" bIns="0" rtlCol="0"/>
            <a:lstStyle/>
            <a:p>
              <a:endParaRPr/>
            </a:p>
          </p:txBody>
        </p:sp>
        <p:sp>
          <p:nvSpPr>
            <p:cNvPr id="694" name="object 694"/>
            <p:cNvSpPr/>
            <p:nvPr/>
          </p:nvSpPr>
          <p:spPr>
            <a:xfrm>
              <a:off x="853262" y="2848965"/>
              <a:ext cx="8255" cy="17780"/>
            </a:xfrm>
            <a:custGeom>
              <a:avLst/>
              <a:gdLst/>
              <a:ahLst/>
              <a:cxnLst/>
              <a:rect l="l" t="t" r="r" b="b"/>
              <a:pathLst>
                <a:path w="8255" h="17780">
                  <a:moveTo>
                    <a:pt x="0" y="17589"/>
                  </a:moveTo>
                  <a:lnTo>
                    <a:pt x="3771" y="17589"/>
                  </a:lnTo>
                </a:path>
                <a:path w="8255" h="17780">
                  <a:moveTo>
                    <a:pt x="3962" y="0"/>
                  </a:moveTo>
                  <a:lnTo>
                    <a:pt x="7734" y="0"/>
                  </a:lnTo>
                </a:path>
              </a:pathLst>
            </a:custGeom>
            <a:ln w="4852">
              <a:solidFill>
                <a:srgbClr val="221F1F"/>
              </a:solidFill>
            </a:ln>
          </p:spPr>
          <p:txBody>
            <a:bodyPr wrap="square" lIns="0" tIns="0" rIns="0" bIns="0" rtlCol="0"/>
            <a:lstStyle/>
            <a:p>
              <a:endParaRPr/>
            </a:p>
          </p:txBody>
        </p:sp>
        <p:sp>
          <p:nvSpPr>
            <p:cNvPr id="695" name="object 695"/>
            <p:cNvSpPr/>
            <p:nvPr/>
          </p:nvSpPr>
          <p:spPr>
            <a:xfrm>
              <a:off x="857224" y="2840177"/>
              <a:ext cx="3810" cy="22225"/>
            </a:xfrm>
            <a:custGeom>
              <a:avLst/>
              <a:gdLst/>
              <a:ahLst/>
              <a:cxnLst/>
              <a:rect l="l" t="t" r="r" b="b"/>
              <a:pathLst>
                <a:path w="3809" h="22225">
                  <a:moveTo>
                    <a:pt x="0" y="4394"/>
                  </a:moveTo>
                  <a:lnTo>
                    <a:pt x="3771" y="4394"/>
                  </a:lnTo>
                </a:path>
                <a:path w="3809" h="22225">
                  <a:moveTo>
                    <a:pt x="0" y="0"/>
                  </a:moveTo>
                  <a:lnTo>
                    <a:pt x="3771" y="0"/>
                  </a:lnTo>
                </a:path>
                <a:path w="3809" h="22225">
                  <a:moveTo>
                    <a:pt x="0" y="21983"/>
                  </a:moveTo>
                  <a:lnTo>
                    <a:pt x="3771" y="21983"/>
                  </a:lnTo>
                </a:path>
              </a:pathLst>
            </a:custGeom>
            <a:ln w="4847">
              <a:solidFill>
                <a:srgbClr val="221F1F"/>
              </a:solidFill>
            </a:ln>
          </p:spPr>
          <p:txBody>
            <a:bodyPr wrap="square" lIns="0" tIns="0" rIns="0" bIns="0" rtlCol="0"/>
            <a:lstStyle/>
            <a:p>
              <a:endParaRPr/>
            </a:p>
          </p:txBody>
        </p:sp>
        <p:sp>
          <p:nvSpPr>
            <p:cNvPr id="696" name="object 696"/>
            <p:cNvSpPr/>
            <p:nvPr/>
          </p:nvSpPr>
          <p:spPr>
            <a:xfrm>
              <a:off x="857224"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97" name="object 697"/>
            <p:cNvSpPr/>
            <p:nvPr/>
          </p:nvSpPr>
          <p:spPr>
            <a:xfrm>
              <a:off x="861187" y="2840177"/>
              <a:ext cx="3810" cy="4445"/>
            </a:xfrm>
            <a:custGeom>
              <a:avLst/>
              <a:gdLst/>
              <a:ahLst/>
              <a:cxnLst/>
              <a:rect l="l" t="t" r="r" b="b"/>
              <a:pathLst>
                <a:path w="3809" h="4444">
                  <a:moveTo>
                    <a:pt x="0" y="4394"/>
                  </a:moveTo>
                  <a:lnTo>
                    <a:pt x="3771" y="4394"/>
                  </a:lnTo>
                </a:path>
                <a:path w="3809" h="4444">
                  <a:moveTo>
                    <a:pt x="0" y="0"/>
                  </a:moveTo>
                  <a:lnTo>
                    <a:pt x="3771" y="0"/>
                  </a:lnTo>
                </a:path>
              </a:pathLst>
            </a:custGeom>
            <a:ln w="4847">
              <a:solidFill>
                <a:srgbClr val="221F1F"/>
              </a:solidFill>
            </a:ln>
          </p:spPr>
          <p:txBody>
            <a:bodyPr wrap="square" lIns="0" tIns="0" rIns="0" bIns="0" rtlCol="0"/>
            <a:lstStyle/>
            <a:p>
              <a:endParaRPr/>
            </a:p>
          </p:txBody>
        </p:sp>
        <p:sp>
          <p:nvSpPr>
            <p:cNvPr id="698" name="object 698"/>
            <p:cNvSpPr/>
            <p:nvPr/>
          </p:nvSpPr>
          <p:spPr>
            <a:xfrm>
              <a:off x="861187"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699" name="object 699"/>
            <p:cNvSpPr/>
            <p:nvPr/>
          </p:nvSpPr>
          <p:spPr>
            <a:xfrm>
              <a:off x="861187"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700" name="object 700"/>
            <p:cNvSpPr/>
            <p:nvPr/>
          </p:nvSpPr>
          <p:spPr>
            <a:xfrm>
              <a:off x="861187"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01" name="object 701"/>
            <p:cNvSpPr/>
            <p:nvPr/>
          </p:nvSpPr>
          <p:spPr>
            <a:xfrm>
              <a:off x="865149" y="2840177"/>
              <a:ext cx="3810" cy="4445"/>
            </a:xfrm>
            <a:custGeom>
              <a:avLst/>
              <a:gdLst/>
              <a:ahLst/>
              <a:cxnLst/>
              <a:rect l="l" t="t" r="r" b="b"/>
              <a:pathLst>
                <a:path w="3809" h="4444">
                  <a:moveTo>
                    <a:pt x="0" y="4394"/>
                  </a:moveTo>
                  <a:lnTo>
                    <a:pt x="3771" y="4394"/>
                  </a:lnTo>
                </a:path>
                <a:path w="3809" h="4444">
                  <a:moveTo>
                    <a:pt x="0" y="0"/>
                  </a:moveTo>
                  <a:lnTo>
                    <a:pt x="3771" y="0"/>
                  </a:lnTo>
                </a:path>
              </a:pathLst>
            </a:custGeom>
            <a:ln w="4847">
              <a:solidFill>
                <a:srgbClr val="221F1F"/>
              </a:solidFill>
            </a:ln>
          </p:spPr>
          <p:txBody>
            <a:bodyPr wrap="square" lIns="0" tIns="0" rIns="0" bIns="0" rtlCol="0"/>
            <a:lstStyle/>
            <a:p>
              <a:endParaRPr/>
            </a:p>
          </p:txBody>
        </p:sp>
        <p:sp>
          <p:nvSpPr>
            <p:cNvPr id="702" name="object 702"/>
            <p:cNvSpPr/>
            <p:nvPr/>
          </p:nvSpPr>
          <p:spPr>
            <a:xfrm>
              <a:off x="865149"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03" name="object 703"/>
            <p:cNvSpPr/>
            <p:nvPr/>
          </p:nvSpPr>
          <p:spPr>
            <a:xfrm>
              <a:off x="865149"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704" name="object 704"/>
            <p:cNvSpPr/>
            <p:nvPr/>
          </p:nvSpPr>
          <p:spPr>
            <a:xfrm>
              <a:off x="865149"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05" name="object 705"/>
            <p:cNvSpPr/>
            <p:nvPr/>
          </p:nvSpPr>
          <p:spPr>
            <a:xfrm>
              <a:off x="869111" y="28445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706" name="object 706"/>
            <p:cNvSpPr/>
            <p:nvPr/>
          </p:nvSpPr>
          <p:spPr>
            <a:xfrm>
              <a:off x="869111" y="284896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707" name="object 707"/>
            <p:cNvSpPr/>
            <p:nvPr/>
          </p:nvSpPr>
          <p:spPr>
            <a:xfrm>
              <a:off x="869111" y="2862160"/>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708" name="object 708"/>
            <p:cNvSpPr/>
            <p:nvPr/>
          </p:nvSpPr>
          <p:spPr>
            <a:xfrm>
              <a:off x="853262" y="2857754"/>
              <a:ext cx="24130" cy="8890"/>
            </a:xfrm>
            <a:custGeom>
              <a:avLst/>
              <a:gdLst/>
              <a:ahLst/>
              <a:cxnLst/>
              <a:rect l="l" t="t" r="r" b="b"/>
              <a:pathLst>
                <a:path w="24130" h="8889">
                  <a:moveTo>
                    <a:pt x="15849" y="8801"/>
                  </a:moveTo>
                  <a:lnTo>
                    <a:pt x="19634" y="8801"/>
                  </a:lnTo>
                </a:path>
                <a:path w="24130" h="8889">
                  <a:moveTo>
                    <a:pt x="0" y="0"/>
                  </a:moveTo>
                  <a:lnTo>
                    <a:pt x="3771" y="0"/>
                  </a:lnTo>
                </a:path>
                <a:path w="24130" h="8889">
                  <a:moveTo>
                    <a:pt x="3962" y="0"/>
                  </a:moveTo>
                  <a:lnTo>
                    <a:pt x="7734" y="0"/>
                  </a:lnTo>
                </a:path>
                <a:path w="24130" h="8889">
                  <a:moveTo>
                    <a:pt x="7924" y="0"/>
                  </a:moveTo>
                  <a:lnTo>
                    <a:pt x="11696" y="0"/>
                  </a:lnTo>
                </a:path>
                <a:path w="24130" h="8889">
                  <a:moveTo>
                    <a:pt x="11887" y="0"/>
                  </a:moveTo>
                  <a:lnTo>
                    <a:pt x="15659" y="0"/>
                  </a:lnTo>
                </a:path>
                <a:path w="24130" h="8889">
                  <a:moveTo>
                    <a:pt x="15849" y="0"/>
                  </a:moveTo>
                  <a:lnTo>
                    <a:pt x="19634" y="0"/>
                  </a:lnTo>
                </a:path>
                <a:path w="24130" h="8889">
                  <a:moveTo>
                    <a:pt x="19824" y="0"/>
                  </a:moveTo>
                  <a:lnTo>
                    <a:pt x="23596" y="0"/>
                  </a:lnTo>
                </a:path>
              </a:pathLst>
            </a:custGeom>
            <a:ln w="4852">
              <a:solidFill>
                <a:srgbClr val="221F1F"/>
              </a:solidFill>
            </a:ln>
          </p:spPr>
          <p:txBody>
            <a:bodyPr wrap="square" lIns="0" tIns="0" rIns="0" bIns="0" rtlCol="0"/>
            <a:lstStyle/>
            <a:p>
              <a:endParaRPr/>
            </a:p>
          </p:txBody>
        </p:sp>
        <p:sp>
          <p:nvSpPr>
            <p:cNvPr id="709" name="object 709"/>
            <p:cNvSpPr/>
            <p:nvPr/>
          </p:nvSpPr>
          <p:spPr>
            <a:xfrm>
              <a:off x="853262" y="2840177"/>
              <a:ext cx="24130" cy="13335"/>
            </a:xfrm>
            <a:custGeom>
              <a:avLst/>
              <a:gdLst/>
              <a:ahLst/>
              <a:cxnLst/>
              <a:rect l="l" t="t" r="r" b="b"/>
              <a:pathLst>
                <a:path w="24130" h="13335">
                  <a:moveTo>
                    <a:pt x="15849" y="0"/>
                  </a:moveTo>
                  <a:lnTo>
                    <a:pt x="19634" y="0"/>
                  </a:lnTo>
                </a:path>
                <a:path w="24130" h="13335">
                  <a:moveTo>
                    <a:pt x="19824" y="0"/>
                  </a:moveTo>
                  <a:lnTo>
                    <a:pt x="23596" y="0"/>
                  </a:lnTo>
                </a:path>
                <a:path w="24130" h="13335">
                  <a:moveTo>
                    <a:pt x="19824" y="0"/>
                  </a:moveTo>
                  <a:lnTo>
                    <a:pt x="23596" y="0"/>
                  </a:lnTo>
                </a:path>
                <a:path w="24130" h="13335">
                  <a:moveTo>
                    <a:pt x="0" y="13195"/>
                  </a:moveTo>
                  <a:lnTo>
                    <a:pt x="3771" y="13195"/>
                  </a:lnTo>
                </a:path>
                <a:path w="24130" h="13335">
                  <a:moveTo>
                    <a:pt x="3962" y="13195"/>
                  </a:moveTo>
                  <a:lnTo>
                    <a:pt x="7734" y="13195"/>
                  </a:lnTo>
                </a:path>
                <a:path w="24130" h="13335">
                  <a:moveTo>
                    <a:pt x="7924" y="13195"/>
                  </a:moveTo>
                  <a:lnTo>
                    <a:pt x="11696" y="13195"/>
                  </a:lnTo>
                </a:path>
                <a:path w="24130" h="13335">
                  <a:moveTo>
                    <a:pt x="11887" y="13195"/>
                  </a:moveTo>
                  <a:lnTo>
                    <a:pt x="15659" y="13195"/>
                  </a:lnTo>
                </a:path>
                <a:path w="24130" h="13335">
                  <a:moveTo>
                    <a:pt x="15849" y="13195"/>
                  </a:moveTo>
                  <a:lnTo>
                    <a:pt x="19634" y="13195"/>
                  </a:lnTo>
                </a:path>
                <a:path w="24130" h="13335">
                  <a:moveTo>
                    <a:pt x="19824" y="13195"/>
                  </a:moveTo>
                  <a:lnTo>
                    <a:pt x="23596" y="13195"/>
                  </a:lnTo>
                </a:path>
                <a:path w="24130" h="13335">
                  <a:moveTo>
                    <a:pt x="19824" y="4394"/>
                  </a:moveTo>
                  <a:lnTo>
                    <a:pt x="23596" y="4394"/>
                  </a:lnTo>
                </a:path>
              </a:pathLst>
            </a:custGeom>
            <a:ln w="4847">
              <a:solidFill>
                <a:srgbClr val="221F1F"/>
              </a:solidFill>
            </a:ln>
          </p:spPr>
          <p:txBody>
            <a:bodyPr wrap="square" lIns="0" tIns="0" rIns="0" bIns="0" rtlCol="0"/>
            <a:lstStyle/>
            <a:p>
              <a:endParaRPr/>
            </a:p>
          </p:txBody>
        </p:sp>
        <p:sp>
          <p:nvSpPr>
            <p:cNvPr id="710" name="object 710"/>
            <p:cNvSpPr/>
            <p:nvPr/>
          </p:nvSpPr>
          <p:spPr>
            <a:xfrm>
              <a:off x="873086"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11" name="object 711"/>
            <p:cNvSpPr/>
            <p:nvPr/>
          </p:nvSpPr>
          <p:spPr>
            <a:xfrm>
              <a:off x="873086"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712" name="object 712"/>
            <p:cNvSpPr/>
            <p:nvPr/>
          </p:nvSpPr>
          <p:spPr>
            <a:xfrm>
              <a:off x="873086"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13" name="object 713"/>
            <p:cNvSpPr/>
            <p:nvPr/>
          </p:nvSpPr>
          <p:spPr>
            <a:xfrm>
              <a:off x="876998" y="2835783"/>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714" name="object 714"/>
            <p:cNvSpPr/>
            <p:nvPr/>
          </p:nvSpPr>
          <p:spPr>
            <a:xfrm>
              <a:off x="876998" y="2840164"/>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715" name="object 715"/>
            <p:cNvSpPr/>
            <p:nvPr/>
          </p:nvSpPr>
          <p:spPr>
            <a:xfrm>
              <a:off x="876998" y="28445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716" name="object 716"/>
            <p:cNvSpPr/>
            <p:nvPr/>
          </p:nvSpPr>
          <p:spPr>
            <a:xfrm>
              <a:off x="876998" y="2848965"/>
              <a:ext cx="3810" cy="8890"/>
            </a:xfrm>
            <a:custGeom>
              <a:avLst/>
              <a:gdLst/>
              <a:ahLst/>
              <a:cxnLst/>
              <a:rect l="l" t="t" r="r" b="b"/>
              <a:pathLst>
                <a:path w="3809" h="8889">
                  <a:moveTo>
                    <a:pt x="0" y="0"/>
                  </a:moveTo>
                  <a:lnTo>
                    <a:pt x="3784" y="0"/>
                  </a:lnTo>
                </a:path>
                <a:path w="3809" h="8889">
                  <a:moveTo>
                    <a:pt x="0" y="4394"/>
                  </a:moveTo>
                  <a:lnTo>
                    <a:pt x="3784" y="4394"/>
                  </a:lnTo>
                </a:path>
                <a:path w="3809" h="8889">
                  <a:moveTo>
                    <a:pt x="0" y="8788"/>
                  </a:moveTo>
                  <a:lnTo>
                    <a:pt x="3784" y="8788"/>
                  </a:lnTo>
                </a:path>
              </a:pathLst>
            </a:custGeom>
            <a:ln w="4852">
              <a:solidFill>
                <a:srgbClr val="221F1F"/>
              </a:solidFill>
            </a:ln>
          </p:spPr>
          <p:txBody>
            <a:bodyPr wrap="square" lIns="0" tIns="0" rIns="0" bIns="0" rtlCol="0"/>
            <a:lstStyle/>
            <a:p>
              <a:endParaRPr/>
            </a:p>
          </p:txBody>
        </p:sp>
        <p:sp>
          <p:nvSpPr>
            <p:cNvPr id="717" name="object 717"/>
            <p:cNvSpPr/>
            <p:nvPr/>
          </p:nvSpPr>
          <p:spPr>
            <a:xfrm>
              <a:off x="876998" y="2862160"/>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718" name="object 718"/>
            <p:cNvSpPr/>
            <p:nvPr/>
          </p:nvSpPr>
          <p:spPr>
            <a:xfrm>
              <a:off x="876998" y="286655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719" name="object 719"/>
            <p:cNvSpPr/>
            <p:nvPr/>
          </p:nvSpPr>
          <p:spPr>
            <a:xfrm>
              <a:off x="880960" y="2835783"/>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720" name="object 720"/>
            <p:cNvSpPr/>
            <p:nvPr/>
          </p:nvSpPr>
          <p:spPr>
            <a:xfrm>
              <a:off x="880960" y="2840164"/>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721" name="object 721"/>
            <p:cNvSpPr/>
            <p:nvPr/>
          </p:nvSpPr>
          <p:spPr>
            <a:xfrm>
              <a:off x="880960" y="28445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722" name="object 722"/>
            <p:cNvSpPr/>
            <p:nvPr/>
          </p:nvSpPr>
          <p:spPr>
            <a:xfrm>
              <a:off x="880960" y="2848965"/>
              <a:ext cx="3810" cy="8890"/>
            </a:xfrm>
            <a:custGeom>
              <a:avLst/>
              <a:gdLst/>
              <a:ahLst/>
              <a:cxnLst/>
              <a:rect l="l" t="t" r="r" b="b"/>
              <a:pathLst>
                <a:path w="3809" h="8889">
                  <a:moveTo>
                    <a:pt x="0" y="0"/>
                  </a:moveTo>
                  <a:lnTo>
                    <a:pt x="3784" y="0"/>
                  </a:lnTo>
                </a:path>
                <a:path w="3809" h="8889">
                  <a:moveTo>
                    <a:pt x="0" y="4394"/>
                  </a:moveTo>
                  <a:lnTo>
                    <a:pt x="3784" y="4394"/>
                  </a:lnTo>
                </a:path>
                <a:path w="3809" h="8889">
                  <a:moveTo>
                    <a:pt x="0" y="8788"/>
                  </a:moveTo>
                  <a:lnTo>
                    <a:pt x="3784" y="8788"/>
                  </a:lnTo>
                </a:path>
              </a:pathLst>
            </a:custGeom>
            <a:ln w="4852">
              <a:solidFill>
                <a:srgbClr val="221F1F"/>
              </a:solidFill>
            </a:ln>
          </p:spPr>
          <p:txBody>
            <a:bodyPr wrap="square" lIns="0" tIns="0" rIns="0" bIns="0" rtlCol="0"/>
            <a:lstStyle/>
            <a:p>
              <a:endParaRPr/>
            </a:p>
          </p:txBody>
        </p:sp>
        <p:sp>
          <p:nvSpPr>
            <p:cNvPr id="723" name="object 723"/>
            <p:cNvSpPr/>
            <p:nvPr/>
          </p:nvSpPr>
          <p:spPr>
            <a:xfrm>
              <a:off x="880960" y="2862160"/>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724" name="object 724"/>
            <p:cNvSpPr/>
            <p:nvPr/>
          </p:nvSpPr>
          <p:spPr>
            <a:xfrm>
              <a:off x="880960" y="286655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725" name="object 725"/>
            <p:cNvSpPr/>
            <p:nvPr/>
          </p:nvSpPr>
          <p:spPr>
            <a:xfrm>
              <a:off x="884936"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726" name="object 726"/>
            <p:cNvSpPr/>
            <p:nvPr/>
          </p:nvSpPr>
          <p:spPr>
            <a:xfrm>
              <a:off x="884936"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27" name="object 727"/>
            <p:cNvSpPr/>
            <p:nvPr/>
          </p:nvSpPr>
          <p:spPr>
            <a:xfrm>
              <a:off x="884936"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728" name="object 728"/>
            <p:cNvSpPr/>
            <p:nvPr/>
          </p:nvSpPr>
          <p:spPr>
            <a:xfrm>
              <a:off x="884936"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29" name="object 729"/>
            <p:cNvSpPr/>
            <p:nvPr/>
          </p:nvSpPr>
          <p:spPr>
            <a:xfrm>
              <a:off x="888885" y="28445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730" name="object 730"/>
            <p:cNvSpPr/>
            <p:nvPr/>
          </p:nvSpPr>
          <p:spPr>
            <a:xfrm>
              <a:off x="888885" y="284896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731" name="object 731"/>
            <p:cNvSpPr/>
            <p:nvPr/>
          </p:nvSpPr>
          <p:spPr>
            <a:xfrm>
              <a:off x="888885" y="2862160"/>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732" name="object 732"/>
            <p:cNvSpPr/>
            <p:nvPr/>
          </p:nvSpPr>
          <p:spPr>
            <a:xfrm>
              <a:off x="888885" y="286655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733" name="object 733"/>
            <p:cNvSpPr/>
            <p:nvPr/>
          </p:nvSpPr>
          <p:spPr>
            <a:xfrm>
              <a:off x="892860" y="2826981"/>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734" name="object 734"/>
            <p:cNvSpPr/>
            <p:nvPr/>
          </p:nvSpPr>
          <p:spPr>
            <a:xfrm>
              <a:off x="892860" y="28445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735" name="object 735"/>
            <p:cNvSpPr/>
            <p:nvPr/>
          </p:nvSpPr>
          <p:spPr>
            <a:xfrm>
              <a:off x="892860" y="284896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736" name="object 736"/>
            <p:cNvSpPr/>
            <p:nvPr/>
          </p:nvSpPr>
          <p:spPr>
            <a:xfrm>
              <a:off x="892860" y="2862160"/>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737" name="object 737"/>
            <p:cNvSpPr/>
            <p:nvPr/>
          </p:nvSpPr>
          <p:spPr>
            <a:xfrm>
              <a:off x="892860" y="286655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738" name="object 738"/>
            <p:cNvSpPr/>
            <p:nvPr/>
          </p:nvSpPr>
          <p:spPr>
            <a:xfrm>
              <a:off x="896823" y="2826981"/>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739" name="object 739"/>
            <p:cNvSpPr/>
            <p:nvPr/>
          </p:nvSpPr>
          <p:spPr>
            <a:xfrm>
              <a:off x="896823" y="28445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740" name="object 740"/>
            <p:cNvSpPr/>
            <p:nvPr/>
          </p:nvSpPr>
          <p:spPr>
            <a:xfrm>
              <a:off x="896823" y="284896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741" name="object 741"/>
            <p:cNvSpPr/>
            <p:nvPr/>
          </p:nvSpPr>
          <p:spPr>
            <a:xfrm>
              <a:off x="896823" y="2862160"/>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742" name="object 742"/>
            <p:cNvSpPr/>
            <p:nvPr/>
          </p:nvSpPr>
          <p:spPr>
            <a:xfrm>
              <a:off x="896823" y="286655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743" name="object 743"/>
            <p:cNvSpPr/>
            <p:nvPr/>
          </p:nvSpPr>
          <p:spPr>
            <a:xfrm>
              <a:off x="900785" y="2826981"/>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744" name="object 744"/>
            <p:cNvSpPr/>
            <p:nvPr/>
          </p:nvSpPr>
          <p:spPr>
            <a:xfrm>
              <a:off x="900785" y="28445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745" name="object 745"/>
            <p:cNvSpPr/>
            <p:nvPr/>
          </p:nvSpPr>
          <p:spPr>
            <a:xfrm>
              <a:off x="900785" y="284896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746" name="object 746"/>
            <p:cNvSpPr/>
            <p:nvPr/>
          </p:nvSpPr>
          <p:spPr>
            <a:xfrm>
              <a:off x="900785" y="2862160"/>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747" name="object 747"/>
            <p:cNvSpPr/>
            <p:nvPr/>
          </p:nvSpPr>
          <p:spPr>
            <a:xfrm>
              <a:off x="900785" y="286655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748" name="object 748"/>
            <p:cNvSpPr/>
            <p:nvPr/>
          </p:nvSpPr>
          <p:spPr>
            <a:xfrm>
              <a:off x="904748"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749" name="object 749"/>
            <p:cNvSpPr/>
            <p:nvPr/>
          </p:nvSpPr>
          <p:spPr>
            <a:xfrm>
              <a:off x="884936" y="2831376"/>
              <a:ext cx="24130" cy="0"/>
            </a:xfrm>
            <a:custGeom>
              <a:avLst/>
              <a:gdLst/>
              <a:ahLst/>
              <a:cxnLst/>
              <a:rect l="l" t="t" r="r" b="b"/>
              <a:pathLst>
                <a:path w="24130">
                  <a:moveTo>
                    <a:pt x="0" y="0"/>
                  </a:moveTo>
                  <a:lnTo>
                    <a:pt x="3771" y="0"/>
                  </a:lnTo>
                </a:path>
                <a:path w="24130">
                  <a:moveTo>
                    <a:pt x="3949" y="0"/>
                  </a:moveTo>
                  <a:lnTo>
                    <a:pt x="7734" y="0"/>
                  </a:lnTo>
                </a:path>
                <a:path w="24130">
                  <a:moveTo>
                    <a:pt x="7924" y="0"/>
                  </a:moveTo>
                  <a:lnTo>
                    <a:pt x="11709" y="0"/>
                  </a:lnTo>
                </a:path>
                <a:path w="24130">
                  <a:moveTo>
                    <a:pt x="11887" y="0"/>
                  </a:moveTo>
                  <a:lnTo>
                    <a:pt x="15671" y="0"/>
                  </a:lnTo>
                </a:path>
                <a:path w="24130">
                  <a:moveTo>
                    <a:pt x="15849" y="0"/>
                  </a:moveTo>
                  <a:lnTo>
                    <a:pt x="19634" y="0"/>
                  </a:lnTo>
                </a:path>
                <a:path w="24130">
                  <a:moveTo>
                    <a:pt x="19811" y="0"/>
                  </a:moveTo>
                  <a:lnTo>
                    <a:pt x="23583" y="0"/>
                  </a:lnTo>
                </a:path>
              </a:pathLst>
            </a:custGeom>
            <a:ln w="4852">
              <a:solidFill>
                <a:srgbClr val="221F1F"/>
              </a:solidFill>
            </a:ln>
          </p:spPr>
          <p:txBody>
            <a:bodyPr wrap="square" lIns="0" tIns="0" rIns="0" bIns="0" rtlCol="0"/>
            <a:lstStyle/>
            <a:p>
              <a:endParaRPr/>
            </a:p>
          </p:txBody>
        </p:sp>
        <p:sp>
          <p:nvSpPr>
            <p:cNvPr id="750" name="object 750"/>
            <p:cNvSpPr/>
            <p:nvPr/>
          </p:nvSpPr>
          <p:spPr>
            <a:xfrm>
              <a:off x="884936" y="2835783"/>
              <a:ext cx="24130" cy="0"/>
            </a:xfrm>
            <a:custGeom>
              <a:avLst/>
              <a:gdLst/>
              <a:ahLst/>
              <a:cxnLst/>
              <a:rect l="l" t="t" r="r" b="b"/>
              <a:pathLst>
                <a:path w="24130">
                  <a:moveTo>
                    <a:pt x="0" y="0"/>
                  </a:moveTo>
                  <a:lnTo>
                    <a:pt x="3771" y="0"/>
                  </a:lnTo>
                </a:path>
                <a:path w="24130">
                  <a:moveTo>
                    <a:pt x="3949" y="0"/>
                  </a:moveTo>
                  <a:lnTo>
                    <a:pt x="7734" y="0"/>
                  </a:lnTo>
                </a:path>
                <a:path w="24130">
                  <a:moveTo>
                    <a:pt x="7924" y="0"/>
                  </a:moveTo>
                  <a:lnTo>
                    <a:pt x="11709" y="0"/>
                  </a:lnTo>
                </a:path>
                <a:path w="24130">
                  <a:moveTo>
                    <a:pt x="11887" y="0"/>
                  </a:moveTo>
                  <a:lnTo>
                    <a:pt x="15671" y="0"/>
                  </a:lnTo>
                </a:path>
                <a:path w="24130">
                  <a:moveTo>
                    <a:pt x="15849" y="0"/>
                  </a:moveTo>
                  <a:lnTo>
                    <a:pt x="19634" y="0"/>
                  </a:lnTo>
                </a:path>
                <a:path w="24130">
                  <a:moveTo>
                    <a:pt x="19811" y="0"/>
                  </a:moveTo>
                  <a:lnTo>
                    <a:pt x="23583" y="0"/>
                  </a:lnTo>
                </a:path>
              </a:pathLst>
            </a:custGeom>
            <a:ln w="4853">
              <a:solidFill>
                <a:srgbClr val="221F1F"/>
              </a:solidFill>
            </a:ln>
          </p:spPr>
          <p:txBody>
            <a:bodyPr wrap="square" lIns="0" tIns="0" rIns="0" bIns="0" rtlCol="0"/>
            <a:lstStyle/>
            <a:p>
              <a:endParaRPr/>
            </a:p>
          </p:txBody>
        </p:sp>
        <p:sp>
          <p:nvSpPr>
            <p:cNvPr id="751" name="object 751"/>
            <p:cNvSpPr/>
            <p:nvPr/>
          </p:nvSpPr>
          <p:spPr>
            <a:xfrm>
              <a:off x="884936" y="2857754"/>
              <a:ext cx="24130" cy="0"/>
            </a:xfrm>
            <a:custGeom>
              <a:avLst/>
              <a:gdLst/>
              <a:ahLst/>
              <a:cxnLst/>
              <a:rect l="l" t="t" r="r" b="b"/>
              <a:pathLst>
                <a:path w="24130">
                  <a:moveTo>
                    <a:pt x="0" y="0"/>
                  </a:moveTo>
                  <a:lnTo>
                    <a:pt x="3771" y="0"/>
                  </a:lnTo>
                </a:path>
                <a:path w="24130">
                  <a:moveTo>
                    <a:pt x="3949" y="0"/>
                  </a:moveTo>
                  <a:lnTo>
                    <a:pt x="7734" y="0"/>
                  </a:lnTo>
                </a:path>
                <a:path w="24130">
                  <a:moveTo>
                    <a:pt x="7924" y="0"/>
                  </a:moveTo>
                  <a:lnTo>
                    <a:pt x="11709" y="0"/>
                  </a:lnTo>
                </a:path>
                <a:path w="24130">
                  <a:moveTo>
                    <a:pt x="11887" y="0"/>
                  </a:moveTo>
                  <a:lnTo>
                    <a:pt x="15671" y="0"/>
                  </a:lnTo>
                </a:path>
                <a:path w="24130">
                  <a:moveTo>
                    <a:pt x="15849" y="0"/>
                  </a:moveTo>
                  <a:lnTo>
                    <a:pt x="19634" y="0"/>
                  </a:lnTo>
                </a:path>
                <a:path w="24130">
                  <a:moveTo>
                    <a:pt x="19811" y="0"/>
                  </a:moveTo>
                  <a:lnTo>
                    <a:pt x="23583" y="0"/>
                  </a:lnTo>
                </a:path>
              </a:pathLst>
            </a:custGeom>
            <a:ln w="4852">
              <a:solidFill>
                <a:srgbClr val="221F1F"/>
              </a:solidFill>
            </a:ln>
          </p:spPr>
          <p:txBody>
            <a:bodyPr wrap="square" lIns="0" tIns="0" rIns="0" bIns="0" rtlCol="0"/>
            <a:lstStyle/>
            <a:p>
              <a:endParaRPr/>
            </a:p>
          </p:txBody>
        </p:sp>
        <p:sp>
          <p:nvSpPr>
            <p:cNvPr id="752" name="object 752"/>
            <p:cNvSpPr/>
            <p:nvPr/>
          </p:nvSpPr>
          <p:spPr>
            <a:xfrm>
              <a:off x="884936" y="2840177"/>
              <a:ext cx="24130" cy="13335"/>
            </a:xfrm>
            <a:custGeom>
              <a:avLst/>
              <a:gdLst/>
              <a:ahLst/>
              <a:cxnLst/>
              <a:rect l="l" t="t" r="r" b="b"/>
              <a:pathLst>
                <a:path w="24130" h="13335">
                  <a:moveTo>
                    <a:pt x="0" y="0"/>
                  </a:moveTo>
                  <a:lnTo>
                    <a:pt x="3771" y="0"/>
                  </a:lnTo>
                </a:path>
                <a:path w="24130" h="13335">
                  <a:moveTo>
                    <a:pt x="3949" y="0"/>
                  </a:moveTo>
                  <a:lnTo>
                    <a:pt x="7734" y="0"/>
                  </a:lnTo>
                </a:path>
                <a:path w="24130" h="13335">
                  <a:moveTo>
                    <a:pt x="7924" y="0"/>
                  </a:moveTo>
                  <a:lnTo>
                    <a:pt x="11709" y="0"/>
                  </a:lnTo>
                </a:path>
                <a:path w="24130" h="13335">
                  <a:moveTo>
                    <a:pt x="11887" y="0"/>
                  </a:moveTo>
                  <a:lnTo>
                    <a:pt x="15671" y="0"/>
                  </a:lnTo>
                </a:path>
                <a:path w="24130" h="13335">
                  <a:moveTo>
                    <a:pt x="15849" y="0"/>
                  </a:moveTo>
                  <a:lnTo>
                    <a:pt x="19634" y="0"/>
                  </a:lnTo>
                </a:path>
                <a:path w="24130" h="13335">
                  <a:moveTo>
                    <a:pt x="19811" y="0"/>
                  </a:moveTo>
                  <a:lnTo>
                    <a:pt x="23583" y="0"/>
                  </a:lnTo>
                </a:path>
                <a:path w="24130" h="13335">
                  <a:moveTo>
                    <a:pt x="0" y="13195"/>
                  </a:moveTo>
                  <a:lnTo>
                    <a:pt x="3771" y="13195"/>
                  </a:lnTo>
                </a:path>
                <a:path w="24130" h="13335">
                  <a:moveTo>
                    <a:pt x="3949" y="13195"/>
                  </a:moveTo>
                  <a:lnTo>
                    <a:pt x="7734" y="13195"/>
                  </a:lnTo>
                </a:path>
                <a:path w="24130" h="13335">
                  <a:moveTo>
                    <a:pt x="7924" y="13195"/>
                  </a:moveTo>
                  <a:lnTo>
                    <a:pt x="11709" y="13195"/>
                  </a:lnTo>
                </a:path>
                <a:path w="24130" h="13335">
                  <a:moveTo>
                    <a:pt x="11887" y="13195"/>
                  </a:moveTo>
                  <a:lnTo>
                    <a:pt x="15671" y="13195"/>
                  </a:lnTo>
                </a:path>
                <a:path w="24130" h="13335">
                  <a:moveTo>
                    <a:pt x="15849" y="13195"/>
                  </a:moveTo>
                  <a:lnTo>
                    <a:pt x="19634" y="13195"/>
                  </a:lnTo>
                </a:path>
                <a:path w="24130" h="13335">
                  <a:moveTo>
                    <a:pt x="19811" y="13195"/>
                  </a:moveTo>
                  <a:lnTo>
                    <a:pt x="23583" y="13195"/>
                  </a:lnTo>
                </a:path>
                <a:path w="24130" h="13335">
                  <a:moveTo>
                    <a:pt x="19811" y="4394"/>
                  </a:moveTo>
                  <a:lnTo>
                    <a:pt x="23583" y="4394"/>
                  </a:lnTo>
                </a:path>
              </a:pathLst>
            </a:custGeom>
            <a:ln w="4847">
              <a:solidFill>
                <a:srgbClr val="221F1F"/>
              </a:solidFill>
            </a:ln>
          </p:spPr>
          <p:txBody>
            <a:bodyPr wrap="square" lIns="0" tIns="0" rIns="0" bIns="0" rtlCol="0"/>
            <a:lstStyle/>
            <a:p>
              <a:endParaRPr/>
            </a:p>
          </p:txBody>
        </p:sp>
        <p:sp>
          <p:nvSpPr>
            <p:cNvPr id="753" name="object 753"/>
            <p:cNvSpPr/>
            <p:nvPr/>
          </p:nvSpPr>
          <p:spPr>
            <a:xfrm>
              <a:off x="904748"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54" name="object 754"/>
            <p:cNvSpPr/>
            <p:nvPr/>
          </p:nvSpPr>
          <p:spPr>
            <a:xfrm>
              <a:off x="904748"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755" name="object 755"/>
            <p:cNvSpPr/>
            <p:nvPr/>
          </p:nvSpPr>
          <p:spPr>
            <a:xfrm>
              <a:off x="904748"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56" name="object 756"/>
            <p:cNvSpPr/>
            <p:nvPr/>
          </p:nvSpPr>
          <p:spPr>
            <a:xfrm>
              <a:off x="908685"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757" name="object 757"/>
            <p:cNvSpPr/>
            <p:nvPr/>
          </p:nvSpPr>
          <p:spPr>
            <a:xfrm>
              <a:off x="908685" y="2831376"/>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58" name="object 758"/>
            <p:cNvSpPr/>
            <p:nvPr/>
          </p:nvSpPr>
          <p:spPr>
            <a:xfrm>
              <a:off x="908685" y="2835783"/>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759" name="object 759"/>
            <p:cNvSpPr/>
            <p:nvPr/>
          </p:nvSpPr>
          <p:spPr>
            <a:xfrm>
              <a:off x="908685" y="2840164"/>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60" name="object 760"/>
            <p:cNvSpPr/>
            <p:nvPr/>
          </p:nvSpPr>
          <p:spPr>
            <a:xfrm>
              <a:off x="908685"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761" name="object 761"/>
            <p:cNvSpPr/>
            <p:nvPr/>
          </p:nvSpPr>
          <p:spPr>
            <a:xfrm>
              <a:off x="908685" y="2848965"/>
              <a:ext cx="3810" cy="8890"/>
            </a:xfrm>
            <a:custGeom>
              <a:avLst/>
              <a:gdLst/>
              <a:ahLst/>
              <a:cxnLst/>
              <a:rect l="l" t="t" r="r" b="b"/>
              <a:pathLst>
                <a:path w="3809" h="8889">
                  <a:moveTo>
                    <a:pt x="0" y="0"/>
                  </a:moveTo>
                  <a:lnTo>
                    <a:pt x="3771" y="0"/>
                  </a:lnTo>
                </a:path>
                <a:path w="3809" h="8889">
                  <a:moveTo>
                    <a:pt x="0" y="4394"/>
                  </a:moveTo>
                  <a:lnTo>
                    <a:pt x="3771" y="4394"/>
                  </a:lnTo>
                </a:path>
                <a:path w="3809" h="8889">
                  <a:moveTo>
                    <a:pt x="0" y="8788"/>
                  </a:moveTo>
                  <a:lnTo>
                    <a:pt x="3771" y="8788"/>
                  </a:lnTo>
                </a:path>
              </a:pathLst>
            </a:custGeom>
            <a:ln w="4852">
              <a:solidFill>
                <a:srgbClr val="221F1F"/>
              </a:solidFill>
            </a:ln>
          </p:spPr>
          <p:txBody>
            <a:bodyPr wrap="square" lIns="0" tIns="0" rIns="0" bIns="0" rtlCol="0"/>
            <a:lstStyle/>
            <a:p>
              <a:endParaRPr/>
            </a:p>
          </p:txBody>
        </p:sp>
        <p:sp>
          <p:nvSpPr>
            <p:cNvPr id="762" name="object 762"/>
            <p:cNvSpPr/>
            <p:nvPr/>
          </p:nvSpPr>
          <p:spPr>
            <a:xfrm>
              <a:off x="908685"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763" name="object 763"/>
            <p:cNvSpPr/>
            <p:nvPr/>
          </p:nvSpPr>
          <p:spPr>
            <a:xfrm>
              <a:off x="908685"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64" name="object 764"/>
            <p:cNvSpPr/>
            <p:nvPr/>
          </p:nvSpPr>
          <p:spPr>
            <a:xfrm>
              <a:off x="912647"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765" name="object 765"/>
            <p:cNvSpPr/>
            <p:nvPr/>
          </p:nvSpPr>
          <p:spPr>
            <a:xfrm>
              <a:off x="912647" y="2831376"/>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66" name="object 766"/>
            <p:cNvSpPr/>
            <p:nvPr/>
          </p:nvSpPr>
          <p:spPr>
            <a:xfrm>
              <a:off x="912647" y="2835783"/>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767" name="object 767"/>
            <p:cNvSpPr/>
            <p:nvPr/>
          </p:nvSpPr>
          <p:spPr>
            <a:xfrm>
              <a:off x="912647" y="2840164"/>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68" name="object 768"/>
            <p:cNvSpPr/>
            <p:nvPr/>
          </p:nvSpPr>
          <p:spPr>
            <a:xfrm>
              <a:off x="912647"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769" name="object 769"/>
            <p:cNvSpPr/>
            <p:nvPr/>
          </p:nvSpPr>
          <p:spPr>
            <a:xfrm>
              <a:off x="912647" y="2848965"/>
              <a:ext cx="3810" cy="8890"/>
            </a:xfrm>
            <a:custGeom>
              <a:avLst/>
              <a:gdLst/>
              <a:ahLst/>
              <a:cxnLst/>
              <a:rect l="l" t="t" r="r" b="b"/>
              <a:pathLst>
                <a:path w="3809" h="8889">
                  <a:moveTo>
                    <a:pt x="0" y="0"/>
                  </a:moveTo>
                  <a:lnTo>
                    <a:pt x="3771" y="0"/>
                  </a:lnTo>
                </a:path>
                <a:path w="3809" h="8889">
                  <a:moveTo>
                    <a:pt x="0" y="4394"/>
                  </a:moveTo>
                  <a:lnTo>
                    <a:pt x="3771" y="4394"/>
                  </a:lnTo>
                </a:path>
                <a:path w="3809" h="8889">
                  <a:moveTo>
                    <a:pt x="0" y="8788"/>
                  </a:moveTo>
                  <a:lnTo>
                    <a:pt x="3771" y="8788"/>
                  </a:lnTo>
                </a:path>
              </a:pathLst>
            </a:custGeom>
            <a:ln w="4852">
              <a:solidFill>
                <a:srgbClr val="221F1F"/>
              </a:solidFill>
            </a:ln>
          </p:spPr>
          <p:txBody>
            <a:bodyPr wrap="square" lIns="0" tIns="0" rIns="0" bIns="0" rtlCol="0"/>
            <a:lstStyle/>
            <a:p>
              <a:endParaRPr/>
            </a:p>
          </p:txBody>
        </p:sp>
        <p:sp>
          <p:nvSpPr>
            <p:cNvPr id="770" name="object 770"/>
            <p:cNvSpPr/>
            <p:nvPr/>
          </p:nvSpPr>
          <p:spPr>
            <a:xfrm>
              <a:off x="912647"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771" name="object 771"/>
            <p:cNvSpPr/>
            <p:nvPr/>
          </p:nvSpPr>
          <p:spPr>
            <a:xfrm>
              <a:off x="912647"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72" name="object 772"/>
            <p:cNvSpPr/>
            <p:nvPr/>
          </p:nvSpPr>
          <p:spPr>
            <a:xfrm>
              <a:off x="916609"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773" name="object 773"/>
            <p:cNvSpPr/>
            <p:nvPr/>
          </p:nvSpPr>
          <p:spPr>
            <a:xfrm>
              <a:off x="916609"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774" name="object 774"/>
            <p:cNvSpPr/>
            <p:nvPr/>
          </p:nvSpPr>
          <p:spPr>
            <a:xfrm>
              <a:off x="916609"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75" name="object 775"/>
            <p:cNvSpPr/>
            <p:nvPr/>
          </p:nvSpPr>
          <p:spPr>
            <a:xfrm>
              <a:off x="916609"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776" name="object 776"/>
            <p:cNvSpPr/>
            <p:nvPr/>
          </p:nvSpPr>
          <p:spPr>
            <a:xfrm>
              <a:off x="916609"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77" name="object 777"/>
            <p:cNvSpPr/>
            <p:nvPr/>
          </p:nvSpPr>
          <p:spPr>
            <a:xfrm>
              <a:off x="920584"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778" name="object 778"/>
            <p:cNvSpPr/>
            <p:nvPr/>
          </p:nvSpPr>
          <p:spPr>
            <a:xfrm>
              <a:off x="920584"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779" name="object 779"/>
            <p:cNvSpPr/>
            <p:nvPr/>
          </p:nvSpPr>
          <p:spPr>
            <a:xfrm>
              <a:off x="920584"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80" name="object 780"/>
            <p:cNvSpPr/>
            <p:nvPr/>
          </p:nvSpPr>
          <p:spPr>
            <a:xfrm>
              <a:off x="920584"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781" name="object 781"/>
            <p:cNvSpPr/>
            <p:nvPr/>
          </p:nvSpPr>
          <p:spPr>
            <a:xfrm>
              <a:off x="920584"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82" name="object 782"/>
            <p:cNvSpPr/>
            <p:nvPr/>
          </p:nvSpPr>
          <p:spPr>
            <a:xfrm>
              <a:off x="924547"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783" name="object 783"/>
            <p:cNvSpPr/>
            <p:nvPr/>
          </p:nvSpPr>
          <p:spPr>
            <a:xfrm>
              <a:off x="924547"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784" name="object 784"/>
            <p:cNvSpPr/>
            <p:nvPr/>
          </p:nvSpPr>
          <p:spPr>
            <a:xfrm>
              <a:off x="924547"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85" name="object 785"/>
            <p:cNvSpPr/>
            <p:nvPr/>
          </p:nvSpPr>
          <p:spPr>
            <a:xfrm>
              <a:off x="924547"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786" name="object 786"/>
            <p:cNvSpPr/>
            <p:nvPr/>
          </p:nvSpPr>
          <p:spPr>
            <a:xfrm>
              <a:off x="924547"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87" name="object 787"/>
            <p:cNvSpPr/>
            <p:nvPr/>
          </p:nvSpPr>
          <p:spPr>
            <a:xfrm>
              <a:off x="928509"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788" name="object 788"/>
            <p:cNvSpPr/>
            <p:nvPr/>
          </p:nvSpPr>
          <p:spPr>
            <a:xfrm>
              <a:off x="928509"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789" name="object 789"/>
            <p:cNvSpPr/>
            <p:nvPr/>
          </p:nvSpPr>
          <p:spPr>
            <a:xfrm>
              <a:off x="928509"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90" name="object 790"/>
            <p:cNvSpPr/>
            <p:nvPr/>
          </p:nvSpPr>
          <p:spPr>
            <a:xfrm>
              <a:off x="928509"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791" name="object 791"/>
            <p:cNvSpPr/>
            <p:nvPr/>
          </p:nvSpPr>
          <p:spPr>
            <a:xfrm>
              <a:off x="928509"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92" name="object 792"/>
            <p:cNvSpPr/>
            <p:nvPr/>
          </p:nvSpPr>
          <p:spPr>
            <a:xfrm>
              <a:off x="932472"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793" name="object 793"/>
            <p:cNvSpPr/>
            <p:nvPr/>
          </p:nvSpPr>
          <p:spPr>
            <a:xfrm>
              <a:off x="932472"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794" name="object 794"/>
            <p:cNvSpPr/>
            <p:nvPr/>
          </p:nvSpPr>
          <p:spPr>
            <a:xfrm>
              <a:off x="932472"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95" name="object 795"/>
            <p:cNvSpPr/>
            <p:nvPr/>
          </p:nvSpPr>
          <p:spPr>
            <a:xfrm>
              <a:off x="932472"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796" name="object 796"/>
            <p:cNvSpPr/>
            <p:nvPr/>
          </p:nvSpPr>
          <p:spPr>
            <a:xfrm>
              <a:off x="932472"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797" name="object 797"/>
            <p:cNvSpPr/>
            <p:nvPr/>
          </p:nvSpPr>
          <p:spPr>
            <a:xfrm>
              <a:off x="936434"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798" name="object 798"/>
            <p:cNvSpPr/>
            <p:nvPr/>
          </p:nvSpPr>
          <p:spPr>
            <a:xfrm>
              <a:off x="916609" y="2831376"/>
              <a:ext cx="24130" cy="0"/>
            </a:xfrm>
            <a:custGeom>
              <a:avLst/>
              <a:gdLst/>
              <a:ahLst/>
              <a:cxnLst/>
              <a:rect l="l" t="t" r="r" b="b"/>
              <a:pathLst>
                <a:path w="24130">
                  <a:moveTo>
                    <a:pt x="0" y="0"/>
                  </a:moveTo>
                  <a:lnTo>
                    <a:pt x="3771" y="0"/>
                  </a:lnTo>
                </a:path>
                <a:path w="24130">
                  <a:moveTo>
                    <a:pt x="3975" y="0"/>
                  </a:moveTo>
                  <a:lnTo>
                    <a:pt x="7746" y="0"/>
                  </a:lnTo>
                </a:path>
                <a:path w="24130">
                  <a:moveTo>
                    <a:pt x="7937" y="0"/>
                  </a:moveTo>
                  <a:lnTo>
                    <a:pt x="11709" y="0"/>
                  </a:lnTo>
                </a:path>
                <a:path w="24130">
                  <a:moveTo>
                    <a:pt x="11899" y="0"/>
                  </a:moveTo>
                  <a:lnTo>
                    <a:pt x="15671" y="0"/>
                  </a:lnTo>
                </a:path>
                <a:path w="24130">
                  <a:moveTo>
                    <a:pt x="15862" y="0"/>
                  </a:moveTo>
                  <a:lnTo>
                    <a:pt x="19634" y="0"/>
                  </a:lnTo>
                </a:path>
                <a:path w="24130">
                  <a:moveTo>
                    <a:pt x="19824" y="0"/>
                  </a:moveTo>
                  <a:lnTo>
                    <a:pt x="23596" y="0"/>
                  </a:lnTo>
                </a:path>
              </a:pathLst>
            </a:custGeom>
            <a:ln w="4852">
              <a:solidFill>
                <a:srgbClr val="221F1F"/>
              </a:solidFill>
            </a:ln>
          </p:spPr>
          <p:txBody>
            <a:bodyPr wrap="square" lIns="0" tIns="0" rIns="0" bIns="0" rtlCol="0"/>
            <a:lstStyle/>
            <a:p>
              <a:endParaRPr/>
            </a:p>
          </p:txBody>
        </p:sp>
        <p:sp>
          <p:nvSpPr>
            <p:cNvPr id="799" name="object 799"/>
            <p:cNvSpPr/>
            <p:nvPr/>
          </p:nvSpPr>
          <p:spPr>
            <a:xfrm>
              <a:off x="916609" y="2835783"/>
              <a:ext cx="24130" cy="0"/>
            </a:xfrm>
            <a:custGeom>
              <a:avLst/>
              <a:gdLst/>
              <a:ahLst/>
              <a:cxnLst/>
              <a:rect l="l" t="t" r="r" b="b"/>
              <a:pathLst>
                <a:path w="24130">
                  <a:moveTo>
                    <a:pt x="0" y="0"/>
                  </a:moveTo>
                  <a:lnTo>
                    <a:pt x="3771" y="0"/>
                  </a:lnTo>
                </a:path>
                <a:path w="24130">
                  <a:moveTo>
                    <a:pt x="3975" y="0"/>
                  </a:moveTo>
                  <a:lnTo>
                    <a:pt x="7746" y="0"/>
                  </a:lnTo>
                </a:path>
                <a:path w="24130">
                  <a:moveTo>
                    <a:pt x="7937" y="0"/>
                  </a:moveTo>
                  <a:lnTo>
                    <a:pt x="11709" y="0"/>
                  </a:lnTo>
                </a:path>
                <a:path w="24130">
                  <a:moveTo>
                    <a:pt x="11899" y="0"/>
                  </a:moveTo>
                  <a:lnTo>
                    <a:pt x="15671" y="0"/>
                  </a:lnTo>
                </a:path>
                <a:path w="24130">
                  <a:moveTo>
                    <a:pt x="15862" y="0"/>
                  </a:moveTo>
                  <a:lnTo>
                    <a:pt x="19634" y="0"/>
                  </a:lnTo>
                </a:path>
                <a:path w="24130">
                  <a:moveTo>
                    <a:pt x="19824" y="0"/>
                  </a:moveTo>
                  <a:lnTo>
                    <a:pt x="23596" y="0"/>
                  </a:lnTo>
                </a:path>
              </a:pathLst>
            </a:custGeom>
            <a:ln w="4853">
              <a:solidFill>
                <a:srgbClr val="221F1F"/>
              </a:solidFill>
            </a:ln>
          </p:spPr>
          <p:txBody>
            <a:bodyPr wrap="square" lIns="0" tIns="0" rIns="0" bIns="0" rtlCol="0"/>
            <a:lstStyle/>
            <a:p>
              <a:endParaRPr/>
            </a:p>
          </p:txBody>
        </p:sp>
        <p:sp>
          <p:nvSpPr>
            <p:cNvPr id="800" name="object 800"/>
            <p:cNvSpPr/>
            <p:nvPr/>
          </p:nvSpPr>
          <p:spPr>
            <a:xfrm>
              <a:off x="916609" y="2857754"/>
              <a:ext cx="24130" cy="0"/>
            </a:xfrm>
            <a:custGeom>
              <a:avLst/>
              <a:gdLst/>
              <a:ahLst/>
              <a:cxnLst/>
              <a:rect l="l" t="t" r="r" b="b"/>
              <a:pathLst>
                <a:path w="24130">
                  <a:moveTo>
                    <a:pt x="0" y="0"/>
                  </a:moveTo>
                  <a:lnTo>
                    <a:pt x="3771" y="0"/>
                  </a:lnTo>
                </a:path>
                <a:path w="24130">
                  <a:moveTo>
                    <a:pt x="3975" y="0"/>
                  </a:moveTo>
                  <a:lnTo>
                    <a:pt x="7746" y="0"/>
                  </a:lnTo>
                </a:path>
                <a:path w="24130">
                  <a:moveTo>
                    <a:pt x="7937" y="0"/>
                  </a:moveTo>
                  <a:lnTo>
                    <a:pt x="11709" y="0"/>
                  </a:lnTo>
                </a:path>
                <a:path w="24130">
                  <a:moveTo>
                    <a:pt x="11899" y="0"/>
                  </a:moveTo>
                  <a:lnTo>
                    <a:pt x="15671" y="0"/>
                  </a:lnTo>
                </a:path>
                <a:path w="24130">
                  <a:moveTo>
                    <a:pt x="15862" y="0"/>
                  </a:moveTo>
                  <a:lnTo>
                    <a:pt x="19634" y="0"/>
                  </a:lnTo>
                </a:path>
                <a:path w="24130">
                  <a:moveTo>
                    <a:pt x="19824" y="0"/>
                  </a:moveTo>
                  <a:lnTo>
                    <a:pt x="23596" y="0"/>
                  </a:lnTo>
                </a:path>
              </a:pathLst>
            </a:custGeom>
            <a:ln w="4852">
              <a:solidFill>
                <a:srgbClr val="221F1F"/>
              </a:solidFill>
            </a:ln>
          </p:spPr>
          <p:txBody>
            <a:bodyPr wrap="square" lIns="0" tIns="0" rIns="0" bIns="0" rtlCol="0"/>
            <a:lstStyle/>
            <a:p>
              <a:endParaRPr/>
            </a:p>
          </p:txBody>
        </p:sp>
        <p:sp>
          <p:nvSpPr>
            <p:cNvPr id="801" name="object 801"/>
            <p:cNvSpPr/>
            <p:nvPr/>
          </p:nvSpPr>
          <p:spPr>
            <a:xfrm>
              <a:off x="916609" y="2840177"/>
              <a:ext cx="24130" cy="13335"/>
            </a:xfrm>
            <a:custGeom>
              <a:avLst/>
              <a:gdLst/>
              <a:ahLst/>
              <a:cxnLst/>
              <a:rect l="l" t="t" r="r" b="b"/>
              <a:pathLst>
                <a:path w="24130" h="13335">
                  <a:moveTo>
                    <a:pt x="0" y="0"/>
                  </a:moveTo>
                  <a:lnTo>
                    <a:pt x="3771" y="0"/>
                  </a:lnTo>
                </a:path>
                <a:path w="24130" h="13335">
                  <a:moveTo>
                    <a:pt x="3975" y="0"/>
                  </a:moveTo>
                  <a:lnTo>
                    <a:pt x="7746" y="0"/>
                  </a:lnTo>
                </a:path>
                <a:path w="24130" h="13335">
                  <a:moveTo>
                    <a:pt x="7937" y="0"/>
                  </a:moveTo>
                  <a:lnTo>
                    <a:pt x="11709" y="0"/>
                  </a:lnTo>
                </a:path>
                <a:path w="24130" h="13335">
                  <a:moveTo>
                    <a:pt x="11899" y="0"/>
                  </a:moveTo>
                  <a:lnTo>
                    <a:pt x="15671" y="0"/>
                  </a:lnTo>
                </a:path>
                <a:path w="24130" h="13335">
                  <a:moveTo>
                    <a:pt x="15862" y="0"/>
                  </a:moveTo>
                  <a:lnTo>
                    <a:pt x="19634" y="0"/>
                  </a:lnTo>
                </a:path>
                <a:path w="24130" h="13335">
                  <a:moveTo>
                    <a:pt x="19824" y="0"/>
                  </a:moveTo>
                  <a:lnTo>
                    <a:pt x="23596" y="0"/>
                  </a:lnTo>
                </a:path>
                <a:path w="24130" h="13335">
                  <a:moveTo>
                    <a:pt x="0" y="13195"/>
                  </a:moveTo>
                  <a:lnTo>
                    <a:pt x="3771" y="13195"/>
                  </a:lnTo>
                </a:path>
                <a:path w="24130" h="13335">
                  <a:moveTo>
                    <a:pt x="3975" y="13195"/>
                  </a:moveTo>
                  <a:lnTo>
                    <a:pt x="7746" y="13195"/>
                  </a:lnTo>
                </a:path>
                <a:path w="24130" h="13335">
                  <a:moveTo>
                    <a:pt x="7937" y="13195"/>
                  </a:moveTo>
                  <a:lnTo>
                    <a:pt x="11709" y="13195"/>
                  </a:lnTo>
                </a:path>
                <a:path w="24130" h="13335">
                  <a:moveTo>
                    <a:pt x="11899" y="13195"/>
                  </a:moveTo>
                  <a:lnTo>
                    <a:pt x="15671" y="13195"/>
                  </a:lnTo>
                </a:path>
                <a:path w="24130" h="13335">
                  <a:moveTo>
                    <a:pt x="15862" y="13195"/>
                  </a:moveTo>
                  <a:lnTo>
                    <a:pt x="19634" y="13195"/>
                  </a:lnTo>
                </a:path>
                <a:path w="24130" h="13335">
                  <a:moveTo>
                    <a:pt x="19824" y="13195"/>
                  </a:moveTo>
                  <a:lnTo>
                    <a:pt x="23596" y="13195"/>
                  </a:lnTo>
                </a:path>
                <a:path w="24130" h="13335">
                  <a:moveTo>
                    <a:pt x="19824" y="4394"/>
                  </a:moveTo>
                  <a:lnTo>
                    <a:pt x="23596" y="4394"/>
                  </a:lnTo>
                </a:path>
              </a:pathLst>
            </a:custGeom>
            <a:ln w="4847">
              <a:solidFill>
                <a:srgbClr val="221F1F"/>
              </a:solidFill>
            </a:ln>
          </p:spPr>
          <p:txBody>
            <a:bodyPr wrap="square" lIns="0" tIns="0" rIns="0" bIns="0" rtlCol="0"/>
            <a:lstStyle/>
            <a:p>
              <a:endParaRPr/>
            </a:p>
          </p:txBody>
        </p:sp>
        <p:sp>
          <p:nvSpPr>
            <p:cNvPr id="802" name="object 802"/>
            <p:cNvSpPr/>
            <p:nvPr/>
          </p:nvSpPr>
          <p:spPr>
            <a:xfrm>
              <a:off x="936434"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03" name="object 803"/>
            <p:cNvSpPr/>
            <p:nvPr/>
          </p:nvSpPr>
          <p:spPr>
            <a:xfrm>
              <a:off x="936434"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804" name="object 804"/>
            <p:cNvSpPr/>
            <p:nvPr/>
          </p:nvSpPr>
          <p:spPr>
            <a:xfrm>
              <a:off x="936434"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05" name="object 805"/>
            <p:cNvSpPr/>
            <p:nvPr/>
          </p:nvSpPr>
          <p:spPr>
            <a:xfrm>
              <a:off x="940358"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806" name="object 806"/>
            <p:cNvSpPr/>
            <p:nvPr/>
          </p:nvSpPr>
          <p:spPr>
            <a:xfrm>
              <a:off x="940358" y="2831376"/>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07" name="object 807"/>
            <p:cNvSpPr/>
            <p:nvPr/>
          </p:nvSpPr>
          <p:spPr>
            <a:xfrm>
              <a:off x="940358" y="2835783"/>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808" name="object 808"/>
            <p:cNvSpPr/>
            <p:nvPr/>
          </p:nvSpPr>
          <p:spPr>
            <a:xfrm>
              <a:off x="940358" y="2840164"/>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09" name="object 809"/>
            <p:cNvSpPr/>
            <p:nvPr/>
          </p:nvSpPr>
          <p:spPr>
            <a:xfrm>
              <a:off x="940358"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810" name="object 810"/>
            <p:cNvSpPr/>
            <p:nvPr/>
          </p:nvSpPr>
          <p:spPr>
            <a:xfrm>
              <a:off x="940358" y="2848965"/>
              <a:ext cx="3810" cy="8890"/>
            </a:xfrm>
            <a:custGeom>
              <a:avLst/>
              <a:gdLst/>
              <a:ahLst/>
              <a:cxnLst/>
              <a:rect l="l" t="t" r="r" b="b"/>
              <a:pathLst>
                <a:path w="3809" h="8889">
                  <a:moveTo>
                    <a:pt x="0" y="0"/>
                  </a:moveTo>
                  <a:lnTo>
                    <a:pt x="3771" y="0"/>
                  </a:lnTo>
                </a:path>
                <a:path w="3809" h="8889">
                  <a:moveTo>
                    <a:pt x="0" y="4394"/>
                  </a:moveTo>
                  <a:lnTo>
                    <a:pt x="3771" y="4394"/>
                  </a:lnTo>
                </a:path>
                <a:path w="3809" h="8889">
                  <a:moveTo>
                    <a:pt x="0" y="8788"/>
                  </a:moveTo>
                  <a:lnTo>
                    <a:pt x="3771" y="8788"/>
                  </a:lnTo>
                </a:path>
              </a:pathLst>
            </a:custGeom>
            <a:ln w="4852">
              <a:solidFill>
                <a:srgbClr val="221F1F"/>
              </a:solidFill>
            </a:ln>
          </p:spPr>
          <p:txBody>
            <a:bodyPr wrap="square" lIns="0" tIns="0" rIns="0" bIns="0" rtlCol="0"/>
            <a:lstStyle/>
            <a:p>
              <a:endParaRPr/>
            </a:p>
          </p:txBody>
        </p:sp>
        <p:sp>
          <p:nvSpPr>
            <p:cNvPr id="811" name="object 811"/>
            <p:cNvSpPr/>
            <p:nvPr/>
          </p:nvSpPr>
          <p:spPr>
            <a:xfrm>
              <a:off x="940358"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812" name="object 812"/>
            <p:cNvSpPr/>
            <p:nvPr/>
          </p:nvSpPr>
          <p:spPr>
            <a:xfrm>
              <a:off x="940358"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13" name="object 813"/>
            <p:cNvSpPr/>
            <p:nvPr/>
          </p:nvSpPr>
          <p:spPr>
            <a:xfrm>
              <a:off x="944321"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814" name="object 814"/>
            <p:cNvSpPr/>
            <p:nvPr/>
          </p:nvSpPr>
          <p:spPr>
            <a:xfrm>
              <a:off x="944321" y="2831376"/>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15" name="object 815"/>
            <p:cNvSpPr/>
            <p:nvPr/>
          </p:nvSpPr>
          <p:spPr>
            <a:xfrm>
              <a:off x="944321" y="2835783"/>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816" name="object 816"/>
            <p:cNvSpPr/>
            <p:nvPr/>
          </p:nvSpPr>
          <p:spPr>
            <a:xfrm>
              <a:off x="944321" y="2840164"/>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17" name="object 817"/>
            <p:cNvSpPr/>
            <p:nvPr/>
          </p:nvSpPr>
          <p:spPr>
            <a:xfrm>
              <a:off x="944321"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818" name="object 818"/>
            <p:cNvSpPr/>
            <p:nvPr/>
          </p:nvSpPr>
          <p:spPr>
            <a:xfrm>
              <a:off x="944321" y="2848965"/>
              <a:ext cx="3810" cy="8890"/>
            </a:xfrm>
            <a:custGeom>
              <a:avLst/>
              <a:gdLst/>
              <a:ahLst/>
              <a:cxnLst/>
              <a:rect l="l" t="t" r="r" b="b"/>
              <a:pathLst>
                <a:path w="3809" h="8889">
                  <a:moveTo>
                    <a:pt x="0" y="0"/>
                  </a:moveTo>
                  <a:lnTo>
                    <a:pt x="3771" y="0"/>
                  </a:lnTo>
                </a:path>
                <a:path w="3809" h="8889">
                  <a:moveTo>
                    <a:pt x="0" y="4394"/>
                  </a:moveTo>
                  <a:lnTo>
                    <a:pt x="3771" y="4394"/>
                  </a:lnTo>
                </a:path>
                <a:path w="3809" h="8889">
                  <a:moveTo>
                    <a:pt x="0" y="8788"/>
                  </a:moveTo>
                  <a:lnTo>
                    <a:pt x="3771" y="8788"/>
                  </a:lnTo>
                </a:path>
              </a:pathLst>
            </a:custGeom>
            <a:ln w="4852">
              <a:solidFill>
                <a:srgbClr val="221F1F"/>
              </a:solidFill>
            </a:ln>
          </p:spPr>
          <p:txBody>
            <a:bodyPr wrap="square" lIns="0" tIns="0" rIns="0" bIns="0" rtlCol="0"/>
            <a:lstStyle/>
            <a:p>
              <a:endParaRPr/>
            </a:p>
          </p:txBody>
        </p:sp>
        <p:sp>
          <p:nvSpPr>
            <p:cNvPr id="819" name="object 819"/>
            <p:cNvSpPr/>
            <p:nvPr/>
          </p:nvSpPr>
          <p:spPr>
            <a:xfrm>
              <a:off x="944321"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820" name="object 820"/>
            <p:cNvSpPr/>
            <p:nvPr/>
          </p:nvSpPr>
          <p:spPr>
            <a:xfrm>
              <a:off x="944321"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21" name="object 821"/>
            <p:cNvSpPr/>
            <p:nvPr/>
          </p:nvSpPr>
          <p:spPr>
            <a:xfrm>
              <a:off x="948296"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822" name="object 822"/>
            <p:cNvSpPr/>
            <p:nvPr/>
          </p:nvSpPr>
          <p:spPr>
            <a:xfrm>
              <a:off x="948296"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823" name="object 823"/>
            <p:cNvSpPr/>
            <p:nvPr/>
          </p:nvSpPr>
          <p:spPr>
            <a:xfrm>
              <a:off x="948296"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24" name="object 824"/>
            <p:cNvSpPr/>
            <p:nvPr/>
          </p:nvSpPr>
          <p:spPr>
            <a:xfrm>
              <a:off x="948296"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825" name="object 825"/>
            <p:cNvSpPr/>
            <p:nvPr/>
          </p:nvSpPr>
          <p:spPr>
            <a:xfrm>
              <a:off x="948296"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26" name="object 826"/>
            <p:cNvSpPr/>
            <p:nvPr/>
          </p:nvSpPr>
          <p:spPr>
            <a:xfrm>
              <a:off x="952258"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827" name="object 827"/>
            <p:cNvSpPr/>
            <p:nvPr/>
          </p:nvSpPr>
          <p:spPr>
            <a:xfrm>
              <a:off x="952258"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828" name="object 828"/>
            <p:cNvSpPr/>
            <p:nvPr/>
          </p:nvSpPr>
          <p:spPr>
            <a:xfrm>
              <a:off x="952258"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29" name="object 829"/>
            <p:cNvSpPr/>
            <p:nvPr/>
          </p:nvSpPr>
          <p:spPr>
            <a:xfrm>
              <a:off x="952258"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830" name="object 830"/>
            <p:cNvSpPr/>
            <p:nvPr/>
          </p:nvSpPr>
          <p:spPr>
            <a:xfrm>
              <a:off x="952258"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31" name="object 831"/>
            <p:cNvSpPr/>
            <p:nvPr/>
          </p:nvSpPr>
          <p:spPr>
            <a:xfrm>
              <a:off x="956221"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832" name="object 832"/>
            <p:cNvSpPr/>
            <p:nvPr/>
          </p:nvSpPr>
          <p:spPr>
            <a:xfrm>
              <a:off x="956221"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833" name="object 833"/>
            <p:cNvSpPr/>
            <p:nvPr/>
          </p:nvSpPr>
          <p:spPr>
            <a:xfrm>
              <a:off x="956221"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34" name="object 834"/>
            <p:cNvSpPr/>
            <p:nvPr/>
          </p:nvSpPr>
          <p:spPr>
            <a:xfrm>
              <a:off x="956221"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835" name="object 835"/>
            <p:cNvSpPr/>
            <p:nvPr/>
          </p:nvSpPr>
          <p:spPr>
            <a:xfrm>
              <a:off x="956221"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36" name="object 836"/>
            <p:cNvSpPr/>
            <p:nvPr/>
          </p:nvSpPr>
          <p:spPr>
            <a:xfrm>
              <a:off x="960183"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837" name="object 837"/>
            <p:cNvSpPr/>
            <p:nvPr/>
          </p:nvSpPr>
          <p:spPr>
            <a:xfrm>
              <a:off x="960183"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838" name="object 838"/>
            <p:cNvSpPr/>
            <p:nvPr/>
          </p:nvSpPr>
          <p:spPr>
            <a:xfrm>
              <a:off x="960183"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39" name="object 839"/>
            <p:cNvSpPr/>
            <p:nvPr/>
          </p:nvSpPr>
          <p:spPr>
            <a:xfrm>
              <a:off x="960183"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840" name="object 840"/>
            <p:cNvSpPr/>
            <p:nvPr/>
          </p:nvSpPr>
          <p:spPr>
            <a:xfrm>
              <a:off x="960183"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41" name="object 841"/>
            <p:cNvSpPr/>
            <p:nvPr/>
          </p:nvSpPr>
          <p:spPr>
            <a:xfrm>
              <a:off x="964133" y="2826981"/>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842" name="object 842"/>
            <p:cNvSpPr/>
            <p:nvPr/>
          </p:nvSpPr>
          <p:spPr>
            <a:xfrm>
              <a:off x="964133" y="28445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843" name="object 843"/>
            <p:cNvSpPr/>
            <p:nvPr/>
          </p:nvSpPr>
          <p:spPr>
            <a:xfrm>
              <a:off x="964133" y="284896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844" name="object 844"/>
            <p:cNvSpPr/>
            <p:nvPr/>
          </p:nvSpPr>
          <p:spPr>
            <a:xfrm>
              <a:off x="964133" y="2862160"/>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845" name="object 845"/>
            <p:cNvSpPr/>
            <p:nvPr/>
          </p:nvSpPr>
          <p:spPr>
            <a:xfrm>
              <a:off x="964133" y="286655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846" name="object 846"/>
            <p:cNvSpPr/>
            <p:nvPr/>
          </p:nvSpPr>
          <p:spPr>
            <a:xfrm>
              <a:off x="968108"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847" name="object 847"/>
            <p:cNvSpPr/>
            <p:nvPr/>
          </p:nvSpPr>
          <p:spPr>
            <a:xfrm>
              <a:off x="948296" y="2831376"/>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36" y="0"/>
                  </a:moveTo>
                  <a:lnTo>
                    <a:pt x="19621" y="0"/>
                  </a:lnTo>
                </a:path>
                <a:path w="24130">
                  <a:moveTo>
                    <a:pt x="19812" y="0"/>
                  </a:moveTo>
                  <a:lnTo>
                    <a:pt x="23583" y="0"/>
                  </a:lnTo>
                </a:path>
              </a:pathLst>
            </a:custGeom>
            <a:ln w="4852">
              <a:solidFill>
                <a:srgbClr val="221F1F"/>
              </a:solidFill>
            </a:ln>
          </p:spPr>
          <p:txBody>
            <a:bodyPr wrap="square" lIns="0" tIns="0" rIns="0" bIns="0" rtlCol="0"/>
            <a:lstStyle/>
            <a:p>
              <a:endParaRPr/>
            </a:p>
          </p:txBody>
        </p:sp>
        <p:sp>
          <p:nvSpPr>
            <p:cNvPr id="848" name="object 848"/>
            <p:cNvSpPr/>
            <p:nvPr/>
          </p:nvSpPr>
          <p:spPr>
            <a:xfrm>
              <a:off x="948296" y="2835783"/>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36" y="0"/>
                  </a:moveTo>
                  <a:lnTo>
                    <a:pt x="19621" y="0"/>
                  </a:lnTo>
                </a:path>
                <a:path w="24130">
                  <a:moveTo>
                    <a:pt x="19812" y="0"/>
                  </a:moveTo>
                  <a:lnTo>
                    <a:pt x="23583" y="0"/>
                  </a:lnTo>
                </a:path>
              </a:pathLst>
            </a:custGeom>
            <a:ln w="4853">
              <a:solidFill>
                <a:srgbClr val="221F1F"/>
              </a:solidFill>
            </a:ln>
          </p:spPr>
          <p:txBody>
            <a:bodyPr wrap="square" lIns="0" tIns="0" rIns="0" bIns="0" rtlCol="0"/>
            <a:lstStyle/>
            <a:p>
              <a:endParaRPr/>
            </a:p>
          </p:txBody>
        </p:sp>
        <p:sp>
          <p:nvSpPr>
            <p:cNvPr id="849" name="object 849"/>
            <p:cNvSpPr/>
            <p:nvPr/>
          </p:nvSpPr>
          <p:spPr>
            <a:xfrm>
              <a:off x="948296" y="2857754"/>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87" y="0"/>
                  </a:moveTo>
                  <a:lnTo>
                    <a:pt x="15659" y="0"/>
                  </a:lnTo>
                </a:path>
                <a:path w="24130">
                  <a:moveTo>
                    <a:pt x="15836" y="0"/>
                  </a:moveTo>
                  <a:lnTo>
                    <a:pt x="19621" y="0"/>
                  </a:lnTo>
                </a:path>
                <a:path w="24130">
                  <a:moveTo>
                    <a:pt x="19812" y="0"/>
                  </a:moveTo>
                  <a:lnTo>
                    <a:pt x="23583" y="0"/>
                  </a:lnTo>
                </a:path>
              </a:pathLst>
            </a:custGeom>
            <a:ln w="4852">
              <a:solidFill>
                <a:srgbClr val="221F1F"/>
              </a:solidFill>
            </a:ln>
          </p:spPr>
          <p:txBody>
            <a:bodyPr wrap="square" lIns="0" tIns="0" rIns="0" bIns="0" rtlCol="0"/>
            <a:lstStyle/>
            <a:p>
              <a:endParaRPr/>
            </a:p>
          </p:txBody>
        </p:sp>
        <p:sp>
          <p:nvSpPr>
            <p:cNvPr id="850" name="object 850"/>
            <p:cNvSpPr/>
            <p:nvPr/>
          </p:nvSpPr>
          <p:spPr>
            <a:xfrm>
              <a:off x="948296" y="2840177"/>
              <a:ext cx="24130" cy="13335"/>
            </a:xfrm>
            <a:custGeom>
              <a:avLst/>
              <a:gdLst/>
              <a:ahLst/>
              <a:cxnLst/>
              <a:rect l="l" t="t" r="r" b="b"/>
              <a:pathLst>
                <a:path w="24130" h="13335">
                  <a:moveTo>
                    <a:pt x="0" y="0"/>
                  </a:moveTo>
                  <a:lnTo>
                    <a:pt x="3771" y="0"/>
                  </a:lnTo>
                </a:path>
                <a:path w="24130" h="13335">
                  <a:moveTo>
                    <a:pt x="3962" y="0"/>
                  </a:moveTo>
                  <a:lnTo>
                    <a:pt x="7734" y="0"/>
                  </a:lnTo>
                </a:path>
                <a:path w="24130" h="13335">
                  <a:moveTo>
                    <a:pt x="7924" y="0"/>
                  </a:moveTo>
                  <a:lnTo>
                    <a:pt x="11696" y="0"/>
                  </a:lnTo>
                </a:path>
                <a:path w="24130" h="13335">
                  <a:moveTo>
                    <a:pt x="11887" y="0"/>
                  </a:moveTo>
                  <a:lnTo>
                    <a:pt x="15659" y="0"/>
                  </a:lnTo>
                </a:path>
                <a:path w="24130" h="13335">
                  <a:moveTo>
                    <a:pt x="15836" y="0"/>
                  </a:moveTo>
                  <a:lnTo>
                    <a:pt x="19621" y="0"/>
                  </a:lnTo>
                </a:path>
                <a:path w="24130" h="13335">
                  <a:moveTo>
                    <a:pt x="19812" y="0"/>
                  </a:moveTo>
                  <a:lnTo>
                    <a:pt x="23583" y="0"/>
                  </a:lnTo>
                </a:path>
                <a:path w="24130" h="13335">
                  <a:moveTo>
                    <a:pt x="0" y="13195"/>
                  </a:moveTo>
                  <a:lnTo>
                    <a:pt x="3771" y="13195"/>
                  </a:lnTo>
                </a:path>
                <a:path w="24130" h="13335">
                  <a:moveTo>
                    <a:pt x="3962" y="13195"/>
                  </a:moveTo>
                  <a:lnTo>
                    <a:pt x="7734" y="13195"/>
                  </a:lnTo>
                </a:path>
                <a:path w="24130" h="13335">
                  <a:moveTo>
                    <a:pt x="7924" y="13195"/>
                  </a:moveTo>
                  <a:lnTo>
                    <a:pt x="11696" y="13195"/>
                  </a:lnTo>
                </a:path>
                <a:path w="24130" h="13335">
                  <a:moveTo>
                    <a:pt x="11887" y="13195"/>
                  </a:moveTo>
                  <a:lnTo>
                    <a:pt x="15659" y="13195"/>
                  </a:lnTo>
                </a:path>
                <a:path w="24130" h="13335">
                  <a:moveTo>
                    <a:pt x="15836" y="13195"/>
                  </a:moveTo>
                  <a:lnTo>
                    <a:pt x="19621" y="13195"/>
                  </a:lnTo>
                </a:path>
                <a:path w="24130" h="13335">
                  <a:moveTo>
                    <a:pt x="19812" y="13195"/>
                  </a:moveTo>
                  <a:lnTo>
                    <a:pt x="23583" y="13195"/>
                  </a:lnTo>
                </a:path>
                <a:path w="24130" h="13335">
                  <a:moveTo>
                    <a:pt x="19812" y="4394"/>
                  </a:moveTo>
                  <a:lnTo>
                    <a:pt x="23583" y="4394"/>
                  </a:lnTo>
                </a:path>
              </a:pathLst>
            </a:custGeom>
            <a:ln w="4847">
              <a:solidFill>
                <a:srgbClr val="221F1F"/>
              </a:solidFill>
            </a:ln>
          </p:spPr>
          <p:txBody>
            <a:bodyPr wrap="square" lIns="0" tIns="0" rIns="0" bIns="0" rtlCol="0"/>
            <a:lstStyle/>
            <a:p>
              <a:endParaRPr/>
            </a:p>
          </p:txBody>
        </p:sp>
        <p:sp>
          <p:nvSpPr>
            <p:cNvPr id="851" name="object 851"/>
            <p:cNvSpPr/>
            <p:nvPr/>
          </p:nvSpPr>
          <p:spPr>
            <a:xfrm>
              <a:off x="968108"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52" name="object 852"/>
            <p:cNvSpPr/>
            <p:nvPr/>
          </p:nvSpPr>
          <p:spPr>
            <a:xfrm>
              <a:off x="968108" y="286216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853" name="object 853"/>
            <p:cNvSpPr/>
            <p:nvPr/>
          </p:nvSpPr>
          <p:spPr>
            <a:xfrm>
              <a:off x="968108" y="286655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54" name="object 854"/>
            <p:cNvSpPr/>
            <p:nvPr/>
          </p:nvSpPr>
          <p:spPr>
            <a:xfrm>
              <a:off x="972045" y="2826981"/>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855" name="object 855"/>
            <p:cNvSpPr/>
            <p:nvPr/>
          </p:nvSpPr>
          <p:spPr>
            <a:xfrm>
              <a:off x="972045" y="2831376"/>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856" name="object 856"/>
            <p:cNvSpPr/>
            <p:nvPr/>
          </p:nvSpPr>
          <p:spPr>
            <a:xfrm>
              <a:off x="972045" y="2835783"/>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857" name="object 857"/>
            <p:cNvSpPr/>
            <p:nvPr/>
          </p:nvSpPr>
          <p:spPr>
            <a:xfrm>
              <a:off x="972045" y="2840164"/>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858" name="object 858"/>
            <p:cNvSpPr/>
            <p:nvPr/>
          </p:nvSpPr>
          <p:spPr>
            <a:xfrm>
              <a:off x="972045" y="28445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859" name="object 859"/>
            <p:cNvSpPr/>
            <p:nvPr/>
          </p:nvSpPr>
          <p:spPr>
            <a:xfrm>
              <a:off x="972045" y="2848965"/>
              <a:ext cx="3810" cy="8890"/>
            </a:xfrm>
            <a:custGeom>
              <a:avLst/>
              <a:gdLst/>
              <a:ahLst/>
              <a:cxnLst/>
              <a:rect l="l" t="t" r="r" b="b"/>
              <a:pathLst>
                <a:path w="3809" h="8889">
                  <a:moveTo>
                    <a:pt x="0" y="0"/>
                  </a:moveTo>
                  <a:lnTo>
                    <a:pt x="3784" y="0"/>
                  </a:lnTo>
                </a:path>
                <a:path w="3809" h="8889">
                  <a:moveTo>
                    <a:pt x="0" y="4394"/>
                  </a:moveTo>
                  <a:lnTo>
                    <a:pt x="3784" y="4394"/>
                  </a:lnTo>
                </a:path>
                <a:path w="3809" h="8889">
                  <a:moveTo>
                    <a:pt x="0" y="8788"/>
                  </a:moveTo>
                  <a:lnTo>
                    <a:pt x="3784" y="8788"/>
                  </a:lnTo>
                </a:path>
              </a:pathLst>
            </a:custGeom>
            <a:ln w="4852">
              <a:solidFill>
                <a:srgbClr val="221F1F"/>
              </a:solidFill>
            </a:ln>
          </p:spPr>
          <p:txBody>
            <a:bodyPr wrap="square" lIns="0" tIns="0" rIns="0" bIns="0" rtlCol="0"/>
            <a:lstStyle/>
            <a:p>
              <a:endParaRPr/>
            </a:p>
          </p:txBody>
        </p:sp>
        <p:sp>
          <p:nvSpPr>
            <p:cNvPr id="860" name="object 860"/>
            <p:cNvSpPr/>
            <p:nvPr/>
          </p:nvSpPr>
          <p:spPr>
            <a:xfrm>
              <a:off x="972045" y="2862160"/>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861" name="object 861"/>
            <p:cNvSpPr/>
            <p:nvPr/>
          </p:nvSpPr>
          <p:spPr>
            <a:xfrm>
              <a:off x="976007" y="2826981"/>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862" name="object 862"/>
            <p:cNvSpPr/>
            <p:nvPr/>
          </p:nvSpPr>
          <p:spPr>
            <a:xfrm>
              <a:off x="976007" y="2831376"/>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863" name="object 863"/>
            <p:cNvSpPr/>
            <p:nvPr/>
          </p:nvSpPr>
          <p:spPr>
            <a:xfrm>
              <a:off x="976007" y="2835783"/>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864" name="object 864"/>
            <p:cNvSpPr/>
            <p:nvPr/>
          </p:nvSpPr>
          <p:spPr>
            <a:xfrm>
              <a:off x="976007" y="2840164"/>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865" name="object 865"/>
            <p:cNvSpPr/>
            <p:nvPr/>
          </p:nvSpPr>
          <p:spPr>
            <a:xfrm>
              <a:off x="976007" y="28445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866" name="object 866"/>
            <p:cNvSpPr/>
            <p:nvPr/>
          </p:nvSpPr>
          <p:spPr>
            <a:xfrm>
              <a:off x="976007" y="2848965"/>
              <a:ext cx="3810" cy="8890"/>
            </a:xfrm>
            <a:custGeom>
              <a:avLst/>
              <a:gdLst/>
              <a:ahLst/>
              <a:cxnLst/>
              <a:rect l="l" t="t" r="r" b="b"/>
              <a:pathLst>
                <a:path w="3809" h="8889">
                  <a:moveTo>
                    <a:pt x="0" y="0"/>
                  </a:moveTo>
                  <a:lnTo>
                    <a:pt x="3784" y="0"/>
                  </a:lnTo>
                </a:path>
                <a:path w="3809" h="8889">
                  <a:moveTo>
                    <a:pt x="0" y="4394"/>
                  </a:moveTo>
                  <a:lnTo>
                    <a:pt x="3784" y="4394"/>
                  </a:lnTo>
                </a:path>
                <a:path w="3809" h="8889">
                  <a:moveTo>
                    <a:pt x="0" y="8788"/>
                  </a:moveTo>
                  <a:lnTo>
                    <a:pt x="3784" y="8788"/>
                  </a:lnTo>
                </a:path>
              </a:pathLst>
            </a:custGeom>
            <a:ln w="4852">
              <a:solidFill>
                <a:srgbClr val="221F1F"/>
              </a:solidFill>
            </a:ln>
          </p:spPr>
          <p:txBody>
            <a:bodyPr wrap="square" lIns="0" tIns="0" rIns="0" bIns="0" rtlCol="0"/>
            <a:lstStyle/>
            <a:p>
              <a:endParaRPr/>
            </a:p>
          </p:txBody>
        </p:sp>
        <p:sp>
          <p:nvSpPr>
            <p:cNvPr id="867" name="object 867"/>
            <p:cNvSpPr/>
            <p:nvPr/>
          </p:nvSpPr>
          <p:spPr>
            <a:xfrm>
              <a:off x="976007" y="2862160"/>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868" name="object 868"/>
            <p:cNvSpPr/>
            <p:nvPr/>
          </p:nvSpPr>
          <p:spPr>
            <a:xfrm>
              <a:off x="979982"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869" name="object 869"/>
            <p:cNvSpPr/>
            <p:nvPr/>
          </p:nvSpPr>
          <p:spPr>
            <a:xfrm>
              <a:off x="979982"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870" name="object 870"/>
            <p:cNvSpPr/>
            <p:nvPr/>
          </p:nvSpPr>
          <p:spPr>
            <a:xfrm>
              <a:off x="979982"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71" name="object 871"/>
            <p:cNvSpPr/>
            <p:nvPr/>
          </p:nvSpPr>
          <p:spPr>
            <a:xfrm>
              <a:off x="983932" y="2826981"/>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872" name="object 872"/>
            <p:cNvSpPr/>
            <p:nvPr/>
          </p:nvSpPr>
          <p:spPr>
            <a:xfrm>
              <a:off x="983932" y="28445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873" name="object 873"/>
            <p:cNvSpPr/>
            <p:nvPr/>
          </p:nvSpPr>
          <p:spPr>
            <a:xfrm>
              <a:off x="983932" y="284896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874" name="object 874"/>
            <p:cNvSpPr/>
            <p:nvPr/>
          </p:nvSpPr>
          <p:spPr>
            <a:xfrm>
              <a:off x="987894"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875" name="object 875"/>
            <p:cNvSpPr/>
            <p:nvPr/>
          </p:nvSpPr>
          <p:spPr>
            <a:xfrm>
              <a:off x="987894"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876" name="object 876"/>
            <p:cNvSpPr/>
            <p:nvPr/>
          </p:nvSpPr>
          <p:spPr>
            <a:xfrm>
              <a:off x="987894"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77" name="object 877"/>
            <p:cNvSpPr/>
            <p:nvPr/>
          </p:nvSpPr>
          <p:spPr>
            <a:xfrm>
              <a:off x="991857" y="2826981"/>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878" name="object 878"/>
            <p:cNvSpPr/>
            <p:nvPr/>
          </p:nvSpPr>
          <p:spPr>
            <a:xfrm>
              <a:off x="991857" y="28445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879" name="object 879"/>
            <p:cNvSpPr/>
            <p:nvPr/>
          </p:nvSpPr>
          <p:spPr>
            <a:xfrm>
              <a:off x="991857" y="284896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880" name="object 880"/>
            <p:cNvSpPr/>
            <p:nvPr/>
          </p:nvSpPr>
          <p:spPr>
            <a:xfrm>
              <a:off x="995819" y="2826981"/>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881" name="object 881"/>
            <p:cNvSpPr/>
            <p:nvPr/>
          </p:nvSpPr>
          <p:spPr>
            <a:xfrm>
              <a:off x="995819" y="28445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882" name="object 882"/>
            <p:cNvSpPr/>
            <p:nvPr/>
          </p:nvSpPr>
          <p:spPr>
            <a:xfrm>
              <a:off x="995819" y="2848965"/>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883" name="object 883"/>
            <p:cNvSpPr/>
            <p:nvPr/>
          </p:nvSpPr>
          <p:spPr>
            <a:xfrm>
              <a:off x="999782"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884" name="object 884"/>
            <p:cNvSpPr/>
            <p:nvPr/>
          </p:nvSpPr>
          <p:spPr>
            <a:xfrm>
              <a:off x="979982" y="2831376"/>
              <a:ext cx="24130" cy="0"/>
            </a:xfrm>
            <a:custGeom>
              <a:avLst/>
              <a:gdLst/>
              <a:ahLst/>
              <a:cxnLst/>
              <a:rect l="l" t="t" r="r" b="b"/>
              <a:pathLst>
                <a:path w="24130">
                  <a:moveTo>
                    <a:pt x="0" y="0"/>
                  </a:moveTo>
                  <a:lnTo>
                    <a:pt x="3771" y="0"/>
                  </a:lnTo>
                </a:path>
                <a:path w="24130">
                  <a:moveTo>
                    <a:pt x="3949" y="0"/>
                  </a:moveTo>
                  <a:lnTo>
                    <a:pt x="7734" y="0"/>
                  </a:lnTo>
                </a:path>
                <a:path w="24130">
                  <a:moveTo>
                    <a:pt x="7912" y="0"/>
                  </a:moveTo>
                  <a:lnTo>
                    <a:pt x="11684" y="0"/>
                  </a:lnTo>
                </a:path>
                <a:path w="24130">
                  <a:moveTo>
                    <a:pt x="11874" y="0"/>
                  </a:moveTo>
                  <a:lnTo>
                    <a:pt x="15659" y="0"/>
                  </a:lnTo>
                </a:path>
                <a:path w="24130">
                  <a:moveTo>
                    <a:pt x="15836" y="0"/>
                  </a:moveTo>
                  <a:lnTo>
                    <a:pt x="19621" y="0"/>
                  </a:lnTo>
                </a:path>
                <a:path w="24130">
                  <a:moveTo>
                    <a:pt x="19799" y="0"/>
                  </a:moveTo>
                  <a:lnTo>
                    <a:pt x="23571" y="0"/>
                  </a:lnTo>
                </a:path>
              </a:pathLst>
            </a:custGeom>
            <a:ln w="4852">
              <a:solidFill>
                <a:srgbClr val="221F1F"/>
              </a:solidFill>
            </a:ln>
          </p:spPr>
          <p:txBody>
            <a:bodyPr wrap="square" lIns="0" tIns="0" rIns="0" bIns="0" rtlCol="0"/>
            <a:lstStyle/>
            <a:p>
              <a:endParaRPr/>
            </a:p>
          </p:txBody>
        </p:sp>
        <p:sp>
          <p:nvSpPr>
            <p:cNvPr id="885" name="object 885"/>
            <p:cNvSpPr/>
            <p:nvPr/>
          </p:nvSpPr>
          <p:spPr>
            <a:xfrm>
              <a:off x="979982" y="2835783"/>
              <a:ext cx="24130" cy="0"/>
            </a:xfrm>
            <a:custGeom>
              <a:avLst/>
              <a:gdLst/>
              <a:ahLst/>
              <a:cxnLst/>
              <a:rect l="l" t="t" r="r" b="b"/>
              <a:pathLst>
                <a:path w="24130">
                  <a:moveTo>
                    <a:pt x="0" y="0"/>
                  </a:moveTo>
                  <a:lnTo>
                    <a:pt x="3771" y="0"/>
                  </a:lnTo>
                </a:path>
                <a:path w="24130">
                  <a:moveTo>
                    <a:pt x="3949" y="0"/>
                  </a:moveTo>
                  <a:lnTo>
                    <a:pt x="7734" y="0"/>
                  </a:lnTo>
                </a:path>
                <a:path w="24130">
                  <a:moveTo>
                    <a:pt x="7912" y="0"/>
                  </a:moveTo>
                  <a:lnTo>
                    <a:pt x="11684" y="0"/>
                  </a:lnTo>
                </a:path>
                <a:path w="24130">
                  <a:moveTo>
                    <a:pt x="11874" y="0"/>
                  </a:moveTo>
                  <a:lnTo>
                    <a:pt x="15659" y="0"/>
                  </a:lnTo>
                </a:path>
                <a:path w="24130">
                  <a:moveTo>
                    <a:pt x="15836" y="0"/>
                  </a:moveTo>
                  <a:lnTo>
                    <a:pt x="19621" y="0"/>
                  </a:lnTo>
                </a:path>
                <a:path w="24130">
                  <a:moveTo>
                    <a:pt x="19799" y="0"/>
                  </a:moveTo>
                  <a:lnTo>
                    <a:pt x="23571" y="0"/>
                  </a:lnTo>
                </a:path>
              </a:pathLst>
            </a:custGeom>
            <a:ln w="4853">
              <a:solidFill>
                <a:srgbClr val="221F1F"/>
              </a:solidFill>
            </a:ln>
          </p:spPr>
          <p:txBody>
            <a:bodyPr wrap="square" lIns="0" tIns="0" rIns="0" bIns="0" rtlCol="0"/>
            <a:lstStyle/>
            <a:p>
              <a:endParaRPr/>
            </a:p>
          </p:txBody>
        </p:sp>
        <p:sp>
          <p:nvSpPr>
            <p:cNvPr id="886" name="object 886"/>
            <p:cNvSpPr/>
            <p:nvPr/>
          </p:nvSpPr>
          <p:spPr>
            <a:xfrm>
              <a:off x="979982" y="2857754"/>
              <a:ext cx="8255" cy="0"/>
            </a:xfrm>
            <a:custGeom>
              <a:avLst/>
              <a:gdLst/>
              <a:ahLst/>
              <a:cxnLst/>
              <a:rect l="l" t="t" r="r" b="b"/>
              <a:pathLst>
                <a:path w="8255">
                  <a:moveTo>
                    <a:pt x="0" y="0"/>
                  </a:moveTo>
                  <a:lnTo>
                    <a:pt x="3771" y="0"/>
                  </a:lnTo>
                </a:path>
                <a:path w="8255">
                  <a:moveTo>
                    <a:pt x="3949" y="0"/>
                  </a:moveTo>
                  <a:lnTo>
                    <a:pt x="7734" y="0"/>
                  </a:lnTo>
                </a:path>
              </a:pathLst>
            </a:custGeom>
            <a:ln w="4852">
              <a:solidFill>
                <a:srgbClr val="221F1F"/>
              </a:solidFill>
            </a:ln>
          </p:spPr>
          <p:txBody>
            <a:bodyPr wrap="square" lIns="0" tIns="0" rIns="0" bIns="0" rtlCol="0"/>
            <a:lstStyle/>
            <a:p>
              <a:endParaRPr/>
            </a:p>
          </p:txBody>
        </p:sp>
        <p:sp>
          <p:nvSpPr>
            <p:cNvPr id="887" name="object 887"/>
            <p:cNvSpPr/>
            <p:nvPr/>
          </p:nvSpPr>
          <p:spPr>
            <a:xfrm>
              <a:off x="979982" y="2840177"/>
              <a:ext cx="24130" cy="13335"/>
            </a:xfrm>
            <a:custGeom>
              <a:avLst/>
              <a:gdLst/>
              <a:ahLst/>
              <a:cxnLst/>
              <a:rect l="l" t="t" r="r" b="b"/>
              <a:pathLst>
                <a:path w="24130" h="13335">
                  <a:moveTo>
                    <a:pt x="0" y="0"/>
                  </a:moveTo>
                  <a:lnTo>
                    <a:pt x="3771" y="0"/>
                  </a:lnTo>
                </a:path>
                <a:path w="24130" h="13335">
                  <a:moveTo>
                    <a:pt x="3949" y="0"/>
                  </a:moveTo>
                  <a:lnTo>
                    <a:pt x="7734" y="0"/>
                  </a:lnTo>
                </a:path>
                <a:path w="24130" h="13335">
                  <a:moveTo>
                    <a:pt x="7912" y="0"/>
                  </a:moveTo>
                  <a:lnTo>
                    <a:pt x="11684" y="0"/>
                  </a:lnTo>
                </a:path>
                <a:path w="24130" h="13335">
                  <a:moveTo>
                    <a:pt x="11874" y="0"/>
                  </a:moveTo>
                  <a:lnTo>
                    <a:pt x="15659" y="0"/>
                  </a:lnTo>
                </a:path>
                <a:path w="24130" h="13335">
                  <a:moveTo>
                    <a:pt x="15836" y="0"/>
                  </a:moveTo>
                  <a:lnTo>
                    <a:pt x="19621" y="0"/>
                  </a:lnTo>
                </a:path>
                <a:path w="24130" h="13335">
                  <a:moveTo>
                    <a:pt x="19799" y="0"/>
                  </a:moveTo>
                  <a:lnTo>
                    <a:pt x="23571" y="0"/>
                  </a:lnTo>
                </a:path>
                <a:path w="24130" h="13335">
                  <a:moveTo>
                    <a:pt x="0" y="13195"/>
                  </a:moveTo>
                  <a:lnTo>
                    <a:pt x="3771" y="13195"/>
                  </a:lnTo>
                </a:path>
                <a:path w="24130" h="13335">
                  <a:moveTo>
                    <a:pt x="3949" y="13195"/>
                  </a:moveTo>
                  <a:lnTo>
                    <a:pt x="7734" y="13195"/>
                  </a:lnTo>
                </a:path>
                <a:path w="24130" h="13335">
                  <a:moveTo>
                    <a:pt x="7912" y="13195"/>
                  </a:moveTo>
                  <a:lnTo>
                    <a:pt x="11684" y="13195"/>
                  </a:lnTo>
                </a:path>
                <a:path w="24130" h="13335">
                  <a:moveTo>
                    <a:pt x="11874" y="13195"/>
                  </a:moveTo>
                  <a:lnTo>
                    <a:pt x="15659" y="13195"/>
                  </a:lnTo>
                </a:path>
                <a:path w="24130" h="13335">
                  <a:moveTo>
                    <a:pt x="19799" y="4394"/>
                  </a:moveTo>
                  <a:lnTo>
                    <a:pt x="23571" y="4394"/>
                  </a:lnTo>
                </a:path>
              </a:pathLst>
            </a:custGeom>
            <a:ln w="4847">
              <a:solidFill>
                <a:srgbClr val="221F1F"/>
              </a:solidFill>
            </a:ln>
          </p:spPr>
          <p:txBody>
            <a:bodyPr wrap="square" lIns="0" tIns="0" rIns="0" bIns="0" rtlCol="0"/>
            <a:lstStyle/>
            <a:p>
              <a:endParaRPr/>
            </a:p>
          </p:txBody>
        </p:sp>
        <p:sp>
          <p:nvSpPr>
            <p:cNvPr id="888" name="object 888"/>
            <p:cNvSpPr/>
            <p:nvPr/>
          </p:nvSpPr>
          <p:spPr>
            <a:xfrm>
              <a:off x="999782" y="2848965"/>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89" name="object 889"/>
            <p:cNvSpPr/>
            <p:nvPr/>
          </p:nvSpPr>
          <p:spPr>
            <a:xfrm>
              <a:off x="1003719"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890" name="object 890"/>
            <p:cNvSpPr/>
            <p:nvPr/>
          </p:nvSpPr>
          <p:spPr>
            <a:xfrm>
              <a:off x="1003719" y="2831376"/>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91" name="object 891"/>
            <p:cNvSpPr/>
            <p:nvPr/>
          </p:nvSpPr>
          <p:spPr>
            <a:xfrm>
              <a:off x="1003719" y="2835783"/>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892" name="object 892"/>
            <p:cNvSpPr/>
            <p:nvPr/>
          </p:nvSpPr>
          <p:spPr>
            <a:xfrm>
              <a:off x="1003719" y="2840164"/>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93" name="object 893"/>
            <p:cNvSpPr/>
            <p:nvPr/>
          </p:nvSpPr>
          <p:spPr>
            <a:xfrm>
              <a:off x="1003719"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894" name="object 894"/>
            <p:cNvSpPr/>
            <p:nvPr/>
          </p:nvSpPr>
          <p:spPr>
            <a:xfrm>
              <a:off x="1007681" y="2826981"/>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895" name="object 895"/>
            <p:cNvSpPr/>
            <p:nvPr/>
          </p:nvSpPr>
          <p:spPr>
            <a:xfrm>
              <a:off x="1007681" y="2831376"/>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96" name="object 896"/>
            <p:cNvSpPr/>
            <p:nvPr/>
          </p:nvSpPr>
          <p:spPr>
            <a:xfrm>
              <a:off x="1007681" y="2835783"/>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897" name="object 897"/>
            <p:cNvSpPr/>
            <p:nvPr/>
          </p:nvSpPr>
          <p:spPr>
            <a:xfrm>
              <a:off x="1007681" y="2840164"/>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898" name="object 898"/>
            <p:cNvSpPr/>
            <p:nvPr/>
          </p:nvSpPr>
          <p:spPr>
            <a:xfrm>
              <a:off x="1007681" y="28445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899" name="object 899"/>
            <p:cNvSpPr/>
            <p:nvPr/>
          </p:nvSpPr>
          <p:spPr>
            <a:xfrm>
              <a:off x="1011643" y="2826981"/>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709" y="0"/>
                  </a:lnTo>
                </a:path>
                <a:path w="24130">
                  <a:moveTo>
                    <a:pt x="11887" y="0"/>
                  </a:moveTo>
                  <a:lnTo>
                    <a:pt x="15659" y="0"/>
                  </a:lnTo>
                </a:path>
                <a:path w="24130">
                  <a:moveTo>
                    <a:pt x="15849" y="0"/>
                  </a:moveTo>
                  <a:lnTo>
                    <a:pt x="19634" y="0"/>
                  </a:lnTo>
                </a:path>
                <a:path w="24130">
                  <a:moveTo>
                    <a:pt x="19812" y="0"/>
                  </a:moveTo>
                  <a:lnTo>
                    <a:pt x="23583" y="0"/>
                  </a:lnTo>
                </a:path>
              </a:pathLst>
            </a:custGeom>
            <a:ln w="4850">
              <a:solidFill>
                <a:srgbClr val="221F1F"/>
              </a:solidFill>
            </a:ln>
          </p:spPr>
          <p:txBody>
            <a:bodyPr wrap="square" lIns="0" tIns="0" rIns="0" bIns="0" rtlCol="0"/>
            <a:lstStyle/>
            <a:p>
              <a:endParaRPr/>
            </a:p>
          </p:txBody>
        </p:sp>
        <p:sp>
          <p:nvSpPr>
            <p:cNvPr id="900" name="object 900"/>
            <p:cNvSpPr/>
            <p:nvPr/>
          </p:nvSpPr>
          <p:spPr>
            <a:xfrm>
              <a:off x="1011643" y="2831376"/>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709" y="0"/>
                  </a:lnTo>
                </a:path>
                <a:path w="24130">
                  <a:moveTo>
                    <a:pt x="11887" y="0"/>
                  </a:moveTo>
                  <a:lnTo>
                    <a:pt x="15659" y="0"/>
                  </a:lnTo>
                </a:path>
                <a:path w="24130">
                  <a:moveTo>
                    <a:pt x="15849" y="0"/>
                  </a:moveTo>
                  <a:lnTo>
                    <a:pt x="19634" y="0"/>
                  </a:lnTo>
                </a:path>
                <a:path w="24130">
                  <a:moveTo>
                    <a:pt x="19812" y="0"/>
                  </a:moveTo>
                  <a:lnTo>
                    <a:pt x="23583" y="0"/>
                  </a:lnTo>
                </a:path>
              </a:pathLst>
            </a:custGeom>
            <a:ln w="4852">
              <a:solidFill>
                <a:srgbClr val="221F1F"/>
              </a:solidFill>
            </a:ln>
          </p:spPr>
          <p:txBody>
            <a:bodyPr wrap="square" lIns="0" tIns="0" rIns="0" bIns="0" rtlCol="0"/>
            <a:lstStyle/>
            <a:p>
              <a:endParaRPr/>
            </a:p>
          </p:txBody>
        </p:sp>
        <p:sp>
          <p:nvSpPr>
            <p:cNvPr id="901" name="object 901"/>
            <p:cNvSpPr/>
            <p:nvPr/>
          </p:nvSpPr>
          <p:spPr>
            <a:xfrm>
              <a:off x="1011643" y="2835783"/>
              <a:ext cx="15875" cy="0"/>
            </a:xfrm>
            <a:custGeom>
              <a:avLst/>
              <a:gdLst/>
              <a:ahLst/>
              <a:cxnLst/>
              <a:rect l="l" t="t" r="r" b="b"/>
              <a:pathLst>
                <a:path w="15875">
                  <a:moveTo>
                    <a:pt x="0" y="0"/>
                  </a:moveTo>
                  <a:lnTo>
                    <a:pt x="3771" y="0"/>
                  </a:lnTo>
                </a:path>
                <a:path w="15875">
                  <a:moveTo>
                    <a:pt x="3962" y="0"/>
                  </a:moveTo>
                  <a:lnTo>
                    <a:pt x="7734" y="0"/>
                  </a:lnTo>
                </a:path>
                <a:path w="15875">
                  <a:moveTo>
                    <a:pt x="7924" y="0"/>
                  </a:moveTo>
                  <a:lnTo>
                    <a:pt x="11709" y="0"/>
                  </a:lnTo>
                </a:path>
                <a:path w="15875">
                  <a:moveTo>
                    <a:pt x="11887" y="0"/>
                  </a:moveTo>
                  <a:lnTo>
                    <a:pt x="15659" y="0"/>
                  </a:lnTo>
                </a:path>
              </a:pathLst>
            </a:custGeom>
            <a:ln w="4853">
              <a:solidFill>
                <a:srgbClr val="221F1F"/>
              </a:solidFill>
            </a:ln>
          </p:spPr>
          <p:txBody>
            <a:bodyPr wrap="square" lIns="0" tIns="0" rIns="0" bIns="0" rtlCol="0"/>
            <a:lstStyle/>
            <a:p>
              <a:endParaRPr/>
            </a:p>
          </p:txBody>
        </p:sp>
        <p:sp>
          <p:nvSpPr>
            <p:cNvPr id="902" name="object 902"/>
            <p:cNvSpPr/>
            <p:nvPr/>
          </p:nvSpPr>
          <p:spPr>
            <a:xfrm>
              <a:off x="1011643" y="2840177"/>
              <a:ext cx="8255" cy="0"/>
            </a:xfrm>
            <a:custGeom>
              <a:avLst/>
              <a:gdLst/>
              <a:ahLst/>
              <a:cxnLst/>
              <a:rect l="l" t="t" r="r" b="b"/>
              <a:pathLst>
                <a:path w="8255">
                  <a:moveTo>
                    <a:pt x="0" y="0"/>
                  </a:moveTo>
                  <a:lnTo>
                    <a:pt x="3771" y="0"/>
                  </a:lnTo>
                </a:path>
                <a:path w="8255">
                  <a:moveTo>
                    <a:pt x="3962" y="0"/>
                  </a:moveTo>
                  <a:lnTo>
                    <a:pt x="7734" y="0"/>
                  </a:lnTo>
                </a:path>
              </a:pathLst>
            </a:custGeom>
            <a:ln w="4847">
              <a:solidFill>
                <a:srgbClr val="221F1F"/>
              </a:solidFill>
            </a:ln>
          </p:spPr>
          <p:txBody>
            <a:bodyPr wrap="square" lIns="0" tIns="0" rIns="0" bIns="0" rtlCol="0"/>
            <a:lstStyle/>
            <a:p>
              <a:endParaRPr/>
            </a:p>
          </p:txBody>
        </p:sp>
        <p:sp>
          <p:nvSpPr>
            <p:cNvPr id="903" name="object 903"/>
            <p:cNvSpPr/>
            <p:nvPr/>
          </p:nvSpPr>
          <p:spPr>
            <a:xfrm>
              <a:off x="1035405" y="2826981"/>
              <a:ext cx="8255" cy="0"/>
            </a:xfrm>
            <a:custGeom>
              <a:avLst/>
              <a:gdLst/>
              <a:ahLst/>
              <a:cxnLst/>
              <a:rect l="l" t="t" r="r" b="b"/>
              <a:pathLst>
                <a:path w="8255">
                  <a:moveTo>
                    <a:pt x="0" y="0"/>
                  </a:moveTo>
                  <a:lnTo>
                    <a:pt x="3771" y="0"/>
                  </a:lnTo>
                </a:path>
                <a:path w="8255">
                  <a:moveTo>
                    <a:pt x="3962" y="0"/>
                  </a:moveTo>
                  <a:lnTo>
                    <a:pt x="7734" y="0"/>
                  </a:lnTo>
                </a:path>
              </a:pathLst>
            </a:custGeom>
            <a:ln w="4850">
              <a:solidFill>
                <a:srgbClr val="221F1F"/>
              </a:solidFill>
            </a:ln>
          </p:spPr>
          <p:txBody>
            <a:bodyPr wrap="square" lIns="0" tIns="0" rIns="0" bIns="0" rtlCol="0"/>
            <a:lstStyle/>
            <a:p>
              <a:endParaRPr/>
            </a:p>
          </p:txBody>
        </p:sp>
        <p:sp>
          <p:nvSpPr>
            <p:cNvPr id="904" name="object 904"/>
            <p:cNvSpPr/>
            <p:nvPr/>
          </p:nvSpPr>
          <p:spPr>
            <a:xfrm>
              <a:off x="1067066" y="2730347"/>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905" name="object 905"/>
            <p:cNvSpPr/>
            <p:nvPr/>
          </p:nvSpPr>
          <p:spPr>
            <a:xfrm>
              <a:off x="1067066" y="2734741"/>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906" name="object 906"/>
            <p:cNvSpPr/>
            <p:nvPr/>
          </p:nvSpPr>
          <p:spPr>
            <a:xfrm>
              <a:off x="1071029" y="2730347"/>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907" name="object 907"/>
            <p:cNvSpPr/>
            <p:nvPr/>
          </p:nvSpPr>
          <p:spPr>
            <a:xfrm>
              <a:off x="1071029" y="2734741"/>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908" name="object 908"/>
            <p:cNvSpPr/>
            <p:nvPr/>
          </p:nvSpPr>
          <p:spPr>
            <a:xfrm>
              <a:off x="1075004" y="2730347"/>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909" name="object 909"/>
            <p:cNvSpPr/>
            <p:nvPr/>
          </p:nvSpPr>
          <p:spPr>
            <a:xfrm>
              <a:off x="1075004" y="2734741"/>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910" name="object 910"/>
            <p:cNvSpPr/>
            <p:nvPr/>
          </p:nvSpPr>
          <p:spPr>
            <a:xfrm>
              <a:off x="1078966" y="2730347"/>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911" name="object 911"/>
            <p:cNvSpPr/>
            <p:nvPr/>
          </p:nvSpPr>
          <p:spPr>
            <a:xfrm>
              <a:off x="1078966" y="2734741"/>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912" name="object 912"/>
            <p:cNvSpPr/>
            <p:nvPr/>
          </p:nvSpPr>
          <p:spPr>
            <a:xfrm>
              <a:off x="1082916" y="2730347"/>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913" name="object 913"/>
            <p:cNvSpPr/>
            <p:nvPr/>
          </p:nvSpPr>
          <p:spPr>
            <a:xfrm>
              <a:off x="1082916" y="2734741"/>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914" name="object 914"/>
            <p:cNvSpPr/>
            <p:nvPr/>
          </p:nvSpPr>
          <p:spPr>
            <a:xfrm>
              <a:off x="1086891" y="2730347"/>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915" name="object 915"/>
            <p:cNvSpPr/>
            <p:nvPr/>
          </p:nvSpPr>
          <p:spPr>
            <a:xfrm>
              <a:off x="1086891" y="2717152"/>
              <a:ext cx="8255" cy="17780"/>
            </a:xfrm>
            <a:custGeom>
              <a:avLst/>
              <a:gdLst/>
              <a:ahLst/>
              <a:cxnLst/>
              <a:rect l="l" t="t" r="r" b="b"/>
              <a:pathLst>
                <a:path w="8255" h="17780">
                  <a:moveTo>
                    <a:pt x="0" y="17589"/>
                  </a:moveTo>
                  <a:lnTo>
                    <a:pt x="3784" y="17589"/>
                  </a:lnTo>
                </a:path>
                <a:path w="8255" h="17780">
                  <a:moveTo>
                    <a:pt x="3962" y="0"/>
                  </a:moveTo>
                  <a:lnTo>
                    <a:pt x="7759" y="0"/>
                  </a:lnTo>
                </a:path>
              </a:pathLst>
            </a:custGeom>
            <a:ln w="4852">
              <a:solidFill>
                <a:srgbClr val="221F1F"/>
              </a:solidFill>
            </a:ln>
          </p:spPr>
          <p:txBody>
            <a:bodyPr wrap="square" lIns="0" tIns="0" rIns="0" bIns="0" rtlCol="0"/>
            <a:lstStyle/>
            <a:p>
              <a:endParaRPr/>
            </a:p>
          </p:txBody>
        </p:sp>
        <p:sp>
          <p:nvSpPr>
            <p:cNvPr id="916" name="object 916"/>
            <p:cNvSpPr/>
            <p:nvPr/>
          </p:nvSpPr>
          <p:spPr>
            <a:xfrm>
              <a:off x="1090853" y="2730347"/>
              <a:ext cx="3810" cy="0"/>
            </a:xfrm>
            <a:custGeom>
              <a:avLst/>
              <a:gdLst/>
              <a:ahLst/>
              <a:cxnLst/>
              <a:rect l="l" t="t" r="r" b="b"/>
              <a:pathLst>
                <a:path w="3809">
                  <a:moveTo>
                    <a:pt x="0" y="0"/>
                  </a:moveTo>
                  <a:lnTo>
                    <a:pt x="3797" y="0"/>
                  </a:lnTo>
                </a:path>
              </a:pathLst>
            </a:custGeom>
            <a:ln w="4853">
              <a:solidFill>
                <a:srgbClr val="221F1F"/>
              </a:solidFill>
            </a:ln>
          </p:spPr>
          <p:txBody>
            <a:bodyPr wrap="square" lIns="0" tIns="0" rIns="0" bIns="0" rtlCol="0"/>
            <a:lstStyle/>
            <a:p>
              <a:endParaRPr/>
            </a:p>
          </p:txBody>
        </p:sp>
        <p:sp>
          <p:nvSpPr>
            <p:cNvPr id="917" name="object 917"/>
            <p:cNvSpPr/>
            <p:nvPr/>
          </p:nvSpPr>
          <p:spPr>
            <a:xfrm>
              <a:off x="1090853" y="2734741"/>
              <a:ext cx="3810" cy="0"/>
            </a:xfrm>
            <a:custGeom>
              <a:avLst/>
              <a:gdLst/>
              <a:ahLst/>
              <a:cxnLst/>
              <a:rect l="l" t="t" r="r" b="b"/>
              <a:pathLst>
                <a:path w="3809">
                  <a:moveTo>
                    <a:pt x="0" y="0"/>
                  </a:moveTo>
                  <a:lnTo>
                    <a:pt x="3797" y="0"/>
                  </a:lnTo>
                </a:path>
              </a:pathLst>
            </a:custGeom>
            <a:ln w="4852">
              <a:solidFill>
                <a:srgbClr val="221F1F"/>
              </a:solidFill>
            </a:ln>
          </p:spPr>
          <p:txBody>
            <a:bodyPr wrap="square" lIns="0" tIns="0" rIns="0" bIns="0" rtlCol="0"/>
            <a:lstStyle/>
            <a:p>
              <a:endParaRPr/>
            </a:p>
          </p:txBody>
        </p:sp>
        <p:sp>
          <p:nvSpPr>
            <p:cNvPr id="918" name="object 918"/>
            <p:cNvSpPr/>
            <p:nvPr/>
          </p:nvSpPr>
          <p:spPr>
            <a:xfrm>
              <a:off x="1075004" y="2725940"/>
              <a:ext cx="24130" cy="0"/>
            </a:xfrm>
            <a:custGeom>
              <a:avLst/>
              <a:gdLst/>
              <a:ahLst/>
              <a:cxnLst/>
              <a:rect l="l" t="t" r="r" b="b"/>
              <a:pathLst>
                <a:path w="24130">
                  <a:moveTo>
                    <a:pt x="0" y="0"/>
                  </a:moveTo>
                  <a:lnTo>
                    <a:pt x="3771" y="0"/>
                  </a:lnTo>
                </a:path>
                <a:path w="24130">
                  <a:moveTo>
                    <a:pt x="3962" y="0"/>
                  </a:moveTo>
                  <a:lnTo>
                    <a:pt x="7746" y="0"/>
                  </a:lnTo>
                </a:path>
                <a:path w="24130">
                  <a:moveTo>
                    <a:pt x="7912" y="0"/>
                  </a:moveTo>
                  <a:lnTo>
                    <a:pt x="11696" y="0"/>
                  </a:lnTo>
                </a:path>
                <a:path w="24130">
                  <a:moveTo>
                    <a:pt x="11887" y="0"/>
                  </a:moveTo>
                  <a:lnTo>
                    <a:pt x="15671" y="0"/>
                  </a:lnTo>
                </a:path>
                <a:path w="24130">
                  <a:moveTo>
                    <a:pt x="15849" y="0"/>
                  </a:moveTo>
                  <a:lnTo>
                    <a:pt x="19646" y="0"/>
                  </a:lnTo>
                </a:path>
                <a:path w="24130">
                  <a:moveTo>
                    <a:pt x="19812" y="0"/>
                  </a:moveTo>
                  <a:lnTo>
                    <a:pt x="23596" y="0"/>
                  </a:lnTo>
                </a:path>
              </a:pathLst>
            </a:custGeom>
            <a:ln w="4847">
              <a:solidFill>
                <a:srgbClr val="221F1F"/>
              </a:solidFill>
            </a:ln>
          </p:spPr>
          <p:txBody>
            <a:bodyPr wrap="square" lIns="0" tIns="0" rIns="0" bIns="0" rtlCol="0"/>
            <a:lstStyle/>
            <a:p>
              <a:endParaRPr/>
            </a:p>
          </p:txBody>
        </p:sp>
        <p:sp>
          <p:nvSpPr>
            <p:cNvPr id="919" name="object 919"/>
            <p:cNvSpPr/>
            <p:nvPr/>
          </p:nvSpPr>
          <p:spPr>
            <a:xfrm>
              <a:off x="1082916" y="2721546"/>
              <a:ext cx="15875" cy="0"/>
            </a:xfrm>
            <a:custGeom>
              <a:avLst/>
              <a:gdLst/>
              <a:ahLst/>
              <a:cxnLst/>
              <a:rect l="l" t="t" r="r" b="b"/>
              <a:pathLst>
                <a:path w="15875">
                  <a:moveTo>
                    <a:pt x="0" y="0"/>
                  </a:moveTo>
                  <a:lnTo>
                    <a:pt x="3784" y="0"/>
                  </a:lnTo>
                </a:path>
                <a:path w="15875">
                  <a:moveTo>
                    <a:pt x="3975" y="0"/>
                  </a:moveTo>
                  <a:lnTo>
                    <a:pt x="7759" y="0"/>
                  </a:lnTo>
                </a:path>
                <a:path w="15875">
                  <a:moveTo>
                    <a:pt x="7937" y="0"/>
                  </a:moveTo>
                  <a:lnTo>
                    <a:pt x="11734" y="0"/>
                  </a:lnTo>
                </a:path>
                <a:path w="15875">
                  <a:moveTo>
                    <a:pt x="11899" y="0"/>
                  </a:moveTo>
                  <a:lnTo>
                    <a:pt x="15684" y="0"/>
                  </a:lnTo>
                </a:path>
              </a:pathLst>
            </a:custGeom>
            <a:ln w="4850">
              <a:solidFill>
                <a:srgbClr val="221F1F"/>
              </a:solidFill>
            </a:ln>
          </p:spPr>
          <p:txBody>
            <a:bodyPr wrap="square" lIns="0" tIns="0" rIns="0" bIns="0" rtlCol="0"/>
            <a:lstStyle/>
            <a:p>
              <a:endParaRPr/>
            </a:p>
          </p:txBody>
        </p:sp>
        <p:sp>
          <p:nvSpPr>
            <p:cNvPr id="920" name="object 920"/>
            <p:cNvSpPr/>
            <p:nvPr/>
          </p:nvSpPr>
          <p:spPr>
            <a:xfrm>
              <a:off x="1094816" y="2717152"/>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921" name="object 921"/>
            <p:cNvSpPr/>
            <p:nvPr/>
          </p:nvSpPr>
          <p:spPr>
            <a:xfrm>
              <a:off x="1094816" y="2730347"/>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922" name="object 922"/>
            <p:cNvSpPr/>
            <p:nvPr/>
          </p:nvSpPr>
          <p:spPr>
            <a:xfrm>
              <a:off x="1094816" y="2734741"/>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923" name="object 923"/>
            <p:cNvSpPr/>
            <p:nvPr/>
          </p:nvSpPr>
          <p:spPr>
            <a:xfrm>
              <a:off x="1098753" y="271274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924" name="object 924"/>
            <p:cNvSpPr/>
            <p:nvPr/>
          </p:nvSpPr>
          <p:spPr>
            <a:xfrm>
              <a:off x="1098753" y="2717152"/>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925" name="object 925"/>
            <p:cNvSpPr/>
            <p:nvPr/>
          </p:nvSpPr>
          <p:spPr>
            <a:xfrm>
              <a:off x="1098753" y="2721546"/>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926" name="object 926"/>
            <p:cNvSpPr/>
            <p:nvPr/>
          </p:nvSpPr>
          <p:spPr>
            <a:xfrm>
              <a:off x="1098753" y="272594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927" name="object 927"/>
            <p:cNvSpPr/>
            <p:nvPr/>
          </p:nvSpPr>
          <p:spPr>
            <a:xfrm>
              <a:off x="1098753" y="2730347"/>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928" name="object 928"/>
            <p:cNvSpPr/>
            <p:nvPr/>
          </p:nvSpPr>
          <p:spPr>
            <a:xfrm>
              <a:off x="1098753" y="2734741"/>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929" name="object 929"/>
            <p:cNvSpPr/>
            <p:nvPr/>
          </p:nvSpPr>
          <p:spPr>
            <a:xfrm>
              <a:off x="1102715" y="271274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930" name="object 930"/>
            <p:cNvSpPr/>
            <p:nvPr/>
          </p:nvSpPr>
          <p:spPr>
            <a:xfrm>
              <a:off x="1102715" y="2717152"/>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931" name="object 931"/>
            <p:cNvSpPr/>
            <p:nvPr/>
          </p:nvSpPr>
          <p:spPr>
            <a:xfrm>
              <a:off x="1102715" y="2721546"/>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932" name="object 932"/>
            <p:cNvSpPr/>
            <p:nvPr/>
          </p:nvSpPr>
          <p:spPr>
            <a:xfrm>
              <a:off x="1102715" y="272594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933" name="object 933"/>
            <p:cNvSpPr/>
            <p:nvPr/>
          </p:nvSpPr>
          <p:spPr>
            <a:xfrm>
              <a:off x="1102715" y="2730347"/>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934" name="object 934"/>
            <p:cNvSpPr/>
            <p:nvPr/>
          </p:nvSpPr>
          <p:spPr>
            <a:xfrm>
              <a:off x="1102715" y="2734741"/>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935" name="object 935"/>
            <p:cNvSpPr/>
            <p:nvPr/>
          </p:nvSpPr>
          <p:spPr>
            <a:xfrm>
              <a:off x="1106678" y="271274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936" name="object 936"/>
            <p:cNvSpPr/>
            <p:nvPr/>
          </p:nvSpPr>
          <p:spPr>
            <a:xfrm>
              <a:off x="1106678" y="2717152"/>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937" name="object 937"/>
            <p:cNvSpPr/>
            <p:nvPr/>
          </p:nvSpPr>
          <p:spPr>
            <a:xfrm>
              <a:off x="1106678" y="2730347"/>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938" name="object 938"/>
            <p:cNvSpPr/>
            <p:nvPr/>
          </p:nvSpPr>
          <p:spPr>
            <a:xfrm>
              <a:off x="1106678" y="2734741"/>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939" name="object 939"/>
            <p:cNvSpPr/>
            <p:nvPr/>
          </p:nvSpPr>
          <p:spPr>
            <a:xfrm>
              <a:off x="1110640" y="271274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940" name="object 940"/>
            <p:cNvSpPr/>
            <p:nvPr/>
          </p:nvSpPr>
          <p:spPr>
            <a:xfrm>
              <a:off x="1110640" y="2717152"/>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941" name="object 941"/>
            <p:cNvSpPr/>
            <p:nvPr/>
          </p:nvSpPr>
          <p:spPr>
            <a:xfrm>
              <a:off x="1110640" y="2730347"/>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942" name="object 942"/>
            <p:cNvSpPr/>
            <p:nvPr/>
          </p:nvSpPr>
          <p:spPr>
            <a:xfrm>
              <a:off x="1110640" y="2734741"/>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943" name="object 943"/>
            <p:cNvSpPr/>
            <p:nvPr/>
          </p:nvSpPr>
          <p:spPr>
            <a:xfrm>
              <a:off x="1114602" y="271274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944" name="object 944"/>
            <p:cNvSpPr/>
            <p:nvPr/>
          </p:nvSpPr>
          <p:spPr>
            <a:xfrm>
              <a:off x="1114602" y="2717152"/>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945" name="object 945"/>
            <p:cNvSpPr/>
            <p:nvPr/>
          </p:nvSpPr>
          <p:spPr>
            <a:xfrm>
              <a:off x="1114602" y="2730347"/>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946" name="object 946"/>
            <p:cNvSpPr/>
            <p:nvPr/>
          </p:nvSpPr>
          <p:spPr>
            <a:xfrm>
              <a:off x="1114602" y="2734741"/>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947" name="object 947"/>
            <p:cNvSpPr/>
            <p:nvPr/>
          </p:nvSpPr>
          <p:spPr>
            <a:xfrm>
              <a:off x="1118577" y="271274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948" name="object 948"/>
            <p:cNvSpPr/>
            <p:nvPr/>
          </p:nvSpPr>
          <p:spPr>
            <a:xfrm>
              <a:off x="1118577" y="2717152"/>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949" name="object 949"/>
            <p:cNvSpPr/>
            <p:nvPr/>
          </p:nvSpPr>
          <p:spPr>
            <a:xfrm>
              <a:off x="1118577" y="2730347"/>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950" name="object 950"/>
            <p:cNvSpPr/>
            <p:nvPr/>
          </p:nvSpPr>
          <p:spPr>
            <a:xfrm>
              <a:off x="1118577" y="2734741"/>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951" name="object 951"/>
            <p:cNvSpPr/>
            <p:nvPr/>
          </p:nvSpPr>
          <p:spPr>
            <a:xfrm>
              <a:off x="1122540" y="271274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952" name="object 952"/>
            <p:cNvSpPr/>
            <p:nvPr/>
          </p:nvSpPr>
          <p:spPr>
            <a:xfrm>
              <a:off x="1122540" y="2717152"/>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953" name="object 953"/>
            <p:cNvSpPr/>
            <p:nvPr/>
          </p:nvSpPr>
          <p:spPr>
            <a:xfrm>
              <a:off x="1122540" y="2730347"/>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954" name="object 954"/>
            <p:cNvSpPr/>
            <p:nvPr/>
          </p:nvSpPr>
          <p:spPr>
            <a:xfrm>
              <a:off x="1122540" y="2699550"/>
              <a:ext cx="8255" cy="35560"/>
            </a:xfrm>
            <a:custGeom>
              <a:avLst/>
              <a:gdLst/>
              <a:ahLst/>
              <a:cxnLst/>
              <a:rect l="l" t="t" r="r" b="b"/>
              <a:pathLst>
                <a:path w="8255" h="35560">
                  <a:moveTo>
                    <a:pt x="0" y="35191"/>
                  </a:moveTo>
                  <a:lnTo>
                    <a:pt x="3771" y="35191"/>
                  </a:lnTo>
                </a:path>
                <a:path w="8255" h="35560">
                  <a:moveTo>
                    <a:pt x="0" y="0"/>
                  </a:moveTo>
                  <a:lnTo>
                    <a:pt x="3771" y="0"/>
                  </a:lnTo>
                </a:path>
                <a:path w="8255" h="35560">
                  <a:moveTo>
                    <a:pt x="3962" y="0"/>
                  </a:moveTo>
                  <a:lnTo>
                    <a:pt x="7734" y="0"/>
                  </a:lnTo>
                </a:path>
              </a:pathLst>
            </a:custGeom>
            <a:ln w="4852">
              <a:solidFill>
                <a:srgbClr val="221F1F"/>
              </a:solidFill>
            </a:ln>
          </p:spPr>
          <p:txBody>
            <a:bodyPr wrap="square" lIns="0" tIns="0" rIns="0" bIns="0" rtlCol="0"/>
            <a:lstStyle/>
            <a:p>
              <a:endParaRPr/>
            </a:p>
          </p:txBody>
        </p:sp>
        <p:sp>
          <p:nvSpPr>
            <p:cNvPr id="955" name="object 955"/>
            <p:cNvSpPr/>
            <p:nvPr/>
          </p:nvSpPr>
          <p:spPr>
            <a:xfrm>
              <a:off x="1106678" y="2703957"/>
              <a:ext cx="24130" cy="22225"/>
            </a:xfrm>
            <a:custGeom>
              <a:avLst/>
              <a:gdLst/>
              <a:ahLst/>
              <a:cxnLst/>
              <a:rect l="l" t="t" r="r" b="b"/>
              <a:pathLst>
                <a:path w="24130" h="22225">
                  <a:moveTo>
                    <a:pt x="7924" y="0"/>
                  </a:moveTo>
                  <a:lnTo>
                    <a:pt x="11696" y="0"/>
                  </a:lnTo>
                </a:path>
                <a:path w="24130" h="22225">
                  <a:moveTo>
                    <a:pt x="11899" y="0"/>
                  </a:moveTo>
                  <a:lnTo>
                    <a:pt x="15671" y="0"/>
                  </a:lnTo>
                </a:path>
                <a:path w="24130" h="22225">
                  <a:moveTo>
                    <a:pt x="15862" y="0"/>
                  </a:moveTo>
                  <a:lnTo>
                    <a:pt x="19634" y="0"/>
                  </a:lnTo>
                </a:path>
                <a:path w="24130" h="22225">
                  <a:moveTo>
                    <a:pt x="19824" y="0"/>
                  </a:moveTo>
                  <a:lnTo>
                    <a:pt x="23596" y="0"/>
                  </a:lnTo>
                </a:path>
                <a:path w="24130" h="22225">
                  <a:moveTo>
                    <a:pt x="0" y="21983"/>
                  </a:moveTo>
                  <a:lnTo>
                    <a:pt x="3771" y="21983"/>
                  </a:lnTo>
                </a:path>
                <a:path w="24130" h="22225">
                  <a:moveTo>
                    <a:pt x="3962" y="21983"/>
                  </a:moveTo>
                  <a:lnTo>
                    <a:pt x="7734" y="21983"/>
                  </a:lnTo>
                </a:path>
                <a:path w="24130" h="22225">
                  <a:moveTo>
                    <a:pt x="7924" y="21983"/>
                  </a:moveTo>
                  <a:lnTo>
                    <a:pt x="11696" y="21983"/>
                  </a:lnTo>
                </a:path>
                <a:path w="24130" h="22225">
                  <a:moveTo>
                    <a:pt x="11899" y="21983"/>
                  </a:moveTo>
                  <a:lnTo>
                    <a:pt x="15671" y="21983"/>
                  </a:lnTo>
                </a:path>
                <a:path w="24130" h="22225">
                  <a:moveTo>
                    <a:pt x="15862" y="21983"/>
                  </a:moveTo>
                  <a:lnTo>
                    <a:pt x="19634" y="21983"/>
                  </a:lnTo>
                </a:path>
                <a:path w="24130" h="22225">
                  <a:moveTo>
                    <a:pt x="19824" y="21983"/>
                  </a:moveTo>
                  <a:lnTo>
                    <a:pt x="23596" y="21983"/>
                  </a:lnTo>
                </a:path>
              </a:pathLst>
            </a:custGeom>
            <a:ln w="4847">
              <a:solidFill>
                <a:srgbClr val="221F1F"/>
              </a:solidFill>
            </a:ln>
          </p:spPr>
          <p:txBody>
            <a:bodyPr wrap="square" lIns="0" tIns="0" rIns="0" bIns="0" rtlCol="0"/>
            <a:lstStyle/>
            <a:p>
              <a:endParaRPr/>
            </a:p>
          </p:txBody>
        </p:sp>
        <p:sp>
          <p:nvSpPr>
            <p:cNvPr id="956" name="object 956"/>
            <p:cNvSpPr/>
            <p:nvPr/>
          </p:nvSpPr>
          <p:spPr>
            <a:xfrm>
              <a:off x="1106678" y="2708351"/>
              <a:ext cx="24130" cy="13335"/>
            </a:xfrm>
            <a:custGeom>
              <a:avLst/>
              <a:gdLst/>
              <a:ahLst/>
              <a:cxnLst/>
              <a:rect l="l" t="t" r="r" b="b"/>
              <a:pathLst>
                <a:path w="24130" h="13335">
                  <a:moveTo>
                    <a:pt x="0" y="0"/>
                  </a:moveTo>
                  <a:lnTo>
                    <a:pt x="3771" y="0"/>
                  </a:lnTo>
                </a:path>
                <a:path w="24130" h="13335">
                  <a:moveTo>
                    <a:pt x="3962" y="0"/>
                  </a:moveTo>
                  <a:lnTo>
                    <a:pt x="7734" y="0"/>
                  </a:lnTo>
                </a:path>
                <a:path w="24130" h="13335">
                  <a:moveTo>
                    <a:pt x="7924" y="0"/>
                  </a:moveTo>
                  <a:lnTo>
                    <a:pt x="11696" y="0"/>
                  </a:lnTo>
                </a:path>
                <a:path w="24130" h="13335">
                  <a:moveTo>
                    <a:pt x="11899" y="0"/>
                  </a:moveTo>
                  <a:lnTo>
                    <a:pt x="15671" y="0"/>
                  </a:lnTo>
                </a:path>
                <a:path w="24130" h="13335">
                  <a:moveTo>
                    <a:pt x="15862" y="0"/>
                  </a:moveTo>
                  <a:lnTo>
                    <a:pt x="19634" y="0"/>
                  </a:lnTo>
                </a:path>
                <a:path w="24130" h="13335">
                  <a:moveTo>
                    <a:pt x="19824" y="0"/>
                  </a:moveTo>
                  <a:lnTo>
                    <a:pt x="23596" y="0"/>
                  </a:lnTo>
                </a:path>
                <a:path w="24130" h="13335">
                  <a:moveTo>
                    <a:pt x="0" y="13195"/>
                  </a:moveTo>
                  <a:lnTo>
                    <a:pt x="3771" y="13195"/>
                  </a:lnTo>
                </a:path>
                <a:path w="24130" h="13335">
                  <a:moveTo>
                    <a:pt x="3962" y="13195"/>
                  </a:moveTo>
                  <a:lnTo>
                    <a:pt x="7734" y="13195"/>
                  </a:lnTo>
                </a:path>
                <a:path w="24130" h="13335">
                  <a:moveTo>
                    <a:pt x="7924" y="13195"/>
                  </a:moveTo>
                  <a:lnTo>
                    <a:pt x="11696" y="13195"/>
                  </a:lnTo>
                </a:path>
                <a:path w="24130" h="13335">
                  <a:moveTo>
                    <a:pt x="11899" y="13195"/>
                  </a:moveTo>
                  <a:lnTo>
                    <a:pt x="15671" y="13195"/>
                  </a:lnTo>
                </a:path>
                <a:path w="24130" h="13335">
                  <a:moveTo>
                    <a:pt x="15862" y="13195"/>
                  </a:moveTo>
                  <a:lnTo>
                    <a:pt x="19634" y="13195"/>
                  </a:lnTo>
                </a:path>
                <a:path w="24130" h="13335">
                  <a:moveTo>
                    <a:pt x="19824" y="13195"/>
                  </a:moveTo>
                  <a:lnTo>
                    <a:pt x="23596" y="13195"/>
                  </a:lnTo>
                </a:path>
              </a:pathLst>
            </a:custGeom>
            <a:ln w="4850">
              <a:solidFill>
                <a:srgbClr val="221F1F"/>
              </a:solidFill>
            </a:ln>
          </p:spPr>
          <p:txBody>
            <a:bodyPr wrap="square" lIns="0" tIns="0" rIns="0" bIns="0" rtlCol="0"/>
            <a:lstStyle/>
            <a:p>
              <a:endParaRPr/>
            </a:p>
          </p:txBody>
        </p:sp>
        <p:sp>
          <p:nvSpPr>
            <p:cNvPr id="957" name="object 957"/>
            <p:cNvSpPr/>
            <p:nvPr/>
          </p:nvSpPr>
          <p:spPr>
            <a:xfrm>
              <a:off x="1126502" y="271274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958" name="object 958"/>
            <p:cNvSpPr/>
            <p:nvPr/>
          </p:nvSpPr>
          <p:spPr>
            <a:xfrm>
              <a:off x="1126502" y="2717152"/>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959" name="object 959"/>
            <p:cNvSpPr/>
            <p:nvPr/>
          </p:nvSpPr>
          <p:spPr>
            <a:xfrm>
              <a:off x="1126502" y="2730347"/>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960" name="object 960"/>
            <p:cNvSpPr/>
            <p:nvPr/>
          </p:nvSpPr>
          <p:spPr>
            <a:xfrm>
              <a:off x="1126502" y="2695168"/>
              <a:ext cx="8255" cy="40005"/>
            </a:xfrm>
            <a:custGeom>
              <a:avLst/>
              <a:gdLst/>
              <a:ahLst/>
              <a:cxnLst/>
              <a:rect l="l" t="t" r="r" b="b"/>
              <a:pathLst>
                <a:path w="8255" h="40005">
                  <a:moveTo>
                    <a:pt x="0" y="39573"/>
                  </a:moveTo>
                  <a:lnTo>
                    <a:pt x="3771" y="39573"/>
                  </a:lnTo>
                </a:path>
                <a:path w="8255" h="40005">
                  <a:moveTo>
                    <a:pt x="3924" y="0"/>
                  </a:moveTo>
                  <a:lnTo>
                    <a:pt x="7696" y="0"/>
                  </a:lnTo>
                </a:path>
                <a:path w="8255" h="40005">
                  <a:moveTo>
                    <a:pt x="3924" y="4381"/>
                  </a:moveTo>
                  <a:lnTo>
                    <a:pt x="7696" y="4381"/>
                  </a:lnTo>
                </a:path>
              </a:pathLst>
            </a:custGeom>
            <a:ln w="4852">
              <a:solidFill>
                <a:srgbClr val="221F1F"/>
              </a:solidFill>
            </a:ln>
          </p:spPr>
          <p:txBody>
            <a:bodyPr wrap="square" lIns="0" tIns="0" rIns="0" bIns="0" rtlCol="0"/>
            <a:lstStyle/>
            <a:p>
              <a:endParaRPr/>
            </a:p>
          </p:txBody>
        </p:sp>
        <p:sp>
          <p:nvSpPr>
            <p:cNvPr id="961" name="object 961"/>
            <p:cNvSpPr/>
            <p:nvPr/>
          </p:nvSpPr>
          <p:spPr>
            <a:xfrm>
              <a:off x="1130427" y="2703957"/>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962" name="object 962"/>
            <p:cNvSpPr/>
            <p:nvPr/>
          </p:nvSpPr>
          <p:spPr>
            <a:xfrm>
              <a:off x="1130427" y="2708351"/>
              <a:ext cx="3810" cy="0"/>
            </a:xfrm>
            <a:custGeom>
              <a:avLst/>
              <a:gdLst/>
              <a:ahLst/>
              <a:cxnLst/>
              <a:rect l="l" t="t" r="r" b="b"/>
              <a:pathLst>
                <a:path w="3809">
                  <a:moveTo>
                    <a:pt x="0" y="0"/>
                  </a:moveTo>
                  <a:lnTo>
                    <a:pt x="3771" y="0"/>
                  </a:lnTo>
                </a:path>
              </a:pathLst>
            </a:custGeom>
            <a:ln w="4837">
              <a:solidFill>
                <a:srgbClr val="221F1F"/>
              </a:solidFill>
            </a:ln>
          </p:spPr>
          <p:txBody>
            <a:bodyPr wrap="square" lIns="0" tIns="0" rIns="0" bIns="0" rtlCol="0"/>
            <a:lstStyle/>
            <a:p>
              <a:endParaRPr/>
            </a:p>
          </p:txBody>
        </p:sp>
        <p:sp>
          <p:nvSpPr>
            <p:cNvPr id="963" name="object 963"/>
            <p:cNvSpPr/>
            <p:nvPr/>
          </p:nvSpPr>
          <p:spPr>
            <a:xfrm>
              <a:off x="1130427" y="271274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964" name="object 964"/>
            <p:cNvSpPr/>
            <p:nvPr/>
          </p:nvSpPr>
          <p:spPr>
            <a:xfrm>
              <a:off x="1130427" y="2717152"/>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965" name="object 965"/>
            <p:cNvSpPr/>
            <p:nvPr/>
          </p:nvSpPr>
          <p:spPr>
            <a:xfrm>
              <a:off x="1130427" y="2721546"/>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966" name="object 966"/>
            <p:cNvSpPr/>
            <p:nvPr/>
          </p:nvSpPr>
          <p:spPr>
            <a:xfrm>
              <a:off x="1130427" y="272594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967" name="object 967"/>
            <p:cNvSpPr/>
            <p:nvPr/>
          </p:nvSpPr>
          <p:spPr>
            <a:xfrm>
              <a:off x="1130427" y="2730347"/>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968" name="object 968"/>
            <p:cNvSpPr/>
            <p:nvPr/>
          </p:nvSpPr>
          <p:spPr>
            <a:xfrm>
              <a:off x="1130427" y="2695168"/>
              <a:ext cx="8255" cy="40005"/>
            </a:xfrm>
            <a:custGeom>
              <a:avLst/>
              <a:gdLst/>
              <a:ahLst/>
              <a:cxnLst/>
              <a:rect l="l" t="t" r="r" b="b"/>
              <a:pathLst>
                <a:path w="8255" h="40005">
                  <a:moveTo>
                    <a:pt x="0" y="39573"/>
                  </a:moveTo>
                  <a:lnTo>
                    <a:pt x="3771" y="39573"/>
                  </a:lnTo>
                </a:path>
                <a:path w="8255" h="40005">
                  <a:moveTo>
                    <a:pt x="3962" y="0"/>
                  </a:moveTo>
                  <a:lnTo>
                    <a:pt x="7746" y="0"/>
                  </a:lnTo>
                </a:path>
                <a:path w="8255" h="40005">
                  <a:moveTo>
                    <a:pt x="3962" y="4381"/>
                  </a:moveTo>
                  <a:lnTo>
                    <a:pt x="7746" y="4381"/>
                  </a:lnTo>
                </a:path>
              </a:pathLst>
            </a:custGeom>
            <a:ln w="4852">
              <a:solidFill>
                <a:srgbClr val="221F1F"/>
              </a:solidFill>
            </a:ln>
          </p:spPr>
          <p:txBody>
            <a:bodyPr wrap="square" lIns="0" tIns="0" rIns="0" bIns="0" rtlCol="0"/>
            <a:lstStyle/>
            <a:p>
              <a:endParaRPr/>
            </a:p>
          </p:txBody>
        </p:sp>
        <p:sp>
          <p:nvSpPr>
            <p:cNvPr id="969" name="object 969"/>
            <p:cNvSpPr/>
            <p:nvPr/>
          </p:nvSpPr>
          <p:spPr>
            <a:xfrm>
              <a:off x="1134389" y="2703957"/>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970" name="object 970"/>
            <p:cNvSpPr/>
            <p:nvPr/>
          </p:nvSpPr>
          <p:spPr>
            <a:xfrm>
              <a:off x="1134389" y="2708351"/>
              <a:ext cx="3810" cy="0"/>
            </a:xfrm>
            <a:custGeom>
              <a:avLst/>
              <a:gdLst/>
              <a:ahLst/>
              <a:cxnLst/>
              <a:rect l="l" t="t" r="r" b="b"/>
              <a:pathLst>
                <a:path w="3809">
                  <a:moveTo>
                    <a:pt x="0" y="0"/>
                  </a:moveTo>
                  <a:lnTo>
                    <a:pt x="3784" y="0"/>
                  </a:lnTo>
                </a:path>
              </a:pathLst>
            </a:custGeom>
            <a:ln w="4837">
              <a:solidFill>
                <a:srgbClr val="221F1F"/>
              </a:solidFill>
            </a:ln>
          </p:spPr>
          <p:txBody>
            <a:bodyPr wrap="square" lIns="0" tIns="0" rIns="0" bIns="0" rtlCol="0"/>
            <a:lstStyle/>
            <a:p>
              <a:endParaRPr/>
            </a:p>
          </p:txBody>
        </p:sp>
        <p:sp>
          <p:nvSpPr>
            <p:cNvPr id="971" name="object 971"/>
            <p:cNvSpPr/>
            <p:nvPr/>
          </p:nvSpPr>
          <p:spPr>
            <a:xfrm>
              <a:off x="1134389" y="2712745"/>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972" name="object 972"/>
            <p:cNvSpPr/>
            <p:nvPr/>
          </p:nvSpPr>
          <p:spPr>
            <a:xfrm>
              <a:off x="1134389" y="2717152"/>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973" name="object 973"/>
            <p:cNvSpPr/>
            <p:nvPr/>
          </p:nvSpPr>
          <p:spPr>
            <a:xfrm>
              <a:off x="1134389" y="2721546"/>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974" name="object 974"/>
            <p:cNvSpPr/>
            <p:nvPr/>
          </p:nvSpPr>
          <p:spPr>
            <a:xfrm>
              <a:off x="1134389" y="2725940"/>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975" name="object 975"/>
            <p:cNvSpPr/>
            <p:nvPr/>
          </p:nvSpPr>
          <p:spPr>
            <a:xfrm>
              <a:off x="1134389" y="2730347"/>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976" name="object 976"/>
            <p:cNvSpPr/>
            <p:nvPr/>
          </p:nvSpPr>
          <p:spPr>
            <a:xfrm>
              <a:off x="1134389" y="2695168"/>
              <a:ext cx="8255" cy="40005"/>
            </a:xfrm>
            <a:custGeom>
              <a:avLst/>
              <a:gdLst/>
              <a:ahLst/>
              <a:cxnLst/>
              <a:rect l="l" t="t" r="r" b="b"/>
              <a:pathLst>
                <a:path w="8255" h="40005">
                  <a:moveTo>
                    <a:pt x="0" y="39573"/>
                  </a:moveTo>
                  <a:lnTo>
                    <a:pt x="3784" y="39573"/>
                  </a:lnTo>
                </a:path>
                <a:path w="8255" h="40005">
                  <a:moveTo>
                    <a:pt x="3962" y="0"/>
                  </a:moveTo>
                  <a:lnTo>
                    <a:pt x="7734" y="0"/>
                  </a:lnTo>
                </a:path>
              </a:pathLst>
            </a:custGeom>
            <a:ln w="4852">
              <a:solidFill>
                <a:srgbClr val="221F1F"/>
              </a:solidFill>
            </a:ln>
          </p:spPr>
          <p:txBody>
            <a:bodyPr wrap="square" lIns="0" tIns="0" rIns="0" bIns="0" rtlCol="0"/>
            <a:lstStyle/>
            <a:p>
              <a:endParaRPr/>
            </a:p>
          </p:txBody>
        </p:sp>
        <p:sp>
          <p:nvSpPr>
            <p:cNvPr id="977" name="object 977"/>
            <p:cNvSpPr/>
            <p:nvPr/>
          </p:nvSpPr>
          <p:spPr>
            <a:xfrm>
              <a:off x="1138351" y="271274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978" name="object 978"/>
            <p:cNvSpPr/>
            <p:nvPr/>
          </p:nvSpPr>
          <p:spPr>
            <a:xfrm>
              <a:off x="1138351" y="2717152"/>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979" name="object 979"/>
            <p:cNvSpPr/>
            <p:nvPr/>
          </p:nvSpPr>
          <p:spPr>
            <a:xfrm>
              <a:off x="1138351" y="2730347"/>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980" name="object 980"/>
            <p:cNvSpPr/>
            <p:nvPr/>
          </p:nvSpPr>
          <p:spPr>
            <a:xfrm>
              <a:off x="1138351" y="2695168"/>
              <a:ext cx="8255" cy="40005"/>
            </a:xfrm>
            <a:custGeom>
              <a:avLst/>
              <a:gdLst/>
              <a:ahLst/>
              <a:cxnLst/>
              <a:rect l="l" t="t" r="r" b="b"/>
              <a:pathLst>
                <a:path w="8255" h="40005">
                  <a:moveTo>
                    <a:pt x="0" y="39573"/>
                  </a:moveTo>
                  <a:lnTo>
                    <a:pt x="3771" y="39573"/>
                  </a:lnTo>
                </a:path>
                <a:path w="8255" h="40005">
                  <a:moveTo>
                    <a:pt x="3962" y="0"/>
                  </a:moveTo>
                  <a:lnTo>
                    <a:pt x="7746" y="0"/>
                  </a:lnTo>
                </a:path>
              </a:pathLst>
            </a:custGeom>
            <a:ln w="4852">
              <a:solidFill>
                <a:srgbClr val="221F1F"/>
              </a:solidFill>
            </a:ln>
          </p:spPr>
          <p:txBody>
            <a:bodyPr wrap="square" lIns="0" tIns="0" rIns="0" bIns="0" rtlCol="0"/>
            <a:lstStyle/>
            <a:p>
              <a:endParaRPr/>
            </a:p>
          </p:txBody>
        </p:sp>
        <p:sp>
          <p:nvSpPr>
            <p:cNvPr id="981" name="object 981"/>
            <p:cNvSpPr/>
            <p:nvPr/>
          </p:nvSpPr>
          <p:spPr>
            <a:xfrm>
              <a:off x="1142314" y="2712745"/>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982" name="object 982"/>
            <p:cNvSpPr/>
            <p:nvPr/>
          </p:nvSpPr>
          <p:spPr>
            <a:xfrm>
              <a:off x="1142314" y="2717152"/>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983" name="object 983"/>
            <p:cNvSpPr/>
            <p:nvPr/>
          </p:nvSpPr>
          <p:spPr>
            <a:xfrm>
              <a:off x="1142314" y="2730347"/>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984" name="object 984"/>
            <p:cNvSpPr/>
            <p:nvPr/>
          </p:nvSpPr>
          <p:spPr>
            <a:xfrm>
              <a:off x="1142314" y="2695168"/>
              <a:ext cx="8255" cy="40005"/>
            </a:xfrm>
            <a:custGeom>
              <a:avLst/>
              <a:gdLst/>
              <a:ahLst/>
              <a:cxnLst/>
              <a:rect l="l" t="t" r="r" b="b"/>
              <a:pathLst>
                <a:path w="8255" h="40005">
                  <a:moveTo>
                    <a:pt x="0" y="39573"/>
                  </a:moveTo>
                  <a:lnTo>
                    <a:pt x="3784" y="39573"/>
                  </a:lnTo>
                </a:path>
                <a:path w="8255" h="40005">
                  <a:moveTo>
                    <a:pt x="3975" y="0"/>
                  </a:moveTo>
                  <a:lnTo>
                    <a:pt x="7759" y="0"/>
                  </a:lnTo>
                </a:path>
              </a:pathLst>
            </a:custGeom>
            <a:ln w="4852">
              <a:solidFill>
                <a:srgbClr val="221F1F"/>
              </a:solidFill>
            </a:ln>
          </p:spPr>
          <p:txBody>
            <a:bodyPr wrap="square" lIns="0" tIns="0" rIns="0" bIns="0" rtlCol="0"/>
            <a:lstStyle/>
            <a:p>
              <a:endParaRPr/>
            </a:p>
          </p:txBody>
        </p:sp>
        <p:sp>
          <p:nvSpPr>
            <p:cNvPr id="985" name="object 985"/>
            <p:cNvSpPr/>
            <p:nvPr/>
          </p:nvSpPr>
          <p:spPr>
            <a:xfrm>
              <a:off x="1146289" y="2712745"/>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986" name="object 986"/>
            <p:cNvSpPr/>
            <p:nvPr/>
          </p:nvSpPr>
          <p:spPr>
            <a:xfrm>
              <a:off x="1146289" y="2717152"/>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987" name="object 987"/>
            <p:cNvSpPr/>
            <p:nvPr/>
          </p:nvSpPr>
          <p:spPr>
            <a:xfrm>
              <a:off x="1146289" y="2730347"/>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988" name="object 988"/>
            <p:cNvSpPr/>
            <p:nvPr/>
          </p:nvSpPr>
          <p:spPr>
            <a:xfrm>
              <a:off x="1146289" y="2695168"/>
              <a:ext cx="8255" cy="40005"/>
            </a:xfrm>
            <a:custGeom>
              <a:avLst/>
              <a:gdLst/>
              <a:ahLst/>
              <a:cxnLst/>
              <a:rect l="l" t="t" r="r" b="b"/>
              <a:pathLst>
                <a:path w="8255" h="40005">
                  <a:moveTo>
                    <a:pt x="0" y="39573"/>
                  </a:moveTo>
                  <a:lnTo>
                    <a:pt x="3784" y="39573"/>
                  </a:lnTo>
                </a:path>
                <a:path w="8255" h="40005">
                  <a:moveTo>
                    <a:pt x="3962" y="0"/>
                  </a:moveTo>
                  <a:lnTo>
                    <a:pt x="7734" y="0"/>
                  </a:lnTo>
                </a:path>
              </a:pathLst>
            </a:custGeom>
            <a:ln w="4852">
              <a:solidFill>
                <a:srgbClr val="221F1F"/>
              </a:solidFill>
            </a:ln>
          </p:spPr>
          <p:txBody>
            <a:bodyPr wrap="square" lIns="0" tIns="0" rIns="0" bIns="0" rtlCol="0"/>
            <a:lstStyle/>
            <a:p>
              <a:endParaRPr/>
            </a:p>
          </p:txBody>
        </p:sp>
        <p:sp>
          <p:nvSpPr>
            <p:cNvPr id="989" name="object 989"/>
            <p:cNvSpPr/>
            <p:nvPr/>
          </p:nvSpPr>
          <p:spPr>
            <a:xfrm>
              <a:off x="1150251" y="271274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990" name="object 990"/>
            <p:cNvSpPr/>
            <p:nvPr/>
          </p:nvSpPr>
          <p:spPr>
            <a:xfrm>
              <a:off x="1150251" y="2717152"/>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991" name="object 991"/>
            <p:cNvSpPr/>
            <p:nvPr/>
          </p:nvSpPr>
          <p:spPr>
            <a:xfrm>
              <a:off x="1150251" y="2730347"/>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992" name="object 992"/>
            <p:cNvSpPr/>
            <p:nvPr/>
          </p:nvSpPr>
          <p:spPr>
            <a:xfrm>
              <a:off x="1150251" y="2695168"/>
              <a:ext cx="8255" cy="40005"/>
            </a:xfrm>
            <a:custGeom>
              <a:avLst/>
              <a:gdLst/>
              <a:ahLst/>
              <a:cxnLst/>
              <a:rect l="l" t="t" r="r" b="b"/>
              <a:pathLst>
                <a:path w="8255" h="40005">
                  <a:moveTo>
                    <a:pt x="0" y="39573"/>
                  </a:moveTo>
                  <a:lnTo>
                    <a:pt x="3771" y="39573"/>
                  </a:lnTo>
                </a:path>
                <a:path w="8255" h="40005">
                  <a:moveTo>
                    <a:pt x="3962" y="0"/>
                  </a:moveTo>
                  <a:lnTo>
                    <a:pt x="7746" y="0"/>
                  </a:lnTo>
                </a:path>
              </a:pathLst>
            </a:custGeom>
            <a:ln w="4852">
              <a:solidFill>
                <a:srgbClr val="221F1F"/>
              </a:solidFill>
            </a:ln>
          </p:spPr>
          <p:txBody>
            <a:bodyPr wrap="square" lIns="0" tIns="0" rIns="0" bIns="0" rtlCol="0"/>
            <a:lstStyle/>
            <a:p>
              <a:endParaRPr/>
            </a:p>
          </p:txBody>
        </p:sp>
        <p:sp>
          <p:nvSpPr>
            <p:cNvPr id="993" name="object 993"/>
            <p:cNvSpPr/>
            <p:nvPr/>
          </p:nvSpPr>
          <p:spPr>
            <a:xfrm>
              <a:off x="1154214" y="2712745"/>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994" name="object 994"/>
            <p:cNvSpPr/>
            <p:nvPr/>
          </p:nvSpPr>
          <p:spPr>
            <a:xfrm>
              <a:off x="1154214" y="2717152"/>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995" name="object 995"/>
            <p:cNvSpPr/>
            <p:nvPr/>
          </p:nvSpPr>
          <p:spPr>
            <a:xfrm>
              <a:off x="1154214" y="2730347"/>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996" name="object 996"/>
            <p:cNvSpPr/>
            <p:nvPr/>
          </p:nvSpPr>
          <p:spPr>
            <a:xfrm>
              <a:off x="1138351" y="2695168"/>
              <a:ext cx="24130" cy="40005"/>
            </a:xfrm>
            <a:custGeom>
              <a:avLst/>
              <a:gdLst/>
              <a:ahLst/>
              <a:cxnLst/>
              <a:rect l="l" t="t" r="r" b="b"/>
              <a:pathLst>
                <a:path w="24130" h="40005">
                  <a:moveTo>
                    <a:pt x="15862" y="39573"/>
                  </a:moveTo>
                  <a:lnTo>
                    <a:pt x="19646" y="39573"/>
                  </a:lnTo>
                </a:path>
                <a:path w="24130" h="40005">
                  <a:moveTo>
                    <a:pt x="19812" y="0"/>
                  </a:moveTo>
                  <a:lnTo>
                    <a:pt x="23609" y="0"/>
                  </a:lnTo>
                </a:path>
                <a:path w="24130" h="40005">
                  <a:moveTo>
                    <a:pt x="0" y="4381"/>
                  </a:moveTo>
                  <a:lnTo>
                    <a:pt x="3771" y="4381"/>
                  </a:lnTo>
                </a:path>
                <a:path w="24130" h="40005">
                  <a:moveTo>
                    <a:pt x="3962" y="4381"/>
                  </a:moveTo>
                  <a:lnTo>
                    <a:pt x="7746" y="4381"/>
                  </a:lnTo>
                </a:path>
                <a:path w="24130" h="40005">
                  <a:moveTo>
                    <a:pt x="7937" y="4381"/>
                  </a:moveTo>
                  <a:lnTo>
                    <a:pt x="11722" y="4381"/>
                  </a:lnTo>
                </a:path>
                <a:path w="24130" h="40005">
                  <a:moveTo>
                    <a:pt x="11899" y="4381"/>
                  </a:moveTo>
                  <a:lnTo>
                    <a:pt x="15671" y="4381"/>
                  </a:lnTo>
                </a:path>
                <a:path w="24130" h="40005">
                  <a:moveTo>
                    <a:pt x="15862" y="4381"/>
                  </a:moveTo>
                  <a:lnTo>
                    <a:pt x="19646" y="4381"/>
                  </a:lnTo>
                </a:path>
                <a:path w="24130" h="40005">
                  <a:moveTo>
                    <a:pt x="19812" y="4381"/>
                  </a:moveTo>
                  <a:lnTo>
                    <a:pt x="23609" y="4381"/>
                  </a:lnTo>
                </a:path>
              </a:pathLst>
            </a:custGeom>
            <a:ln w="4852">
              <a:solidFill>
                <a:srgbClr val="221F1F"/>
              </a:solidFill>
            </a:ln>
          </p:spPr>
          <p:txBody>
            <a:bodyPr wrap="square" lIns="0" tIns="0" rIns="0" bIns="0" rtlCol="0"/>
            <a:lstStyle/>
            <a:p>
              <a:endParaRPr/>
            </a:p>
          </p:txBody>
        </p:sp>
        <p:sp>
          <p:nvSpPr>
            <p:cNvPr id="997" name="object 997"/>
            <p:cNvSpPr/>
            <p:nvPr/>
          </p:nvSpPr>
          <p:spPr>
            <a:xfrm>
              <a:off x="1138351" y="2703957"/>
              <a:ext cx="24130" cy="22225"/>
            </a:xfrm>
            <a:custGeom>
              <a:avLst/>
              <a:gdLst/>
              <a:ahLst/>
              <a:cxnLst/>
              <a:rect l="l" t="t" r="r" b="b"/>
              <a:pathLst>
                <a:path w="24130" h="22225">
                  <a:moveTo>
                    <a:pt x="0" y="0"/>
                  </a:moveTo>
                  <a:lnTo>
                    <a:pt x="3771" y="0"/>
                  </a:lnTo>
                </a:path>
                <a:path w="24130" h="22225">
                  <a:moveTo>
                    <a:pt x="3962" y="0"/>
                  </a:moveTo>
                  <a:lnTo>
                    <a:pt x="7746" y="0"/>
                  </a:lnTo>
                </a:path>
                <a:path w="24130" h="22225">
                  <a:moveTo>
                    <a:pt x="7937" y="0"/>
                  </a:moveTo>
                  <a:lnTo>
                    <a:pt x="11722" y="0"/>
                  </a:lnTo>
                </a:path>
                <a:path w="24130" h="22225">
                  <a:moveTo>
                    <a:pt x="11899" y="0"/>
                  </a:moveTo>
                  <a:lnTo>
                    <a:pt x="15671" y="0"/>
                  </a:lnTo>
                </a:path>
                <a:path w="24130" h="22225">
                  <a:moveTo>
                    <a:pt x="15862" y="0"/>
                  </a:moveTo>
                  <a:lnTo>
                    <a:pt x="19646" y="0"/>
                  </a:lnTo>
                </a:path>
                <a:path w="24130" h="22225">
                  <a:moveTo>
                    <a:pt x="19812" y="0"/>
                  </a:moveTo>
                  <a:lnTo>
                    <a:pt x="23609" y="0"/>
                  </a:lnTo>
                </a:path>
                <a:path w="24130" h="22225">
                  <a:moveTo>
                    <a:pt x="0" y="21983"/>
                  </a:moveTo>
                  <a:lnTo>
                    <a:pt x="3771" y="21983"/>
                  </a:lnTo>
                </a:path>
                <a:path w="24130" h="22225">
                  <a:moveTo>
                    <a:pt x="3962" y="21983"/>
                  </a:moveTo>
                  <a:lnTo>
                    <a:pt x="7746" y="21983"/>
                  </a:lnTo>
                </a:path>
                <a:path w="24130" h="22225">
                  <a:moveTo>
                    <a:pt x="7937" y="21983"/>
                  </a:moveTo>
                  <a:lnTo>
                    <a:pt x="11722" y="21983"/>
                  </a:lnTo>
                </a:path>
                <a:path w="24130" h="22225">
                  <a:moveTo>
                    <a:pt x="11899" y="21983"/>
                  </a:moveTo>
                  <a:lnTo>
                    <a:pt x="15671" y="21983"/>
                  </a:lnTo>
                </a:path>
                <a:path w="24130" h="22225">
                  <a:moveTo>
                    <a:pt x="15862" y="21983"/>
                  </a:moveTo>
                  <a:lnTo>
                    <a:pt x="19646" y="21983"/>
                  </a:lnTo>
                </a:path>
                <a:path w="24130" h="22225">
                  <a:moveTo>
                    <a:pt x="19812" y="21983"/>
                  </a:moveTo>
                  <a:lnTo>
                    <a:pt x="23609" y="21983"/>
                  </a:lnTo>
                </a:path>
              </a:pathLst>
            </a:custGeom>
            <a:ln w="4847">
              <a:solidFill>
                <a:srgbClr val="221F1F"/>
              </a:solidFill>
            </a:ln>
          </p:spPr>
          <p:txBody>
            <a:bodyPr wrap="square" lIns="0" tIns="0" rIns="0" bIns="0" rtlCol="0"/>
            <a:lstStyle/>
            <a:p>
              <a:endParaRPr/>
            </a:p>
          </p:txBody>
        </p:sp>
        <p:sp>
          <p:nvSpPr>
            <p:cNvPr id="998" name="object 998"/>
            <p:cNvSpPr/>
            <p:nvPr/>
          </p:nvSpPr>
          <p:spPr>
            <a:xfrm>
              <a:off x="1138351" y="2708351"/>
              <a:ext cx="24130" cy="13335"/>
            </a:xfrm>
            <a:custGeom>
              <a:avLst/>
              <a:gdLst/>
              <a:ahLst/>
              <a:cxnLst/>
              <a:rect l="l" t="t" r="r" b="b"/>
              <a:pathLst>
                <a:path w="24130" h="13335">
                  <a:moveTo>
                    <a:pt x="0" y="0"/>
                  </a:moveTo>
                  <a:lnTo>
                    <a:pt x="3771" y="0"/>
                  </a:lnTo>
                </a:path>
                <a:path w="24130" h="13335">
                  <a:moveTo>
                    <a:pt x="3962" y="0"/>
                  </a:moveTo>
                  <a:lnTo>
                    <a:pt x="7746" y="0"/>
                  </a:lnTo>
                </a:path>
                <a:path w="24130" h="13335">
                  <a:moveTo>
                    <a:pt x="7937" y="0"/>
                  </a:moveTo>
                  <a:lnTo>
                    <a:pt x="11722" y="0"/>
                  </a:lnTo>
                </a:path>
                <a:path w="24130" h="13335">
                  <a:moveTo>
                    <a:pt x="11899" y="0"/>
                  </a:moveTo>
                  <a:lnTo>
                    <a:pt x="15671" y="0"/>
                  </a:lnTo>
                </a:path>
                <a:path w="24130" h="13335">
                  <a:moveTo>
                    <a:pt x="15862" y="0"/>
                  </a:moveTo>
                  <a:lnTo>
                    <a:pt x="19646" y="0"/>
                  </a:lnTo>
                </a:path>
                <a:path w="24130" h="13335">
                  <a:moveTo>
                    <a:pt x="19812" y="0"/>
                  </a:moveTo>
                  <a:lnTo>
                    <a:pt x="23609" y="0"/>
                  </a:lnTo>
                </a:path>
                <a:path w="24130" h="13335">
                  <a:moveTo>
                    <a:pt x="0" y="13195"/>
                  </a:moveTo>
                  <a:lnTo>
                    <a:pt x="3771" y="13195"/>
                  </a:lnTo>
                </a:path>
                <a:path w="24130" h="13335">
                  <a:moveTo>
                    <a:pt x="3962" y="13195"/>
                  </a:moveTo>
                  <a:lnTo>
                    <a:pt x="7746" y="13195"/>
                  </a:lnTo>
                </a:path>
                <a:path w="24130" h="13335">
                  <a:moveTo>
                    <a:pt x="7937" y="13195"/>
                  </a:moveTo>
                  <a:lnTo>
                    <a:pt x="11722" y="13195"/>
                  </a:lnTo>
                </a:path>
                <a:path w="24130" h="13335">
                  <a:moveTo>
                    <a:pt x="11899" y="13195"/>
                  </a:moveTo>
                  <a:lnTo>
                    <a:pt x="15671" y="13195"/>
                  </a:lnTo>
                </a:path>
                <a:path w="24130" h="13335">
                  <a:moveTo>
                    <a:pt x="15862" y="13195"/>
                  </a:moveTo>
                  <a:lnTo>
                    <a:pt x="19646" y="13195"/>
                  </a:lnTo>
                </a:path>
                <a:path w="24130" h="13335">
                  <a:moveTo>
                    <a:pt x="19812" y="13195"/>
                  </a:moveTo>
                  <a:lnTo>
                    <a:pt x="23609" y="13195"/>
                  </a:lnTo>
                </a:path>
              </a:pathLst>
            </a:custGeom>
            <a:ln w="4850">
              <a:solidFill>
                <a:srgbClr val="221F1F"/>
              </a:solidFill>
            </a:ln>
          </p:spPr>
          <p:txBody>
            <a:bodyPr wrap="square" lIns="0" tIns="0" rIns="0" bIns="0" rtlCol="0"/>
            <a:lstStyle/>
            <a:p>
              <a:endParaRPr/>
            </a:p>
          </p:txBody>
        </p:sp>
        <p:sp>
          <p:nvSpPr>
            <p:cNvPr id="999" name="object 999"/>
            <p:cNvSpPr/>
            <p:nvPr/>
          </p:nvSpPr>
          <p:spPr>
            <a:xfrm>
              <a:off x="1158163" y="2712745"/>
              <a:ext cx="3810" cy="0"/>
            </a:xfrm>
            <a:custGeom>
              <a:avLst/>
              <a:gdLst/>
              <a:ahLst/>
              <a:cxnLst/>
              <a:rect l="l" t="t" r="r" b="b"/>
              <a:pathLst>
                <a:path w="3809">
                  <a:moveTo>
                    <a:pt x="0" y="0"/>
                  </a:moveTo>
                  <a:lnTo>
                    <a:pt x="3797" y="0"/>
                  </a:lnTo>
                </a:path>
              </a:pathLst>
            </a:custGeom>
            <a:ln w="4847">
              <a:solidFill>
                <a:srgbClr val="221F1F"/>
              </a:solidFill>
            </a:ln>
          </p:spPr>
          <p:txBody>
            <a:bodyPr wrap="square" lIns="0" tIns="0" rIns="0" bIns="0" rtlCol="0"/>
            <a:lstStyle/>
            <a:p>
              <a:endParaRPr/>
            </a:p>
          </p:txBody>
        </p:sp>
        <p:sp>
          <p:nvSpPr>
            <p:cNvPr id="1000" name="object 1000"/>
            <p:cNvSpPr/>
            <p:nvPr/>
          </p:nvSpPr>
          <p:spPr>
            <a:xfrm>
              <a:off x="1158163" y="2717152"/>
              <a:ext cx="3810" cy="0"/>
            </a:xfrm>
            <a:custGeom>
              <a:avLst/>
              <a:gdLst/>
              <a:ahLst/>
              <a:cxnLst/>
              <a:rect l="l" t="t" r="r" b="b"/>
              <a:pathLst>
                <a:path w="3809">
                  <a:moveTo>
                    <a:pt x="0" y="0"/>
                  </a:moveTo>
                  <a:lnTo>
                    <a:pt x="3797" y="0"/>
                  </a:lnTo>
                </a:path>
              </a:pathLst>
            </a:custGeom>
            <a:ln w="4852">
              <a:solidFill>
                <a:srgbClr val="221F1F"/>
              </a:solidFill>
            </a:ln>
          </p:spPr>
          <p:txBody>
            <a:bodyPr wrap="square" lIns="0" tIns="0" rIns="0" bIns="0" rtlCol="0"/>
            <a:lstStyle/>
            <a:p>
              <a:endParaRPr/>
            </a:p>
          </p:txBody>
        </p:sp>
        <p:sp>
          <p:nvSpPr>
            <p:cNvPr id="1001" name="object 1001"/>
            <p:cNvSpPr/>
            <p:nvPr/>
          </p:nvSpPr>
          <p:spPr>
            <a:xfrm>
              <a:off x="1158163" y="2730347"/>
              <a:ext cx="3810" cy="0"/>
            </a:xfrm>
            <a:custGeom>
              <a:avLst/>
              <a:gdLst/>
              <a:ahLst/>
              <a:cxnLst/>
              <a:rect l="l" t="t" r="r" b="b"/>
              <a:pathLst>
                <a:path w="3809">
                  <a:moveTo>
                    <a:pt x="0" y="0"/>
                  </a:moveTo>
                  <a:lnTo>
                    <a:pt x="3797" y="0"/>
                  </a:lnTo>
                </a:path>
              </a:pathLst>
            </a:custGeom>
            <a:ln w="4853">
              <a:solidFill>
                <a:srgbClr val="221F1F"/>
              </a:solidFill>
            </a:ln>
          </p:spPr>
          <p:txBody>
            <a:bodyPr wrap="square" lIns="0" tIns="0" rIns="0" bIns="0" rtlCol="0"/>
            <a:lstStyle/>
            <a:p>
              <a:endParaRPr/>
            </a:p>
          </p:txBody>
        </p:sp>
        <p:sp>
          <p:nvSpPr>
            <p:cNvPr id="1002" name="object 1002"/>
            <p:cNvSpPr/>
            <p:nvPr/>
          </p:nvSpPr>
          <p:spPr>
            <a:xfrm>
              <a:off x="1158163" y="2695168"/>
              <a:ext cx="8255" cy="40005"/>
            </a:xfrm>
            <a:custGeom>
              <a:avLst/>
              <a:gdLst/>
              <a:ahLst/>
              <a:cxnLst/>
              <a:rect l="l" t="t" r="r" b="b"/>
              <a:pathLst>
                <a:path w="8255" h="40005">
                  <a:moveTo>
                    <a:pt x="0" y="39573"/>
                  </a:moveTo>
                  <a:lnTo>
                    <a:pt x="3797" y="39573"/>
                  </a:lnTo>
                </a:path>
                <a:path w="8255" h="40005">
                  <a:moveTo>
                    <a:pt x="3937" y="0"/>
                  </a:moveTo>
                  <a:lnTo>
                    <a:pt x="7721" y="0"/>
                  </a:lnTo>
                </a:path>
                <a:path w="8255" h="40005">
                  <a:moveTo>
                    <a:pt x="3937" y="4381"/>
                  </a:moveTo>
                  <a:lnTo>
                    <a:pt x="7721" y="4381"/>
                  </a:lnTo>
                </a:path>
              </a:pathLst>
            </a:custGeom>
            <a:ln w="4852">
              <a:solidFill>
                <a:srgbClr val="221F1F"/>
              </a:solidFill>
            </a:ln>
          </p:spPr>
          <p:txBody>
            <a:bodyPr wrap="square" lIns="0" tIns="0" rIns="0" bIns="0" rtlCol="0"/>
            <a:lstStyle/>
            <a:p>
              <a:endParaRPr/>
            </a:p>
          </p:txBody>
        </p:sp>
        <p:sp>
          <p:nvSpPr>
            <p:cNvPr id="1003" name="object 1003"/>
            <p:cNvSpPr/>
            <p:nvPr/>
          </p:nvSpPr>
          <p:spPr>
            <a:xfrm>
              <a:off x="1162100" y="2703957"/>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004" name="object 1004"/>
            <p:cNvSpPr/>
            <p:nvPr/>
          </p:nvSpPr>
          <p:spPr>
            <a:xfrm>
              <a:off x="1162100" y="2708351"/>
              <a:ext cx="3810" cy="0"/>
            </a:xfrm>
            <a:custGeom>
              <a:avLst/>
              <a:gdLst/>
              <a:ahLst/>
              <a:cxnLst/>
              <a:rect l="l" t="t" r="r" b="b"/>
              <a:pathLst>
                <a:path w="3809">
                  <a:moveTo>
                    <a:pt x="0" y="0"/>
                  </a:moveTo>
                  <a:lnTo>
                    <a:pt x="3784" y="0"/>
                  </a:lnTo>
                </a:path>
              </a:pathLst>
            </a:custGeom>
            <a:ln w="4837">
              <a:solidFill>
                <a:srgbClr val="221F1F"/>
              </a:solidFill>
            </a:ln>
          </p:spPr>
          <p:txBody>
            <a:bodyPr wrap="square" lIns="0" tIns="0" rIns="0" bIns="0" rtlCol="0"/>
            <a:lstStyle/>
            <a:p>
              <a:endParaRPr/>
            </a:p>
          </p:txBody>
        </p:sp>
        <p:sp>
          <p:nvSpPr>
            <p:cNvPr id="1005" name="object 1005"/>
            <p:cNvSpPr/>
            <p:nvPr/>
          </p:nvSpPr>
          <p:spPr>
            <a:xfrm>
              <a:off x="1162100" y="2712745"/>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006" name="object 1006"/>
            <p:cNvSpPr/>
            <p:nvPr/>
          </p:nvSpPr>
          <p:spPr>
            <a:xfrm>
              <a:off x="1162100" y="2717152"/>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1007" name="object 1007"/>
            <p:cNvSpPr/>
            <p:nvPr/>
          </p:nvSpPr>
          <p:spPr>
            <a:xfrm>
              <a:off x="1162100" y="2721546"/>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1008" name="object 1008"/>
            <p:cNvSpPr/>
            <p:nvPr/>
          </p:nvSpPr>
          <p:spPr>
            <a:xfrm>
              <a:off x="1162100" y="2725940"/>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009" name="object 1009"/>
            <p:cNvSpPr/>
            <p:nvPr/>
          </p:nvSpPr>
          <p:spPr>
            <a:xfrm>
              <a:off x="1162100" y="2730347"/>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1010" name="object 1010"/>
            <p:cNvSpPr/>
            <p:nvPr/>
          </p:nvSpPr>
          <p:spPr>
            <a:xfrm>
              <a:off x="1162100" y="2695168"/>
              <a:ext cx="8255" cy="40005"/>
            </a:xfrm>
            <a:custGeom>
              <a:avLst/>
              <a:gdLst/>
              <a:ahLst/>
              <a:cxnLst/>
              <a:rect l="l" t="t" r="r" b="b"/>
              <a:pathLst>
                <a:path w="8255" h="40005">
                  <a:moveTo>
                    <a:pt x="0" y="39573"/>
                  </a:moveTo>
                  <a:lnTo>
                    <a:pt x="3784" y="39573"/>
                  </a:lnTo>
                </a:path>
                <a:path w="8255" h="40005">
                  <a:moveTo>
                    <a:pt x="3962" y="0"/>
                  </a:moveTo>
                  <a:lnTo>
                    <a:pt x="7746" y="0"/>
                  </a:lnTo>
                </a:path>
                <a:path w="8255" h="40005">
                  <a:moveTo>
                    <a:pt x="3962" y="4381"/>
                  </a:moveTo>
                  <a:lnTo>
                    <a:pt x="7746" y="4381"/>
                  </a:lnTo>
                </a:path>
              </a:pathLst>
            </a:custGeom>
            <a:ln w="4852">
              <a:solidFill>
                <a:srgbClr val="221F1F"/>
              </a:solidFill>
            </a:ln>
          </p:spPr>
          <p:txBody>
            <a:bodyPr wrap="square" lIns="0" tIns="0" rIns="0" bIns="0" rtlCol="0"/>
            <a:lstStyle/>
            <a:p>
              <a:endParaRPr/>
            </a:p>
          </p:txBody>
        </p:sp>
        <p:sp>
          <p:nvSpPr>
            <p:cNvPr id="1011" name="object 1011"/>
            <p:cNvSpPr/>
            <p:nvPr/>
          </p:nvSpPr>
          <p:spPr>
            <a:xfrm>
              <a:off x="1166063" y="2703957"/>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012" name="object 1012"/>
            <p:cNvSpPr/>
            <p:nvPr/>
          </p:nvSpPr>
          <p:spPr>
            <a:xfrm>
              <a:off x="1166063" y="2708351"/>
              <a:ext cx="3810" cy="0"/>
            </a:xfrm>
            <a:custGeom>
              <a:avLst/>
              <a:gdLst/>
              <a:ahLst/>
              <a:cxnLst/>
              <a:rect l="l" t="t" r="r" b="b"/>
              <a:pathLst>
                <a:path w="3809">
                  <a:moveTo>
                    <a:pt x="0" y="0"/>
                  </a:moveTo>
                  <a:lnTo>
                    <a:pt x="3784" y="0"/>
                  </a:lnTo>
                </a:path>
              </a:pathLst>
            </a:custGeom>
            <a:ln w="4837">
              <a:solidFill>
                <a:srgbClr val="221F1F"/>
              </a:solidFill>
            </a:ln>
          </p:spPr>
          <p:txBody>
            <a:bodyPr wrap="square" lIns="0" tIns="0" rIns="0" bIns="0" rtlCol="0"/>
            <a:lstStyle/>
            <a:p>
              <a:endParaRPr/>
            </a:p>
          </p:txBody>
        </p:sp>
        <p:sp>
          <p:nvSpPr>
            <p:cNvPr id="1013" name="object 1013"/>
            <p:cNvSpPr/>
            <p:nvPr/>
          </p:nvSpPr>
          <p:spPr>
            <a:xfrm>
              <a:off x="1166063" y="2712745"/>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014" name="object 1014"/>
            <p:cNvSpPr/>
            <p:nvPr/>
          </p:nvSpPr>
          <p:spPr>
            <a:xfrm>
              <a:off x="1166063" y="2717152"/>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1015" name="object 1015"/>
            <p:cNvSpPr/>
            <p:nvPr/>
          </p:nvSpPr>
          <p:spPr>
            <a:xfrm>
              <a:off x="1166063" y="2721546"/>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1016" name="object 1016"/>
            <p:cNvSpPr/>
            <p:nvPr/>
          </p:nvSpPr>
          <p:spPr>
            <a:xfrm>
              <a:off x="1166063" y="2725940"/>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017" name="object 1017"/>
            <p:cNvSpPr/>
            <p:nvPr/>
          </p:nvSpPr>
          <p:spPr>
            <a:xfrm>
              <a:off x="1166063" y="2730347"/>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1018" name="object 1018"/>
            <p:cNvSpPr/>
            <p:nvPr/>
          </p:nvSpPr>
          <p:spPr>
            <a:xfrm>
              <a:off x="1166063" y="2695168"/>
              <a:ext cx="8255" cy="40005"/>
            </a:xfrm>
            <a:custGeom>
              <a:avLst/>
              <a:gdLst/>
              <a:ahLst/>
              <a:cxnLst/>
              <a:rect l="l" t="t" r="r" b="b"/>
              <a:pathLst>
                <a:path w="8255" h="40005">
                  <a:moveTo>
                    <a:pt x="0" y="39573"/>
                  </a:moveTo>
                  <a:lnTo>
                    <a:pt x="3784" y="39573"/>
                  </a:lnTo>
                </a:path>
                <a:path w="8255" h="40005">
                  <a:moveTo>
                    <a:pt x="3975" y="0"/>
                  </a:moveTo>
                  <a:lnTo>
                    <a:pt x="7759" y="0"/>
                  </a:lnTo>
                </a:path>
              </a:pathLst>
            </a:custGeom>
            <a:ln w="4852">
              <a:solidFill>
                <a:srgbClr val="221F1F"/>
              </a:solidFill>
            </a:ln>
          </p:spPr>
          <p:txBody>
            <a:bodyPr wrap="square" lIns="0" tIns="0" rIns="0" bIns="0" rtlCol="0"/>
            <a:lstStyle/>
            <a:p>
              <a:endParaRPr/>
            </a:p>
          </p:txBody>
        </p:sp>
        <p:sp>
          <p:nvSpPr>
            <p:cNvPr id="1019" name="object 1019"/>
            <p:cNvSpPr/>
            <p:nvPr/>
          </p:nvSpPr>
          <p:spPr>
            <a:xfrm>
              <a:off x="1170038" y="2712745"/>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020" name="object 1020"/>
            <p:cNvSpPr/>
            <p:nvPr/>
          </p:nvSpPr>
          <p:spPr>
            <a:xfrm>
              <a:off x="1170038" y="2717152"/>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1021" name="object 1021"/>
            <p:cNvSpPr/>
            <p:nvPr/>
          </p:nvSpPr>
          <p:spPr>
            <a:xfrm>
              <a:off x="1170038" y="2730347"/>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1022" name="object 1022"/>
            <p:cNvSpPr/>
            <p:nvPr/>
          </p:nvSpPr>
          <p:spPr>
            <a:xfrm>
              <a:off x="1170038" y="2695168"/>
              <a:ext cx="8255" cy="40005"/>
            </a:xfrm>
            <a:custGeom>
              <a:avLst/>
              <a:gdLst/>
              <a:ahLst/>
              <a:cxnLst/>
              <a:rect l="l" t="t" r="r" b="b"/>
              <a:pathLst>
                <a:path w="8255" h="40005">
                  <a:moveTo>
                    <a:pt x="0" y="39573"/>
                  </a:moveTo>
                  <a:lnTo>
                    <a:pt x="3784" y="39573"/>
                  </a:lnTo>
                </a:path>
                <a:path w="8255" h="40005">
                  <a:moveTo>
                    <a:pt x="3962" y="0"/>
                  </a:moveTo>
                  <a:lnTo>
                    <a:pt x="7746" y="0"/>
                  </a:lnTo>
                </a:path>
              </a:pathLst>
            </a:custGeom>
            <a:ln w="4852">
              <a:solidFill>
                <a:srgbClr val="221F1F"/>
              </a:solidFill>
            </a:ln>
          </p:spPr>
          <p:txBody>
            <a:bodyPr wrap="square" lIns="0" tIns="0" rIns="0" bIns="0" rtlCol="0"/>
            <a:lstStyle/>
            <a:p>
              <a:endParaRPr/>
            </a:p>
          </p:txBody>
        </p:sp>
        <p:sp>
          <p:nvSpPr>
            <p:cNvPr id="1023" name="object 1023"/>
            <p:cNvSpPr/>
            <p:nvPr/>
          </p:nvSpPr>
          <p:spPr>
            <a:xfrm>
              <a:off x="1174000" y="2712745"/>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024" name="object 1024"/>
            <p:cNvSpPr/>
            <p:nvPr/>
          </p:nvSpPr>
          <p:spPr>
            <a:xfrm>
              <a:off x="1174000" y="2717152"/>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1025" name="object 1025"/>
            <p:cNvSpPr/>
            <p:nvPr/>
          </p:nvSpPr>
          <p:spPr>
            <a:xfrm>
              <a:off x="1174000" y="2730347"/>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1026" name="object 1026"/>
            <p:cNvSpPr/>
            <p:nvPr/>
          </p:nvSpPr>
          <p:spPr>
            <a:xfrm>
              <a:off x="1174000" y="2695168"/>
              <a:ext cx="8255" cy="40005"/>
            </a:xfrm>
            <a:custGeom>
              <a:avLst/>
              <a:gdLst/>
              <a:ahLst/>
              <a:cxnLst/>
              <a:rect l="l" t="t" r="r" b="b"/>
              <a:pathLst>
                <a:path w="8255" h="40005">
                  <a:moveTo>
                    <a:pt x="0" y="39573"/>
                  </a:moveTo>
                  <a:lnTo>
                    <a:pt x="3784" y="39573"/>
                  </a:lnTo>
                </a:path>
                <a:path w="8255" h="40005">
                  <a:moveTo>
                    <a:pt x="3962" y="0"/>
                  </a:moveTo>
                  <a:lnTo>
                    <a:pt x="7734" y="0"/>
                  </a:lnTo>
                </a:path>
              </a:pathLst>
            </a:custGeom>
            <a:ln w="4852">
              <a:solidFill>
                <a:srgbClr val="221F1F"/>
              </a:solidFill>
            </a:ln>
          </p:spPr>
          <p:txBody>
            <a:bodyPr wrap="square" lIns="0" tIns="0" rIns="0" bIns="0" rtlCol="0"/>
            <a:lstStyle/>
            <a:p>
              <a:endParaRPr/>
            </a:p>
          </p:txBody>
        </p:sp>
        <p:sp>
          <p:nvSpPr>
            <p:cNvPr id="1027" name="object 1027"/>
            <p:cNvSpPr/>
            <p:nvPr/>
          </p:nvSpPr>
          <p:spPr>
            <a:xfrm>
              <a:off x="1177963" y="271274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028" name="object 1028"/>
            <p:cNvSpPr/>
            <p:nvPr/>
          </p:nvSpPr>
          <p:spPr>
            <a:xfrm>
              <a:off x="1177963" y="2717152"/>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1029" name="object 1029"/>
            <p:cNvSpPr/>
            <p:nvPr/>
          </p:nvSpPr>
          <p:spPr>
            <a:xfrm>
              <a:off x="1177963" y="2730347"/>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1030" name="object 1030"/>
            <p:cNvSpPr/>
            <p:nvPr/>
          </p:nvSpPr>
          <p:spPr>
            <a:xfrm>
              <a:off x="1177963" y="2734741"/>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1031" name="object 1031"/>
            <p:cNvSpPr/>
            <p:nvPr/>
          </p:nvSpPr>
          <p:spPr>
            <a:xfrm>
              <a:off x="1181925" y="2712745"/>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032" name="object 1032"/>
            <p:cNvSpPr/>
            <p:nvPr/>
          </p:nvSpPr>
          <p:spPr>
            <a:xfrm>
              <a:off x="1181925" y="2717152"/>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1033" name="object 1033"/>
            <p:cNvSpPr/>
            <p:nvPr/>
          </p:nvSpPr>
          <p:spPr>
            <a:xfrm>
              <a:off x="1181925" y="2730347"/>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1034" name="object 1034"/>
            <p:cNvSpPr/>
            <p:nvPr/>
          </p:nvSpPr>
          <p:spPr>
            <a:xfrm>
              <a:off x="1181925" y="2734741"/>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1035" name="object 1035"/>
            <p:cNvSpPr/>
            <p:nvPr/>
          </p:nvSpPr>
          <p:spPr>
            <a:xfrm>
              <a:off x="1185887" y="2712745"/>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036" name="object 1036"/>
            <p:cNvSpPr/>
            <p:nvPr/>
          </p:nvSpPr>
          <p:spPr>
            <a:xfrm>
              <a:off x="1185887" y="2717152"/>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1037" name="object 1037"/>
            <p:cNvSpPr/>
            <p:nvPr/>
          </p:nvSpPr>
          <p:spPr>
            <a:xfrm>
              <a:off x="1185887" y="2730347"/>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1038" name="object 1038"/>
            <p:cNvSpPr/>
            <p:nvPr/>
          </p:nvSpPr>
          <p:spPr>
            <a:xfrm>
              <a:off x="1170038" y="2699550"/>
              <a:ext cx="19685" cy="35560"/>
            </a:xfrm>
            <a:custGeom>
              <a:avLst/>
              <a:gdLst/>
              <a:ahLst/>
              <a:cxnLst/>
              <a:rect l="l" t="t" r="r" b="b"/>
              <a:pathLst>
                <a:path w="19684" h="35560">
                  <a:moveTo>
                    <a:pt x="15849" y="35191"/>
                  </a:moveTo>
                  <a:lnTo>
                    <a:pt x="19634" y="35191"/>
                  </a:lnTo>
                </a:path>
                <a:path w="19684" h="35560">
                  <a:moveTo>
                    <a:pt x="0" y="0"/>
                  </a:moveTo>
                  <a:lnTo>
                    <a:pt x="3784" y="0"/>
                  </a:lnTo>
                </a:path>
                <a:path w="19684" h="35560">
                  <a:moveTo>
                    <a:pt x="3962" y="0"/>
                  </a:moveTo>
                  <a:lnTo>
                    <a:pt x="7746" y="0"/>
                  </a:lnTo>
                </a:path>
                <a:path w="19684" h="35560">
                  <a:moveTo>
                    <a:pt x="7924" y="0"/>
                  </a:moveTo>
                  <a:lnTo>
                    <a:pt x="11696" y="0"/>
                  </a:lnTo>
                </a:path>
                <a:path w="19684" h="35560">
                  <a:moveTo>
                    <a:pt x="11887" y="0"/>
                  </a:moveTo>
                  <a:lnTo>
                    <a:pt x="15671" y="0"/>
                  </a:lnTo>
                </a:path>
              </a:pathLst>
            </a:custGeom>
            <a:ln w="4852">
              <a:solidFill>
                <a:srgbClr val="221F1F"/>
              </a:solidFill>
            </a:ln>
          </p:spPr>
          <p:txBody>
            <a:bodyPr wrap="square" lIns="0" tIns="0" rIns="0" bIns="0" rtlCol="0"/>
            <a:lstStyle/>
            <a:p>
              <a:endParaRPr/>
            </a:p>
          </p:txBody>
        </p:sp>
        <p:sp>
          <p:nvSpPr>
            <p:cNvPr id="1039" name="object 1039"/>
            <p:cNvSpPr/>
            <p:nvPr/>
          </p:nvSpPr>
          <p:spPr>
            <a:xfrm>
              <a:off x="1170038" y="2703957"/>
              <a:ext cx="24130" cy="22225"/>
            </a:xfrm>
            <a:custGeom>
              <a:avLst/>
              <a:gdLst/>
              <a:ahLst/>
              <a:cxnLst/>
              <a:rect l="l" t="t" r="r" b="b"/>
              <a:pathLst>
                <a:path w="24130" h="22225">
                  <a:moveTo>
                    <a:pt x="0" y="0"/>
                  </a:moveTo>
                  <a:lnTo>
                    <a:pt x="3784" y="0"/>
                  </a:lnTo>
                </a:path>
                <a:path w="24130" h="22225">
                  <a:moveTo>
                    <a:pt x="3962" y="0"/>
                  </a:moveTo>
                  <a:lnTo>
                    <a:pt x="7746" y="0"/>
                  </a:lnTo>
                </a:path>
                <a:path w="24130" h="22225">
                  <a:moveTo>
                    <a:pt x="7924" y="0"/>
                  </a:moveTo>
                  <a:lnTo>
                    <a:pt x="11696" y="0"/>
                  </a:lnTo>
                </a:path>
                <a:path w="24130" h="22225">
                  <a:moveTo>
                    <a:pt x="11887" y="0"/>
                  </a:moveTo>
                  <a:lnTo>
                    <a:pt x="15671" y="0"/>
                  </a:lnTo>
                </a:path>
                <a:path w="24130" h="22225">
                  <a:moveTo>
                    <a:pt x="0" y="21983"/>
                  </a:moveTo>
                  <a:lnTo>
                    <a:pt x="3784" y="21983"/>
                  </a:lnTo>
                </a:path>
                <a:path w="24130" h="22225">
                  <a:moveTo>
                    <a:pt x="3962" y="21983"/>
                  </a:moveTo>
                  <a:lnTo>
                    <a:pt x="7746" y="21983"/>
                  </a:lnTo>
                </a:path>
                <a:path w="24130" h="22225">
                  <a:moveTo>
                    <a:pt x="7924" y="21983"/>
                  </a:moveTo>
                  <a:lnTo>
                    <a:pt x="11696" y="21983"/>
                  </a:lnTo>
                </a:path>
                <a:path w="24130" h="22225">
                  <a:moveTo>
                    <a:pt x="11887" y="21983"/>
                  </a:moveTo>
                  <a:lnTo>
                    <a:pt x="15671" y="21983"/>
                  </a:lnTo>
                </a:path>
                <a:path w="24130" h="22225">
                  <a:moveTo>
                    <a:pt x="15849" y="21983"/>
                  </a:moveTo>
                  <a:lnTo>
                    <a:pt x="19634" y="21983"/>
                  </a:lnTo>
                </a:path>
                <a:path w="24130" h="22225">
                  <a:moveTo>
                    <a:pt x="19811" y="21983"/>
                  </a:moveTo>
                  <a:lnTo>
                    <a:pt x="23583" y="21983"/>
                  </a:lnTo>
                </a:path>
              </a:pathLst>
            </a:custGeom>
            <a:ln w="4847">
              <a:solidFill>
                <a:srgbClr val="221F1F"/>
              </a:solidFill>
            </a:ln>
          </p:spPr>
          <p:txBody>
            <a:bodyPr wrap="square" lIns="0" tIns="0" rIns="0" bIns="0" rtlCol="0"/>
            <a:lstStyle/>
            <a:p>
              <a:endParaRPr/>
            </a:p>
          </p:txBody>
        </p:sp>
        <p:sp>
          <p:nvSpPr>
            <p:cNvPr id="1040" name="object 1040"/>
            <p:cNvSpPr/>
            <p:nvPr/>
          </p:nvSpPr>
          <p:spPr>
            <a:xfrm>
              <a:off x="1170038" y="2708351"/>
              <a:ext cx="19685" cy="0"/>
            </a:xfrm>
            <a:custGeom>
              <a:avLst/>
              <a:gdLst/>
              <a:ahLst/>
              <a:cxnLst/>
              <a:rect l="l" t="t" r="r" b="b"/>
              <a:pathLst>
                <a:path w="19684">
                  <a:moveTo>
                    <a:pt x="0" y="0"/>
                  </a:moveTo>
                  <a:lnTo>
                    <a:pt x="3784" y="0"/>
                  </a:lnTo>
                </a:path>
                <a:path w="19684">
                  <a:moveTo>
                    <a:pt x="3962" y="0"/>
                  </a:moveTo>
                  <a:lnTo>
                    <a:pt x="7746" y="0"/>
                  </a:lnTo>
                </a:path>
                <a:path w="19684">
                  <a:moveTo>
                    <a:pt x="7924" y="0"/>
                  </a:moveTo>
                  <a:lnTo>
                    <a:pt x="11696" y="0"/>
                  </a:lnTo>
                </a:path>
                <a:path w="19684">
                  <a:moveTo>
                    <a:pt x="11887" y="0"/>
                  </a:moveTo>
                  <a:lnTo>
                    <a:pt x="15671" y="0"/>
                  </a:lnTo>
                </a:path>
                <a:path w="19684">
                  <a:moveTo>
                    <a:pt x="15849" y="0"/>
                  </a:moveTo>
                  <a:lnTo>
                    <a:pt x="19634" y="0"/>
                  </a:lnTo>
                </a:path>
              </a:pathLst>
            </a:custGeom>
            <a:ln w="4850">
              <a:solidFill>
                <a:srgbClr val="221F1F"/>
              </a:solidFill>
            </a:ln>
          </p:spPr>
          <p:txBody>
            <a:bodyPr wrap="square" lIns="0" tIns="0" rIns="0" bIns="0" rtlCol="0"/>
            <a:lstStyle/>
            <a:p>
              <a:endParaRPr/>
            </a:p>
          </p:txBody>
        </p:sp>
        <p:sp>
          <p:nvSpPr>
            <p:cNvPr id="1041" name="object 1041"/>
            <p:cNvSpPr/>
            <p:nvPr/>
          </p:nvSpPr>
          <p:spPr>
            <a:xfrm>
              <a:off x="1185887" y="2703957"/>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042" name="object 1042"/>
            <p:cNvSpPr/>
            <p:nvPr/>
          </p:nvSpPr>
          <p:spPr>
            <a:xfrm>
              <a:off x="1170038" y="2721546"/>
              <a:ext cx="24130" cy="0"/>
            </a:xfrm>
            <a:custGeom>
              <a:avLst/>
              <a:gdLst/>
              <a:ahLst/>
              <a:cxnLst/>
              <a:rect l="l" t="t" r="r" b="b"/>
              <a:pathLst>
                <a:path w="24130">
                  <a:moveTo>
                    <a:pt x="0" y="0"/>
                  </a:moveTo>
                  <a:lnTo>
                    <a:pt x="3784" y="0"/>
                  </a:lnTo>
                </a:path>
                <a:path w="24130">
                  <a:moveTo>
                    <a:pt x="3962" y="0"/>
                  </a:moveTo>
                  <a:lnTo>
                    <a:pt x="7746" y="0"/>
                  </a:lnTo>
                </a:path>
                <a:path w="24130">
                  <a:moveTo>
                    <a:pt x="7924" y="0"/>
                  </a:moveTo>
                  <a:lnTo>
                    <a:pt x="11696" y="0"/>
                  </a:lnTo>
                </a:path>
                <a:path w="24130">
                  <a:moveTo>
                    <a:pt x="11887" y="0"/>
                  </a:moveTo>
                  <a:lnTo>
                    <a:pt x="15671" y="0"/>
                  </a:lnTo>
                </a:path>
                <a:path w="24130">
                  <a:moveTo>
                    <a:pt x="15849" y="0"/>
                  </a:moveTo>
                  <a:lnTo>
                    <a:pt x="19634" y="0"/>
                  </a:lnTo>
                </a:path>
                <a:path w="24130">
                  <a:moveTo>
                    <a:pt x="19811" y="0"/>
                  </a:moveTo>
                  <a:lnTo>
                    <a:pt x="23583" y="0"/>
                  </a:lnTo>
                </a:path>
              </a:pathLst>
            </a:custGeom>
            <a:ln w="4850">
              <a:solidFill>
                <a:srgbClr val="221F1F"/>
              </a:solidFill>
            </a:ln>
          </p:spPr>
          <p:txBody>
            <a:bodyPr wrap="square" lIns="0" tIns="0" rIns="0" bIns="0" rtlCol="0"/>
            <a:lstStyle/>
            <a:p>
              <a:endParaRPr/>
            </a:p>
          </p:txBody>
        </p:sp>
        <p:sp>
          <p:nvSpPr>
            <p:cNvPr id="1043" name="object 1043"/>
            <p:cNvSpPr/>
            <p:nvPr/>
          </p:nvSpPr>
          <p:spPr>
            <a:xfrm>
              <a:off x="1189850" y="2712745"/>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044" name="object 1044"/>
            <p:cNvSpPr/>
            <p:nvPr/>
          </p:nvSpPr>
          <p:spPr>
            <a:xfrm>
              <a:off x="1189850" y="2708351"/>
              <a:ext cx="3810" cy="0"/>
            </a:xfrm>
            <a:custGeom>
              <a:avLst/>
              <a:gdLst/>
              <a:ahLst/>
              <a:cxnLst/>
              <a:rect l="l" t="t" r="r" b="b"/>
              <a:pathLst>
                <a:path w="3809">
                  <a:moveTo>
                    <a:pt x="0" y="0"/>
                  </a:moveTo>
                  <a:lnTo>
                    <a:pt x="3771" y="0"/>
                  </a:lnTo>
                </a:path>
              </a:pathLst>
            </a:custGeom>
            <a:ln w="4837">
              <a:solidFill>
                <a:srgbClr val="221F1F"/>
              </a:solidFill>
            </a:ln>
          </p:spPr>
          <p:txBody>
            <a:bodyPr wrap="square" lIns="0" tIns="0" rIns="0" bIns="0" rtlCol="0"/>
            <a:lstStyle/>
            <a:p>
              <a:endParaRPr/>
            </a:p>
          </p:txBody>
        </p:sp>
        <p:sp>
          <p:nvSpPr>
            <p:cNvPr id="1045" name="object 1045"/>
            <p:cNvSpPr/>
            <p:nvPr/>
          </p:nvSpPr>
          <p:spPr>
            <a:xfrm>
              <a:off x="1189850" y="2717152"/>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1046" name="object 1046"/>
            <p:cNvSpPr/>
            <p:nvPr/>
          </p:nvSpPr>
          <p:spPr>
            <a:xfrm>
              <a:off x="1189850" y="2730347"/>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1047" name="object 1047"/>
            <p:cNvSpPr/>
            <p:nvPr/>
          </p:nvSpPr>
          <p:spPr>
            <a:xfrm>
              <a:off x="1189850" y="2717152"/>
              <a:ext cx="8255" cy="17780"/>
            </a:xfrm>
            <a:custGeom>
              <a:avLst/>
              <a:gdLst/>
              <a:ahLst/>
              <a:cxnLst/>
              <a:rect l="l" t="t" r="r" b="b"/>
              <a:pathLst>
                <a:path w="8255" h="17780">
                  <a:moveTo>
                    <a:pt x="0" y="17589"/>
                  </a:moveTo>
                  <a:lnTo>
                    <a:pt x="3771" y="17589"/>
                  </a:lnTo>
                </a:path>
                <a:path w="8255" h="17780">
                  <a:moveTo>
                    <a:pt x="3937" y="0"/>
                  </a:moveTo>
                  <a:lnTo>
                    <a:pt x="7696" y="0"/>
                  </a:lnTo>
                </a:path>
              </a:pathLst>
            </a:custGeom>
            <a:ln w="4852">
              <a:solidFill>
                <a:srgbClr val="221F1F"/>
              </a:solidFill>
            </a:ln>
          </p:spPr>
          <p:txBody>
            <a:bodyPr wrap="square" lIns="0" tIns="0" rIns="0" bIns="0" rtlCol="0"/>
            <a:lstStyle/>
            <a:p>
              <a:endParaRPr/>
            </a:p>
          </p:txBody>
        </p:sp>
        <p:sp>
          <p:nvSpPr>
            <p:cNvPr id="1048" name="object 1048"/>
            <p:cNvSpPr/>
            <p:nvPr/>
          </p:nvSpPr>
          <p:spPr>
            <a:xfrm>
              <a:off x="1193787" y="2721546"/>
              <a:ext cx="8255" cy="0"/>
            </a:xfrm>
            <a:custGeom>
              <a:avLst/>
              <a:gdLst/>
              <a:ahLst/>
              <a:cxnLst/>
              <a:rect l="l" t="t" r="r" b="b"/>
              <a:pathLst>
                <a:path w="8255">
                  <a:moveTo>
                    <a:pt x="0" y="0"/>
                  </a:moveTo>
                  <a:lnTo>
                    <a:pt x="3759" y="0"/>
                  </a:lnTo>
                </a:path>
                <a:path w="8255">
                  <a:moveTo>
                    <a:pt x="3949" y="0"/>
                  </a:moveTo>
                  <a:lnTo>
                    <a:pt x="7734" y="0"/>
                  </a:lnTo>
                </a:path>
              </a:pathLst>
            </a:custGeom>
            <a:ln w="4850">
              <a:solidFill>
                <a:srgbClr val="221F1F"/>
              </a:solidFill>
            </a:ln>
          </p:spPr>
          <p:txBody>
            <a:bodyPr wrap="square" lIns="0" tIns="0" rIns="0" bIns="0" rtlCol="0"/>
            <a:lstStyle/>
            <a:p>
              <a:endParaRPr/>
            </a:p>
          </p:txBody>
        </p:sp>
        <p:sp>
          <p:nvSpPr>
            <p:cNvPr id="1049" name="object 1049"/>
            <p:cNvSpPr/>
            <p:nvPr/>
          </p:nvSpPr>
          <p:spPr>
            <a:xfrm>
              <a:off x="1193787" y="2725940"/>
              <a:ext cx="3810" cy="0"/>
            </a:xfrm>
            <a:custGeom>
              <a:avLst/>
              <a:gdLst/>
              <a:ahLst/>
              <a:cxnLst/>
              <a:rect l="l" t="t" r="r" b="b"/>
              <a:pathLst>
                <a:path w="3809">
                  <a:moveTo>
                    <a:pt x="0" y="0"/>
                  </a:moveTo>
                  <a:lnTo>
                    <a:pt x="3759" y="0"/>
                  </a:lnTo>
                </a:path>
              </a:pathLst>
            </a:custGeom>
            <a:ln w="4847">
              <a:solidFill>
                <a:srgbClr val="221F1F"/>
              </a:solidFill>
            </a:ln>
          </p:spPr>
          <p:txBody>
            <a:bodyPr wrap="square" lIns="0" tIns="0" rIns="0" bIns="0" rtlCol="0"/>
            <a:lstStyle/>
            <a:p>
              <a:endParaRPr/>
            </a:p>
          </p:txBody>
        </p:sp>
        <p:sp>
          <p:nvSpPr>
            <p:cNvPr id="1050" name="object 1050"/>
            <p:cNvSpPr/>
            <p:nvPr/>
          </p:nvSpPr>
          <p:spPr>
            <a:xfrm>
              <a:off x="1193787" y="2730347"/>
              <a:ext cx="3810" cy="0"/>
            </a:xfrm>
            <a:custGeom>
              <a:avLst/>
              <a:gdLst/>
              <a:ahLst/>
              <a:cxnLst/>
              <a:rect l="l" t="t" r="r" b="b"/>
              <a:pathLst>
                <a:path w="3809">
                  <a:moveTo>
                    <a:pt x="0" y="0"/>
                  </a:moveTo>
                  <a:lnTo>
                    <a:pt x="3759" y="0"/>
                  </a:lnTo>
                </a:path>
              </a:pathLst>
            </a:custGeom>
            <a:ln w="4853">
              <a:solidFill>
                <a:srgbClr val="221F1F"/>
              </a:solidFill>
            </a:ln>
          </p:spPr>
          <p:txBody>
            <a:bodyPr wrap="square" lIns="0" tIns="0" rIns="0" bIns="0" rtlCol="0"/>
            <a:lstStyle/>
            <a:p>
              <a:endParaRPr/>
            </a:p>
          </p:txBody>
        </p:sp>
        <p:sp>
          <p:nvSpPr>
            <p:cNvPr id="1051" name="object 1051"/>
            <p:cNvSpPr/>
            <p:nvPr/>
          </p:nvSpPr>
          <p:spPr>
            <a:xfrm>
              <a:off x="1193787" y="2734741"/>
              <a:ext cx="3810" cy="0"/>
            </a:xfrm>
            <a:custGeom>
              <a:avLst/>
              <a:gdLst/>
              <a:ahLst/>
              <a:cxnLst/>
              <a:rect l="l" t="t" r="r" b="b"/>
              <a:pathLst>
                <a:path w="3809">
                  <a:moveTo>
                    <a:pt x="0" y="0"/>
                  </a:moveTo>
                  <a:lnTo>
                    <a:pt x="3759" y="0"/>
                  </a:lnTo>
                </a:path>
              </a:pathLst>
            </a:custGeom>
            <a:ln w="4852">
              <a:solidFill>
                <a:srgbClr val="221F1F"/>
              </a:solidFill>
            </a:ln>
          </p:spPr>
          <p:txBody>
            <a:bodyPr wrap="square" lIns="0" tIns="0" rIns="0" bIns="0" rtlCol="0"/>
            <a:lstStyle/>
            <a:p>
              <a:endParaRPr/>
            </a:p>
          </p:txBody>
        </p:sp>
        <p:sp>
          <p:nvSpPr>
            <p:cNvPr id="1052" name="object 1052"/>
            <p:cNvSpPr/>
            <p:nvPr/>
          </p:nvSpPr>
          <p:spPr>
            <a:xfrm>
              <a:off x="1197749" y="2725940"/>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053" name="object 1053"/>
            <p:cNvSpPr/>
            <p:nvPr/>
          </p:nvSpPr>
          <p:spPr>
            <a:xfrm>
              <a:off x="1197749" y="2730347"/>
              <a:ext cx="3810" cy="0"/>
            </a:xfrm>
            <a:custGeom>
              <a:avLst/>
              <a:gdLst/>
              <a:ahLst/>
              <a:cxnLst/>
              <a:rect l="l" t="t" r="r" b="b"/>
              <a:pathLst>
                <a:path w="3809">
                  <a:moveTo>
                    <a:pt x="0" y="0"/>
                  </a:moveTo>
                  <a:lnTo>
                    <a:pt x="3771" y="0"/>
                  </a:lnTo>
                </a:path>
              </a:pathLst>
            </a:custGeom>
            <a:ln w="4853">
              <a:solidFill>
                <a:srgbClr val="221F1F"/>
              </a:solidFill>
            </a:ln>
          </p:spPr>
          <p:txBody>
            <a:bodyPr wrap="square" lIns="0" tIns="0" rIns="0" bIns="0" rtlCol="0"/>
            <a:lstStyle/>
            <a:p>
              <a:endParaRPr/>
            </a:p>
          </p:txBody>
        </p:sp>
        <p:sp>
          <p:nvSpPr>
            <p:cNvPr id="1054" name="object 1054"/>
            <p:cNvSpPr/>
            <p:nvPr/>
          </p:nvSpPr>
          <p:spPr>
            <a:xfrm>
              <a:off x="1197749" y="2734741"/>
              <a:ext cx="3810" cy="0"/>
            </a:xfrm>
            <a:custGeom>
              <a:avLst/>
              <a:gdLst/>
              <a:ahLst/>
              <a:cxnLst/>
              <a:rect l="l" t="t" r="r" b="b"/>
              <a:pathLst>
                <a:path w="3809">
                  <a:moveTo>
                    <a:pt x="0" y="0"/>
                  </a:moveTo>
                  <a:lnTo>
                    <a:pt x="3771" y="0"/>
                  </a:lnTo>
                </a:path>
              </a:pathLst>
            </a:custGeom>
            <a:ln w="4837">
              <a:solidFill>
                <a:srgbClr val="221F1F"/>
              </a:solidFill>
            </a:ln>
          </p:spPr>
          <p:txBody>
            <a:bodyPr wrap="square" lIns="0" tIns="0" rIns="0" bIns="0" rtlCol="0"/>
            <a:lstStyle/>
            <a:p>
              <a:endParaRPr/>
            </a:p>
          </p:txBody>
        </p:sp>
        <p:sp>
          <p:nvSpPr>
            <p:cNvPr id="1055" name="object 1055"/>
            <p:cNvSpPr/>
            <p:nvPr/>
          </p:nvSpPr>
          <p:spPr>
            <a:xfrm>
              <a:off x="1067066" y="2783039"/>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056" name="object 1056"/>
            <p:cNvSpPr/>
            <p:nvPr/>
          </p:nvSpPr>
          <p:spPr>
            <a:xfrm>
              <a:off x="1067066" y="2787434"/>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1057" name="object 1057"/>
            <p:cNvSpPr/>
            <p:nvPr/>
          </p:nvSpPr>
          <p:spPr>
            <a:xfrm>
              <a:off x="1067066" y="2791841"/>
              <a:ext cx="3810" cy="4445"/>
            </a:xfrm>
            <a:custGeom>
              <a:avLst/>
              <a:gdLst/>
              <a:ahLst/>
              <a:cxnLst/>
              <a:rect l="l" t="t" r="r" b="b"/>
              <a:pathLst>
                <a:path w="3809" h="4444">
                  <a:moveTo>
                    <a:pt x="0" y="0"/>
                  </a:moveTo>
                  <a:lnTo>
                    <a:pt x="3784" y="0"/>
                  </a:lnTo>
                </a:path>
                <a:path w="3809" h="4444">
                  <a:moveTo>
                    <a:pt x="0" y="4394"/>
                  </a:moveTo>
                  <a:lnTo>
                    <a:pt x="3784" y="4394"/>
                  </a:lnTo>
                </a:path>
              </a:pathLst>
            </a:custGeom>
            <a:ln w="4852">
              <a:solidFill>
                <a:srgbClr val="221F1F"/>
              </a:solidFill>
            </a:ln>
          </p:spPr>
          <p:txBody>
            <a:bodyPr wrap="square" lIns="0" tIns="0" rIns="0" bIns="0" rtlCol="0"/>
            <a:lstStyle/>
            <a:p>
              <a:endParaRPr/>
            </a:p>
          </p:txBody>
        </p:sp>
        <p:sp>
          <p:nvSpPr>
            <p:cNvPr id="1058" name="object 1058"/>
            <p:cNvSpPr/>
            <p:nvPr/>
          </p:nvSpPr>
          <p:spPr>
            <a:xfrm>
              <a:off x="1067066" y="2800629"/>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1059" name="object 1059"/>
            <p:cNvSpPr/>
            <p:nvPr/>
          </p:nvSpPr>
          <p:spPr>
            <a:xfrm>
              <a:off x="1067066" y="2805023"/>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1060" name="object 1060"/>
            <p:cNvSpPr/>
            <p:nvPr/>
          </p:nvSpPr>
          <p:spPr>
            <a:xfrm>
              <a:off x="1067066" y="2809417"/>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1061" name="object 1061"/>
            <p:cNvSpPr/>
            <p:nvPr/>
          </p:nvSpPr>
          <p:spPr>
            <a:xfrm>
              <a:off x="1071029" y="2783039"/>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062" name="object 1062"/>
            <p:cNvSpPr/>
            <p:nvPr/>
          </p:nvSpPr>
          <p:spPr>
            <a:xfrm>
              <a:off x="1071029" y="2787434"/>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1063" name="object 1063"/>
            <p:cNvSpPr/>
            <p:nvPr/>
          </p:nvSpPr>
          <p:spPr>
            <a:xfrm>
              <a:off x="1071029" y="2791841"/>
              <a:ext cx="3810" cy="4445"/>
            </a:xfrm>
            <a:custGeom>
              <a:avLst/>
              <a:gdLst/>
              <a:ahLst/>
              <a:cxnLst/>
              <a:rect l="l" t="t" r="r" b="b"/>
              <a:pathLst>
                <a:path w="3809" h="4444">
                  <a:moveTo>
                    <a:pt x="0" y="0"/>
                  </a:moveTo>
                  <a:lnTo>
                    <a:pt x="3784" y="0"/>
                  </a:lnTo>
                </a:path>
                <a:path w="3809" h="4444">
                  <a:moveTo>
                    <a:pt x="0" y="4394"/>
                  </a:moveTo>
                  <a:lnTo>
                    <a:pt x="3784" y="4394"/>
                  </a:lnTo>
                </a:path>
              </a:pathLst>
            </a:custGeom>
            <a:ln w="4852">
              <a:solidFill>
                <a:srgbClr val="221F1F"/>
              </a:solidFill>
            </a:ln>
          </p:spPr>
          <p:txBody>
            <a:bodyPr wrap="square" lIns="0" tIns="0" rIns="0" bIns="0" rtlCol="0"/>
            <a:lstStyle/>
            <a:p>
              <a:endParaRPr/>
            </a:p>
          </p:txBody>
        </p:sp>
        <p:sp>
          <p:nvSpPr>
            <p:cNvPr id="1064" name="object 1064"/>
            <p:cNvSpPr/>
            <p:nvPr/>
          </p:nvSpPr>
          <p:spPr>
            <a:xfrm>
              <a:off x="1071029" y="2800629"/>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1065" name="object 1065"/>
            <p:cNvSpPr/>
            <p:nvPr/>
          </p:nvSpPr>
          <p:spPr>
            <a:xfrm>
              <a:off x="1071029" y="2805023"/>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1066" name="object 1066"/>
            <p:cNvSpPr/>
            <p:nvPr/>
          </p:nvSpPr>
          <p:spPr>
            <a:xfrm>
              <a:off x="1071029" y="2809417"/>
              <a:ext cx="3810" cy="0"/>
            </a:xfrm>
            <a:custGeom>
              <a:avLst/>
              <a:gdLst/>
              <a:ahLst/>
              <a:cxnLst/>
              <a:rect l="l" t="t" r="r" b="b"/>
              <a:pathLst>
                <a:path w="3809">
                  <a:moveTo>
                    <a:pt x="0" y="0"/>
                  </a:moveTo>
                  <a:lnTo>
                    <a:pt x="3784" y="0"/>
                  </a:lnTo>
                </a:path>
              </a:pathLst>
            </a:custGeom>
            <a:ln w="4853">
              <a:solidFill>
                <a:srgbClr val="221F1F"/>
              </a:solidFill>
            </a:ln>
          </p:spPr>
          <p:txBody>
            <a:bodyPr wrap="square" lIns="0" tIns="0" rIns="0" bIns="0" rtlCol="0"/>
            <a:lstStyle/>
            <a:p>
              <a:endParaRPr/>
            </a:p>
          </p:txBody>
        </p:sp>
        <p:sp>
          <p:nvSpPr>
            <p:cNvPr id="1067" name="object 1067"/>
            <p:cNvSpPr/>
            <p:nvPr/>
          </p:nvSpPr>
          <p:spPr>
            <a:xfrm>
              <a:off x="1075004" y="2783039"/>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068" name="object 1068"/>
            <p:cNvSpPr/>
            <p:nvPr/>
          </p:nvSpPr>
          <p:spPr>
            <a:xfrm>
              <a:off x="1075004" y="2800629"/>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1069" name="object 1069"/>
            <p:cNvSpPr/>
            <p:nvPr/>
          </p:nvSpPr>
          <p:spPr>
            <a:xfrm>
              <a:off x="1075004" y="2805023"/>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1070" name="object 1070"/>
            <p:cNvSpPr/>
            <p:nvPr/>
          </p:nvSpPr>
          <p:spPr>
            <a:xfrm>
              <a:off x="1078966" y="2783039"/>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071" name="object 1071"/>
            <p:cNvSpPr/>
            <p:nvPr/>
          </p:nvSpPr>
          <p:spPr>
            <a:xfrm>
              <a:off x="1078966" y="2800629"/>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1072" name="object 1072"/>
            <p:cNvSpPr/>
            <p:nvPr/>
          </p:nvSpPr>
          <p:spPr>
            <a:xfrm>
              <a:off x="1078966" y="2805023"/>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1073" name="object 1073"/>
            <p:cNvSpPr/>
            <p:nvPr/>
          </p:nvSpPr>
          <p:spPr>
            <a:xfrm>
              <a:off x="1082916" y="2783039"/>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074" name="object 1074"/>
            <p:cNvSpPr/>
            <p:nvPr/>
          </p:nvSpPr>
          <p:spPr>
            <a:xfrm>
              <a:off x="1082916" y="2800629"/>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1075" name="object 1075"/>
            <p:cNvSpPr/>
            <p:nvPr/>
          </p:nvSpPr>
          <p:spPr>
            <a:xfrm>
              <a:off x="1086891" y="2783039"/>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076" name="object 1076"/>
            <p:cNvSpPr/>
            <p:nvPr/>
          </p:nvSpPr>
          <p:spPr>
            <a:xfrm>
              <a:off x="1086891" y="2800629"/>
              <a:ext cx="3810" cy="0"/>
            </a:xfrm>
            <a:custGeom>
              <a:avLst/>
              <a:gdLst/>
              <a:ahLst/>
              <a:cxnLst/>
              <a:rect l="l" t="t" r="r" b="b"/>
              <a:pathLst>
                <a:path w="3809">
                  <a:moveTo>
                    <a:pt x="0" y="0"/>
                  </a:moveTo>
                  <a:lnTo>
                    <a:pt x="3784" y="0"/>
                  </a:lnTo>
                </a:path>
              </a:pathLst>
            </a:custGeom>
            <a:ln w="4850">
              <a:solidFill>
                <a:srgbClr val="221F1F"/>
              </a:solidFill>
            </a:ln>
          </p:spPr>
          <p:txBody>
            <a:bodyPr wrap="square" lIns="0" tIns="0" rIns="0" bIns="0" rtlCol="0"/>
            <a:lstStyle/>
            <a:p>
              <a:endParaRPr/>
            </a:p>
          </p:txBody>
        </p:sp>
        <p:sp>
          <p:nvSpPr>
            <p:cNvPr id="1077" name="object 1077"/>
            <p:cNvSpPr/>
            <p:nvPr/>
          </p:nvSpPr>
          <p:spPr>
            <a:xfrm>
              <a:off x="1090853" y="2783039"/>
              <a:ext cx="8255" cy="0"/>
            </a:xfrm>
            <a:custGeom>
              <a:avLst/>
              <a:gdLst/>
              <a:ahLst/>
              <a:cxnLst/>
              <a:rect l="l" t="t" r="r" b="b"/>
              <a:pathLst>
                <a:path w="8255">
                  <a:moveTo>
                    <a:pt x="0" y="0"/>
                  </a:moveTo>
                  <a:lnTo>
                    <a:pt x="3797" y="0"/>
                  </a:lnTo>
                </a:path>
                <a:path w="8255">
                  <a:moveTo>
                    <a:pt x="3962" y="0"/>
                  </a:moveTo>
                  <a:lnTo>
                    <a:pt x="7746" y="0"/>
                  </a:lnTo>
                </a:path>
              </a:pathLst>
            </a:custGeom>
            <a:ln w="4847">
              <a:solidFill>
                <a:srgbClr val="221F1F"/>
              </a:solidFill>
            </a:ln>
          </p:spPr>
          <p:txBody>
            <a:bodyPr wrap="square" lIns="0" tIns="0" rIns="0" bIns="0" rtlCol="0"/>
            <a:lstStyle/>
            <a:p>
              <a:endParaRPr/>
            </a:p>
          </p:txBody>
        </p:sp>
        <p:sp>
          <p:nvSpPr>
            <p:cNvPr id="1078" name="object 1078"/>
            <p:cNvSpPr/>
            <p:nvPr/>
          </p:nvSpPr>
          <p:spPr>
            <a:xfrm>
              <a:off x="1075004" y="2787434"/>
              <a:ext cx="24130" cy="0"/>
            </a:xfrm>
            <a:custGeom>
              <a:avLst/>
              <a:gdLst/>
              <a:ahLst/>
              <a:cxnLst/>
              <a:rect l="l" t="t" r="r" b="b"/>
              <a:pathLst>
                <a:path w="24130">
                  <a:moveTo>
                    <a:pt x="0" y="0"/>
                  </a:moveTo>
                  <a:lnTo>
                    <a:pt x="3771" y="0"/>
                  </a:lnTo>
                </a:path>
                <a:path w="24130">
                  <a:moveTo>
                    <a:pt x="3962" y="0"/>
                  </a:moveTo>
                  <a:lnTo>
                    <a:pt x="7746" y="0"/>
                  </a:lnTo>
                </a:path>
                <a:path w="24130">
                  <a:moveTo>
                    <a:pt x="7912" y="0"/>
                  </a:moveTo>
                  <a:lnTo>
                    <a:pt x="11696" y="0"/>
                  </a:lnTo>
                </a:path>
                <a:path w="24130">
                  <a:moveTo>
                    <a:pt x="11887" y="0"/>
                  </a:moveTo>
                  <a:lnTo>
                    <a:pt x="15671" y="0"/>
                  </a:lnTo>
                </a:path>
                <a:path w="24130">
                  <a:moveTo>
                    <a:pt x="15849" y="0"/>
                  </a:moveTo>
                  <a:lnTo>
                    <a:pt x="19646" y="0"/>
                  </a:lnTo>
                </a:path>
                <a:path w="24130">
                  <a:moveTo>
                    <a:pt x="19812" y="0"/>
                  </a:moveTo>
                  <a:lnTo>
                    <a:pt x="23596" y="0"/>
                  </a:lnTo>
                </a:path>
              </a:pathLst>
            </a:custGeom>
            <a:ln w="4850">
              <a:solidFill>
                <a:srgbClr val="221F1F"/>
              </a:solidFill>
            </a:ln>
          </p:spPr>
          <p:txBody>
            <a:bodyPr wrap="square" lIns="0" tIns="0" rIns="0" bIns="0" rtlCol="0"/>
            <a:lstStyle/>
            <a:p>
              <a:endParaRPr/>
            </a:p>
          </p:txBody>
        </p:sp>
        <p:sp>
          <p:nvSpPr>
            <p:cNvPr id="1079" name="object 1079"/>
            <p:cNvSpPr/>
            <p:nvPr/>
          </p:nvSpPr>
          <p:spPr>
            <a:xfrm>
              <a:off x="1075004" y="2791841"/>
              <a:ext cx="24130" cy="4445"/>
            </a:xfrm>
            <a:custGeom>
              <a:avLst/>
              <a:gdLst/>
              <a:ahLst/>
              <a:cxnLst/>
              <a:rect l="l" t="t" r="r" b="b"/>
              <a:pathLst>
                <a:path w="24130" h="4444">
                  <a:moveTo>
                    <a:pt x="0" y="0"/>
                  </a:moveTo>
                  <a:lnTo>
                    <a:pt x="3771" y="0"/>
                  </a:lnTo>
                </a:path>
                <a:path w="24130" h="4444">
                  <a:moveTo>
                    <a:pt x="3962" y="0"/>
                  </a:moveTo>
                  <a:lnTo>
                    <a:pt x="7746" y="0"/>
                  </a:lnTo>
                </a:path>
                <a:path w="24130" h="4444">
                  <a:moveTo>
                    <a:pt x="7912" y="0"/>
                  </a:moveTo>
                  <a:lnTo>
                    <a:pt x="11696" y="0"/>
                  </a:lnTo>
                </a:path>
                <a:path w="24130" h="4444">
                  <a:moveTo>
                    <a:pt x="11887" y="0"/>
                  </a:moveTo>
                  <a:lnTo>
                    <a:pt x="15671" y="0"/>
                  </a:lnTo>
                </a:path>
                <a:path w="24130" h="4444">
                  <a:moveTo>
                    <a:pt x="15849" y="0"/>
                  </a:moveTo>
                  <a:lnTo>
                    <a:pt x="19646" y="0"/>
                  </a:lnTo>
                </a:path>
                <a:path w="24130" h="4444">
                  <a:moveTo>
                    <a:pt x="19812" y="0"/>
                  </a:moveTo>
                  <a:lnTo>
                    <a:pt x="23596" y="0"/>
                  </a:lnTo>
                </a:path>
                <a:path w="24130" h="4444">
                  <a:moveTo>
                    <a:pt x="0" y="4406"/>
                  </a:moveTo>
                  <a:lnTo>
                    <a:pt x="3771" y="4406"/>
                  </a:lnTo>
                </a:path>
                <a:path w="24130" h="4444">
                  <a:moveTo>
                    <a:pt x="3962" y="4406"/>
                  </a:moveTo>
                  <a:lnTo>
                    <a:pt x="7746" y="4406"/>
                  </a:lnTo>
                </a:path>
                <a:path w="24130" h="4444">
                  <a:moveTo>
                    <a:pt x="7912" y="4406"/>
                  </a:moveTo>
                  <a:lnTo>
                    <a:pt x="11696" y="4406"/>
                  </a:lnTo>
                </a:path>
                <a:path w="24130" h="4444">
                  <a:moveTo>
                    <a:pt x="11887" y="4406"/>
                  </a:moveTo>
                  <a:lnTo>
                    <a:pt x="15671" y="4406"/>
                  </a:lnTo>
                </a:path>
                <a:path w="24130" h="4444">
                  <a:moveTo>
                    <a:pt x="15849" y="4406"/>
                  </a:moveTo>
                  <a:lnTo>
                    <a:pt x="19646" y="4406"/>
                  </a:lnTo>
                </a:path>
                <a:path w="24130" h="4444">
                  <a:moveTo>
                    <a:pt x="19812" y="4406"/>
                  </a:moveTo>
                  <a:lnTo>
                    <a:pt x="23596" y="4406"/>
                  </a:lnTo>
                </a:path>
              </a:pathLst>
            </a:custGeom>
            <a:ln w="4852">
              <a:solidFill>
                <a:srgbClr val="221F1F"/>
              </a:solidFill>
            </a:ln>
          </p:spPr>
          <p:txBody>
            <a:bodyPr wrap="square" lIns="0" tIns="0" rIns="0" bIns="0" rtlCol="0"/>
            <a:lstStyle/>
            <a:p>
              <a:endParaRPr/>
            </a:p>
          </p:txBody>
        </p:sp>
        <p:sp>
          <p:nvSpPr>
            <p:cNvPr id="1080" name="object 1080"/>
            <p:cNvSpPr/>
            <p:nvPr/>
          </p:nvSpPr>
          <p:spPr>
            <a:xfrm>
              <a:off x="1098753" y="2783039"/>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081" name="object 1081"/>
            <p:cNvSpPr/>
            <p:nvPr/>
          </p:nvSpPr>
          <p:spPr>
            <a:xfrm>
              <a:off x="1098753" y="2787434"/>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1082" name="object 1082"/>
            <p:cNvSpPr/>
            <p:nvPr/>
          </p:nvSpPr>
          <p:spPr>
            <a:xfrm>
              <a:off x="1098753" y="2791841"/>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1083" name="object 1083"/>
            <p:cNvSpPr/>
            <p:nvPr/>
          </p:nvSpPr>
          <p:spPr>
            <a:xfrm>
              <a:off x="1102715" y="2783039"/>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084" name="object 1084"/>
            <p:cNvSpPr/>
            <p:nvPr/>
          </p:nvSpPr>
          <p:spPr>
            <a:xfrm>
              <a:off x="1102715" y="2787434"/>
              <a:ext cx="3810" cy="0"/>
            </a:xfrm>
            <a:custGeom>
              <a:avLst/>
              <a:gdLst/>
              <a:ahLst/>
              <a:cxnLst/>
              <a:rect l="l" t="t" r="r" b="b"/>
              <a:pathLst>
                <a:path w="3809">
                  <a:moveTo>
                    <a:pt x="0" y="0"/>
                  </a:moveTo>
                  <a:lnTo>
                    <a:pt x="3771" y="0"/>
                  </a:lnTo>
                </a:path>
              </a:pathLst>
            </a:custGeom>
            <a:ln w="4850">
              <a:solidFill>
                <a:srgbClr val="221F1F"/>
              </a:solidFill>
            </a:ln>
          </p:spPr>
          <p:txBody>
            <a:bodyPr wrap="square" lIns="0" tIns="0" rIns="0" bIns="0" rtlCol="0"/>
            <a:lstStyle/>
            <a:p>
              <a:endParaRPr/>
            </a:p>
          </p:txBody>
        </p:sp>
        <p:sp>
          <p:nvSpPr>
            <p:cNvPr id="1085" name="object 1085"/>
            <p:cNvSpPr/>
            <p:nvPr/>
          </p:nvSpPr>
          <p:spPr>
            <a:xfrm>
              <a:off x="1102715" y="2791841"/>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1086" name="object 1086"/>
            <p:cNvSpPr/>
            <p:nvPr/>
          </p:nvSpPr>
          <p:spPr>
            <a:xfrm>
              <a:off x="1106678" y="2783039"/>
              <a:ext cx="15875" cy="0"/>
            </a:xfrm>
            <a:custGeom>
              <a:avLst/>
              <a:gdLst/>
              <a:ahLst/>
              <a:cxnLst/>
              <a:rect l="l" t="t" r="r" b="b"/>
              <a:pathLst>
                <a:path w="15875">
                  <a:moveTo>
                    <a:pt x="0" y="0"/>
                  </a:moveTo>
                  <a:lnTo>
                    <a:pt x="3771" y="0"/>
                  </a:lnTo>
                </a:path>
                <a:path w="15875">
                  <a:moveTo>
                    <a:pt x="3962" y="0"/>
                  </a:moveTo>
                  <a:lnTo>
                    <a:pt x="7734" y="0"/>
                  </a:lnTo>
                </a:path>
                <a:path w="15875">
                  <a:moveTo>
                    <a:pt x="7924" y="0"/>
                  </a:moveTo>
                  <a:lnTo>
                    <a:pt x="11696" y="0"/>
                  </a:lnTo>
                </a:path>
                <a:path w="15875">
                  <a:moveTo>
                    <a:pt x="11899" y="0"/>
                  </a:moveTo>
                  <a:lnTo>
                    <a:pt x="15671" y="0"/>
                  </a:lnTo>
                </a:path>
              </a:pathLst>
            </a:custGeom>
            <a:ln w="4847">
              <a:solidFill>
                <a:srgbClr val="221F1F"/>
              </a:solidFill>
            </a:ln>
          </p:spPr>
          <p:txBody>
            <a:bodyPr wrap="square" lIns="0" tIns="0" rIns="0" bIns="0" rtlCol="0"/>
            <a:lstStyle/>
            <a:p>
              <a:endParaRPr/>
            </a:p>
          </p:txBody>
        </p:sp>
        <p:sp>
          <p:nvSpPr>
            <p:cNvPr id="1087" name="object 1087"/>
            <p:cNvSpPr/>
            <p:nvPr/>
          </p:nvSpPr>
          <p:spPr>
            <a:xfrm>
              <a:off x="1106678" y="2787434"/>
              <a:ext cx="8255" cy="0"/>
            </a:xfrm>
            <a:custGeom>
              <a:avLst/>
              <a:gdLst/>
              <a:ahLst/>
              <a:cxnLst/>
              <a:rect l="l" t="t" r="r" b="b"/>
              <a:pathLst>
                <a:path w="8255">
                  <a:moveTo>
                    <a:pt x="0" y="0"/>
                  </a:moveTo>
                  <a:lnTo>
                    <a:pt x="3771" y="0"/>
                  </a:lnTo>
                </a:path>
                <a:path w="8255">
                  <a:moveTo>
                    <a:pt x="3962" y="0"/>
                  </a:moveTo>
                  <a:lnTo>
                    <a:pt x="7734" y="0"/>
                  </a:lnTo>
                </a:path>
              </a:pathLst>
            </a:custGeom>
            <a:ln w="4850">
              <a:solidFill>
                <a:srgbClr val="221F1F"/>
              </a:solidFill>
            </a:ln>
          </p:spPr>
          <p:txBody>
            <a:bodyPr wrap="square" lIns="0" tIns="0" rIns="0" bIns="0" rtlCol="0"/>
            <a:lstStyle/>
            <a:p>
              <a:endParaRPr/>
            </a:p>
          </p:txBody>
        </p:sp>
        <p:sp>
          <p:nvSpPr>
            <p:cNvPr id="1088" name="object 1088"/>
            <p:cNvSpPr/>
            <p:nvPr/>
          </p:nvSpPr>
          <p:spPr>
            <a:xfrm>
              <a:off x="1067066" y="2739110"/>
              <a:ext cx="3810" cy="26670"/>
            </a:xfrm>
            <a:custGeom>
              <a:avLst/>
              <a:gdLst/>
              <a:ahLst/>
              <a:cxnLst/>
              <a:rect l="l" t="t" r="r" b="b"/>
              <a:pathLst>
                <a:path w="3809" h="26669">
                  <a:moveTo>
                    <a:pt x="0" y="0"/>
                  </a:moveTo>
                  <a:lnTo>
                    <a:pt x="3784" y="0"/>
                  </a:lnTo>
                </a:path>
                <a:path w="3809" h="26669">
                  <a:moveTo>
                    <a:pt x="0" y="4394"/>
                  </a:moveTo>
                  <a:lnTo>
                    <a:pt x="3784" y="4394"/>
                  </a:lnTo>
                </a:path>
                <a:path w="3809" h="26669">
                  <a:moveTo>
                    <a:pt x="0" y="8788"/>
                  </a:moveTo>
                  <a:lnTo>
                    <a:pt x="3784" y="8788"/>
                  </a:lnTo>
                </a:path>
                <a:path w="3809" h="26669">
                  <a:moveTo>
                    <a:pt x="0" y="13169"/>
                  </a:moveTo>
                  <a:lnTo>
                    <a:pt x="3784" y="13169"/>
                  </a:lnTo>
                </a:path>
                <a:path w="3809" h="26669">
                  <a:moveTo>
                    <a:pt x="0" y="17576"/>
                  </a:moveTo>
                  <a:lnTo>
                    <a:pt x="3784" y="17576"/>
                  </a:lnTo>
                </a:path>
                <a:path w="3809" h="26669">
                  <a:moveTo>
                    <a:pt x="0" y="21971"/>
                  </a:moveTo>
                  <a:lnTo>
                    <a:pt x="3784" y="21971"/>
                  </a:lnTo>
                </a:path>
                <a:path w="3809" h="26669">
                  <a:moveTo>
                    <a:pt x="0" y="26365"/>
                  </a:moveTo>
                  <a:lnTo>
                    <a:pt x="3784" y="26365"/>
                  </a:lnTo>
                </a:path>
              </a:pathLst>
            </a:custGeom>
            <a:ln w="4852">
              <a:solidFill>
                <a:srgbClr val="221F1F"/>
              </a:solidFill>
            </a:ln>
          </p:spPr>
          <p:txBody>
            <a:bodyPr wrap="square" lIns="0" tIns="0" rIns="0" bIns="0" rtlCol="0"/>
            <a:lstStyle/>
            <a:p>
              <a:endParaRPr/>
            </a:p>
          </p:txBody>
        </p:sp>
        <p:sp>
          <p:nvSpPr>
            <p:cNvPr id="1089" name="object 1089"/>
            <p:cNvSpPr/>
            <p:nvPr/>
          </p:nvSpPr>
          <p:spPr>
            <a:xfrm>
              <a:off x="1067066" y="2769882"/>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090" name="object 1090"/>
            <p:cNvSpPr/>
            <p:nvPr/>
          </p:nvSpPr>
          <p:spPr>
            <a:xfrm>
              <a:off x="1067066" y="2774289"/>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1091" name="object 1091"/>
            <p:cNvSpPr/>
            <p:nvPr/>
          </p:nvSpPr>
          <p:spPr>
            <a:xfrm>
              <a:off x="1067066" y="27786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092" name="object 1092"/>
            <p:cNvSpPr/>
            <p:nvPr/>
          </p:nvSpPr>
          <p:spPr>
            <a:xfrm>
              <a:off x="1071029" y="2739110"/>
              <a:ext cx="3810" cy="26670"/>
            </a:xfrm>
            <a:custGeom>
              <a:avLst/>
              <a:gdLst/>
              <a:ahLst/>
              <a:cxnLst/>
              <a:rect l="l" t="t" r="r" b="b"/>
              <a:pathLst>
                <a:path w="3809" h="26669">
                  <a:moveTo>
                    <a:pt x="0" y="0"/>
                  </a:moveTo>
                  <a:lnTo>
                    <a:pt x="3784" y="0"/>
                  </a:lnTo>
                </a:path>
                <a:path w="3809" h="26669">
                  <a:moveTo>
                    <a:pt x="0" y="4394"/>
                  </a:moveTo>
                  <a:lnTo>
                    <a:pt x="3784" y="4394"/>
                  </a:lnTo>
                </a:path>
                <a:path w="3809" h="26669">
                  <a:moveTo>
                    <a:pt x="0" y="8788"/>
                  </a:moveTo>
                  <a:lnTo>
                    <a:pt x="3784" y="8788"/>
                  </a:lnTo>
                </a:path>
                <a:path w="3809" h="26669">
                  <a:moveTo>
                    <a:pt x="0" y="13169"/>
                  </a:moveTo>
                  <a:lnTo>
                    <a:pt x="3784" y="13169"/>
                  </a:lnTo>
                </a:path>
                <a:path w="3809" h="26669">
                  <a:moveTo>
                    <a:pt x="0" y="17576"/>
                  </a:moveTo>
                  <a:lnTo>
                    <a:pt x="3784" y="17576"/>
                  </a:lnTo>
                </a:path>
                <a:path w="3809" h="26669">
                  <a:moveTo>
                    <a:pt x="0" y="21971"/>
                  </a:moveTo>
                  <a:lnTo>
                    <a:pt x="3784" y="21971"/>
                  </a:lnTo>
                </a:path>
                <a:path w="3809" h="26669">
                  <a:moveTo>
                    <a:pt x="0" y="26365"/>
                  </a:moveTo>
                  <a:lnTo>
                    <a:pt x="3784" y="26365"/>
                  </a:lnTo>
                </a:path>
              </a:pathLst>
            </a:custGeom>
            <a:ln w="4852">
              <a:solidFill>
                <a:srgbClr val="221F1F"/>
              </a:solidFill>
            </a:ln>
          </p:spPr>
          <p:txBody>
            <a:bodyPr wrap="square" lIns="0" tIns="0" rIns="0" bIns="0" rtlCol="0"/>
            <a:lstStyle/>
            <a:p>
              <a:endParaRPr/>
            </a:p>
          </p:txBody>
        </p:sp>
        <p:sp>
          <p:nvSpPr>
            <p:cNvPr id="1093" name="object 1093"/>
            <p:cNvSpPr/>
            <p:nvPr/>
          </p:nvSpPr>
          <p:spPr>
            <a:xfrm>
              <a:off x="1071029" y="2769882"/>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094" name="object 1094"/>
            <p:cNvSpPr/>
            <p:nvPr/>
          </p:nvSpPr>
          <p:spPr>
            <a:xfrm>
              <a:off x="1071029" y="2774289"/>
              <a:ext cx="3810" cy="0"/>
            </a:xfrm>
            <a:custGeom>
              <a:avLst/>
              <a:gdLst/>
              <a:ahLst/>
              <a:cxnLst/>
              <a:rect l="l" t="t" r="r" b="b"/>
              <a:pathLst>
                <a:path w="3809">
                  <a:moveTo>
                    <a:pt x="0" y="0"/>
                  </a:moveTo>
                  <a:lnTo>
                    <a:pt x="3784" y="0"/>
                  </a:lnTo>
                </a:path>
              </a:pathLst>
            </a:custGeom>
            <a:ln w="4852">
              <a:solidFill>
                <a:srgbClr val="221F1F"/>
              </a:solidFill>
            </a:ln>
          </p:spPr>
          <p:txBody>
            <a:bodyPr wrap="square" lIns="0" tIns="0" rIns="0" bIns="0" rtlCol="0"/>
            <a:lstStyle/>
            <a:p>
              <a:endParaRPr/>
            </a:p>
          </p:txBody>
        </p:sp>
        <p:sp>
          <p:nvSpPr>
            <p:cNvPr id="1095" name="object 1095"/>
            <p:cNvSpPr/>
            <p:nvPr/>
          </p:nvSpPr>
          <p:spPr>
            <a:xfrm>
              <a:off x="1071029" y="27786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096" name="object 1096"/>
            <p:cNvSpPr/>
            <p:nvPr/>
          </p:nvSpPr>
          <p:spPr>
            <a:xfrm>
              <a:off x="1075004" y="2739110"/>
              <a:ext cx="3810" cy="35560"/>
            </a:xfrm>
            <a:custGeom>
              <a:avLst/>
              <a:gdLst/>
              <a:ahLst/>
              <a:cxnLst/>
              <a:rect l="l" t="t" r="r" b="b"/>
              <a:pathLst>
                <a:path w="3809" h="35560">
                  <a:moveTo>
                    <a:pt x="0" y="0"/>
                  </a:moveTo>
                  <a:lnTo>
                    <a:pt x="3771" y="0"/>
                  </a:lnTo>
                </a:path>
                <a:path w="3809" h="35560">
                  <a:moveTo>
                    <a:pt x="0" y="17576"/>
                  </a:moveTo>
                  <a:lnTo>
                    <a:pt x="3771" y="17576"/>
                  </a:lnTo>
                </a:path>
                <a:path w="3809" h="35560">
                  <a:moveTo>
                    <a:pt x="0" y="21971"/>
                  </a:moveTo>
                  <a:lnTo>
                    <a:pt x="3771" y="21971"/>
                  </a:lnTo>
                </a:path>
                <a:path w="3809" h="35560">
                  <a:moveTo>
                    <a:pt x="0" y="35178"/>
                  </a:moveTo>
                  <a:lnTo>
                    <a:pt x="3771" y="35178"/>
                  </a:lnTo>
                </a:path>
              </a:pathLst>
            </a:custGeom>
            <a:ln w="4852">
              <a:solidFill>
                <a:srgbClr val="221F1F"/>
              </a:solidFill>
            </a:ln>
          </p:spPr>
          <p:txBody>
            <a:bodyPr wrap="square" lIns="0" tIns="0" rIns="0" bIns="0" rtlCol="0"/>
            <a:lstStyle/>
            <a:p>
              <a:endParaRPr/>
            </a:p>
          </p:txBody>
        </p:sp>
        <p:sp>
          <p:nvSpPr>
            <p:cNvPr id="1097" name="object 1097"/>
            <p:cNvSpPr/>
            <p:nvPr/>
          </p:nvSpPr>
          <p:spPr>
            <a:xfrm>
              <a:off x="1075004" y="27786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098" name="object 1098"/>
            <p:cNvSpPr/>
            <p:nvPr/>
          </p:nvSpPr>
          <p:spPr>
            <a:xfrm>
              <a:off x="1078966" y="2739110"/>
              <a:ext cx="3810" cy="35560"/>
            </a:xfrm>
            <a:custGeom>
              <a:avLst/>
              <a:gdLst/>
              <a:ahLst/>
              <a:cxnLst/>
              <a:rect l="l" t="t" r="r" b="b"/>
              <a:pathLst>
                <a:path w="3809" h="35560">
                  <a:moveTo>
                    <a:pt x="0" y="0"/>
                  </a:moveTo>
                  <a:lnTo>
                    <a:pt x="3784" y="0"/>
                  </a:lnTo>
                </a:path>
                <a:path w="3809" h="35560">
                  <a:moveTo>
                    <a:pt x="0" y="17576"/>
                  </a:moveTo>
                  <a:lnTo>
                    <a:pt x="3784" y="17576"/>
                  </a:lnTo>
                </a:path>
                <a:path w="3809" h="35560">
                  <a:moveTo>
                    <a:pt x="0" y="21971"/>
                  </a:moveTo>
                  <a:lnTo>
                    <a:pt x="3784" y="21971"/>
                  </a:lnTo>
                </a:path>
                <a:path w="3809" h="35560">
                  <a:moveTo>
                    <a:pt x="0" y="35178"/>
                  </a:moveTo>
                  <a:lnTo>
                    <a:pt x="3784" y="35178"/>
                  </a:lnTo>
                </a:path>
              </a:pathLst>
            </a:custGeom>
            <a:ln w="4852">
              <a:solidFill>
                <a:srgbClr val="221F1F"/>
              </a:solidFill>
            </a:ln>
          </p:spPr>
          <p:txBody>
            <a:bodyPr wrap="square" lIns="0" tIns="0" rIns="0" bIns="0" rtlCol="0"/>
            <a:lstStyle/>
            <a:p>
              <a:endParaRPr/>
            </a:p>
          </p:txBody>
        </p:sp>
        <p:sp>
          <p:nvSpPr>
            <p:cNvPr id="1099" name="object 1099"/>
            <p:cNvSpPr/>
            <p:nvPr/>
          </p:nvSpPr>
          <p:spPr>
            <a:xfrm>
              <a:off x="1078966" y="27786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100" name="object 1100"/>
            <p:cNvSpPr/>
            <p:nvPr/>
          </p:nvSpPr>
          <p:spPr>
            <a:xfrm>
              <a:off x="1082916" y="2739110"/>
              <a:ext cx="3810" cy="35560"/>
            </a:xfrm>
            <a:custGeom>
              <a:avLst/>
              <a:gdLst/>
              <a:ahLst/>
              <a:cxnLst/>
              <a:rect l="l" t="t" r="r" b="b"/>
              <a:pathLst>
                <a:path w="3809" h="35560">
                  <a:moveTo>
                    <a:pt x="0" y="0"/>
                  </a:moveTo>
                  <a:lnTo>
                    <a:pt x="3784" y="0"/>
                  </a:lnTo>
                </a:path>
                <a:path w="3809" h="35560">
                  <a:moveTo>
                    <a:pt x="0" y="17576"/>
                  </a:moveTo>
                  <a:lnTo>
                    <a:pt x="3784" y="17576"/>
                  </a:lnTo>
                </a:path>
                <a:path w="3809" h="35560">
                  <a:moveTo>
                    <a:pt x="0" y="21971"/>
                  </a:moveTo>
                  <a:lnTo>
                    <a:pt x="3784" y="21971"/>
                  </a:lnTo>
                </a:path>
                <a:path w="3809" h="35560">
                  <a:moveTo>
                    <a:pt x="0" y="35178"/>
                  </a:moveTo>
                  <a:lnTo>
                    <a:pt x="3784" y="35178"/>
                  </a:lnTo>
                </a:path>
              </a:pathLst>
            </a:custGeom>
            <a:ln w="4852">
              <a:solidFill>
                <a:srgbClr val="221F1F"/>
              </a:solidFill>
            </a:ln>
          </p:spPr>
          <p:txBody>
            <a:bodyPr wrap="square" lIns="0" tIns="0" rIns="0" bIns="0" rtlCol="0"/>
            <a:lstStyle/>
            <a:p>
              <a:endParaRPr/>
            </a:p>
          </p:txBody>
        </p:sp>
        <p:sp>
          <p:nvSpPr>
            <p:cNvPr id="1101" name="object 1101"/>
            <p:cNvSpPr/>
            <p:nvPr/>
          </p:nvSpPr>
          <p:spPr>
            <a:xfrm>
              <a:off x="1082916" y="27786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102" name="object 1102"/>
            <p:cNvSpPr/>
            <p:nvPr/>
          </p:nvSpPr>
          <p:spPr>
            <a:xfrm>
              <a:off x="1086891" y="2739110"/>
              <a:ext cx="3810" cy="35560"/>
            </a:xfrm>
            <a:custGeom>
              <a:avLst/>
              <a:gdLst/>
              <a:ahLst/>
              <a:cxnLst/>
              <a:rect l="l" t="t" r="r" b="b"/>
              <a:pathLst>
                <a:path w="3809" h="35560">
                  <a:moveTo>
                    <a:pt x="0" y="0"/>
                  </a:moveTo>
                  <a:lnTo>
                    <a:pt x="3784" y="0"/>
                  </a:lnTo>
                </a:path>
                <a:path w="3809" h="35560">
                  <a:moveTo>
                    <a:pt x="0" y="17576"/>
                  </a:moveTo>
                  <a:lnTo>
                    <a:pt x="3784" y="17576"/>
                  </a:lnTo>
                </a:path>
                <a:path w="3809" h="35560">
                  <a:moveTo>
                    <a:pt x="0" y="21971"/>
                  </a:moveTo>
                  <a:lnTo>
                    <a:pt x="3784" y="21971"/>
                  </a:lnTo>
                </a:path>
                <a:path w="3809" h="35560">
                  <a:moveTo>
                    <a:pt x="0" y="35178"/>
                  </a:moveTo>
                  <a:lnTo>
                    <a:pt x="3784" y="35178"/>
                  </a:lnTo>
                </a:path>
              </a:pathLst>
            </a:custGeom>
            <a:ln w="4852">
              <a:solidFill>
                <a:srgbClr val="221F1F"/>
              </a:solidFill>
            </a:ln>
          </p:spPr>
          <p:txBody>
            <a:bodyPr wrap="square" lIns="0" tIns="0" rIns="0" bIns="0" rtlCol="0"/>
            <a:lstStyle/>
            <a:p>
              <a:endParaRPr/>
            </a:p>
          </p:txBody>
        </p:sp>
        <p:sp>
          <p:nvSpPr>
            <p:cNvPr id="1103" name="object 1103"/>
            <p:cNvSpPr/>
            <p:nvPr/>
          </p:nvSpPr>
          <p:spPr>
            <a:xfrm>
              <a:off x="1086891" y="27786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104" name="object 1104"/>
            <p:cNvSpPr/>
            <p:nvPr/>
          </p:nvSpPr>
          <p:spPr>
            <a:xfrm>
              <a:off x="1090853" y="2739110"/>
              <a:ext cx="3810" cy="35560"/>
            </a:xfrm>
            <a:custGeom>
              <a:avLst/>
              <a:gdLst/>
              <a:ahLst/>
              <a:cxnLst/>
              <a:rect l="l" t="t" r="r" b="b"/>
              <a:pathLst>
                <a:path w="3809" h="35560">
                  <a:moveTo>
                    <a:pt x="0" y="0"/>
                  </a:moveTo>
                  <a:lnTo>
                    <a:pt x="3797" y="0"/>
                  </a:lnTo>
                </a:path>
                <a:path w="3809" h="35560">
                  <a:moveTo>
                    <a:pt x="0" y="17576"/>
                  </a:moveTo>
                  <a:lnTo>
                    <a:pt x="3797" y="17576"/>
                  </a:lnTo>
                </a:path>
                <a:path w="3809" h="35560">
                  <a:moveTo>
                    <a:pt x="0" y="21971"/>
                  </a:moveTo>
                  <a:lnTo>
                    <a:pt x="3797" y="21971"/>
                  </a:lnTo>
                </a:path>
                <a:path w="3809" h="35560">
                  <a:moveTo>
                    <a:pt x="0" y="35178"/>
                  </a:moveTo>
                  <a:lnTo>
                    <a:pt x="3797" y="35178"/>
                  </a:lnTo>
                </a:path>
              </a:pathLst>
            </a:custGeom>
            <a:ln w="4852">
              <a:solidFill>
                <a:srgbClr val="221F1F"/>
              </a:solidFill>
            </a:ln>
          </p:spPr>
          <p:txBody>
            <a:bodyPr wrap="square" lIns="0" tIns="0" rIns="0" bIns="0" rtlCol="0"/>
            <a:lstStyle/>
            <a:p>
              <a:endParaRPr/>
            </a:p>
          </p:txBody>
        </p:sp>
        <p:sp>
          <p:nvSpPr>
            <p:cNvPr id="1105" name="object 1105"/>
            <p:cNvSpPr/>
            <p:nvPr/>
          </p:nvSpPr>
          <p:spPr>
            <a:xfrm>
              <a:off x="1090853" y="2778671"/>
              <a:ext cx="3810" cy="0"/>
            </a:xfrm>
            <a:custGeom>
              <a:avLst/>
              <a:gdLst/>
              <a:ahLst/>
              <a:cxnLst/>
              <a:rect l="l" t="t" r="r" b="b"/>
              <a:pathLst>
                <a:path w="3809">
                  <a:moveTo>
                    <a:pt x="0" y="0"/>
                  </a:moveTo>
                  <a:lnTo>
                    <a:pt x="3797" y="0"/>
                  </a:lnTo>
                </a:path>
              </a:pathLst>
            </a:custGeom>
            <a:ln w="4847">
              <a:solidFill>
                <a:srgbClr val="221F1F"/>
              </a:solidFill>
            </a:ln>
          </p:spPr>
          <p:txBody>
            <a:bodyPr wrap="square" lIns="0" tIns="0" rIns="0" bIns="0" rtlCol="0"/>
            <a:lstStyle/>
            <a:p>
              <a:endParaRPr/>
            </a:p>
          </p:txBody>
        </p:sp>
        <p:sp>
          <p:nvSpPr>
            <p:cNvPr id="1106" name="object 1106"/>
            <p:cNvSpPr/>
            <p:nvPr/>
          </p:nvSpPr>
          <p:spPr>
            <a:xfrm>
              <a:off x="1075004" y="2739110"/>
              <a:ext cx="24130" cy="8890"/>
            </a:xfrm>
            <a:custGeom>
              <a:avLst/>
              <a:gdLst/>
              <a:ahLst/>
              <a:cxnLst/>
              <a:rect l="l" t="t" r="r" b="b"/>
              <a:pathLst>
                <a:path w="24130" h="8889">
                  <a:moveTo>
                    <a:pt x="19812" y="0"/>
                  </a:moveTo>
                  <a:lnTo>
                    <a:pt x="23596" y="0"/>
                  </a:lnTo>
                </a:path>
                <a:path w="24130" h="8889">
                  <a:moveTo>
                    <a:pt x="0" y="4394"/>
                  </a:moveTo>
                  <a:lnTo>
                    <a:pt x="3771" y="4394"/>
                  </a:lnTo>
                </a:path>
                <a:path w="24130" h="8889">
                  <a:moveTo>
                    <a:pt x="3962" y="4394"/>
                  </a:moveTo>
                  <a:lnTo>
                    <a:pt x="7746" y="4394"/>
                  </a:lnTo>
                </a:path>
                <a:path w="24130" h="8889">
                  <a:moveTo>
                    <a:pt x="7912" y="4394"/>
                  </a:moveTo>
                  <a:lnTo>
                    <a:pt x="11696" y="4394"/>
                  </a:lnTo>
                </a:path>
                <a:path w="24130" h="8889">
                  <a:moveTo>
                    <a:pt x="11887" y="4394"/>
                  </a:moveTo>
                  <a:lnTo>
                    <a:pt x="15671" y="4394"/>
                  </a:lnTo>
                </a:path>
                <a:path w="24130" h="8889">
                  <a:moveTo>
                    <a:pt x="15849" y="4394"/>
                  </a:moveTo>
                  <a:lnTo>
                    <a:pt x="19646" y="4394"/>
                  </a:lnTo>
                </a:path>
                <a:path w="24130" h="8889">
                  <a:moveTo>
                    <a:pt x="19812" y="4394"/>
                  </a:moveTo>
                  <a:lnTo>
                    <a:pt x="23596" y="4394"/>
                  </a:lnTo>
                </a:path>
                <a:path w="24130" h="8889">
                  <a:moveTo>
                    <a:pt x="0" y="8788"/>
                  </a:moveTo>
                  <a:lnTo>
                    <a:pt x="3771" y="8788"/>
                  </a:lnTo>
                </a:path>
                <a:path w="24130" h="8889">
                  <a:moveTo>
                    <a:pt x="3962" y="8788"/>
                  </a:moveTo>
                  <a:lnTo>
                    <a:pt x="7746" y="8788"/>
                  </a:lnTo>
                </a:path>
                <a:path w="24130" h="8889">
                  <a:moveTo>
                    <a:pt x="7912" y="8788"/>
                  </a:moveTo>
                  <a:lnTo>
                    <a:pt x="11696" y="8788"/>
                  </a:lnTo>
                </a:path>
                <a:path w="24130" h="8889">
                  <a:moveTo>
                    <a:pt x="11887" y="8788"/>
                  </a:moveTo>
                  <a:lnTo>
                    <a:pt x="15671" y="8788"/>
                  </a:lnTo>
                </a:path>
                <a:path w="24130" h="8889">
                  <a:moveTo>
                    <a:pt x="15849" y="8788"/>
                  </a:moveTo>
                  <a:lnTo>
                    <a:pt x="19646" y="8788"/>
                  </a:lnTo>
                </a:path>
                <a:path w="24130" h="8889">
                  <a:moveTo>
                    <a:pt x="19812" y="8788"/>
                  </a:moveTo>
                  <a:lnTo>
                    <a:pt x="23596" y="8788"/>
                  </a:lnTo>
                </a:path>
              </a:pathLst>
            </a:custGeom>
            <a:ln w="4852">
              <a:solidFill>
                <a:srgbClr val="221F1F"/>
              </a:solidFill>
            </a:ln>
          </p:spPr>
          <p:txBody>
            <a:bodyPr wrap="square" lIns="0" tIns="0" rIns="0" bIns="0" rtlCol="0"/>
            <a:lstStyle/>
            <a:p>
              <a:endParaRPr/>
            </a:p>
          </p:txBody>
        </p:sp>
        <p:sp>
          <p:nvSpPr>
            <p:cNvPr id="1107" name="object 1107"/>
            <p:cNvSpPr/>
            <p:nvPr/>
          </p:nvSpPr>
          <p:spPr>
            <a:xfrm>
              <a:off x="1075004" y="2769882"/>
              <a:ext cx="24130" cy="0"/>
            </a:xfrm>
            <a:custGeom>
              <a:avLst/>
              <a:gdLst/>
              <a:ahLst/>
              <a:cxnLst/>
              <a:rect l="l" t="t" r="r" b="b"/>
              <a:pathLst>
                <a:path w="24130">
                  <a:moveTo>
                    <a:pt x="0" y="0"/>
                  </a:moveTo>
                  <a:lnTo>
                    <a:pt x="3771" y="0"/>
                  </a:lnTo>
                </a:path>
                <a:path w="24130">
                  <a:moveTo>
                    <a:pt x="3962" y="0"/>
                  </a:moveTo>
                  <a:lnTo>
                    <a:pt x="7746" y="0"/>
                  </a:lnTo>
                </a:path>
                <a:path w="24130">
                  <a:moveTo>
                    <a:pt x="7912" y="0"/>
                  </a:moveTo>
                  <a:lnTo>
                    <a:pt x="11696" y="0"/>
                  </a:lnTo>
                </a:path>
                <a:path w="24130">
                  <a:moveTo>
                    <a:pt x="11887" y="0"/>
                  </a:moveTo>
                  <a:lnTo>
                    <a:pt x="15671" y="0"/>
                  </a:lnTo>
                </a:path>
                <a:path w="24130">
                  <a:moveTo>
                    <a:pt x="15849" y="0"/>
                  </a:moveTo>
                  <a:lnTo>
                    <a:pt x="19646" y="0"/>
                  </a:lnTo>
                </a:path>
                <a:path w="24130">
                  <a:moveTo>
                    <a:pt x="19812" y="0"/>
                  </a:moveTo>
                  <a:lnTo>
                    <a:pt x="23596" y="0"/>
                  </a:lnTo>
                </a:path>
              </a:pathLst>
            </a:custGeom>
            <a:ln w="4847">
              <a:solidFill>
                <a:srgbClr val="221F1F"/>
              </a:solidFill>
            </a:ln>
          </p:spPr>
          <p:txBody>
            <a:bodyPr wrap="square" lIns="0" tIns="0" rIns="0" bIns="0" rtlCol="0"/>
            <a:lstStyle/>
            <a:p>
              <a:endParaRPr/>
            </a:p>
          </p:txBody>
        </p:sp>
        <p:sp>
          <p:nvSpPr>
            <p:cNvPr id="1108" name="object 1108"/>
            <p:cNvSpPr/>
            <p:nvPr/>
          </p:nvSpPr>
          <p:spPr>
            <a:xfrm>
              <a:off x="1075004" y="2752293"/>
              <a:ext cx="24130" cy="0"/>
            </a:xfrm>
            <a:custGeom>
              <a:avLst/>
              <a:gdLst/>
              <a:ahLst/>
              <a:cxnLst/>
              <a:rect l="l" t="t" r="r" b="b"/>
              <a:pathLst>
                <a:path w="24130">
                  <a:moveTo>
                    <a:pt x="0" y="0"/>
                  </a:moveTo>
                  <a:lnTo>
                    <a:pt x="3771" y="0"/>
                  </a:lnTo>
                </a:path>
                <a:path w="24130">
                  <a:moveTo>
                    <a:pt x="3962" y="0"/>
                  </a:moveTo>
                  <a:lnTo>
                    <a:pt x="7746" y="0"/>
                  </a:lnTo>
                </a:path>
                <a:path w="24130">
                  <a:moveTo>
                    <a:pt x="7912" y="0"/>
                  </a:moveTo>
                  <a:lnTo>
                    <a:pt x="11696" y="0"/>
                  </a:lnTo>
                </a:path>
                <a:path w="24130">
                  <a:moveTo>
                    <a:pt x="11887" y="0"/>
                  </a:moveTo>
                  <a:lnTo>
                    <a:pt x="15671" y="0"/>
                  </a:lnTo>
                </a:path>
                <a:path w="24130">
                  <a:moveTo>
                    <a:pt x="15849" y="0"/>
                  </a:moveTo>
                  <a:lnTo>
                    <a:pt x="19646" y="0"/>
                  </a:lnTo>
                </a:path>
                <a:path w="24130">
                  <a:moveTo>
                    <a:pt x="19812" y="0"/>
                  </a:moveTo>
                  <a:lnTo>
                    <a:pt x="23596" y="0"/>
                  </a:lnTo>
                </a:path>
              </a:pathLst>
            </a:custGeom>
            <a:ln w="4852">
              <a:solidFill>
                <a:srgbClr val="221F1F"/>
              </a:solidFill>
            </a:ln>
          </p:spPr>
          <p:txBody>
            <a:bodyPr wrap="square" lIns="0" tIns="0" rIns="0" bIns="0" rtlCol="0"/>
            <a:lstStyle/>
            <a:p>
              <a:endParaRPr/>
            </a:p>
          </p:txBody>
        </p:sp>
        <p:sp>
          <p:nvSpPr>
            <p:cNvPr id="1109" name="object 1109"/>
            <p:cNvSpPr/>
            <p:nvPr/>
          </p:nvSpPr>
          <p:spPr>
            <a:xfrm>
              <a:off x="1075004" y="2765488"/>
              <a:ext cx="24130" cy="0"/>
            </a:xfrm>
            <a:custGeom>
              <a:avLst/>
              <a:gdLst/>
              <a:ahLst/>
              <a:cxnLst/>
              <a:rect l="l" t="t" r="r" b="b"/>
              <a:pathLst>
                <a:path w="24130">
                  <a:moveTo>
                    <a:pt x="0" y="0"/>
                  </a:moveTo>
                  <a:lnTo>
                    <a:pt x="3771" y="0"/>
                  </a:lnTo>
                </a:path>
                <a:path w="24130">
                  <a:moveTo>
                    <a:pt x="3962" y="0"/>
                  </a:moveTo>
                  <a:lnTo>
                    <a:pt x="7746" y="0"/>
                  </a:lnTo>
                </a:path>
                <a:path w="24130">
                  <a:moveTo>
                    <a:pt x="7912" y="0"/>
                  </a:moveTo>
                  <a:lnTo>
                    <a:pt x="11696" y="0"/>
                  </a:lnTo>
                </a:path>
                <a:path w="24130">
                  <a:moveTo>
                    <a:pt x="11887" y="0"/>
                  </a:moveTo>
                  <a:lnTo>
                    <a:pt x="15671" y="0"/>
                  </a:lnTo>
                </a:path>
                <a:path w="24130">
                  <a:moveTo>
                    <a:pt x="15849" y="0"/>
                  </a:moveTo>
                  <a:lnTo>
                    <a:pt x="19646" y="0"/>
                  </a:lnTo>
                </a:path>
                <a:path w="24130">
                  <a:moveTo>
                    <a:pt x="19812" y="0"/>
                  </a:moveTo>
                  <a:lnTo>
                    <a:pt x="23596" y="0"/>
                  </a:lnTo>
                </a:path>
              </a:pathLst>
            </a:custGeom>
            <a:ln w="4847">
              <a:solidFill>
                <a:srgbClr val="221F1F"/>
              </a:solidFill>
            </a:ln>
          </p:spPr>
          <p:txBody>
            <a:bodyPr wrap="square" lIns="0" tIns="0" rIns="0" bIns="0" rtlCol="0"/>
            <a:lstStyle/>
            <a:p>
              <a:endParaRPr/>
            </a:p>
          </p:txBody>
        </p:sp>
        <p:sp>
          <p:nvSpPr>
            <p:cNvPr id="1110" name="object 1110"/>
            <p:cNvSpPr/>
            <p:nvPr/>
          </p:nvSpPr>
          <p:spPr>
            <a:xfrm>
              <a:off x="1094816" y="2756687"/>
              <a:ext cx="3810" cy="17780"/>
            </a:xfrm>
            <a:custGeom>
              <a:avLst/>
              <a:gdLst/>
              <a:ahLst/>
              <a:cxnLst/>
              <a:rect l="l" t="t" r="r" b="b"/>
              <a:pathLst>
                <a:path w="3809" h="17780">
                  <a:moveTo>
                    <a:pt x="0" y="0"/>
                  </a:moveTo>
                  <a:lnTo>
                    <a:pt x="3784" y="0"/>
                  </a:lnTo>
                </a:path>
                <a:path w="3809" h="17780">
                  <a:moveTo>
                    <a:pt x="0" y="4394"/>
                  </a:moveTo>
                  <a:lnTo>
                    <a:pt x="3784" y="4394"/>
                  </a:lnTo>
                </a:path>
                <a:path w="3809" h="17780">
                  <a:moveTo>
                    <a:pt x="0" y="17602"/>
                  </a:moveTo>
                  <a:lnTo>
                    <a:pt x="3784" y="17602"/>
                  </a:lnTo>
                </a:path>
              </a:pathLst>
            </a:custGeom>
            <a:ln w="4852">
              <a:solidFill>
                <a:srgbClr val="221F1F"/>
              </a:solidFill>
            </a:ln>
          </p:spPr>
          <p:txBody>
            <a:bodyPr wrap="square" lIns="0" tIns="0" rIns="0" bIns="0" rtlCol="0"/>
            <a:lstStyle/>
            <a:p>
              <a:endParaRPr/>
            </a:p>
          </p:txBody>
        </p:sp>
        <p:sp>
          <p:nvSpPr>
            <p:cNvPr id="1111" name="object 1111"/>
            <p:cNvSpPr/>
            <p:nvPr/>
          </p:nvSpPr>
          <p:spPr>
            <a:xfrm>
              <a:off x="1094816" y="2778671"/>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112" name="object 1112"/>
            <p:cNvSpPr/>
            <p:nvPr/>
          </p:nvSpPr>
          <p:spPr>
            <a:xfrm>
              <a:off x="1098753" y="2739110"/>
              <a:ext cx="3810" cy="26670"/>
            </a:xfrm>
            <a:custGeom>
              <a:avLst/>
              <a:gdLst/>
              <a:ahLst/>
              <a:cxnLst/>
              <a:rect l="l" t="t" r="r" b="b"/>
              <a:pathLst>
                <a:path w="3809" h="26669">
                  <a:moveTo>
                    <a:pt x="0" y="0"/>
                  </a:moveTo>
                  <a:lnTo>
                    <a:pt x="3771" y="0"/>
                  </a:lnTo>
                </a:path>
                <a:path w="3809" h="26669">
                  <a:moveTo>
                    <a:pt x="0" y="4394"/>
                  </a:moveTo>
                  <a:lnTo>
                    <a:pt x="3771" y="4394"/>
                  </a:lnTo>
                </a:path>
                <a:path w="3809" h="26669">
                  <a:moveTo>
                    <a:pt x="0" y="8788"/>
                  </a:moveTo>
                  <a:lnTo>
                    <a:pt x="3771" y="8788"/>
                  </a:lnTo>
                </a:path>
                <a:path w="3809" h="26669">
                  <a:moveTo>
                    <a:pt x="0" y="13169"/>
                  </a:moveTo>
                  <a:lnTo>
                    <a:pt x="3771" y="13169"/>
                  </a:lnTo>
                </a:path>
                <a:path w="3809" h="26669">
                  <a:moveTo>
                    <a:pt x="0" y="17576"/>
                  </a:moveTo>
                  <a:lnTo>
                    <a:pt x="3771" y="17576"/>
                  </a:lnTo>
                </a:path>
                <a:path w="3809" h="26669">
                  <a:moveTo>
                    <a:pt x="0" y="21971"/>
                  </a:moveTo>
                  <a:lnTo>
                    <a:pt x="3771" y="21971"/>
                  </a:lnTo>
                </a:path>
                <a:path w="3809" h="26669">
                  <a:moveTo>
                    <a:pt x="0" y="26365"/>
                  </a:moveTo>
                  <a:lnTo>
                    <a:pt x="3771" y="26365"/>
                  </a:lnTo>
                </a:path>
              </a:pathLst>
            </a:custGeom>
            <a:ln w="4852">
              <a:solidFill>
                <a:srgbClr val="221F1F"/>
              </a:solidFill>
            </a:ln>
          </p:spPr>
          <p:txBody>
            <a:bodyPr wrap="square" lIns="0" tIns="0" rIns="0" bIns="0" rtlCol="0"/>
            <a:lstStyle/>
            <a:p>
              <a:endParaRPr/>
            </a:p>
          </p:txBody>
        </p:sp>
        <p:sp>
          <p:nvSpPr>
            <p:cNvPr id="1113" name="object 1113"/>
            <p:cNvSpPr/>
            <p:nvPr/>
          </p:nvSpPr>
          <p:spPr>
            <a:xfrm>
              <a:off x="1098753" y="2769882"/>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114" name="object 1114"/>
            <p:cNvSpPr/>
            <p:nvPr/>
          </p:nvSpPr>
          <p:spPr>
            <a:xfrm>
              <a:off x="1098753" y="2774289"/>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1115" name="object 1115"/>
            <p:cNvSpPr/>
            <p:nvPr/>
          </p:nvSpPr>
          <p:spPr>
            <a:xfrm>
              <a:off x="1098753" y="27786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116" name="object 1116"/>
            <p:cNvSpPr/>
            <p:nvPr/>
          </p:nvSpPr>
          <p:spPr>
            <a:xfrm>
              <a:off x="1102715" y="2739110"/>
              <a:ext cx="3810" cy="26670"/>
            </a:xfrm>
            <a:custGeom>
              <a:avLst/>
              <a:gdLst/>
              <a:ahLst/>
              <a:cxnLst/>
              <a:rect l="l" t="t" r="r" b="b"/>
              <a:pathLst>
                <a:path w="3809" h="26669">
                  <a:moveTo>
                    <a:pt x="0" y="0"/>
                  </a:moveTo>
                  <a:lnTo>
                    <a:pt x="3771" y="0"/>
                  </a:lnTo>
                </a:path>
                <a:path w="3809" h="26669">
                  <a:moveTo>
                    <a:pt x="0" y="4394"/>
                  </a:moveTo>
                  <a:lnTo>
                    <a:pt x="3771" y="4394"/>
                  </a:lnTo>
                </a:path>
                <a:path w="3809" h="26669">
                  <a:moveTo>
                    <a:pt x="0" y="8788"/>
                  </a:moveTo>
                  <a:lnTo>
                    <a:pt x="3771" y="8788"/>
                  </a:lnTo>
                </a:path>
                <a:path w="3809" h="26669">
                  <a:moveTo>
                    <a:pt x="0" y="13169"/>
                  </a:moveTo>
                  <a:lnTo>
                    <a:pt x="3771" y="13169"/>
                  </a:lnTo>
                </a:path>
                <a:path w="3809" h="26669">
                  <a:moveTo>
                    <a:pt x="0" y="17576"/>
                  </a:moveTo>
                  <a:lnTo>
                    <a:pt x="3771" y="17576"/>
                  </a:lnTo>
                </a:path>
                <a:path w="3809" h="26669">
                  <a:moveTo>
                    <a:pt x="0" y="21971"/>
                  </a:moveTo>
                  <a:lnTo>
                    <a:pt x="3771" y="21971"/>
                  </a:lnTo>
                </a:path>
                <a:path w="3809" h="26669">
                  <a:moveTo>
                    <a:pt x="0" y="26365"/>
                  </a:moveTo>
                  <a:lnTo>
                    <a:pt x="3771" y="26365"/>
                  </a:lnTo>
                </a:path>
              </a:pathLst>
            </a:custGeom>
            <a:ln w="4852">
              <a:solidFill>
                <a:srgbClr val="221F1F"/>
              </a:solidFill>
            </a:ln>
          </p:spPr>
          <p:txBody>
            <a:bodyPr wrap="square" lIns="0" tIns="0" rIns="0" bIns="0" rtlCol="0"/>
            <a:lstStyle/>
            <a:p>
              <a:endParaRPr/>
            </a:p>
          </p:txBody>
        </p:sp>
        <p:sp>
          <p:nvSpPr>
            <p:cNvPr id="1117" name="object 1117"/>
            <p:cNvSpPr/>
            <p:nvPr/>
          </p:nvSpPr>
          <p:spPr>
            <a:xfrm>
              <a:off x="1102715" y="2769882"/>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118" name="object 1118"/>
            <p:cNvSpPr/>
            <p:nvPr/>
          </p:nvSpPr>
          <p:spPr>
            <a:xfrm>
              <a:off x="1102715" y="2774289"/>
              <a:ext cx="3810" cy="0"/>
            </a:xfrm>
            <a:custGeom>
              <a:avLst/>
              <a:gdLst/>
              <a:ahLst/>
              <a:cxnLst/>
              <a:rect l="l" t="t" r="r" b="b"/>
              <a:pathLst>
                <a:path w="3809">
                  <a:moveTo>
                    <a:pt x="0" y="0"/>
                  </a:moveTo>
                  <a:lnTo>
                    <a:pt x="3771" y="0"/>
                  </a:lnTo>
                </a:path>
              </a:pathLst>
            </a:custGeom>
            <a:ln w="4852">
              <a:solidFill>
                <a:srgbClr val="221F1F"/>
              </a:solidFill>
            </a:ln>
          </p:spPr>
          <p:txBody>
            <a:bodyPr wrap="square" lIns="0" tIns="0" rIns="0" bIns="0" rtlCol="0"/>
            <a:lstStyle/>
            <a:p>
              <a:endParaRPr/>
            </a:p>
          </p:txBody>
        </p:sp>
        <p:sp>
          <p:nvSpPr>
            <p:cNvPr id="1119" name="object 1119"/>
            <p:cNvSpPr/>
            <p:nvPr/>
          </p:nvSpPr>
          <p:spPr>
            <a:xfrm>
              <a:off x="1102715" y="27786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120" name="object 1120"/>
            <p:cNvSpPr/>
            <p:nvPr/>
          </p:nvSpPr>
          <p:spPr>
            <a:xfrm>
              <a:off x="1106678" y="2739110"/>
              <a:ext cx="3810" cy="35560"/>
            </a:xfrm>
            <a:custGeom>
              <a:avLst/>
              <a:gdLst/>
              <a:ahLst/>
              <a:cxnLst/>
              <a:rect l="l" t="t" r="r" b="b"/>
              <a:pathLst>
                <a:path w="3809" h="35560">
                  <a:moveTo>
                    <a:pt x="0" y="0"/>
                  </a:moveTo>
                  <a:lnTo>
                    <a:pt x="3771" y="0"/>
                  </a:lnTo>
                </a:path>
                <a:path w="3809" h="35560">
                  <a:moveTo>
                    <a:pt x="0" y="17576"/>
                  </a:moveTo>
                  <a:lnTo>
                    <a:pt x="3771" y="17576"/>
                  </a:lnTo>
                </a:path>
                <a:path w="3809" h="35560">
                  <a:moveTo>
                    <a:pt x="0" y="21971"/>
                  </a:moveTo>
                  <a:lnTo>
                    <a:pt x="3771" y="21971"/>
                  </a:lnTo>
                </a:path>
                <a:path w="3809" h="35560">
                  <a:moveTo>
                    <a:pt x="0" y="35178"/>
                  </a:moveTo>
                  <a:lnTo>
                    <a:pt x="3771" y="35178"/>
                  </a:lnTo>
                </a:path>
              </a:pathLst>
            </a:custGeom>
            <a:ln w="4852">
              <a:solidFill>
                <a:srgbClr val="221F1F"/>
              </a:solidFill>
            </a:ln>
          </p:spPr>
          <p:txBody>
            <a:bodyPr wrap="square" lIns="0" tIns="0" rIns="0" bIns="0" rtlCol="0"/>
            <a:lstStyle/>
            <a:p>
              <a:endParaRPr/>
            </a:p>
          </p:txBody>
        </p:sp>
        <p:sp>
          <p:nvSpPr>
            <p:cNvPr id="1121" name="object 1121"/>
            <p:cNvSpPr/>
            <p:nvPr/>
          </p:nvSpPr>
          <p:spPr>
            <a:xfrm>
              <a:off x="1106678" y="27786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122" name="object 1122"/>
            <p:cNvSpPr/>
            <p:nvPr/>
          </p:nvSpPr>
          <p:spPr>
            <a:xfrm>
              <a:off x="1110640" y="2739110"/>
              <a:ext cx="3810" cy="35560"/>
            </a:xfrm>
            <a:custGeom>
              <a:avLst/>
              <a:gdLst/>
              <a:ahLst/>
              <a:cxnLst/>
              <a:rect l="l" t="t" r="r" b="b"/>
              <a:pathLst>
                <a:path w="3809" h="35560">
                  <a:moveTo>
                    <a:pt x="0" y="0"/>
                  </a:moveTo>
                  <a:lnTo>
                    <a:pt x="3771" y="0"/>
                  </a:lnTo>
                </a:path>
                <a:path w="3809" h="35560">
                  <a:moveTo>
                    <a:pt x="0" y="17576"/>
                  </a:moveTo>
                  <a:lnTo>
                    <a:pt x="3771" y="17576"/>
                  </a:lnTo>
                </a:path>
                <a:path w="3809" h="35560">
                  <a:moveTo>
                    <a:pt x="0" y="21971"/>
                  </a:moveTo>
                  <a:lnTo>
                    <a:pt x="3771" y="21971"/>
                  </a:lnTo>
                </a:path>
                <a:path w="3809" h="35560">
                  <a:moveTo>
                    <a:pt x="0" y="35178"/>
                  </a:moveTo>
                  <a:lnTo>
                    <a:pt x="3771" y="35178"/>
                  </a:lnTo>
                </a:path>
              </a:pathLst>
            </a:custGeom>
            <a:ln w="4852">
              <a:solidFill>
                <a:srgbClr val="221F1F"/>
              </a:solidFill>
            </a:ln>
          </p:spPr>
          <p:txBody>
            <a:bodyPr wrap="square" lIns="0" tIns="0" rIns="0" bIns="0" rtlCol="0"/>
            <a:lstStyle/>
            <a:p>
              <a:endParaRPr/>
            </a:p>
          </p:txBody>
        </p:sp>
        <p:sp>
          <p:nvSpPr>
            <p:cNvPr id="1123" name="object 1123"/>
            <p:cNvSpPr/>
            <p:nvPr/>
          </p:nvSpPr>
          <p:spPr>
            <a:xfrm>
              <a:off x="1110640" y="27786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124" name="object 1124"/>
            <p:cNvSpPr/>
            <p:nvPr/>
          </p:nvSpPr>
          <p:spPr>
            <a:xfrm>
              <a:off x="1114602" y="2739110"/>
              <a:ext cx="3810" cy="35560"/>
            </a:xfrm>
            <a:custGeom>
              <a:avLst/>
              <a:gdLst/>
              <a:ahLst/>
              <a:cxnLst/>
              <a:rect l="l" t="t" r="r" b="b"/>
              <a:pathLst>
                <a:path w="3809" h="35560">
                  <a:moveTo>
                    <a:pt x="0" y="0"/>
                  </a:moveTo>
                  <a:lnTo>
                    <a:pt x="3771" y="0"/>
                  </a:lnTo>
                </a:path>
                <a:path w="3809" h="35560">
                  <a:moveTo>
                    <a:pt x="0" y="17576"/>
                  </a:moveTo>
                  <a:lnTo>
                    <a:pt x="3771" y="17576"/>
                  </a:lnTo>
                </a:path>
                <a:path w="3809" h="35560">
                  <a:moveTo>
                    <a:pt x="0" y="21971"/>
                  </a:moveTo>
                  <a:lnTo>
                    <a:pt x="3771" y="21971"/>
                  </a:lnTo>
                </a:path>
                <a:path w="3809" h="35560">
                  <a:moveTo>
                    <a:pt x="0" y="35178"/>
                  </a:moveTo>
                  <a:lnTo>
                    <a:pt x="3771" y="35178"/>
                  </a:lnTo>
                </a:path>
              </a:pathLst>
            </a:custGeom>
            <a:ln w="4852">
              <a:solidFill>
                <a:srgbClr val="221F1F"/>
              </a:solidFill>
            </a:ln>
          </p:spPr>
          <p:txBody>
            <a:bodyPr wrap="square" lIns="0" tIns="0" rIns="0" bIns="0" rtlCol="0"/>
            <a:lstStyle/>
            <a:p>
              <a:endParaRPr/>
            </a:p>
          </p:txBody>
        </p:sp>
        <p:sp>
          <p:nvSpPr>
            <p:cNvPr id="1125" name="object 1125"/>
            <p:cNvSpPr/>
            <p:nvPr/>
          </p:nvSpPr>
          <p:spPr>
            <a:xfrm>
              <a:off x="1114602" y="27786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126" name="object 1126"/>
            <p:cNvSpPr/>
            <p:nvPr/>
          </p:nvSpPr>
          <p:spPr>
            <a:xfrm>
              <a:off x="1118577" y="2739110"/>
              <a:ext cx="3810" cy="35560"/>
            </a:xfrm>
            <a:custGeom>
              <a:avLst/>
              <a:gdLst/>
              <a:ahLst/>
              <a:cxnLst/>
              <a:rect l="l" t="t" r="r" b="b"/>
              <a:pathLst>
                <a:path w="3809" h="35560">
                  <a:moveTo>
                    <a:pt x="0" y="0"/>
                  </a:moveTo>
                  <a:lnTo>
                    <a:pt x="3771" y="0"/>
                  </a:lnTo>
                </a:path>
                <a:path w="3809" h="35560">
                  <a:moveTo>
                    <a:pt x="0" y="17576"/>
                  </a:moveTo>
                  <a:lnTo>
                    <a:pt x="3771" y="17576"/>
                  </a:lnTo>
                </a:path>
                <a:path w="3809" h="35560">
                  <a:moveTo>
                    <a:pt x="0" y="21971"/>
                  </a:moveTo>
                  <a:lnTo>
                    <a:pt x="3771" y="21971"/>
                  </a:lnTo>
                </a:path>
                <a:path w="3809" h="35560">
                  <a:moveTo>
                    <a:pt x="0" y="35178"/>
                  </a:moveTo>
                  <a:lnTo>
                    <a:pt x="3771" y="35178"/>
                  </a:lnTo>
                </a:path>
              </a:pathLst>
            </a:custGeom>
            <a:ln w="4852">
              <a:solidFill>
                <a:srgbClr val="221F1F"/>
              </a:solidFill>
            </a:ln>
          </p:spPr>
          <p:txBody>
            <a:bodyPr wrap="square" lIns="0" tIns="0" rIns="0" bIns="0" rtlCol="0"/>
            <a:lstStyle/>
            <a:p>
              <a:endParaRPr/>
            </a:p>
          </p:txBody>
        </p:sp>
        <p:sp>
          <p:nvSpPr>
            <p:cNvPr id="1127" name="object 1127"/>
            <p:cNvSpPr/>
            <p:nvPr/>
          </p:nvSpPr>
          <p:spPr>
            <a:xfrm>
              <a:off x="1118577" y="27786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128" name="object 1128"/>
            <p:cNvSpPr/>
            <p:nvPr/>
          </p:nvSpPr>
          <p:spPr>
            <a:xfrm>
              <a:off x="1122540" y="2739110"/>
              <a:ext cx="3810" cy="35560"/>
            </a:xfrm>
            <a:custGeom>
              <a:avLst/>
              <a:gdLst/>
              <a:ahLst/>
              <a:cxnLst/>
              <a:rect l="l" t="t" r="r" b="b"/>
              <a:pathLst>
                <a:path w="3809" h="35560">
                  <a:moveTo>
                    <a:pt x="0" y="0"/>
                  </a:moveTo>
                  <a:lnTo>
                    <a:pt x="3771" y="0"/>
                  </a:lnTo>
                </a:path>
                <a:path w="3809" h="35560">
                  <a:moveTo>
                    <a:pt x="0" y="17576"/>
                  </a:moveTo>
                  <a:lnTo>
                    <a:pt x="3771" y="17576"/>
                  </a:lnTo>
                </a:path>
                <a:path w="3809" h="35560">
                  <a:moveTo>
                    <a:pt x="0" y="21971"/>
                  </a:moveTo>
                  <a:lnTo>
                    <a:pt x="3771" y="21971"/>
                  </a:lnTo>
                </a:path>
                <a:path w="3809" h="35560">
                  <a:moveTo>
                    <a:pt x="0" y="35178"/>
                  </a:moveTo>
                  <a:lnTo>
                    <a:pt x="3771" y="35178"/>
                  </a:lnTo>
                </a:path>
              </a:pathLst>
            </a:custGeom>
            <a:ln w="4852">
              <a:solidFill>
                <a:srgbClr val="221F1F"/>
              </a:solidFill>
            </a:ln>
          </p:spPr>
          <p:txBody>
            <a:bodyPr wrap="square" lIns="0" tIns="0" rIns="0" bIns="0" rtlCol="0"/>
            <a:lstStyle/>
            <a:p>
              <a:endParaRPr/>
            </a:p>
          </p:txBody>
        </p:sp>
        <p:sp>
          <p:nvSpPr>
            <p:cNvPr id="1129" name="object 1129"/>
            <p:cNvSpPr/>
            <p:nvPr/>
          </p:nvSpPr>
          <p:spPr>
            <a:xfrm>
              <a:off x="1122540" y="27786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130" name="object 1130"/>
            <p:cNvSpPr/>
            <p:nvPr/>
          </p:nvSpPr>
          <p:spPr>
            <a:xfrm>
              <a:off x="1106678" y="2739110"/>
              <a:ext cx="24130" cy="8890"/>
            </a:xfrm>
            <a:custGeom>
              <a:avLst/>
              <a:gdLst/>
              <a:ahLst/>
              <a:cxnLst/>
              <a:rect l="l" t="t" r="r" b="b"/>
              <a:pathLst>
                <a:path w="24130" h="8889">
                  <a:moveTo>
                    <a:pt x="19824" y="0"/>
                  </a:moveTo>
                  <a:lnTo>
                    <a:pt x="23596" y="0"/>
                  </a:lnTo>
                </a:path>
                <a:path w="24130" h="8889">
                  <a:moveTo>
                    <a:pt x="0" y="4394"/>
                  </a:moveTo>
                  <a:lnTo>
                    <a:pt x="3771" y="4394"/>
                  </a:lnTo>
                </a:path>
                <a:path w="24130" h="8889">
                  <a:moveTo>
                    <a:pt x="3962" y="4394"/>
                  </a:moveTo>
                  <a:lnTo>
                    <a:pt x="7734" y="4394"/>
                  </a:lnTo>
                </a:path>
                <a:path w="24130" h="8889">
                  <a:moveTo>
                    <a:pt x="7924" y="4394"/>
                  </a:moveTo>
                  <a:lnTo>
                    <a:pt x="11696" y="4394"/>
                  </a:lnTo>
                </a:path>
                <a:path w="24130" h="8889">
                  <a:moveTo>
                    <a:pt x="11899" y="4394"/>
                  </a:moveTo>
                  <a:lnTo>
                    <a:pt x="15671" y="4394"/>
                  </a:lnTo>
                </a:path>
                <a:path w="24130" h="8889">
                  <a:moveTo>
                    <a:pt x="15862" y="4394"/>
                  </a:moveTo>
                  <a:lnTo>
                    <a:pt x="19634" y="4394"/>
                  </a:lnTo>
                </a:path>
                <a:path w="24130" h="8889">
                  <a:moveTo>
                    <a:pt x="19824" y="4394"/>
                  </a:moveTo>
                  <a:lnTo>
                    <a:pt x="23596" y="4394"/>
                  </a:lnTo>
                </a:path>
                <a:path w="24130" h="8889">
                  <a:moveTo>
                    <a:pt x="0" y="8788"/>
                  </a:moveTo>
                  <a:lnTo>
                    <a:pt x="3771" y="8788"/>
                  </a:lnTo>
                </a:path>
                <a:path w="24130" h="8889">
                  <a:moveTo>
                    <a:pt x="3962" y="8788"/>
                  </a:moveTo>
                  <a:lnTo>
                    <a:pt x="7734" y="8788"/>
                  </a:lnTo>
                </a:path>
                <a:path w="24130" h="8889">
                  <a:moveTo>
                    <a:pt x="7924" y="8788"/>
                  </a:moveTo>
                  <a:lnTo>
                    <a:pt x="11696" y="8788"/>
                  </a:lnTo>
                </a:path>
                <a:path w="24130" h="8889">
                  <a:moveTo>
                    <a:pt x="11899" y="8788"/>
                  </a:moveTo>
                  <a:lnTo>
                    <a:pt x="15671" y="8788"/>
                  </a:lnTo>
                </a:path>
                <a:path w="24130" h="8889">
                  <a:moveTo>
                    <a:pt x="15862" y="8788"/>
                  </a:moveTo>
                  <a:lnTo>
                    <a:pt x="19634" y="8788"/>
                  </a:lnTo>
                </a:path>
                <a:path w="24130" h="8889">
                  <a:moveTo>
                    <a:pt x="19824" y="8788"/>
                  </a:moveTo>
                  <a:lnTo>
                    <a:pt x="23596" y="8788"/>
                  </a:lnTo>
                </a:path>
              </a:pathLst>
            </a:custGeom>
            <a:ln w="4852">
              <a:solidFill>
                <a:srgbClr val="221F1F"/>
              </a:solidFill>
            </a:ln>
          </p:spPr>
          <p:txBody>
            <a:bodyPr wrap="square" lIns="0" tIns="0" rIns="0" bIns="0" rtlCol="0"/>
            <a:lstStyle/>
            <a:p>
              <a:endParaRPr/>
            </a:p>
          </p:txBody>
        </p:sp>
        <p:sp>
          <p:nvSpPr>
            <p:cNvPr id="1131" name="object 1131"/>
            <p:cNvSpPr/>
            <p:nvPr/>
          </p:nvSpPr>
          <p:spPr>
            <a:xfrm>
              <a:off x="1106678" y="2769882"/>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99" y="0"/>
                  </a:moveTo>
                  <a:lnTo>
                    <a:pt x="15671" y="0"/>
                  </a:lnTo>
                </a:path>
                <a:path w="24130">
                  <a:moveTo>
                    <a:pt x="15862" y="0"/>
                  </a:moveTo>
                  <a:lnTo>
                    <a:pt x="19634" y="0"/>
                  </a:lnTo>
                </a:path>
                <a:path w="24130">
                  <a:moveTo>
                    <a:pt x="19824" y="0"/>
                  </a:moveTo>
                  <a:lnTo>
                    <a:pt x="23596" y="0"/>
                  </a:lnTo>
                </a:path>
              </a:pathLst>
            </a:custGeom>
            <a:ln w="4847">
              <a:solidFill>
                <a:srgbClr val="221F1F"/>
              </a:solidFill>
            </a:ln>
          </p:spPr>
          <p:txBody>
            <a:bodyPr wrap="square" lIns="0" tIns="0" rIns="0" bIns="0" rtlCol="0"/>
            <a:lstStyle/>
            <a:p>
              <a:endParaRPr/>
            </a:p>
          </p:txBody>
        </p:sp>
        <p:sp>
          <p:nvSpPr>
            <p:cNvPr id="1132" name="object 1132"/>
            <p:cNvSpPr/>
            <p:nvPr/>
          </p:nvSpPr>
          <p:spPr>
            <a:xfrm>
              <a:off x="1106678" y="2752293"/>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99" y="0"/>
                  </a:moveTo>
                  <a:lnTo>
                    <a:pt x="15671" y="0"/>
                  </a:lnTo>
                </a:path>
                <a:path w="24130">
                  <a:moveTo>
                    <a:pt x="15862" y="0"/>
                  </a:moveTo>
                  <a:lnTo>
                    <a:pt x="19634" y="0"/>
                  </a:lnTo>
                </a:path>
                <a:path w="24130">
                  <a:moveTo>
                    <a:pt x="19824" y="0"/>
                  </a:moveTo>
                  <a:lnTo>
                    <a:pt x="23596" y="0"/>
                  </a:lnTo>
                </a:path>
              </a:pathLst>
            </a:custGeom>
            <a:ln w="4852">
              <a:solidFill>
                <a:srgbClr val="221F1F"/>
              </a:solidFill>
            </a:ln>
          </p:spPr>
          <p:txBody>
            <a:bodyPr wrap="square" lIns="0" tIns="0" rIns="0" bIns="0" rtlCol="0"/>
            <a:lstStyle/>
            <a:p>
              <a:endParaRPr/>
            </a:p>
          </p:txBody>
        </p:sp>
        <p:sp>
          <p:nvSpPr>
            <p:cNvPr id="1133" name="object 1133"/>
            <p:cNvSpPr/>
            <p:nvPr/>
          </p:nvSpPr>
          <p:spPr>
            <a:xfrm>
              <a:off x="1106678" y="2765488"/>
              <a:ext cx="24130" cy="0"/>
            </a:xfrm>
            <a:custGeom>
              <a:avLst/>
              <a:gdLst/>
              <a:ahLst/>
              <a:cxnLst/>
              <a:rect l="l" t="t" r="r" b="b"/>
              <a:pathLst>
                <a:path w="24130">
                  <a:moveTo>
                    <a:pt x="0" y="0"/>
                  </a:moveTo>
                  <a:lnTo>
                    <a:pt x="3771" y="0"/>
                  </a:lnTo>
                </a:path>
                <a:path w="24130">
                  <a:moveTo>
                    <a:pt x="3962" y="0"/>
                  </a:moveTo>
                  <a:lnTo>
                    <a:pt x="7734" y="0"/>
                  </a:lnTo>
                </a:path>
                <a:path w="24130">
                  <a:moveTo>
                    <a:pt x="7924" y="0"/>
                  </a:moveTo>
                  <a:lnTo>
                    <a:pt x="11696" y="0"/>
                  </a:lnTo>
                </a:path>
                <a:path w="24130">
                  <a:moveTo>
                    <a:pt x="11899" y="0"/>
                  </a:moveTo>
                  <a:lnTo>
                    <a:pt x="15671" y="0"/>
                  </a:lnTo>
                </a:path>
                <a:path w="24130">
                  <a:moveTo>
                    <a:pt x="15862" y="0"/>
                  </a:moveTo>
                  <a:lnTo>
                    <a:pt x="19634" y="0"/>
                  </a:lnTo>
                </a:path>
                <a:path w="24130">
                  <a:moveTo>
                    <a:pt x="19824" y="0"/>
                  </a:moveTo>
                  <a:lnTo>
                    <a:pt x="23596" y="0"/>
                  </a:lnTo>
                </a:path>
              </a:pathLst>
            </a:custGeom>
            <a:ln w="4847">
              <a:solidFill>
                <a:srgbClr val="221F1F"/>
              </a:solidFill>
            </a:ln>
          </p:spPr>
          <p:txBody>
            <a:bodyPr wrap="square" lIns="0" tIns="0" rIns="0" bIns="0" rtlCol="0"/>
            <a:lstStyle/>
            <a:p>
              <a:endParaRPr/>
            </a:p>
          </p:txBody>
        </p:sp>
        <p:sp>
          <p:nvSpPr>
            <p:cNvPr id="1134" name="object 1134"/>
            <p:cNvSpPr/>
            <p:nvPr/>
          </p:nvSpPr>
          <p:spPr>
            <a:xfrm>
              <a:off x="1126502" y="2756687"/>
              <a:ext cx="3810" cy="17780"/>
            </a:xfrm>
            <a:custGeom>
              <a:avLst/>
              <a:gdLst/>
              <a:ahLst/>
              <a:cxnLst/>
              <a:rect l="l" t="t" r="r" b="b"/>
              <a:pathLst>
                <a:path w="3809" h="17780">
                  <a:moveTo>
                    <a:pt x="0" y="0"/>
                  </a:moveTo>
                  <a:lnTo>
                    <a:pt x="3771" y="0"/>
                  </a:lnTo>
                </a:path>
                <a:path w="3809" h="17780">
                  <a:moveTo>
                    <a:pt x="0" y="4394"/>
                  </a:moveTo>
                  <a:lnTo>
                    <a:pt x="3771" y="4394"/>
                  </a:lnTo>
                </a:path>
                <a:path w="3809" h="17780">
                  <a:moveTo>
                    <a:pt x="0" y="17602"/>
                  </a:moveTo>
                  <a:lnTo>
                    <a:pt x="3771" y="17602"/>
                  </a:lnTo>
                </a:path>
              </a:pathLst>
            </a:custGeom>
            <a:ln w="4852">
              <a:solidFill>
                <a:srgbClr val="221F1F"/>
              </a:solidFill>
            </a:ln>
          </p:spPr>
          <p:txBody>
            <a:bodyPr wrap="square" lIns="0" tIns="0" rIns="0" bIns="0" rtlCol="0"/>
            <a:lstStyle/>
            <a:p>
              <a:endParaRPr/>
            </a:p>
          </p:txBody>
        </p:sp>
        <p:sp>
          <p:nvSpPr>
            <p:cNvPr id="1135" name="object 1135"/>
            <p:cNvSpPr/>
            <p:nvPr/>
          </p:nvSpPr>
          <p:spPr>
            <a:xfrm>
              <a:off x="1126502" y="2778671"/>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136" name="object 1136"/>
            <p:cNvSpPr/>
            <p:nvPr/>
          </p:nvSpPr>
          <p:spPr>
            <a:xfrm>
              <a:off x="1130427" y="2739110"/>
              <a:ext cx="3810" cy="26670"/>
            </a:xfrm>
            <a:custGeom>
              <a:avLst/>
              <a:gdLst/>
              <a:ahLst/>
              <a:cxnLst/>
              <a:rect l="l" t="t" r="r" b="b"/>
              <a:pathLst>
                <a:path w="3809" h="26669">
                  <a:moveTo>
                    <a:pt x="0" y="0"/>
                  </a:moveTo>
                  <a:lnTo>
                    <a:pt x="3771" y="0"/>
                  </a:lnTo>
                </a:path>
                <a:path w="3809" h="26669">
                  <a:moveTo>
                    <a:pt x="0" y="4394"/>
                  </a:moveTo>
                  <a:lnTo>
                    <a:pt x="3771" y="4394"/>
                  </a:lnTo>
                </a:path>
                <a:path w="3809" h="26669">
                  <a:moveTo>
                    <a:pt x="0" y="8788"/>
                  </a:moveTo>
                  <a:lnTo>
                    <a:pt x="3771" y="8788"/>
                  </a:lnTo>
                </a:path>
                <a:path w="3809" h="26669">
                  <a:moveTo>
                    <a:pt x="0" y="13169"/>
                  </a:moveTo>
                  <a:lnTo>
                    <a:pt x="3771" y="13169"/>
                  </a:lnTo>
                </a:path>
                <a:path w="3809" h="26669">
                  <a:moveTo>
                    <a:pt x="0" y="17576"/>
                  </a:moveTo>
                  <a:lnTo>
                    <a:pt x="3771" y="17576"/>
                  </a:lnTo>
                </a:path>
                <a:path w="3809" h="26669">
                  <a:moveTo>
                    <a:pt x="0" y="21971"/>
                  </a:moveTo>
                  <a:lnTo>
                    <a:pt x="3771" y="21971"/>
                  </a:lnTo>
                </a:path>
                <a:path w="3809" h="26669">
                  <a:moveTo>
                    <a:pt x="0" y="26365"/>
                  </a:moveTo>
                  <a:lnTo>
                    <a:pt x="3771" y="26365"/>
                  </a:lnTo>
                </a:path>
              </a:pathLst>
            </a:custGeom>
            <a:ln w="4852">
              <a:solidFill>
                <a:srgbClr val="221F1F"/>
              </a:solidFill>
            </a:ln>
          </p:spPr>
          <p:txBody>
            <a:bodyPr wrap="square" lIns="0" tIns="0" rIns="0" bIns="0" rtlCol="0"/>
            <a:lstStyle/>
            <a:p>
              <a:endParaRPr/>
            </a:p>
          </p:txBody>
        </p:sp>
        <p:sp>
          <p:nvSpPr>
            <p:cNvPr id="1137" name="object 1137"/>
            <p:cNvSpPr/>
            <p:nvPr/>
          </p:nvSpPr>
          <p:spPr>
            <a:xfrm>
              <a:off x="1130427" y="2769882"/>
              <a:ext cx="3810" cy="0"/>
            </a:xfrm>
            <a:custGeom>
              <a:avLst/>
              <a:gdLst/>
              <a:ahLst/>
              <a:cxnLst/>
              <a:rect l="l" t="t" r="r" b="b"/>
              <a:pathLst>
                <a:path w="3809">
                  <a:moveTo>
                    <a:pt x="0" y="0"/>
                  </a:moveTo>
                  <a:lnTo>
                    <a:pt x="3771" y="0"/>
                  </a:lnTo>
                </a:path>
              </a:pathLst>
            </a:custGeom>
            <a:ln w="4847">
              <a:solidFill>
                <a:srgbClr val="221F1F"/>
              </a:solidFill>
            </a:ln>
          </p:spPr>
          <p:txBody>
            <a:bodyPr wrap="square" lIns="0" tIns="0" rIns="0" bIns="0" rtlCol="0"/>
            <a:lstStyle/>
            <a:p>
              <a:endParaRPr/>
            </a:p>
          </p:txBody>
        </p:sp>
        <p:sp>
          <p:nvSpPr>
            <p:cNvPr id="1138" name="object 1138"/>
            <p:cNvSpPr/>
            <p:nvPr/>
          </p:nvSpPr>
          <p:spPr>
            <a:xfrm>
              <a:off x="1130427" y="2739110"/>
              <a:ext cx="8255" cy="35560"/>
            </a:xfrm>
            <a:custGeom>
              <a:avLst/>
              <a:gdLst/>
              <a:ahLst/>
              <a:cxnLst/>
              <a:rect l="l" t="t" r="r" b="b"/>
              <a:pathLst>
                <a:path w="8255" h="35560">
                  <a:moveTo>
                    <a:pt x="0" y="35178"/>
                  </a:moveTo>
                  <a:lnTo>
                    <a:pt x="3771" y="35178"/>
                  </a:lnTo>
                </a:path>
                <a:path w="8255" h="35560">
                  <a:moveTo>
                    <a:pt x="3962" y="0"/>
                  </a:moveTo>
                  <a:lnTo>
                    <a:pt x="7746" y="0"/>
                  </a:lnTo>
                </a:path>
                <a:path w="8255" h="35560">
                  <a:moveTo>
                    <a:pt x="3962" y="4394"/>
                  </a:moveTo>
                  <a:lnTo>
                    <a:pt x="7746" y="4394"/>
                  </a:lnTo>
                </a:path>
                <a:path w="8255" h="35560">
                  <a:moveTo>
                    <a:pt x="3962" y="8788"/>
                  </a:moveTo>
                  <a:lnTo>
                    <a:pt x="7746" y="8788"/>
                  </a:lnTo>
                </a:path>
                <a:path w="8255" h="35560">
                  <a:moveTo>
                    <a:pt x="3962" y="13169"/>
                  </a:moveTo>
                  <a:lnTo>
                    <a:pt x="7746" y="13169"/>
                  </a:lnTo>
                </a:path>
                <a:path w="8255" h="35560">
                  <a:moveTo>
                    <a:pt x="3962" y="17576"/>
                  </a:moveTo>
                  <a:lnTo>
                    <a:pt x="7746" y="17576"/>
                  </a:lnTo>
                </a:path>
                <a:path w="8255" h="35560">
                  <a:moveTo>
                    <a:pt x="3962" y="21971"/>
                  </a:moveTo>
                  <a:lnTo>
                    <a:pt x="7746" y="21971"/>
                  </a:lnTo>
                </a:path>
                <a:path w="8255" h="35560">
                  <a:moveTo>
                    <a:pt x="3962" y="26365"/>
                  </a:moveTo>
                  <a:lnTo>
                    <a:pt x="7746" y="26365"/>
                  </a:lnTo>
                </a:path>
              </a:pathLst>
            </a:custGeom>
            <a:ln w="4852">
              <a:solidFill>
                <a:srgbClr val="221F1F"/>
              </a:solidFill>
            </a:ln>
          </p:spPr>
          <p:txBody>
            <a:bodyPr wrap="square" lIns="0" tIns="0" rIns="0" bIns="0" rtlCol="0"/>
            <a:lstStyle/>
            <a:p>
              <a:endParaRPr/>
            </a:p>
          </p:txBody>
        </p:sp>
        <p:sp>
          <p:nvSpPr>
            <p:cNvPr id="1139" name="object 1139"/>
            <p:cNvSpPr/>
            <p:nvPr/>
          </p:nvSpPr>
          <p:spPr>
            <a:xfrm>
              <a:off x="1134389" y="2769882"/>
              <a:ext cx="3810" cy="0"/>
            </a:xfrm>
            <a:custGeom>
              <a:avLst/>
              <a:gdLst/>
              <a:ahLst/>
              <a:cxnLst/>
              <a:rect l="l" t="t" r="r" b="b"/>
              <a:pathLst>
                <a:path w="3809">
                  <a:moveTo>
                    <a:pt x="0" y="0"/>
                  </a:moveTo>
                  <a:lnTo>
                    <a:pt x="3784" y="0"/>
                  </a:lnTo>
                </a:path>
              </a:pathLst>
            </a:custGeom>
            <a:ln w="4847">
              <a:solidFill>
                <a:srgbClr val="221F1F"/>
              </a:solidFill>
            </a:ln>
          </p:spPr>
          <p:txBody>
            <a:bodyPr wrap="square" lIns="0" tIns="0" rIns="0" bIns="0" rtlCol="0"/>
            <a:lstStyle/>
            <a:p>
              <a:endParaRPr/>
            </a:p>
          </p:txBody>
        </p:sp>
        <p:sp>
          <p:nvSpPr>
            <p:cNvPr id="1140" name="object 1140"/>
            <p:cNvSpPr/>
            <p:nvPr/>
          </p:nvSpPr>
          <p:spPr>
            <a:xfrm>
              <a:off x="1134389" y="2739110"/>
              <a:ext cx="27940" cy="35560"/>
            </a:xfrm>
            <a:custGeom>
              <a:avLst/>
              <a:gdLst/>
              <a:ahLst/>
              <a:cxnLst/>
              <a:rect l="l" t="t" r="r" b="b"/>
              <a:pathLst>
                <a:path w="27940" h="35560">
                  <a:moveTo>
                    <a:pt x="0" y="35178"/>
                  </a:moveTo>
                  <a:lnTo>
                    <a:pt x="3784" y="35178"/>
                  </a:lnTo>
                </a:path>
                <a:path w="27940" h="35560">
                  <a:moveTo>
                    <a:pt x="3962" y="0"/>
                  </a:moveTo>
                  <a:lnTo>
                    <a:pt x="7734" y="0"/>
                  </a:lnTo>
                </a:path>
                <a:path w="27940" h="35560">
                  <a:moveTo>
                    <a:pt x="3962" y="17576"/>
                  </a:moveTo>
                  <a:lnTo>
                    <a:pt x="7734" y="17576"/>
                  </a:lnTo>
                </a:path>
                <a:path w="27940" h="35560">
                  <a:moveTo>
                    <a:pt x="3962" y="21971"/>
                  </a:moveTo>
                  <a:lnTo>
                    <a:pt x="7734" y="21971"/>
                  </a:lnTo>
                </a:path>
                <a:path w="27940" h="35560">
                  <a:moveTo>
                    <a:pt x="7924" y="0"/>
                  </a:moveTo>
                  <a:lnTo>
                    <a:pt x="11709" y="0"/>
                  </a:lnTo>
                </a:path>
                <a:path w="27940" h="35560">
                  <a:moveTo>
                    <a:pt x="7924" y="17576"/>
                  </a:moveTo>
                  <a:lnTo>
                    <a:pt x="11709" y="17576"/>
                  </a:lnTo>
                </a:path>
                <a:path w="27940" h="35560">
                  <a:moveTo>
                    <a:pt x="7924" y="21971"/>
                  </a:moveTo>
                  <a:lnTo>
                    <a:pt x="11709" y="21971"/>
                  </a:lnTo>
                </a:path>
                <a:path w="27940" h="35560">
                  <a:moveTo>
                    <a:pt x="11899" y="0"/>
                  </a:moveTo>
                  <a:lnTo>
                    <a:pt x="15684" y="0"/>
                  </a:lnTo>
                </a:path>
                <a:path w="27940" h="35560">
                  <a:moveTo>
                    <a:pt x="11899" y="17576"/>
                  </a:moveTo>
                  <a:lnTo>
                    <a:pt x="15684" y="17576"/>
                  </a:lnTo>
                </a:path>
                <a:path w="27940" h="35560">
                  <a:moveTo>
                    <a:pt x="11899" y="21971"/>
                  </a:moveTo>
                  <a:lnTo>
                    <a:pt x="15684" y="21971"/>
                  </a:lnTo>
                </a:path>
                <a:path w="27940" h="35560">
                  <a:moveTo>
                    <a:pt x="15862" y="0"/>
                  </a:moveTo>
                  <a:lnTo>
                    <a:pt x="19634" y="0"/>
                  </a:lnTo>
                </a:path>
                <a:path w="27940" h="35560">
                  <a:moveTo>
                    <a:pt x="15862" y="17576"/>
                  </a:moveTo>
                  <a:lnTo>
                    <a:pt x="19634" y="17576"/>
                  </a:lnTo>
                </a:path>
                <a:path w="27940" h="35560">
                  <a:moveTo>
                    <a:pt x="15862" y="21971"/>
                  </a:moveTo>
                  <a:lnTo>
                    <a:pt x="19634" y="21971"/>
                  </a:lnTo>
                </a:path>
                <a:path w="27940" h="35560">
                  <a:moveTo>
                    <a:pt x="19824" y="0"/>
                  </a:moveTo>
                  <a:lnTo>
                    <a:pt x="23609" y="0"/>
                  </a:lnTo>
                </a:path>
                <a:path w="27940" h="35560">
                  <a:moveTo>
                    <a:pt x="19824" y="17576"/>
                  </a:moveTo>
                  <a:lnTo>
                    <a:pt x="23609" y="17576"/>
                  </a:lnTo>
                </a:path>
                <a:path w="27940" h="35560">
                  <a:moveTo>
                    <a:pt x="19824" y="21971"/>
                  </a:moveTo>
                  <a:lnTo>
                    <a:pt x="23609" y="21971"/>
                  </a:lnTo>
                </a:path>
                <a:path w="27940" h="35560">
                  <a:moveTo>
                    <a:pt x="23774" y="0"/>
                  </a:moveTo>
                  <a:lnTo>
                    <a:pt x="27571" y="0"/>
                  </a:lnTo>
                </a:path>
                <a:path w="27940" h="35560">
                  <a:moveTo>
                    <a:pt x="3962" y="4394"/>
                  </a:moveTo>
                  <a:lnTo>
                    <a:pt x="7734" y="4394"/>
                  </a:lnTo>
                </a:path>
                <a:path w="27940" h="35560">
                  <a:moveTo>
                    <a:pt x="7924" y="4394"/>
                  </a:moveTo>
                  <a:lnTo>
                    <a:pt x="11709" y="4394"/>
                  </a:lnTo>
                </a:path>
                <a:path w="27940" h="35560">
                  <a:moveTo>
                    <a:pt x="11899" y="4394"/>
                  </a:moveTo>
                  <a:lnTo>
                    <a:pt x="15684" y="4394"/>
                  </a:lnTo>
                </a:path>
                <a:path w="27940" h="35560">
                  <a:moveTo>
                    <a:pt x="15862" y="4394"/>
                  </a:moveTo>
                  <a:lnTo>
                    <a:pt x="19634" y="4394"/>
                  </a:lnTo>
                </a:path>
                <a:path w="27940" h="35560">
                  <a:moveTo>
                    <a:pt x="19824" y="4394"/>
                  </a:moveTo>
                  <a:lnTo>
                    <a:pt x="23609" y="4394"/>
                  </a:lnTo>
                </a:path>
                <a:path w="27940" h="35560">
                  <a:moveTo>
                    <a:pt x="23774" y="4394"/>
                  </a:moveTo>
                  <a:lnTo>
                    <a:pt x="27571" y="4394"/>
                  </a:lnTo>
                </a:path>
                <a:path w="27940" h="35560">
                  <a:moveTo>
                    <a:pt x="3962" y="8788"/>
                  </a:moveTo>
                  <a:lnTo>
                    <a:pt x="7734" y="8788"/>
                  </a:lnTo>
                </a:path>
                <a:path w="27940" h="35560">
                  <a:moveTo>
                    <a:pt x="7924" y="8788"/>
                  </a:moveTo>
                  <a:lnTo>
                    <a:pt x="11709" y="8788"/>
                  </a:lnTo>
                </a:path>
                <a:path w="27940" h="35560">
                  <a:moveTo>
                    <a:pt x="11899" y="8788"/>
                  </a:moveTo>
                  <a:lnTo>
                    <a:pt x="15684" y="8788"/>
                  </a:lnTo>
                </a:path>
                <a:path w="27940" h="35560">
                  <a:moveTo>
                    <a:pt x="15862" y="8788"/>
                  </a:moveTo>
                  <a:lnTo>
                    <a:pt x="19634" y="8788"/>
                  </a:lnTo>
                </a:path>
                <a:path w="27940" h="35560">
                  <a:moveTo>
                    <a:pt x="19824" y="8788"/>
                  </a:moveTo>
                  <a:lnTo>
                    <a:pt x="23609" y="8788"/>
                  </a:lnTo>
                </a:path>
                <a:path w="27940" h="35560">
                  <a:moveTo>
                    <a:pt x="23774" y="8788"/>
                  </a:moveTo>
                  <a:lnTo>
                    <a:pt x="27571" y="8788"/>
                  </a:lnTo>
                </a:path>
              </a:pathLst>
            </a:custGeom>
            <a:ln w="4852">
              <a:solidFill>
                <a:srgbClr val="221F1F"/>
              </a:solidFill>
            </a:ln>
          </p:spPr>
          <p:txBody>
            <a:bodyPr wrap="square" lIns="0" tIns="0" rIns="0" bIns="0" rtlCol="0"/>
            <a:lstStyle/>
            <a:p>
              <a:endParaRPr/>
            </a:p>
          </p:txBody>
        </p:sp>
        <p:sp>
          <p:nvSpPr>
            <p:cNvPr id="1141" name="object 1141"/>
            <p:cNvSpPr/>
            <p:nvPr/>
          </p:nvSpPr>
          <p:spPr>
            <a:xfrm>
              <a:off x="1138351" y="2769882"/>
              <a:ext cx="8255" cy="0"/>
            </a:xfrm>
            <a:custGeom>
              <a:avLst/>
              <a:gdLst/>
              <a:ahLst/>
              <a:cxnLst/>
              <a:rect l="l" t="t" r="r" b="b"/>
              <a:pathLst>
                <a:path w="8255">
                  <a:moveTo>
                    <a:pt x="0" y="0"/>
                  </a:moveTo>
                  <a:lnTo>
                    <a:pt x="3771" y="0"/>
                  </a:lnTo>
                </a:path>
                <a:path w="8255">
                  <a:moveTo>
                    <a:pt x="3962" y="0"/>
                  </a:moveTo>
                  <a:lnTo>
                    <a:pt x="7746" y="0"/>
                  </a:lnTo>
                </a:path>
              </a:pathLst>
            </a:custGeom>
            <a:ln w="4847">
              <a:solidFill>
                <a:srgbClr val="221F1F"/>
              </a:solidFill>
            </a:ln>
          </p:spPr>
          <p:txBody>
            <a:bodyPr wrap="square" lIns="0" tIns="0" rIns="0" bIns="0" rtlCol="0"/>
            <a:lstStyle/>
            <a:p>
              <a:endParaRPr/>
            </a:p>
          </p:txBody>
        </p:sp>
        <p:sp>
          <p:nvSpPr>
            <p:cNvPr id="1142" name="object 1142"/>
            <p:cNvSpPr/>
            <p:nvPr/>
          </p:nvSpPr>
          <p:spPr>
            <a:xfrm>
              <a:off x="1138351" y="2752293"/>
              <a:ext cx="24130" cy="0"/>
            </a:xfrm>
            <a:custGeom>
              <a:avLst/>
              <a:gdLst/>
              <a:ahLst/>
              <a:cxnLst/>
              <a:rect l="l" t="t" r="r" b="b"/>
              <a:pathLst>
                <a:path w="24130">
                  <a:moveTo>
                    <a:pt x="0" y="0"/>
                  </a:moveTo>
                  <a:lnTo>
                    <a:pt x="3771" y="0"/>
                  </a:lnTo>
                </a:path>
                <a:path w="24130">
                  <a:moveTo>
                    <a:pt x="3962" y="0"/>
                  </a:moveTo>
                  <a:lnTo>
                    <a:pt x="7746" y="0"/>
                  </a:lnTo>
                </a:path>
                <a:path w="24130">
                  <a:moveTo>
                    <a:pt x="7937" y="0"/>
                  </a:moveTo>
                  <a:lnTo>
                    <a:pt x="11722" y="0"/>
                  </a:lnTo>
                </a:path>
                <a:path w="24130">
                  <a:moveTo>
                    <a:pt x="11899" y="0"/>
                  </a:moveTo>
                  <a:lnTo>
                    <a:pt x="15671" y="0"/>
                  </a:lnTo>
                </a:path>
                <a:path w="24130">
                  <a:moveTo>
                    <a:pt x="15862" y="0"/>
                  </a:moveTo>
                  <a:lnTo>
                    <a:pt x="19646" y="0"/>
                  </a:lnTo>
                </a:path>
                <a:path w="24130">
                  <a:moveTo>
                    <a:pt x="19812" y="0"/>
                  </a:moveTo>
                  <a:lnTo>
                    <a:pt x="23609" y="0"/>
                  </a:lnTo>
                </a:path>
              </a:pathLst>
            </a:custGeom>
            <a:ln w="4852">
              <a:solidFill>
                <a:srgbClr val="221F1F"/>
              </a:solidFill>
            </a:ln>
          </p:spPr>
          <p:txBody>
            <a:bodyPr wrap="square" lIns="0" tIns="0" rIns="0" bIns="0" rtlCol="0"/>
            <a:lstStyle/>
            <a:p>
              <a:endParaRPr/>
            </a:p>
          </p:txBody>
        </p:sp>
        <p:sp>
          <p:nvSpPr>
            <p:cNvPr id="1143" name="object 1143"/>
            <p:cNvSpPr/>
            <p:nvPr/>
          </p:nvSpPr>
          <p:spPr>
            <a:xfrm>
              <a:off x="1138351" y="2765488"/>
              <a:ext cx="15875" cy="0"/>
            </a:xfrm>
            <a:custGeom>
              <a:avLst/>
              <a:gdLst/>
              <a:ahLst/>
              <a:cxnLst/>
              <a:rect l="l" t="t" r="r" b="b"/>
              <a:pathLst>
                <a:path w="15875">
                  <a:moveTo>
                    <a:pt x="0" y="0"/>
                  </a:moveTo>
                  <a:lnTo>
                    <a:pt x="3771" y="0"/>
                  </a:lnTo>
                </a:path>
                <a:path w="15875">
                  <a:moveTo>
                    <a:pt x="3962" y="0"/>
                  </a:moveTo>
                  <a:lnTo>
                    <a:pt x="7746" y="0"/>
                  </a:lnTo>
                </a:path>
                <a:path w="15875">
                  <a:moveTo>
                    <a:pt x="7937" y="0"/>
                  </a:moveTo>
                  <a:lnTo>
                    <a:pt x="11722" y="0"/>
                  </a:lnTo>
                </a:path>
                <a:path w="15875">
                  <a:moveTo>
                    <a:pt x="11899" y="0"/>
                  </a:moveTo>
                  <a:lnTo>
                    <a:pt x="15671" y="0"/>
                  </a:lnTo>
                </a:path>
              </a:pathLst>
            </a:custGeom>
            <a:ln w="4847">
              <a:solidFill>
                <a:srgbClr val="221F1F"/>
              </a:solidFill>
            </a:ln>
          </p:spPr>
          <p:txBody>
            <a:bodyPr wrap="square" lIns="0" tIns="0" rIns="0" bIns="0" rtlCol="0"/>
            <a:lstStyle/>
            <a:p>
              <a:endParaRPr/>
            </a:p>
          </p:txBody>
        </p:sp>
        <p:sp>
          <p:nvSpPr>
            <p:cNvPr id="1144" name="object 1144"/>
            <p:cNvSpPr/>
            <p:nvPr/>
          </p:nvSpPr>
          <p:spPr>
            <a:xfrm>
              <a:off x="1138351" y="2682011"/>
              <a:ext cx="59690" cy="79375"/>
            </a:xfrm>
            <a:custGeom>
              <a:avLst/>
              <a:gdLst/>
              <a:ahLst/>
              <a:cxnLst/>
              <a:rect l="l" t="t" r="r" b="b"/>
              <a:pathLst>
                <a:path w="59690" h="79375">
                  <a:moveTo>
                    <a:pt x="19812" y="74676"/>
                  </a:moveTo>
                  <a:lnTo>
                    <a:pt x="23609" y="74676"/>
                  </a:lnTo>
                </a:path>
                <a:path w="59690" h="79375">
                  <a:moveTo>
                    <a:pt x="19812" y="79070"/>
                  </a:moveTo>
                  <a:lnTo>
                    <a:pt x="23609" y="79070"/>
                  </a:lnTo>
                </a:path>
                <a:path w="59690" h="79375">
                  <a:moveTo>
                    <a:pt x="23749" y="57099"/>
                  </a:moveTo>
                  <a:lnTo>
                    <a:pt x="27533" y="57099"/>
                  </a:lnTo>
                </a:path>
                <a:path w="59690" h="79375">
                  <a:moveTo>
                    <a:pt x="23749" y="61493"/>
                  </a:moveTo>
                  <a:lnTo>
                    <a:pt x="27533" y="61493"/>
                  </a:lnTo>
                </a:path>
                <a:path w="59690" h="79375">
                  <a:moveTo>
                    <a:pt x="23749" y="65887"/>
                  </a:moveTo>
                  <a:lnTo>
                    <a:pt x="27533" y="65887"/>
                  </a:lnTo>
                </a:path>
                <a:path w="59690" h="79375">
                  <a:moveTo>
                    <a:pt x="23749" y="70269"/>
                  </a:moveTo>
                  <a:lnTo>
                    <a:pt x="27533" y="70269"/>
                  </a:lnTo>
                </a:path>
                <a:path w="59690" h="79375">
                  <a:moveTo>
                    <a:pt x="23749" y="74676"/>
                  </a:moveTo>
                  <a:lnTo>
                    <a:pt x="27533" y="74676"/>
                  </a:lnTo>
                </a:path>
                <a:path w="59690" h="79375">
                  <a:moveTo>
                    <a:pt x="27711" y="57099"/>
                  </a:moveTo>
                  <a:lnTo>
                    <a:pt x="31496" y="57099"/>
                  </a:lnTo>
                </a:path>
                <a:path w="59690" h="79375">
                  <a:moveTo>
                    <a:pt x="27711" y="61493"/>
                  </a:moveTo>
                  <a:lnTo>
                    <a:pt x="31496" y="61493"/>
                  </a:lnTo>
                </a:path>
                <a:path w="59690" h="79375">
                  <a:moveTo>
                    <a:pt x="27711" y="65887"/>
                  </a:moveTo>
                  <a:lnTo>
                    <a:pt x="31496" y="65887"/>
                  </a:lnTo>
                </a:path>
                <a:path w="59690" h="79375">
                  <a:moveTo>
                    <a:pt x="27711" y="70269"/>
                  </a:moveTo>
                  <a:lnTo>
                    <a:pt x="31496" y="70269"/>
                  </a:lnTo>
                </a:path>
                <a:path w="59690" h="79375">
                  <a:moveTo>
                    <a:pt x="27711" y="74676"/>
                  </a:moveTo>
                  <a:lnTo>
                    <a:pt x="31496" y="74676"/>
                  </a:lnTo>
                </a:path>
                <a:path w="59690" h="79375">
                  <a:moveTo>
                    <a:pt x="31686" y="57099"/>
                  </a:moveTo>
                  <a:lnTo>
                    <a:pt x="35471" y="57099"/>
                  </a:lnTo>
                </a:path>
                <a:path w="59690" h="79375">
                  <a:moveTo>
                    <a:pt x="35648" y="57099"/>
                  </a:moveTo>
                  <a:lnTo>
                    <a:pt x="39433" y="57099"/>
                  </a:lnTo>
                </a:path>
                <a:path w="59690" h="79375">
                  <a:moveTo>
                    <a:pt x="39611" y="57099"/>
                  </a:moveTo>
                  <a:lnTo>
                    <a:pt x="43383" y="57099"/>
                  </a:lnTo>
                </a:path>
                <a:path w="59690" h="79375">
                  <a:moveTo>
                    <a:pt x="43573" y="57099"/>
                  </a:moveTo>
                  <a:lnTo>
                    <a:pt x="47358" y="57099"/>
                  </a:lnTo>
                </a:path>
                <a:path w="59690" h="79375">
                  <a:moveTo>
                    <a:pt x="47536" y="57099"/>
                  </a:moveTo>
                  <a:lnTo>
                    <a:pt x="51320" y="57099"/>
                  </a:lnTo>
                </a:path>
                <a:path w="59690" h="79375">
                  <a:moveTo>
                    <a:pt x="51498" y="57099"/>
                  </a:moveTo>
                  <a:lnTo>
                    <a:pt x="55270" y="57099"/>
                  </a:lnTo>
                </a:path>
                <a:path w="59690" h="79375">
                  <a:moveTo>
                    <a:pt x="55435" y="57099"/>
                  </a:moveTo>
                  <a:lnTo>
                    <a:pt x="59220" y="57099"/>
                  </a:lnTo>
                </a:path>
                <a:path w="59690" h="79375">
                  <a:moveTo>
                    <a:pt x="31686" y="61493"/>
                  </a:moveTo>
                  <a:lnTo>
                    <a:pt x="35471" y="61493"/>
                  </a:lnTo>
                </a:path>
                <a:path w="59690" h="79375">
                  <a:moveTo>
                    <a:pt x="35648" y="61493"/>
                  </a:moveTo>
                  <a:lnTo>
                    <a:pt x="39433" y="61493"/>
                  </a:lnTo>
                </a:path>
                <a:path w="59690" h="79375">
                  <a:moveTo>
                    <a:pt x="39611" y="61493"/>
                  </a:moveTo>
                  <a:lnTo>
                    <a:pt x="43383" y="61493"/>
                  </a:lnTo>
                </a:path>
                <a:path w="59690" h="79375">
                  <a:moveTo>
                    <a:pt x="43573" y="61493"/>
                  </a:moveTo>
                  <a:lnTo>
                    <a:pt x="47358" y="61493"/>
                  </a:lnTo>
                </a:path>
                <a:path w="59690" h="79375">
                  <a:moveTo>
                    <a:pt x="47536" y="61493"/>
                  </a:moveTo>
                  <a:lnTo>
                    <a:pt x="51320" y="61493"/>
                  </a:lnTo>
                </a:path>
                <a:path w="59690" h="79375">
                  <a:moveTo>
                    <a:pt x="31686" y="65887"/>
                  </a:moveTo>
                  <a:lnTo>
                    <a:pt x="35471" y="65887"/>
                  </a:lnTo>
                </a:path>
                <a:path w="59690" h="79375">
                  <a:moveTo>
                    <a:pt x="35648" y="65887"/>
                  </a:moveTo>
                  <a:lnTo>
                    <a:pt x="39433" y="65887"/>
                  </a:lnTo>
                </a:path>
                <a:path w="59690" h="79375">
                  <a:moveTo>
                    <a:pt x="39611" y="65887"/>
                  </a:moveTo>
                  <a:lnTo>
                    <a:pt x="43383" y="65887"/>
                  </a:lnTo>
                </a:path>
                <a:path w="59690" h="79375">
                  <a:moveTo>
                    <a:pt x="31686" y="70281"/>
                  </a:moveTo>
                  <a:lnTo>
                    <a:pt x="35471" y="70281"/>
                  </a:lnTo>
                </a:path>
                <a:path w="59690" h="79375">
                  <a:moveTo>
                    <a:pt x="0" y="8775"/>
                  </a:moveTo>
                  <a:lnTo>
                    <a:pt x="3771" y="8775"/>
                  </a:lnTo>
                </a:path>
                <a:path w="59690" h="79375">
                  <a:moveTo>
                    <a:pt x="3962" y="8775"/>
                  </a:moveTo>
                  <a:lnTo>
                    <a:pt x="7746" y="8775"/>
                  </a:lnTo>
                </a:path>
                <a:path w="59690" h="79375">
                  <a:moveTo>
                    <a:pt x="7937" y="4394"/>
                  </a:moveTo>
                  <a:lnTo>
                    <a:pt x="11722" y="4394"/>
                  </a:lnTo>
                </a:path>
                <a:path w="59690" h="79375">
                  <a:moveTo>
                    <a:pt x="7937" y="8775"/>
                  </a:moveTo>
                  <a:lnTo>
                    <a:pt x="11722" y="8775"/>
                  </a:lnTo>
                </a:path>
                <a:path w="59690" h="79375">
                  <a:moveTo>
                    <a:pt x="11899" y="4394"/>
                  </a:moveTo>
                  <a:lnTo>
                    <a:pt x="15671" y="4394"/>
                  </a:lnTo>
                </a:path>
                <a:path w="59690" h="79375">
                  <a:moveTo>
                    <a:pt x="11899" y="8775"/>
                  </a:moveTo>
                  <a:lnTo>
                    <a:pt x="15671" y="8775"/>
                  </a:lnTo>
                </a:path>
                <a:path w="59690" h="79375">
                  <a:moveTo>
                    <a:pt x="15862" y="4394"/>
                  </a:moveTo>
                  <a:lnTo>
                    <a:pt x="19646" y="4394"/>
                  </a:lnTo>
                </a:path>
                <a:path w="59690" h="79375">
                  <a:moveTo>
                    <a:pt x="15862" y="0"/>
                  </a:moveTo>
                  <a:lnTo>
                    <a:pt x="19646" y="0"/>
                  </a:lnTo>
                </a:path>
                <a:path w="59690" h="79375">
                  <a:moveTo>
                    <a:pt x="15862" y="8775"/>
                  </a:moveTo>
                  <a:lnTo>
                    <a:pt x="19646" y="8775"/>
                  </a:lnTo>
                </a:path>
                <a:path w="59690" h="79375">
                  <a:moveTo>
                    <a:pt x="19812" y="0"/>
                  </a:moveTo>
                  <a:lnTo>
                    <a:pt x="23609" y="0"/>
                  </a:lnTo>
                </a:path>
                <a:path w="59690" h="79375">
                  <a:moveTo>
                    <a:pt x="19812" y="4394"/>
                  </a:moveTo>
                  <a:lnTo>
                    <a:pt x="23609" y="4394"/>
                  </a:lnTo>
                </a:path>
                <a:path w="59690" h="79375">
                  <a:moveTo>
                    <a:pt x="19812" y="8775"/>
                  </a:moveTo>
                  <a:lnTo>
                    <a:pt x="23609" y="8775"/>
                  </a:lnTo>
                </a:path>
                <a:path w="59690" h="79375">
                  <a:moveTo>
                    <a:pt x="23749" y="0"/>
                  </a:moveTo>
                  <a:lnTo>
                    <a:pt x="27533" y="0"/>
                  </a:lnTo>
                </a:path>
                <a:path w="59690" h="79375">
                  <a:moveTo>
                    <a:pt x="23749" y="4394"/>
                  </a:moveTo>
                  <a:lnTo>
                    <a:pt x="27533" y="4394"/>
                  </a:lnTo>
                </a:path>
                <a:path w="59690" h="79375">
                  <a:moveTo>
                    <a:pt x="23749" y="8775"/>
                  </a:moveTo>
                  <a:lnTo>
                    <a:pt x="27533" y="8775"/>
                  </a:lnTo>
                </a:path>
                <a:path w="59690" h="79375">
                  <a:moveTo>
                    <a:pt x="27711" y="4394"/>
                  </a:moveTo>
                  <a:lnTo>
                    <a:pt x="31496" y="4394"/>
                  </a:lnTo>
                </a:path>
                <a:path w="59690" h="79375">
                  <a:moveTo>
                    <a:pt x="27711" y="0"/>
                  </a:moveTo>
                  <a:lnTo>
                    <a:pt x="31496" y="0"/>
                  </a:lnTo>
                </a:path>
                <a:path w="59690" h="79375">
                  <a:moveTo>
                    <a:pt x="27711" y="8775"/>
                  </a:moveTo>
                  <a:lnTo>
                    <a:pt x="31496" y="8775"/>
                  </a:lnTo>
                </a:path>
                <a:path w="59690" h="79375">
                  <a:moveTo>
                    <a:pt x="31686" y="4394"/>
                  </a:moveTo>
                  <a:lnTo>
                    <a:pt x="35471" y="4394"/>
                  </a:lnTo>
                </a:path>
                <a:path w="59690" h="79375">
                  <a:moveTo>
                    <a:pt x="31686" y="8775"/>
                  </a:moveTo>
                  <a:lnTo>
                    <a:pt x="35471" y="8775"/>
                  </a:lnTo>
                </a:path>
                <a:path w="59690" h="79375">
                  <a:moveTo>
                    <a:pt x="35648" y="8775"/>
                  </a:moveTo>
                  <a:lnTo>
                    <a:pt x="39433" y="8775"/>
                  </a:lnTo>
                </a:path>
              </a:pathLst>
            </a:custGeom>
            <a:ln w="4852">
              <a:solidFill>
                <a:srgbClr val="221F1F"/>
              </a:solidFill>
            </a:ln>
          </p:spPr>
          <p:txBody>
            <a:bodyPr wrap="square" lIns="0" tIns="0" rIns="0" bIns="0" rtlCol="0"/>
            <a:lstStyle/>
            <a:p>
              <a:endParaRPr/>
            </a:p>
          </p:txBody>
        </p:sp>
      </p:grpSp>
      <p:grpSp>
        <p:nvGrpSpPr>
          <p:cNvPr id="1145" name="object 1145"/>
          <p:cNvGrpSpPr/>
          <p:nvPr/>
        </p:nvGrpSpPr>
        <p:grpSpPr>
          <a:xfrm>
            <a:off x="1631188" y="2895317"/>
            <a:ext cx="276225" cy="109855"/>
            <a:chOff x="1631188" y="2895317"/>
            <a:chExt cx="276225" cy="109855"/>
          </a:xfrm>
        </p:grpSpPr>
        <p:sp>
          <p:nvSpPr>
            <p:cNvPr id="1146" name="object 1146"/>
            <p:cNvSpPr/>
            <p:nvPr/>
          </p:nvSpPr>
          <p:spPr>
            <a:xfrm>
              <a:off x="1729740" y="2895320"/>
              <a:ext cx="177800" cy="109855"/>
            </a:xfrm>
            <a:custGeom>
              <a:avLst/>
              <a:gdLst/>
              <a:ahLst/>
              <a:cxnLst/>
              <a:rect l="l" t="t" r="r" b="b"/>
              <a:pathLst>
                <a:path w="177800" h="109855">
                  <a:moveTo>
                    <a:pt x="9448" y="87998"/>
                  </a:moveTo>
                  <a:lnTo>
                    <a:pt x="0" y="87998"/>
                  </a:lnTo>
                  <a:lnTo>
                    <a:pt x="0" y="98526"/>
                  </a:lnTo>
                  <a:lnTo>
                    <a:pt x="9448" y="98526"/>
                  </a:lnTo>
                  <a:lnTo>
                    <a:pt x="9448" y="87998"/>
                  </a:lnTo>
                  <a:close/>
                </a:path>
                <a:path w="177800" h="109855">
                  <a:moveTo>
                    <a:pt x="9448" y="77000"/>
                  </a:moveTo>
                  <a:lnTo>
                    <a:pt x="0" y="77000"/>
                  </a:lnTo>
                  <a:lnTo>
                    <a:pt x="0" y="87528"/>
                  </a:lnTo>
                  <a:lnTo>
                    <a:pt x="9448" y="87528"/>
                  </a:lnTo>
                  <a:lnTo>
                    <a:pt x="9448" y="77000"/>
                  </a:lnTo>
                  <a:close/>
                </a:path>
                <a:path w="177800" h="109855">
                  <a:moveTo>
                    <a:pt x="9448" y="66014"/>
                  </a:moveTo>
                  <a:lnTo>
                    <a:pt x="0" y="66014"/>
                  </a:lnTo>
                  <a:lnTo>
                    <a:pt x="0" y="76530"/>
                  </a:lnTo>
                  <a:lnTo>
                    <a:pt x="9448" y="76530"/>
                  </a:lnTo>
                  <a:lnTo>
                    <a:pt x="9448" y="66014"/>
                  </a:lnTo>
                  <a:close/>
                </a:path>
                <a:path w="177800" h="109855">
                  <a:moveTo>
                    <a:pt x="9448" y="55003"/>
                  </a:moveTo>
                  <a:lnTo>
                    <a:pt x="0" y="55003"/>
                  </a:lnTo>
                  <a:lnTo>
                    <a:pt x="0" y="65532"/>
                  </a:lnTo>
                  <a:lnTo>
                    <a:pt x="9448" y="65532"/>
                  </a:lnTo>
                  <a:lnTo>
                    <a:pt x="9448" y="55003"/>
                  </a:lnTo>
                  <a:close/>
                </a:path>
                <a:path w="177800" h="109855">
                  <a:moveTo>
                    <a:pt x="9448" y="44018"/>
                  </a:moveTo>
                  <a:lnTo>
                    <a:pt x="0" y="44018"/>
                  </a:lnTo>
                  <a:lnTo>
                    <a:pt x="0" y="54546"/>
                  </a:lnTo>
                  <a:lnTo>
                    <a:pt x="9448" y="54546"/>
                  </a:lnTo>
                  <a:lnTo>
                    <a:pt x="9448" y="44018"/>
                  </a:lnTo>
                  <a:close/>
                </a:path>
                <a:path w="177800" h="109855">
                  <a:moveTo>
                    <a:pt x="9448" y="33007"/>
                  </a:moveTo>
                  <a:lnTo>
                    <a:pt x="0" y="33007"/>
                  </a:lnTo>
                  <a:lnTo>
                    <a:pt x="0" y="43535"/>
                  </a:lnTo>
                  <a:lnTo>
                    <a:pt x="9448" y="43535"/>
                  </a:lnTo>
                  <a:lnTo>
                    <a:pt x="9448" y="33007"/>
                  </a:lnTo>
                  <a:close/>
                </a:path>
                <a:path w="177800" h="109855">
                  <a:moveTo>
                    <a:pt x="9448" y="22009"/>
                  </a:moveTo>
                  <a:lnTo>
                    <a:pt x="0" y="22009"/>
                  </a:lnTo>
                  <a:lnTo>
                    <a:pt x="0" y="32537"/>
                  </a:lnTo>
                  <a:lnTo>
                    <a:pt x="9448" y="32537"/>
                  </a:lnTo>
                  <a:lnTo>
                    <a:pt x="9448" y="22009"/>
                  </a:lnTo>
                  <a:close/>
                </a:path>
                <a:path w="177800" h="109855">
                  <a:moveTo>
                    <a:pt x="9448" y="11010"/>
                  </a:moveTo>
                  <a:lnTo>
                    <a:pt x="0" y="11010"/>
                  </a:lnTo>
                  <a:lnTo>
                    <a:pt x="0" y="21539"/>
                  </a:lnTo>
                  <a:lnTo>
                    <a:pt x="9448" y="21539"/>
                  </a:lnTo>
                  <a:lnTo>
                    <a:pt x="9448" y="11010"/>
                  </a:lnTo>
                  <a:close/>
                </a:path>
                <a:path w="177800" h="109855">
                  <a:moveTo>
                    <a:pt x="9448" y="0"/>
                  </a:moveTo>
                  <a:lnTo>
                    <a:pt x="0" y="0"/>
                  </a:lnTo>
                  <a:lnTo>
                    <a:pt x="0" y="10528"/>
                  </a:lnTo>
                  <a:lnTo>
                    <a:pt x="9448" y="10528"/>
                  </a:lnTo>
                  <a:lnTo>
                    <a:pt x="9448" y="0"/>
                  </a:lnTo>
                  <a:close/>
                </a:path>
                <a:path w="177800" h="109855">
                  <a:moveTo>
                    <a:pt x="19354" y="55003"/>
                  </a:moveTo>
                  <a:lnTo>
                    <a:pt x="9906" y="55003"/>
                  </a:lnTo>
                  <a:lnTo>
                    <a:pt x="9906" y="65532"/>
                  </a:lnTo>
                  <a:lnTo>
                    <a:pt x="19354" y="65532"/>
                  </a:lnTo>
                  <a:lnTo>
                    <a:pt x="19354" y="55003"/>
                  </a:lnTo>
                  <a:close/>
                </a:path>
                <a:path w="177800" h="109855">
                  <a:moveTo>
                    <a:pt x="19354" y="44018"/>
                  </a:moveTo>
                  <a:lnTo>
                    <a:pt x="9906" y="44018"/>
                  </a:lnTo>
                  <a:lnTo>
                    <a:pt x="9906" y="54546"/>
                  </a:lnTo>
                  <a:lnTo>
                    <a:pt x="19354" y="54546"/>
                  </a:lnTo>
                  <a:lnTo>
                    <a:pt x="19354" y="44018"/>
                  </a:lnTo>
                  <a:close/>
                </a:path>
                <a:path w="177800" h="109855">
                  <a:moveTo>
                    <a:pt x="19354" y="33007"/>
                  </a:moveTo>
                  <a:lnTo>
                    <a:pt x="9906" y="33007"/>
                  </a:lnTo>
                  <a:lnTo>
                    <a:pt x="9906" y="43535"/>
                  </a:lnTo>
                  <a:lnTo>
                    <a:pt x="19354" y="43535"/>
                  </a:lnTo>
                  <a:lnTo>
                    <a:pt x="19354" y="33007"/>
                  </a:lnTo>
                  <a:close/>
                </a:path>
                <a:path w="177800" h="109855">
                  <a:moveTo>
                    <a:pt x="19354" y="22009"/>
                  </a:moveTo>
                  <a:lnTo>
                    <a:pt x="9906" y="22009"/>
                  </a:lnTo>
                  <a:lnTo>
                    <a:pt x="9906" y="32537"/>
                  </a:lnTo>
                  <a:lnTo>
                    <a:pt x="19354" y="32537"/>
                  </a:lnTo>
                  <a:lnTo>
                    <a:pt x="19354" y="22009"/>
                  </a:lnTo>
                  <a:close/>
                </a:path>
                <a:path w="177800" h="109855">
                  <a:moveTo>
                    <a:pt x="19354" y="11010"/>
                  </a:moveTo>
                  <a:lnTo>
                    <a:pt x="9906" y="11010"/>
                  </a:lnTo>
                  <a:lnTo>
                    <a:pt x="9906" y="21539"/>
                  </a:lnTo>
                  <a:lnTo>
                    <a:pt x="19354" y="21539"/>
                  </a:lnTo>
                  <a:lnTo>
                    <a:pt x="19354" y="11010"/>
                  </a:lnTo>
                  <a:close/>
                </a:path>
                <a:path w="177800" h="109855">
                  <a:moveTo>
                    <a:pt x="19354" y="0"/>
                  </a:moveTo>
                  <a:lnTo>
                    <a:pt x="9906" y="0"/>
                  </a:lnTo>
                  <a:lnTo>
                    <a:pt x="9906" y="10528"/>
                  </a:lnTo>
                  <a:lnTo>
                    <a:pt x="19354" y="10528"/>
                  </a:lnTo>
                  <a:lnTo>
                    <a:pt x="19354" y="0"/>
                  </a:lnTo>
                  <a:close/>
                </a:path>
                <a:path w="177800" h="109855">
                  <a:moveTo>
                    <a:pt x="108115" y="99009"/>
                  </a:moveTo>
                  <a:lnTo>
                    <a:pt x="98679" y="99009"/>
                  </a:lnTo>
                  <a:lnTo>
                    <a:pt x="98679" y="109537"/>
                  </a:lnTo>
                  <a:lnTo>
                    <a:pt x="108115" y="109537"/>
                  </a:lnTo>
                  <a:lnTo>
                    <a:pt x="108115" y="99009"/>
                  </a:lnTo>
                  <a:close/>
                </a:path>
                <a:path w="177800" h="109855">
                  <a:moveTo>
                    <a:pt x="108115" y="87998"/>
                  </a:moveTo>
                  <a:lnTo>
                    <a:pt x="98679" y="87998"/>
                  </a:lnTo>
                  <a:lnTo>
                    <a:pt x="98679" y="98526"/>
                  </a:lnTo>
                  <a:lnTo>
                    <a:pt x="108115" y="98526"/>
                  </a:lnTo>
                  <a:lnTo>
                    <a:pt x="108115" y="87998"/>
                  </a:lnTo>
                  <a:close/>
                </a:path>
                <a:path w="177800" h="109855">
                  <a:moveTo>
                    <a:pt x="108115" y="77000"/>
                  </a:moveTo>
                  <a:lnTo>
                    <a:pt x="98679" y="77000"/>
                  </a:lnTo>
                  <a:lnTo>
                    <a:pt x="98679" y="87528"/>
                  </a:lnTo>
                  <a:lnTo>
                    <a:pt x="108115" y="87528"/>
                  </a:lnTo>
                  <a:lnTo>
                    <a:pt x="108115" y="77000"/>
                  </a:lnTo>
                  <a:close/>
                </a:path>
                <a:path w="177800" h="109855">
                  <a:moveTo>
                    <a:pt x="108115" y="66014"/>
                  </a:moveTo>
                  <a:lnTo>
                    <a:pt x="98679" y="66014"/>
                  </a:lnTo>
                  <a:lnTo>
                    <a:pt x="98679" y="76530"/>
                  </a:lnTo>
                  <a:lnTo>
                    <a:pt x="108115" y="76530"/>
                  </a:lnTo>
                  <a:lnTo>
                    <a:pt x="108115" y="66014"/>
                  </a:lnTo>
                  <a:close/>
                </a:path>
                <a:path w="177800" h="109855">
                  <a:moveTo>
                    <a:pt x="108115" y="55003"/>
                  </a:moveTo>
                  <a:lnTo>
                    <a:pt x="98679" y="55003"/>
                  </a:lnTo>
                  <a:lnTo>
                    <a:pt x="98679" y="65532"/>
                  </a:lnTo>
                  <a:lnTo>
                    <a:pt x="108115" y="65532"/>
                  </a:lnTo>
                  <a:lnTo>
                    <a:pt x="108115" y="55003"/>
                  </a:lnTo>
                  <a:close/>
                </a:path>
                <a:path w="177800" h="109855">
                  <a:moveTo>
                    <a:pt x="108115" y="44018"/>
                  </a:moveTo>
                  <a:lnTo>
                    <a:pt x="98679" y="44018"/>
                  </a:lnTo>
                  <a:lnTo>
                    <a:pt x="98679" y="54546"/>
                  </a:lnTo>
                  <a:lnTo>
                    <a:pt x="108115" y="54546"/>
                  </a:lnTo>
                  <a:lnTo>
                    <a:pt x="108115" y="44018"/>
                  </a:lnTo>
                  <a:close/>
                </a:path>
                <a:path w="177800" h="109855">
                  <a:moveTo>
                    <a:pt x="108115" y="33007"/>
                  </a:moveTo>
                  <a:lnTo>
                    <a:pt x="98679" y="33007"/>
                  </a:lnTo>
                  <a:lnTo>
                    <a:pt x="98679" y="43535"/>
                  </a:lnTo>
                  <a:lnTo>
                    <a:pt x="108115" y="43535"/>
                  </a:lnTo>
                  <a:lnTo>
                    <a:pt x="108115" y="33007"/>
                  </a:lnTo>
                  <a:close/>
                </a:path>
                <a:path w="177800" h="109855">
                  <a:moveTo>
                    <a:pt x="108115" y="22009"/>
                  </a:moveTo>
                  <a:lnTo>
                    <a:pt x="98679" y="22009"/>
                  </a:lnTo>
                  <a:lnTo>
                    <a:pt x="98679" y="32537"/>
                  </a:lnTo>
                  <a:lnTo>
                    <a:pt x="108115" y="32537"/>
                  </a:lnTo>
                  <a:lnTo>
                    <a:pt x="108115" y="22009"/>
                  </a:lnTo>
                  <a:close/>
                </a:path>
                <a:path w="177800" h="109855">
                  <a:moveTo>
                    <a:pt x="108115" y="11010"/>
                  </a:moveTo>
                  <a:lnTo>
                    <a:pt x="98679" y="11010"/>
                  </a:lnTo>
                  <a:lnTo>
                    <a:pt x="98679" y="21539"/>
                  </a:lnTo>
                  <a:lnTo>
                    <a:pt x="108115" y="21539"/>
                  </a:lnTo>
                  <a:lnTo>
                    <a:pt x="108115" y="11010"/>
                  </a:lnTo>
                  <a:close/>
                </a:path>
                <a:path w="177800" h="109855">
                  <a:moveTo>
                    <a:pt x="108115" y="0"/>
                  </a:moveTo>
                  <a:lnTo>
                    <a:pt x="98679" y="0"/>
                  </a:lnTo>
                  <a:lnTo>
                    <a:pt x="98679" y="10528"/>
                  </a:lnTo>
                  <a:lnTo>
                    <a:pt x="108115" y="10528"/>
                  </a:lnTo>
                  <a:lnTo>
                    <a:pt x="108115" y="0"/>
                  </a:lnTo>
                  <a:close/>
                </a:path>
                <a:path w="177800" h="109855">
                  <a:moveTo>
                    <a:pt x="118033" y="99009"/>
                  </a:moveTo>
                  <a:lnTo>
                    <a:pt x="108585" y="99009"/>
                  </a:lnTo>
                  <a:lnTo>
                    <a:pt x="108585" y="109537"/>
                  </a:lnTo>
                  <a:lnTo>
                    <a:pt x="118033" y="109537"/>
                  </a:lnTo>
                  <a:lnTo>
                    <a:pt x="118033" y="99009"/>
                  </a:lnTo>
                  <a:close/>
                </a:path>
                <a:path w="177800" h="109855">
                  <a:moveTo>
                    <a:pt x="118033" y="87998"/>
                  </a:moveTo>
                  <a:lnTo>
                    <a:pt x="108585" y="87998"/>
                  </a:lnTo>
                  <a:lnTo>
                    <a:pt x="108585" y="98526"/>
                  </a:lnTo>
                  <a:lnTo>
                    <a:pt x="118033" y="98526"/>
                  </a:lnTo>
                  <a:lnTo>
                    <a:pt x="118033" y="87998"/>
                  </a:lnTo>
                  <a:close/>
                </a:path>
                <a:path w="177800" h="109855">
                  <a:moveTo>
                    <a:pt x="118033" y="77000"/>
                  </a:moveTo>
                  <a:lnTo>
                    <a:pt x="108585" y="77000"/>
                  </a:lnTo>
                  <a:lnTo>
                    <a:pt x="108585" y="87528"/>
                  </a:lnTo>
                  <a:lnTo>
                    <a:pt x="118033" y="87528"/>
                  </a:lnTo>
                  <a:lnTo>
                    <a:pt x="118033" y="77000"/>
                  </a:lnTo>
                  <a:close/>
                </a:path>
                <a:path w="177800" h="109855">
                  <a:moveTo>
                    <a:pt x="118033" y="66014"/>
                  </a:moveTo>
                  <a:lnTo>
                    <a:pt x="108585" y="66014"/>
                  </a:lnTo>
                  <a:lnTo>
                    <a:pt x="108585" y="76530"/>
                  </a:lnTo>
                  <a:lnTo>
                    <a:pt x="118033" y="76530"/>
                  </a:lnTo>
                  <a:lnTo>
                    <a:pt x="118033" y="66014"/>
                  </a:lnTo>
                  <a:close/>
                </a:path>
                <a:path w="177800" h="109855">
                  <a:moveTo>
                    <a:pt x="118033" y="55003"/>
                  </a:moveTo>
                  <a:lnTo>
                    <a:pt x="108585" y="55003"/>
                  </a:lnTo>
                  <a:lnTo>
                    <a:pt x="108585" y="65532"/>
                  </a:lnTo>
                  <a:lnTo>
                    <a:pt x="118033" y="65532"/>
                  </a:lnTo>
                  <a:lnTo>
                    <a:pt x="118033" y="55003"/>
                  </a:lnTo>
                  <a:close/>
                </a:path>
                <a:path w="177800" h="109855">
                  <a:moveTo>
                    <a:pt x="118033" y="44018"/>
                  </a:moveTo>
                  <a:lnTo>
                    <a:pt x="108585" y="44018"/>
                  </a:lnTo>
                  <a:lnTo>
                    <a:pt x="108585" y="54546"/>
                  </a:lnTo>
                  <a:lnTo>
                    <a:pt x="118033" y="54546"/>
                  </a:lnTo>
                  <a:lnTo>
                    <a:pt x="118033" y="44018"/>
                  </a:lnTo>
                  <a:close/>
                </a:path>
                <a:path w="177800" h="109855">
                  <a:moveTo>
                    <a:pt x="118033" y="33007"/>
                  </a:moveTo>
                  <a:lnTo>
                    <a:pt x="108585" y="33007"/>
                  </a:lnTo>
                  <a:lnTo>
                    <a:pt x="108585" y="43535"/>
                  </a:lnTo>
                  <a:lnTo>
                    <a:pt x="118033" y="43535"/>
                  </a:lnTo>
                  <a:lnTo>
                    <a:pt x="118033" y="33007"/>
                  </a:lnTo>
                  <a:close/>
                </a:path>
                <a:path w="177800" h="109855">
                  <a:moveTo>
                    <a:pt x="118033" y="22009"/>
                  </a:moveTo>
                  <a:lnTo>
                    <a:pt x="108585" y="22009"/>
                  </a:lnTo>
                  <a:lnTo>
                    <a:pt x="108585" y="32537"/>
                  </a:lnTo>
                  <a:lnTo>
                    <a:pt x="118033" y="32537"/>
                  </a:lnTo>
                  <a:lnTo>
                    <a:pt x="118033" y="22009"/>
                  </a:lnTo>
                  <a:close/>
                </a:path>
                <a:path w="177800" h="109855">
                  <a:moveTo>
                    <a:pt x="118033" y="11010"/>
                  </a:moveTo>
                  <a:lnTo>
                    <a:pt x="108585" y="11010"/>
                  </a:lnTo>
                  <a:lnTo>
                    <a:pt x="108585" y="21539"/>
                  </a:lnTo>
                  <a:lnTo>
                    <a:pt x="118033" y="21539"/>
                  </a:lnTo>
                  <a:lnTo>
                    <a:pt x="118033" y="11010"/>
                  </a:lnTo>
                  <a:close/>
                </a:path>
                <a:path w="177800" h="109855">
                  <a:moveTo>
                    <a:pt x="118033" y="0"/>
                  </a:moveTo>
                  <a:lnTo>
                    <a:pt x="108585" y="0"/>
                  </a:lnTo>
                  <a:lnTo>
                    <a:pt x="108585" y="10528"/>
                  </a:lnTo>
                  <a:lnTo>
                    <a:pt x="118033" y="10528"/>
                  </a:lnTo>
                  <a:lnTo>
                    <a:pt x="118033" y="0"/>
                  </a:lnTo>
                  <a:close/>
                </a:path>
                <a:path w="177800" h="109855">
                  <a:moveTo>
                    <a:pt x="127939" y="99009"/>
                  </a:moveTo>
                  <a:lnTo>
                    <a:pt x="118491" y="99009"/>
                  </a:lnTo>
                  <a:lnTo>
                    <a:pt x="118491" y="109537"/>
                  </a:lnTo>
                  <a:lnTo>
                    <a:pt x="127939" y="109537"/>
                  </a:lnTo>
                  <a:lnTo>
                    <a:pt x="127939" y="99009"/>
                  </a:lnTo>
                  <a:close/>
                </a:path>
                <a:path w="177800" h="109855">
                  <a:moveTo>
                    <a:pt x="127939" y="87998"/>
                  </a:moveTo>
                  <a:lnTo>
                    <a:pt x="118491" y="87998"/>
                  </a:lnTo>
                  <a:lnTo>
                    <a:pt x="118491" y="98526"/>
                  </a:lnTo>
                  <a:lnTo>
                    <a:pt x="127939" y="98526"/>
                  </a:lnTo>
                  <a:lnTo>
                    <a:pt x="127939" y="87998"/>
                  </a:lnTo>
                  <a:close/>
                </a:path>
                <a:path w="177800" h="109855">
                  <a:moveTo>
                    <a:pt x="127939" y="55003"/>
                  </a:moveTo>
                  <a:lnTo>
                    <a:pt x="118491" y="55003"/>
                  </a:lnTo>
                  <a:lnTo>
                    <a:pt x="118491" y="65532"/>
                  </a:lnTo>
                  <a:lnTo>
                    <a:pt x="127939" y="65532"/>
                  </a:lnTo>
                  <a:lnTo>
                    <a:pt x="127939" y="55003"/>
                  </a:lnTo>
                  <a:close/>
                </a:path>
                <a:path w="177800" h="109855">
                  <a:moveTo>
                    <a:pt x="127939" y="44018"/>
                  </a:moveTo>
                  <a:lnTo>
                    <a:pt x="118491" y="44018"/>
                  </a:lnTo>
                  <a:lnTo>
                    <a:pt x="118491" y="54546"/>
                  </a:lnTo>
                  <a:lnTo>
                    <a:pt x="127939" y="54546"/>
                  </a:lnTo>
                  <a:lnTo>
                    <a:pt x="127939" y="44018"/>
                  </a:lnTo>
                  <a:close/>
                </a:path>
                <a:path w="177800" h="109855">
                  <a:moveTo>
                    <a:pt x="127939" y="11010"/>
                  </a:moveTo>
                  <a:lnTo>
                    <a:pt x="118491" y="11010"/>
                  </a:lnTo>
                  <a:lnTo>
                    <a:pt x="118491" y="21539"/>
                  </a:lnTo>
                  <a:lnTo>
                    <a:pt x="127939" y="21539"/>
                  </a:lnTo>
                  <a:lnTo>
                    <a:pt x="127939" y="11010"/>
                  </a:lnTo>
                  <a:close/>
                </a:path>
                <a:path w="177800" h="109855">
                  <a:moveTo>
                    <a:pt x="127939" y="0"/>
                  </a:moveTo>
                  <a:lnTo>
                    <a:pt x="118491" y="0"/>
                  </a:lnTo>
                  <a:lnTo>
                    <a:pt x="118491" y="10528"/>
                  </a:lnTo>
                  <a:lnTo>
                    <a:pt x="127939" y="10528"/>
                  </a:lnTo>
                  <a:lnTo>
                    <a:pt x="127939" y="0"/>
                  </a:lnTo>
                  <a:close/>
                </a:path>
                <a:path w="177800" h="109855">
                  <a:moveTo>
                    <a:pt x="137845" y="99009"/>
                  </a:moveTo>
                  <a:lnTo>
                    <a:pt x="128397" y="99009"/>
                  </a:lnTo>
                  <a:lnTo>
                    <a:pt x="128397" y="109537"/>
                  </a:lnTo>
                  <a:lnTo>
                    <a:pt x="137845" y="109537"/>
                  </a:lnTo>
                  <a:lnTo>
                    <a:pt x="137845" y="99009"/>
                  </a:lnTo>
                  <a:close/>
                </a:path>
                <a:path w="177800" h="109855">
                  <a:moveTo>
                    <a:pt x="137845" y="87998"/>
                  </a:moveTo>
                  <a:lnTo>
                    <a:pt x="128397" y="87998"/>
                  </a:lnTo>
                  <a:lnTo>
                    <a:pt x="128397" y="98526"/>
                  </a:lnTo>
                  <a:lnTo>
                    <a:pt x="137845" y="98526"/>
                  </a:lnTo>
                  <a:lnTo>
                    <a:pt x="137845" y="87998"/>
                  </a:lnTo>
                  <a:close/>
                </a:path>
                <a:path w="177800" h="109855">
                  <a:moveTo>
                    <a:pt x="137845" y="55003"/>
                  </a:moveTo>
                  <a:lnTo>
                    <a:pt x="128397" y="55003"/>
                  </a:lnTo>
                  <a:lnTo>
                    <a:pt x="128397" y="65532"/>
                  </a:lnTo>
                  <a:lnTo>
                    <a:pt x="137845" y="65532"/>
                  </a:lnTo>
                  <a:lnTo>
                    <a:pt x="137845" y="55003"/>
                  </a:lnTo>
                  <a:close/>
                </a:path>
                <a:path w="177800" h="109855">
                  <a:moveTo>
                    <a:pt x="137845" y="44018"/>
                  </a:moveTo>
                  <a:lnTo>
                    <a:pt x="128397" y="44018"/>
                  </a:lnTo>
                  <a:lnTo>
                    <a:pt x="128397" y="54546"/>
                  </a:lnTo>
                  <a:lnTo>
                    <a:pt x="137845" y="54546"/>
                  </a:lnTo>
                  <a:lnTo>
                    <a:pt x="137845" y="44018"/>
                  </a:lnTo>
                  <a:close/>
                </a:path>
                <a:path w="177800" h="109855">
                  <a:moveTo>
                    <a:pt x="137845" y="11010"/>
                  </a:moveTo>
                  <a:lnTo>
                    <a:pt x="128397" y="11010"/>
                  </a:lnTo>
                  <a:lnTo>
                    <a:pt x="128397" y="21539"/>
                  </a:lnTo>
                  <a:lnTo>
                    <a:pt x="137845" y="21539"/>
                  </a:lnTo>
                  <a:lnTo>
                    <a:pt x="137845" y="11010"/>
                  </a:lnTo>
                  <a:close/>
                </a:path>
                <a:path w="177800" h="109855">
                  <a:moveTo>
                    <a:pt x="137845" y="0"/>
                  </a:moveTo>
                  <a:lnTo>
                    <a:pt x="128397" y="0"/>
                  </a:lnTo>
                  <a:lnTo>
                    <a:pt x="128397" y="10528"/>
                  </a:lnTo>
                  <a:lnTo>
                    <a:pt x="137845" y="10528"/>
                  </a:lnTo>
                  <a:lnTo>
                    <a:pt x="137845" y="0"/>
                  </a:lnTo>
                  <a:close/>
                </a:path>
                <a:path w="177800" h="109855">
                  <a:moveTo>
                    <a:pt x="147751" y="99009"/>
                  </a:moveTo>
                  <a:lnTo>
                    <a:pt x="138303" y="99009"/>
                  </a:lnTo>
                  <a:lnTo>
                    <a:pt x="138303" y="109537"/>
                  </a:lnTo>
                  <a:lnTo>
                    <a:pt x="147751" y="109537"/>
                  </a:lnTo>
                  <a:lnTo>
                    <a:pt x="147751" y="99009"/>
                  </a:lnTo>
                  <a:close/>
                </a:path>
                <a:path w="177800" h="109855">
                  <a:moveTo>
                    <a:pt x="147751" y="87998"/>
                  </a:moveTo>
                  <a:lnTo>
                    <a:pt x="138303" y="87998"/>
                  </a:lnTo>
                  <a:lnTo>
                    <a:pt x="138303" y="98526"/>
                  </a:lnTo>
                  <a:lnTo>
                    <a:pt x="147751" y="98526"/>
                  </a:lnTo>
                  <a:lnTo>
                    <a:pt x="147751" y="87998"/>
                  </a:lnTo>
                  <a:close/>
                </a:path>
                <a:path w="177800" h="109855">
                  <a:moveTo>
                    <a:pt x="147751" y="55003"/>
                  </a:moveTo>
                  <a:lnTo>
                    <a:pt x="138303" y="55003"/>
                  </a:lnTo>
                  <a:lnTo>
                    <a:pt x="138303" y="65532"/>
                  </a:lnTo>
                  <a:lnTo>
                    <a:pt x="147751" y="65532"/>
                  </a:lnTo>
                  <a:lnTo>
                    <a:pt x="147751" y="55003"/>
                  </a:lnTo>
                  <a:close/>
                </a:path>
                <a:path w="177800" h="109855">
                  <a:moveTo>
                    <a:pt x="147751" y="44018"/>
                  </a:moveTo>
                  <a:lnTo>
                    <a:pt x="138303" y="44018"/>
                  </a:lnTo>
                  <a:lnTo>
                    <a:pt x="138303" y="54546"/>
                  </a:lnTo>
                  <a:lnTo>
                    <a:pt x="147751" y="54546"/>
                  </a:lnTo>
                  <a:lnTo>
                    <a:pt x="147751" y="44018"/>
                  </a:lnTo>
                  <a:close/>
                </a:path>
                <a:path w="177800" h="109855">
                  <a:moveTo>
                    <a:pt x="147751" y="11010"/>
                  </a:moveTo>
                  <a:lnTo>
                    <a:pt x="138303" y="11010"/>
                  </a:lnTo>
                  <a:lnTo>
                    <a:pt x="138303" y="21539"/>
                  </a:lnTo>
                  <a:lnTo>
                    <a:pt x="147751" y="21539"/>
                  </a:lnTo>
                  <a:lnTo>
                    <a:pt x="147751" y="11010"/>
                  </a:lnTo>
                  <a:close/>
                </a:path>
                <a:path w="177800" h="109855">
                  <a:moveTo>
                    <a:pt x="147751" y="0"/>
                  </a:moveTo>
                  <a:lnTo>
                    <a:pt x="138303" y="0"/>
                  </a:lnTo>
                  <a:lnTo>
                    <a:pt x="138303" y="10528"/>
                  </a:lnTo>
                  <a:lnTo>
                    <a:pt x="147751" y="10528"/>
                  </a:lnTo>
                  <a:lnTo>
                    <a:pt x="147751" y="0"/>
                  </a:lnTo>
                  <a:close/>
                </a:path>
                <a:path w="177800" h="109855">
                  <a:moveTo>
                    <a:pt x="157657" y="99009"/>
                  </a:moveTo>
                  <a:lnTo>
                    <a:pt x="148209" y="99009"/>
                  </a:lnTo>
                  <a:lnTo>
                    <a:pt x="148209" y="109537"/>
                  </a:lnTo>
                  <a:lnTo>
                    <a:pt x="157657" y="109537"/>
                  </a:lnTo>
                  <a:lnTo>
                    <a:pt x="157657" y="99009"/>
                  </a:lnTo>
                  <a:close/>
                </a:path>
                <a:path w="177800" h="109855">
                  <a:moveTo>
                    <a:pt x="157657" y="87998"/>
                  </a:moveTo>
                  <a:lnTo>
                    <a:pt x="148209" y="87998"/>
                  </a:lnTo>
                  <a:lnTo>
                    <a:pt x="148209" y="98526"/>
                  </a:lnTo>
                  <a:lnTo>
                    <a:pt x="157657" y="98526"/>
                  </a:lnTo>
                  <a:lnTo>
                    <a:pt x="157657" y="87998"/>
                  </a:lnTo>
                  <a:close/>
                </a:path>
                <a:path w="177800" h="109855">
                  <a:moveTo>
                    <a:pt x="157657" y="55003"/>
                  </a:moveTo>
                  <a:lnTo>
                    <a:pt x="148209" y="55003"/>
                  </a:lnTo>
                  <a:lnTo>
                    <a:pt x="148209" y="65532"/>
                  </a:lnTo>
                  <a:lnTo>
                    <a:pt x="157657" y="65532"/>
                  </a:lnTo>
                  <a:lnTo>
                    <a:pt x="157657" y="55003"/>
                  </a:lnTo>
                  <a:close/>
                </a:path>
                <a:path w="177800" h="109855">
                  <a:moveTo>
                    <a:pt x="157657" y="44018"/>
                  </a:moveTo>
                  <a:lnTo>
                    <a:pt x="148209" y="44018"/>
                  </a:lnTo>
                  <a:lnTo>
                    <a:pt x="148209" y="54546"/>
                  </a:lnTo>
                  <a:lnTo>
                    <a:pt x="157657" y="54546"/>
                  </a:lnTo>
                  <a:lnTo>
                    <a:pt x="157657" y="44018"/>
                  </a:lnTo>
                  <a:close/>
                </a:path>
                <a:path w="177800" h="109855">
                  <a:moveTo>
                    <a:pt x="157657" y="11010"/>
                  </a:moveTo>
                  <a:lnTo>
                    <a:pt x="148209" y="11010"/>
                  </a:lnTo>
                  <a:lnTo>
                    <a:pt x="148209" y="21539"/>
                  </a:lnTo>
                  <a:lnTo>
                    <a:pt x="157657" y="21539"/>
                  </a:lnTo>
                  <a:lnTo>
                    <a:pt x="157657" y="11010"/>
                  </a:lnTo>
                  <a:close/>
                </a:path>
                <a:path w="177800" h="109855">
                  <a:moveTo>
                    <a:pt x="157657" y="0"/>
                  </a:moveTo>
                  <a:lnTo>
                    <a:pt x="148209" y="0"/>
                  </a:lnTo>
                  <a:lnTo>
                    <a:pt x="148209" y="10528"/>
                  </a:lnTo>
                  <a:lnTo>
                    <a:pt x="157657" y="10528"/>
                  </a:lnTo>
                  <a:lnTo>
                    <a:pt x="157657" y="0"/>
                  </a:lnTo>
                  <a:close/>
                </a:path>
                <a:path w="177800" h="109855">
                  <a:moveTo>
                    <a:pt x="167563" y="99009"/>
                  </a:moveTo>
                  <a:lnTo>
                    <a:pt x="158115" y="99009"/>
                  </a:lnTo>
                  <a:lnTo>
                    <a:pt x="158115" y="109537"/>
                  </a:lnTo>
                  <a:lnTo>
                    <a:pt x="167563" y="109537"/>
                  </a:lnTo>
                  <a:lnTo>
                    <a:pt x="167563" y="99009"/>
                  </a:lnTo>
                  <a:close/>
                </a:path>
                <a:path w="177800" h="109855">
                  <a:moveTo>
                    <a:pt x="167563" y="87998"/>
                  </a:moveTo>
                  <a:lnTo>
                    <a:pt x="158115" y="87998"/>
                  </a:lnTo>
                  <a:lnTo>
                    <a:pt x="158115" y="98526"/>
                  </a:lnTo>
                  <a:lnTo>
                    <a:pt x="167563" y="98526"/>
                  </a:lnTo>
                  <a:lnTo>
                    <a:pt x="167563" y="87998"/>
                  </a:lnTo>
                  <a:close/>
                </a:path>
                <a:path w="177800" h="109855">
                  <a:moveTo>
                    <a:pt x="167563" y="55003"/>
                  </a:moveTo>
                  <a:lnTo>
                    <a:pt x="158115" y="55003"/>
                  </a:lnTo>
                  <a:lnTo>
                    <a:pt x="158115" y="65532"/>
                  </a:lnTo>
                  <a:lnTo>
                    <a:pt x="167563" y="65532"/>
                  </a:lnTo>
                  <a:lnTo>
                    <a:pt x="167563" y="55003"/>
                  </a:lnTo>
                  <a:close/>
                </a:path>
                <a:path w="177800" h="109855">
                  <a:moveTo>
                    <a:pt x="167563" y="44018"/>
                  </a:moveTo>
                  <a:lnTo>
                    <a:pt x="158115" y="44018"/>
                  </a:lnTo>
                  <a:lnTo>
                    <a:pt x="158115" y="54546"/>
                  </a:lnTo>
                  <a:lnTo>
                    <a:pt x="167563" y="54546"/>
                  </a:lnTo>
                  <a:lnTo>
                    <a:pt x="167563" y="44018"/>
                  </a:lnTo>
                  <a:close/>
                </a:path>
                <a:path w="177800" h="109855">
                  <a:moveTo>
                    <a:pt x="167563" y="11010"/>
                  </a:moveTo>
                  <a:lnTo>
                    <a:pt x="158115" y="11010"/>
                  </a:lnTo>
                  <a:lnTo>
                    <a:pt x="158115" y="21539"/>
                  </a:lnTo>
                  <a:lnTo>
                    <a:pt x="167563" y="21539"/>
                  </a:lnTo>
                  <a:lnTo>
                    <a:pt x="167563" y="11010"/>
                  </a:lnTo>
                  <a:close/>
                </a:path>
                <a:path w="177800" h="109855">
                  <a:moveTo>
                    <a:pt x="167563" y="0"/>
                  </a:moveTo>
                  <a:lnTo>
                    <a:pt x="158115" y="0"/>
                  </a:lnTo>
                  <a:lnTo>
                    <a:pt x="158115" y="10528"/>
                  </a:lnTo>
                  <a:lnTo>
                    <a:pt x="167563" y="10528"/>
                  </a:lnTo>
                  <a:lnTo>
                    <a:pt x="167563" y="0"/>
                  </a:lnTo>
                  <a:close/>
                </a:path>
                <a:path w="177800" h="109855">
                  <a:moveTo>
                    <a:pt x="177469" y="99009"/>
                  </a:moveTo>
                  <a:lnTo>
                    <a:pt x="168021" y="99009"/>
                  </a:lnTo>
                  <a:lnTo>
                    <a:pt x="168021" y="109537"/>
                  </a:lnTo>
                  <a:lnTo>
                    <a:pt x="177469" y="109537"/>
                  </a:lnTo>
                  <a:lnTo>
                    <a:pt x="177469" y="99009"/>
                  </a:lnTo>
                  <a:close/>
                </a:path>
                <a:path w="177800" h="109855">
                  <a:moveTo>
                    <a:pt x="177469" y="87998"/>
                  </a:moveTo>
                  <a:lnTo>
                    <a:pt x="168021" y="87998"/>
                  </a:lnTo>
                  <a:lnTo>
                    <a:pt x="168021" y="98526"/>
                  </a:lnTo>
                  <a:lnTo>
                    <a:pt x="177469" y="98526"/>
                  </a:lnTo>
                  <a:lnTo>
                    <a:pt x="177469" y="87998"/>
                  </a:lnTo>
                  <a:close/>
                </a:path>
                <a:path w="177800" h="109855">
                  <a:moveTo>
                    <a:pt x="177469" y="55003"/>
                  </a:moveTo>
                  <a:lnTo>
                    <a:pt x="168021" y="55003"/>
                  </a:lnTo>
                  <a:lnTo>
                    <a:pt x="168021" y="65532"/>
                  </a:lnTo>
                  <a:lnTo>
                    <a:pt x="177469" y="65532"/>
                  </a:lnTo>
                  <a:lnTo>
                    <a:pt x="177469" y="55003"/>
                  </a:lnTo>
                  <a:close/>
                </a:path>
                <a:path w="177800" h="109855">
                  <a:moveTo>
                    <a:pt x="177469" y="44018"/>
                  </a:moveTo>
                  <a:lnTo>
                    <a:pt x="168021" y="44018"/>
                  </a:lnTo>
                  <a:lnTo>
                    <a:pt x="168021" y="54546"/>
                  </a:lnTo>
                  <a:lnTo>
                    <a:pt x="177469" y="54546"/>
                  </a:lnTo>
                  <a:lnTo>
                    <a:pt x="177469" y="44018"/>
                  </a:lnTo>
                  <a:close/>
                </a:path>
                <a:path w="177800" h="109855">
                  <a:moveTo>
                    <a:pt x="177469" y="11010"/>
                  </a:moveTo>
                  <a:lnTo>
                    <a:pt x="168021" y="11010"/>
                  </a:lnTo>
                  <a:lnTo>
                    <a:pt x="168021" y="21539"/>
                  </a:lnTo>
                  <a:lnTo>
                    <a:pt x="177469" y="21539"/>
                  </a:lnTo>
                  <a:lnTo>
                    <a:pt x="177469" y="11010"/>
                  </a:lnTo>
                  <a:close/>
                </a:path>
                <a:path w="177800" h="109855">
                  <a:moveTo>
                    <a:pt x="177469" y="0"/>
                  </a:moveTo>
                  <a:lnTo>
                    <a:pt x="168021" y="0"/>
                  </a:lnTo>
                  <a:lnTo>
                    <a:pt x="168021" y="10528"/>
                  </a:lnTo>
                  <a:lnTo>
                    <a:pt x="177469" y="10528"/>
                  </a:lnTo>
                  <a:lnTo>
                    <a:pt x="177469" y="0"/>
                  </a:lnTo>
                  <a:close/>
                </a:path>
              </a:pathLst>
            </a:custGeom>
            <a:solidFill>
              <a:srgbClr val="221F1F"/>
            </a:solidFill>
          </p:spPr>
          <p:txBody>
            <a:bodyPr wrap="square" lIns="0" tIns="0" rIns="0" bIns="0" rtlCol="0"/>
            <a:lstStyle/>
            <a:p>
              <a:endParaRPr/>
            </a:p>
          </p:txBody>
        </p:sp>
        <p:sp>
          <p:nvSpPr>
            <p:cNvPr id="1147" name="object 1147"/>
            <p:cNvSpPr/>
            <p:nvPr/>
          </p:nvSpPr>
          <p:spPr>
            <a:xfrm>
              <a:off x="1631188" y="2895320"/>
              <a:ext cx="177800" cy="109855"/>
            </a:xfrm>
            <a:custGeom>
              <a:avLst/>
              <a:gdLst/>
              <a:ahLst/>
              <a:cxnLst/>
              <a:rect l="l" t="t" r="r" b="b"/>
              <a:pathLst>
                <a:path w="177800" h="109855">
                  <a:moveTo>
                    <a:pt x="9448" y="99009"/>
                  </a:moveTo>
                  <a:lnTo>
                    <a:pt x="0" y="99009"/>
                  </a:lnTo>
                  <a:lnTo>
                    <a:pt x="0" y="109537"/>
                  </a:lnTo>
                  <a:lnTo>
                    <a:pt x="9448" y="109537"/>
                  </a:lnTo>
                  <a:lnTo>
                    <a:pt x="9448" y="99009"/>
                  </a:lnTo>
                  <a:close/>
                </a:path>
                <a:path w="177800" h="109855">
                  <a:moveTo>
                    <a:pt x="9448" y="87998"/>
                  </a:moveTo>
                  <a:lnTo>
                    <a:pt x="0" y="87998"/>
                  </a:lnTo>
                  <a:lnTo>
                    <a:pt x="0" y="98526"/>
                  </a:lnTo>
                  <a:lnTo>
                    <a:pt x="9448" y="98526"/>
                  </a:lnTo>
                  <a:lnTo>
                    <a:pt x="9448" y="87998"/>
                  </a:lnTo>
                  <a:close/>
                </a:path>
                <a:path w="177800" h="109855">
                  <a:moveTo>
                    <a:pt x="9448" y="77000"/>
                  </a:moveTo>
                  <a:lnTo>
                    <a:pt x="0" y="77000"/>
                  </a:lnTo>
                  <a:lnTo>
                    <a:pt x="0" y="87528"/>
                  </a:lnTo>
                  <a:lnTo>
                    <a:pt x="9448" y="87528"/>
                  </a:lnTo>
                  <a:lnTo>
                    <a:pt x="9448" y="77000"/>
                  </a:lnTo>
                  <a:close/>
                </a:path>
                <a:path w="177800" h="109855">
                  <a:moveTo>
                    <a:pt x="9448" y="66014"/>
                  </a:moveTo>
                  <a:lnTo>
                    <a:pt x="0" y="66014"/>
                  </a:lnTo>
                  <a:lnTo>
                    <a:pt x="0" y="76530"/>
                  </a:lnTo>
                  <a:lnTo>
                    <a:pt x="9448" y="76530"/>
                  </a:lnTo>
                  <a:lnTo>
                    <a:pt x="9448" y="66014"/>
                  </a:lnTo>
                  <a:close/>
                </a:path>
                <a:path w="177800" h="109855">
                  <a:moveTo>
                    <a:pt x="9448" y="55003"/>
                  </a:moveTo>
                  <a:lnTo>
                    <a:pt x="0" y="55003"/>
                  </a:lnTo>
                  <a:lnTo>
                    <a:pt x="0" y="65532"/>
                  </a:lnTo>
                  <a:lnTo>
                    <a:pt x="9448" y="65532"/>
                  </a:lnTo>
                  <a:lnTo>
                    <a:pt x="9448" y="55003"/>
                  </a:lnTo>
                  <a:close/>
                </a:path>
                <a:path w="177800" h="109855">
                  <a:moveTo>
                    <a:pt x="9448" y="44018"/>
                  </a:moveTo>
                  <a:lnTo>
                    <a:pt x="0" y="44018"/>
                  </a:lnTo>
                  <a:lnTo>
                    <a:pt x="0" y="54546"/>
                  </a:lnTo>
                  <a:lnTo>
                    <a:pt x="9448" y="54546"/>
                  </a:lnTo>
                  <a:lnTo>
                    <a:pt x="9448" y="44018"/>
                  </a:lnTo>
                  <a:close/>
                </a:path>
                <a:path w="177800" h="109855">
                  <a:moveTo>
                    <a:pt x="9448" y="33007"/>
                  </a:moveTo>
                  <a:lnTo>
                    <a:pt x="0" y="33007"/>
                  </a:lnTo>
                  <a:lnTo>
                    <a:pt x="0" y="43535"/>
                  </a:lnTo>
                  <a:lnTo>
                    <a:pt x="9448" y="43535"/>
                  </a:lnTo>
                  <a:lnTo>
                    <a:pt x="9448" y="33007"/>
                  </a:lnTo>
                  <a:close/>
                </a:path>
                <a:path w="177800" h="109855">
                  <a:moveTo>
                    <a:pt x="9448" y="22009"/>
                  </a:moveTo>
                  <a:lnTo>
                    <a:pt x="0" y="22009"/>
                  </a:lnTo>
                  <a:lnTo>
                    <a:pt x="0" y="32537"/>
                  </a:lnTo>
                  <a:lnTo>
                    <a:pt x="9448" y="32537"/>
                  </a:lnTo>
                  <a:lnTo>
                    <a:pt x="9448" y="22009"/>
                  </a:lnTo>
                  <a:close/>
                </a:path>
                <a:path w="177800" h="109855">
                  <a:moveTo>
                    <a:pt x="9448" y="11010"/>
                  </a:moveTo>
                  <a:lnTo>
                    <a:pt x="0" y="11010"/>
                  </a:lnTo>
                  <a:lnTo>
                    <a:pt x="0" y="21539"/>
                  </a:lnTo>
                  <a:lnTo>
                    <a:pt x="9448" y="21539"/>
                  </a:lnTo>
                  <a:lnTo>
                    <a:pt x="9448" y="11010"/>
                  </a:lnTo>
                  <a:close/>
                </a:path>
                <a:path w="177800" h="109855">
                  <a:moveTo>
                    <a:pt x="9448" y="0"/>
                  </a:moveTo>
                  <a:lnTo>
                    <a:pt x="0" y="0"/>
                  </a:lnTo>
                  <a:lnTo>
                    <a:pt x="0" y="10528"/>
                  </a:lnTo>
                  <a:lnTo>
                    <a:pt x="9448" y="10528"/>
                  </a:lnTo>
                  <a:lnTo>
                    <a:pt x="9448" y="0"/>
                  </a:lnTo>
                  <a:close/>
                </a:path>
                <a:path w="177800" h="109855">
                  <a:moveTo>
                    <a:pt x="19354" y="99009"/>
                  </a:moveTo>
                  <a:lnTo>
                    <a:pt x="9906" y="99009"/>
                  </a:lnTo>
                  <a:lnTo>
                    <a:pt x="9906" y="109537"/>
                  </a:lnTo>
                  <a:lnTo>
                    <a:pt x="19354" y="109537"/>
                  </a:lnTo>
                  <a:lnTo>
                    <a:pt x="19354" y="99009"/>
                  </a:lnTo>
                  <a:close/>
                </a:path>
                <a:path w="177800" h="109855">
                  <a:moveTo>
                    <a:pt x="19354" y="87998"/>
                  </a:moveTo>
                  <a:lnTo>
                    <a:pt x="9906" y="87998"/>
                  </a:lnTo>
                  <a:lnTo>
                    <a:pt x="9906" y="98526"/>
                  </a:lnTo>
                  <a:lnTo>
                    <a:pt x="19354" y="98526"/>
                  </a:lnTo>
                  <a:lnTo>
                    <a:pt x="19354" y="87998"/>
                  </a:lnTo>
                  <a:close/>
                </a:path>
                <a:path w="177800" h="109855">
                  <a:moveTo>
                    <a:pt x="19354" y="77000"/>
                  </a:moveTo>
                  <a:lnTo>
                    <a:pt x="9906" y="77000"/>
                  </a:lnTo>
                  <a:lnTo>
                    <a:pt x="9906" y="87528"/>
                  </a:lnTo>
                  <a:lnTo>
                    <a:pt x="19354" y="87528"/>
                  </a:lnTo>
                  <a:lnTo>
                    <a:pt x="19354" y="77000"/>
                  </a:lnTo>
                  <a:close/>
                </a:path>
                <a:path w="177800" h="109855">
                  <a:moveTo>
                    <a:pt x="19354" y="66014"/>
                  </a:moveTo>
                  <a:lnTo>
                    <a:pt x="9906" y="66014"/>
                  </a:lnTo>
                  <a:lnTo>
                    <a:pt x="9906" y="76530"/>
                  </a:lnTo>
                  <a:lnTo>
                    <a:pt x="19354" y="76530"/>
                  </a:lnTo>
                  <a:lnTo>
                    <a:pt x="19354" y="66014"/>
                  </a:lnTo>
                  <a:close/>
                </a:path>
                <a:path w="177800" h="109855">
                  <a:moveTo>
                    <a:pt x="19354" y="55003"/>
                  </a:moveTo>
                  <a:lnTo>
                    <a:pt x="9906" y="55003"/>
                  </a:lnTo>
                  <a:lnTo>
                    <a:pt x="9906" y="65532"/>
                  </a:lnTo>
                  <a:lnTo>
                    <a:pt x="19354" y="65532"/>
                  </a:lnTo>
                  <a:lnTo>
                    <a:pt x="19354" y="55003"/>
                  </a:lnTo>
                  <a:close/>
                </a:path>
                <a:path w="177800" h="109855">
                  <a:moveTo>
                    <a:pt x="19354" y="44018"/>
                  </a:moveTo>
                  <a:lnTo>
                    <a:pt x="9906" y="44018"/>
                  </a:lnTo>
                  <a:lnTo>
                    <a:pt x="9906" y="54546"/>
                  </a:lnTo>
                  <a:lnTo>
                    <a:pt x="19354" y="54546"/>
                  </a:lnTo>
                  <a:lnTo>
                    <a:pt x="19354" y="44018"/>
                  </a:lnTo>
                  <a:close/>
                </a:path>
                <a:path w="177800" h="109855">
                  <a:moveTo>
                    <a:pt x="19354" y="33007"/>
                  </a:moveTo>
                  <a:lnTo>
                    <a:pt x="9906" y="33007"/>
                  </a:lnTo>
                  <a:lnTo>
                    <a:pt x="9906" y="43535"/>
                  </a:lnTo>
                  <a:lnTo>
                    <a:pt x="19354" y="43535"/>
                  </a:lnTo>
                  <a:lnTo>
                    <a:pt x="19354" y="33007"/>
                  </a:lnTo>
                  <a:close/>
                </a:path>
                <a:path w="177800" h="109855">
                  <a:moveTo>
                    <a:pt x="19354" y="22009"/>
                  </a:moveTo>
                  <a:lnTo>
                    <a:pt x="9906" y="22009"/>
                  </a:lnTo>
                  <a:lnTo>
                    <a:pt x="9906" y="32537"/>
                  </a:lnTo>
                  <a:lnTo>
                    <a:pt x="19354" y="32537"/>
                  </a:lnTo>
                  <a:lnTo>
                    <a:pt x="19354" y="22009"/>
                  </a:lnTo>
                  <a:close/>
                </a:path>
                <a:path w="177800" h="109855">
                  <a:moveTo>
                    <a:pt x="19354" y="11010"/>
                  </a:moveTo>
                  <a:lnTo>
                    <a:pt x="9906" y="11010"/>
                  </a:lnTo>
                  <a:lnTo>
                    <a:pt x="9906" y="21539"/>
                  </a:lnTo>
                  <a:lnTo>
                    <a:pt x="19354" y="21539"/>
                  </a:lnTo>
                  <a:lnTo>
                    <a:pt x="19354" y="11010"/>
                  </a:lnTo>
                  <a:close/>
                </a:path>
                <a:path w="177800" h="109855">
                  <a:moveTo>
                    <a:pt x="19354" y="0"/>
                  </a:moveTo>
                  <a:lnTo>
                    <a:pt x="9906" y="0"/>
                  </a:lnTo>
                  <a:lnTo>
                    <a:pt x="9906" y="10528"/>
                  </a:lnTo>
                  <a:lnTo>
                    <a:pt x="19354" y="10528"/>
                  </a:lnTo>
                  <a:lnTo>
                    <a:pt x="19354" y="0"/>
                  </a:lnTo>
                  <a:close/>
                </a:path>
                <a:path w="177800" h="109855">
                  <a:moveTo>
                    <a:pt x="29260" y="99009"/>
                  </a:moveTo>
                  <a:lnTo>
                    <a:pt x="19812" y="99009"/>
                  </a:lnTo>
                  <a:lnTo>
                    <a:pt x="19812" y="109537"/>
                  </a:lnTo>
                  <a:lnTo>
                    <a:pt x="29260" y="109537"/>
                  </a:lnTo>
                  <a:lnTo>
                    <a:pt x="29260" y="99009"/>
                  </a:lnTo>
                  <a:close/>
                </a:path>
                <a:path w="177800" h="109855">
                  <a:moveTo>
                    <a:pt x="29260" y="87998"/>
                  </a:moveTo>
                  <a:lnTo>
                    <a:pt x="19812" y="87998"/>
                  </a:lnTo>
                  <a:lnTo>
                    <a:pt x="19812" y="98526"/>
                  </a:lnTo>
                  <a:lnTo>
                    <a:pt x="29260" y="98526"/>
                  </a:lnTo>
                  <a:lnTo>
                    <a:pt x="29260" y="87998"/>
                  </a:lnTo>
                  <a:close/>
                </a:path>
                <a:path w="177800" h="109855">
                  <a:moveTo>
                    <a:pt x="29260" y="11010"/>
                  </a:moveTo>
                  <a:lnTo>
                    <a:pt x="19812" y="11010"/>
                  </a:lnTo>
                  <a:lnTo>
                    <a:pt x="19812" y="21539"/>
                  </a:lnTo>
                  <a:lnTo>
                    <a:pt x="29260" y="21539"/>
                  </a:lnTo>
                  <a:lnTo>
                    <a:pt x="29260" y="11010"/>
                  </a:lnTo>
                  <a:close/>
                </a:path>
                <a:path w="177800" h="109855">
                  <a:moveTo>
                    <a:pt x="29260" y="0"/>
                  </a:moveTo>
                  <a:lnTo>
                    <a:pt x="19812" y="0"/>
                  </a:lnTo>
                  <a:lnTo>
                    <a:pt x="19812" y="10528"/>
                  </a:lnTo>
                  <a:lnTo>
                    <a:pt x="29260" y="10528"/>
                  </a:lnTo>
                  <a:lnTo>
                    <a:pt x="29260" y="0"/>
                  </a:lnTo>
                  <a:close/>
                </a:path>
                <a:path w="177800" h="109855">
                  <a:moveTo>
                    <a:pt x="39166" y="99009"/>
                  </a:moveTo>
                  <a:lnTo>
                    <a:pt x="29718" y="99009"/>
                  </a:lnTo>
                  <a:lnTo>
                    <a:pt x="29718" y="109537"/>
                  </a:lnTo>
                  <a:lnTo>
                    <a:pt x="39166" y="109537"/>
                  </a:lnTo>
                  <a:lnTo>
                    <a:pt x="39166" y="99009"/>
                  </a:lnTo>
                  <a:close/>
                </a:path>
                <a:path w="177800" h="109855">
                  <a:moveTo>
                    <a:pt x="39166" y="87998"/>
                  </a:moveTo>
                  <a:lnTo>
                    <a:pt x="29718" y="87998"/>
                  </a:lnTo>
                  <a:lnTo>
                    <a:pt x="29718" y="98526"/>
                  </a:lnTo>
                  <a:lnTo>
                    <a:pt x="39166" y="98526"/>
                  </a:lnTo>
                  <a:lnTo>
                    <a:pt x="39166" y="87998"/>
                  </a:lnTo>
                  <a:close/>
                </a:path>
                <a:path w="177800" h="109855">
                  <a:moveTo>
                    <a:pt x="39166" y="11010"/>
                  </a:moveTo>
                  <a:lnTo>
                    <a:pt x="29718" y="11010"/>
                  </a:lnTo>
                  <a:lnTo>
                    <a:pt x="29718" y="21539"/>
                  </a:lnTo>
                  <a:lnTo>
                    <a:pt x="39166" y="21539"/>
                  </a:lnTo>
                  <a:lnTo>
                    <a:pt x="39166" y="11010"/>
                  </a:lnTo>
                  <a:close/>
                </a:path>
                <a:path w="177800" h="109855">
                  <a:moveTo>
                    <a:pt x="39166" y="0"/>
                  </a:moveTo>
                  <a:lnTo>
                    <a:pt x="29718" y="0"/>
                  </a:lnTo>
                  <a:lnTo>
                    <a:pt x="29718" y="10528"/>
                  </a:lnTo>
                  <a:lnTo>
                    <a:pt x="39166" y="10528"/>
                  </a:lnTo>
                  <a:lnTo>
                    <a:pt x="39166" y="0"/>
                  </a:lnTo>
                  <a:close/>
                </a:path>
                <a:path w="177800" h="109855">
                  <a:moveTo>
                    <a:pt x="49060" y="99009"/>
                  </a:moveTo>
                  <a:lnTo>
                    <a:pt x="39624" y="99009"/>
                  </a:lnTo>
                  <a:lnTo>
                    <a:pt x="39624" y="109537"/>
                  </a:lnTo>
                  <a:lnTo>
                    <a:pt x="49060" y="109537"/>
                  </a:lnTo>
                  <a:lnTo>
                    <a:pt x="49060" y="99009"/>
                  </a:lnTo>
                  <a:close/>
                </a:path>
                <a:path w="177800" h="109855">
                  <a:moveTo>
                    <a:pt x="49060" y="87998"/>
                  </a:moveTo>
                  <a:lnTo>
                    <a:pt x="39624" y="87998"/>
                  </a:lnTo>
                  <a:lnTo>
                    <a:pt x="39624" y="98526"/>
                  </a:lnTo>
                  <a:lnTo>
                    <a:pt x="49060" y="98526"/>
                  </a:lnTo>
                  <a:lnTo>
                    <a:pt x="49060" y="87998"/>
                  </a:lnTo>
                  <a:close/>
                </a:path>
                <a:path w="177800" h="109855">
                  <a:moveTo>
                    <a:pt x="49060" y="0"/>
                  </a:moveTo>
                  <a:lnTo>
                    <a:pt x="39624" y="0"/>
                  </a:lnTo>
                  <a:lnTo>
                    <a:pt x="39624" y="10528"/>
                  </a:lnTo>
                  <a:lnTo>
                    <a:pt x="49060" y="10528"/>
                  </a:lnTo>
                  <a:lnTo>
                    <a:pt x="49060" y="0"/>
                  </a:lnTo>
                  <a:close/>
                </a:path>
                <a:path w="177800" h="109855">
                  <a:moveTo>
                    <a:pt x="58978" y="99009"/>
                  </a:moveTo>
                  <a:lnTo>
                    <a:pt x="49530" y="99009"/>
                  </a:lnTo>
                  <a:lnTo>
                    <a:pt x="49530" y="109537"/>
                  </a:lnTo>
                  <a:lnTo>
                    <a:pt x="58978" y="109537"/>
                  </a:lnTo>
                  <a:lnTo>
                    <a:pt x="58978" y="99009"/>
                  </a:lnTo>
                  <a:close/>
                </a:path>
                <a:path w="177800" h="109855">
                  <a:moveTo>
                    <a:pt x="58978" y="87998"/>
                  </a:moveTo>
                  <a:lnTo>
                    <a:pt x="49530" y="87998"/>
                  </a:lnTo>
                  <a:lnTo>
                    <a:pt x="49530" y="98526"/>
                  </a:lnTo>
                  <a:lnTo>
                    <a:pt x="58978" y="98526"/>
                  </a:lnTo>
                  <a:lnTo>
                    <a:pt x="58978" y="87998"/>
                  </a:lnTo>
                  <a:close/>
                </a:path>
                <a:path w="177800" h="109855">
                  <a:moveTo>
                    <a:pt x="58978" y="0"/>
                  </a:moveTo>
                  <a:lnTo>
                    <a:pt x="49530" y="0"/>
                  </a:lnTo>
                  <a:lnTo>
                    <a:pt x="49530" y="10528"/>
                  </a:lnTo>
                  <a:lnTo>
                    <a:pt x="58978" y="10528"/>
                  </a:lnTo>
                  <a:lnTo>
                    <a:pt x="58978" y="0"/>
                  </a:lnTo>
                  <a:close/>
                </a:path>
                <a:path w="177800" h="109855">
                  <a:moveTo>
                    <a:pt x="68884" y="99009"/>
                  </a:moveTo>
                  <a:lnTo>
                    <a:pt x="59436" y="99009"/>
                  </a:lnTo>
                  <a:lnTo>
                    <a:pt x="59436" y="109537"/>
                  </a:lnTo>
                  <a:lnTo>
                    <a:pt x="68884" y="109537"/>
                  </a:lnTo>
                  <a:lnTo>
                    <a:pt x="68884" y="99009"/>
                  </a:lnTo>
                  <a:close/>
                </a:path>
                <a:path w="177800" h="109855">
                  <a:moveTo>
                    <a:pt x="68884" y="87998"/>
                  </a:moveTo>
                  <a:lnTo>
                    <a:pt x="59436" y="87998"/>
                  </a:lnTo>
                  <a:lnTo>
                    <a:pt x="59436" y="98526"/>
                  </a:lnTo>
                  <a:lnTo>
                    <a:pt x="68884" y="98526"/>
                  </a:lnTo>
                  <a:lnTo>
                    <a:pt x="68884" y="87998"/>
                  </a:lnTo>
                  <a:close/>
                </a:path>
                <a:path w="177800" h="109855">
                  <a:moveTo>
                    <a:pt x="68884" y="55003"/>
                  </a:moveTo>
                  <a:lnTo>
                    <a:pt x="59436" y="55003"/>
                  </a:lnTo>
                  <a:lnTo>
                    <a:pt x="59436" y="65532"/>
                  </a:lnTo>
                  <a:lnTo>
                    <a:pt x="68884" y="65532"/>
                  </a:lnTo>
                  <a:lnTo>
                    <a:pt x="68884" y="55003"/>
                  </a:lnTo>
                  <a:close/>
                </a:path>
                <a:path w="177800" h="109855">
                  <a:moveTo>
                    <a:pt x="68884" y="44018"/>
                  </a:moveTo>
                  <a:lnTo>
                    <a:pt x="59436" y="44018"/>
                  </a:lnTo>
                  <a:lnTo>
                    <a:pt x="59436" y="54546"/>
                  </a:lnTo>
                  <a:lnTo>
                    <a:pt x="68884" y="54546"/>
                  </a:lnTo>
                  <a:lnTo>
                    <a:pt x="68884" y="44018"/>
                  </a:lnTo>
                  <a:close/>
                </a:path>
                <a:path w="177800" h="109855">
                  <a:moveTo>
                    <a:pt x="68884" y="0"/>
                  </a:moveTo>
                  <a:lnTo>
                    <a:pt x="59436" y="0"/>
                  </a:lnTo>
                  <a:lnTo>
                    <a:pt x="59436" y="10528"/>
                  </a:lnTo>
                  <a:lnTo>
                    <a:pt x="68884" y="10528"/>
                  </a:lnTo>
                  <a:lnTo>
                    <a:pt x="68884" y="0"/>
                  </a:lnTo>
                  <a:close/>
                </a:path>
                <a:path w="177800" h="109855">
                  <a:moveTo>
                    <a:pt x="117906" y="99009"/>
                  </a:moveTo>
                  <a:lnTo>
                    <a:pt x="108458" y="99009"/>
                  </a:lnTo>
                  <a:lnTo>
                    <a:pt x="108458" y="109537"/>
                  </a:lnTo>
                  <a:lnTo>
                    <a:pt x="117906" y="109537"/>
                  </a:lnTo>
                  <a:lnTo>
                    <a:pt x="117906" y="99009"/>
                  </a:lnTo>
                  <a:close/>
                </a:path>
                <a:path w="177800" h="109855">
                  <a:moveTo>
                    <a:pt x="117906" y="87998"/>
                  </a:moveTo>
                  <a:lnTo>
                    <a:pt x="108458" y="87998"/>
                  </a:lnTo>
                  <a:lnTo>
                    <a:pt x="108458" y="98526"/>
                  </a:lnTo>
                  <a:lnTo>
                    <a:pt x="117906" y="98526"/>
                  </a:lnTo>
                  <a:lnTo>
                    <a:pt x="117906" y="87998"/>
                  </a:lnTo>
                  <a:close/>
                </a:path>
                <a:path w="177800" h="109855">
                  <a:moveTo>
                    <a:pt x="117906" y="77000"/>
                  </a:moveTo>
                  <a:lnTo>
                    <a:pt x="108458" y="77000"/>
                  </a:lnTo>
                  <a:lnTo>
                    <a:pt x="108458" y="87528"/>
                  </a:lnTo>
                  <a:lnTo>
                    <a:pt x="117906" y="87528"/>
                  </a:lnTo>
                  <a:lnTo>
                    <a:pt x="117906" y="77000"/>
                  </a:lnTo>
                  <a:close/>
                </a:path>
                <a:path w="177800" h="109855">
                  <a:moveTo>
                    <a:pt x="117906" y="66014"/>
                  </a:moveTo>
                  <a:lnTo>
                    <a:pt x="108458" y="66014"/>
                  </a:lnTo>
                  <a:lnTo>
                    <a:pt x="108458" y="76530"/>
                  </a:lnTo>
                  <a:lnTo>
                    <a:pt x="117906" y="76530"/>
                  </a:lnTo>
                  <a:lnTo>
                    <a:pt x="117906" y="66014"/>
                  </a:lnTo>
                  <a:close/>
                </a:path>
                <a:path w="177800" h="109855">
                  <a:moveTo>
                    <a:pt x="117906" y="55003"/>
                  </a:moveTo>
                  <a:lnTo>
                    <a:pt x="108458" y="55003"/>
                  </a:lnTo>
                  <a:lnTo>
                    <a:pt x="108458" y="65532"/>
                  </a:lnTo>
                  <a:lnTo>
                    <a:pt x="117906" y="65532"/>
                  </a:lnTo>
                  <a:lnTo>
                    <a:pt x="117906" y="55003"/>
                  </a:lnTo>
                  <a:close/>
                </a:path>
                <a:path w="177800" h="109855">
                  <a:moveTo>
                    <a:pt x="127939" y="99009"/>
                  </a:moveTo>
                  <a:lnTo>
                    <a:pt x="118491" y="99009"/>
                  </a:lnTo>
                  <a:lnTo>
                    <a:pt x="118491" y="109537"/>
                  </a:lnTo>
                  <a:lnTo>
                    <a:pt x="127939" y="109537"/>
                  </a:lnTo>
                  <a:lnTo>
                    <a:pt x="127939" y="99009"/>
                  </a:lnTo>
                  <a:close/>
                </a:path>
                <a:path w="177800" h="109855">
                  <a:moveTo>
                    <a:pt x="127939" y="87998"/>
                  </a:moveTo>
                  <a:lnTo>
                    <a:pt x="118491" y="87998"/>
                  </a:lnTo>
                  <a:lnTo>
                    <a:pt x="118491" y="98526"/>
                  </a:lnTo>
                  <a:lnTo>
                    <a:pt x="127939" y="98526"/>
                  </a:lnTo>
                  <a:lnTo>
                    <a:pt x="127939" y="87998"/>
                  </a:lnTo>
                  <a:close/>
                </a:path>
                <a:path w="177800" h="109855">
                  <a:moveTo>
                    <a:pt x="137845" y="99009"/>
                  </a:moveTo>
                  <a:lnTo>
                    <a:pt x="128397" y="99009"/>
                  </a:lnTo>
                  <a:lnTo>
                    <a:pt x="128397" y="109537"/>
                  </a:lnTo>
                  <a:lnTo>
                    <a:pt x="137845" y="109537"/>
                  </a:lnTo>
                  <a:lnTo>
                    <a:pt x="137845" y="99009"/>
                  </a:lnTo>
                  <a:close/>
                </a:path>
                <a:path w="177800" h="109855">
                  <a:moveTo>
                    <a:pt x="137845" y="87998"/>
                  </a:moveTo>
                  <a:lnTo>
                    <a:pt x="128397" y="87998"/>
                  </a:lnTo>
                  <a:lnTo>
                    <a:pt x="128397" y="98526"/>
                  </a:lnTo>
                  <a:lnTo>
                    <a:pt x="137845" y="98526"/>
                  </a:lnTo>
                  <a:lnTo>
                    <a:pt x="137845" y="87998"/>
                  </a:lnTo>
                  <a:close/>
                </a:path>
                <a:path w="177800" h="109855">
                  <a:moveTo>
                    <a:pt x="147751" y="99009"/>
                  </a:moveTo>
                  <a:lnTo>
                    <a:pt x="138303" y="99009"/>
                  </a:lnTo>
                  <a:lnTo>
                    <a:pt x="138303" y="109537"/>
                  </a:lnTo>
                  <a:lnTo>
                    <a:pt x="147751" y="109537"/>
                  </a:lnTo>
                  <a:lnTo>
                    <a:pt x="147751" y="99009"/>
                  </a:lnTo>
                  <a:close/>
                </a:path>
                <a:path w="177800" h="109855">
                  <a:moveTo>
                    <a:pt x="147751" y="87998"/>
                  </a:moveTo>
                  <a:lnTo>
                    <a:pt x="138303" y="87998"/>
                  </a:lnTo>
                  <a:lnTo>
                    <a:pt x="138303" y="98526"/>
                  </a:lnTo>
                  <a:lnTo>
                    <a:pt x="147751" y="98526"/>
                  </a:lnTo>
                  <a:lnTo>
                    <a:pt x="147751" y="87998"/>
                  </a:lnTo>
                  <a:close/>
                </a:path>
                <a:path w="177800" h="109855">
                  <a:moveTo>
                    <a:pt x="157645" y="99009"/>
                  </a:moveTo>
                  <a:lnTo>
                    <a:pt x="148209" y="99009"/>
                  </a:lnTo>
                  <a:lnTo>
                    <a:pt x="148209" y="109537"/>
                  </a:lnTo>
                  <a:lnTo>
                    <a:pt x="157645" y="109537"/>
                  </a:lnTo>
                  <a:lnTo>
                    <a:pt x="157645" y="99009"/>
                  </a:lnTo>
                  <a:close/>
                </a:path>
                <a:path w="177800" h="109855">
                  <a:moveTo>
                    <a:pt x="157645" y="87998"/>
                  </a:moveTo>
                  <a:lnTo>
                    <a:pt x="148209" y="87998"/>
                  </a:lnTo>
                  <a:lnTo>
                    <a:pt x="148209" y="98526"/>
                  </a:lnTo>
                  <a:lnTo>
                    <a:pt x="157645" y="98526"/>
                  </a:lnTo>
                  <a:lnTo>
                    <a:pt x="157645" y="87998"/>
                  </a:lnTo>
                  <a:close/>
                </a:path>
                <a:path w="177800" h="109855">
                  <a:moveTo>
                    <a:pt x="167551" y="99009"/>
                  </a:moveTo>
                  <a:lnTo>
                    <a:pt x="158115" y="99009"/>
                  </a:lnTo>
                  <a:lnTo>
                    <a:pt x="158115" y="109537"/>
                  </a:lnTo>
                  <a:lnTo>
                    <a:pt x="167551" y="109537"/>
                  </a:lnTo>
                  <a:lnTo>
                    <a:pt x="167551" y="99009"/>
                  </a:lnTo>
                  <a:close/>
                </a:path>
                <a:path w="177800" h="109855">
                  <a:moveTo>
                    <a:pt x="167551" y="87998"/>
                  </a:moveTo>
                  <a:lnTo>
                    <a:pt x="158115" y="87998"/>
                  </a:lnTo>
                  <a:lnTo>
                    <a:pt x="158115" y="98526"/>
                  </a:lnTo>
                  <a:lnTo>
                    <a:pt x="167551" y="98526"/>
                  </a:lnTo>
                  <a:lnTo>
                    <a:pt x="167551" y="87998"/>
                  </a:lnTo>
                  <a:close/>
                </a:path>
                <a:path w="177800" h="109855">
                  <a:moveTo>
                    <a:pt x="167551" y="77000"/>
                  </a:moveTo>
                  <a:lnTo>
                    <a:pt x="158115" y="77000"/>
                  </a:lnTo>
                  <a:lnTo>
                    <a:pt x="158115" y="87528"/>
                  </a:lnTo>
                  <a:lnTo>
                    <a:pt x="167551" y="87528"/>
                  </a:lnTo>
                  <a:lnTo>
                    <a:pt x="167551" y="77000"/>
                  </a:lnTo>
                  <a:close/>
                </a:path>
                <a:path w="177800" h="109855">
                  <a:moveTo>
                    <a:pt x="167551" y="66014"/>
                  </a:moveTo>
                  <a:lnTo>
                    <a:pt x="158115" y="66014"/>
                  </a:lnTo>
                  <a:lnTo>
                    <a:pt x="158115" y="76542"/>
                  </a:lnTo>
                  <a:lnTo>
                    <a:pt x="167551" y="76542"/>
                  </a:lnTo>
                  <a:lnTo>
                    <a:pt x="167551" y="66014"/>
                  </a:lnTo>
                  <a:close/>
                </a:path>
                <a:path w="177800" h="109855">
                  <a:moveTo>
                    <a:pt x="167551" y="55003"/>
                  </a:moveTo>
                  <a:lnTo>
                    <a:pt x="158115" y="55003"/>
                  </a:lnTo>
                  <a:lnTo>
                    <a:pt x="158115" y="65532"/>
                  </a:lnTo>
                  <a:lnTo>
                    <a:pt x="167551" y="65532"/>
                  </a:lnTo>
                  <a:lnTo>
                    <a:pt x="167551" y="55003"/>
                  </a:lnTo>
                  <a:close/>
                </a:path>
                <a:path w="177800" h="109855">
                  <a:moveTo>
                    <a:pt x="167551" y="44018"/>
                  </a:moveTo>
                  <a:lnTo>
                    <a:pt x="158115" y="44018"/>
                  </a:lnTo>
                  <a:lnTo>
                    <a:pt x="158115" y="54546"/>
                  </a:lnTo>
                  <a:lnTo>
                    <a:pt x="167551" y="54546"/>
                  </a:lnTo>
                  <a:lnTo>
                    <a:pt x="167551" y="44018"/>
                  </a:lnTo>
                  <a:close/>
                </a:path>
                <a:path w="177800" h="109855">
                  <a:moveTo>
                    <a:pt x="167551" y="33007"/>
                  </a:moveTo>
                  <a:lnTo>
                    <a:pt x="158115" y="33007"/>
                  </a:lnTo>
                  <a:lnTo>
                    <a:pt x="158115" y="43522"/>
                  </a:lnTo>
                  <a:lnTo>
                    <a:pt x="167551" y="43522"/>
                  </a:lnTo>
                  <a:lnTo>
                    <a:pt x="167551" y="33007"/>
                  </a:lnTo>
                  <a:close/>
                </a:path>
                <a:path w="177800" h="109855">
                  <a:moveTo>
                    <a:pt x="167551" y="22009"/>
                  </a:moveTo>
                  <a:lnTo>
                    <a:pt x="158115" y="22009"/>
                  </a:lnTo>
                  <a:lnTo>
                    <a:pt x="158115" y="32524"/>
                  </a:lnTo>
                  <a:lnTo>
                    <a:pt x="167551" y="32524"/>
                  </a:lnTo>
                  <a:lnTo>
                    <a:pt x="167551" y="22009"/>
                  </a:lnTo>
                  <a:close/>
                </a:path>
                <a:path w="177800" h="109855">
                  <a:moveTo>
                    <a:pt x="167551" y="11010"/>
                  </a:moveTo>
                  <a:lnTo>
                    <a:pt x="158115" y="11010"/>
                  </a:lnTo>
                  <a:lnTo>
                    <a:pt x="158115" y="21539"/>
                  </a:lnTo>
                  <a:lnTo>
                    <a:pt x="167551" y="21539"/>
                  </a:lnTo>
                  <a:lnTo>
                    <a:pt x="167551" y="11010"/>
                  </a:lnTo>
                  <a:close/>
                </a:path>
                <a:path w="177800" h="109855">
                  <a:moveTo>
                    <a:pt x="167551" y="0"/>
                  </a:moveTo>
                  <a:lnTo>
                    <a:pt x="158115" y="0"/>
                  </a:lnTo>
                  <a:lnTo>
                    <a:pt x="158115" y="10528"/>
                  </a:lnTo>
                  <a:lnTo>
                    <a:pt x="167551" y="10528"/>
                  </a:lnTo>
                  <a:lnTo>
                    <a:pt x="167551" y="0"/>
                  </a:lnTo>
                  <a:close/>
                </a:path>
                <a:path w="177800" h="109855">
                  <a:moveTo>
                    <a:pt x="177457" y="87998"/>
                  </a:moveTo>
                  <a:lnTo>
                    <a:pt x="168021" y="87998"/>
                  </a:lnTo>
                  <a:lnTo>
                    <a:pt x="168021" y="98526"/>
                  </a:lnTo>
                  <a:lnTo>
                    <a:pt x="177457" y="98526"/>
                  </a:lnTo>
                  <a:lnTo>
                    <a:pt x="177457" y="87998"/>
                  </a:lnTo>
                  <a:close/>
                </a:path>
                <a:path w="177800" h="109855">
                  <a:moveTo>
                    <a:pt x="177457" y="77000"/>
                  </a:moveTo>
                  <a:lnTo>
                    <a:pt x="168021" y="77000"/>
                  </a:lnTo>
                  <a:lnTo>
                    <a:pt x="168021" y="87528"/>
                  </a:lnTo>
                  <a:lnTo>
                    <a:pt x="177457" y="87528"/>
                  </a:lnTo>
                  <a:lnTo>
                    <a:pt x="177457" y="77000"/>
                  </a:lnTo>
                  <a:close/>
                </a:path>
                <a:path w="177800" h="109855">
                  <a:moveTo>
                    <a:pt x="177457" y="66014"/>
                  </a:moveTo>
                  <a:lnTo>
                    <a:pt x="168021" y="66014"/>
                  </a:lnTo>
                  <a:lnTo>
                    <a:pt x="168021" y="76542"/>
                  </a:lnTo>
                  <a:lnTo>
                    <a:pt x="177457" y="76542"/>
                  </a:lnTo>
                  <a:lnTo>
                    <a:pt x="177457" y="66014"/>
                  </a:lnTo>
                  <a:close/>
                </a:path>
                <a:path w="177800" h="109855">
                  <a:moveTo>
                    <a:pt x="177457" y="55003"/>
                  </a:moveTo>
                  <a:lnTo>
                    <a:pt x="168021" y="55003"/>
                  </a:lnTo>
                  <a:lnTo>
                    <a:pt x="168021" y="65532"/>
                  </a:lnTo>
                  <a:lnTo>
                    <a:pt x="177457" y="65532"/>
                  </a:lnTo>
                  <a:lnTo>
                    <a:pt x="177457" y="55003"/>
                  </a:lnTo>
                  <a:close/>
                </a:path>
                <a:path w="177800" h="109855">
                  <a:moveTo>
                    <a:pt x="177457" y="44018"/>
                  </a:moveTo>
                  <a:lnTo>
                    <a:pt x="168021" y="44018"/>
                  </a:lnTo>
                  <a:lnTo>
                    <a:pt x="168021" y="54546"/>
                  </a:lnTo>
                  <a:lnTo>
                    <a:pt x="177457" y="54546"/>
                  </a:lnTo>
                  <a:lnTo>
                    <a:pt x="177457" y="44018"/>
                  </a:lnTo>
                  <a:close/>
                </a:path>
                <a:path w="177800" h="109855">
                  <a:moveTo>
                    <a:pt x="177457" y="33007"/>
                  </a:moveTo>
                  <a:lnTo>
                    <a:pt x="168021" y="33007"/>
                  </a:lnTo>
                  <a:lnTo>
                    <a:pt x="168021" y="43522"/>
                  </a:lnTo>
                  <a:lnTo>
                    <a:pt x="177457" y="43522"/>
                  </a:lnTo>
                  <a:lnTo>
                    <a:pt x="177457" y="33007"/>
                  </a:lnTo>
                  <a:close/>
                </a:path>
                <a:path w="177800" h="109855">
                  <a:moveTo>
                    <a:pt x="177457" y="22009"/>
                  </a:moveTo>
                  <a:lnTo>
                    <a:pt x="168021" y="22009"/>
                  </a:lnTo>
                  <a:lnTo>
                    <a:pt x="168021" y="32524"/>
                  </a:lnTo>
                  <a:lnTo>
                    <a:pt x="177457" y="32524"/>
                  </a:lnTo>
                  <a:lnTo>
                    <a:pt x="177457" y="22009"/>
                  </a:lnTo>
                  <a:close/>
                </a:path>
                <a:path w="177800" h="109855">
                  <a:moveTo>
                    <a:pt x="177457" y="11010"/>
                  </a:moveTo>
                  <a:lnTo>
                    <a:pt x="168021" y="11010"/>
                  </a:lnTo>
                  <a:lnTo>
                    <a:pt x="168021" y="21539"/>
                  </a:lnTo>
                  <a:lnTo>
                    <a:pt x="177457" y="21539"/>
                  </a:lnTo>
                  <a:lnTo>
                    <a:pt x="177457" y="11010"/>
                  </a:lnTo>
                  <a:close/>
                </a:path>
                <a:path w="177800" h="109855">
                  <a:moveTo>
                    <a:pt x="177457" y="0"/>
                  </a:moveTo>
                  <a:lnTo>
                    <a:pt x="168021" y="0"/>
                  </a:lnTo>
                  <a:lnTo>
                    <a:pt x="168021" y="10528"/>
                  </a:lnTo>
                  <a:lnTo>
                    <a:pt x="177457" y="10528"/>
                  </a:lnTo>
                  <a:lnTo>
                    <a:pt x="177457" y="0"/>
                  </a:lnTo>
                  <a:close/>
                </a:path>
              </a:pathLst>
            </a:custGeom>
            <a:solidFill>
              <a:srgbClr val="221F1F"/>
            </a:solidFill>
          </p:spPr>
          <p:txBody>
            <a:bodyPr wrap="square" lIns="0" tIns="0" rIns="0" bIns="0" rtlCol="0"/>
            <a:lstStyle/>
            <a:p>
              <a:endParaRPr/>
            </a:p>
          </p:txBody>
        </p:sp>
        <p:sp>
          <p:nvSpPr>
            <p:cNvPr id="1148" name="object 1148"/>
            <p:cNvSpPr/>
            <p:nvPr/>
          </p:nvSpPr>
          <p:spPr>
            <a:xfrm>
              <a:off x="1660906" y="2906331"/>
              <a:ext cx="49530" cy="87630"/>
            </a:xfrm>
            <a:custGeom>
              <a:avLst/>
              <a:gdLst/>
              <a:ahLst/>
              <a:cxnLst/>
              <a:rect l="l" t="t" r="r" b="b"/>
              <a:pathLst>
                <a:path w="49530" h="87630">
                  <a:moveTo>
                    <a:pt x="9448" y="0"/>
                  </a:moveTo>
                  <a:lnTo>
                    <a:pt x="0" y="0"/>
                  </a:lnTo>
                  <a:lnTo>
                    <a:pt x="0" y="10528"/>
                  </a:lnTo>
                  <a:lnTo>
                    <a:pt x="9448" y="10528"/>
                  </a:lnTo>
                  <a:lnTo>
                    <a:pt x="9448" y="0"/>
                  </a:lnTo>
                  <a:close/>
                </a:path>
                <a:path w="49530" h="87630">
                  <a:moveTo>
                    <a:pt x="19342" y="0"/>
                  </a:moveTo>
                  <a:lnTo>
                    <a:pt x="9906" y="0"/>
                  </a:lnTo>
                  <a:lnTo>
                    <a:pt x="9906" y="10528"/>
                  </a:lnTo>
                  <a:lnTo>
                    <a:pt x="19342" y="10528"/>
                  </a:lnTo>
                  <a:lnTo>
                    <a:pt x="19342" y="0"/>
                  </a:lnTo>
                  <a:close/>
                </a:path>
                <a:path w="49530" h="87630">
                  <a:moveTo>
                    <a:pt x="29260" y="0"/>
                  </a:moveTo>
                  <a:lnTo>
                    <a:pt x="19812" y="0"/>
                  </a:lnTo>
                  <a:lnTo>
                    <a:pt x="19812" y="10528"/>
                  </a:lnTo>
                  <a:lnTo>
                    <a:pt x="29260" y="10528"/>
                  </a:lnTo>
                  <a:lnTo>
                    <a:pt x="29260" y="0"/>
                  </a:lnTo>
                  <a:close/>
                </a:path>
                <a:path w="49530" h="87630">
                  <a:moveTo>
                    <a:pt x="39166" y="65989"/>
                  </a:moveTo>
                  <a:lnTo>
                    <a:pt x="29718" y="65989"/>
                  </a:lnTo>
                  <a:lnTo>
                    <a:pt x="29718" y="76517"/>
                  </a:lnTo>
                  <a:lnTo>
                    <a:pt x="39166" y="76517"/>
                  </a:lnTo>
                  <a:lnTo>
                    <a:pt x="39166" y="65989"/>
                  </a:lnTo>
                  <a:close/>
                </a:path>
                <a:path w="49530" h="87630">
                  <a:moveTo>
                    <a:pt x="39166" y="55003"/>
                  </a:moveTo>
                  <a:lnTo>
                    <a:pt x="29718" y="55003"/>
                  </a:lnTo>
                  <a:lnTo>
                    <a:pt x="29718" y="65532"/>
                  </a:lnTo>
                  <a:lnTo>
                    <a:pt x="39166" y="65532"/>
                  </a:lnTo>
                  <a:lnTo>
                    <a:pt x="39166" y="55003"/>
                  </a:lnTo>
                  <a:close/>
                </a:path>
                <a:path w="49530" h="87630">
                  <a:moveTo>
                    <a:pt x="39166" y="21996"/>
                  </a:moveTo>
                  <a:lnTo>
                    <a:pt x="29718" y="21996"/>
                  </a:lnTo>
                  <a:lnTo>
                    <a:pt x="29718" y="32524"/>
                  </a:lnTo>
                  <a:lnTo>
                    <a:pt x="39166" y="32524"/>
                  </a:lnTo>
                  <a:lnTo>
                    <a:pt x="39166" y="21996"/>
                  </a:lnTo>
                  <a:close/>
                </a:path>
                <a:path w="49530" h="87630">
                  <a:moveTo>
                    <a:pt x="39166" y="10998"/>
                  </a:moveTo>
                  <a:lnTo>
                    <a:pt x="29718" y="10998"/>
                  </a:lnTo>
                  <a:lnTo>
                    <a:pt x="29718" y="21513"/>
                  </a:lnTo>
                  <a:lnTo>
                    <a:pt x="39166" y="21513"/>
                  </a:lnTo>
                  <a:lnTo>
                    <a:pt x="39166" y="10998"/>
                  </a:lnTo>
                  <a:close/>
                </a:path>
                <a:path w="49530" h="87630">
                  <a:moveTo>
                    <a:pt x="39166" y="0"/>
                  </a:moveTo>
                  <a:lnTo>
                    <a:pt x="29718" y="0"/>
                  </a:lnTo>
                  <a:lnTo>
                    <a:pt x="29718" y="10528"/>
                  </a:lnTo>
                  <a:lnTo>
                    <a:pt x="39166" y="10528"/>
                  </a:lnTo>
                  <a:lnTo>
                    <a:pt x="39166" y="0"/>
                  </a:lnTo>
                  <a:close/>
                </a:path>
                <a:path w="49530" h="87630">
                  <a:moveTo>
                    <a:pt x="49072" y="76987"/>
                  </a:moveTo>
                  <a:lnTo>
                    <a:pt x="39624" y="76987"/>
                  </a:lnTo>
                  <a:lnTo>
                    <a:pt x="39624" y="87515"/>
                  </a:lnTo>
                  <a:lnTo>
                    <a:pt x="49072" y="87515"/>
                  </a:lnTo>
                  <a:lnTo>
                    <a:pt x="49072" y="76987"/>
                  </a:lnTo>
                  <a:close/>
                </a:path>
                <a:path w="49530" h="87630">
                  <a:moveTo>
                    <a:pt x="49072" y="65989"/>
                  </a:moveTo>
                  <a:lnTo>
                    <a:pt x="39624" y="65989"/>
                  </a:lnTo>
                  <a:lnTo>
                    <a:pt x="39624" y="76517"/>
                  </a:lnTo>
                  <a:lnTo>
                    <a:pt x="49072" y="76517"/>
                  </a:lnTo>
                  <a:lnTo>
                    <a:pt x="49072" y="65989"/>
                  </a:lnTo>
                  <a:close/>
                </a:path>
                <a:path w="49530" h="87630">
                  <a:moveTo>
                    <a:pt x="49072" y="55003"/>
                  </a:moveTo>
                  <a:lnTo>
                    <a:pt x="39624" y="55003"/>
                  </a:lnTo>
                  <a:lnTo>
                    <a:pt x="39624" y="65532"/>
                  </a:lnTo>
                  <a:lnTo>
                    <a:pt x="49072" y="65532"/>
                  </a:lnTo>
                  <a:lnTo>
                    <a:pt x="49072" y="55003"/>
                  </a:lnTo>
                  <a:close/>
                </a:path>
                <a:path w="49530" h="87630">
                  <a:moveTo>
                    <a:pt x="49072" y="43992"/>
                  </a:moveTo>
                  <a:lnTo>
                    <a:pt x="39624" y="43992"/>
                  </a:lnTo>
                  <a:lnTo>
                    <a:pt x="39624" y="54521"/>
                  </a:lnTo>
                  <a:lnTo>
                    <a:pt x="49072" y="54521"/>
                  </a:lnTo>
                  <a:lnTo>
                    <a:pt x="49072" y="43992"/>
                  </a:lnTo>
                  <a:close/>
                </a:path>
                <a:path w="49530" h="87630">
                  <a:moveTo>
                    <a:pt x="49072" y="33007"/>
                  </a:moveTo>
                  <a:lnTo>
                    <a:pt x="39624" y="33007"/>
                  </a:lnTo>
                  <a:lnTo>
                    <a:pt x="39624" y="43535"/>
                  </a:lnTo>
                  <a:lnTo>
                    <a:pt x="49072" y="43535"/>
                  </a:lnTo>
                  <a:lnTo>
                    <a:pt x="49072" y="33007"/>
                  </a:lnTo>
                  <a:close/>
                </a:path>
                <a:path w="49530" h="87630">
                  <a:moveTo>
                    <a:pt x="49072" y="21996"/>
                  </a:moveTo>
                  <a:lnTo>
                    <a:pt x="39624" y="21996"/>
                  </a:lnTo>
                  <a:lnTo>
                    <a:pt x="39624" y="32524"/>
                  </a:lnTo>
                  <a:lnTo>
                    <a:pt x="49072" y="32524"/>
                  </a:lnTo>
                  <a:lnTo>
                    <a:pt x="49072" y="21996"/>
                  </a:lnTo>
                  <a:close/>
                </a:path>
                <a:path w="49530" h="87630">
                  <a:moveTo>
                    <a:pt x="49072" y="10998"/>
                  </a:moveTo>
                  <a:lnTo>
                    <a:pt x="39624" y="10998"/>
                  </a:lnTo>
                  <a:lnTo>
                    <a:pt x="39624" y="21513"/>
                  </a:lnTo>
                  <a:lnTo>
                    <a:pt x="49072" y="21513"/>
                  </a:lnTo>
                  <a:lnTo>
                    <a:pt x="49072" y="10998"/>
                  </a:lnTo>
                  <a:close/>
                </a:path>
                <a:path w="49530" h="87630">
                  <a:moveTo>
                    <a:pt x="49072" y="0"/>
                  </a:moveTo>
                  <a:lnTo>
                    <a:pt x="39624" y="0"/>
                  </a:lnTo>
                  <a:lnTo>
                    <a:pt x="39624" y="10528"/>
                  </a:lnTo>
                  <a:lnTo>
                    <a:pt x="49072" y="10528"/>
                  </a:lnTo>
                  <a:lnTo>
                    <a:pt x="49072" y="0"/>
                  </a:lnTo>
                  <a:close/>
                </a:path>
              </a:pathLst>
            </a:custGeom>
            <a:solidFill>
              <a:srgbClr val="221F1F"/>
            </a:solidFill>
          </p:spPr>
          <p:txBody>
            <a:bodyPr wrap="square" lIns="0" tIns="0" rIns="0" bIns="0" rtlCol="0"/>
            <a:lstStyle/>
            <a:p>
              <a:endParaRPr/>
            </a:p>
          </p:txBody>
        </p:sp>
      </p:grpSp>
      <p:grpSp>
        <p:nvGrpSpPr>
          <p:cNvPr id="1149" name="object 1149"/>
          <p:cNvGrpSpPr/>
          <p:nvPr/>
        </p:nvGrpSpPr>
        <p:grpSpPr>
          <a:xfrm>
            <a:off x="1432305" y="2697327"/>
            <a:ext cx="674370" cy="109855"/>
            <a:chOff x="1432305" y="2697327"/>
            <a:chExt cx="674370" cy="109855"/>
          </a:xfrm>
        </p:grpSpPr>
        <p:sp>
          <p:nvSpPr>
            <p:cNvPr id="1150" name="object 1150"/>
            <p:cNvSpPr/>
            <p:nvPr/>
          </p:nvSpPr>
          <p:spPr>
            <a:xfrm>
              <a:off x="1729740" y="2697340"/>
              <a:ext cx="168275" cy="109855"/>
            </a:xfrm>
            <a:custGeom>
              <a:avLst/>
              <a:gdLst/>
              <a:ahLst/>
              <a:cxnLst/>
              <a:rect l="l" t="t" r="r" b="b"/>
              <a:pathLst>
                <a:path w="168275" h="109855">
                  <a:moveTo>
                    <a:pt x="9448" y="43992"/>
                  </a:moveTo>
                  <a:lnTo>
                    <a:pt x="0" y="43992"/>
                  </a:lnTo>
                  <a:lnTo>
                    <a:pt x="0" y="54521"/>
                  </a:lnTo>
                  <a:lnTo>
                    <a:pt x="9448" y="54521"/>
                  </a:lnTo>
                  <a:lnTo>
                    <a:pt x="9448" y="43992"/>
                  </a:lnTo>
                  <a:close/>
                </a:path>
                <a:path w="168275" h="109855">
                  <a:moveTo>
                    <a:pt x="9448" y="33007"/>
                  </a:moveTo>
                  <a:lnTo>
                    <a:pt x="0" y="33007"/>
                  </a:lnTo>
                  <a:lnTo>
                    <a:pt x="0" y="43535"/>
                  </a:lnTo>
                  <a:lnTo>
                    <a:pt x="9448" y="43535"/>
                  </a:lnTo>
                  <a:lnTo>
                    <a:pt x="9448" y="33007"/>
                  </a:lnTo>
                  <a:close/>
                </a:path>
                <a:path w="168275" h="109855">
                  <a:moveTo>
                    <a:pt x="9448" y="22009"/>
                  </a:moveTo>
                  <a:lnTo>
                    <a:pt x="0" y="22009"/>
                  </a:lnTo>
                  <a:lnTo>
                    <a:pt x="0" y="32524"/>
                  </a:lnTo>
                  <a:lnTo>
                    <a:pt x="9448" y="32524"/>
                  </a:lnTo>
                  <a:lnTo>
                    <a:pt x="9448" y="22009"/>
                  </a:lnTo>
                  <a:close/>
                </a:path>
                <a:path w="168275" h="109855">
                  <a:moveTo>
                    <a:pt x="9448" y="11010"/>
                  </a:moveTo>
                  <a:lnTo>
                    <a:pt x="0" y="11010"/>
                  </a:lnTo>
                  <a:lnTo>
                    <a:pt x="0" y="21539"/>
                  </a:lnTo>
                  <a:lnTo>
                    <a:pt x="9448" y="21539"/>
                  </a:lnTo>
                  <a:lnTo>
                    <a:pt x="9448" y="11010"/>
                  </a:lnTo>
                  <a:close/>
                </a:path>
                <a:path w="168275" h="109855">
                  <a:moveTo>
                    <a:pt x="9448" y="0"/>
                  </a:moveTo>
                  <a:lnTo>
                    <a:pt x="0" y="0"/>
                  </a:lnTo>
                  <a:lnTo>
                    <a:pt x="0" y="10528"/>
                  </a:lnTo>
                  <a:lnTo>
                    <a:pt x="9448" y="10528"/>
                  </a:lnTo>
                  <a:lnTo>
                    <a:pt x="9448" y="0"/>
                  </a:lnTo>
                  <a:close/>
                </a:path>
                <a:path w="168275" h="109855">
                  <a:moveTo>
                    <a:pt x="19367" y="66001"/>
                  </a:moveTo>
                  <a:lnTo>
                    <a:pt x="9906" y="66001"/>
                  </a:lnTo>
                  <a:lnTo>
                    <a:pt x="9906" y="76530"/>
                  </a:lnTo>
                  <a:lnTo>
                    <a:pt x="19367" y="76530"/>
                  </a:lnTo>
                  <a:lnTo>
                    <a:pt x="19367" y="66001"/>
                  </a:lnTo>
                  <a:close/>
                </a:path>
                <a:path w="168275" h="109855">
                  <a:moveTo>
                    <a:pt x="19367" y="55003"/>
                  </a:moveTo>
                  <a:lnTo>
                    <a:pt x="9906" y="55003"/>
                  </a:lnTo>
                  <a:lnTo>
                    <a:pt x="9906" y="65532"/>
                  </a:lnTo>
                  <a:lnTo>
                    <a:pt x="19367" y="65532"/>
                  </a:lnTo>
                  <a:lnTo>
                    <a:pt x="19367" y="55003"/>
                  </a:lnTo>
                  <a:close/>
                </a:path>
                <a:path w="168275" h="109855">
                  <a:moveTo>
                    <a:pt x="19367" y="43992"/>
                  </a:moveTo>
                  <a:lnTo>
                    <a:pt x="9906" y="43992"/>
                  </a:lnTo>
                  <a:lnTo>
                    <a:pt x="9906" y="54521"/>
                  </a:lnTo>
                  <a:lnTo>
                    <a:pt x="19367" y="54521"/>
                  </a:lnTo>
                  <a:lnTo>
                    <a:pt x="19367" y="43992"/>
                  </a:lnTo>
                  <a:close/>
                </a:path>
                <a:path w="168275" h="109855">
                  <a:moveTo>
                    <a:pt x="19367" y="33007"/>
                  </a:moveTo>
                  <a:lnTo>
                    <a:pt x="9906" y="33007"/>
                  </a:lnTo>
                  <a:lnTo>
                    <a:pt x="9906" y="43535"/>
                  </a:lnTo>
                  <a:lnTo>
                    <a:pt x="19367" y="43535"/>
                  </a:lnTo>
                  <a:lnTo>
                    <a:pt x="19367" y="33007"/>
                  </a:lnTo>
                  <a:close/>
                </a:path>
                <a:path w="168275" h="109855">
                  <a:moveTo>
                    <a:pt x="19367" y="22009"/>
                  </a:moveTo>
                  <a:lnTo>
                    <a:pt x="9906" y="22009"/>
                  </a:lnTo>
                  <a:lnTo>
                    <a:pt x="9906" y="32524"/>
                  </a:lnTo>
                  <a:lnTo>
                    <a:pt x="19367" y="32524"/>
                  </a:lnTo>
                  <a:lnTo>
                    <a:pt x="19367" y="22009"/>
                  </a:lnTo>
                  <a:close/>
                </a:path>
                <a:path w="168275" h="109855">
                  <a:moveTo>
                    <a:pt x="19367" y="11010"/>
                  </a:moveTo>
                  <a:lnTo>
                    <a:pt x="9906" y="11010"/>
                  </a:lnTo>
                  <a:lnTo>
                    <a:pt x="9906" y="21539"/>
                  </a:lnTo>
                  <a:lnTo>
                    <a:pt x="19367" y="21539"/>
                  </a:lnTo>
                  <a:lnTo>
                    <a:pt x="19367" y="11010"/>
                  </a:lnTo>
                  <a:close/>
                </a:path>
                <a:path w="168275" h="109855">
                  <a:moveTo>
                    <a:pt x="19367" y="0"/>
                  </a:moveTo>
                  <a:lnTo>
                    <a:pt x="9906" y="0"/>
                  </a:lnTo>
                  <a:lnTo>
                    <a:pt x="9906" y="10528"/>
                  </a:lnTo>
                  <a:lnTo>
                    <a:pt x="19367" y="10528"/>
                  </a:lnTo>
                  <a:lnTo>
                    <a:pt x="19367" y="0"/>
                  </a:lnTo>
                  <a:close/>
                </a:path>
                <a:path w="168275" h="109855">
                  <a:moveTo>
                    <a:pt x="29260" y="87998"/>
                  </a:moveTo>
                  <a:lnTo>
                    <a:pt x="19812" y="87998"/>
                  </a:lnTo>
                  <a:lnTo>
                    <a:pt x="19812" y="98526"/>
                  </a:lnTo>
                  <a:lnTo>
                    <a:pt x="29260" y="98526"/>
                  </a:lnTo>
                  <a:lnTo>
                    <a:pt x="29260" y="87998"/>
                  </a:lnTo>
                  <a:close/>
                </a:path>
                <a:path w="168275" h="109855">
                  <a:moveTo>
                    <a:pt x="29260" y="77012"/>
                  </a:moveTo>
                  <a:lnTo>
                    <a:pt x="19812" y="77012"/>
                  </a:lnTo>
                  <a:lnTo>
                    <a:pt x="19812" y="87528"/>
                  </a:lnTo>
                  <a:lnTo>
                    <a:pt x="29260" y="87528"/>
                  </a:lnTo>
                  <a:lnTo>
                    <a:pt x="29260" y="77012"/>
                  </a:lnTo>
                  <a:close/>
                </a:path>
                <a:path w="168275" h="109855">
                  <a:moveTo>
                    <a:pt x="29260" y="66001"/>
                  </a:moveTo>
                  <a:lnTo>
                    <a:pt x="19812" y="66001"/>
                  </a:lnTo>
                  <a:lnTo>
                    <a:pt x="19812" y="76530"/>
                  </a:lnTo>
                  <a:lnTo>
                    <a:pt x="29260" y="76530"/>
                  </a:lnTo>
                  <a:lnTo>
                    <a:pt x="29260" y="66001"/>
                  </a:lnTo>
                  <a:close/>
                </a:path>
                <a:path w="168275" h="109855">
                  <a:moveTo>
                    <a:pt x="29260" y="55003"/>
                  </a:moveTo>
                  <a:lnTo>
                    <a:pt x="19812" y="55003"/>
                  </a:lnTo>
                  <a:lnTo>
                    <a:pt x="19812" y="65532"/>
                  </a:lnTo>
                  <a:lnTo>
                    <a:pt x="29260" y="65532"/>
                  </a:lnTo>
                  <a:lnTo>
                    <a:pt x="29260" y="55003"/>
                  </a:lnTo>
                  <a:close/>
                </a:path>
                <a:path w="168275" h="109855">
                  <a:moveTo>
                    <a:pt x="39166" y="98996"/>
                  </a:moveTo>
                  <a:lnTo>
                    <a:pt x="29718" y="98996"/>
                  </a:lnTo>
                  <a:lnTo>
                    <a:pt x="29718" y="109524"/>
                  </a:lnTo>
                  <a:lnTo>
                    <a:pt x="39166" y="109524"/>
                  </a:lnTo>
                  <a:lnTo>
                    <a:pt x="39166" y="98996"/>
                  </a:lnTo>
                  <a:close/>
                </a:path>
                <a:path w="168275" h="109855">
                  <a:moveTo>
                    <a:pt x="39166" y="87998"/>
                  </a:moveTo>
                  <a:lnTo>
                    <a:pt x="29718" y="87998"/>
                  </a:lnTo>
                  <a:lnTo>
                    <a:pt x="29718" y="98526"/>
                  </a:lnTo>
                  <a:lnTo>
                    <a:pt x="39166" y="98526"/>
                  </a:lnTo>
                  <a:lnTo>
                    <a:pt x="39166" y="87998"/>
                  </a:lnTo>
                  <a:close/>
                </a:path>
                <a:path w="168275" h="109855">
                  <a:moveTo>
                    <a:pt x="49072" y="98996"/>
                  </a:moveTo>
                  <a:lnTo>
                    <a:pt x="39624" y="98996"/>
                  </a:lnTo>
                  <a:lnTo>
                    <a:pt x="39624" y="109524"/>
                  </a:lnTo>
                  <a:lnTo>
                    <a:pt x="49072" y="109524"/>
                  </a:lnTo>
                  <a:lnTo>
                    <a:pt x="49072" y="98996"/>
                  </a:lnTo>
                  <a:close/>
                </a:path>
                <a:path w="168275" h="109855">
                  <a:moveTo>
                    <a:pt x="49072" y="87998"/>
                  </a:moveTo>
                  <a:lnTo>
                    <a:pt x="39624" y="87998"/>
                  </a:lnTo>
                  <a:lnTo>
                    <a:pt x="39624" y="98526"/>
                  </a:lnTo>
                  <a:lnTo>
                    <a:pt x="49072" y="98526"/>
                  </a:lnTo>
                  <a:lnTo>
                    <a:pt x="49072" y="87998"/>
                  </a:lnTo>
                  <a:close/>
                </a:path>
                <a:path w="168275" h="109855">
                  <a:moveTo>
                    <a:pt x="59093" y="87998"/>
                  </a:moveTo>
                  <a:lnTo>
                    <a:pt x="49657" y="87998"/>
                  </a:lnTo>
                  <a:lnTo>
                    <a:pt x="49657" y="98526"/>
                  </a:lnTo>
                  <a:lnTo>
                    <a:pt x="59093" y="98526"/>
                  </a:lnTo>
                  <a:lnTo>
                    <a:pt x="59093" y="87998"/>
                  </a:lnTo>
                  <a:close/>
                </a:path>
                <a:path w="168275" h="109855">
                  <a:moveTo>
                    <a:pt x="59093" y="77012"/>
                  </a:moveTo>
                  <a:lnTo>
                    <a:pt x="49657" y="77012"/>
                  </a:lnTo>
                  <a:lnTo>
                    <a:pt x="49657" y="87528"/>
                  </a:lnTo>
                  <a:lnTo>
                    <a:pt x="59093" y="87528"/>
                  </a:lnTo>
                  <a:lnTo>
                    <a:pt x="59093" y="77012"/>
                  </a:lnTo>
                  <a:close/>
                </a:path>
                <a:path w="168275" h="109855">
                  <a:moveTo>
                    <a:pt x="59093" y="66001"/>
                  </a:moveTo>
                  <a:lnTo>
                    <a:pt x="49657" y="66001"/>
                  </a:lnTo>
                  <a:lnTo>
                    <a:pt x="49657" y="76530"/>
                  </a:lnTo>
                  <a:lnTo>
                    <a:pt x="59093" y="76530"/>
                  </a:lnTo>
                  <a:lnTo>
                    <a:pt x="59093" y="66001"/>
                  </a:lnTo>
                  <a:close/>
                </a:path>
                <a:path w="168275" h="109855">
                  <a:moveTo>
                    <a:pt x="59093" y="55003"/>
                  </a:moveTo>
                  <a:lnTo>
                    <a:pt x="49657" y="55003"/>
                  </a:lnTo>
                  <a:lnTo>
                    <a:pt x="49657" y="65532"/>
                  </a:lnTo>
                  <a:lnTo>
                    <a:pt x="59093" y="65532"/>
                  </a:lnTo>
                  <a:lnTo>
                    <a:pt x="59093" y="55003"/>
                  </a:lnTo>
                  <a:close/>
                </a:path>
                <a:path w="168275" h="109855">
                  <a:moveTo>
                    <a:pt x="68999" y="66001"/>
                  </a:moveTo>
                  <a:lnTo>
                    <a:pt x="59563" y="66001"/>
                  </a:lnTo>
                  <a:lnTo>
                    <a:pt x="59563" y="76530"/>
                  </a:lnTo>
                  <a:lnTo>
                    <a:pt x="68999" y="76530"/>
                  </a:lnTo>
                  <a:lnTo>
                    <a:pt x="68999" y="66001"/>
                  </a:lnTo>
                  <a:close/>
                </a:path>
                <a:path w="168275" h="109855">
                  <a:moveTo>
                    <a:pt x="68999" y="55003"/>
                  </a:moveTo>
                  <a:lnTo>
                    <a:pt x="59563" y="55003"/>
                  </a:lnTo>
                  <a:lnTo>
                    <a:pt x="59563" y="65532"/>
                  </a:lnTo>
                  <a:lnTo>
                    <a:pt x="68999" y="65532"/>
                  </a:lnTo>
                  <a:lnTo>
                    <a:pt x="68999" y="55003"/>
                  </a:lnTo>
                  <a:close/>
                </a:path>
                <a:path w="168275" h="109855">
                  <a:moveTo>
                    <a:pt x="68999" y="43992"/>
                  </a:moveTo>
                  <a:lnTo>
                    <a:pt x="59563" y="43992"/>
                  </a:lnTo>
                  <a:lnTo>
                    <a:pt x="59563" y="54521"/>
                  </a:lnTo>
                  <a:lnTo>
                    <a:pt x="68999" y="54521"/>
                  </a:lnTo>
                  <a:lnTo>
                    <a:pt x="68999" y="43992"/>
                  </a:lnTo>
                  <a:close/>
                </a:path>
                <a:path w="168275" h="109855">
                  <a:moveTo>
                    <a:pt x="68999" y="33007"/>
                  </a:moveTo>
                  <a:lnTo>
                    <a:pt x="59563" y="33007"/>
                  </a:lnTo>
                  <a:lnTo>
                    <a:pt x="59563" y="43535"/>
                  </a:lnTo>
                  <a:lnTo>
                    <a:pt x="68999" y="43535"/>
                  </a:lnTo>
                  <a:lnTo>
                    <a:pt x="68999" y="33007"/>
                  </a:lnTo>
                  <a:close/>
                </a:path>
                <a:path w="168275" h="109855">
                  <a:moveTo>
                    <a:pt x="68999" y="22009"/>
                  </a:moveTo>
                  <a:lnTo>
                    <a:pt x="59563" y="22009"/>
                  </a:lnTo>
                  <a:lnTo>
                    <a:pt x="59563" y="32524"/>
                  </a:lnTo>
                  <a:lnTo>
                    <a:pt x="68999" y="32524"/>
                  </a:lnTo>
                  <a:lnTo>
                    <a:pt x="68999" y="22009"/>
                  </a:lnTo>
                  <a:close/>
                </a:path>
                <a:path w="168275" h="109855">
                  <a:moveTo>
                    <a:pt x="68999" y="11010"/>
                  </a:moveTo>
                  <a:lnTo>
                    <a:pt x="59563" y="11010"/>
                  </a:lnTo>
                  <a:lnTo>
                    <a:pt x="59563" y="21539"/>
                  </a:lnTo>
                  <a:lnTo>
                    <a:pt x="68999" y="21539"/>
                  </a:lnTo>
                  <a:lnTo>
                    <a:pt x="68999" y="11010"/>
                  </a:lnTo>
                  <a:close/>
                </a:path>
                <a:path w="168275" h="109855">
                  <a:moveTo>
                    <a:pt x="68999" y="0"/>
                  </a:moveTo>
                  <a:lnTo>
                    <a:pt x="59563" y="0"/>
                  </a:lnTo>
                  <a:lnTo>
                    <a:pt x="59563" y="10528"/>
                  </a:lnTo>
                  <a:lnTo>
                    <a:pt x="68999" y="10528"/>
                  </a:lnTo>
                  <a:lnTo>
                    <a:pt x="68999" y="0"/>
                  </a:lnTo>
                  <a:close/>
                </a:path>
                <a:path w="168275" h="109855">
                  <a:moveTo>
                    <a:pt x="78917" y="33007"/>
                  </a:moveTo>
                  <a:lnTo>
                    <a:pt x="69469" y="33007"/>
                  </a:lnTo>
                  <a:lnTo>
                    <a:pt x="69469" y="43535"/>
                  </a:lnTo>
                  <a:lnTo>
                    <a:pt x="78917" y="43535"/>
                  </a:lnTo>
                  <a:lnTo>
                    <a:pt x="78917" y="33007"/>
                  </a:lnTo>
                  <a:close/>
                </a:path>
                <a:path w="168275" h="109855">
                  <a:moveTo>
                    <a:pt x="78917" y="22009"/>
                  </a:moveTo>
                  <a:lnTo>
                    <a:pt x="69469" y="22009"/>
                  </a:lnTo>
                  <a:lnTo>
                    <a:pt x="69469" y="32524"/>
                  </a:lnTo>
                  <a:lnTo>
                    <a:pt x="78917" y="32524"/>
                  </a:lnTo>
                  <a:lnTo>
                    <a:pt x="78917" y="22009"/>
                  </a:lnTo>
                  <a:close/>
                </a:path>
                <a:path w="168275" h="109855">
                  <a:moveTo>
                    <a:pt x="78917" y="11010"/>
                  </a:moveTo>
                  <a:lnTo>
                    <a:pt x="69469" y="11010"/>
                  </a:lnTo>
                  <a:lnTo>
                    <a:pt x="69469" y="21539"/>
                  </a:lnTo>
                  <a:lnTo>
                    <a:pt x="78917" y="21539"/>
                  </a:lnTo>
                  <a:lnTo>
                    <a:pt x="78917" y="11010"/>
                  </a:lnTo>
                  <a:close/>
                </a:path>
                <a:path w="168275" h="109855">
                  <a:moveTo>
                    <a:pt x="78917" y="0"/>
                  </a:moveTo>
                  <a:lnTo>
                    <a:pt x="69469" y="0"/>
                  </a:lnTo>
                  <a:lnTo>
                    <a:pt x="69469" y="10528"/>
                  </a:lnTo>
                  <a:lnTo>
                    <a:pt x="78917" y="10528"/>
                  </a:lnTo>
                  <a:lnTo>
                    <a:pt x="78917" y="0"/>
                  </a:lnTo>
                  <a:close/>
                </a:path>
                <a:path w="168275" h="109855">
                  <a:moveTo>
                    <a:pt x="118541" y="98996"/>
                  </a:moveTo>
                  <a:lnTo>
                    <a:pt x="109093" y="98996"/>
                  </a:lnTo>
                  <a:lnTo>
                    <a:pt x="109093" y="109524"/>
                  </a:lnTo>
                  <a:lnTo>
                    <a:pt x="118541" y="109524"/>
                  </a:lnTo>
                  <a:lnTo>
                    <a:pt x="118541" y="98996"/>
                  </a:lnTo>
                  <a:close/>
                </a:path>
                <a:path w="168275" h="109855">
                  <a:moveTo>
                    <a:pt x="118541" y="87998"/>
                  </a:moveTo>
                  <a:lnTo>
                    <a:pt x="109093" y="87998"/>
                  </a:lnTo>
                  <a:lnTo>
                    <a:pt x="109093" y="98526"/>
                  </a:lnTo>
                  <a:lnTo>
                    <a:pt x="118541" y="98526"/>
                  </a:lnTo>
                  <a:lnTo>
                    <a:pt x="118541" y="87998"/>
                  </a:lnTo>
                  <a:close/>
                </a:path>
                <a:path w="168275" h="109855">
                  <a:moveTo>
                    <a:pt x="118541" y="11010"/>
                  </a:moveTo>
                  <a:lnTo>
                    <a:pt x="109093" y="11010"/>
                  </a:lnTo>
                  <a:lnTo>
                    <a:pt x="109093" y="21539"/>
                  </a:lnTo>
                  <a:lnTo>
                    <a:pt x="118541" y="21539"/>
                  </a:lnTo>
                  <a:lnTo>
                    <a:pt x="118541" y="11010"/>
                  </a:lnTo>
                  <a:close/>
                </a:path>
                <a:path w="168275" h="109855">
                  <a:moveTo>
                    <a:pt x="118541" y="0"/>
                  </a:moveTo>
                  <a:lnTo>
                    <a:pt x="109093" y="0"/>
                  </a:lnTo>
                  <a:lnTo>
                    <a:pt x="109093" y="10528"/>
                  </a:lnTo>
                  <a:lnTo>
                    <a:pt x="118541" y="10528"/>
                  </a:lnTo>
                  <a:lnTo>
                    <a:pt x="118541" y="0"/>
                  </a:lnTo>
                  <a:close/>
                </a:path>
                <a:path w="168275" h="109855">
                  <a:moveTo>
                    <a:pt x="128447" y="98996"/>
                  </a:moveTo>
                  <a:lnTo>
                    <a:pt x="118999" y="98996"/>
                  </a:lnTo>
                  <a:lnTo>
                    <a:pt x="118999" y="109524"/>
                  </a:lnTo>
                  <a:lnTo>
                    <a:pt x="128447" y="109524"/>
                  </a:lnTo>
                  <a:lnTo>
                    <a:pt x="128447" y="98996"/>
                  </a:lnTo>
                  <a:close/>
                </a:path>
                <a:path w="168275" h="109855">
                  <a:moveTo>
                    <a:pt x="128447" y="87998"/>
                  </a:moveTo>
                  <a:lnTo>
                    <a:pt x="118999" y="87998"/>
                  </a:lnTo>
                  <a:lnTo>
                    <a:pt x="118999" y="98526"/>
                  </a:lnTo>
                  <a:lnTo>
                    <a:pt x="128447" y="98526"/>
                  </a:lnTo>
                  <a:lnTo>
                    <a:pt x="128447" y="87998"/>
                  </a:lnTo>
                  <a:close/>
                </a:path>
                <a:path w="168275" h="109855">
                  <a:moveTo>
                    <a:pt x="128447" y="11010"/>
                  </a:moveTo>
                  <a:lnTo>
                    <a:pt x="118999" y="11010"/>
                  </a:lnTo>
                  <a:lnTo>
                    <a:pt x="118999" y="21539"/>
                  </a:lnTo>
                  <a:lnTo>
                    <a:pt x="128447" y="21539"/>
                  </a:lnTo>
                  <a:lnTo>
                    <a:pt x="128447" y="11010"/>
                  </a:lnTo>
                  <a:close/>
                </a:path>
                <a:path w="168275" h="109855">
                  <a:moveTo>
                    <a:pt x="128447" y="0"/>
                  </a:moveTo>
                  <a:lnTo>
                    <a:pt x="118999" y="0"/>
                  </a:lnTo>
                  <a:lnTo>
                    <a:pt x="118999" y="10528"/>
                  </a:lnTo>
                  <a:lnTo>
                    <a:pt x="128447" y="10528"/>
                  </a:lnTo>
                  <a:lnTo>
                    <a:pt x="128447" y="0"/>
                  </a:lnTo>
                  <a:close/>
                </a:path>
                <a:path w="168275" h="109855">
                  <a:moveTo>
                    <a:pt x="138353" y="98996"/>
                  </a:moveTo>
                  <a:lnTo>
                    <a:pt x="128905" y="98996"/>
                  </a:lnTo>
                  <a:lnTo>
                    <a:pt x="128905" y="109524"/>
                  </a:lnTo>
                  <a:lnTo>
                    <a:pt x="138353" y="109524"/>
                  </a:lnTo>
                  <a:lnTo>
                    <a:pt x="138353" y="98996"/>
                  </a:lnTo>
                  <a:close/>
                </a:path>
                <a:path w="168275" h="109855">
                  <a:moveTo>
                    <a:pt x="138353" y="87998"/>
                  </a:moveTo>
                  <a:lnTo>
                    <a:pt x="128905" y="87998"/>
                  </a:lnTo>
                  <a:lnTo>
                    <a:pt x="128905" y="98526"/>
                  </a:lnTo>
                  <a:lnTo>
                    <a:pt x="138353" y="98526"/>
                  </a:lnTo>
                  <a:lnTo>
                    <a:pt x="138353" y="87998"/>
                  </a:lnTo>
                  <a:close/>
                </a:path>
                <a:path w="168275" h="109855">
                  <a:moveTo>
                    <a:pt x="138353" y="76987"/>
                  </a:moveTo>
                  <a:lnTo>
                    <a:pt x="128905" y="76987"/>
                  </a:lnTo>
                  <a:lnTo>
                    <a:pt x="128905" y="87515"/>
                  </a:lnTo>
                  <a:lnTo>
                    <a:pt x="138353" y="87515"/>
                  </a:lnTo>
                  <a:lnTo>
                    <a:pt x="138353" y="76987"/>
                  </a:lnTo>
                  <a:close/>
                </a:path>
                <a:path w="168275" h="109855">
                  <a:moveTo>
                    <a:pt x="138353" y="65989"/>
                  </a:moveTo>
                  <a:lnTo>
                    <a:pt x="128905" y="65989"/>
                  </a:lnTo>
                  <a:lnTo>
                    <a:pt x="128905" y="76517"/>
                  </a:lnTo>
                  <a:lnTo>
                    <a:pt x="138353" y="76517"/>
                  </a:lnTo>
                  <a:lnTo>
                    <a:pt x="138353" y="65989"/>
                  </a:lnTo>
                  <a:close/>
                </a:path>
                <a:path w="168275" h="109855">
                  <a:moveTo>
                    <a:pt x="138353" y="55003"/>
                  </a:moveTo>
                  <a:lnTo>
                    <a:pt x="128905" y="55003"/>
                  </a:lnTo>
                  <a:lnTo>
                    <a:pt x="128905" y="65532"/>
                  </a:lnTo>
                  <a:lnTo>
                    <a:pt x="138353" y="65532"/>
                  </a:lnTo>
                  <a:lnTo>
                    <a:pt x="138353" y="55003"/>
                  </a:lnTo>
                  <a:close/>
                </a:path>
                <a:path w="168275" h="109855">
                  <a:moveTo>
                    <a:pt x="138353" y="43992"/>
                  </a:moveTo>
                  <a:lnTo>
                    <a:pt x="128905" y="43992"/>
                  </a:lnTo>
                  <a:lnTo>
                    <a:pt x="128905" y="54521"/>
                  </a:lnTo>
                  <a:lnTo>
                    <a:pt x="138353" y="54521"/>
                  </a:lnTo>
                  <a:lnTo>
                    <a:pt x="138353" y="43992"/>
                  </a:lnTo>
                  <a:close/>
                </a:path>
                <a:path w="168275" h="109855">
                  <a:moveTo>
                    <a:pt x="138353" y="32994"/>
                  </a:moveTo>
                  <a:lnTo>
                    <a:pt x="128905" y="32994"/>
                  </a:lnTo>
                  <a:lnTo>
                    <a:pt x="128905" y="43522"/>
                  </a:lnTo>
                  <a:lnTo>
                    <a:pt x="138353" y="43522"/>
                  </a:lnTo>
                  <a:lnTo>
                    <a:pt x="138353" y="32994"/>
                  </a:lnTo>
                  <a:close/>
                </a:path>
                <a:path w="168275" h="109855">
                  <a:moveTo>
                    <a:pt x="138353" y="21996"/>
                  </a:moveTo>
                  <a:lnTo>
                    <a:pt x="128905" y="21996"/>
                  </a:lnTo>
                  <a:lnTo>
                    <a:pt x="128905" y="32524"/>
                  </a:lnTo>
                  <a:lnTo>
                    <a:pt x="138353" y="32524"/>
                  </a:lnTo>
                  <a:lnTo>
                    <a:pt x="138353" y="21996"/>
                  </a:lnTo>
                  <a:close/>
                </a:path>
                <a:path w="168275" h="109855">
                  <a:moveTo>
                    <a:pt x="138353" y="11010"/>
                  </a:moveTo>
                  <a:lnTo>
                    <a:pt x="128905" y="11010"/>
                  </a:lnTo>
                  <a:lnTo>
                    <a:pt x="128905" y="21539"/>
                  </a:lnTo>
                  <a:lnTo>
                    <a:pt x="138353" y="21539"/>
                  </a:lnTo>
                  <a:lnTo>
                    <a:pt x="138353" y="11010"/>
                  </a:lnTo>
                  <a:close/>
                </a:path>
                <a:path w="168275" h="109855">
                  <a:moveTo>
                    <a:pt x="138353" y="0"/>
                  </a:moveTo>
                  <a:lnTo>
                    <a:pt x="128905" y="0"/>
                  </a:lnTo>
                  <a:lnTo>
                    <a:pt x="128905" y="10528"/>
                  </a:lnTo>
                  <a:lnTo>
                    <a:pt x="138353" y="10528"/>
                  </a:lnTo>
                  <a:lnTo>
                    <a:pt x="138353" y="0"/>
                  </a:lnTo>
                  <a:close/>
                </a:path>
                <a:path w="168275" h="109855">
                  <a:moveTo>
                    <a:pt x="148259" y="98996"/>
                  </a:moveTo>
                  <a:lnTo>
                    <a:pt x="138811" y="98996"/>
                  </a:lnTo>
                  <a:lnTo>
                    <a:pt x="138811" y="109524"/>
                  </a:lnTo>
                  <a:lnTo>
                    <a:pt x="148259" y="109524"/>
                  </a:lnTo>
                  <a:lnTo>
                    <a:pt x="148259" y="98996"/>
                  </a:lnTo>
                  <a:close/>
                </a:path>
                <a:path w="168275" h="109855">
                  <a:moveTo>
                    <a:pt x="148259" y="87998"/>
                  </a:moveTo>
                  <a:lnTo>
                    <a:pt x="138811" y="87998"/>
                  </a:lnTo>
                  <a:lnTo>
                    <a:pt x="138811" y="98526"/>
                  </a:lnTo>
                  <a:lnTo>
                    <a:pt x="148259" y="98526"/>
                  </a:lnTo>
                  <a:lnTo>
                    <a:pt x="148259" y="87998"/>
                  </a:lnTo>
                  <a:close/>
                </a:path>
                <a:path w="168275" h="109855">
                  <a:moveTo>
                    <a:pt x="148259" y="76987"/>
                  </a:moveTo>
                  <a:lnTo>
                    <a:pt x="138811" y="76987"/>
                  </a:lnTo>
                  <a:lnTo>
                    <a:pt x="138811" y="87515"/>
                  </a:lnTo>
                  <a:lnTo>
                    <a:pt x="148259" y="87515"/>
                  </a:lnTo>
                  <a:lnTo>
                    <a:pt x="148259" y="76987"/>
                  </a:lnTo>
                  <a:close/>
                </a:path>
                <a:path w="168275" h="109855">
                  <a:moveTo>
                    <a:pt x="148259" y="65989"/>
                  </a:moveTo>
                  <a:lnTo>
                    <a:pt x="138811" y="65989"/>
                  </a:lnTo>
                  <a:lnTo>
                    <a:pt x="138811" y="76517"/>
                  </a:lnTo>
                  <a:lnTo>
                    <a:pt x="148259" y="76517"/>
                  </a:lnTo>
                  <a:lnTo>
                    <a:pt x="148259" y="65989"/>
                  </a:lnTo>
                  <a:close/>
                </a:path>
                <a:path w="168275" h="109855">
                  <a:moveTo>
                    <a:pt x="148259" y="55003"/>
                  </a:moveTo>
                  <a:lnTo>
                    <a:pt x="138811" y="55003"/>
                  </a:lnTo>
                  <a:lnTo>
                    <a:pt x="138811" y="65532"/>
                  </a:lnTo>
                  <a:lnTo>
                    <a:pt x="148259" y="65532"/>
                  </a:lnTo>
                  <a:lnTo>
                    <a:pt x="148259" y="55003"/>
                  </a:lnTo>
                  <a:close/>
                </a:path>
                <a:path w="168275" h="109855">
                  <a:moveTo>
                    <a:pt x="148259" y="43992"/>
                  </a:moveTo>
                  <a:lnTo>
                    <a:pt x="138811" y="43992"/>
                  </a:lnTo>
                  <a:lnTo>
                    <a:pt x="138811" y="54521"/>
                  </a:lnTo>
                  <a:lnTo>
                    <a:pt x="148259" y="54521"/>
                  </a:lnTo>
                  <a:lnTo>
                    <a:pt x="148259" y="43992"/>
                  </a:lnTo>
                  <a:close/>
                </a:path>
                <a:path w="168275" h="109855">
                  <a:moveTo>
                    <a:pt x="148259" y="32994"/>
                  </a:moveTo>
                  <a:lnTo>
                    <a:pt x="138811" y="32994"/>
                  </a:lnTo>
                  <a:lnTo>
                    <a:pt x="138811" y="43522"/>
                  </a:lnTo>
                  <a:lnTo>
                    <a:pt x="148259" y="43522"/>
                  </a:lnTo>
                  <a:lnTo>
                    <a:pt x="148259" y="32994"/>
                  </a:lnTo>
                  <a:close/>
                </a:path>
                <a:path w="168275" h="109855">
                  <a:moveTo>
                    <a:pt x="148259" y="21996"/>
                  </a:moveTo>
                  <a:lnTo>
                    <a:pt x="138811" y="21996"/>
                  </a:lnTo>
                  <a:lnTo>
                    <a:pt x="138811" y="32524"/>
                  </a:lnTo>
                  <a:lnTo>
                    <a:pt x="148259" y="32524"/>
                  </a:lnTo>
                  <a:lnTo>
                    <a:pt x="148259" y="21996"/>
                  </a:lnTo>
                  <a:close/>
                </a:path>
                <a:path w="168275" h="109855">
                  <a:moveTo>
                    <a:pt x="148259" y="11010"/>
                  </a:moveTo>
                  <a:lnTo>
                    <a:pt x="138811" y="11010"/>
                  </a:lnTo>
                  <a:lnTo>
                    <a:pt x="138811" y="21539"/>
                  </a:lnTo>
                  <a:lnTo>
                    <a:pt x="148259" y="21539"/>
                  </a:lnTo>
                  <a:lnTo>
                    <a:pt x="148259" y="11010"/>
                  </a:lnTo>
                  <a:close/>
                </a:path>
                <a:path w="168275" h="109855">
                  <a:moveTo>
                    <a:pt x="148259" y="0"/>
                  </a:moveTo>
                  <a:lnTo>
                    <a:pt x="138811" y="0"/>
                  </a:lnTo>
                  <a:lnTo>
                    <a:pt x="138811" y="10528"/>
                  </a:lnTo>
                  <a:lnTo>
                    <a:pt x="148259" y="10528"/>
                  </a:lnTo>
                  <a:lnTo>
                    <a:pt x="148259" y="0"/>
                  </a:lnTo>
                  <a:close/>
                </a:path>
                <a:path w="168275" h="109855">
                  <a:moveTo>
                    <a:pt x="158165" y="98996"/>
                  </a:moveTo>
                  <a:lnTo>
                    <a:pt x="148717" y="98996"/>
                  </a:lnTo>
                  <a:lnTo>
                    <a:pt x="148717" y="109524"/>
                  </a:lnTo>
                  <a:lnTo>
                    <a:pt x="158165" y="109524"/>
                  </a:lnTo>
                  <a:lnTo>
                    <a:pt x="158165" y="98996"/>
                  </a:lnTo>
                  <a:close/>
                </a:path>
                <a:path w="168275" h="109855">
                  <a:moveTo>
                    <a:pt x="158165" y="87998"/>
                  </a:moveTo>
                  <a:lnTo>
                    <a:pt x="148717" y="87998"/>
                  </a:lnTo>
                  <a:lnTo>
                    <a:pt x="148717" y="98526"/>
                  </a:lnTo>
                  <a:lnTo>
                    <a:pt x="158165" y="98526"/>
                  </a:lnTo>
                  <a:lnTo>
                    <a:pt x="158165" y="87998"/>
                  </a:lnTo>
                  <a:close/>
                </a:path>
                <a:path w="168275" h="109855">
                  <a:moveTo>
                    <a:pt x="158165" y="11010"/>
                  </a:moveTo>
                  <a:lnTo>
                    <a:pt x="148717" y="11010"/>
                  </a:lnTo>
                  <a:lnTo>
                    <a:pt x="148717" y="21539"/>
                  </a:lnTo>
                  <a:lnTo>
                    <a:pt x="158165" y="21539"/>
                  </a:lnTo>
                  <a:lnTo>
                    <a:pt x="158165" y="11010"/>
                  </a:lnTo>
                  <a:close/>
                </a:path>
                <a:path w="168275" h="109855">
                  <a:moveTo>
                    <a:pt x="158165" y="0"/>
                  </a:moveTo>
                  <a:lnTo>
                    <a:pt x="148717" y="0"/>
                  </a:lnTo>
                  <a:lnTo>
                    <a:pt x="148717" y="10528"/>
                  </a:lnTo>
                  <a:lnTo>
                    <a:pt x="158165" y="10528"/>
                  </a:lnTo>
                  <a:lnTo>
                    <a:pt x="158165" y="0"/>
                  </a:lnTo>
                  <a:close/>
                </a:path>
                <a:path w="168275" h="109855">
                  <a:moveTo>
                    <a:pt x="168071" y="98996"/>
                  </a:moveTo>
                  <a:lnTo>
                    <a:pt x="158623" y="98996"/>
                  </a:lnTo>
                  <a:lnTo>
                    <a:pt x="158623" y="109524"/>
                  </a:lnTo>
                  <a:lnTo>
                    <a:pt x="168071" y="109524"/>
                  </a:lnTo>
                  <a:lnTo>
                    <a:pt x="168071" y="98996"/>
                  </a:lnTo>
                  <a:close/>
                </a:path>
                <a:path w="168275" h="109855">
                  <a:moveTo>
                    <a:pt x="168071" y="87998"/>
                  </a:moveTo>
                  <a:lnTo>
                    <a:pt x="158623" y="87998"/>
                  </a:lnTo>
                  <a:lnTo>
                    <a:pt x="158623" y="98526"/>
                  </a:lnTo>
                  <a:lnTo>
                    <a:pt x="168071" y="98526"/>
                  </a:lnTo>
                  <a:lnTo>
                    <a:pt x="168071" y="87998"/>
                  </a:lnTo>
                  <a:close/>
                </a:path>
                <a:path w="168275" h="109855">
                  <a:moveTo>
                    <a:pt x="168071" y="11010"/>
                  </a:moveTo>
                  <a:lnTo>
                    <a:pt x="158623" y="11010"/>
                  </a:lnTo>
                  <a:lnTo>
                    <a:pt x="158623" y="21539"/>
                  </a:lnTo>
                  <a:lnTo>
                    <a:pt x="168071" y="21539"/>
                  </a:lnTo>
                  <a:lnTo>
                    <a:pt x="168071" y="11010"/>
                  </a:lnTo>
                  <a:close/>
                </a:path>
                <a:path w="168275" h="109855">
                  <a:moveTo>
                    <a:pt x="168071" y="0"/>
                  </a:moveTo>
                  <a:lnTo>
                    <a:pt x="158623" y="0"/>
                  </a:lnTo>
                  <a:lnTo>
                    <a:pt x="158623" y="10528"/>
                  </a:lnTo>
                  <a:lnTo>
                    <a:pt x="168071" y="10528"/>
                  </a:lnTo>
                  <a:lnTo>
                    <a:pt x="168071" y="0"/>
                  </a:lnTo>
                  <a:close/>
                </a:path>
              </a:pathLst>
            </a:custGeom>
            <a:solidFill>
              <a:srgbClr val="221F1F"/>
            </a:solidFill>
          </p:spPr>
          <p:txBody>
            <a:bodyPr wrap="square" lIns="0" tIns="0" rIns="0" bIns="0" rtlCol="0"/>
            <a:lstStyle/>
            <a:p>
              <a:endParaRPr/>
            </a:p>
          </p:txBody>
        </p:sp>
        <p:sp>
          <p:nvSpPr>
            <p:cNvPr id="1151" name="object 1151"/>
            <p:cNvSpPr/>
            <p:nvPr/>
          </p:nvSpPr>
          <p:spPr>
            <a:xfrm>
              <a:off x="1630540" y="2697340"/>
              <a:ext cx="317500" cy="109855"/>
            </a:xfrm>
            <a:custGeom>
              <a:avLst/>
              <a:gdLst/>
              <a:ahLst/>
              <a:cxnLst/>
              <a:rect l="l" t="t" r="r" b="b"/>
              <a:pathLst>
                <a:path w="317500" h="109855">
                  <a:moveTo>
                    <a:pt x="9461" y="98996"/>
                  </a:moveTo>
                  <a:lnTo>
                    <a:pt x="0" y="98996"/>
                  </a:lnTo>
                  <a:lnTo>
                    <a:pt x="0" y="109524"/>
                  </a:lnTo>
                  <a:lnTo>
                    <a:pt x="9461" y="109524"/>
                  </a:lnTo>
                  <a:lnTo>
                    <a:pt x="9461" y="98996"/>
                  </a:lnTo>
                  <a:close/>
                </a:path>
                <a:path w="317500" h="109855">
                  <a:moveTo>
                    <a:pt x="9461" y="87998"/>
                  </a:moveTo>
                  <a:lnTo>
                    <a:pt x="0" y="87998"/>
                  </a:lnTo>
                  <a:lnTo>
                    <a:pt x="0" y="98526"/>
                  </a:lnTo>
                  <a:lnTo>
                    <a:pt x="9461" y="98526"/>
                  </a:lnTo>
                  <a:lnTo>
                    <a:pt x="9461" y="87998"/>
                  </a:lnTo>
                  <a:close/>
                </a:path>
                <a:path w="317500" h="109855">
                  <a:moveTo>
                    <a:pt x="9461" y="76987"/>
                  </a:moveTo>
                  <a:lnTo>
                    <a:pt x="0" y="76987"/>
                  </a:lnTo>
                  <a:lnTo>
                    <a:pt x="0" y="87515"/>
                  </a:lnTo>
                  <a:lnTo>
                    <a:pt x="9461" y="87515"/>
                  </a:lnTo>
                  <a:lnTo>
                    <a:pt x="9461" y="76987"/>
                  </a:lnTo>
                  <a:close/>
                </a:path>
                <a:path w="317500" h="109855">
                  <a:moveTo>
                    <a:pt x="9461" y="66001"/>
                  </a:moveTo>
                  <a:lnTo>
                    <a:pt x="0" y="66001"/>
                  </a:lnTo>
                  <a:lnTo>
                    <a:pt x="0" y="76530"/>
                  </a:lnTo>
                  <a:lnTo>
                    <a:pt x="9461" y="76530"/>
                  </a:lnTo>
                  <a:lnTo>
                    <a:pt x="9461" y="66001"/>
                  </a:lnTo>
                  <a:close/>
                </a:path>
                <a:path w="317500" h="109855">
                  <a:moveTo>
                    <a:pt x="9461" y="55003"/>
                  </a:moveTo>
                  <a:lnTo>
                    <a:pt x="0" y="55003"/>
                  </a:lnTo>
                  <a:lnTo>
                    <a:pt x="0" y="65532"/>
                  </a:lnTo>
                  <a:lnTo>
                    <a:pt x="9461" y="65532"/>
                  </a:lnTo>
                  <a:lnTo>
                    <a:pt x="9461" y="55003"/>
                  </a:lnTo>
                  <a:close/>
                </a:path>
                <a:path w="317500" h="109855">
                  <a:moveTo>
                    <a:pt x="9461" y="43992"/>
                  </a:moveTo>
                  <a:lnTo>
                    <a:pt x="0" y="43992"/>
                  </a:lnTo>
                  <a:lnTo>
                    <a:pt x="0" y="54521"/>
                  </a:lnTo>
                  <a:lnTo>
                    <a:pt x="9461" y="54521"/>
                  </a:lnTo>
                  <a:lnTo>
                    <a:pt x="9461" y="43992"/>
                  </a:lnTo>
                  <a:close/>
                </a:path>
                <a:path w="317500" h="109855">
                  <a:moveTo>
                    <a:pt x="9461" y="33007"/>
                  </a:moveTo>
                  <a:lnTo>
                    <a:pt x="0" y="33007"/>
                  </a:lnTo>
                  <a:lnTo>
                    <a:pt x="0" y="43535"/>
                  </a:lnTo>
                  <a:lnTo>
                    <a:pt x="9461" y="43535"/>
                  </a:lnTo>
                  <a:lnTo>
                    <a:pt x="9461" y="33007"/>
                  </a:lnTo>
                  <a:close/>
                </a:path>
                <a:path w="317500" h="109855">
                  <a:moveTo>
                    <a:pt x="9461" y="22009"/>
                  </a:moveTo>
                  <a:lnTo>
                    <a:pt x="0" y="22009"/>
                  </a:lnTo>
                  <a:lnTo>
                    <a:pt x="0" y="32524"/>
                  </a:lnTo>
                  <a:lnTo>
                    <a:pt x="9461" y="32524"/>
                  </a:lnTo>
                  <a:lnTo>
                    <a:pt x="9461" y="22009"/>
                  </a:lnTo>
                  <a:close/>
                </a:path>
                <a:path w="317500" h="109855">
                  <a:moveTo>
                    <a:pt x="9461" y="11010"/>
                  </a:moveTo>
                  <a:lnTo>
                    <a:pt x="0" y="11010"/>
                  </a:lnTo>
                  <a:lnTo>
                    <a:pt x="0" y="21539"/>
                  </a:lnTo>
                  <a:lnTo>
                    <a:pt x="9461" y="21539"/>
                  </a:lnTo>
                  <a:lnTo>
                    <a:pt x="9461" y="11010"/>
                  </a:lnTo>
                  <a:close/>
                </a:path>
                <a:path w="317500" h="109855">
                  <a:moveTo>
                    <a:pt x="9461" y="0"/>
                  </a:moveTo>
                  <a:lnTo>
                    <a:pt x="0" y="0"/>
                  </a:lnTo>
                  <a:lnTo>
                    <a:pt x="0" y="10528"/>
                  </a:lnTo>
                  <a:lnTo>
                    <a:pt x="9461" y="10528"/>
                  </a:lnTo>
                  <a:lnTo>
                    <a:pt x="9461" y="0"/>
                  </a:lnTo>
                  <a:close/>
                </a:path>
                <a:path w="317500" h="109855">
                  <a:moveTo>
                    <a:pt x="19494" y="98996"/>
                  </a:moveTo>
                  <a:lnTo>
                    <a:pt x="10045" y="98996"/>
                  </a:lnTo>
                  <a:lnTo>
                    <a:pt x="10045" y="109524"/>
                  </a:lnTo>
                  <a:lnTo>
                    <a:pt x="19494" y="109524"/>
                  </a:lnTo>
                  <a:lnTo>
                    <a:pt x="19494" y="98996"/>
                  </a:lnTo>
                  <a:close/>
                </a:path>
                <a:path w="317500" h="109855">
                  <a:moveTo>
                    <a:pt x="19494" y="87998"/>
                  </a:moveTo>
                  <a:lnTo>
                    <a:pt x="10045" y="87998"/>
                  </a:lnTo>
                  <a:lnTo>
                    <a:pt x="10045" y="98526"/>
                  </a:lnTo>
                  <a:lnTo>
                    <a:pt x="19494" y="98526"/>
                  </a:lnTo>
                  <a:lnTo>
                    <a:pt x="19494" y="87998"/>
                  </a:lnTo>
                  <a:close/>
                </a:path>
                <a:path w="317500" h="109855">
                  <a:moveTo>
                    <a:pt x="19494" y="76987"/>
                  </a:moveTo>
                  <a:lnTo>
                    <a:pt x="10045" y="76987"/>
                  </a:lnTo>
                  <a:lnTo>
                    <a:pt x="10045" y="87515"/>
                  </a:lnTo>
                  <a:lnTo>
                    <a:pt x="19494" y="87515"/>
                  </a:lnTo>
                  <a:lnTo>
                    <a:pt x="19494" y="76987"/>
                  </a:lnTo>
                  <a:close/>
                </a:path>
                <a:path w="317500" h="109855">
                  <a:moveTo>
                    <a:pt x="19494" y="66001"/>
                  </a:moveTo>
                  <a:lnTo>
                    <a:pt x="10045" y="66001"/>
                  </a:lnTo>
                  <a:lnTo>
                    <a:pt x="10045" y="76530"/>
                  </a:lnTo>
                  <a:lnTo>
                    <a:pt x="19494" y="76530"/>
                  </a:lnTo>
                  <a:lnTo>
                    <a:pt x="19494" y="66001"/>
                  </a:lnTo>
                  <a:close/>
                </a:path>
                <a:path w="317500" h="109855">
                  <a:moveTo>
                    <a:pt x="19494" y="55003"/>
                  </a:moveTo>
                  <a:lnTo>
                    <a:pt x="10045" y="55003"/>
                  </a:lnTo>
                  <a:lnTo>
                    <a:pt x="10045" y="65532"/>
                  </a:lnTo>
                  <a:lnTo>
                    <a:pt x="19494" y="65532"/>
                  </a:lnTo>
                  <a:lnTo>
                    <a:pt x="19494" y="55003"/>
                  </a:lnTo>
                  <a:close/>
                </a:path>
                <a:path w="317500" h="109855">
                  <a:moveTo>
                    <a:pt x="19494" y="43992"/>
                  </a:moveTo>
                  <a:lnTo>
                    <a:pt x="10045" y="43992"/>
                  </a:lnTo>
                  <a:lnTo>
                    <a:pt x="10045" y="54521"/>
                  </a:lnTo>
                  <a:lnTo>
                    <a:pt x="19494" y="54521"/>
                  </a:lnTo>
                  <a:lnTo>
                    <a:pt x="19494" y="43992"/>
                  </a:lnTo>
                  <a:close/>
                </a:path>
                <a:path w="317500" h="109855">
                  <a:moveTo>
                    <a:pt x="19494" y="33007"/>
                  </a:moveTo>
                  <a:lnTo>
                    <a:pt x="10045" y="33007"/>
                  </a:lnTo>
                  <a:lnTo>
                    <a:pt x="10045" y="43535"/>
                  </a:lnTo>
                  <a:lnTo>
                    <a:pt x="19494" y="43535"/>
                  </a:lnTo>
                  <a:lnTo>
                    <a:pt x="19494" y="33007"/>
                  </a:lnTo>
                  <a:close/>
                </a:path>
                <a:path w="317500" h="109855">
                  <a:moveTo>
                    <a:pt x="19494" y="22009"/>
                  </a:moveTo>
                  <a:lnTo>
                    <a:pt x="10045" y="22009"/>
                  </a:lnTo>
                  <a:lnTo>
                    <a:pt x="10045" y="32524"/>
                  </a:lnTo>
                  <a:lnTo>
                    <a:pt x="19494" y="32524"/>
                  </a:lnTo>
                  <a:lnTo>
                    <a:pt x="19494" y="22009"/>
                  </a:lnTo>
                  <a:close/>
                </a:path>
                <a:path w="317500" h="109855">
                  <a:moveTo>
                    <a:pt x="19494" y="11010"/>
                  </a:moveTo>
                  <a:lnTo>
                    <a:pt x="10045" y="11010"/>
                  </a:lnTo>
                  <a:lnTo>
                    <a:pt x="10045" y="21539"/>
                  </a:lnTo>
                  <a:lnTo>
                    <a:pt x="19494" y="21539"/>
                  </a:lnTo>
                  <a:lnTo>
                    <a:pt x="19494" y="11010"/>
                  </a:lnTo>
                  <a:close/>
                </a:path>
                <a:path w="317500" h="109855">
                  <a:moveTo>
                    <a:pt x="19494" y="0"/>
                  </a:moveTo>
                  <a:lnTo>
                    <a:pt x="10045" y="0"/>
                  </a:lnTo>
                  <a:lnTo>
                    <a:pt x="10045" y="10528"/>
                  </a:lnTo>
                  <a:lnTo>
                    <a:pt x="19494" y="10528"/>
                  </a:lnTo>
                  <a:lnTo>
                    <a:pt x="19494" y="0"/>
                  </a:lnTo>
                  <a:close/>
                </a:path>
                <a:path w="317500" h="109855">
                  <a:moveTo>
                    <a:pt x="29400" y="55003"/>
                  </a:moveTo>
                  <a:lnTo>
                    <a:pt x="19951" y="55003"/>
                  </a:lnTo>
                  <a:lnTo>
                    <a:pt x="19951" y="65532"/>
                  </a:lnTo>
                  <a:lnTo>
                    <a:pt x="29400" y="65532"/>
                  </a:lnTo>
                  <a:lnTo>
                    <a:pt x="29400" y="55003"/>
                  </a:lnTo>
                  <a:close/>
                </a:path>
                <a:path w="317500" h="109855">
                  <a:moveTo>
                    <a:pt x="29400" y="43992"/>
                  </a:moveTo>
                  <a:lnTo>
                    <a:pt x="19951" y="43992"/>
                  </a:lnTo>
                  <a:lnTo>
                    <a:pt x="19951" y="54521"/>
                  </a:lnTo>
                  <a:lnTo>
                    <a:pt x="29400" y="54521"/>
                  </a:lnTo>
                  <a:lnTo>
                    <a:pt x="29400" y="43992"/>
                  </a:lnTo>
                  <a:close/>
                </a:path>
                <a:path w="317500" h="109855">
                  <a:moveTo>
                    <a:pt x="29400" y="11010"/>
                  </a:moveTo>
                  <a:lnTo>
                    <a:pt x="19951" y="11010"/>
                  </a:lnTo>
                  <a:lnTo>
                    <a:pt x="19951" y="21539"/>
                  </a:lnTo>
                  <a:lnTo>
                    <a:pt x="29400" y="21539"/>
                  </a:lnTo>
                  <a:lnTo>
                    <a:pt x="29400" y="11010"/>
                  </a:lnTo>
                  <a:close/>
                </a:path>
                <a:path w="317500" h="109855">
                  <a:moveTo>
                    <a:pt x="29400" y="0"/>
                  </a:moveTo>
                  <a:lnTo>
                    <a:pt x="19951" y="0"/>
                  </a:lnTo>
                  <a:lnTo>
                    <a:pt x="19951" y="10528"/>
                  </a:lnTo>
                  <a:lnTo>
                    <a:pt x="29400" y="10528"/>
                  </a:lnTo>
                  <a:lnTo>
                    <a:pt x="29400" y="0"/>
                  </a:lnTo>
                  <a:close/>
                </a:path>
                <a:path w="317500" h="109855">
                  <a:moveTo>
                    <a:pt x="39319" y="66001"/>
                  </a:moveTo>
                  <a:lnTo>
                    <a:pt x="29857" y="66001"/>
                  </a:lnTo>
                  <a:lnTo>
                    <a:pt x="29857" y="76530"/>
                  </a:lnTo>
                  <a:lnTo>
                    <a:pt x="39319" y="76530"/>
                  </a:lnTo>
                  <a:lnTo>
                    <a:pt x="39319" y="66001"/>
                  </a:lnTo>
                  <a:close/>
                </a:path>
                <a:path w="317500" h="109855">
                  <a:moveTo>
                    <a:pt x="39319" y="55003"/>
                  </a:moveTo>
                  <a:lnTo>
                    <a:pt x="29857" y="55003"/>
                  </a:lnTo>
                  <a:lnTo>
                    <a:pt x="29857" y="65532"/>
                  </a:lnTo>
                  <a:lnTo>
                    <a:pt x="39319" y="65532"/>
                  </a:lnTo>
                  <a:lnTo>
                    <a:pt x="39319" y="55003"/>
                  </a:lnTo>
                  <a:close/>
                </a:path>
                <a:path w="317500" h="109855">
                  <a:moveTo>
                    <a:pt x="39319" y="43992"/>
                  </a:moveTo>
                  <a:lnTo>
                    <a:pt x="29857" y="43992"/>
                  </a:lnTo>
                  <a:lnTo>
                    <a:pt x="29857" y="54521"/>
                  </a:lnTo>
                  <a:lnTo>
                    <a:pt x="39319" y="54521"/>
                  </a:lnTo>
                  <a:lnTo>
                    <a:pt x="39319" y="43992"/>
                  </a:lnTo>
                  <a:close/>
                </a:path>
                <a:path w="317500" h="109855">
                  <a:moveTo>
                    <a:pt x="39319" y="11010"/>
                  </a:moveTo>
                  <a:lnTo>
                    <a:pt x="29857" y="11010"/>
                  </a:lnTo>
                  <a:lnTo>
                    <a:pt x="29857" y="21539"/>
                  </a:lnTo>
                  <a:lnTo>
                    <a:pt x="39319" y="21539"/>
                  </a:lnTo>
                  <a:lnTo>
                    <a:pt x="39319" y="11010"/>
                  </a:lnTo>
                  <a:close/>
                </a:path>
                <a:path w="317500" h="109855">
                  <a:moveTo>
                    <a:pt x="39319" y="0"/>
                  </a:moveTo>
                  <a:lnTo>
                    <a:pt x="29857" y="0"/>
                  </a:lnTo>
                  <a:lnTo>
                    <a:pt x="29857" y="10528"/>
                  </a:lnTo>
                  <a:lnTo>
                    <a:pt x="39319" y="10528"/>
                  </a:lnTo>
                  <a:lnTo>
                    <a:pt x="39319" y="0"/>
                  </a:lnTo>
                  <a:close/>
                </a:path>
                <a:path w="317500" h="109855">
                  <a:moveTo>
                    <a:pt x="49212" y="76987"/>
                  </a:moveTo>
                  <a:lnTo>
                    <a:pt x="39763" y="76987"/>
                  </a:lnTo>
                  <a:lnTo>
                    <a:pt x="39763" y="87515"/>
                  </a:lnTo>
                  <a:lnTo>
                    <a:pt x="49212" y="87515"/>
                  </a:lnTo>
                  <a:lnTo>
                    <a:pt x="49212" y="76987"/>
                  </a:lnTo>
                  <a:close/>
                </a:path>
                <a:path w="317500" h="109855">
                  <a:moveTo>
                    <a:pt x="49212" y="66001"/>
                  </a:moveTo>
                  <a:lnTo>
                    <a:pt x="39763" y="66001"/>
                  </a:lnTo>
                  <a:lnTo>
                    <a:pt x="39763" y="76530"/>
                  </a:lnTo>
                  <a:lnTo>
                    <a:pt x="49212" y="76530"/>
                  </a:lnTo>
                  <a:lnTo>
                    <a:pt x="49212" y="66001"/>
                  </a:lnTo>
                  <a:close/>
                </a:path>
                <a:path w="317500" h="109855">
                  <a:moveTo>
                    <a:pt x="49212" y="55003"/>
                  </a:moveTo>
                  <a:lnTo>
                    <a:pt x="39763" y="55003"/>
                  </a:lnTo>
                  <a:lnTo>
                    <a:pt x="39763" y="65532"/>
                  </a:lnTo>
                  <a:lnTo>
                    <a:pt x="49212" y="65532"/>
                  </a:lnTo>
                  <a:lnTo>
                    <a:pt x="49212" y="55003"/>
                  </a:lnTo>
                  <a:close/>
                </a:path>
                <a:path w="317500" h="109855">
                  <a:moveTo>
                    <a:pt x="49212" y="43992"/>
                  </a:moveTo>
                  <a:lnTo>
                    <a:pt x="39763" y="43992"/>
                  </a:lnTo>
                  <a:lnTo>
                    <a:pt x="39763" y="54521"/>
                  </a:lnTo>
                  <a:lnTo>
                    <a:pt x="49212" y="54521"/>
                  </a:lnTo>
                  <a:lnTo>
                    <a:pt x="49212" y="43992"/>
                  </a:lnTo>
                  <a:close/>
                </a:path>
                <a:path w="317500" h="109855">
                  <a:moveTo>
                    <a:pt x="49212" y="11010"/>
                  </a:moveTo>
                  <a:lnTo>
                    <a:pt x="39763" y="11010"/>
                  </a:lnTo>
                  <a:lnTo>
                    <a:pt x="39763" y="21539"/>
                  </a:lnTo>
                  <a:lnTo>
                    <a:pt x="49212" y="21539"/>
                  </a:lnTo>
                  <a:lnTo>
                    <a:pt x="49212" y="11010"/>
                  </a:lnTo>
                  <a:close/>
                </a:path>
                <a:path w="317500" h="109855">
                  <a:moveTo>
                    <a:pt x="49212" y="0"/>
                  </a:moveTo>
                  <a:lnTo>
                    <a:pt x="39763" y="0"/>
                  </a:lnTo>
                  <a:lnTo>
                    <a:pt x="39763" y="10528"/>
                  </a:lnTo>
                  <a:lnTo>
                    <a:pt x="49212" y="10528"/>
                  </a:lnTo>
                  <a:lnTo>
                    <a:pt x="49212" y="0"/>
                  </a:lnTo>
                  <a:close/>
                </a:path>
                <a:path w="317500" h="109855">
                  <a:moveTo>
                    <a:pt x="59118" y="87998"/>
                  </a:moveTo>
                  <a:lnTo>
                    <a:pt x="49669" y="87998"/>
                  </a:lnTo>
                  <a:lnTo>
                    <a:pt x="49669" y="98526"/>
                  </a:lnTo>
                  <a:lnTo>
                    <a:pt x="59118" y="98526"/>
                  </a:lnTo>
                  <a:lnTo>
                    <a:pt x="59118" y="87998"/>
                  </a:lnTo>
                  <a:close/>
                </a:path>
                <a:path w="317500" h="109855">
                  <a:moveTo>
                    <a:pt x="59118" y="76987"/>
                  </a:moveTo>
                  <a:lnTo>
                    <a:pt x="49669" y="76987"/>
                  </a:lnTo>
                  <a:lnTo>
                    <a:pt x="49669" y="87515"/>
                  </a:lnTo>
                  <a:lnTo>
                    <a:pt x="59118" y="87515"/>
                  </a:lnTo>
                  <a:lnTo>
                    <a:pt x="59118" y="76987"/>
                  </a:lnTo>
                  <a:close/>
                </a:path>
                <a:path w="317500" h="109855">
                  <a:moveTo>
                    <a:pt x="59118" y="55003"/>
                  </a:moveTo>
                  <a:lnTo>
                    <a:pt x="49669" y="55003"/>
                  </a:lnTo>
                  <a:lnTo>
                    <a:pt x="49669" y="65532"/>
                  </a:lnTo>
                  <a:lnTo>
                    <a:pt x="59118" y="65532"/>
                  </a:lnTo>
                  <a:lnTo>
                    <a:pt x="59118" y="55003"/>
                  </a:lnTo>
                  <a:close/>
                </a:path>
                <a:path w="317500" h="109855">
                  <a:moveTo>
                    <a:pt x="59118" y="43992"/>
                  </a:moveTo>
                  <a:lnTo>
                    <a:pt x="49669" y="43992"/>
                  </a:lnTo>
                  <a:lnTo>
                    <a:pt x="49669" y="54521"/>
                  </a:lnTo>
                  <a:lnTo>
                    <a:pt x="59118" y="54521"/>
                  </a:lnTo>
                  <a:lnTo>
                    <a:pt x="59118" y="43992"/>
                  </a:lnTo>
                  <a:close/>
                </a:path>
                <a:path w="317500" h="109855">
                  <a:moveTo>
                    <a:pt x="59118" y="11010"/>
                  </a:moveTo>
                  <a:lnTo>
                    <a:pt x="49669" y="11010"/>
                  </a:lnTo>
                  <a:lnTo>
                    <a:pt x="49669" y="21539"/>
                  </a:lnTo>
                  <a:lnTo>
                    <a:pt x="59118" y="21539"/>
                  </a:lnTo>
                  <a:lnTo>
                    <a:pt x="59118" y="11010"/>
                  </a:lnTo>
                  <a:close/>
                </a:path>
                <a:path w="317500" h="109855">
                  <a:moveTo>
                    <a:pt x="59118" y="0"/>
                  </a:moveTo>
                  <a:lnTo>
                    <a:pt x="49669" y="0"/>
                  </a:lnTo>
                  <a:lnTo>
                    <a:pt x="49669" y="10528"/>
                  </a:lnTo>
                  <a:lnTo>
                    <a:pt x="59118" y="10528"/>
                  </a:lnTo>
                  <a:lnTo>
                    <a:pt x="59118" y="0"/>
                  </a:lnTo>
                  <a:close/>
                </a:path>
                <a:path w="317500" h="109855">
                  <a:moveTo>
                    <a:pt x="69024" y="98996"/>
                  </a:moveTo>
                  <a:lnTo>
                    <a:pt x="59575" y="98996"/>
                  </a:lnTo>
                  <a:lnTo>
                    <a:pt x="59575" y="109524"/>
                  </a:lnTo>
                  <a:lnTo>
                    <a:pt x="69024" y="109524"/>
                  </a:lnTo>
                  <a:lnTo>
                    <a:pt x="69024" y="98996"/>
                  </a:lnTo>
                  <a:close/>
                </a:path>
                <a:path w="317500" h="109855">
                  <a:moveTo>
                    <a:pt x="69024" y="87998"/>
                  </a:moveTo>
                  <a:lnTo>
                    <a:pt x="59575" y="87998"/>
                  </a:lnTo>
                  <a:lnTo>
                    <a:pt x="59575" y="98526"/>
                  </a:lnTo>
                  <a:lnTo>
                    <a:pt x="69024" y="98526"/>
                  </a:lnTo>
                  <a:lnTo>
                    <a:pt x="69024" y="87998"/>
                  </a:lnTo>
                  <a:close/>
                </a:path>
                <a:path w="317500" h="109855">
                  <a:moveTo>
                    <a:pt x="69024" y="55003"/>
                  </a:moveTo>
                  <a:lnTo>
                    <a:pt x="59575" y="55003"/>
                  </a:lnTo>
                  <a:lnTo>
                    <a:pt x="59575" y="65532"/>
                  </a:lnTo>
                  <a:lnTo>
                    <a:pt x="69024" y="65532"/>
                  </a:lnTo>
                  <a:lnTo>
                    <a:pt x="69024" y="55003"/>
                  </a:lnTo>
                  <a:close/>
                </a:path>
                <a:path w="317500" h="109855">
                  <a:moveTo>
                    <a:pt x="69024" y="43992"/>
                  </a:moveTo>
                  <a:lnTo>
                    <a:pt x="59575" y="43992"/>
                  </a:lnTo>
                  <a:lnTo>
                    <a:pt x="59575" y="54521"/>
                  </a:lnTo>
                  <a:lnTo>
                    <a:pt x="69024" y="54521"/>
                  </a:lnTo>
                  <a:lnTo>
                    <a:pt x="69024" y="43992"/>
                  </a:lnTo>
                  <a:close/>
                </a:path>
                <a:path w="317500" h="109855">
                  <a:moveTo>
                    <a:pt x="69024" y="33007"/>
                  </a:moveTo>
                  <a:lnTo>
                    <a:pt x="59575" y="33007"/>
                  </a:lnTo>
                  <a:lnTo>
                    <a:pt x="59575" y="43535"/>
                  </a:lnTo>
                  <a:lnTo>
                    <a:pt x="69024" y="43535"/>
                  </a:lnTo>
                  <a:lnTo>
                    <a:pt x="69024" y="33007"/>
                  </a:lnTo>
                  <a:close/>
                </a:path>
                <a:path w="317500" h="109855">
                  <a:moveTo>
                    <a:pt x="69024" y="22009"/>
                  </a:moveTo>
                  <a:lnTo>
                    <a:pt x="59575" y="22009"/>
                  </a:lnTo>
                  <a:lnTo>
                    <a:pt x="59575" y="32524"/>
                  </a:lnTo>
                  <a:lnTo>
                    <a:pt x="69024" y="32524"/>
                  </a:lnTo>
                  <a:lnTo>
                    <a:pt x="69024" y="22009"/>
                  </a:lnTo>
                  <a:close/>
                </a:path>
                <a:path w="317500" h="109855">
                  <a:moveTo>
                    <a:pt x="69024" y="11010"/>
                  </a:moveTo>
                  <a:lnTo>
                    <a:pt x="59575" y="11010"/>
                  </a:lnTo>
                  <a:lnTo>
                    <a:pt x="59575" y="21539"/>
                  </a:lnTo>
                  <a:lnTo>
                    <a:pt x="69024" y="21539"/>
                  </a:lnTo>
                  <a:lnTo>
                    <a:pt x="69024" y="11010"/>
                  </a:lnTo>
                  <a:close/>
                </a:path>
                <a:path w="317500" h="109855">
                  <a:moveTo>
                    <a:pt x="69024" y="0"/>
                  </a:moveTo>
                  <a:lnTo>
                    <a:pt x="59575" y="0"/>
                  </a:lnTo>
                  <a:lnTo>
                    <a:pt x="59575" y="10528"/>
                  </a:lnTo>
                  <a:lnTo>
                    <a:pt x="69024" y="10528"/>
                  </a:lnTo>
                  <a:lnTo>
                    <a:pt x="69024" y="0"/>
                  </a:lnTo>
                  <a:close/>
                </a:path>
                <a:path w="317500" h="109855">
                  <a:moveTo>
                    <a:pt x="78930" y="98996"/>
                  </a:moveTo>
                  <a:lnTo>
                    <a:pt x="69481" y="98996"/>
                  </a:lnTo>
                  <a:lnTo>
                    <a:pt x="69481" y="109524"/>
                  </a:lnTo>
                  <a:lnTo>
                    <a:pt x="78930" y="109524"/>
                  </a:lnTo>
                  <a:lnTo>
                    <a:pt x="78930" y="98996"/>
                  </a:lnTo>
                  <a:close/>
                </a:path>
                <a:path w="317500" h="109855">
                  <a:moveTo>
                    <a:pt x="78930" y="43992"/>
                  </a:moveTo>
                  <a:lnTo>
                    <a:pt x="69481" y="43992"/>
                  </a:lnTo>
                  <a:lnTo>
                    <a:pt x="69481" y="54521"/>
                  </a:lnTo>
                  <a:lnTo>
                    <a:pt x="78930" y="54521"/>
                  </a:lnTo>
                  <a:lnTo>
                    <a:pt x="78930" y="43992"/>
                  </a:lnTo>
                  <a:close/>
                </a:path>
                <a:path w="317500" h="109855">
                  <a:moveTo>
                    <a:pt x="78930" y="33007"/>
                  </a:moveTo>
                  <a:lnTo>
                    <a:pt x="69481" y="33007"/>
                  </a:lnTo>
                  <a:lnTo>
                    <a:pt x="69481" y="43535"/>
                  </a:lnTo>
                  <a:lnTo>
                    <a:pt x="78930" y="43535"/>
                  </a:lnTo>
                  <a:lnTo>
                    <a:pt x="78930" y="33007"/>
                  </a:lnTo>
                  <a:close/>
                </a:path>
                <a:path w="317500" h="109855">
                  <a:moveTo>
                    <a:pt x="78930" y="22009"/>
                  </a:moveTo>
                  <a:lnTo>
                    <a:pt x="69481" y="22009"/>
                  </a:lnTo>
                  <a:lnTo>
                    <a:pt x="69481" y="32524"/>
                  </a:lnTo>
                  <a:lnTo>
                    <a:pt x="78930" y="32524"/>
                  </a:lnTo>
                  <a:lnTo>
                    <a:pt x="78930" y="22009"/>
                  </a:lnTo>
                  <a:close/>
                </a:path>
                <a:path w="317500" h="109855">
                  <a:moveTo>
                    <a:pt x="78930" y="11010"/>
                  </a:moveTo>
                  <a:lnTo>
                    <a:pt x="69481" y="11010"/>
                  </a:lnTo>
                  <a:lnTo>
                    <a:pt x="69481" y="21539"/>
                  </a:lnTo>
                  <a:lnTo>
                    <a:pt x="78930" y="21539"/>
                  </a:lnTo>
                  <a:lnTo>
                    <a:pt x="78930" y="11010"/>
                  </a:lnTo>
                  <a:close/>
                </a:path>
                <a:path w="317500" h="109855">
                  <a:moveTo>
                    <a:pt x="168198" y="66001"/>
                  </a:moveTo>
                  <a:lnTo>
                    <a:pt x="158762" y="66001"/>
                  </a:lnTo>
                  <a:lnTo>
                    <a:pt x="158762" y="76530"/>
                  </a:lnTo>
                  <a:lnTo>
                    <a:pt x="168198" y="76530"/>
                  </a:lnTo>
                  <a:lnTo>
                    <a:pt x="168198" y="66001"/>
                  </a:lnTo>
                  <a:close/>
                </a:path>
                <a:path w="317500" h="109855">
                  <a:moveTo>
                    <a:pt x="178117" y="43992"/>
                  </a:moveTo>
                  <a:lnTo>
                    <a:pt x="168668" y="43992"/>
                  </a:lnTo>
                  <a:lnTo>
                    <a:pt x="168668" y="54521"/>
                  </a:lnTo>
                  <a:lnTo>
                    <a:pt x="178117" y="54521"/>
                  </a:lnTo>
                  <a:lnTo>
                    <a:pt x="178117" y="43992"/>
                  </a:lnTo>
                  <a:close/>
                </a:path>
                <a:path w="317500" h="109855">
                  <a:moveTo>
                    <a:pt x="307035" y="87998"/>
                  </a:moveTo>
                  <a:lnTo>
                    <a:pt x="297573" y="87998"/>
                  </a:lnTo>
                  <a:lnTo>
                    <a:pt x="297573" y="98526"/>
                  </a:lnTo>
                  <a:lnTo>
                    <a:pt x="307035" y="98526"/>
                  </a:lnTo>
                  <a:lnTo>
                    <a:pt x="307035" y="87998"/>
                  </a:lnTo>
                  <a:close/>
                </a:path>
                <a:path w="317500" h="109855">
                  <a:moveTo>
                    <a:pt x="307035" y="76987"/>
                  </a:moveTo>
                  <a:lnTo>
                    <a:pt x="297573" y="76987"/>
                  </a:lnTo>
                  <a:lnTo>
                    <a:pt x="297573" y="87515"/>
                  </a:lnTo>
                  <a:lnTo>
                    <a:pt x="307035" y="87515"/>
                  </a:lnTo>
                  <a:lnTo>
                    <a:pt x="307035" y="76987"/>
                  </a:lnTo>
                  <a:close/>
                </a:path>
                <a:path w="317500" h="109855">
                  <a:moveTo>
                    <a:pt x="307035" y="66001"/>
                  </a:moveTo>
                  <a:lnTo>
                    <a:pt x="297573" y="66001"/>
                  </a:lnTo>
                  <a:lnTo>
                    <a:pt x="297573" y="76530"/>
                  </a:lnTo>
                  <a:lnTo>
                    <a:pt x="307035" y="76530"/>
                  </a:lnTo>
                  <a:lnTo>
                    <a:pt x="307035" y="66001"/>
                  </a:lnTo>
                  <a:close/>
                </a:path>
                <a:path w="317500" h="109855">
                  <a:moveTo>
                    <a:pt x="307035" y="55003"/>
                  </a:moveTo>
                  <a:lnTo>
                    <a:pt x="297573" y="55003"/>
                  </a:lnTo>
                  <a:lnTo>
                    <a:pt x="297573" y="65532"/>
                  </a:lnTo>
                  <a:lnTo>
                    <a:pt x="307035" y="65532"/>
                  </a:lnTo>
                  <a:lnTo>
                    <a:pt x="307035" y="55003"/>
                  </a:lnTo>
                  <a:close/>
                </a:path>
                <a:path w="317500" h="109855">
                  <a:moveTo>
                    <a:pt x="307035" y="43992"/>
                  </a:moveTo>
                  <a:lnTo>
                    <a:pt x="297573" y="43992"/>
                  </a:lnTo>
                  <a:lnTo>
                    <a:pt x="297573" y="54521"/>
                  </a:lnTo>
                  <a:lnTo>
                    <a:pt x="307035" y="54521"/>
                  </a:lnTo>
                  <a:lnTo>
                    <a:pt x="307035" y="43992"/>
                  </a:lnTo>
                  <a:close/>
                </a:path>
                <a:path w="317500" h="109855">
                  <a:moveTo>
                    <a:pt x="307035" y="33007"/>
                  </a:moveTo>
                  <a:lnTo>
                    <a:pt x="297573" y="33007"/>
                  </a:lnTo>
                  <a:lnTo>
                    <a:pt x="297573" y="43535"/>
                  </a:lnTo>
                  <a:lnTo>
                    <a:pt x="307035" y="43535"/>
                  </a:lnTo>
                  <a:lnTo>
                    <a:pt x="307035" y="33007"/>
                  </a:lnTo>
                  <a:close/>
                </a:path>
                <a:path w="317500" h="109855">
                  <a:moveTo>
                    <a:pt x="307035" y="22009"/>
                  </a:moveTo>
                  <a:lnTo>
                    <a:pt x="297573" y="22009"/>
                  </a:lnTo>
                  <a:lnTo>
                    <a:pt x="297573" y="32524"/>
                  </a:lnTo>
                  <a:lnTo>
                    <a:pt x="307035" y="32524"/>
                  </a:lnTo>
                  <a:lnTo>
                    <a:pt x="307035" y="22009"/>
                  </a:lnTo>
                  <a:close/>
                </a:path>
                <a:path w="317500" h="109855">
                  <a:moveTo>
                    <a:pt x="307035" y="11010"/>
                  </a:moveTo>
                  <a:lnTo>
                    <a:pt x="297573" y="11010"/>
                  </a:lnTo>
                  <a:lnTo>
                    <a:pt x="297573" y="21539"/>
                  </a:lnTo>
                  <a:lnTo>
                    <a:pt x="307035" y="21539"/>
                  </a:lnTo>
                  <a:lnTo>
                    <a:pt x="307035" y="11010"/>
                  </a:lnTo>
                  <a:close/>
                </a:path>
                <a:path w="317500" h="109855">
                  <a:moveTo>
                    <a:pt x="316928" y="55003"/>
                  </a:moveTo>
                  <a:lnTo>
                    <a:pt x="307479" y="55003"/>
                  </a:lnTo>
                  <a:lnTo>
                    <a:pt x="307479" y="65532"/>
                  </a:lnTo>
                  <a:lnTo>
                    <a:pt x="316928" y="65532"/>
                  </a:lnTo>
                  <a:lnTo>
                    <a:pt x="316928" y="55003"/>
                  </a:lnTo>
                  <a:close/>
                </a:path>
                <a:path w="317500" h="109855">
                  <a:moveTo>
                    <a:pt x="316928" y="43992"/>
                  </a:moveTo>
                  <a:lnTo>
                    <a:pt x="307479" y="43992"/>
                  </a:lnTo>
                  <a:lnTo>
                    <a:pt x="307479" y="54521"/>
                  </a:lnTo>
                  <a:lnTo>
                    <a:pt x="316928" y="54521"/>
                  </a:lnTo>
                  <a:lnTo>
                    <a:pt x="316928" y="43992"/>
                  </a:lnTo>
                  <a:close/>
                </a:path>
                <a:path w="317500" h="109855">
                  <a:moveTo>
                    <a:pt x="316928" y="33007"/>
                  </a:moveTo>
                  <a:lnTo>
                    <a:pt x="307479" y="33007"/>
                  </a:lnTo>
                  <a:lnTo>
                    <a:pt x="307479" y="43535"/>
                  </a:lnTo>
                  <a:lnTo>
                    <a:pt x="316928" y="43535"/>
                  </a:lnTo>
                  <a:lnTo>
                    <a:pt x="316928" y="33007"/>
                  </a:lnTo>
                  <a:close/>
                </a:path>
                <a:path w="317500" h="109855">
                  <a:moveTo>
                    <a:pt x="316928" y="22009"/>
                  </a:moveTo>
                  <a:lnTo>
                    <a:pt x="307479" y="22009"/>
                  </a:lnTo>
                  <a:lnTo>
                    <a:pt x="307479" y="32524"/>
                  </a:lnTo>
                  <a:lnTo>
                    <a:pt x="316928" y="32524"/>
                  </a:lnTo>
                  <a:lnTo>
                    <a:pt x="316928" y="22009"/>
                  </a:lnTo>
                  <a:close/>
                </a:path>
                <a:path w="317500" h="109855">
                  <a:moveTo>
                    <a:pt x="316928" y="11010"/>
                  </a:moveTo>
                  <a:lnTo>
                    <a:pt x="307479" y="11010"/>
                  </a:lnTo>
                  <a:lnTo>
                    <a:pt x="307479" y="21539"/>
                  </a:lnTo>
                  <a:lnTo>
                    <a:pt x="316928" y="21539"/>
                  </a:lnTo>
                  <a:lnTo>
                    <a:pt x="316928" y="11010"/>
                  </a:lnTo>
                  <a:close/>
                </a:path>
                <a:path w="317500" h="109855">
                  <a:moveTo>
                    <a:pt x="316928" y="0"/>
                  </a:moveTo>
                  <a:lnTo>
                    <a:pt x="307479" y="0"/>
                  </a:lnTo>
                  <a:lnTo>
                    <a:pt x="307479" y="10528"/>
                  </a:lnTo>
                  <a:lnTo>
                    <a:pt x="316928" y="10528"/>
                  </a:lnTo>
                  <a:lnTo>
                    <a:pt x="316928" y="0"/>
                  </a:lnTo>
                  <a:close/>
                </a:path>
              </a:pathLst>
            </a:custGeom>
            <a:solidFill>
              <a:srgbClr val="221F1F"/>
            </a:solidFill>
          </p:spPr>
          <p:txBody>
            <a:bodyPr wrap="square" lIns="0" tIns="0" rIns="0" bIns="0" rtlCol="0"/>
            <a:lstStyle/>
            <a:p>
              <a:endParaRPr/>
            </a:p>
          </p:txBody>
        </p:sp>
        <p:sp>
          <p:nvSpPr>
            <p:cNvPr id="1152" name="object 1152"/>
            <p:cNvSpPr/>
            <p:nvPr/>
          </p:nvSpPr>
          <p:spPr>
            <a:xfrm>
              <a:off x="1531493" y="2697340"/>
              <a:ext cx="475615" cy="109855"/>
            </a:xfrm>
            <a:custGeom>
              <a:avLst/>
              <a:gdLst/>
              <a:ahLst/>
              <a:cxnLst/>
              <a:rect l="l" t="t" r="r" b="b"/>
              <a:pathLst>
                <a:path w="475614" h="109855">
                  <a:moveTo>
                    <a:pt x="9448" y="98996"/>
                  </a:moveTo>
                  <a:lnTo>
                    <a:pt x="0" y="98996"/>
                  </a:lnTo>
                  <a:lnTo>
                    <a:pt x="0" y="109524"/>
                  </a:lnTo>
                  <a:lnTo>
                    <a:pt x="9448" y="109524"/>
                  </a:lnTo>
                  <a:lnTo>
                    <a:pt x="9448" y="98996"/>
                  </a:lnTo>
                  <a:close/>
                </a:path>
                <a:path w="475614" h="109855">
                  <a:moveTo>
                    <a:pt x="9448" y="87998"/>
                  </a:moveTo>
                  <a:lnTo>
                    <a:pt x="0" y="87998"/>
                  </a:lnTo>
                  <a:lnTo>
                    <a:pt x="0" y="98526"/>
                  </a:lnTo>
                  <a:lnTo>
                    <a:pt x="9448" y="98526"/>
                  </a:lnTo>
                  <a:lnTo>
                    <a:pt x="9448" y="87998"/>
                  </a:lnTo>
                  <a:close/>
                </a:path>
                <a:path w="475614" h="109855">
                  <a:moveTo>
                    <a:pt x="9448" y="76987"/>
                  </a:moveTo>
                  <a:lnTo>
                    <a:pt x="0" y="76987"/>
                  </a:lnTo>
                  <a:lnTo>
                    <a:pt x="0" y="87515"/>
                  </a:lnTo>
                  <a:lnTo>
                    <a:pt x="9448" y="87515"/>
                  </a:lnTo>
                  <a:lnTo>
                    <a:pt x="9448" y="76987"/>
                  </a:lnTo>
                  <a:close/>
                </a:path>
                <a:path w="475614" h="109855">
                  <a:moveTo>
                    <a:pt x="9448" y="66001"/>
                  </a:moveTo>
                  <a:lnTo>
                    <a:pt x="0" y="66001"/>
                  </a:lnTo>
                  <a:lnTo>
                    <a:pt x="0" y="76530"/>
                  </a:lnTo>
                  <a:lnTo>
                    <a:pt x="9448" y="76530"/>
                  </a:lnTo>
                  <a:lnTo>
                    <a:pt x="9448" y="66001"/>
                  </a:lnTo>
                  <a:close/>
                </a:path>
                <a:path w="475614" h="109855">
                  <a:moveTo>
                    <a:pt x="9448" y="55003"/>
                  </a:moveTo>
                  <a:lnTo>
                    <a:pt x="0" y="55003"/>
                  </a:lnTo>
                  <a:lnTo>
                    <a:pt x="0" y="65532"/>
                  </a:lnTo>
                  <a:lnTo>
                    <a:pt x="9448" y="65532"/>
                  </a:lnTo>
                  <a:lnTo>
                    <a:pt x="9448" y="55003"/>
                  </a:lnTo>
                  <a:close/>
                </a:path>
                <a:path w="475614" h="109855">
                  <a:moveTo>
                    <a:pt x="9448" y="43992"/>
                  </a:moveTo>
                  <a:lnTo>
                    <a:pt x="0" y="43992"/>
                  </a:lnTo>
                  <a:lnTo>
                    <a:pt x="0" y="54521"/>
                  </a:lnTo>
                  <a:lnTo>
                    <a:pt x="9448" y="54521"/>
                  </a:lnTo>
                  <a:lnTo>
                    <a:pt x="9448" y="43992"/>
                  </a:lnTo>
                  <a:close/>
                </a:path>
                <a:path w="475614" h="109855">
                  <a:moveTo>
                    <a:pt x="9448" y="33007"/>
                  </a:moveTo>
                  <a:lnTo>
                    <a:pt x="0" y="33007"/>
                  </a:lnTo>
                  <a:lnTo>
                    <a:pt x="0" y="43535"/>
                  </a:lnTo>
                  <a:lnTo>
                    <a:pt x="9448" y="43535"/>
                  </a:lnTo>
                  <a:lnTo>
                    <a:pt x="9448" y="33007"/>
                  </a:lnTo>
                  <a:close/>
                </a:path>
                <a:path w="475614" h="109855">
                  <a:moveTo>
                    <a:pt x="9448" y="22009"/>
                  </a:moveTo>
                  <a:lnTo>
                    <a:pt x="0" y="22009"/>
                  </a:lnTo>
                  <a:lnTo>
                    <a:pt x="0" y="32524"/>
                  </a:lnTo>
                  <a:lnTo>
                    <a:pt x="9448" y="32524"/>
                  </a:lnTo>
                  <a:lnTo>
                    <a:pt x="9448" y="22009"/>
                  </a:lnTo>
                  <a:close/>
                </a:path>
                <a:path w="475614" h="109855">
                  <a:moveTo>
                    <a:pt x="9448" y="11010"/>
                  </a:moveTo>
                  <a:lnTo>
                    <a:pt x="0" y="11010"/>
                  </a:lnTo>
                  <a:lnTo>
                    <a:pt x="0" y="21539"/>
                  </a:lnTo>
                  <a:lnTo>
                    <a:pt x="9448" y="21539"/>
                  </a:lnTo>
                  <a:lnTo>
                    <a:pt x="9448" y="11010"/>
                  </a:lnTo>
                  <a:close/>
                </a:path>
                <a:path w="475614" h="109855">
                  <a:moveTo>
                    <a:pt x="9448" y="0"/>
                  </a:moveTo>
                  <a:lnTo>
                    <a:pt x="0" y="0"/>
                  </a:lnTo>
                  <a:lnTo>
                    <a:pt x="0" y="10528"/>
                  </a:lnTo>
                  <a:lnTo>
                    <a:pt x="9448" y="10528"/>
                  </a:lnTo>
                  <a:lnTo>
                    <a:pt x="9448" y="0"/>
                  </a:lnTo>
                  <a:close/>
                </a:path>
                <a:path w="475614" h="109855">
                  <a:moveTo>
                    <a:pt x="19367" y="98996"/>
                  </a:moveTo>
                  <a:lnTo>
                    <a:pt x="9906" y="98996"/>
                  </a:lnTo>
                  <a:lnTo>
                    <a:pt x="9906" y="109524"/>
                  </a:lnTo>
                  <a:lnTo>
                    <a:pt x="19367" y="109524"/>
                  </a:lnTo>
                  <a:lnTo>
                    <a:pt x="19367" y="98996"/>
                  </a:lnTo>
                  <a:close/>
                </a:path>
                <a:path w="475614" h="109855">
                  <a:moveTo>
                    <a:pt x="19367" y="87998"/>
                  </a:moveTo>
                  <a:lnTo>
                    <a:pt x="9906" y="87998"/>
                  </a:lnTo>
                  <a:lnTo>
                    <a:pt x="9906" y="98526"/>
                  </a:lnTo>
                  <a:lnTo>
                    <a:pt x="19367" y="98526"/>
                  </a:lnTo>
                  <a:lnTo>
                    <a:pt x="19367" y="87998"/>
                  </a:lnTo>
                  <a:close/>
                </a:path>
                <a:path w="475614" h="109855">
                  <a:moveTo>
                    <a:pt x="19367" y="76987"/>
                  </a:moveTo>
                  <a:lnTo>
                    <a:pt x="9906" y="76987"/>
                  </a:lnTo>
                  <a:lnTo>
                    <a:pt x="9906" y="87515"/>
                  </a:lnTo>
                  <a:lnTo>
                    <a:pt x="19367" y="87515"/>
                  </a:lnTo>
                  <a:lnTo>
                    <a:pt x="19367" y="76987"/>
                  </a:lnTo>
                  <a:close/>
                </a:path>
                <a:path w="475614" h="109855">
                  <a:moveTo>
                    <a:pt x="19367" y="66001"/>
                  </a:moveTo>
                  <a:lnTo>
                    <a:pt x="9906" y="66001"/>
                  </a:lnTo>
                  <a:lnTo>
                    <a:pt x="9906" y="76530"/>
                  </a:lnTo>
                  <a:lnTo>
                    <a:pt x="19367" y="76530"/>
                  </a:lnTo>
                  <a:lnTo>
                    <a:pt x="19367" y="66001"/>
                  </a:lnTo>
                  <a:close/>
                </a:path>
                <a:path w="475614" h="109855">
                  <a:moveTo>
                    <a:pt x="19367" y="55003"/>
                  </a:moveTo>
                  <a:lnTo>
                    <a:pt x="9906" y="55003"/>
                  </a:lnTo>
                  <a:lnTo>
                    <a:pt x="9906" y="65532"/>
                  </a:lnTo>
                  <a:lnTo>
                    <a:pt x="19367" y="65532"/>
                  </a:lnTo>
                  <a:lnTo>
                    <a:pt x="19367" y="55003"/>
                  </a:lnTo>
                  <a:close/>
                </a:path>
                <a:path w="475614" h="109855">
                  <a:moveTo>
                    <a:pt x="19367" y="43992"/>
                  </a:moveTo>
                  <a:lnTo>
                    <a:pt x="9906" y="43992"/>
                  </a:lnTo>
                  <a:lnTo>
                    <a:pt x="9906" y="54521"/>
                  </a:lnTo>
                  <a:lnTo>
                    <a:pt x="19367" y="54521"/>
                  </a:lnTo>
                  <a:lnTo>
                    <a:pt x="19367" y="43992"/>
                  </a:lnTo>
                  <a:close/>
                </a:path>
                <a:path w="475614" h="109855">
                  <a:moveTo>
                    <a:pt x="19367" y="33007"/>
                  </a:moveTo>
                  <a:lnTo>
                    <a:pt x="9906" y="33007"/>
                  </a:lnTo>
                  <a:lnTo>
                    <a:pt x="9906" y="43535"/>
                  </a:lnTo>
                  <a:lnTo>
                    <a:pt x="19367" y="43535"/>
                  </a:lnTo>
                  <a:lnTo>
                    <a:pt x="19367" y="33007"/>
                  </a:lnTo>
                  <a:close/>
                </a:path>
                <a:path w="475614" h="109855">
                  <a:moveTo>
                    <a:pt x="19367" y="22009"/>
                  </a:moveTo>
                  <a:lnTo>
                    <a:pt x="9906" y="22009"/>
                  </a:lnTo>
                  <a:lnTo>
                    <a:pt x="9906" y="32524"/>
                  </a:lnTo>
                  <a:lnTo>
                    <a:pt x="19367" y="32524"/>
                  </a:lnTo>
                  <a:lnTo>
                    <a:pt x="19367" y="22009"/>
                  </a:lnTo>
                  <a:close/>
                </a:path>
                <a:path w="475614" h="109855">
                  <a:moveTo>
                    <a:pt x="19367" y="11010"/>
                  </a:moveTo>
                  <a:lnTo>
                    <a:pt x="9906" y="11010"/>
                  </a:lnTo>
                  <a:lnTo>
                    <a:pt x="9906" y="21539"/>
                  </a:lnTo>
                  <a:lnTo>
                    <a:pt x="19367" y="21539"/>
                  </a:lnTo>
                  <a:lnTo>
                    <a:pt x="19367" y="11010"/>
                  </a:lnTo>
                  <a:close/>
                </a:path>
                <a:path w="475614" h="109855">
                  <a:moveTo>
                    <a:pt x="19367" y="0"/>
                  </a:moveTo>
                  <a:lnTo>
                    <a:pt x="9906" y="0"/>
                  </a:lnTo>
                  <a:lnTo>
                    <a:pt x="9906" y="10528"/>
                  </a:lnTo>
                  <a:lnTo>
                    <a:pt x="19367" y="10528"/>
                  </a:lnTo>
                  <a:lnTo>
                    <a:pt x="19367" y="0"/>
                  </a:lnTo>
                  <a:close/>
                </a:path>
                <a:path w="475614" h="109855">
                  <a:moveTo>
                    <a:pt x="29260" y="98996"/>
                  </a:moveTo>
                  <a:lnTo>
                    <a:pt x="19812" y="98996"/>
                  </a:lnTo>
                  <a:lnTo>
                    <a:pt x="19812" y="109524"/>
                  </a:lnTo>
                  <a:lnTo>
                    <a:pt x="29260" y="109524"/>
                  </a:lnTo>
                  <a:lnTo>
                    <a:pt x="29260" y="98996"/>
                  </a:lnTo>
                  <a:close/>
                </a:path>
                <a:path w="475614" h="109855">
                  <a:moveTo>
                    <a:pt x="29260" y="87998"/>
                  </a:moveTo>
                  <a:lnTo>
                    <a:pt x="19812" y="87998"/>
                  </a:lnTo>
                  <a:lnTo>
                    <a:pt x="19812" y="98526"/>
                  </a:lnTo>
                  <a:lnTo>
                    <a:pt x="29260" y="98526"/>
                  </a:lnTo>
                  <a:lnTo>
                    <a:pt x="29260" y="87998"/>
                  </a:lnTo>
                  <a:close/>
                </a:path>
                <a:path w="475614" h="109855">
                  <a:moveTo>
                    <a:pt x="29260" y="55003"/>
                  </a:moveTo>
                  <a:lnTo>
                    <a:pt x="19812" y="55003"/>
                  </a:lnTo>
                  <a:lnTo>
                    <a:pt x="19812" y="65532"/>
                  </a:lnTo>
                  <a:lnTo>
                    <a:pt x="29260" y="65532"/>
                  </a:lnTo>
                  <a:lnTo>
                    <a:pt x="29260" y="55003"/>
                  </a:lnTo>
                  <a:close/>
                </a:path>
                <a:path w="475614" h="109855">
                  <a:moveTo>
                    <a:pt x="29260" y="43992"/>
                  </a:moveTo>
                  <a:lnTo>
                    <a:pt x="19812" y="43992"/>
                  </a:lnTo>
                  <a:lnTo>
                    <a:pt x="19812" y="54521"/>
                  </a:lnTo>
                  <a:lnTo>
                    <a:pt x="29260" y="54521"/>
                  </a:lnTo>
                  <a:lnTo>
                    <a:pt x="29260" y="43992"/>
                  </a:lnTo>
                  <a:close/>
                </a:path>
                <a:path w="475614" h="109855">
                  <a:moveTo>
                    <a:pt x="29260" y="0"/>
                  </a:moveTo>
                  <a:lnTo>
                    <a:pt x="19812" y="0"/>
                  </a:lnTo>
                  <a:lnTo>
                    <a:pt x="19812" y="10528"/>
                  </a:lnTo>
                  <a:lnTo>
                    <a:pt x="29260" y="10528"/>
                  </a:lnTo>
                  <a:lnTo>
                    <a:pt x="29260" y="0"/>
                  </a:lnTo>
                  <a:close/>
                </a:path>
                <a:path w="475614" h="109855">
                  <a:moveTo>
                    <a:pt x="39166" y="98996"/>
                  </a:moveTo>
                  <a:lnTo>
                    <a:pt x="29718" y="98996"/>
                  </a:lnTo>
                  <a:lnTo>
                    <a:pt x="29718" y="109524"/>
                  </a:lnTo>
                  <a:lnTo>
                    <a:pt x="39166" y="109524"/>
                  </a:lnTo>
                  <a:lnTo>
                    <a:pt x="39166" y="98996"/>
                  </a:lnTo>
                  <a:close/>
                </a:path>
                <a:path w="475614" h="109855">
                  <a:moveTo>
                    <a:pt x="39166" y="87998"/>
                  </a:moveTo>
                  <a:lnTo>
                    <a:pt x="29718" y="87998"/>
                  </a:lnTo>
                  <a:lnTo>
                    <a:pt x="29718" y="98526"/>
                  </a:lnTo>
                  <a:lnTo>
                    <a:pt x="39166" y="98526"/>
                  </a:lnTo>
                  <a:lnTo>
                    <a:pt x="39166" y="87998"/>
                  </a:lnTo>
                  <a:close/>
                </a:path>
                <a:path w="475614" h="109855">
                  <a:moveTo>
                    <a:pt x="39166" y="55003"/>
                  </a:moveTo>
                  <a:lnTo>
                    <a:pt x="29718" y="55003"/>
                  </a:lnTo>
                  <a:lnTo>
                    <a:pt x="29718" y="65532"/>
                  </a:lnTo>
                  <a:lnTo>
                    <a:pt x="39166" y="65532"/>
                  </a:lnTo>
                  <a:lnTo>
                    <a:pt x="39166" y="55003"/>
                  </a:lnTo>
                  <a:close/>
                </a:path>
                <a:path w="475614" h="109855">
                  <a:moveTo>
                    <a:pt x="39166" y="43992"/>
                  </a:moveTo>
                  <a:lnTo>
                    <a:pt x="29718" y="43992"/>
                  </a:lnTo>
                  <a:lnTo>
                    <a:pt x="29718" y="54521"/>
                  </a:lnTo>
                  <a:lnTo>
                    <a:pt x="39166" y="54521"/>
                  </a:lnTo>
                  <a:lnTo>
                    <a:pt x="39166" y="43992"/>
                  </a:lnTo>
                  <a:close/>
                </a:path>
                <a:path w="475614" h="109855">
                  <a:moveTo>
                    <a:pt x="39166" y="0"/>
                  </a:moveTo>
                  <a:lnTo>
                    <a:pt x="29718" y="0"/>
                  </a:lnTo>
                  <a:lnTo>
                    <a:pt x="29718" y="10528"/>
                  </a:lnTo>
                  <a:lnTo>
                    <a:pt x="39166" y="10528"/>
                  </a:lnTo>
                  <a:lnTo>
                    <a:pt x="39166" y="0"/>
                  </a:lnTo>
                  <a:close/>
                </a:path>
                <a:path w="475614" h="109855">
                  <a:moveTo>
                    <a:pt x="49072" y="98996"/>
                  </a:moveTo>
                  <a:lnTo>
                    <a:pt x="39624" y="98996"/>
                  </a:lnTo>
                  <a:lnTo>
                    <a:pt x="39624" y="109524"/>
                  </a:lnTo>
                  <a:lnTo>
                    <a:pt x="49072" y="109524"/>
                  </a:lnTo>
                  <a:lnTo>
                    <a:pt x="49072" y="98996"/>
                  </a:lnTo>
                  <a:close/>
                </a:path>
                <a:path w="475614" h="109855">
                  <a:moveTo>
                    <a:pt x="49072" y="87998"/>
                  </a:moveTo>
                  <a:lnTo>
                    <a:pt x="39624" y="87998"/>
                  </a:lnTo>
                  <a:lnTo>
                    <a:pt x="39624" y="98526"/>
                  </a:lnTo>
                  <a:lnTo>
                    <a:pt x="49072" y="98526"/>
                  </a:lnTo>
                  <a:lnTo>
                    <a:pt x="49072" y="87998"/>
                  </a:lnTo>
                  <a:close/>
                </a:path>
                <a:path w="475614" h="109855">
                  <a:moveTo>
                    <a:pt x="49072" y="55003"/>
                  </a:moveTo>
                  <a:lnTo>
                    <a:pt x="39624" y="55003"/>
                  </a:lnTo>
                  <a:lnTo>
                    <a:pt x="39624" y="65532"/>
                  </a:lnTo>
                  <a:lnTo>
                    <a:pt x="49072" y="65532"/>
                  </a:lnTo>
                  <a:lnTo>
                    <a:pt x="49072" y="55003"/>
                  </a:lnTo>
                  <a:close/>
                </a:path>
                <a:path w="475614" h="109855">
                  <a:moveTo>
                    <a:pt x="49072" y="43992"/>
                  </a:moveTo>
                  <a:lnTo>
                    <a:pt x="39624" y="43992"/>
                  </a:lnTo>
                  <a:lnTo>
                    <a:pt x="39624" y="54521"/>
                  </a:lnTo>
                  <a:lnTo>
                    <a:pt x="49072" y="54521"/>
                  </a:lnTo>
                  <a:lnTo>
                    <a:pt x="49072" y="43992"/>
                  </a:lnTo>
                  <a:close/>
                </a:path>
                <a:path w="475614" h="109855">
                  <a:moveTo>
                    <a:pt x="49072" y="0"/>
                  </a:moveTo>
                  <a:lnTo>
                    <a:pt x="39624" y="0"/>
                  </a:lnTo>
                  <a:lnTo>
                    <a:pt x="39624" y="10528"/>
                  </a:lnTo>
                  <a:lnTo>
                    <a:pt x="49072" y="10528"/>
                  </a:lnTo>
                  <a:lnTo>
                    <a:pt x="49072" y="0"/>
                  </a:lnTo>
                  <a:close/>
                </a:path>
                <a:path w="475614" h="109855">
                  <a:moveTo>
                    <a:pt x="58966" y="98996"/>
                  </a:moveTo>
                  <a:lnTo>
                    <a:pt x="49530" y="98996"/>
                  </a:lnTo>
                  <a:lnTo>
                    <a:pt x="49530" y="109524"/>
                  </a:lnTo>
                  <a:lnTo>
                    <a:pt x="58966" y="109524"/>
                  </a:lnTo>
                  <a:lnTo>
                    <a:pt x="58966" y="98996"/>
                  </a:lnTo>
                  <a:close/>
                </a:path>
                <a:path w="475614" h="109855">
                  <a:moveTo>
                    <a:pt x="58966" y="87998"/>
                  </a:moveTo>
                  <a:lnTo>
                    <a:pt x="49530" y="87998"/>
                  </a:lnTo>
                  <a:lnTo>
                    <a:pt x="49530" y="98526"/>
                  </a:lnTo>
                  <a:lnTo>
                    <a:pt x="58966" y="98526"/>
                  </a:lnTo>
                  <a:lnTo>
                    <a:pt x="58966" y="87998"/>
                  </a:lnTo>
                  <a:close/>
                </a:path>
                <a:path w="475614" h="109855">
                  <a:moveTo>
                    <a:pt x="58966" y="55003"/>
                  </a:moveTo>
                  <a:lnTo>
                    <a:pt x="49530" y="55003"/>
                  </a:lnTo>
                  <a:lnTo>
                    <a:pt x="49530" y="65532"/>
                  </a:lnTo>
                  <a:lnTo>
                    <a:pt x="58966" y="65532"/>
                  </a:lnTo>
                  <a:lnTo>
                    <a:pt x="58966" y="55003"/>
                  </a:lnTo>
                  <a:close/>
                </a:path>
                <a:path w="475614" h="109855">
                  <a:moveTo>
                    <a:pt x="58966" y="43992"/>
                  </a:moveTo>
                  <a:lnTo>
                    <a:pt x="49530" y="43992"/>
                  </a:lnTo>
                  <a:lnTo>
                    <a:pt x="49530" y="54521"/>
                  </a:lnTo>
                  <a:lnTo>
                    <a:pt x="58966" y="54521"/>
                  </a:lnTo>
                  <a:lnTo>
                    <a:pt x="58966" y="43992"/>
                  </a:lnTo>
                  <a:close/>
                </a:path>
                <a:path w="475614" h="109855">
                  <a:moveTo>
                    <a:pt x="58966" y="0"/>
                  </a:moveTo>
                  <a:lnTo>
                    <a:pt x="49530" y="0"/>
                  </a:lnTo>
                  <a:lnTo>
                    <a:pt x="49530" y="10528"/>
                  </a:lnTo>
                  <a:lnTo>
                    <a:pt x="58966" y="10528"/>
                  </a:lnTo>
                  <a:lnTo>
                    <a:pt x="58966" y="0"/>
                  </a:lnTo>
                  <a:close/>
                </a:path>
                <a:path w="475614" h="109855">
                  <a:moveTo>
                    <a:pt x="415975" y="98996"/>
                  </a:moveTo>
                  <a:lnTo>
                    <a:pt x="406527" y="98996"/>
                  </a:lnTo>
                  <a:lnTo>
                    <a:pt x="406527" y="109524"/>
                  </a:lnTo>
                  <a:lnTo>
                    <a:pt x="415975" y="109524"/>
                  </a:lnTo>
                  <a:lnTo>
                    <a:pt x="415975" y="98996"/>
                  </a:lnTo>
                  <a:close/>
                </a:path>
                <a:path w="475614" h="109855">
                  <a:moveTo>
                    <a:pt x="415975" y="87998"/>
                  </a:moveTo>
                  <a:lnTo>
                    <a:pt x="406527" y="87998"/>
                  </a:lnTo>
                  <a:lnTo>
                    <a:pt x="406527" y="98526"/>
                  </a:lnTo>
                  <a:lnTo>
                    <a:pt x="415975" y="98526"/>
                  </a:lnTo>
                  <a:lnTo>
                    <a:pt x="415975" y="87998"/>
                  </a:lnTo>
                  <a:close/>
                </a:path>
                <a:path w="475614" h="109855">
                  <a:moveTo>
                    <a:pt x="415975" y="76987"/>
                  </a:moveTo>
                  <a:lnTo>
                    <a:pt x="406527" y="76987"/>
                  </a:lnTo>
                  <a:lnTo>
                    <a:pt x="406527" y="87515"/>
                  </a:lnTo>
                  <a:lnTo>
                    <a:pt x="415975" y="87515"/>
                  </a:lnTo>
                  <a:lnTo>
                    <a:pt x="415975" y="76987"/>
                  </a:lnTo>
                  <a:close/>
                </a:path>
                <a:path w="475614" h="109855">
                  <a:moveTo>
                    <a:pt x="415975" y="66001"/>
                  </a:moveTo>
                  <a:lnTo>
                    <a:pt x="406527" y="66001"/>
                  </a:lnTo>
                  <a:lnTo>
                    <a:pt x="406527" y="76530"/>
                  </a:lnTo>
                  <a:lnTo>
                    <a:pt x="415975" y="76530"/>
                  </a:lnTo>
                  <a:lnTo>
                    <a:pt x="415975" y="66001"/>
                  </a:lnTo>
                  <a:close/>
                </a:path>
                <a:path w="475614" h="109855">
                  <a:moveTo>
                    <a:pt x="415975" y="55003"/>
                  </a:moveTo>
                  <a:lnTo>
                    <a:pt x="406527" y="55003"/>
                  </a:lnTo>
                  <a:lnTo>
                    <a:pt x="406527" y="65532"/>
                  </a:lnTo>
                  <a:lnTo>
                    <a:pt x="415975" y="65532"/>
                  </a:lnTo>
                  <a:lnTo>
                    <a:pt x="415975" y="55003"/>
                  </a:lnTo>
                  <a:close/>
                </a:path>
                <a:path w="475614" h="109855">
                  <a:moveTo>
                    <a:pt x="425894" y="98996"/>
                  </a:moveTo>
                  <a:lnTo>
                    <a:pt x="416433" y="98996"/>
                  </a:lnTo>
                  <a:lnTo>
                    <a:pt x="416433" y="109524"/>
                  </a:lnTo>
                  <a:lnTo>
                    <a:pt x="425894" y="109524"/>
                  </a:lnTo>
                  <a:lnTo>
                    <a:pt x="425894" y="98996"/>
                  </a:lnTo>
                  <a:close/>
                </a:path>
                <a:path w="475614" h="109855">
                  <a:moveTo>
                    <a:pt x="425894" y="87998"/>
                  </a:moveTo>
                  <a:lnTo>
                    <a:pt x="416433" y="87998"/>
                  </a:lnTo>
                  <a:lnTo>
                    <a:pt x="416433" y="98526"/>
                  </a:lnTo>
                  <a:lnTo>
                    <a:pt x="425894" y="98526"/>
                  </a:lnTo>
                  <a:lnTo>
                    <a:pt x="425894" y="87998"/>
                  </a:lnTo>
                  <a:close/>
                </a:path>
                <a:path w="475614" h="109855">
                  <a:moveTo>
                    <a:pt x="425894" y="11010"/>
                  </a:moveTo>
                  <a:lnTo>
                    <a:pt x="416433" y="11010"/>
                  </a:lnTo>
                  <a:lnTo>
                    <a:pt x="416433" y="21539"/>
                  </a:lnTo>
                  <a:lnTo>
                    <a:pt x="425894" y="21539"/>
                  </a:lnTo>
                  <a:lnTo>
                    <a:pt x="425894" y="11010"/>
                  </a:lnTo>
                  <a:close/>
                </a:path>
                <a:path w="475614" h="109855">
                  <a:moveTo>
                    <a:pt x="425894" y="0"/>
                  </a:moveTo>
                  <a:lnTo>
                    <a:pt x="416433" y="0"/>
                  </a:lnTo>
                  <a:lnTo>
                    <a:pt x="416433" y="10528"/>
                  </a:lnTo>
                  <a:lnTo>
                    <a:pt x="425894" y="10528"/>
                  </a:lnTo>
                  <a:lnTo>
                    <a:pt x="425894" y="0"/>
                  </a:lnTo>
                  <a:close/>
                </a:path>
                <a:path w="475614" h="109855">
                  <a:moveTo>
                    <a:pt x="435787" y="98996"/>
                  </a:moveTo>
                  <a:lnTo>
                    <a:pt x="426339" y="98996"/>
                  </a:lnTo>
                  <a:lnTo>
                    <a:pt x="426339" y="109524"/>
                  </a:lnTo>
                  <a:lnTo>
                    <a:pt x="435787" y="109524"/>
                  </a:lnTo>
                  <a:lnTo>
                    <a:pt x="435787" y="98996"/>
                  </a:lnTo>
                  <a:close/>
                </a:path>
                <a:path w="475614" h="109855">
                  <a:moveTo>
                    <a:pt x="435787" y="87998"/>
                  </a:moveTo>
                  <a:lnTo>
                    <a:pt x="426339" y="87998"/>
                  </a:lnTo>
                  <a:lnTo>
                    <a:pt x="426339" y="98526"/>
                  </a:lnTo>
                  <a:lnTo>
                    <a:pt x="435787" y="98526"/>
                  </a:lnTo>
                  <a:lnTo>
                    <a:pt x="435787" y="87998"/>
                  </a:lnTo>
                  <a:close/>
                </a:path>
                <a:path w="475614" h="109855">
                  <a:moveTo>
                    <a:pt x="435787" y="11010"/>
                  </a:moveTo>
                  <a:lnTo>
                    <a:pt x="426339" y="11010"/>
                  </a:lnTo>
                  <a:lnTo>
                    <a:pt x="426339" y="21539"/>
                  </a:lnTo>
                  <a:lnTo>
                    <a:pt x="435787" y="21539"/>
                  </a:lnTo>
                  <a:lnTo>
                    <a:pt x="435787" y="11010"/>
                  </a:lnTo>
                  <a:close/>
                </a:path>
                <a:path w="475614" h="109855">
                  <a:moveTo>
                    <a:pt x="435787" y="0"/>
                  </a:moveTo>
                  <a:lnTo>
                    <a:pt x="426339" y="0"/>
                  </a:lnTo>
                  <a:lnTo>
                    <a:pt x="426339" y="10528"/>
                  </a:lnTo>
                  <a:lnTo>
                    <a:pt x="435787" y="10528"/>
                  </a:lnTo>
                  <a:lnTo>
                    <a:pt x="435787" y="0"/>
                  </a:lnTo>
                  <a:close/>
                </a:path>
                <a:path w="475614" h="109855">
                  <a:moveTo>
                    <a:pt x="445693" y="98996"/>
                  </a:moveTo>
                  <a:lnTo>
                    <a:pt x="436245" y="98996"/>
                  </a:lnTo>
                  <a:lnTo>
                    <a:pt x="436245" y="109524"/>
                  </a:lnTo>
                  <a:lnTo>
                    <a:pt x="445693" y="109524"/>
                  </a:lnTo>
                  <a:lnTo>
                    <a:pt x="445693" y="98996"/>
                  </a:lnTo>
                  <a:close/>
                </a:path>
                <a:path w="475614" h="109855">
                  <a:moveTo>
                    <a:pt x="445693" y="87998"/>
                  </a:moveTo>
                  <a:lnTo>
                    <a:pt x="436245" y="87998"/>
                  </a:lnTo>
                  <a:lnTo>
                    <a:pt x="436245" y="98526"/>
                  </a:lnTo>
                  <a:lnTo>
                    <a:pt x="445693" y="98526"/>
                  </a:lnTo>
                  <a:lnTo>
                    <a:pt x="445693" y="87998"/>
                  </a:lnTo>
                  <a:close/>
                </a:path>
                <a:path w="475614" h="109855">
                  <a:moveTo>
                    <a:pt x="445693" y="11010"/>
                  </a:moveTo>
                  <a:lnTo>
                    <a:pt x="436245" y="11010"/>
                  </a:lnTo>
                  <a:lnTo>
                    <a:pt x="436245" y="21539"/>
                  </a:lnTo>
                  <a:lnTo>
                    <a:pt x="445693" y="21539"/>
                  </a:lnTo>
                  <a:lnTo>
                    <a:pt x="445693" y="11010"/>
                  </a:lnTo>
                  <a:close/>
                </a:path>
                <a:path w="475614" h="109855">
                  <a:moveTo>
                    <a:pt x="445693" y="0"/>
                  </a:moveTo>
                  <a:lnTo>
                    <a:pt x="436245" y="0"/>
                  </a:lnTo>
                  <a:lnTo>
                    <a:pt x="436245" y="10528"/>
                  </a:lnTo>
                  <a:lnTo>
                    <a:pt x="445693" y="10528"/>
                  </a:lnTo>
                  <a:lnTo>
                    <a:pt x="445693" y="0"/>
                  </a:lnTo>
                  <a:close/>
                </a:path>
                <a:path w="475614" h="109855">
                  <a:moveTo>
                    <a:pt x="455599" y="98996"/>
                  </a:moveTo>
                  <a:lnTo>
                    <a:pt x="446151" y="98996"/>
                  </a:lnTo>
                  <a:lnTo>
                    <a:pt x="446151" y="109524"/>
                  </a:lnTo>
                  <a:lnTo>
                    <a:pt x="455599" y="109524"/>
                  </a:lnTo>
                  <a:lnTo>
                    <a:pt x="455599" y="98996"/>
                  </a:lnTo>
                  <a:close/>
                </a:path>
                <a:path w="475614" h="109855">
                  <a:moveTo>
                    <a:pt x="455599" y="87998"/>
                  </a:moveTo>
                  <a:lnTo>
                    <a:pt x="446151" y="87998"/>
                  </a:lnTo>
                  <a:lnTo>
                    <a:pt x="446151" y="98526"/>
                  </a:lnTo>
                  <a:lnTo>
                    <a:pt x="455599" y="98526"/>
                  </a:lnTo>
                  <a:lnTo>
                    <a:pt x="455599" y="87998"/>
                  </a:lnTo>
                  <a:close/>
                </a:path>
                <a:path w="475614" h="109855">
                  <a:moveTo>
                    <a:pt x="455599" y="11010"/>
                  </a:moveTo>
                  <a:lnTo>
                    <a:pt x="446151" y="11010"/>
                  </a:lnTo>
                  <a:lnTo>
                    <a:pt x="446151" y="21539"/>
                  </a:lnTo>
                  <a:lnTo>
                    <a:pt x="455599" y="21539"/>
                  </a:lnTo>
                  <a:lnTo>
                    <a:pt x="455599" y="11010"/>
                  </a:lnTo>
                  <a:close/>
                </a:path>
                <a:path w="475614" h="109855">
                  <a:moveTo>
                    <a:pt x="455599" y="0"/>
                  </a:moveTo>
                  <a:lnTo>
                    <a:pt x="446151" y="0"/>
                  </a:lnTo>
                  <a:lnTo>
                    <a:pt x="446151" y="10528"/>
                  </a:lnTo>
                  <a:lnTo>
                    <a:pt x="455599" y="10528"/>
                  </a:lnTo>
                  <a:lnTo>
                    <a:pt x="455599" y="0"/>
                  </a:lnTo>
                  <a:close/>
                </a:path>
                <a:path w="475614" h="109855">
                  <a:moveTo>
                    <a:pt x="465505" y="98996"/>
                  </a:moveTo>
                  <a:lnTo>
                    <a:pt x="456057" y="98996"/>
                  </a:lnTo>
                  <a:lnTo>
                    <a:pt x="456057" y="109524"/>
                  </a:lnTo>
                  <a:lnTo>
                    <a:pt x="465505" y="109524"/>
                  </a:lnTo>
                  <a:lnTo>
                    <a:pt x="465505" y="98996"/>
                  </a:lnTo>
                  <a:close/>
                </a:path>
                <a:path w="475614" h="109855">
                  <a:moveTo>
                    <a:pt x="465505" y="87998"/>
                  </a:moveTo>
                  <a:lnTo>
                    <a:pt x="456057" y="87998"/>
                  </a:lnTo>
                  <a:lnTo>
                    <a:pt x="456057" y="98526"/>
                  </a:lnTo>
                  <a:lnTo>
                    <a:pt x="465505" y="98526"/>
                  </a:lnTo>
                  <a:lnTo>
                    <a:pt x="465505" y="87998"/>
                  </a:lnTo>
                  <a:close/>
                </a:path>
                <a:path w="475614" h="109855">
                  <a:moveTo>
                    <a:pt x="465505" y="77012"/>
                  </a:moveTo>
                  <a:lnTo>
                    <a:pt x="456057" y="77012"/>
                  </a:lnTo>
                  <a:lnTo>
                    <a:pt x="456057" y="87528"/>
                  </a:lnTo>
                  <a:lnTo>
                    <a:pt x="465505" y="87528"/>
                  </a:lnTo>
                  <a:lnTo>
                    <a:pt x="465505" y="77012"/>
                  </a:lnTo>
                  <a:close/>
                </a:path>
                <a:path w="475614" h="109855">
                  <a:moveTo>
                    <a:pt x="465505" y="22009"/>
                  </a:moveTo>
                  <a:lnTo>
                    <a:pt x="456057" y="22009"/>
                  </a:lnTo>
                  <a:lnTo>
                    <a:pt x="456057" y="32524"/>
                  </a:lnTo>
                  <a:lnTo>
                    <a:pt x="465505" y="32524"/>
                  </a:lnTo>
                  <a:lnTo>
                    <a:pt x="465505" y="22009"/>
                  </a:lnTo>
                  <a:close/>
                </a:path>
                <a:path w="475614" h="109855">
                  <a:moveTo>
                    <a:pt x="465505" y="11010"/>
                  </a:moveTo>
                  <a:lnTo>
                    <a:pt x="456057" y="11010"/>
                  </a:lnTo>
                  <a:lnTo>
                    <a:pt x="456057" y="21539"/>
                  </a:lnTo>
                  <a:lnTo>
                    <a:pt x="465505" y="21539"/>
                  </a:lnTo>
                  <a:lnTo>
                    <a:pt x="465505" y="11010"/>
                  </a:lnTo>
                  <a:close/>
                </a:path>
                <a:path w="475614" h="109855">
                  <a:moveTo>
                    <a:pt x="465505" y="0"/>
                  </a:moveTo>
                  <a:lnTo>
                    <a:pt x="456057" y="0"/>
                  </a:lnTo>
                  <a:lnTo>
                    <a:pt x="456057" y="10528"/>
                  </a:lnTo>
                  <a:lnTo>
                    <a:pt x="465505" y="10528"/>
                  </a:lnTo>
                  <a:lnTo>
                    <a:pt x="465505" y="0"/>
                  </a:lnTo>
                  <a:close/>
                </a:path>
                <a:path w="475614" h="109855">
                  <a:moveTo>
                    <a:pt x="475411" y="87998"/>
                  </a:moveTo>
                  <a:lnTo>
                    <a:pt x="465963" y="87998"/>
                  </a:lnTo>
                  <a:lnTo>
                    <a:pt x="465963" y="98526"/>
                  </a:lnTo>
                  <a:lnTo>
                    <a:pt x="475411" y="98526"/>
                  </a:lnTo>
                  <a:lnTo>
                    <a:pt x="475411" y="87998"/>
                  </a:lnTo>
                  <a:close/>
                </a:path>
                <a:path w="475614" h="109855">
                  <a:moveTo>
                    <a:pt x="475411" y="77012"/>
                  </a:moveTo>
                  <a:lnTo>
                    <a:pt x="465963" y="77012"/>
                  </a:lnTo>
                  <a:lnTo>
                    <a:pt x="465963" y="87528"/>
                  </a:lnTo>
                  <a:lnTo>
                    <a:pt x="475411" y="87528"/>
                  </a:lnTo>
                  <a:lnTo>
                    <a:pt x="475411" y="77012"/>
                  </a:lnTo>
                  <a:close/>
                </a:path>
                <a:path w="475614" h="109855">
                  <a:moveTo>
                    <a:pt x="475411" y="22009"/>
                  </a:moveTo>
                  <a:lnTo>
                    <a:pt x="465963" y="22009"/>
                  </a:lnTo>
                  <a:lnTo>
                    <a:pt x="465963" y="32524"/>
                  </a:lnTo>
                  <a:lnTo>
                    <a:pt x="475411" y="32524"/>
                  </a:lnTo>
                  <a:lnTo>
                    <a:pt x="475411" y="22009"/>
                  </a:lnTo>
                  <a:close/>
                </a:path>
                <a:path w="475614" h="109855">
                  <a:moveTo>
                    <a:pt x="475411" y="11010"/>
                  </a:moveTo>
                  <a:lnTo>
                    <a:pt x="465963" y="11010"/>
                  </a:lnTo>
                  <a:lnTo>
                    <a:pt x="465963" y="21539"/>
                  </a:lnTo>
                  <a:lnTo>
                    <a:pt x="475411" y="21539"/>
                  </a:lnTo>
                  <a:lnTo>
                    <a:pt x="475411" y="11010"/>
                  </a:lnTo>
                  <a:close/>
                </a:path>
              </a:pathLst>
            </a:custGeom>
            <a:solidFill>
              <a:srgbClr val="221F1F"/>
            </a:solidFill>
          </p:spPr>
          <p:txBody>
            <a:bodyPr wrap="square" lIns="0" tIns="0" rIns="0" bIns="0" rtlCol="0"/>
            <a:lstStyle/>
            <a:p>
              <a:endParaRPr/>
            </a:p>
          </p:txBody>
        </p:sp>
        <p:sp>
          <p:nvSpPr>
            <p:cNvPr id="1153" name="object 1153"/>
            <p:cNvSpPr/>
            <p:nvPr/>
          </p:nvSpPr>
          <p:spPr>
            <a:xfrm>
              <a:off x="1432306" y="2697340"/>
              <a:ext cx="604520" cy="109855"/>
            </a:xfrm>
            <a:custGeom>
              <a:avLst/>
              <a:gdLst/>
              <a:ahLst/>
              <a:cxnLst/>
              <a:rect l="l" t="t" r="r" b="b"/>
              <a:pathLst>
                <a:path w="604519" h="109855">
                  <a:moveTo>
                    <a:pt x="9461" y="98996"/>
                  </a:moveTo>
                  <a:lnTo>
                    <a:pt x="0" y="98996"/>
                  </a:lnTo>
                  <a:lnTo>
                    <a:pt x="0" y="109524"/>
                  </a:lnTo>
                  <a:lnTo>
                    <a:pt x="9461" y="109524"/>
                  </a:lnTo>
                  <a:lnTo>
                    <a:pt x="9461" y="98996"/>
                  </a:lnTo>
                  <a:close/>
                </a:path>
                <a:path w="604519" h="109855">
                  <a:moveTo>
                    <a:pt x="9461" y="87998"/>
                  </a:moveTo>
                  <a:lnTo>
                    <a:pt x="0" y="87998"/>
                  </a:lnTo>
                  <a:lnTo>
                    <a:pt x="0" y="98526"/>
                  </a:lnTo>
                  <a:lnTo>
                    <a:pt x="9461" y="98526"/>
                  </a:lnTo>
                  <a:lnTo>
                    <a:pt x="9461" y="87998"/>
                  </a:lnTo>
                  <a:close/>
                </a:path>
                <a:path w="604519" h="109855">
                  <a:moveTo>
                    <a:pt x="9461" y="43992"/>
                  </a:moveTo>
                  <a:lnTo>
                    <a:pt x="0" y="43992"/>
                  </a:lnTo>
                  <a:lnTo>
                    <a:pt x="0" y="54521"/>
                  </a:lnTo>
                  <a:lnTo>
                    <a:pt x="9461" y="54521"/>
                  </a:lnTo>
                  <a:lnTo>
                    <a:pt x="9461" y="43992"/>
                  </a:lnTo>
                  <a:close/>
                </a:path>
                <a:path w="604519" h="109855">
                  <a:moveTo>
                    <a:pt x="9461" y="33007"/>
                  </a:moveTo>
                  <a:lnTo>
                    <a:pt x="0" y="33007"/>
                  </a:lnTo>
                  <a:lnTo>
                    <a:pt x="0" y="43535"/>
                  </a:lnTo>
                  <a:lnTo>
                    <a:pt x="9461" y="43535"/>
                  </a:lnTo>
                  <a:lnTo>
                    <a:pt x="9461" y="33007"/>
                  </a:lnTo>
                  <a:close/>
                </a:path>
                <a:path w="604519" h="109855">
                  <a:moveTo>
                    <a:pt x="9461" y="22009"/>
                  </a:moveTo>
                  <a:lnTo>
                    <a:pt x="0" y="22009"/>
                  </a:lnTo>
                  <a:lnTo>
                    <a:pt x="0" y="32524"/>
                  </a:lnTo>
                  <a:lnTo>
                    <a:pt x="9461" y="32524"/>
                  </a:lnTo>
                  <a:lnTo>
                    <a:pt x="9461" y="22009"/>
                  </a:lnTo>
                  <a:close/>
                </a:path>
                <a:path w="604519" h="109855">
                  <a:moveTo>
                    <a:pt x="9461" y="11010"/>
                  </a:moveTo>
                  <a:lnTo>
                    <a:pt x="0" y="11010"/>
                  </a:lnTo>
                  <a:lnTo>
                    <a:pt x="0" y="21539"/>
                  </a:lnTo>
                  <a:lnTo>
                    <a:pt x="9461" y="21539"/>
                  </a:lnTo>
                  <a:lnTo>
                    <a:pt x="9461" y="11010"/>
                  </a:lnTo>
                  <a:close/>
                </a:path>
                <a:path w="604519" h="109855">
                  <a:moveTo>
                    <a:pt x="19354" y="98996"/>
                  </a:moveTo>
                  <a:lnTo>
                    <a:pt x="9906" y="98996"/>
                  </a:lnTo>
                  <a:lnTo>
                    <a:pt x="9906" y="109524"/>
                  </a:lnTo>
                  <a:lnTo>
                    <a:pt x="19354" y="109524"/>
                  </a:lnTo>
                  <a:lnTo>
                    <a:pt x="19354" y="98996"/>
                  </a:lnTo>
                  <a:close/>
                </a:path>
                <a:path w="604519" h="109855">
                  <a:moveTo>
                    <a:pt x="19354" y="87998"/>
                  </a:moveTo>
                  <a:lnTo>
                    <a:pt x="9906" y="87998"/>
                  </a:lnTo>
                  <a:lnTo>
                    <a:pt x="9906" y="98526"/>
                  </a:lnTo>
                  <a:lnTo>
                    <a:pt x="19354" y="98526"/>
                  </a:lnTo>
                  <a:lnTo>
                    <a:pt x="19354" y="87998"/>
                  </a:lnTo>
                  <a:close/>
                </a:path>
                <a:path w="604519" h="109855">
                  <a:moveTo>
                    <a:pt x="19354" y="55003"/>
                  </a:moveTo>
                  <a:lnTo>
                    <a:pt x="9906" y="55003"/>
                  </a:lnTo>
                  <a:lnTo>
                    <a:pt x="9906" y="65532"/>
                  </a:lnTo>
                  <a:lnTo>
                    <a:pt x="19354" y="65532"/>
                  </a:lnTo>
                  <a:lnTo>
                    <a:pt x="19354" y="55003"/>
                  </a:lnTo>
                  <a:close/>
                </a:path>
                <a:path w="604519" h="109855">
                  <a:moveTo>
                    <a:pt x="19354" y="43992"/>
                  </a:moveTo>
                  <a:lnTo>
                    <a:pt x="9906" y="43992"/>
                  </a:lnTo>
                  <a:lnTo>
                    <a:pt x="9906" y="54521"/>
                  </a:lnTo>
                  <a:lnTo>
                    <a:pt x="19354" y="54521"/>
                  </a:lnTo>
                  <a:lnTo>
                    <a:pt x="19354" y="43992"/>
                  </a:lnTo>
                  <a:close/>
                </a:path>
                <a:path w="604519" h="109855">
                  <a:moveTo>
                    <a:pt x="19354" y="33007"/>
                  </a:moveTo>
                  <a:lnTo>
                    <a:pt x="9906" y="33007"/>
                  </a:lnTo>
                  <a:lnTo>
                    <a:pt x="9906" y="43535"/>
                  </a:lnTo>
                  <a:lnTo>
                    <a:pt x="19354" y="43535"/>
                  </a:lnTo>
                  <a:lnTo>
                    <a:pt x="19354" y="33007"/>
                  </a:lnTo>
                  <a:close/>
                </a:path>
                <a:path w="604519" h="109855">
                  <a:moveTo>
                    <a:pt x="19354" y="22009"/>
                  </a:moveTo>
                  <a:lnTo>
                    <a:pt x="9906" y="22009"/>
                  </a:lnTo>
                  <a:lnTo>
                    <a:pt x="9906" y="32524"/>
                  </a:lnTo>
                  <a:lnTo>
                    <a:pt x="19354" y="32524"/>
                  </a:lnTo>
                  <a:lnTo>
                    <a:pt x="19354" y="22009"/>
                  </a:lnTo>
                  <a:close/>
                </a:path>
                <a:path w="604519" h="109855">
                  <a:moveTo>
                    <a:pt x="19354" y="11010"/>
                  </a:moveTo>
                  <a:lnTo>
                    <a:pt x="9906" y="11010"/>
                  </a:lnTo>
                  <a:lnTo>
                    <a:pt x="9906" y="21539"/>
                  </a:lnTo>
                  <a:lnTo>
                    <a:pt x="19354" y="21539"/>
                  </a:lnTo>
                  <a:lnTo>
                    <a:pt x="19354" y="11010"/>
                  </a:lnTo>
                  <a:close/>
                </a:path>
                <a:path w="604519" h="109855">
                  <a:moveTo>
                    <a:pt x="19354" y="0"/>
                  </a:moveTo>
                  <a:lnTo>
                    <a:pt x="9906" y="0"/>
                  </a:lnTo>
                  <a:lnTo>
                    <a:pt x="9906" y="10528"/>
                  </a:lnTo>
                  <a:lnTo>
                    <a:pt x="19354" y="10528"/>
                  </a:lnTo>
                  <a:lnTo>
                    <a:pt x="19354" y="0"/>
                  </a:lnTo>
                  <a:close/>
                </a:path>
                <a:path w="604519" h="109855">
                  <a:moveTo>
                    <a:pt x="29260" y="98996"/>
                  </a:moveTo>
                  <a:lnTo>
                    <a:pt x="19812" y="98996"/>
                  </a:lnTo>
                  <a:lnTo>
                    <a:pt x="19812" y="109524"/>
                  </a:lnTo>
                  <a:lnTo>
                    <a:pt x="29260" y="109524"/>
                  </a:lnTo>
                  <a:lnTo>
                    <a:pt x="29260" y="98996"/>
                  </a:lnTo>
                  <a:close/>
                </a:path>
                <a:path w="604519" h="109855">
                  <a:moveTo>
                    <a:pt x="29260" y="87998"/>
                  </a:moveTo>
                  <a:lnTo>
                    <a:pt x="19812" y="87998"/>
                  </a:lnTo>
                  <a:lnTo>
                    <a:pt x="19812" y="98526"/>
                  </a:lnTo>
                  <a:lnTo>
                    <a:pt x="29260" y="98526"/>
                  </a:lnTo>
                  <a:lnTo>
                    <a:pt x="29260" y="87998"/>
                  </a:lnTo>
                  <a:close/>
                </a:path>
                <a:path w="604519" h="109855">
                  <a:moveTo>
                    <a:pt x="29260" y="55003"/>
                  </a:moveTo>
                  <a:lnTo>
                    <a:pt x="19812" y="55003"/>
                  </a:lnTo>
                  <a:lnTo>
                    <a:pt x="19812" y="65532"/>
                  </a:lnTo>
                  <a:lnTo>
                    <a:pt x="29260" y="65532"/>
                  </a:lnTo>
                  <a:lnTo>
                    <a:pt x="29260" y="55003"/>
                  </a:lnTo>
                  <a:close/>
                </a:path>
                <a:path w="604519" h="109855">
                  <a:moveTo>
                    <a:pt x="29260" y="43992"/>
                  </a:moveTo>
                  <a:lnTo>
                    <a:pt x="19812" y="43992"/>
                  </a:lnTo>
                  <a:lnTo>
                    <a:pt x="19812" y="54521"/>
                  </a:lnTo>
                  <a:lnTo>
                    <a:pt x="29260" y="54521"/>
                  </a:lnTo>
                  <a:lnTo>
                    <a:pt x="29260" y="43992"/>
                  </a:lnTo>
                  <a:close/>
                </a:path>
                <a:path w="604519" h="109855">
                  <a:moveTo>
                    <a:pt x="29260" y="11010"/>
                  </a:moveTo>
                  <a:lnTo>
                    <a:pt x="19812" y="11010"/>
                  </a:lnTo>
                  <a:lnTo>
                    <a:pt x="19812" y="21539"/>
                  </a:lnTo>
                  <a:lnTo>
                    <a:pt x="29260" y="21539"/>
                  </a:lnTo>
                  <a:lnTo>
                    <a:pt x="29260" y="11010"/>
                  </a:lnTo>
                  <a:close/>
                </a:path>
                <a:path w="604519" h="109855">
                  <a:moveTo>
                    <a:pt x="29260" y="0"/>
                  </a:moveTo>
                  <a:lnTo>
                    <a:pt x="19812" y="0"/>
                  </a:lnTo>
                  <a:lnTo>
                    <a:pt x="19812" y="10528"/>
                  </a:lnTo>
                  <a:lnTo>
                    <a:pt x="29260" y="10528"/>
                  </a:lnTo>
                  <a:lnTo>
                    <a:pt x="29260" y="0"/>
                  </a:lnTo>
                  <a:close/>
                </a:path>
                <a:path w="604519" h="109855">
                  <a:moveTo>
                    <a:pt x="39166" y="98996"/>
                  </a:moveTo>
                  <a:lnTo>
                    <a:pt x="29718" y="98996"/>
                  </a:lnTo>
                  <a:lnTo>
                    <a:pt x="29718" y="109524"/>
                  </a:lnTo>
                  <a:lnTo>
                    <a:pt x="39166" y="109524"/>
                  </a:lnTo>
                  <a:lnTo>
                    <a:pt x="39166" y="98996"/>
                  </a:lnTo>
                  <a:close/>
                </a:path>
                <a:path w="604519" h="109855">
                  <a:moveTo>
                    <a:pt x="39166" y="87998"/>
                  </a:moveTo>
                  <a:lnTo>
                    <a:pt x="29718" y="87998"/>
                  </a:lnTo>
                  <a:lnTo>
                    <a:pt x="29718" y="98526"/>
                  </a:lnTo>
                  <a:lnTo>
                    <a:pt x="39166" y="98526"/>
                  </a:lnTo>
                  <a:lnTo>
                    <a:pt x="39166" y="87998"/>
                  </a:lnTo>
                  <a:close/>
                </a:path>
                <a:path w="604519" h="109855">
                  <a:moveTo>
                    <a:pt x="39166" y="55003"/>
                  </a:moveTo>
                  <a:lnTo>
                    <a:pt x="29718" y="55003"/>
                  </a:lnTo>
                  <a:lnTo>
                    <a:pt x="29718" y="65532"/>
                  </a:lnTo>
                  <a:lnTo>
                    <a:pt x="39166" y="65532"/>
                  </a:lnTo>
                  <a:lnTo>
                    <a:pt x="39166" y="55003"/>
                  </a:lnTo>
                  <a:close/>
                </a:path>
                <a:path w="604519" h="109855">
                  <a:moveTo>
                    <a:pt x="39166" y="43992"/>
                  </a:moveTo>
                  <a:lnTo>
                    <a:pt x="29718" y="43992"/>
                  </a:lnTo>
                  <a:lnTo>
                    <a:pt x="29718" y="54521"/>
                  </a:lnTo>
                  <a:lnTo>
                    <a:pt x="39166" y="54521"/>
                  </a:lnTo>
                  <a:lnTo>
                    <a:pt x="39166" y="43992"/>
                  </a:lnTo>
                  <a:close/>
                </a:path>
                <a:path w="604519" h="109855">
                  <a:moveTo>
                    <a:pt x="39166" y="11010"/>
                  </a:moveTo>
                  <a:lnTo>
                    <a:pt x="29718" y="11010"/>
                  </a:lnTo>
                  <a:lnTo>
                    <a:pt x="29718" y="21539"/>
                  </a:lnTo>
                  <a:lnTo>
                    <a:pt x="39166" y="21539"/>
                  </a:lnTo>
                  <a:lnTo>
                    <a:pt x="39166" y="11010"/>
                  </a:lnTo>
                  <a:close/>
                </a:path>
                <a:path w="604519" h="109855">
                  <a:moveTo>
                    <a:pt x="39166" y="0"/>
                  </a:moveTo>
                  <a:lnTo>
                    <a:pt x="29718" y="0"/>
                  </a:lnTo>
                  <a:lnTo>
                    <a:pt x="29718" y="10528"/>
                  </a:lnTo>
                  <a:lnTo>
                    <a:pt x="39166" y="10528"/>
                  </a:lnTo>
                  <a:lnTo>
                    <a:pt x="39166" y="0"/>
                  </a:lnTo>
                  <a:close/>
                </a:path>
                <a:path w="604519" h="109855">
                  <a:moveTo>
                    <a:pt x="49072" y="98996"/>
                  </a:moveTo>
                  <a:lnTo>
                    <a:pt x="39624" y="98996"/>
                  </a:lnTo>
                  <a:lnTo>
                    <a:pt x="39624" y="109524"/>
                  </a:lnTo>
                  <a:lnTo>
                    <a:pt x="49072" y="109524"/>
                  </a:lnTo>
                  <a:lnTo>
                    <a:pt x="49072" y="98996"/>
                  </a:lnTo>
                  <a:close/>
                </a:path>
                <a:path w="604519" h="109855">
                  <a:moveTo>
                    <a:pt x="49072" y="87998"/>
                  </a:moveTo>
                  <a:lnTo>
                    <a:pt x="39624" y="87998"/>
                  </a:lnTo>
                  <a:lnTo>
                    <a:pt x="39624" y="98526"/>
                  </a:lnTo>
                  <a:lnTo>
                    <a:pt x="49072" y="98526"/>
                  </a:lnTo>
                  <a:lnTo>
                    <a:pt x="49072" y="87998"/>
                  </a:lnTo>
                  <a:close/>
                </a:path>
                <a:path w="604519" h="109855">
                  <a:moveTo>
                    <a:pt x="49072" y="55003"/>
                  </a:moveTo>
                  <a:lnTo>
                    <a:pt x="39624" y="55003"/>
                  </a:lnTo>
                  <a:lnTo>
                    <a:pt x="39624" y="65532"/>
                  </a:lnTo>
                  <a:lnTo>
                    <a:pt x="49072" y="65532"/>
                  </a:lnTo>
                  <a:lnTo>
                    <a:pt x="49072" y="55003"/>
                  </a:lnTo>
                  <a:close/>
                </a:path>
                <a:path w="604519" h="109855">
                  <a:moveTo>
                    <a:pt x="49072" y="43992"/>
                  </a:moveTo>
                  <a:lnTo>
                    <a:pt x="39624" y="43992"/>
                  </a:lnTo>
                  <a:lnTo>
                    <a:pt x="39624" y="54521"/>
                  </a:lnTo>
                  <a:lnTo>
                    <a:pt x="49072" y="54521"/>
                  </a:lnTo>
                  <a:lnTo>
                    <a:pt x="49072" y="43992"/>
                  </a:lnTo>
                  <a:close/>
                </a:path>
                <a:path w="604519" h="109855">
                  <a:moveTo>
                    <a:pt x="49072" y="11010"/>
                  </a:moveTo>
                  <a:lnTo>
                    <a:pt x="39624" y="11010"/>
                  </a:lnTo>
                  <a:lnTo>
                    <a:pt x="39624" y="21539"/>
                  </a:lnTo>
                  <a:lnTo>
                    <a:pt x="49072" y="21539"/>
                  </a:lnTo>
                  <a:lnTo>
                    <a:pt x="49072" y="11010"/>
                  </a:lnTo>
                  <a:close/>
                </a:path>
                <a:path w="604519" h="109855">
                  <a:moveTo>
                    <a:pt x="49072" y="0"/>
                  </a:moveTo>
                  <a:lnTo>
                    <a:pt x="39624" y="0"/>
                  </a:lnTo>
                  <a:lnTo>
                    <a:pt x="39624" y="10528"/>
                  </a:lnTo>
                  <a:lnTo>
                    <a:pt x="49072" y="10528"/>
                  </a:lnTo>
                  <a:lnTo>
                    <a:pt x="49072" y="0"/>
                  </a:lnTo>
                  <a:close/>
                </a:path>
                <a:path w="604519" h="109855">
                  <a:moveTo>
                    <a:pt x="58978" y="98996"/>
                  </a:moveTo>
                  <a:lnTo>
                    <a:pt x="49530" y="98996"/>
                  </a:lnTo>
                  <a:lnTo>
                    <a:pt x="49530" y="109524"/>
                  </a:lnTo>
                  <a:lnTo>
                    <a:pt x="58978" y="109524"/>
                  </a:lnTo>
                  <a:lnTo>
                    <a:pt x="58978" y="98996"/>
                  </a:lnTo>
                  <a:close/>
                </a:path>
                <a:path w="604519" h="109855">
                  <a:moveTo>
                    <a:pt x="58978" y="87998"/>
                  </a:moveTo>
                  <a:lnTo>
                    <a:pt x="49530" y="87998"/>
                  </a:lnTo>
                  <a:lnTo>
                    <a:pt x="49530" y="98526"/>
                  </a:lnTo>
                  <a:lnTo>
                    <a:pt x="58978" y="98526"/>
                  </a:lnTo>
                  <a:lnTo>
                    <a:pt x="58978" y="87998"/>
                  </a:lnTo>
                  <a:close/>
                </a:path>
                <a:path w="604519" h="109855">
                  <a:moveTo>
                    <a:pt x="58978" y="55003"/>
                  </a:moveTo>
                  <a:lnTo>
                    <a:pt x="49530" y="55003"/>
                  </a:lnTo>
                  <a:lnTo>
                    <a:pt x="49530" y="65532"/>
                  </a:lnTo>
                  <a:lnTo>
                    <a:pt x="58978" y="65532"/>
                  </a:lnTo>
                  <a:lnTo>
                    <a:pt x="58978" y="55003"/>
                  </a:lnTo>
                  <a:close/>
                </a:path>
                <a:path w="604519" h="109855">
                  <a:moveTo>
                    <a:pt x="58978" y="43992"/>
                  </a:moveTo>
                  <a:lnTo>
                    <a:pt x="49530" y="43992"/>
                  </a:lnTo>
                  <a:lnTo>
                    <a:pt x="49530" y="54521"/>
                  </a:lnTo>
                  <a:lnTo>
                    <a:pt x="58978" y="54521"/>
                  </a:lnTo>
                  <a:lnTo>
                    <a:pt x="58978" y="43992"/>
                  </a:lnTo>
                  <a:close/>
                </a:path>
                <a:path w="604519" h="109855">
                  <a:moveTo>
                    <a:pt x="58978" y="11010"/>
                  </a:moveTo>
                  <a:lnTo>
                    <a:pt x="49530" y="11010"/>
                  </a:lnTo>
                  <a:lnTo>
                    <a:pt x="49530" y="21539"/>
                  </a:lnTo>
                  <a:lnTo>
                    <a:pt x="58978" y="21539"/>
                  </a:lnTo>
                  <a:lnTo>
                    <a:pt x="58978" y="11010"/>
                  </a:lnTo>
                  <a:close/>
                </a:path>
                <a:path w="604519" h="109855">
                  <a:moveTo>
                    <a:pt x="58978" y="0"/>
                  </a:moveTo>
                  <a:lnTo>
                    <a:pt x="49530" y="0"/>
                  </a:lnTo>
                  <a:lnTo>
                    <a:pt x="49530" y="10528"/>
                  </a:lnTo>
                  <a:lnTo>
                    <a:pt x="58978" y="10528"/>
                  </a:lnTo>
                  <a:lnTo>
                    <a:pt x="58978" y="0"/>
                  </a:lnTo>
                  <a:close/>
                </a:path>
                <a:path w="604519" h="109855">
                  <a:moveTo>
                    <a:pt x="68884" y="98996"/>
                  </a:moveTo>
                  <a:lnTo>
                    <a:pt x="59436" y="98996"/>
                  </a:lnTo>
                  <a:lnTo>
                    <a:pt x="59436" y="109524"/>
                  </a:lnTo>
                  <a:lnTo>
                    <a:pt x="68884" y="109524"/>
                  </a:lnTo>
                  <a:lnTo>
                    <a:pt x="68884" y="98996"/>
                  </a:lnTo>
                  <a:close/>
                </a:path>
                <a:path w="604519" h="109855">
                  <a:moveTo>
                    <a:pt x="68884" y="87998"/>
                  </a:moveTo>
                  <a:lnTo>
                    <a:pt x="59436" y="87998"/>
                  </a:lnTo>
                  <a:lnTo>
                    <a:pt x="59436" y="98526"/>
                  </a:lnTo>
                  <a:lnTo>
                    <a:pt x="68884" y="98526"/>
                  </a:lnTo>
                  <a:lnTo>
                    <a:pt x="68884" y="87998"/>
                  </a:lnTo>
                  <a:close/>
                </a:path>
                <a:path w="604519" h="109855">
                  <a:moveTo>
                    <a:pt x="68884" y="77012"/>
                  </a:moveTo>
                  <a:lnTo>
                    <a:pt x="59436" y="77012"/>
                  </a:lnTo>
                  <a:lnTo>
                    <a:pt x="59436" y="87528"/>
                  </a:lnTo>
                  <a:lnTo>
                    <a:pt x="68884" y="87528"/>
                  </a:lnTo>
                  <a:lnTo>
                    <a:pt x="68884" y="77012"/>
                  </a:lnTo>
                  <a:close/>
                </a:path>
                <a:path w="604519" h="109855">
                  <a:moveTo>
                    <a:pt x="68884" y="66001"/>
                  </a:moveTo>
                  <a:lnTo>
                    <a:pt x="59436" y="66001"/>
                  </a:lnTo>
                  <a:lnTo>
                    <a:pt x="59436" y="76530"/>
                  </a:lnTo>
                  <a:lnTo>
                    <a:pt x="68884" y="76530"/>
                  </a:lnTo>
                  <a:lnTo>
                    <a:pt x="68884" y="66001"/>
                  </a:lnTo>
                  <a:close/>
                </a:path>
                <a:path w="604519" h="109855">
                  <a:moveTo>
                    <a:pt x="68884" y="55003"/>
                  </a:moveTo>
                  <a:lnTo>
                    <a:pt x="59436" y="55003"/>
                  </a:lnTo>
                  <a:lnTo>
                    <a:pt x="59436" y="65532"/>
                  </a:lnTo>
                  <a:lnTo>
                    <a:pt x="68884" y="65532"/>
                  </a:lnTo>
                  <a:lnTo>
                    <a:pt x="68884" y="55003"/>
                  </a:lnTo>
                  <a:close/>
                </a:path>
                <a:path w="604519" h="109855">
                  <a:moveTo>
                    <a:pt x="68884" y="43992"/>
                  </a:moveTo>
                  <a:lnTo>
                    <a:pt x="59436" y="43992"/>
                  </a:lnTo>
                  <a:lnTo>
                    <a:pt x="59436" y="54521"/>
                  </a:lnTo>
                  <a:lnTo>
                    <a:pt x="68884" y="54521"/>
                  </a:lnTo>
                  <a:lnTo>
                    <a:pt x="68884" y="43992"/>
                  </a:lnTo>
                  <a:close/>
                </a:path>
                <a:path w="604519" h="109855">
                  <a:moveTo>
                    <a:pt x="68884" y="11010"/>
                  </a:moveTo>
                  <a:lnTo>
                    <a:pt x="59436" y="11010"/>
                  </a:lnTo>
                  <a:lnTo>
                    <a:pt x="59436" y="21539"/>
                  </a:lnTo>
                  <a:lnTo>
                    <a:pt x="68884" y="21539"/>
                  </a:lnTo>
                  <a:lnTo>
                    <a:pt x="68884" y="11010"/>
                  </a:lnTo>
                  <a:close/>
                </a:path>
                <a:path w="604519" h="109855">
                  <a:moveTo>
                    <a:pt x="68884" y="0"/>
                  </a:moveTo>
                  <a:lnTo>
                    <a:pt x="59436" y="0"/>
                  </a:lnTo>
                  <a:lnTo>
                    <a:pt x="59436" y="10528"/>
                  </a:lnTo>
                  <a:lnTo>
                    <a:pt x="68884" y="10528"/>
                  </a:lnTo>
                  <a:lnTo>
                    <a:pt x="68884" y="0"/>
                  </a:lnTo>
                  <a:close/>
                </a:path>
                <a:path w="604519" h="109855">
                  <a:moveTo>
                    <a:pt x="78905" y="87998"/>
                  </a:moveTo>
                  <a:lnTo>
                    <a:pt x="69469" y="87998"/>
                  </a:lnTo>
                  <a:lnTo>
                    <a:pt x="69469" y="98526"/>
                  </a:lnTo>
                  <a:lnTo>
                    <a:pt x="78905" y="98526"/>
                  </a:lnTo>
                  <a:lnTo>
                    <a:pt x="78905" y="87998"/>
                  </a:lnTo>
                  <a:close/>
                </a:path>
                <a:path w="604519" h="109855">
                  <a:moveTo>
                    <a:pt x="78905" y="77012"/>
                  </a:moveTo>
                  <a:lnTo>
                    <a:pt x="69469" y="77012"/>
                  </a:lnTo>
                  <a:lnTo>
                    <a:pt x="69469" y="87528"/>
                  </a:lnTo>
                  <a:lnTo>
                    <a:pt x="78905" y="87528"/>
                  </a:lnTo>
                  <a:lnTo>
                    <a:pt x="78905" y="77012"/>
                  </a:lnTo>
                  <a:close/>
                </a:path>
                <a:path w="604519" h="109855">
                  <a:moveTo>
                    <a:pt x="78905" y="66001"/>
                  </a:moveTo>
                  <a:lnTo>
                    <a:pt x="69469" y="66001"/>
                  </a:lnTo>
                  <a:lnTo>
                    <a:pt x="69469" y="76530"/>
                  </a:lnTo>
                  <a:lnTo>
                    <a:pt x="78905" y="76530"/>
                  </a:lnTo>
                  <a:lnTo>
                    <a:pt x="78905" y="66001"/>
                  </a:lnTo>
                  <a:close/>
                </a:path>
                <a:path w="604519" h="109855">
                  <a:moveTo>
                    <a:pt x="78905" y="55003"/>
                  </a:moveTo>
                  <a:lnTo>
                    <a:pt x="69469" y="55003"/>
                  </a:lnTo>
                  <a:lnTo>
                    <a:pt x="69469" y="65532"/>
                  </a:lnTo>
                  <a:lnTo>
                    <a:pt x="78905" y="65532"/>
                  </a:lnTo>
                  <a:lnTo>
                    <a:pt x="78905" y="55003"/>
                  </a:lnTo>
                  <a:close/>
                </a:path>
                <a:path w="604519" h="109855">
                  <a:moveTo>
                    <a:pt x="78905" y="11010"/>
                  </a:moveTo>
                  <a:lnTo>
                    <a:pt x="69469" y="11010"/>
                  </a:lnTo>
                  <a:lnTo>
                    <a:pt x="69469" y="21539"/>
                  </a:lnTo>
                  <a:lnTo>
                    <a:pt x="78905" y="21539"/>
                  </a:lnTo>
                  <a:lnTo>
                    <a:pt x="78905" y="11010"/>
                  </a:lnTo>
                  <a:close/>
                </a:path>
                <a:path w="604519" h="109855">
                  <a:moveTo>
                    <a:pt x="78905" y="0"/>
                  </a:moveTo>
                  <a:lnTo>
                    <a:pt x="69469" y="0"/>
                  </a:lnTo>
                  <a:lnTo>
                    <a:pt x="69469" y="10528"/>
                  </a:lnTo>
                  <a:lnTo>
                    <a:pt x="78905" y="10528"/>
                  </a:lnTo>
                  <a:lnTo>
                    <a:pt x="78905" y="0"/>
                  </a:lnTo>
                  <a:close/>
                </a:path>
                <a:path w="604519" h="109855">
                  <a:moveTo>
                    <a:pt x="128447" y="11010"/>
                  </a:moveTo>
                  <a:lnTo>
                    <a:pt x="118999" y="11010"/>
                  </a:lnTo>
                  <a:lnTo>
                    <a:pt x="118999" y="21539"/>
                  </a:lnTo>
                  <a:lnTo>
                    <a:pt x="128447" y="21539"/>
                  </a:lnTo>
                  <a:lnTo>
                    <a:pt x="128447" y="11010"/>
                  </a:lnTo>
                  <a:close/>
                </a:path>
                <a:path w="604519" h="109855">
                  <a:moveTo>
                    <a:pt x="138353" y="11010"/>
                  </a:moveTo>
                  <a:lnTo>
                    <a:pt x="128905" y="11010"/>
                  </a:lnTo>
                  <a:lnTo>
                    <a:pt x="128905" y="21539"/>
                  </a:lnTo>
                  <a:lnTo>
                    <a:pt x="138353" y="21539"/>
                  </a:lnTo>
                  <a:lnTo>
                    <a:pt x="138353" y="11010"/>
                  </a:lnTo>
                  <a:close/>
                </a:path>
                <a:path w="604519" h="109855">
                  <a:moveTo>
                    <a:pt x="148259" y="11010"/>
                  </a:moveTo>
                  <a:lnTo>
                    <a:pt x="138811" y="11010"/>
                  </a:lnTo>
                  <a:lnTo>
                    <a:pt x="138811" y="21539"/>
                  </a:lnTo>
                  <a:lnTo>
                    <a:pt x="148259" y="21539"/>
                  </a:lnTo>
                  <a:lnTo>
                    <a:pt x="148259" y="11010"/>
                  </a:lnTo>
                  <a:close/>
                </a:path>
                <a:path w="604519" h="109855">
                  <a:moveTo>
                    <a:pt x="158153" y="98996"/>
                  </a:moveTo>
                  <a:lnTo>
                    <a:pt x="148717" y="98996"/>
                  </a:lnTo>
                  <a:lnTo>
                    <a:pt x="148717" y="109524"/>
                  </a:lnTo>
                  <a:lnTo>
                    <a:pt x="158153" y="109524"/>
                  </a:lnTo>
                  <a:lnTo>
                    <a:pt x="158153" y="98996"/>
                  </a:lnTo>
                  <a:close/>
                </a:path>
                <a:path w="604519" h="109855">
                  <a:moveTo>
                    <a:pt x="158153" y="11010"/>
                  </a:moveTo>
                  <a:lnTo>
                    <a:pt x="148717" y="11010"/>
                  </a:lnTo>
                  <a:lnTo>
                    <a:pt x="148717" y="21539"/>
                  </a:lnTo>
                  <a:lnTo>
                    <a:pt x="158153" y="21539"/>
                  </a:lnTo>
                  <a:lnTo>
                    <a:pt x="158153" y="11010"/>
                  </a:lnTo>
                  <a:close/>
                </a:path>
                <a:path w="604519" h="109855">
                  <a:moveTo>
                    <a:pt x="168059" y="98996"/>
                  </a:moveTo>
                  <a:lnTo>
                    <a:pt x="158623" y="98996"/>
                  </a:lnTo>
                  <a:lnTo>
                    <a:pt x="158623" y="109524"/>
                  </a:lnTo>
                  <a:lnTo>
                    <a:pt x="168059" y="109524"/>
                  </a:lnTo>
                  <a:lnTo>
                    <a:pt x="168059" y="98996"/>
                  </a:lnTo>
                  <a:close/>
                </a:path>
                <a:path w="604519" h="109855">
                  <a:moveTo>
                    <a:pt x="168059" y="87998"/>
                  </a:moveTo>
                  <a:lnTo>
                    <a:pt x="158623" y="87998"/>
                  </a:lnTo>
                  <a:lnTo>
                    <a:pt x="158623" y="98526"/>
                  </a:lnTo>
                  <a:lnTo>
                    <a:pt x="168059" y="98526"/>
                  </a:lnTo>
                  <a:lnTo>
                    <a:pt x="168059" y="87998"/>
                  </a:lnTo>
                  <a:close/>
                </a:path>
                <a:path w="604519" h="109855">
                  <a:moveTo>
                    <a:pt x="168059" y="55003"/>
                  </a:moveTo>
                  <a:lnTo>
                    <a:pt x="158623" y="55003"/>
                  </a:lnTo>
                  <a:lnTo>
                    <a:pt x="158623" y="65532"/>
                  </a:lnTo>
                  <a:lnTo>
                    <a:pt x="168059" y="65532"/>
                  </a:lnTo>
                  <a:lnTo>
                    <a:pt x="168059" y="55003"/>
                  </a:lnTo>
                  <a:close/>
                </a:path>
                <a:path w="604519" h="109855">
                  <a:moveTo>
                    <a:pt x="168059" y="43992"/>
                  </a:moveTo>
                  <a:lnTo>
                    <a:pt x="158623" y="43992"/>
                  </a:lnTo>
                  <a:lnTo>
                    <a:pt x="158623" y="54521"/>
                  </a:lnTo>
                  <a:lnTo>
                    <a:pt x="168059" y="54521"/>
                  </a:lnTo>
                  <a:lnTo>
                    <a:pt x="168059" y="43992"/>
                  </a:lnTo>
                  <a:close/>
                </a:path>
                <a:path w="604519" h="109855">
                  <a:moveTo>
                    <a:pt x="168059" y="11010"/>
                  </a:moveTo>
                  <a:lnTo>
                    <a:pt x="158623" y="11010"/>
                  </a:lnTo>
                  <a:lnTo>
                    <a:pt x="158623" y="21539"/>
                  </a:lnTo>
                  <a:lnTo>
                    <a:pt x="168059" y="21539"/>
                  </a:lnTo>
                  <a:lnTo>
                    <a:pt x="168059" y="11010"/>
                  </a:lnTo>
                  <a:close/>
                </a:path>
                <a:path w="604519" h="109855">
                  <a:moveTo>
                    <a:pt x="168059" y="0"/>
                  </a:moveTo>
                  <a:lnTo>
                    <a:pt x="158623" y="0"/>
                  </a:lnTo>
                  <a:lnTo>
                    <a:pt x="158623" y="10528"/>
                  </a:lnTo>
                  <a:lnTo>
                    <a:pt x="168059" y="10528"/>
                  </a:lnTo>
                  <a:lnTo>
                    <a:pt x="168059" y="0"/>
                  </a:lnTo>
                  <a:close/>
                </a:path>
                <a:path w="604519" h="109855">
                  <a:moveTo>
                    <a:pt x="177977" y="98996"/>
                  </a:moveTo>
                  <a:lnTo>
                    <a:pt x="168529" y="98996"/>
                  </a:lnTo>
                  <a:lnTo>
                    <a:pt x="168529" y="109524"/>
                  </a:lnTo>
                  <a:lnTo>
                    <a:pt x="177977" y="109524"/>
                  </a:lnTo>
                  <a:lnTo>
                    <a:pt x="177977" y="98996"/>
                  </a:lnTo>
                  <a:close/>
                </a:path>
                <a:path w="604519" h="109855">
                  <a:moveTo>
                    <a:pt x="177977" y="87998"/>
                  </a:moveTo>
                  <a:lnTo>
                    <a:pt x="168529" y="87998"/>
                  </a:lnTo>
                  <a:lnTo>
                    <a:pt x="168529" y="98526"/>
                  </a:lnTo>
                  <a:lnTo>
                    <a:pt x="177977" y="98526"/>
                  </a:lnTo>
                  <a:lnTo>
                    <a:pt x="177977" y="87998"/>
                  </a:lnTo>
                  <a:close/>
                </a:path>
                <a:path w="604519" h="109855">
                  <a:moveTo>
                    <a:pt x="177977" y="55003"/>
                  </a:moveTo>
                  <a:lnTo>
                    <a:pt x="168529" y="55003"/>
                  </a:lnTo>
                  <a:lnTo>
                    <a:pt x="168529" y="65532"/>
                  </a:lnTo>
                  <a:lnTo>
                    <a:pt x="177977" y="65532"/>
                  </a:lnTo>
                  <a:lnTo>
                    <a:pt x="177977" y="55003"/>
                  </a:lnTo>
                  <a:close/>
                </a:path>
                <a:path w="604519" h="109855">
                  <a:moveTo>
                    <a:pt x="177977" y="43992"/>
                  </a:moveTo>
                  <a:lnTo>
                    <a:pt x="168529" y="43992"/>
                  </a:lnTo>
                  <a:lnTo>
                    <a:pt x="168529" y="54521"/>
                  </a:lnTo>
                  <a:lnTo>
                    <a:pt x="177977" y="54521"/>
                  </a:lnTo>
                  <a:lnTo>
                    <a:pt x="177977" y="43992"/>
                  </a:lnTo>
                  <a:close/>
                </a:path>
                <a:path w="604519" h="109855">
                  <a:moveTo>
                    <a:pt x="177977" y="11010"/>
                  </a:moveTo>
                  <a:lnTo>
                    <a:pt x="168529" y="11010"/>
                  </a:lnTo>
                  <a:lnTo>
                    <a:pt x="168529" y="21539"/>
                  </a:lnTo>
                  <a:lnTo>
                    <a:pt x="177977" y="21539"/>
                  </a:lnTo>
                  <a:lnTo>
                    <a:pt x="177977" y="11010"/>
                  </a:lnTo>
                  <a:close/>
                </a:path>
                <a:path w="604519" h="109855">
                  <a:moveTo>
                    <a:pt x="177977" y="0"/>
                  </a:moveTo>
                  <a:lnTo>
                    <a:pt x="168529" y="0"/>
                  </a:lnTo>
                  <a:lnTo>
                    <a:pt x="168529" y="10528"/>
                  </a:lnTo>
                  <a:lnTo>
                    <a:pt x="177977" y="10528"/>
                  </a:lnTo>
                  <a:lnTo>
                    <a:pt x="177977" y="0"/>
                  </a:lnTo>
                  <a:close/>
                </a:path>
                <a:path w="604519" h="109855">
                  <a:moveTo>
                    <a:pt x="604431" y="11010"/>
                  </a:moveTo>
                  <a:lnTo>
                    <a:pt x="594995" y="11010"/>
                  </a:lnTo>
                  <a:lnTo>
                    <a:pt x="594995" y="21539"/>
                  </a:lnTo>
                  <a:lnTo>
                    <a:pt x="604431" y="21539"/>
                  </a:lnTo>
                  <a:lnTo>
                    <a:pt x="604431" y="11010"/>
                  </a:lnTo>
                  <a:close/>
                </a:path>
                <a:path w="604519" h="109855">
                  <a:moveTo>
                    <a:pt x="604431" y="0"/>
                  </a:moveTo>
                  <a:lnTo>
                    <a:pt x="594995" y="0"/>
                  </a:lnTo>
                  <a:lnTo>
                    <a:pt x="594995" y="10528"/>
                  </a:lnTo>
                  <a:lnTo>
                    <a:pt x="604431" y="10528"/>
                  </a:lnTo>
                  <a:lnTo>
                    <a:pt x="604431" y="0"/>
                  </a:lnTo>
                  <a:close/>
                </a:path>
              </a:pathLst>
            </a:custGeom>
            <a:solidFill>
              <a:srgbClr val="221F1F"/>
            </a:solidFill>
          </p:spPr>
          <p:txBody>
            <a:bodyPr wrap="square" lIns="0" tIns="0" rIns="0" bIns="0" rtlCol="0"/>
            <a:lstStyle/>
            <a:p>
              <a:endParaRPr/>
            </a:p>
          </p:txBody>
        </p:sp>
        <p:sp>
          <p:nvSpPr>
            <p:cNvPr id="1154" name="object 1154"/>
            <p:cNvSpPr/>
            <p:nvPr/>
          </p:nvSpPr>
          <p:spPr>
            <a:xfrm>
              <a:off x="2027301" y="2697340"/>
              <a:ext cx="79375" cy="109855"/>
            </a:xfrm>
            <a:custGeom>
              <a:avLst/>
              <a:gdLst/>
              <a:ahLst/>
              <a:cxnLst/>
              <a:rect l="l" t="t" r="r" b="b"/>
              <a:pathLst>
                <a:path w="79375" h="109855">
                  <a:moveTo>
                    <a:pt x="9436" y="98996"/>
                  </a:moveTo>
                  <a:lnTo>
                    <a:pt x="0" y="98996"/>
                  </a:lnTo>
                  <a:lnTo>
                    <a:pt x="0" y="109524"/>
                  </a:lnTo>
                  <a:lnTo>
                    <a:pt x="9436" y="109524"/>
                  </a:lnTo>
                  <a:lnTo>
                    <a:pt x="9436" y="98996"/>
                  </a:lnTo>
                  <a:close/>
                </a:path>
                <a:path w="79375" h="109855">
                  <a:moveTo>
                    <a:pt x="9436" y="87998"/>
                  </a:moveTo>
                  <a:lnTo>
                    <a:pt x="0" y="87998"/>
                  </a:lnTo>
                  <a:lnTo>
                    <a:pt x="0" y="98526"/>
                  </a:lnTo>
                  <a:lnTo>
                    <a:pt x="9436" y="98526"/>
                  </a:lnTo>
                  <a:lnTo>
                    <a:pt x="9436" y="87998"/>
                  </a:lnTo>
                  <a:close/>
                </a:path>
                <a:path w="79375" h="109855">
                  <a:moveTo>
                    <a:pt x="9436" y="76987"/>
                  </a:moveTo>
                  <a:lnTo>
                    <a:pt x="0" y="76987"/>
                  </a:lnTo>
                  <a:lnTo>
                    <a:pt x="0" y="87515"/>
                  </a:lnTo>
                  <a:lnTo>
                    <a:pt x="9436" y="87515"/>
                  </a:lnTo>
                  <a:lnTo>
                    <a:pt x="9436" y="76987"/>
                  </a:lnTo>
                  <a:close/>
                </a:path>
                <a:path w="79375" h="109855">
                  <a:moveTo>
                    <a:pt x="9436" y="66001"/>
                  </a:moveTo>
                  <a:lnTo>
                    <a:pt x="0" y="66001"/>
                  </a:lnTo>
                  <a:lnTo>
                    <a:pt x="0" y="76530"/>
                  </a:lnTo>
                  <a:lnTo>
                    <a:pt x="9436" y="76530"/>
                  </a:lnTo>
                  <a:lnTo>
                    <a:pt x="9436" y="66001"/>
                  </a:lnTo>
                  <a:close/>
                </a:path>
                <a:path w="79375" h="109855">
                  <a:moveTo>
                    <a:pt x="9436" y="55003"/>
                  </a:moveTo>
                  <a:lnTo>
                    <a:pt x="0" y="55003"/>
                  </a:lnTo>
                  <a:lnTo>
                    <a:pt x="0" y="65532"/>
                  </a:lnTo>
                  <a:lnTo>
                    <a:pt x="9436" y="65532"/>
                  </a:lnTo>
                  <a:lnTo>
                    <a:pt x="9436" y="55003"/>
                  </a:lnTo>
                  <a:close/>
                </a:path>
                <a:path w="79375" h="109855">
                  <a:moveTo>
                    <a:pt x="9436" y="43992"/>
                  </a:moveTo>
                  <a:lnTo>
                    <a:pt x="0" y="43992"/>
                  </a:lnTo>
                  <a:lnTo>
                    <a:pt x="0" y="54521"/>
                  </a:lnTo>
                  <a:lnTo>
                    <a:pt x="9436" y="54521"/>
                  </a:lnTo>
                  <a:lnTo>
                    <a:pt x="9436" y="43992"/>
                  </a:lnTo>
                  <a:close/>
                </a:path>
                <a:path w="79375" h="109855">
                  <a:moveTo>
                    <a:pt x="9436" y="33007"/>
                  </a:moveTo>
                  <a:lnTo>
                    <a:pt x="0" y="33007"/>
                  </a:lnTo>
                  <a:lnTo>
                    <a:pt x="0" y="43535"/>
                  </a:lnTo>
                  <a:lnTo>
                    <a:pt x="9436" y="43535"/>
                  </a:lnTo>
                  <a:lnTo>
                    <a:pt x="9436" y="33007"/>
                  </a:lnTo>
                  <a:close/>
                </a:path>
                <a:path w="79375" h="109855">
                  <a:moveTo>
                    <a:pt x="9436" y="22009"/>
                  </a:moveTo>
                  <a:lnTo>
                    <a:pt x="0" y="22009"/>
                  </a:lnTo>
                  <a:lnTo>
                    <a:pt x="0" y="32524"/>
                  </a:lnTo>
                  <a:lnTo>
                    <a:pt x="9436" y="32524"/>
                  </a:lnTo>
                  <a:lnTo>
                    <a:pt x="9436" y="22009"/>
                  </a:lnTo>
                  <a:close/>
                </a:path>
                <a:path w="79375" h="109855">
                  <a:moveTo>
                    <a:pt x="9436" y="11010"/>
                  </a:moveTo>
                  <a:lnTo>
                    <a:pt x="0" y="11010"/>
                  </a:lnTo>
                  <a:lnTo>
                    <a:pt x="0" y="21539"/>
                  </a:lnTo>
                  <a:lnTo>
                    <a:pt x="9436" y="21539"/>
                  </a:lnTo>
                  <a:lnTo>
                    <a:pt x="9436" y="11010"/>
                  </a:lnTo>
                  <a:close/>
                </a:path>
                <a:path w="79375" h="109855">
                  <a:moveTo>
                    <a:pt x="19354" y="98996"/>
                  </a:moveTo>
                  <a:lnTo>
                    <a:pt x="9906" y="98996"/>
                  </a:lnTo>
                  <a:lnTo>
                    <a:pt x="9906" y="109524"/>
                  </a:lnTo>
                  <a:lnTo>
                    <a:pt x="19354" y="109524"/>
                  </a:lnTo>
                  <a:lnTo>
                    <a:pt x="19354" y="98996"/>
                  </a:lnTo>
                  <a:close/>
                </a:path>
                <a:path w="79375" h="109855">
                  <a:moveTo>
                    <a:pt x="19354" y="87998"/>
                  </a:moveTo>
                  <a:lnTo>
                    <a:pt x="9906" y="87998"/>
                  </a:lnTo>
                  <a:lnTo>
                    <a:pt x="9906" y="98526"/>
                  </a:lnTo>
                  <a:lnTo>
                    <a:pt x="19354" y="98526"/>
                  </a:lnTo>
                  <a:lnTo>
                    <a:pt x="19354" y="87998"/>
                  </a:lnTo>
                  <a:close/>
                </a:path>
                <a:path w="79375" h="109855">
                  <a:moveTo>
                    <a:pt x="19354" y="76987"/>
                  </a:moveTo>
                  <a:lnTo>
                    <a:pt x="9906" y="76987"/>
                  </a:lnTo>
                  <a:lnTo>
                    <a:pt x="9906" y="87515"/>
                  </a:lnTo>
                  <a:lnTo>
                    <a:pt x="19354" y="87515"/>
                  </a:lnTo>
                  <a:lnTo>
                    <a:pt x="19354" y="76987"/>
                  </a:lnTo>
                  <a:close/>
                </a:path>
                <a:path w="79375" h="109855">
                  <a:moveTo>
                    <a:pt x="19354" y="66001"/>
                  </a:moveTo>
                  <a:lnTo>
                    <a:pt x="9906" y="66001"/>
                  </a:lnTo>
                  <a:lnTo>
                    <a:pt x="9906" y="76530"/>
                  </a:lnTo>
                  <a:lnTo>
                    <a:pt x="19354" y="76530"/>
                  </a:lnTo>
                  <a:lnTo>
                    <a:pt x="19354" y="66001"/>
                  </a:lnTo>
                  <a:close/>
                </a:path>
                <a:path w="79375" h="109855">
                  <a:moveTo>
                    <a:pt x="19354" y="55003"/>
                  </a:moveTo>
                  <a:lnTo>
                    <a:pt x="9906" y="55003"/>
                  </a:lnTo>
                  <a:lnTo>
                    <a:pt x="9906" y="65532"/>
                  </a:lnTo>
                  <a:lnTo>
                    <a:pt x="19354" y="65532"/>
                  </a:lnTo>
                  <a:lnTo>
                    <a:pt x="19354" y="55003"/>
                  </a:lnTo>
                  <a:close/>
                </a:path>
                <a:path w="79375" h="109855">
                  <a:moveTo>
                    <a:pt x="19354" y="43992"/>
                  </a:moveTo>
                  <a:lnTo>
                    <a:pt x="9906" y="43992"/>
                  </a:lnTo>
                  <a:lnTo>
                    <a:pt x="9906" y="54521"/>
                  </a:lnTo>
                  <a:lnTo>
                    <a:pt x="19354" y="54521"/>
                  </a:lnTo>
                  <a:lnTo>
                    <a:pt x="19354" y="43992"/>
                  </a:lnTo>
                  <a:close/>
                </a:path>
                <a:path w="79375" h="109855">
                  <a:moveTo>
                    <a:pt x="19354" y="33007"/>
                  </a:moveTo>
                  <a:lnTo>
                    <a:pt x="9906" y="33007"/>
                  </a:lnTo>
                  <a:lnTo>
                    <a:pt x="9906" y="43535"/>
                  </a:lnTo>
                  <a:lnTo>
                    <a:pt x="19354" y="43535"/>
                  </a:lnTo>
                  <a:lnTo>
                    <a:pt x="19354" y="33007"/>
                  </a:lnTo>
                  <a:close/>
                </a:path>
                <a:path w="79375" h="109855">
                  <a:moveTo>
                    <a:pt x="19354" y="22009"/>
                  </a:moveTo>
                  <a:lnTo>
                    <a:pt x="9906" y="22009"/>
                  </a:lnTo>
                  <a:lnTo>
                    <a:pt x="9906" y="32524"/>
                  </a:lnTo>
                  <a:lnTo>
                    <a:pt x="19354" y="32524"/>
                  </a:lnTo>
                  <a:lnTo>
                    <a:pt x="19354" y="22009"/>
                  </a:lnTo>
                  <a:close/>
                </a:path>
                <a:path w="79375" h="109855">
                  <a:moveTo>
                    <a:pt x="19354" y="11010"/>
                  </a:moveTo>
                  <a:lnTo>
                    <a:pt x="9906" y="11010"/>
                  </a:lnTo>
                  <a:lnTo>
                    <a:pt x="9906" y="21539"/>
                  </a:lnTo>
                  <a:lnTo>
                    <a:pt x="19354" y="21539"/>
                  </a:lnTo>
                  <a:lnTo>
                    <a:pt x="19354" y="11010"/>
                  </a:lnTo>
                  <a:close/>
                </a:path>
                <a:path w="79375" h="109855">
                  <a:moveTo>
                    <a:pt x="19354" y="0"/>
                  </a:moveTo>
                  <a:lnTo>
                    <a:pt x="9906" y="0"/>
                  </a:lnTo>
                  <a:lnTo>
                    <a:pt x="9906" y="10528"/>
                  </a:lnTo>
                  <a:lnTo>
                    <a:pt x="19354" y="10528"/>
                  </a:lnTo>
                  <a:lnTo>
                    <a:pt x="19354" y="0"/>
                  </a:lnTo>
                  <a:close/>
                </a:path>
                <a:path w="79375" h="109855">
                  <a:moveTo>
                    <a:pt x="29260" y="98996"/>
                  </a:moveTo>
                  <a:lnTo>
                    <a:pt x="19812" y="98996"/>
                  </a:lnTo>
                  <a:lnTo>
                    <a:pt x="19812" y="109524"/>
                  </a:lnTo>
                  <a:lnTo>
                    <a:pt x="29260" y="109524"/>
                  </a:lnTo>
                  <a:lnTo>
                    <a:pt x="29260" y="98996"/>
                  </a:lnTo>
                  <a:close/>
                </a:path>
                <a:path w="79375" h="109855">
                  <a:moveTo>
                    <a:pt x="29260" y="87998"/>
                  </a:moveTo>
                  <a:lnTo>
                    <a:pt x="19812" y="87998"/>
                  </a:lnTo>
                  <a:lnTo>
                    <a:pt x="19812" y="98526"/>
                  </a:lnTo>
                  <a:lnTo>
                    <a:pt x="29260" y="98526"/>
                  </a:lnTo>
                  <a:lnTo>
                    <a:pt x="29260" y="87998"/>
                  </a:lnTo>
                  <a:close/>
                </a:path>
                <a:path w="79375" h="109855">
                  <a:moveTo>
                    <a:pt x="29260" y="55003"/>
                  </a:moveTo>
                  <a:lnTo>
                    <a:pt x="19812" y="55003"/>
                  </a:lnTo>
                  <a:lnTo>
                    <a:pt x="19812" y="65532"/>
                  </a:lnTo>
                  <a:lnTo>
                    <a:pt x="29260" y="65532"/>
                  </a:lnTo>
                  <a:lnTo>
                    <a:pt x="29260" y="55003"/>
                  </a:lnTo>
                  <a:close/>
                </a:path>
                <a:path w="79375" h="109855">
                  <a:moveTo>
                    <a:pt x="29260" y="43992"/>
                  </a:moveTo>
                  <a:lnTo>
                    <a:pt x="19812" y="43992"/>
                  </a:lnTo>
                  <a:lnTo>
                    <a:pt x="19812" y="54521"/>
                  </a:lnTo>
                  <a:lnTo>
                    <a:pt x="29260" y="54521"/>
                  </a:lnTo>
                  <a:lnTo>
                    <a:pt x="29260" y="43992"/>
                  </a:lnTo>
                  <a:close/>
                </a:path>
                <a:path w="79375" h="109855">
                  <a:moveTo>
                    <a:pt x="29260" y="11010"/>
                  </a:moveTo>
                  <a:lnTo>
                    <a:pt x="19812" y="11010"/>
                  </a:lnTo>
                  <a:lnTo>
                    <a:pt x="19812" y="21539"/>
                  </a:lnTo>
                  <a:lnTo>
                    <a:pt x="29260" y="21539"/>
                  </a:lnTo>
                  <a:lnTo>
                    <a:pt x="29260" y="11010"/>
                  </a:lnTo>
                  <a:close/>
                </a:path>
                <a:path w="79375" h="109855">
                  <a:moveTo>
                    <a:pt x="29260" y="0"/>
                  </a:moveTo>
                  <a:lnTo>
                    <a:pt x="19812" y="0"/>
                  </a:lnTo>
                  <a:lnTo>
                    <a:pt x="19812" y="10528"/>
                  </a:lnTo>
                  <a:lnTo>
                    <a:pt x="29260" y="10528"/>
                  </a:lnTo>
                  <a:lnTo>
                    <a:pt x="29260" y="0"/>
                  </a:lnTo>
                  <a:close/>
                </a:path>
                <a:path w="79375" h="109855">
                  <a:moveTo>
                    <a:pt x="39166" y="98996"/>
                  </a:moveTo>
                  <a:lnTo>
                    <a:pt x="29718" y="98996"/>
                  </a:lnTo>
                  <a:lnTo>
                    <a:pt x="29718" y="109524"/>
                  </a:lnTo>
                  <a:lnTo>
                    <a:pt x="39166" y="109524"/>
                  </a:lnTo>
                  <a:lnTo>
                    <a:pt x="39166" y="98996"/>
                  </a:lnTo>
                  <a:close/>
                </a:path>
                <a:path w="79375" h="109855">
                  <a:moveTo>
                    <a:pt x="39166" y="87998"/>
                  </a:moveTo>
                  <a:lnTo>
                    <a:pt x="29718" y="87998"/>
                  </a:lnTo>
                  <a:lnTo>
                    <a:pt x="29718" y="98526"/>
                  </a:lnTo>
                  <a:lnTo>
                    <a:pt x="39166" y="98526"/>
                  </a:lnTo>
                  <a:lnTo>
                    <a:pt x="39166" y="87998"/>
                  </a:lnTo>
                  <a:close/>
                </a:path>
                <a:path w="79375" h="109855">
                  <a:moveTo>
                    <a:pt x="39166" y="55003"/>
                  </a:moveTo>
                  <a:lnTo>
                    <a:pt x="29718" y="55003"/>
                  </a:lnTo>
                  <a:lnTo>
                    <a:pt x="29718" y="65532"/>
                  </a:lnTo>
                  <a:lnTo>
                    <a:pt x="39166" y="65532"/>
                  </a:lnTo>
                  <a:lnTo>
                    <a:pt x="39166" y="55003"/>
                  </a:lnTo>
                  <a:close/>
                </a:path>
                <a:path w="79375" h="109855">
                  <a:moveTo>
                    <a:pt x="39166" y="43992"/>
                  </a:moveTo>
                  <a:lnTo>
                    <a:pt x="29718" y="43992"/>
                  </a:lnTo>
                  <a:lnTo>
                    <a:pt x="29718" y="54521"/>
                  </a:lnTo>
                  <a:lnTo>
                    <a:pt x="39166" y="54521"/>
                  </a:lnTo>
                  <a:lnTo>
                    <a:pt x="39166" y="43992"/>
                  </a:lnTo>
                  <a:close/>
                </a:path>
                <a:path w="79375" h="109855">
                  <a:moveTo>
                    <a:pt x="39166" y="11010"/>
                  </a:moveTo>
                  <a:lnTo>
                    <a:pt x="29718" y="11010"/>
                  </a:lnTo>
                  <a:lnTo>
                    <a:pt x="29718" y="21539"/>
                  </a:lnTo>
                  <a:lnTo>
                    <a:pt x="39166" y="21539"/>
                  </a:lnTo>
                  <a:lnTo>
                    <a:pt x="39166" y="11010"/>
                  </a:lnTo>
                  <a:close/>
                </a:path>
                <a:path w="79375" h="109855">
                  <a:moveTo>
                    <a:pt x="39166" y="0"/>
                  </a:moveTo>
                  <a:lnTo>
                    <a:pt x="29718" y="0"/>
                  </a:lnTo>
                  <a:lnTo>
                    <a:pt x="29718" y="10528"/>
                  </a:lnTo>
                  <a:lnTo>
                    <a:pt x="39166" y="10528"/>
                  </a:lnTo>
                  <a:lnTo>
                    <a:pt x="39166" y="0"/>
                  </a:lnTo>
                  <a:close/>
                </a:path>
                <a:path w="79375" h="109855">
                  <a:moveTo>
                    <a:pt x="49072" y="98996"/>
                  </a:moveTo>
                  <a:lnTo>
                    <a:pt x="39624" y="98996"/>
                  </a:lnTo>
                  <a:lnTo>
                    <a:pt x="39624" y="109524"/>
                  </a:lnTo>
                  <a:lnTo>
                    <a:pt x="49072" y="109524"/>
                  </a:lnTo>
                  <a:lnTo>
                    <a:pt x="49072" y="98996"/>
                  </a:lnTo>
                  <a:close/>
                </a:path>
                <a:path w="79375" h="109855">
                  <a:moveTo>
                    <a:pt x="49072" y="87998"/>
                  </a:moveTo>
                  <a:lnTo>
                    <a:pt x="39624" y="87998"/>
                  </a:lnTo>
                  <a:lnTo>
                    <a:pt x="39624" y="98526"/>
                  </a:lnTo>
                  <a:lnTo>
                    <a:pt x="49072" y="98526"/>
                  </a:lnTo>
                  <a:lnTo>
                    <a:pt x="49072" y="87998"/>
                  </a:lnTo>
                  <a:close/>
                </a:path>
                <a:path w="79375" h="109855">
                  <a:moveTo>
                    <a:pt x="49072" y="55003"/>
                  </a:moveTo>
                  <a:lnTo>
                    <a:pt x="39624" y="55003"/>
                  </a:lnTo>
                  <a:lnTo>
                    <a:pt x="39624" y="65532"/>
                  </a:lnTo>
                  <a:lnTo>
                    <a:pt x="49072" y="65532"/>
                  </a:lnTo>
                  <a:lnTo>
                    <a:pt x="49072" y="55003"/>
                  </a:lnTo>
                  <a:close/>
                </a:path>
                <a:path w="79375" h="109855">
                  <a:moveTo>
                    <a:pt x="49072" y="43992"/>
                  </a:moveTo>
                  <a:lnTo>
                    <a:pt x="39624" y="43992"/>
                  </a:lnTo>
                  <a:lnTo>
                    <a:pt x="39624" y="54521"/>
                  </a:lnTo>
                  <a:lnTo>
                    <a:pt x="49072" y="54521"/>
                  </a:lnTo>
                  <a:lnTo>
                    <a:pt x="49072" y="43992"/>
                  </a:lnTo>
                  <a:close/>
                </a:path>
                <a:path w="79375" h="109855">
                  <a:moveTo>
                    <a:pt x="49072" y="11010"/>
                  </a:moveTo>
                  <a:lnTo>
                    <a:pt x="39624" y="11010"/>
                  </a:lnTo>
                  <a:lnTo>
                    <a:pt x="39624" y="21539"/>
                  </a:lnTo>
                  <a:lnTo>
                    <a:pt x="49072" y="21539"/>
                  </a:lnTo>
                  <a:lnTo>
                    <a:pt x="49072" y="11010"/>
                  </a:lnTo>
                  <a:close/>
                </a:path>
                <a:path w="79375" h="109855">
                  <a:moveTo>
                    <a:pt x="49072" y="0"/>
                  </a:moveTo>
                  <a:lnTo>
                    <a:pt x="39624" y="0"/>
                  </a:lnTo>
                  <a:lnTo>
                    <a:pt x="39624" y="10528"/>
                  </a:lnTo>
                  <a:lnTo>
                    <a:pt x="49072" y="10528"/>
                  </a:lnTo>
                  <a:lnTo>
                    <a:pt x="49072" y="0"/>
                  </a:lnTo>
                  <a:close/>
                </a:path>
                <a:path w="79375" h="109855">
                  <a:moveTo>
                    <a:pt x="58978" y="98996"/>
                  </a:moveTo>
                  <a:lnTo>
                    <a:pt x="49530" y="98996"/>
                  </a:lnTo>
                  <a:lnTo>
                    <a:pt x="49530" y="109524"/>
                  </a:lnTo>
                  <a:lnTo>
                    <a:pt x="58978" y="109524"/>
                  </a:lnTo>
                  <a:lnTo>
                    <a:pt x="58978" y="98996"/>
                  </a:lnTo>
                  <a:close/>
                </a:path>
                <a:path w="79375" h="109855">
                  <a:moveTo>
                    <a:pt x="58978" y="87998"/>
                  </a:moveTo>
                  <a:lnTo>
                    <a:pt x="49530" y="87998"/>
                  </a:lnTo>
                  <a:lnTo>
                    <a:pt x="49530" y="98526"/>
                  </a:lnTo>
                  <a:lnTo>
                    <a:pt x="58978" y="98526"/>
                  </a:lnTo>
                  <a:lnTo>
                    <a:pt x="58978" y="87998"/>
                  </a:lnTo>
                  <a:close/>
                </a:path>
                <a:path w="79375" h="109855">
                  <a:moveTo>
                    <a:pt x="58978" y="55003"/>
                  </a:moveTo>
                  <a:lnTo>
                    <a:pt x="49530" y="55003"/>
                  </a:lnTo>
                  <a:lnTo>
                    <a:pt x="49530" y="65532"/>
                  </a:lnTo>
                  <a:lnTo>
                    <a:pt x="58978" y="65532"/>
                  </a:lnTo>
                  <a:lnTo>
                    <a:pt x="58978" y="55003"/>
                  </a:lnTo>
                  <a:close/>
                </a:path>
                <a:path w="79375" h="109855">
                  <a:moveTo>
                    <a:pt x="58978" y="43992"/>
                  </a:moveTo>
                  <a:lnTo>
                    <a:pt x="49530" y="43992"/>
                  </a:lnTo>
                  <a:lnTo>
                    <a:pt x="49530" y="54521"/>
                  </a:lnTo>
                  <a:lnTo>
                    <a:pt x="58978" y="54521"/>
                  </a:lnTo>
                  <a:lnTo>
                    <a:pt x="58978" y="43992"/>
                  </a:lnTo>
                  <a:close/>
                </a:path>
                <a:path w="79375" h="109855">
                  <a:moveTo>
                    <a:pt x="58978" y="11010"/>
                  </a:moveTo>
                  <a:lnTo>
                    <a:pt x="49530" y="11010"/>
                  </a:lnTo>
                  <a:lnTo>
                    <a:pt x="49530" y="21539"/>
                  </a:lnTo>
                  <a:lnTo>
                    <a:pt x="58978" y="21539"/>
                  </a:lnTo>
                  <a:lnTo>
                    <a:pt x="58978" y="11010"/>
                  </a:lnTo>
                  <a:close/>
                </a:path>
                <a:path w="79375" h="109855">
                  <a:moveTo>
                    <a:pt x="58978" y="0"/>
                  </a:moveTo>
                  <a:lnTo>
                    <a:pt x="49530" y="0"/>
                  </a:lnTo>
                  <a:lnTo>
                    <a:pt x="49530" y="10528"/>
                  </a:lnTo>
                  <a:lnTo>
                    <a:pt x="58978" y="10528"/>
                  </a:lnTo>
                  <a:lnTo>
                    <a:pt x="58978" y="0"/>
                  </a:lnTo>
                  <a:close/>
                </a:path>
                <a:path w="79375" h="109855">
                  <a:moveTo>
                    <a:pt x="68884" y="98996"/>
                  </a:moveTo>
                  <a:lnTo>
                    <a:pt x="59436" y="98996"/>
                  </a:lnTo>
                  <a:lnTo>
                    <a:pt x="59436" y="109524"/>
                  </a:lnTo>
                  <a:lnTo>
                    <a:pt x="68884" y="109524"/>
                  </a:lnTo>
                  <a:lnTo>
                    <a:pt x="68884" y="98996"/>
                  </a:lnTo>
                  <a:close/>
                </a:path>
                <a:path w="79375" h="109855">
                  <a:moveTo>
                    <a:pt x="68884" y="87998"/>
                  </a:moveTo>
                  <a:lnTo>
                    <a:pt x="59436" y="87998"/>
                  </a:lnTo>
                  <a:lnTo>
                    <a:pt x="59436" y="98526"/>
                  </a:lnTo>
                  <a:lnTo>
                    <a:pt x="68884" y="98526"/>
                  </a:lnTo>
                  <a:lnTo>
                    <a:pt x="68884" y="87998"/>
                  </a:lnTo>
                  <a:close/>
                </a:path>
                <a:path w="79375" h="109855">
                  <a:moveTo>
                    <a:pt x="68884" y="55003"/>
                  </a:moveTo>
                  <a:lnTo>
                    <a:pt x="59436" y="55003"/>
                  </a:lnTo>
                  <a:lnTo>
                    <a:pt x="59436" y="65532"/>
                  </a:lnTo>
                  <a:lnTo>
                    <a:pt x="68884" y="65532"/>
                  </a:lnTo>
                  <a:lnTo>
                    <a:pt x="68884" y="55003"/>
                  </a:lnTo>
                  <a:close/>
                </a:path>
                <a:path w="79375" h="109855">
                  <a:moveTo>
                    <a:pt x="68884" y="43992"/>
                  </a:moveTo>
                  <a:lnTo>
                    <a:pt x="59436" y="43992"/>
                  </a:lnTo>
                  <a:lnTo>
                    <a:pt x="59436" y="54521"/>
                  </a:lnTo>
                  <a:lnTo>
                    <a:pt x="68884" y="54521"/>
                  </a:lnTo>
                  <a:lnTo>
                    <a:pt x="68884" y="43992"/>
                  </a:lnTo>
                  <a:close/>
                </a:path>
                <a:path w="79375" h="109855">
                  <a:moveTo>
                    <a:pt x="68884" y="11010"/>
                  </a:moveTo>
                  <a:lnTo>
                    <a:pt x="59436" y="11010"/>
                  </a:lnTo>
                  <a:lnTo>
                    <a:pt x="59436" y="21539"/>
                  </a:lnTo>
                  <a:lnTo>
                    <a:pt x="68884" y="21539"/>
                  </a:lnTo>
                  <a:lnTo>
                    <a:pt x="68884" y="11010"/>
                  </a:lnTo>
                  <a:close/>
                </a:path>
                <a:path w="79375" h="109855">
                  <a:moveTo>
                    <a:pt x="68884" y="0"/>
                  </a:moveTo>
                  <a:lnTo>
                    <a:pt x="59436" y="0"/>
                  </a:lnTo>
                  <a:lnTo>
                    <a:pt x="59436" y="10528"/>
                  </a:lnTo>
                  <a:lnTo>
                    <a:pt x="68884" y="10528"/>
                  </a:lnTo>
                  <a:lnTo>
                    <a:pt x="68884" y="0"/>
                  </a:lnTo>
                  <a:close/>
                </a:path>
                <a:path w="79375" h="109855">
                  <a:moveTo>
                    <a:pt x="78778" y="98996"/>
                  </a:moveTo>
                  <a:lnTo>
                    <a:pt x="69342" y="98996"/>
                  </a:lnTo>
                  <a:lnTo>
                    <a:pt x="69342" y="109524"/>
                  </a:lnTo>
                  <a:lnTo>
                    <a:pt x="78778" y="109524"/>
                  </a:lnTo>
                  <a:lnTo>
                    <a:pt x="78778" y="98996"/>
                  </a:lnTo>
                  <a:close/>
                </a:path>
                <a:path w="79375" h="109855">
                  <a:moveTo>
                    <a:pt x="78778" y="87998"/>
                  </a:moveTo>
                  <a:lnTo>
                    <a:pt x="69342" y="87998"/>
                  </a:lnTo>
                  <a:lnTo>
                    <a:pt x="69342" y="98526"/>
                  </a:lnTo>
                  <a:lnTo>
                    <a:pt x="78778" y="98526"/>
                  </a:lnTo>
                  <a:lnTo>
                    <a:pt x="78778" y="87998"/>
                  </a:lnTo>
                  <a:close/>
                </a:path>
                <a:path w="79375" h="109855">
                  <a:moveTo>
                    <a:pt x="78778" y="55003"/>
                  </a:moveTo>
                  <a:lnTo>
                    <a:pt x="69342" y="55003"/>
                  </a:lnTo>
                  <a:lnTo>
                    <a:pt x="69342" y="65532"/>
                  </a:lnTo>
                  <a:lnTo>
                    <a:pt x="78778" y="65532"/>
                  </a:lnTo>
                  <a:lnTo>
                    <a:pt x="78778" y="55003"/>
                  </a:lnTo>
                  <a:close/>
                </a:path>
                <a:path w="79375" h="109855">
                  <a:moveTo>
                    <a:pt x="78778" y="43992"/>
                  </a:moveTo>
                  <a:lnTo>
                    <a:pt x="69342" y="43992"/>
                  </a:lnTo>
                  <a:lnTo>
                    <a:pt x="69342" y="54521"/>
                  </a:lnTo>
                  <a:lnTo>
                    <a:pt x="78778" y="54521"/>
                  </a:lnTo>
                  <a:lnTo>
                    <a:pt x="78778" y="43992"/>
                  </a:lnTo>
                  <a:close/>
                </a:path>
                <a:path w="79375" h="109855">
                  <a:moveTo>
                    <a:pt x="78778" y="11010"/>
                  </a:moveTo>
                  <a:lnTo>
                    <a:pt x="69342" y="11010"/>
                  </a:lnTo>
                  <a:lnTo>
                    <a:pt x="69342" y="21539"/>
                  </a:lnTo>
                  <a:lnTo>
                    <a:pt x="78778" y="21539"/>
                  </a:lnTo>
                  <a:lnTo>
                    <a:pt x="78778" y="11010"/>
                  </a:lnTo>
                  <a:close/>
                </a:path>
                <a:path w="79375" h="109855">
                  <a:moveTo>
                    <a:pt x="78778" y="0"/>
                  </a:moveTo>
                  <a:lnTo>
                    <a:pt x="69342" y="0"/>
                  </a:lnTo>
                  <a:lnTo>
                    <a:pt x="69342" y="10528"/>
                  </a:lnTo>
                  <a:lnTo>
                    <a:pt x="78778" y="10528"/>
                  </a:lnTo>
                  <a:lnTo>
                    <a:pt x="78778" y="0"/>
                  </a:lnTo>
                  <a:close/>
                </a:path>
              </a:pathLst>
            </a:custGeom>
            <a:solidFill>
              <a:srgbClr val="221F1F"/>
            </a:solidFill>
          </p:spPr>
          <p:txBody>
            <a:bodyPr wrap="square" lIns="0" tIns="0" rIns="0" bIns="0" rtlCol="0"/>
            <a:lstStyle/>
            <a:p>
              <a:endParaRPr/>
            </a:p>
          </p:txBody>
        </p:sp>
      </p:grpSp>
      <p:pic>
        <p:nvPicPr>
          <p:cNvPr id="1155" name="object 1155"/>
          <p:cNvPicPr/>
          <p:nvPr/>
        </p:nvPicPr>
        <p:blipFill>
          <a:blip r:embed="rId3" cstate="print"/>
          <a:stretch>
            <a:fillRect/>
          </a:stretch>
        </p:blipFill>
        <p:spPr>
          <a:xfrm>
            <a:off x="3311349" y="1134784"/>
            <a:ext cx="1160037" cy="286129"/>
          </a:xfrm>
          <a:prstGeom prst="rect">
            <a:avLst/>
          </a:prstGeom>
        </p:spPr>
      </p:pic>
      <p:pic>
        <p:nvPicPr>
          <p:cNvPr id="1156" name="object 1156"/>
          <p:cNvPicPr/>
          <p:nvPr/>
        </p:nvPicPr>
        <p:blipFill>
          <a:blip r:embed="rId4" cstate="print"/>
          <a:stretch>
            <a:fillRect/>
          </a:stretch>
        </p:blipFill>
        <p:spPr>
          <a:xfrm>
            <a:off x="2784348" y="2232075"/>
            <a:ext cx="2160270" cy="1242021"/>
          </a:xfrm>
          <a:prstGeom prst="rect">
            <a:avLst/>
          </a:prstGeom>
        </p:spPr>
      </p:pic>
      <p:sp>
        <p:nvSpPr>
          <p:cNvPr id="1157" name="object 1157"/>
          <p:cNvSpPr txBox="1"/>
          <p:nvPr/>
        </p:nvSpPr>
        <p:spPr>
          <a:xfrm>
            <a:off x="2934716" y="2911855"/>
            <a:ext cx="10795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FFFFFF"/>
                </a:solidFill>
                <a:latin typeface="Montserrat"/>
                <a:cs typeface="Montserrat"/>
              </a:rPr>
              <a:t>A</a:t>
            </a:r>
            <a:endParaRPr sz="900">
              <a:latin typeface="Montserrat"/>
              <a:cs typeface="Montserrat"/>
            </a:endParaRPr>
          </a:p>
        </p:txBody>
      </p:sp>
      <p:sp>
        <p:nvSpPr>
          <p:cNvPr id="1158" name="object 1158"/>
          <p:cNvSpPr txBox="1"/>
          <p:nvPr/>
        </p:nvSpPr>
        <p:spPr>
          <a:xfrm>
            <a:off x="4710810" y="2912465"/>
            <a:ext cx="11176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FFFFFF"/>
                </a:solidFill>
                <a:latin typeface="Montserrat"/>
                <a:cs typeface="Montserrat"/>
              </a:rPr>
              <a:t>B</a:t>
            </a:r>
            <a:endParaRPr sz="900">
              <a:latin typeface="Montserrat"/>
              <a:cs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95757" y="479806"/>
            <a:ext cx="2253615"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Los</a:t>
            </a:r>
            <a:r>
              <a:rPr sz="700" spc="280" dirty="0">
                <a:latin typeface="Montserrat"/>
                <a:cs typeface="Montserrat"/>
              </a:rPr>
              <a:t> </a:t>
            </a:r>
            <a:r>
              <a:rPr sz="700" dirty="0">
                <a:latin typeface="Montserrat"/>
                <a:cs typeface="Montserrat"/>
              </a:rPr>
              <a:t>botones</a:t>
            </a:r>
            <a:r>
              <a:rPr sz="700" spc="290" dirty="0">
                <a:latin typeface="Montserrat"/>
                <a:cs typeface="Montserrat"/>
              </a:rPr>
              <a:t> </a:t>
            </a:r>
            <a:r>
              <a:rPr sz="700" dirty="0">
                <a:latin typeface="Montserrat"/>
                <a:cs typeface="Montserrat"/>
              </a:rPr>
              <a:t>sirven</a:t>
            </a:r>
            <a:r>
              <a:rPr sz="700" spc="295" dirty="0">
                <a:latin typeface="Montserrat"/>
                <a:cs typeface="Montserrat"/>
              </a:rPr>
              <a:t> </a:t>
            </a:r>
            <a:r>
              <a:rPr sz="700" dirty="0">
                <a:latin typeface="Montserrat"/>
                <a:cs typeface="Montserrat"/>
              </a:rPr>
              <a:t>para</a:t>
            </a:r>
            <a:r>
              <a:rPr sz="700" spc="300" dirty="0">
                <a:latin typeface="Montserrat"/>
                <a:cs typeface="Montserrat"/>
              </a:rPr>
              <a:t> </a:t>
            </a:r>
            <a:r>
              <a:rPr sz="700" dirty="0">
                <a:latin typeface="Montserrat"/>
                <a:cs typeface="Montserrat"/>
              </a:rPr>
              <a:t>cambiar</a:t>
            </a:r>
            <a:r>
              <a:rPr sz="700" spc="290" dirty="0">
                <a:latin typeface="Montserrat"/>
                <a:cs typeface="Montserrat"/>
              </a:rPr>
              <a:t> </a:t>
            </a:r>
            <a:r>
              <a:rPr sz="700" dirty="0">
                <a:latin typeface="Montserrat"/>
                <a:cs typeface="Montserrat"/>
              </a:rPr>
              <a:t>entre</a:t>
            </a:r>
            <a:r>
              <a:rPr sz="700" spc="300" dirty="0">
                <a:latin typeface="Montserrat"/>
                <a:cs typeface="Montserrat"/>
              </a:rPr>
              <a:t> </a:t>
            </a:r>
            <a:r>
              <a:rPr sz="700" spc="-10" dirty="0">
                <a:latin typeface="Montserrat"/>
                <a:cs typeface="Montserrat"/>
              </a:rPr>
              <a:t>varios</a:t>
            </a:r>
            <a:r>
              <a:rPr sz="700" spc="500" dirty="0">
                <a:latin typeface="Montserrat"/>
                <a:cs typeface="Montserrat"/>
              </a:rPr>
              <a:t> </a:t>
            </a:r>
            <a:r>
              <a:rPr sz="700" dirty="0">
                <a:latin typeface="Montserrat"/>
                <a:cs typeface="Montserrat"/>
              </a:rPr>
              <a:t>modos</a:t>
            </a:r>
            <a:r>
              <a:rPr sz="700" spc="340" dirty="0">
                <a:latin typeface="Montserrat"/>
                <a:cs typeface="Montserrat"/>
              </a:rPr>
              <a:t> </a:t>
            </a:r>
            <a:r>
              <a:rPr sz="700" dirty="0">
                <a:latin typeface="Montserrat"/>
                <a:cs typeface="Montserrat"/>
              </a:rPr>
              <a:t>y</a:t>
            </a:r>
            <a:r>
              <a:rPr sz="700" spc="330" dirty="0">
                <a:latin typeface="Montserrat"/>
                <a:cs typeface="Montserrat"/>
              </a:rPr>
              <a:t> </a:t>
            </a:r>
            <a:r>
              <a:rPr sz="700" dirty="0">
                <a:latin typeface="Montserrat"/>
                <a:cs typeface="Montserrat"/>
              </a:rPr>
              <a:t>ajustar</a:t>
            </a:r>
            <a:r>
              <a:rPr sz="700" spc="325" dirty="0">
                <a:latin typeface="Montserrat"/>
                <a:cs typeface="Montserrat"/>
              </a:rPr>
              <a:t> </a:t>
            </a:r>
            <a:r>
              <a:rPr sz="700" dirty="0">
                <a:latin typeface="Montserrat"/>
                <a:cs typeface="Montserrat"/>
              </a:rPr>
              <a:t>las</a:t>
            </a:r>
            <a:r>
              <a:rPr sz="700" spc="340" dirty="0">
                <a:latin typeface="Montserrat"/>
                <a:cs typeface="Montserrat"/>
              </a:rPr>
              <a:t> </a:t>
            </a:r>
            <a:r>
              <a:rPr sz="700" dirty="0">
                <a:latin typeface="Montserrat"/>
                <a:cs typeface="Montserrat"/>
              </a:rPr>
              <a:t>diferentes</a:t>
            </a:r>
            <a:r>
              <a:rPr sz="700" spc="345" dirty="0">
                <a:latin typeface="Montserrat"/>
                <a:cs typeface="Montserrat"/>
              </a:rPr>
              <a:t> </a:t>
            </a:r>
            <a:r>
              <a:rPr sz="700" dirty="0">
                <a:latin typeface="Montserrat"/>
                <a:cs typeface="Montserrat"/>
              </a:rPr>
              <a:t>funciones</a:t>
            </a:r>
            <a:r>
              <a:rPr sz="700" spc="325"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tablero.</a:t>
            </a:r>
            <a:endParaRPr sz="700">
              <a:latin typeface="Montserrat"/>
              <a:cs typeface="Montserrat"/>
            </a:endParaRPr>
          </a:p>
        </p:txBody>
      </p:sp>
      <p:sp>
        <p:nvSpPr>
          <p:cNvPr id="5" name="object 5"/>
          <p:cNvSpPr txBox="1"/>
          <p:nvPr/>
        </p:nvSpPr>
        <p:spPr>
          <a:xfrm>
            <a:off x="295757" y="2055114"/>
            <a:ext cx="2252345" cy="1445895"/>
          </a:xfrm>
          <a:prstGeom prst="rect">
            <a:avLst/>
          </a:prstGeom>
        </p:spPr>
        <p:txBody>
          <a:bodyPr vert="horz" wrap="square" lIns="0" tIns="12065" rIns="0" bIns="0" rtlCol="0">
            <a:spAutoFit/>
          </a:bodyPr>
          <a:lstStyle/>
          <a:p>
            <a:pPr marL="12700" marR="5715">
              <a:lnSpc>
                <a:spcPct val="100000"/>
              </a:lnSpc>
              <a:spcBef>
                <a:spcPts val="95"/>
              </a:spcBef>
            </a:pPr>
            <a:r>
              <a:rPr sz="700" dirty="0">
                <a:latin typeface="Montserrat"/>
                <a:cs typeface="Montserrat"/>
              </a:rPr>
              <a:t>Realice</a:t>
            </a:r>
            <a:r>
              <a:rPr sz="700" spc="100" dirty="0">
                <a:latin typeface="Montserrat"/>
                <a:cs typeface="Montserrat"/>
              </a:rPr>
              <a:t> </a:t>
            </a:r>
            <a:r>
              <a:rPr sz="700" dirty="0">
                <a:latin typeface="Montserrat"/>
                <a:cs typeface="Montserrat"/>
              </a:rPr>
              <a:t>una</a:t>
            </a:r>
            <a:r>
              <a:rPr sz="700" spc="95" dirty="0">
                <a:latin typeface="Montserrat"/>
                <a:cs typeface="Montserrat"/>
              </a:rPr>
              <a:t> </a:t>
            </a:r>
            <a:r>
              <a:rPr sz="700" dirty="0">
                <a:latin typeface="Montserrat"/>
                <a:cs typeface="Montserrat"/>
              </a:rPr>
              <a:t>presión</a:t>
            </a:r>
            <a:r>
              <a:rPr sz="700" spc="100" dirty="0">
                <a:latin typeface="Montserrat"/>
                <a:cs typeface="Montserrat"/>
              </a:rPr>
              <a:t> </a:t>
            </a:r>
            <a:r>
              <a:rPr sz="700" dirty="0">
                <a:latin typeface="Montserrat"/>
                <a:cs typeface="Montserrat"/>
              </a:rPr>
              <a:t>corta</a:t>
            </a:r>
            <a:r>
              <a:rPr sz="700" spc="95" dirty="0">
                <a:latin typeface="Montserrat"/>
                <a:cs typeface="Montserrat"/>
              </a:rPr>
              <a:t> </a:t>
            </a:r>
            <a:r>
              <a:rPr sz="700" dirty="0">
                <a:latin typeface="Montserrat"/>
                <a:cs typeface="Montserrat"/>
              </a:rPr>
              <a:t>del</a:t>
            </a:r>
            <a:r>
              <a:rPr sz="700" spc="110" dirty="0">
                <a:latin typeface="Montserrat"/>
                <a:cs typeface="Montserrat"/>
              </a:rPr>
              <a:t> </a:t>
            </a:r>
            <a:r>
              <a:rPr sz="700" dirty="0">
                <a:latin typeface="Montserrat"/>
                <a:cs typeface="Montserrat"/>
              </a:rPr>
              <a:t>botón</a:t>
            </a:r>
            <a:r>
              <a:rPr sz="700" spc="95" dirty="0">
                <a:latin typeface="Montserrat"/>
                <a:cs typeface="Montserrat"/>
              </a:rPr>
              <a:t> </a:t>
            </a:r>
            <a:r>
              <a:rPr sz="700" dirty="0">
                <a:latin typeface="Montserrat"/>
                <a:cs typeface="Montserrat"/>
              </a:rPr>
              <a:t>MODE</a:t>
            </a:r>
            <a:r>
              <a:rPr sz="700" spc="9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acceder a</a:t>
            </a:r>
            <a:r>
              <a:rPr sz="700" spc="-20" dirty="0">
                <a:latin typeface="Montserrat"/>
                <a:cs typeface="Montserrat"/>
              </a:rPr>
              <a:t> </a:t>
            </a:r>
            <a:r>
              <a:rPr sz="700" dirty="0">
                <a:latin typeface="Montserrat"/>
                <a:cs typeface="Montserrat"/>
              </a:rPr>
              <a:t>los</a:t>
            </a:r>
            <a:r>
              <a:rPr sz="700" spc="-25" dirty="0">
                <a:latin typeface="Montserrat"/>
                <a:cs typeface="Montserrat"/>
              </a:rPr>
              <a:t> </a:t>
            </a:r>
            <a:r>
              <a:rPr sz="700" dirty="0">
                <a:latin typeface="Montserrat"/>
                <a:cs typeface="Montserrat"/>
              </a:rPr>
              <a:t>siguientes</a:t>
            </a:r>
            <a:r>
              <a:rPr sz="700" spc="-20" dirty="0">
                <a:latin typeface="Montserrat"/>
                <a:cs typeface="Montserrat"/>
              </a:rPr>
              <a:t> </a:t>
            </a:r>
            <a:r>
              <a:rPr sz="700" spc="-10" dirty="0">
                <a:latin typeface="Montserrat"/>
                <a:cs typeface="Montserrat"/>
              </a:rPr>
              <a:t>modos:</a:t>
            </a:r>
            <a:endParaRPr sz="700">
              <a:latin typeface="Montserrat"/>
              <a:cs typeface="Montserrat"/>
            </a:endParaRPr>
          </a:p>
          <a:p>
            <a:pPr marL="241300" indent="-228600">
              <a:lnSpc>
                <a:spcPct val="100000"/>
              </a:lnSpc>
              <a:spcBef>
                <a:spcPts val="505"/>
              </a:spcBef>
              <a:buAutoNum type="arabicPeriod"/>
              <a:tabLst>
                <a:tab pos="240665" algn="l"/>
                <a:tab pos="241300" algn="l"/>
              </a:tabLst>
            </a:pPr>
            <a:r>
              <a:rPr sz="600" spc="-25" dirty="0">
                <a:latin typeface="Montserrat"/>
                <a:cs typeface="Montserrat"/>
              </a:rPr>
              <a:t>ODO</a:t>
            </a:r>
            <a:endParaRPr sz="600">
              <a:latin typeface="Montserrat"/>
              <a:cs typeface="Montserrat"/>
            </a:endParaRPr>
          </a:p>
          <a:p>
            <a:pPr marL="241300" indent="-228600">
              <a:lnSpc>
                <a:spcPct val="100000"/>
              </a:lnSpc>
              <a:spcBef>
                <a:spcPts val="495"/>
              </a:spcBef>
              <a:buAutoNum type="arabicPeriod"/>
              <a:tabLst>
                <a:tab pos="240665" algn="l"/>
                <a:tab pos="241300" algn="l"/>
              </a:tabLst>
            </a:pPr>
            <a:r>
              <a:rPr sz="600" dirty="0">
                <a:latin typeface="Montserrat"/>
                <a:cs typeface="Montserrat"/>
              </a:rPr>
              <a:t>TRIP</a:t>
            </a:r>
            <a:r>
              <a:rPr sz="600" spc="-5" dirty="0">
                <a:latin typeface="Montserrat"/>
                <a:cs typeface="Montserrat"/>
              </a:rPr>
              <a:t> </a:t>
            </a:r>
            <a:r>
              <a:rPr sz="600" spc="-50" dirty="0">
                <a:latin typeface="Montserrat"/>
                <a:cs typeface="Montserrat"/>
              </a:rPr>
              <a:t>A</a:t>
            </a:r>
            <a:endParaRPr sz="600">
              <a:latin typeface="Montserrat"/>
              <a:cs typeface="Montserrat"/>
            </a:endParaRPr>
          </a:p>
          <a:p>
            <a:pPr marL="241300" indent="-228600">
              <a:lnSpc>
                <a:spcPct val="100000"/>
              </a:lnSpc>
              <a:spcBef>
                <a:spcPts val="505"/>
              </a:spcBef>
              <a:buAutoNum type="arabicPeriod"/>
              <a:tabLst>
                <a:tab pos="240665" algn="l"/>
                <a:tab pos="241300" algn="l"/>
              </a:tabLst>
            </a:pPr>
            <a:r>
              <a:rPr sz="600" dirty="0">
                <a:latin typeface="Montserrat"/>
                <a:cs typeface="Montserrat"/>
              </a:rPr>
              <a:t>TRIP</a:t>
            </a:r>
            <a:r>
              <a:rPr sz="600" spc="-10" dirty="0">
                <a:latin typeface="Montserrat"/>
                <a:cs typeface="Montserrat"/>
              </a:rPr>
              <a:t> </a:t>
            </a:r>
            <a:r>
              <a:rPr sz="600" spc="-50" dirty="0">
                <a:latin typeface="Montserrat"/>
                <a:cs typeface="Montserrat"/>
              </a:rPr>
              <a:t>B</a:t>
            </a:r>
            <a:endParaRPr sz="600">
              <a:latin typeface="Montserrat"/>
              <a:cs typeface="Montserrat"/>
            </a:endParaRPr>
          </a:p>
          <a:p>
            <a:pPr marL="241300" indent="-228600">
              <a:lnSpc>
                <a:spcPct val="100000"/>
              </a:lnSpc>
              <a:spcBef>
                <a:spcPts val="505"/>
              </a:spcBef>
              <a:buAutoNum type="arabicPeriod"/>
              <a:tabLst>
                <a:tab pos="240665" algn="l"/>
                <a:tab pos="241300" algn="l"/>
              </a:tabLst>
            </a:pPr>
            <a:r>
              <a:rPr sz="600" dirty="0">
                <a:latin typeface="Montserrat"/>
                <a:cs typeface="Montserrat"/>
              </a:rPr>
              <a:t>TIEMPO</a:t>
            </a:r>
            <a:r>
              <a:rPr sz="600" spc="-20" dirty="0">
                <a:latin typeface="Montserrat"/>
                <a:cs typeface="Montserrat"/>
              </a:rPr>
              <a:t> </a:t>
            </a:r>
            <a:r>
              <a:rPr sz="600" dirty="0">
                <a:latin typeface="Montserrat"/>
                <a:cs typeface="Montserrat"/>
              </a:rPr>
              <a:t>DE </a:t>
            </a:r>
            <a:r>
              <a:rPr sz="600" spc="-10" dirty="0">
                <a:latin typeface="Montserrat"/>
                <a:cs typeface="Montserrat"/>
              </a:rPr>
              <a:t>VUELTA</a:t>
            </a:r>
            <a:endParaRPr sz="600">
              <a:latin typeface="Montserrat"/>
              <a:cs typeface="Montserrat"/>
            </a:endParaRPr>
          </a:p>
          <a:p>
            <a:pPr marL="241300" indent="-228600">
              <a:lnSpc>
                <a:spcPct val="100000"/>
              </a:lnSpc>
              <a:spcBef>
                <a:spcPts val="490"/>
              </a:spcBef>
              <a:buAutoNum type="arabicPeriod"/>
              <a:tabLst>
                <a:tab pos="240665" algn="l"/>
                <a:tab pos="241300" algn="l"/>
              </a:tabLst>
            </a:pPr>
            <a:r>
              <a:rPr sz="600" dirty="0">
                <a:latin typeface="Montserrat"/>
                <a:cs typeface="Montserrat"/>
              </a:rPr>
              <a:t>MÁXIMA</a:t>
            </a:r>
            <a:r>
              <a:rPr sz="600" spc="-30" dirty="0">
                <a:latin typeface="Montserrat"/>
                <a:cs typeface="Montserrat"/>
              </a:rPr>
              <a:t> </a:t>
            </a:r>
            <a:r>
              <a:rPr sz="600" spc="-10" dirty="0">
                <a:latin typeface="Montserrat"/>
                <a:cs typeface="Montserrat"/>
              </a:rPr>
              <a:t>VELOCIDAD</a:t>
            </a:r>
            <a:endParaRPr sz="600">
              <a:latin typeface="Montserrat"/>
              <a:cs typeface="Montserrat"/>
            </a:endParaRPr>
          </a:p>
          <a:p>
            <a:pPr marL="241300" indent="-228600">
              <a:lnSpc>
                <a:spcPct val="100000"/>
              </a:lnSpc>
              <a:spcBef>
                <a:spcPts val="505"/>
              </a:spcBef>
              <a:buAutoNum type="arabicPeriod"/>
              <a:tabLst>
                <a:tab pos="240665" algn="l"/>
                <a:tab pos="241300" algn="l"/>
              </a:tabLst>
            </a:pPr>
            <a:r>
              <a:rPr sz="600" dirty="0">
                <a:latin typeface="Montserrat"/>
                <a:cs typeface="Montserrat"/>
              </a:rPr>
              <a:t>MENOR </a:t>
            </a:r>
            <a:r>
              <a:rPr sz="600" spc="-10" dirty="0">
                <a:latin typeface="Montserrat"/>
                <a:cs typeface="Montserrat"/>
              </a:rPr>
              <a:t>TIEMPO</a:t>
            </a:r>
            <a:endParaRPr sz="600">
              <a:latin typeface="Montserrat"/>
              <a:cs typeface="Montserrat"/>
            </a:endParaRPr>
          </a:p>
          <a:p>
            <a:pPr marL="12700" marR="5080">
              <a:lnSpc>
                <a:spcPct val="100000"/>
              </a:lnSpc>
              <a:spcBef>
                <a:spcPts val="500"/>
              </a:spcBef>
            </a:pPr>
            <a:r>
              <a:rPr sz="700" dirty="0">
                <a:latin typeface="Montserrat"/>
                <a:cs typeface="Montserrat"/>
              </a:rPr>
              <a:t>Realice</a:t>
            </a:r>
            <a:r>
              <a:rPr sz="700" spc="150" dirty="0">
                <a:latin typeface="Montserrat"/>
                <a:cs typeface="Montserrat"/>
              </a:rPr>
              <a:t> </a:t>
            </a:r>
            <a:r>
              <a:rPr sz="700" dirty="0">
                <a:latin typeface="Montserrat"/>
                <a:cs typeface="Montserrat"/>
              </a:rPr>
              <a:t>una</a:t>
            </a:r>
            <a:r>
              <a:rPr sz="700" spc="160" dirty="0">
                <a:latin typeface="Montserrat"/>
                <a:cs typeface="Montserrat"/>
              </a:rPr>
              <a:t> </a:t>
            </a:r>
            <a:r>
              <a:rPr sz="700" dirty="0">
                <a:latin typeface="Montserrat"/>
                <a:cs typeface="Montserrat"/>
              </a:rPr>
              <a:t>presión</a:t>
            </a:r>
            <a:r>
              <a:rPr sz="700" spc="150" dirty="0">
                <a:latin typeface="Montserrat"/>
                <a:cs typeface="Montserrat"/>
              </a:rPr>
              <a:t> </a:t>
            </a:r>
            <a:r>
              <a:rPr sz="700" dirty="0">
                <a:latin typeface="Montserrat"/>
                <a:cs typeface="Montserrat"/>
              </a:rPr>
              <a:t>sostenida</a:t>
            </a:r>
            <a:r>
              <a:rPr sz="700" spc="160" dirty="0">
                <a:latin typeface="Montserrat"/>
                <a:cs typeface="Montserrat"/>
              </a:rPr>
              <a:t> </a:t>
            </a:r>
            <a:r>
              <a:rPr sz="700" dirty="0">
                <a:latin typeface="Montserrat"/>
                <a:cs typeface="Montserrat"/>
              </a:rPr>
              <a:t>del</a:t>
            </a:r>
            <a:r>
              <a:rPr sz="700" spc="140" dirty="0">
                <a:latin typeface="Montserrat"/>
                <a:cs typeface="Montserrat"/>
              </a:rPr>
              <a:t> </a:t>
            </a:r>
            <a:r>
              <a:rPr sz="700" dirty="0">
                <a:latin typeface="Montserrat"/>
                <a:cs typeface="Montserrat"/>
              </a:rPr>
              <a:t>botón</a:t>
            </a:r>
            <a:r>
              <a:rPr sz="700" spc="150" dirty="0">
                <a:latin typeface="Montserrat"/>
                <a:cs typeface="Montserrat"/>
              </a:rPr>
              <a:t> </a:t>
            </a:r>
            <a:r>
              <a:rPr sz="700" spc="-20" dirty="0">
                <a:latin typeface="Montserrat"/>
                <a:cs typeface="Montserrat"/>
              </a:rPr>
              <a:t>MODE</a:t>
            </a:r>
            <a:r>
              <a:rPr sz="700" spc="500" dirty="0">
                <a:latin typeface="Montserrat"/>
                <a:cs typeface="Montserrat"/>
              </a:rPr>
              <a:t> </a:t>
            </a:r>
            <a:r>
              <a:rPr sz="700" dirty="0">
                <a:latin typeface="Montserrat"/>
                <a:cs typeface="Montserrat"/>
              </a:rPr>
              <a:t>para</a:t>
            </a:r>
            <a:r>
              <a:rPr sz="700" spc="-15" dirty="0">
                <a:latin typeface="Montserrat"/>
                <a:cs typeface="Montserrat"/>
              </a:rPr>
              <a:t> </a:t>
            </a:r>
            <a:r>
              <a:rPr sz="700" dirty="0">
                <a:latin typeface="Montserrat"/>
                <a:cs typeface="Montserrat"/>
              </a:rPr>
              <a:t>acceder a</a:t>
            </a:r>
            <a:r>
              <a:rPr sz="700" spc="-20" dirty="0">
                <a:latin typeface="Montserrat"/>
                <a:cs typeface="Montserrat"/>
              </a:rPr>
              <a:t> </a:t>
            </a:r>
            <a:r>
              <a:rPr sz="700" dirty="0">
                <a:latin typeface="Montserrat"/>
                <a:cs typeface="Montserrat"/>
              </a:rPr>
              <a:t>los</a:t>
            </a:r>
            <a:r>
              <a:rPr sz="700" spc="-25" dirty="0">
                <a:latin typeface="Montserrat"/>
                <a:cs typeface="Montserrat"/>
              </a:rPr>
              <a:t> </a:t>
            </a:r>
            <a:r>
              <a:rPr sz="700" dirty="0">
                <a:latin typeface="Montserrat"/>
                <a:cs typeface="Montserrat"/>
              </a:rPr>
              <a:t>siguientes</a:t>
            </a:r>
            <a:r>
              <a:rPr sz="700" spc="-20" dirty="0">
                <a:latin typeface="Montserrat"/>
                <a:cs typeface="Montserrat"/>
              </a:rPr>
              <a:t> </a:t>
            </a:r>
            <a:r>
              <a:rPr sz="700" spc="-10" dirty="0">
                <a:latin typeface="Montserrat"/>
                <a:cs typeface="Montserrat"/>
              </a:rPr>
              <a:t>modos:</a:t>
            </a:r>
            <a:endParaRPr sz="700">
              <a:latin typeface="Montserrat"/>
              <a:cs typeface="Montserrat"/>
            </a:endParaRPr>
          </a:p>
        </p:txBody>
      </p:sp>
      <p:sp>
        <p:nvSpPr>
          <p:cNvPr id="6" name="object 6"/>
          <p:cNvSpPr txBox="1"/>
          <p:nvPr/>
        </p:nvSpPr>
        <p:spPr>
          <a:xfrm>
            <a:off x="2724150" y="479805"/>
            <a:ext cx="85090" cy="426720"/>
          </a:xfrm>
          <a:prstGeom prst="rect">
            <a:avLst/>
          </a:prstGeom>
        </p:spPr>
        <p:txBody>
          <a:bodyPr vert="horz" wrap="square" lIns="0" tIns="12700" rIns="0" bIns="0" rtlCol="0">
            <a:spAutoFit/>
          </a:bodyPr>
          <a:lstStyle/>
          <a:p>
            <a:pPr marL="12700">
              <a:lnSpc>
                <a:spcPct val="100000"/>
              </a:lnSpc>
              <a:spcBef>
                <a:spcPts val="100"/>
              </a:spcBef>
            </a:pPr>
            <a:r>
              <a:rPr sz="600" spc="-25" dirty="0">
                <a:latin typeface="Montserrat"/>
                <a:cs typeface="Montserrat"/>
              </a:rPr>
              <a:t>1.</a:t>
            </a:r>
            <a:endParaRPr sz="600">
              <a:latin typeface="Montserrat"/>
              <a:cs typeface="Montserrat"/>
            </a:endParaRPr>
          </a:p>
          <a:p>
            <a:pPr marL="12700">
              <a:lnSpc>
                <a:spcPct val="100000"/>
              </a:lnSpc>
              <a:spcBef>
                <a:spcPts val="495"/>
              </a:spcBef>
            </a:pPr>
            <a:r>
              <a:rPr sz="600" spc="-25" dirty="0">
                <a:latin typeface="Montserrat"/>
                <a:cs typeface="Montserrat"/>
              </a:rPr>
              <a:t>2.</a:t>
            </a:r>
            <a:endParaRPr sz="600">
              <a:latin typeface="Montserrat"/>
              <a:cs typeface="Montserrat"/>
            </a:endParaRPr>
          </a:p>
          <a:p>
            <a:pPr marL="12700">
              <a:lnSpc>
                <a:spcPct val="100000"/>
              </a:lnSpc>
              <a:spcBef>
                <a:spcPts val="505"/>
              </a:spcBef>
            </a:pPr>
            <a:r>
              <a:rPr sz="600" spc="-25" dirty="0">
                <a:latin typeface="Montserrat"/>
                <a:cs typeface="Montserrat"/>
              </a:rPr>
              <a:t>3.</a:t>
            </a:r>
            <a:endParaRPr sz="600">
              <a:latin typeface="Montserrat"/>
              <a:cs typeface="Montserrat"/>
            </a:endParaRPr>
          </a:p>
        </p:txBody>
      </p:sp>
      <p:pic>
        <p:nvPicPr>
          <p:cNvPr id="7" name="object 7"/>
          <p:cNvPicPr/>
          <p:nvPr/>
        </p:nvPicPr>
        <p:blipFill>
          <a:blip r:embed="rId2" cstate="print"/>
          <a:stretch>
            <a:fillRect/>
          </a:stretch>
        </p:blipFill>
        <p:spPr>
          <a:xfrm>
            <a:off x="1713357" y="1466723"/>
            <a:ext cx="346583" cy="363397"/>
          </a:xfrm>
          <a:prstGeom prst="rect">
            <a:avLst/>
          </a:prstGeom>
        </p:spPr>
      </p:pic>
      <p:pic>
        <p:nvPicPr>
          <p:cNvPr id="8" name="object 8"/>
          <p:cNvPicPr/>
          <p:nvPr/>
        </p:nvPicPr>
        <p:blipFill>
          <a:blip r:embed="rId3" cstate="print"/>
          <a:stretch>
            <a:fillRect/>
          </a:stretch>
        </p:blipFill>
        <p:spPr>
          <a:xfrm>
            <a:off x="1002943" y="1010742"/>
            <a:ext cx="338557" cy="332028"/>
          </a:xfrm>
          <a:prstGeom prst="rect">
            <a:avLst/>
          </a:prstGeom>
        </p:spPr>
      </p:pic>
      <p:pic>
        <p:nvPicPr>
          <p:cNvPr id="9" name="object 9"/>
          <p:cNvPicPr/>
          <p:nvPr/>
        </p:nvPicPr>
        <p:blipFill>
          <a:blip r:embed="rId4" cstate="print"/>
          <a:stretch>
            <a:fillRect/>
          </a:stretch>
        </p:blipFill>
        <p:spPr>
          <a:xfrm>
            <a:off x="1757298" y="1021968"/>
            <a:ext cx="318058" cy="376428"/>
          </a:xfrm>
          <a:prstGeom prst="rect">
            <a:avLst/>
          </a:prstGeom>
        </p:spPr>
      </p:pic>
      <p:pic>
        <p:nvPicPr>
          <p:cNvPr id="10" name="object 10"/>
          <p:cNvPicPr/>
          <p:nvPr/>
        </p:nvPicPr>
        <p:blipFill>
          <a:blip r:embed="rId5" cstate="print"/>
          <a:stretch>
            <a:fillRect/>
          </a:stretch>
        </p:blipFill>
        <p:spPr>
          <a:xfrm>
            <a:off x="985735" y="1462659"/>
            <a:ext cx="341541" cy="366141"/>
          </a:xfrm>
          <a:prstGeom prst="rect">
            <a:avLst/>
          </a:prstGeom>
        </p:spPr>
      </p:pic>
      <p:grpSp>
        <p:nvGrpSpPr>
          <p:cNvPr id="11" name="object 11"/>
          <p:cNvGrpSpPr/>
          <p:nvPr/>
        </p:nvGrpSpPr>
        <p:grpSpPr>
          <a:xfrm>
            <a:off x="1357579" y="1910410"/>
            <a:ext cx="344805" cy="53340"/>
            <a:chOff x="1357579" y="1910410"/>
            <a:chExt cx="344805" cy="53340"/>
          </a:xfrm>
        </p:grpSpPr>
        <p:sp>
          <p:nvSpPr>
            <p:cNvPr id="12" name="object 12"/>
            <p:cNvSpPr/>
            <p:nvPr/>
          </p:nvSpPr>
          <p:spPr>
            <a:xfrm>
              <a:off x="1373505" y="1928114"/>
              <a:ext cx="322580" cy="26034"/>
            </a:xfrm>
            <a:custGeom>
              <a:avLst/>
              <a:gdLst/>
              <a:ahLst/>
              <a:cxnLst/>
              <a:rect l="l" t="t" r="r" b="b"/>
              <a:pathLst>
                <a:path w="322580" h="26035">
                  <a:moveTo>
                    <a:pt x="322071" y="0"/>
                  </a:moveTo>
                  <a:lnTo>
                    <a:pt x="282575" y="11049"/>
                  </a:lnTo>
                  <a:lnTo>
                    <a:pt x="241934" y="19176"/>
                  </a:lnTo>
                  <a:lnTo>
                    <a:pt x="200278" y="24130"/>
                  </a:lnTo>
                  <a:lnTo>
                    <a:pt x="157606" y="25781"/>
                  </a:lnTo>
                  <a:lnTo>
                    <a:pt x="116839" y="24256"/>
                  </a:lnTo>
                  <a:lnTo>
                    <a:pt x="76961" y="19812"/>
                  </a:lnTo>
                  <a:lnTo>
                    <a:pt x="37972" y="12318"/>
                  </a:lnTo>
                  <a:lnTo>
                    <a:pt x="0" y="2158"/>
                  </a:lnTo>
                </a:path>
              </a:pathLst>
            </a:custGeom>
            <a:ln w="12701">
              <a:solidFill>
                <a:srgbClr val="221F1F"/>
              </a:solidFill>
            </a:ln>
          </p:spPr>
          <p:txBody>
            <a:bodyPr wrap="square" lIns="0" tIns="0" rIns="0" bIns="0" rtlCol="0"/>
            <a:lstStyle/>
            <a:p>
              <a:endParaRPr/>
            </a:p>
          </p:txBody>
        </p:sp>
        <p:sp>
          <p:nvSpPr>
            <p:cNvPr id="13" name="object 13"/>
            <p:cNvSpPr/>
            <p:nvPr/>
          </p:nvSpPr>
          <p:spPr>
            <a:xfrm>
              <a:off x="1363980" y="1916811"/>
              <a:ext cx="37465" cy="40640"/>
            </a:xfrm>
            <a:custGeom>
              <a:avLst/>
              <a:gdLst/>
              <a:ahLst/>
              <a:cxnLst/>
              <a:rect l="l" t="t" r="r" b="b"/>
              <a:pathLst>
                <a:path w="37465" h="40639">
                  <a:moveTo>
                    <a:pt x="24891" y="40258"/>
                  </a:moveTo>
                  <a:lnTo>
                    <a:pt x="0" y="10540"/>
                  </a:lnTo>
                  <a:lnTo>
                    <a:pt x="37337" y="0"/>
                  </a:lnTo>
                </a:path>
              </a:pathLst>
            </a:custGeom>
            <a:ln w="12801">
              <a:solidFill>
                <a:srgbClr val="221F1F"/>
              </a:solidFill>
            </a:ln>
          </p:spPr>
          <p:txBody>
            <a:bodyPr wrap="square" lIns="0" tIns="0" rIns="0" bIns="0" rtlCol="0"/>
            <a:lstStyle/>
            <a:p>
              <a:endParaRPr/>
            </a:p>
          </p:txBody>
        </p:sp>
      </p:grpSp>
      <p:grpSp>
        <p:nvGrpSpPr>
          <p:cNvPr id="14" name="object 14"/>
          <p:cNvGrpSpPr/>
          <p:nvPr/>
        </p:nvGrpSpPr>
        <p:grpSpPr>
          <a:xfrm>
            <a:off x="1358772" y="879982"/>
            <a:ext cx="360680" cy="53975"/>
            <a:chOff x="1358772" y="879982"/>
            <a:chExt cx="360680" cy="53975"/>
          </a:xfrm>
        </p:grpSpPr>
        <p:sp>
          <p:nvSpPr>
            <p:cNvPr id="15" name="object 15"/>
            <p:cNvSpPr/>
            <p:nvPr/>
          </p:nvSpPr>
          <p:spPr>
            <a:xfrm>
              <a:off x="1365123" y="886333"/>
              <a:ext cx="338455" cy="28575"/>
            </a:xfrm>
            <a:custGeom>
              <a:avLst/>
              <a:gdLst/>
              <a:ahLst/>
              <a:cxnLst/>
              <a:rect l="l" t="t" r="r" b="b"/>
              <a:pathLst>
                <a:path w="338455" h="28575">
                  <a:moveTo>
                    <a:pt x="0" y="26288"/>
                  </a:moveTo>
                  <a:lnTo>
                    <a:pt x="39878" y="14986"/>
                  </a:lnTo>
                  <a:lnTo>
                    <a:pt x="80899" y="6731"/>
                  </a:lnTo>
                  <a:lnTo>
                    <a:pt x="122936" y="1650"/>
                  </a:lnTo>
                  <a:lnTo>
                    <a:pt x="165989" y="0"/>
                  </a:lnTo>
                  <a:lnTo>
                    <a:pt x="210693" y="1778"/>
                  </a:lnTo>
                  <a:lnTo>
                    <a:pt x="254381" y="7238"/>
                  </a:lnTo>
                  <a:lnTo>
                    <a:pt x="296926" y="16129"/>
                  </a:lnTo>
                  <a:lnTo>
                    <a:pt x="338074" y="28320"/>
                  </a:lnTo>
                </a:path>
              </a:pathLst>
            </a:custGeom>
            <a:ln w="12701">
              <a:solidFill>
                <a:srgbClr val="221F1F"/>
              </a:solidFill>
            </a:ln>
          </p:spPr>
          <p:txBody>
            <a:bodyPr wrap="square" lIns="0" tIns="0" rIns="0" bIns="0" rtlCol="0"/>
            <a:lstStyle/>
            <a:p>
              <a:endParaRPr/>
            </a:p>
          </p:txBody>
        </p:sp>
        <p:sp>
          <p:nvSpPr>
            <p:cNvPr id="16" name="object 16"/>
            <p:cNvSpPr/>
            <p:nvPr/>
          </p:nvSpPr>
          <p:spPr>
            <a:xfrm>
              <a:off x="1675003" y="887349"/>
              <a:ext cx="38100" cy="40005"/>
            </a:xfrm>
            <a:custGeom>
              <a:avLst/>
              <a:gdLst/>
              <a:ahLst/>
              <a:cxnLst/>
              <a:rect l="l" t="t" r="r" b="b"/>
              <a:pathLst>
                <a:path w="38100" h="40005">
                  <a:moveTo>
                    <a:pt x="13589" y="0"/>
                  </a:moveTo>
                  <a:lnTo>
                    <a:pt x="37592" y="30479"/>
                  </a:lnTo>
                  <a:lnTo>
                    <a:pt x="0" y="40004"/>
                  </a:lnTo>
                </a:path>
              </a:pathLst>
            </a:custGeom>
            <a:ln w="12801">
              <a:solidFill>
                <a:srgbClr val="221F1F"/>
              </a:solidFill>
            </a:ln>
          </p:spPr>
          <p:txBody>
            <a:bodyPr wrap="square" lIns="0" tIns="0" rIns="0" bIns="0" rtlCol="0"/>
            <a:lstStyle/>
            <a:p>
              <a:endParaRPr/>
            </a:p>
          </p:txBody>
        </p:sp>
      </p:grpSp>
      <p:sp>
        <p:nvSpPr>
          <p:cNvPr id="17" name="object 17"/>
          <p:cNvSpPr txBox="1"/>
          <p:nvPr/>
        </p:nvSpPr>
        <p:spPr>
          <a:xfrm>
            <a:off x="616712" y="1361694"/>
            <a:ext cx="493395" cy="86360"/>
          </a:xfrm>
          <a:prstGeom prst="rect">
            <a:avLst/>
          </a:prstGeom>
        </p:spPr>
        <p:txBody>
          <a:bodyPr vert="horz" wrap="square" lIns="0" tIns="12065" rIns="0" bIns="0" rtlCol="0">
            <a:spAutoFit/>
          </a:bodyPr>
          <a:lstStyle/>
          <a:p>
            <a:pPr marL="12700">
              <a:lnSpc>
                <a:spcPct val="100000"/>
              </a:lnSpc>
              <a:spcBef>
                <a:spcPts val="95"/>
              </a:spcBef>
            </a:pPr>
            <a:r>
              <a:rPr sz="400" b="1" dirty="0">
                <a:solidFill>
                  <a:srgbClr val="221F1F"/>
                </a:solidFill>
                <a:latin typeface="Montserrat"/>
                <a:cs typeface="Montserrat"/>
              </a:rPr>
              <a:t>HIG</a:t>
            </a:r>
            <a:r>
              <a:rPr sz="400" b="1" spc="5" dirty="0">
                <a:solidFill>
                  <a:srgbClr val="221F1F"/>
                </a:solidFill>
                <a:latin typeface="Montserrat"/>
                <a:cs typeface="Montserrat"/>
              </a:rPr>
              <a:t> </a:t>
            </a:r>
            <a:r>
              <a:rPr sz="400" b="1" spc="-10" dirty="0">
                <a:solidFill>
                  <a:srgbClr val="221F1F"/>
                </a:solidFill>
                <a:latin typeface="Montserrat"/>
                <a:cs typeface="Montserrat"/>
              </a:rPr>
              <a:t>SPEED</a:t>
            </a:r>
            <a:r>
              <a:rPr sz="400" b="1" spc="-5" dirty="0">
                <a:solidFill>
                  <a:srgbClr val="221F1F"/>
                </a:solidFill>
                <a:latin typeface="Montserrat"/>
                <a:cs typeface="Montserrat"/>
              </a:rPr>
              <a:t> </a:t>
            </a:r>
            <a:r>
              <a:rPr sz="400" b="1" spc="-20" dirty="0">
                <a:solidFill>
                  <a:srgbClr val="221F1F"/>
                </a:solidFill>
                <a:latin typeface="Montserrat"/>
                <a:cs typeface="Montserrat"/>
              </a:rPr>
              <a:t>MODE</a:t>
            </a:r>
            <a:endParaRPr sz="400">
              <a:latin typeface="Montserrat"/>
              <a:cs typeface="Montserrat"/>
            </a:endParaRPr>
          </a:p>
        </p:txBody>
      </p:sp>
      <p:sp>
        <p:nvSpPr>
          <p:cNvPr id="18" name="object 18"/>
          <p:cNvSpPr txBox="1"/>
          <p:nvPr/>
        </p:nvSpPr>
        <p:spPr>
          <a:xfrm>
            <a:off x="846531" y="869442"/>
            <a:ext cx="458470" cy="147320"/>
          </a:xfrm>
          <a:prstGeom prst="rect">
            <a:avLst/>
          </a:prstGeom>
        </p:spPr>
        <p:txBody>
          <a:bodyPr vert="horz" wrap="square" lIns="0" tIns="12065" rIns="0" bIns="0" rtlCol="0">
            <a:spAutoFit/>
          </a:bodyPr>
          <a:lstStyle/>
          <a:p>
            <a:pPr marL="146685" marR="5080" indent="-134620">
              <a:lnSpc>
                <a:spcPct val="100000"/>
              </a:lnSpc>
              <a:spcBef>
                <a:spcPts val="95"/>
              </a:spcBef>
            </a:pPr>
            <a:r>
              <a:rPr sz="400" b="1" dirty="0">
                <a:solidFill>
                  <a:srgbClr val="221F1F"/>
                </a:solidFill>
                <a:latin typeface="Montserrat"/>
                <a:cs typeface="Montserrat"/>
              </a:rPr>
              <a:t>SHORTERS</a:t>
            </a:r>
            <a:r>
              <a:rPr sz="400" b="1" spc="-20" dirty="0">
                <a:solidFill>
                  <a:srgbClr val="221F1F"/>
                </a:solidFill>
                <a:latin typeface="Montserrat"/>
                <a:cs typeface="Montserrat"/>
              </a:rPr>
              <a:t> TIME</a:t>
            </a:r>
            <a:r>
              <a:rPr sz="400" b="1" spc="500" dirty="0">
                <a:solidFill>
                  <a:srgbClr val="221F1F"/>
                </a:solidFill>
                <a:latin typeface="Montserrat"/>
                <a:cs typeface="Montserrat"/>
              </a:rPr>
              <a:t> </a:t>
            </a:r>
            <a:r>
              <a:rPr sz="400" b="1" spc="-20" dirty="0">
                <a:solidFill>
                  <a:srgbClr val="221F1F"/>
                </a:solidFill>
                <a:latin typeface="Montserrat"/>
                <a:cs typeface="Montserrat"/>
              </a:rPr>
              <a:t>MODE</a:t>
            </a:r>
            <a:endParaRPr sz="400">
              <a:latin typeface="Montserrat"/>
              <a:cs typeface="Montserrat"/>
            </a:endParaRPr>
          </a:p>
        </p:txBody>
      </p:sp>
      <p:sp>
        <p:nvSpPr>
          <p:cNvPr id="19" name="object 19"/>
          <p:cNvSpPr txBox="1"/>
          <p:nvPr/>
        </p:nvSpPr>
        <p:spPr>
          <a:xfrm>
            <a:off x="2002663" y="1379347"/>
            <a:ext cx="201295" cy="86360"/>
          </a:xfrm>
          <a:prstGeom prst="rect">
            <a:avLst/>
          </a:prstGeom>
        </p:spPr>
        <p:txBody>
          <a:bodyPr vert="horz" wrap="square" lIns="0" tIns="12065" rIns="0" bIns="0" rtlCol="0">
            <a:spAutoFit/>
          </a:bodyPr>
          <a:lstStyle/>
          <a:p>
            <a:pPr marL="12700">
              <a:lnSpc>
                <a:spcPct val="100000"/>
              </a:lnSpc>
              <a:spcBef>
                <a:spcPts val="95"/>
              </a:spcBef>
            </a:pPr>
            <a:r>
              <a:rPr sz="400" b="1" dirty="0">
                <a:solidFill>
                  <a:srgbClr val="221F1F"/>
                </a:solidFill>
                <a:latin typeface="Montserrat"/>
                <a:cs typeface="Montserrat"/>
              </a:rPr>
              <a:t>TRIP</a:t>
            </a:r>
            <a:r>
              <a:rPr sz="400" b="1" spc="-5" dirty="0">
                <a:solidFill>
                  <a:srgbClr val="221F1F"/>
                </a:solidFill>
                <a:latin typeface="Montserrat"/>
                <a:cs typeface="Montserrat"/>
              </a:rPr>
              <a:t> </a:t>
            </a:r>
            <a:r>
              <a:rPr sz="400" b="1" spc="-50" dirty="0">
                <a:solidFill>
                  <a:srgbClr val="221F1F"/>
                </a:solidFill>
                <a:latin typeface="Montserrat"/>
                <a:cs typeface="Montserrat"/>
              </a:rPr>
              <a:t>A</a:t>
            </a:r>
            <a:endParaRPr sz="400">
              <a:latin typeface="Montserrat"/>
              <a:cs typeface="Montserrat"/>
            </a:endParaRPr>
          </a:p>
        </p:txBody>
      </p:sp>
      <p:sp>
        <p:nvSpPr>
          <p:cNvPr id="20" name="object 20"/>
          <p:cNvSpPr txBox="1"/>
          <p:nvPr/>
        </p:nvSpPr>
        <p:spPr>
          <a:xfrm>
            <a:off x="1396872" y="911097"/>
            <a:ext cx="526415" cy="255270"/>
          </a:xfrm>
          <a:prstGeom prst="rect">
            <a:avLst/>
          </a:prstGeom>
        </p:spPr>
        <p:txBody>
          <a:bodyPr vert="horz" wrap="square" lIns="0" tIns="12700" rIns="0" bIns="0" rtlCol="0">
            <a:spAutoFit/>
          </a:bodyPr>
          <a:lstStyle/>
          <a:p>
            <a:pPr marL="38100">
              <a:lnSpc>
                <a:spcPct val="100000"/>
              </a:lnSpc>
              <a:spcBef>
                <a:spcPts val="100"/>
              </a:spcBef>
            </a:pPr>
            <a:r>
              <a:rPr sz="500" dirty="0">
                <a:solidFill>
                  <a:srgbClr val="585858"/>
                </a:solidFill>
                <a:latin typeface="Montserrat"/>
                <a:cs typeface="Montserrat"/>
              </a:rPr>
              <a:t>Presión</a:t>
            </a:r>
            <a:r>
              <a:rPr sz="500" spc="495" dirty="0">
                <a:solidFill>
                  <a:srgbClr val="585858"/>
                </a:solidFill>
                <a:latin typeface="Montserrat"/>
                <a:cs typeface="Montserrat"/>
              </a:rPr>
              <a:t> </a:t>
            </a:r>
            <a:r>
              <a:rPr sz="600" b="1" spc="-37" baseline="20833" dirty="0">
                <a:solidFill>
                  <a:srgbClr val="221F1F"/>
                </a:solidFill>
                <a:latin typeface="Montserrat"/>
                <a:cs typeface="Montserrat"/>
              </a:rPr>
              <a:t>ODO</a:t>
            </a:r>
            <a:endParaRPr sz="600" baseline="20833">
              <a:latin typeface="Montserrat"/>
              <a:cs typeface="Montserrat"/>
            </a:endParaRPr>
          </a:p>
          <a:p>
            <a:pPr marL="60960">
              <a:lnSpc>
                <a:spcPct val="100000"/>
              </a:lnSpc>
            </a:pPr>
            <a:r>
              <a:rPr sz="500" spc="-10" dirty="0">
                <a:solidFill>
                  <a:srgbClr val="585858"/>
                </a:solidFill>
                <a:latin typeface="Montserrat"/>
                <a:cs typeface="Montserrat"/>
              </a:rPr>
              <a:t>Botón</a:t>
            </a:r>
            <a:endParaRPr sz="500">
              <a:latin typeface="Montserrat"/>
              <a:cs typeface="Montserrat"/>
            </a:endParaRPr>
          </a:p>
          <a:p>
            <a:pPr marL="53340">
              <a:lnSpc>
                <a:spcPct val="100000"/>
              </a:lnSpc>
              <a:spcBef>
                <a:spcPts val="5"/>
              </a:spcBef>
            </a:pPr>
            <a:r>
              <a:rPr sz="500" spc="-20" dirty="0">
                <a:solidFill>
                  <a:srgbClr val="585858"/>
                </a:solidFill>
                <a:latin typeface="Montserrat"/>
                <a:cs typeface="Montserrat"/>
              </a:rPr>
              <a:t>MODE</a:t>
            </a:r>
            <a:endParaRPr sz="500">
              <a:latin typeface="Montserrat"/>
              <a:cs typeface="Montserrat"/>
            </a:endParaRPr>
          </a:p>
        </p:txBody>
      </p:sp>
      <p:sp>
        <p:nvSpPr>
          <p:cNvPr id="21" name="object 21"/>
          <p:cNvSpPr txBox="1"/>
          <p:nvPr/>
        </p:nvSpPr>
        <p:spPr>
          <a:xfrm>
            <a:off x="820927" y="1673479"/>
            <a:ext cx="1090930" cy="320040"/>
          </a:xfrm>
          <a:prstGeom prst="rect">
            <a:avLst/>
          </a:prstGeom>
        </p:spPr>
        <p:txBody>
          <a:bodyPr vert="horz" wrap="square" lIns="0" tIns="12700" rIns="0" bIns="0" rtlCol="0">
            <a:spAutoFit/>
          </a:bodyPr>
          <a:lstStyle/>
          <a:p>
            <a:pPr marL="626745" marR="234315" indent="-21590">
              <a:lnSpc>
                <a:spcPct val="100000"/>
              </a:lnSpc>
              <a:spcBef>
                <a:spcPts val="100"/>
              </a:spcBef>
            </a:pPr>
            <a:r>
              <a:rPr sz="500" spc="-10" dirty="0">
                <a:solidFill>
                  <a:srgbClr val="585858"/>
                </a:solidFill>
                <a:latin typeface="Montserrat"/>
                <a:cs typeface="Montserrat"/>
              </a:rPr>
              <a:t>Presión</a:t>
            </a:r>
            <a:r>
              <a:rPr sz="500" spc="500" dirty="0">
                <a:solidFill>
                  <a:srgbClr val="585858"/>
                </a:solidFill>
                <a:latin typeface="Montserrat"/>
                <a:cs typeface="Montserrat"/>
              </a:rPr>
              <a:t> </a:t>
            </a:r>
            <a:r>
              <a:rPr sz="500" spc="-10" dirty="0">
                <a:solidFill>
                  <a:srgbClr val="585858"/>
                </a:solidFill>
                <a:latin typeface="Montserrat"/>
                <a:cs typeface="Montserrat"/>
              </a:rPr>
              <a:t>Botón</a:t>
            </a:r>
            <a:endParaRPr sz="500">
              <a:latin typeface="Montserrat"/>
              <a:cs typeface="Montserrat"/>
            </a:endParaRPr>
          </a:p>
          <a:p>
            <a:pPr marL="50800">
              <a:lnSpc>
                <a:spcPts val="590"/>
              </a:lnSpc>
              <a:spcBef>
                <a:spcPts val="55"/>
              </a:spcBef>
            </a:pPr>
            <a:r>
              <a:rPr sz="600" b="1" baseline="13888" dirty="0">
                <a:solidFill>
                  <a:srgbClr val="221F1F"/>
                </a:solidFill>
                <a:latin typeface="Montserrat"/>
                <a:cs typeface="Montserrat"/>
              </a:rPr>
              <a:t>LAP</a:t>
            </a:r>
            <a:r>
              <a:rPr sz="600" b="1" spc="-7" baseline="13888" dirty="0">
                <a:solidFill>
                  <a:srgbClr val="221F1F"/>
                </a:solidFill>
                <a:latin typeface="Montserrat"/>
                <a:cs typeface="Montserrat"/>
              </a:rPr>
              <a:t> </a:t>
            </a:r>
            <a:r>
              <a:rPr sz="600" b="1" baseline="13888" dirty="0">
                <a:solidFill>
                  <a:srgbClr val="221F1F"/>
                </a:solidFill>
                <a:latin typeface="Montserrat"/>
                <a:cs typeface="Montserrat"/>
              </a:rPr>
              <a:t>TIMER</a:t>
            </a:r>
            <a:r>
              <a:rPr sz="600" b="1" spc="15" baseline="13888" dirty="0">
                <a:solidFill>
                  <a:srgbClr val="221F1F"/>
                </a:solidFill>
                <a:latin typeface="Montserrat"/>
                <a:cs typeface="Montserrat"/>
              </a:rPr>
              <a:t> </a:t>
            </a:r>
            <a:r>
              <a:rPr sz="600" b="1" baseline="13888" dirty="0">
                <a:solidFill>
                  <a:srgbClr val="221F1F"/>
                </a:solidFill>
                <a:latin typeface="Montserrat"/>
                <a:cs typeface="Montserrat"/>
              </a:rPr>
              <a:t>MODE</a:t>
            </a:r>
            <a:r>
              <a:rPr sz="600" b="1" spc="412" baseline="13888" dirty="0">
                <a:solidFill>
                  <a:srgbClr val="221F1F"/>
                </a:solidFill>
                <a:latin typeface="Montserrat"/>
                <a:cs typeface="Montserrat"/>
              </a:rPr>
              <a:t>  </a:t>
            </a:r>
            <a:r>
              <a:rPr sz="750" baseline="5555" dirty="0">
                <a:solidFill>
                  <a:srgbClr val="585858"/>
                </a:solidFill>
                <a:latin typeface="Montserrat"/>
                <a:cs typeface="Montserrat"/>
              </a:rPr>
              <a:t>MODE</a:t>
            </a:r>
            <a:r>
              <a:rPr sz="750" spc="375" baseline="5555" dirty="0">
                <a:solidFill>
                  <a:srgbClr val="585858"/>
                </a:solidFill>
                <a:latin typeface="Montserrat"/>
                <a:cs typeface="Montserrat"/>
              </a:rPr>
              <a:t>  </a:t>
            </a:r>
            <a:r>
              <a:rPr sz="400" b="1" spc="-20" dirty="0">
                <a:solidFill>
                  <a:srgbClr val="221F1F"/>
                </a:solidFill>
                <a:latin typeface="Montserrat"/>
                <a:cs typeface="Montserrat"/>
              </a:rPr>
              <a:t>TRIP</a:t>
            </a:r>
            <a:endParaRPr sz="400">
              <a:latin typeface="Montserrat"/>
              <a:cs typeface="Montserrat"/>
            </a:endParaRPr>
          </a:p>
          <a:p>
            <a:pPr marR="71120" algn="r">
              <a:lnSpc>
                <a:spcPts val="470"/>
              </a:lnSpc>
            </a:pPr>
            <a:r>
              <a:rPr sz="400" b="1" spc="-5" dirty="0">
                <a:solidFill>
                  <a:srgbClr val="221F1F"/>
                </a:solidFill>
                <a:latin typeface="Montserrat"/>
                <a:cs typeface="Montserrat"/>
              </a:rPr>
              <a:t>B</a:t>
            </a:r>
            <a:endParaRPr sz="400">
              <a:latin typeface="Montserrat"/>
              <a:cs typeface="Montserrat"/>
            </a:endParaRPr>
          </a:p>
        </p:txBody>
      </p:sp>
      <p:sp>
        <p:nvSpPr>
          <p:cNvPr id="22" name="object 22"/>
          <p:cNvSpPr/>
          <p:nvPr/>
        </p:nvSpPr>
        <p:spPr>
          <a:xfrm>
            <a:off x="3278759" y="2118487"/>
            <a:ext cx="1077595" cy="295910"/>
          </a:xfrm>
          <a:custGeom>
            <a:avLst/>
            <a:gdLst/>
            <a:ahLst/>
            <a:cxnLst/>
            <a:rect l="l" t="t" r="r" b="b"/>
            <a:pathLst>
              <a:path w="1077595" h="295910">
                <a:moveTo>
                  <a:pt x="90424" y="43941"/>
                </a:moveTo>
                <a:lnTo>
                  <a:pt x="0" y="0"/>
                </a:lnTo>
                <a:lnTo>
                  <a:pt x="4444" y="88391"/>
                </a:lnTo>
              </a:path>
              <a:path w="1077595" h="295910">
                <a:moveTo>
                  <a:pt x="1077214" y="17018"/>
                </a:moveTo>
                <a:lnTo>
                  <a:pt x="1043304" y="61467"/>
                </a:lnTo>
                <a:lnTo>
                  <a:pt x="1005839" y="102742"/>
                </a:lnTo>
                <a:lnTo>
                  <a:pt x="964945" y="140715"/>
                </a:lnTo>
                <a:lnTo>
                  <a:pt x="921003" y="175005"/>
                </a:lnTo>
                <a:lnTo>
                  <a:pt x="874013" y="205612"/>
                </a:lnTo>
                <a:lnTo>
                  <a:pt x="824483" y="232028"/>
                </a:lnTo>
                <a:lnTo>
                  <a:pt x="772413" y="254253"/>
                </a:lnTo>
                <a:lnTo>
                  <a:pt x="718057" y="271906"/>
                </a:lnTo>
                <a:lnTo>
                  <a:pt x="661796" y="284860"/>
                </a:lnTo>
                <a:lnTo>
                  <a:pt x="603885" y="292734"/>
                </a:lnTo>
                <a:lnTo>
                  <a:pt x="544321" y="295401"/>
                </a:lnTo>
                <a:lnTo>
                  <a:pt x="483869" y="292607"/>
                </a:lnTo>
                <a:lnTo>
                  <a:pt x="424941" y="284479"/>
                </a:lnTo>
                <a:lnTo>
                  <a:pt x="367791" y="271144"/>
                </a:lnTo>
                <a:lnTo>
                  <a:pt x="312674" y="252856"/>
                </a:lnTo>
                <a:lnTo>
                  <a:pt x="259968" y="229996"/>
                </a:lnTo>
                <a:lnTo>
                  <a:pt x="209803" y="202564"/>
                </a:lnTo>
                <a:lnTo>
                  <a:pt x="162305" y="171069"/>
                </a:lnTo>
                <a:lnTo>
                  <a:pt x="117982" y="135635"/>
                </a:lnTo>
                <a:lnTo>
                  <a:pt x="76835" y="96519"/>
                </a:lnTo>
                <a:lnTo>
                  <a:pt x="39369" y="53974"/>
                </a:lnTo>
                <a:lnTo>
                  <a:pt x="5587" y="8255"/>
                </a:lnTo>
              </a:path>
            </a:pathLst>
          </a:custGeom>
          <a:ln w="13309">
            <a:solidFill>
              <a:srgbClr val="000000"/>
            </a:solidFill>
          </a:ln>
        </p:spPr>
        <p:txBody>
          <a:bodyPr wrap="square" lIns="0" tIns="0" rIns="0" bIns="0" rtlCol="0"/>
          <a:lstStyle/>
          <a:p>
            <a:endParaRPr/>
          </a:p>
        </p:txBody>
      </p:sp>
      <p:sp>
        <p:nvSpPr>
          <p:cNvPr id="23" name="object 23"/>
          <p:cNvSpPr txBox="1"/>
          <p:nvPr/>
        </p:nvSpPr>
        <p:spPr>
          <a:xfrm>
            <a:off x="2953004" y="479805"/>
            <a:ext cx="1285875" cy="683260"/>
          </a:xfrm>
          <a:prstGeom prst="rect">
            <a:avLst/>
          </a:prstGeom>
        </p:spPr>
        <p:txBody>
          <a:bodyPr vert="horz" wrap="square" lIns="0" tIns="12700" rIns="0" bIns="0" rtlCol="0">
            <a:spAutoFit/>
          </a:bodyPr>
          <a:lstStyle/>
          <a:p>
            <a:pPr marL="12700">
              <a:lnSpc>
                <a:spcPct val="100000"/>
              </a:lnSpc>
              <a:spcBef>
                <a:spcPts val="100"/>
              </a:spcBef>
            </a:pPr>
            <a:r>
              <a:rPr sz="600" dirty="0">
                <a:latin typeface="Montserrat"/>
                <a:cs typeface="Montserrat"/>
              </a:rPr>
              <a:t>AJUSTE</a:t>
            </a:r>
            <a:r>
              <a:rPr sz="600" spc="145" dirty="0">
                <a:latin typeface="Montserrat"/>
                <a:cs typeface="Montserrat"/>
              </a:rPr>
              <a:t> </a:t>
            </a:r>
            <a:r>
              <a:rPr sz="600" dirty="0">
                <a:latin typeface="Montserrat"/>
                <a:cs typeface="Montserrat"/>
              </a:rPr>
              <a:t>KM/H</a:t>
            </a:r>
            <a:r>
              <a:rPr sz="600" spc="-10" dirty="0">
                <a:latin typeface="Montserrat"/>
                <a:cs typeface="Montserrat"/>
              </a:rPr>
              <a:t> </a:t>
            </a:r>
            <a:r>
              <a:rPr sz="600" dirty="0">
                <a:latin typeface="Montserrat"/>
                <a:cs typeface="Montserrat"/>
              </a:rPr>
              <a:t>–</a:t>
            </a:r>
            <a:r>
              <a:rPr sz="600" spc="15" dirty="0">
                <a:latin typeface="Montserrat"/>
                <a:cs typeface="Montserrat"/>
              </a:rPr>
              <a:t> </a:t>
            </a:r>
            <a:r>
              <a:rPr sz="600" spc="-25" dirty="0">
                <a:latin typeface="Montserrat"/>
                <a:cs typeface="Montserrat"/>
              </a:rPr>
              <a:t>MPH</a:t>
            </a:r>
            <a:endParaRPr sz="600">
              <a:latin typeface="Montserrat"/>
              <a:cs typeface="Montserrat"/>
            </a:endParaRPr>
          </a:p>
          <a:p>
            <a:pPr marL="12700">
              <a:lnSpc>
                <a:spcPct val="100000"/>
              </a:lnSpc>
              <a:spcBef>
                <a:spcPts val="495"/>
              </a:spcBef>
            </a:pPr>
            <a:r>
              <a:rPr sz="600" dirty="0">
                <a:latin typeface="Montserrat"/>
                <a:cs typeface="Montserrat"/>
              </a:rPr>
              <a:t>AJUSTE</a:t>
            </a:r>
            <a:r>
              <a:rPr sz="600" spc="140" dirty="0">
                <a:latin typeface="Montserrat"/>
                <a:cs typeface="Montserrat"/>
              </a:rPr>
              <a:t> </a:t>
            </a:r>
            <a:r>
              <a:rPr sz="600" spc="-10" dirty="0">
                <a:latin typeface="Montserrat"/>
                <a:cs typeface="Montserrat"/>
              </a:rPr>
              <a:t>RELOJ</a:t>
            </a:r>
            <a:endParaRPr sz="600">
              <a:latin typeface="Montserrat"/>
              <a:cs typeface="Montserrat"/>
            </a:endParaRPr>
          </a:p>
          <a:p>
            <a:pPr marL="12700">
              <a:lnSpc>
                <a:spcPct val="100000"/>
              </a:lnSpc>
              <a:spcBef>
                <a:spcPts val="505"/>
              </a:spcBef>
            </a:pPr>
            <a:r>
              <a:rPr sz="600" spc="-10" dirty="0">
                <a:latin typeface="Montserrat"/>
                <a:cs typeface="Montserrat"/>
              </a:rPr>
              <a:t>EMPAREJAMIENTO</a:t>
            </a:r>
            <a:r>
              <a:rPr sz="600" spc="85" dirty="0">
                <a:latin typeface="Montserrat"/>
                <a:cs typeface="Montserrat"/>
              </a:rPr>
              <a:t> </a:t>
            </a:r>
            <a:r>
              <a:rPr sz="600" spc="-10" dirty="0">
                <a:latin typeface="Montserrat"/>
                <a:cs typeface="Montserrat"/>
              </a:rPr>
              <a:t>BLUETOOTH</a:t>
            </a:r>
            <a:endParaRPr sz="600">
              <a:latin typeface="Montserrat"/>
              <a:cs typeface="Montserrat"/>
            </a:endParaRPr>
          </a:p>
          <a:p>
            <a:pPr>
              <a:lnSpc>
                <a:spcPct val="100000"/>
              </a:lnSpc>
              <a:spcBef>
                <a:spcPts val="20"/>
              </a:spcBef>
            </a:pPr>
            <a:endParaRPr sz="650">
              <a:latin typeface="Montserrat"/>
              <a:cs typeface="Montserrat"/>
            </a:endParaRPr>
          </a:p>
          <a:p>
            <a:pPr marL="598170" marR="113030">
              <a:lnSpc>
                <a:spcPct val="100000"/>
              </a:lnSpc>
            </a:pPr>
            <a:r>
              <a:rPr sz="500" b="1" dirty="0">
                <a:solidFill>
                  <a:srgbClr val="221F1F"/>
                </a:solidFill>
                <a:latin typeface="Montserrat"/>
                <a:cs typeface="Montserrat"/>
              </a:rPr>
              <a:t>SET</a:t>
            </a:r>
            <a:r>
              <a:rPr sz="500" b="1" spc="-20" dirty="0">
                <a:solidFill>
                  <a:srgbClr val="221F1F"/>
                </a:solidFill>
                <a:latin typeface="Montserrat"/>
                <a:cs typeface="Montserrat"/>
              </a:rPr>
              <a:t> </a:t>
            </a:r>
            <a:r>
              <a:rPr sz="500" b="1" dirty="0">
                <a:solidFill>
                  <a:srgbClr val="221F1F"/>
                </a:solidFill>
                <a:latin typeface="Montserrat"/>
                <a:cs typeface="Montserrat"/>
              </a:rPr>
              <a:t>mph</a:t>
            </a:r>
            <a:r>
              <a:rPr sz="500" b="1" spc="-20" dirty="0">
                <a:solidFill>
                  <a:srgbClr val="221F1F"/>
                </a:solidFill>
                <a:latin typeface="Montserrat"/>
                <a:cs typeface="Montserrat"/>
              </a:rPr>
              <a:t> </a:t>
            </a:r>
            <a:r>
              <a:rPr sz="500" b="1" dirty="0">
                <a:solidFill>
                  <a:srgbClr val="221F1F"/>
                </a:solidFill>
                <a:latin typeface="Montserrat"/>
                <a:cs typeface="Montserrat"/>
              </a:rPr>
              <a:t>MODE</a:t>
            </a:r>
            <a:r>
              <a:rPr sz="500" b="1" spc="-15" dirty="0">
                <a:solidFill>
                  <a:srgbClr val="221F1F"/>
                </a:solidFill>
                <a:latin typeface="Montserrat"/>
                <a:cs typeface="Montserrat"/>
              </a:rPr>
              <a:t> </a:t>
            </a:r>
            <a:r>
              <a:rPr sz="500" b="1" spc="-50" dirty="0">
                <a:solidFill>
                  <a:srgbClr val="221F1F"/>
                </a:solidFill>
                <a:latin typeface="Montserrat"/>
                <a:cs typeface="Montserrat"/>
              </a:rPr>
              <a:t>/</a:t>
            </a:r>
            <a:r>
              <a:rPr sz="500" b="1" spc="500" dirty="0">
                <a:solidFill>
                  <a:srgbClr val="221F1F"/>
                </a:solidFill>
                <a:latin typeface="Montserrat"/>
                <a:cs typeface="Montserrat"/>
              </a:rPr>
              <a:t> </a:t>
            </a:r>
            <a:r>
              <a:rPr sz="500" b="1" dirty="0">
                <a:solidFill>
                  <a:srgbClr val="221F1F"/>
                </a:solidFill>
                <a:latin typeface="Montserrat"/>
                <a:cs typeface="Montserrat"/>
              </a:rPr>
              <a:t>SET</a:t>
            </a:r>
            <a:r>
              <a:rPr sz="500" b="1" spc="-5" dirty="0">
                <a:solidFill>
                  <a:srgbClr val="221F1F"/>
                </a:solidFill>
                <a:latin typeface="Montserrat"/>
                <a:cs typeface="Montserrat"/>
              </a:rPr>
              <a:t> </a:t>
            </a:r>
            <a:r>
              <a:rPr sz="500" b="1" dirty="0">
                <a:solidFill>
                  <a:srgbClr val="221F1F"/>
                </a:solidFill>
                <a:latin typeface="Montserrat"/>
                <a:cs typeface="Montserrat"/>
              </a:rPr>
              <a:t>kmph</a:t>
            </a:r>
            <a:r>
              <a:rPr sz="500" b="1" spc="-25" dirty="0">
                <a:solidFill>
                  <a:srgbClr val="221F1F"/>
                </a:solidFill>
                <a:latin typeface="Montserrat"/>
                <a:cs typeface="Montserrat"/>
              </a:rPr>
              <a:t> </a:t>
            </a:r>
            <a:r>
              <a:rPr sz="500" b="1" spc="-20" dirty="0">
                <a:solidFill>
                  <a:srgbClr val="221F1F"/>
                </a:solidFill>
                <a:latin typeface="Montserrat"/>
                <a:cs typeface="Montserrat"/>
              </a:rPr>
              <a:t>MODE</a:t>
            </a:r>
            <a:endParaRPr sz="500">
              <a:latin typeface="Montserrat"/>
              <a:cs typeface="Montserrat"/>
            </a:endParaRPr>
          </a:p>
        </p:txBody>
      </p:sp>
      <p:sp>
        <p:nvSpPr>
          <p:cNvPr id="24" name="object 24"/>
          <p:cNvSpPr txBox="1"/>
          <p:nvPr/>
        </p:nvSpPr>
        <p:spPr>
          <a:xfrm>
            <a:off x="4520946" y="1954530"/>
            <a:ext cx="311150" cy="178435"/>
          </a:xfrm>
          <a:prstGeom prst="rect">
            <a:avLst/>
          </a:prstGeom>
        </p:spPr>
        <p:txBody>
          <a:bodyPr vert="horz" wrap="square" lIns="0" tIns="12700" rIns="0" bIns="0" rtlCol="0">
            <a:spAutoFit/>
          </a:bodyPr>
          <a:lstStyle/>
          <a:p>
            <a:pPr marL="12700" marR="5080" indent="25400">
              <a:lnSpc>
                <a:spcPct val="100000"/>
              </a:lnSpc>
              <a:spcBef>
                <a:spcPts val="100"/>
              </a:spcBef>
            </a:pPr>
            <a:r>
              <a:rPr sz="500" b="1" spc="-10" dirty="0">
                <a:solidFill>
                  <a:srgbClr val="221F1F"/>
                </a:solidFill>
                <a:latin typeface="Montserrat"/>
                <a:cs typeface="Montserrat"/>
              </a:rPr>
              <a:t>CLOCK</a:t>
            </a:r>
            <a:r>
              <a:rPr sz="500" b="1" spc="500" dirty="0">
                <a:solidFill>
                  <a:srgbClr val="221F1F"/>
                </a:solidFill>
                <a:latin typeface="Montserrat"/>
                <a:cs typeface="Montserrat"/>
              </a:rPr>
              <a:t> </a:t>
            </a:r>
            <a:r>
              <a:rPr sz="500" b="1" spc="-10" dirty="0">
                <a:solidFill>
                  <a:srgbClr val="221F1F"/>
                </a:solidFill>
                <a:latin typeface="Montserrat"/>
                <a:cs typeface="Montserrat"/>
              </a:rPr>
              <a:t>SETTING</a:t>
            </a:r>
            <a:endParaRPr sz="500">
              <a:latin typeface="Montserrat"/>
              <a:cs typeface="Montserrat"/>
            </a:endParaRPr>
          </a:p>
        </p:txBody>
      </p:sp>
      <p:pic>
        <p:nvPicPr>
          <p:cNvPr id="25" name="object 25"/>
          <p:cNvPicPr/>
          <p:nvPr/>
        </p:nvPicPr>
        <p:blipFill>
          <a:blip r:embed="rId6" cstate="print"/>
          <a:stretch>
            <a:fillRect/>
          </a:stretch>
        </p:blipFill>
        <p:spPr>
          <a:xfrm>
            <a:off x="3167583" y="1162507"/>
            <a:ext cx="429691" cy="687806"/>
          </a:xfrm>
          <a:prstGeom prst="rect">
            <a:avLst/>
          </a:prstGeom>
        </p:spPr>
      </p:pic>
      <p:grpSp>
        <p:nvGrpSpPr>
          <p:cNvPr id="26" name="object 26"/>
          <p:cNvGrpSpPr/>
          <p:nvPr/>
        </p:nvGrpSpPr>
        <p:grpSpPr>
          <a:xfrm>
            <a:off x="4057903" y="1190955"/>
            <a:ext cx="469900" cy="905510"/>
            <a:chOff x="4057903" y="1190955"/>
            <a:chExt cx="469900" cy="905510"/>
          </a:xfrm>
        </p:grpSpPr>
        <p:sp>
          <p:nvSpPr>
            <p:cNvPr id="27" name="object 27"/>
            <p:cNvSpPr/>
            <p:nvPr/>
          </p:nvSpPr>
          <p:spPr>
            <a:xfrm>
              <a:off x="4399660" y="2084324"/>
              <a:ext cx="4445" cy="0"/>
            </a:xfrm>
            <a:custGeom>
              <a:avLst/>
              <a:gdLst/>
              <a:ahLst/>
              <a:cxnLst/>
              <a:rect l="l" t="t" r="r" b="b"/>
              <a:pathLst>
                <a:path w="4445">
                  <a:moveTo>
                    <a:pt x="0" y="0"/>
                  </a:moveTo>
                  <a:lnTo>
                    <a:pt x="3937" y="0"/>
                  </a:lnTo>
                </a:path>
              </a:pathLst>
            </a:custGeom>
            <a:ln w="4852">
              <a:solidFill>
                <a:srgbClr val="221F1F"/>
              </a:solidFill>
            </a:ln>
          </p:spPr>
          <p:txBody>
            <a:bodyPr wrap="square" lIns="0" tIns="0" rIns="0" bIns="0" rtlCol="0"/>
            <a:lstStyle/>
            <a:p>
              <a:endParaRPr/>
            </a:p>
          </p:txBody>
        </p:sp>
        <p:sp>
          <p:nvSpPr>
            <p:cNvPr id="28" name="object 28"/>
            <p:cNvSpPr/>
            <p:nvPr/>
          </p:nvSpPr>
          <p:spPr>
            <a:xfrm>
              <a:off x="4399660" y="2088896"/>
              <a:ext cx="4445" cy="0"/>
            </a:xfrm>
            <a:custGeom>
              <a:avLst/>
              <a:gdLst/>
              <a:ahLst/>
              <a:cxnLst/>
              <a:rect l="l" t="t" r="r" b="b"/>
              <a:pathLst>
                <a:path w="4445">
                  <a:moveTo>
                    <a:pt x="0" y="0"/>
                  </a:moveTo>
                  <a:lnTo>
                    <a:pt x="3937" y="0"/>
                  </a:lnTo>
                </a:path>
              </a:pathLst>
            </a:custGeom>
            <a:ln w="4853">
              <a:solidFill>
                <a:srgbClr val="221F1F"/>
              </a:solidFill>
            </a:ln>
          </p:spPr>
          <p:txBody>
            <a:bodyPr wrap="square" lIns="0" tIns="0" rIns="0" bIns="0" rtlCol="0"/>
            <a:lstStyle/>
            <a:p>
              <a:endParaRPr/>
            </a:p>
          </p:txBody>
        </p:sp>
        <p:sp>
          <p:nvSpPr>
            <p:cNvPr id="29" name="object 29"/>
            <p:cNvSpPr/>
            <p:nvPr/>
          </p:nvSpPr>
          <p:spPr>
            <a:xfrm>
              <a:off x="4399660" y="2093468"/>
              <a:ext cx="4445" cy="0"/>
            </a:xfrm>
            <a:custGeom>
              <a:avLst/>
              <a:gdLst/>
              <a:ahLst/>
              <a:cxnLst/>
              <a:rect l="l" t="t" r="r" b="b"/>
              <a:pathLst>
                <a:path w="4445">
                  <a:moveTo>
                    <a:pt x="0" y="0"/>
                  </a:moveTo>
                  <a:lnTo>
                    <a:pt x="3937" y="0"/>
                  </a:lnTo>
                </a:path>
              </a:pathLst>
            </a:custGeom>
            <a:ln w="4852">
              <a:solidFill>
                <a:srgbClr val="221F1F"/>
              </a:solidFill>
            </a:ln>
          </p:spPr>
          <p:txBody>
            <a:bodyPr wrap="square" lIns="0" tIns="0" rIns="0" bIns="0" rtlCol="0"/>
            <a:lstStyle/>
            <a:p>
              <a:endParaRPr/>
            </a:p>
          </p:txBody>
        </p:sp>
        <p:sp>
          <p:nvSpPr>
            <p:cNvPr id="30" name="object 30"/>
            <p:cNvSpPr/>
            <p:nvPr/>
          </p:nvSpPr>
          <p:spPr>
            <a:xfrm>
              <a:off x="4424679" y="2079625"/>
              <a:ext cx="4445" cy="0"/>
            </a:xfrm>
            <a:custGeom>
              <a:avLst/>
              <a:gdLst/>
              <a:ahLst/>
              <a:cxnLst/>
              <a:rect l="l" t="t" r="r" b="b"/>
              <a:pathLst>
                <a:path w="4445">
                  <a:moveTo>
                    <a:pt x="0" y="0"/>
                  </a:moveTo>
                  <a:lnTo>
                    <a:pt x="4064" y="0"/>
                  </a:lnTo>
                </a:path>
              </a:pathLst>
            </a:custGeom>
            <a:ln w="4847">
              <a:solidFill>
                <a:srgbClr val="221F1F"/>
              </a:solidFill>
            </a:ln>
          </p:spPr>
          <p:txBody>
            <a:bodyPr wrap="square" lIns="0" tIns="0" rIns="0" bIns="0" rtlCol="0"/>
            <a:lstStyle/>
            <a:p>
              <a:endParaRPr/>
            </a:p>
          </p:txBody>
        </p:sp>
        <p:sp>
          <p:nvSpPr>
            <p:cNvPr id="31" name="object 31"/>
            <p:cNvSpPr/>
            <p:nvPr/>
          </p:nvSpPr>
          <p:spPr>
            <a:xfrm>
              <a:off x="4424679" y="2084324"/>
              <a:ext cx="4445" cy="0"/>
            </a:xfrm>
            <a:custGeom>
              <a:avLst/>
              <a:gdLst/>
              <a:ahLst/>
              <a:cxnLst/>
              <a:rect l="l" t="t" r="r" b="b"/>
              <a:pathLst>
                <a:path w="4445">
                  <a:moveTo>
                    <a:pt x="0" y="0"/>
                  </a:moveTo>
                  <a:lnTo>
                    <a:pt x="4064" y="0"/>
                  </a:lnTo>
                </a:path>
              </a:pathLst>
            </a:custGeom>
            <a:ln w="4852">
              <a:solidFill>
                <a:srgbClr val="221F1F"/>
              </a:solidFill>
            </a:ln>
          </p:spPr>
          <p:txBody>
            <a:bodyPr wrap="square" lIns="0" tIns="0" rIns="0" bIns="0" rtlCol="0"/>
            <a:lstStyle/>
            <a:p>
              <a:endParaRPr/>
            </a:p>
          </p:txBody>
        </p:sp>
        <p:sp>
          <p:nvSpPr>
            <p:cNvPr id="32" name="object 32"/>
            <p:cNvSpPr/>
            <p:nvPr/>
          </p:nvSpPr>
          <p:spPr>
            <a:xfrm>
              <a:off x="4420488" y="2079625"/>
              <a:ext cx="4445" cy="0"/>
            </a:xfrm>
            <a:custGeom>
              <a:avLst/>
              <a:gdLst/>
              <a:ahLst/>
              <a:cxnLst/>
              <a:rect l="l" t="t" r="r" b="b"/>
              <a:pathLst>
                <a:path w="4445">
                  <a:moveTo>
                    <a:pt x="0" y="0"/>
                  </a:moveTo>
                  <a:lnTo>
                    <a:pt x="4063" y="0"/>
                  </a:lnTo>
                </a:path>
              </a:pathLst>
            </a:custGeom>
            <a:ln w="4847">
              <a:solidFill>
                <a:srgbClr val="221F1F"/>
              </a:solidFill>
            </a:ln>
          </p:spPr>
          <p:txBody>
            <a:bodyPr wrap="square" lIns="0" tIns="0" rIns="0" bIns="0" rtlCol="0"/>
            <a:lstStyle/>
            <a:p>
              <a:endParaRPr/>
            </a:p>
          </p:txBody>
        </p:sp>
        <p:sp>
          <p:nvSpPr>
            <p:cNvPr id="33" name="object 33"/>
            <p:cNvSpPr/>
            <p:nvPr/>
          </p:nvSpPr>
          <p:spPr>
            <a:xfrm>
              <a:off x="4420488" y="2084324"/>
              <a:ext cx="4445" cy="0"/>
            </a:xfrm>
            <a:custGeom>
              <a:avLst/>
              <a:gdLst/>
              <a:ahLst/>
              <a:cxnLst/>
              <a:rect l="l" t="t" r="r" b="b"/>
              <a:pathLst>
                <a:path w="4445">
                  <a:moveTo>
                    <a:pt x="0" y="0"/>
                  </a:moveTo>
                  <a:lnTo>
                    <a:pt x="4063" y="0"/>
                  </a:lnTo>
                </a:path>
              </a:pathLst>
            </a:custGeom>
            <a:ln w="4852">
              <a:solidFill>
                <a:srgbClr val="221F1F"/>
              </a:solidFill>
            </a:ln>
          </p:spPr>
          <p:txBody>
            <a:bodyPr wrap="square" lIns="0" tIns="0" rIns="0" bIns="0" rtlCol="0"/>
            <a:lstStyle/>
            <a:p>
              <a:endParaRPr/>
            </a:p>
          </p:txBody>
        </p:sp>
        <p:sp>
          <p:nvSpPr>
            <p:cNvPr id="34" name="object 34"/>
            <p:cNvSpPr/>
            <p:nvPr/>
          </p:nvSpPr>
          <p:spPr>
            <a:xfrm>
              <a:off x="4416297" y="2079625"/>
              <a:ext cx="4445" cy="0"/>
            </a:xfrm>
            <a:custGeom>
              <a:avLst/>
              <a:gdLst/>
              <a:ahLst/>
              <a:cxnLst/>
              <a:rect l="l" t="t" r="r" b="b"/>
              <a:pathLst>
                <a:path w="4445">
                  <a:moveTo>
                    <a:pt x="0" y="0"/>
                  </a:moveTo>
                  <a:lnTo>
                    <a:pt x="4063" y="0"/>
                  </a:lnTo>
                </a:path>
              </a:pathLst>
            </a:custGeom>
            <a:ln w="4847">
              <a:solidFill>
                <a:srgbClr val="221F1F"/>
              </a:solidFill>
            </a:ln>
          </p:spPr>
          <p:txBody>
            <a:bodyPr wrap="square" lIns="0" tIns="0" rIns="0" bIns="0" rtlCol="0"/>
            <a:lstStyle/>
            <a:p>
              <a:endParaRPr/>
            </a:p>
          </p:txBody>
        </p:sp>
        <p:sp>
          <p:nvSpPr>
            <p:cNvPr id="35" name="object 35"/>
            <p:cNvSpPr/>
            <p:nvPr/>
          </p:nvSpPr>
          <p:spPr>
            <a:xfrm>
              <a:off x="4403851" y="2084324"/>
              <a:ext cx="16510" cy="0"/>
            </a:xfrm>
            <a:custGeom>
              <a:avLst/>
              <a:gdLst/>
              <a:ahLst/>
              <a:cxnLst/>
              <a:rect l="l" t="t" r="r" b="b"/>
              <a:pathLst>
                <a:path w="16510">
                  <a:moveTo>
                    <a:pt x="12446" y="0"/>
                  </a:moveTo>
                  <a:lnTo>
                    <a:pt x="16510" y="0"/>
                  </a:lnTo>
                </a:path>
                <a:path w="16510">
                  <a:moveTo>
                    <a:pt x="8255" y="0"/>
                  </a:moveTo>
                  <a:lnTo>
                    <a:pt x="12319" y="0"/>
                  </a:lnTo>
                </a:path>
                <a:path w="16510">
                  <a:moveTo>
                    <a:pt x="4190" y="0"/>
                  </a:moveTo>
                  <a:lnTo>
                    <a:pt x="8127" y="0"/>
                  </a:lnTo>
                </a:path>
                <a:path w="16510">
                  <a:moveTo>
                    <a:pt x="0" y="0"/>
                  </a:moveTo>
                  <a:lnTo>
                    <a:pt x="3937" y="0"/>
                  </a:lnTo>
                </a:path>
              </a:pathLst>
            </a:custGeom>
            <a:ln w="4852">
              <a:solidFill>
                <a:srgbClr val="221F1F"/>
              </a:solidFill>
            </a:ln>
          </p:spPr>
          <p:txBody>
            <a:bodyPr wrap="square" lIns="0" tIns="0" rIns="0" bIns="0" rtlCol="0"/>
            <a:lstStyle/>
            <a:p>
              <a:endParaRPr/>
            </a:p>
          </p:txBody>
        </p:sp>
        <p:sp>
          <p:nvSpPr>
            <p:cNvPr id="36" name="object 36"/>
            <p:cNvSpPr/>
            <p:nvPr/>
          </p:nvSpPr>
          <p:spPr>
            <a:xfrm>
              <a:off x="4424679" y="2088896"/>
              <a:ext cx="4445" cy="0"/>
            </a:xfrm>
            <a:custGeom>
              <a:avLst/>
              <a:gdLst/>
              <a:ahLst/>
              <a:cxnLst/>
              <a:rect l="l" t="t" r="r" b="b"/>
              <a:pathLst>
                <a:path w="4445">
                  <a:moveTo>
                    <a:pt x="0" y="0"/>
                  </a:moveTo>
                  <a:lnTo>
                    <a:pt x="4064" y="0"/>
                  </a:lnTo>
                </a:path>
              </a:pathLst>
            </a:custGeom>
            <a:ln w="4853">
              <a:solidFill>
                <a:srgbClr val="221F1F"/>
              </a:solidFill>
            </a:ln>
          </p:spPr>
          <p:txBody>
            <a:bodyPr wrap="square" lIns="0" tIns="0" rIns="0" bIns="0" rtlCol="0"/>
            <a:lstStyle/>
            <a:p>
              <a:endParaRPr/>
            </a:p>
          </p:txBody>
        </p:sp>
        <p:sp>
          <p:nvSpPr>
            <p:cNvPr id="37" name="object 37"/>
            <p:cNvSpPr/>
            <p:nvPr/>
          </p:nvSpPr>
          <p:spPr>
            <a:xfrm>
              <a:off x="4424679" y="2093468"/>
              <a:ext cx="4445" cy="0"/>
            </a:xfrm>
            <a:custGeom>
              <a:avLst/>
              <a:gdLst/>
              <a:ahLst/>
              <a:cxnLst/>
              <a:rect l="l" t="t" r="r" b="b"/>
              <a:pathLst>
                <a:path w="4445">
                  <a:moveTo>
                    <a:pt x="0" y="0"/>
                  </a:moveTo>
                  <a:lnTo>
                    <a:pt x="4064" y="0"/>
                  </a:lnTo>
                </a:path>
              </a:pathLst>
            </a:custGeom>
            <a:ln w="4852">
              <a:solidFill>
                <a:srgbClr val="221F1F"/>
              </a:solidFill>
            </a:ln>
          </p:spPr>
          <p:txBody>
            <a:bodyPr wrap="square" lIns="0" tIns="0" rIns="0" bIns="0" rtlCol="0"/>
            <a:lstStyle/>
            <a:p>
              <a:endParaRPr/>
            </a:p>
          </p:txBody>
        </p:sp>
        <p:sp>
          <p:nvSpPr>
            <p:cNvPr id="38" name="object 38"/>
            <p:cNvSpPr/>
            <p:nvPr/>
          </p:nvSpPr>
          <p:spPr>
            <a:xfrm>
              <a:off x="4403851" y="2088896"/>
              <a:ext cx="20955" cy="0"/>
            </a:xfrm>
            <a:custGeom>
              <a:avLst/>
              <a:gdLst/>
              <a:ahLst/>
              <a:cxnLst/>
              <a:rect l="l" t="t" r="r" b="b"/>
              <a:pathLst>
                <a:path w="20954">
                  <a:moveTo>
                    <a:pt x="16637" y="0"/>
                  </a:moveTo>
                  <a:lnTo>
                    <a:pt x="20700" y="0"/>
                  </a:lnTo>
                </a:path>
                <a:path w="20954">
                  <a:moveTo>
                    <a:pt x="12446" y="0"/>
                  </a:moveTo>
                  <a:lnTo>
                    <a:pt x="16510" y="0"/>
                  </a:lnTo>
                </a:path>
                <a:path w="20954">
                  <a:moveTo>
                    <a:pt x="8255" y="0"/>
                  </a:moveTo>
                  <a:lnTo>
                    <a:pt x="12319" y="0"/>
                  </a:lnTo>
                </a:path>
                <a:path w="20954">
                  <a:moveTo>
                    <a:pt x="4190" y="0"/>
                  </a:moveTo>
                  <a:lnTo>
                    <a:pt x="8127" y="0"/>
                  </a:lnTo>
                </a:path>
                <a:path w="20954">
                  <a:moveTo>
                    <a:pt x="0" y="0"/>
                  </a:moveTo>
                  <a:lnTo>
                    <a:pt x="3937" y="0"/>
                  </a:lnTo>
                </a:path>
              </a:pathLst>
            </a:custGeom>
            <a:ln w="4853">
              <a:solidFill>
                <a:srgbClr val="221F1F"/>
              </a:solidFill>
            </a:ln>
          </p:spPr>
          <p:txBody>
            <a:bodyPr wrap="square" lIns="0" tIns="0" rIns="0" bIns="0" rtlCol="0"/>
            <a:lstStyle/>
            <a:p>
              <a:endParaRPr/>
            </a:p>
          </p:txBody>
        </p:sp>
        <p:sp>
          <p:nvSpPr>
            <p:cNvPr id="39" name="object 39"/>
            <p:cNvSpPr/>
            <p:nvPr/>
          </p:nvSpPr>
          <p:spPr>
            <a:xfrm>
              <a:off x="4403851" y="2019300"/>
              <a:ext cx="87630" cy="74295"/>
            </a:xfrm>
            <a:custGeom>
              <a:avLst/>
              <a:gdLst/>
              <a:ahLst/>
              <a:cxnLst/>
              <a:rect l="l" t="t" r="r" b="b"/>
              <a:pathLst>
                <a:path w="87629" h="74294">
                  <a:moveTo>
                    <a:pt x="16637" y="74168"/>
                  </a:moveTo>
                  <a:lnTo>
                    <a:pt x="20700" y="74168"/>
                  </a:lnTo>
                </a:path>
                <a:path w="87629" h="74294">
                  <a:moveTo>
                    <a:pt x="12446" y="74168"/>
                  </a:moveTo>
                  <a:lnTo>
                    <a:pt x="16510" y="74168"/>
                  </a:lnTo>
                </a:path>
                <a:path w="87629" h="74294">
                  <a:moveTo>
                    <a:pt x="8255" y="74168"/>
                  </a:moveTo>
                  <a:lnTo>
                    <a:pt x="12319" y="74168"/>
                  </a:lnTo>
                </a:path>
                <a:path w="87629" h="74294">
                  <a:moveTo>
                    <a:pt x="4190" y="74168"/>
                  </a:moveTo>
                  <a:lnTo>
                    <a:pt x="8127" y="74168"/>
                  </a:lnTo>
                </a:path>
                <a:path w="87629" h="74294">
                  <a:moveTo>
                    <a:pt x="0" y="74168"/>
                  </a:moveTo>
                  <a:lnTo>
                    <a:pt x="3937" y="74168"/>
                  </a:lnTo>
                </a:path>
                <a:path w="87629" h="74294">
                  <a:moveTo>
                    <a:pt x="83565" y="0"/>
                  </a:moveTo>
                  <a:lnTo>
                    <a:pt x="87502" y="0"/>
                  </a:lnTo>
                </a:path>
                <a:path w="87629" h="74294">
                  <a:moveTo>
                    <a:pt x="79375" y="0"/>
                  </a:moveTo>
                  <a:lnTo>
                    <a:pt x="83312" y="0"/>
                  </a:lnTo>
                </a:path>
                <a:path w="87629" h="74294">
                  <a:moveTo>
                    <a:pt x="75184" y="0"/>
                  </a:moveTo>
                  <a:lnTo>
                    <a:pt x="79121" y="0"/>
                  </a:lnTo>
                </a:path>
                <a:path w="87629" h="74294">
                  <a:moveTo>
                    <a:pt x="70993" y="0"/>
                  </a:moveTo>
                  <a:lnTo>
                    <a:pt x="74930" y="0"/>
                  </a:lnTo>
                </a:path>
              </a:pathLst>
            </a:custGeom>
            <a:ln w="4852">
              <a:solidFill>
                <a:srgbClr val="221F1F"/>
              </a:solidFill>
            </a:ln>
          </p:spPr>
          <p:txBody>
            <a:bodyPr wrap="square" lIns="0" tIns="0" rIns="0" bIns="0" rtlCol="0"/>
            <a:lstStyle/>
            <a:p>
              <a:endParaRPr/>
            </a:p>
          </p:txBody>
        </p:sp>
        <p:sp>
          <p:nvSpPr>
            <p:cNvPr id="40" name="object 40"/>
            <p:cNvSpPr/>
            <p:nvPr/>
          </p:nvSpPr>
          <p:spPr>
            <a:xfrm>
              <a:off x="4466462" y="2042541"/>
              <a:ext cx="16510" cy="0"/>
            </a:xfrm>
            <a:custGeom>
              <a:avLst/>
              <a:gdLst/>
              <a:ahLst/>
              <a:cxnLst/>
              <a:rect l="l" t="t" r="r" b="b"/>
              <a:pathLst>
                <a:path w="16510">
                  <a:moveTo>
                    <a:pt x="12573" y="0"/>
                  </a:moveTo>
                  <a:lnTo>
                    <a:pt x="16510" y="0"/>
                  </a:lnTo>
                </a:path>
                <a:path w="16510">
                  <a:moveTo>
                    <a:pt x="8382" y="0"/>
                  </a:moveTo>
                  <a:lnTo>
                    <a:pt x="12319" y="0"/>
                  </a:lnTo>
                </a:path>
                <a:path w="16510">
                  <a:moveTo>
                    <a:pt x="4190" y="0"/>
                  </a:moveTo>
                  <a:lnTo>
                    <a:pt x="8127" y="0"/>
                  </a:lnTo>
                </a:path>
                <a:path w="16510">
                  <a:moveTo>
                    <a:pt x="0" y="0"/>
                  </a:moveTo>
                  <a:lnTo>
                    <a:pt x="3937" y="0"/>
                  </a:lnTo>
                </a:path>
              </a:pathLst>
            </a:custGeom>
            <a:ln w="4847">
              <a:solidFill>
                <a:srgbClr val="221F1F"/>
              </a:solidFill>
            </a:ln>
          </p:spPr>
          <p:txBody>
            <a:bodyPr wrap="square" lIns="0" tIns="0" rIns="0" bIns="0" rtlCol="0"/>
            <a:lstStyle/>
            <a:p>
              <a:endParaRPr/>
            </a:p>
          </p:txBody>
        </p:sp>
        <p:sp>
          <p:nvSpPr>
            <p:cNvPr id="41" name="object 41"/>
            <p:cNvSpPr/>
            <p:nvPr/>
          </p:nvSpPr>
          <p:spPr>
            <a:xfrm>
              <a:off x="4458080" y="2047113"/>
              <a:ext cx="20955" cy="19050"/>
            </a:xfrm>
            <a:custGeom>
              <a:avLst/>
              <a:gdLst/>
              <a:ahLst/>
              <a:cxnLst/>
              <a:rect l="l" t="t" r="r" b="b"/>
              <a:pathLst>
                <a:path w="20954" h="19050">
                  <a:moveTo>
                    <a:pt x="16764" y="0"/>
                  </a:moveTo>
                  <a:lnTo>
                    <a:pt x="20701" y="0"/>
                  </a:lnTo>
                </a:path>
                <a:path w="20954" h="19050">
                  <a:moveTo>
                    <a:pt x="16764" y="4699"/>
                  </a:moveTo>
                  <a:lnTo>
                    <a:pt x="20701" y="4699"/>
                  </a:lnTo>
                </a:path>
                <a:path w="20954" h="19050">
                  <a:moveTo>
                    <a:pt x="12573" y="0"/>
                  </a:moveTo>
                  <a:lnTo>
                    <a:pt x="16510" y="0"/>
                  </a:lnTo>
                </a:path>
                <a:path w="20954" h="19050">
                  <a:moveTo>
                    <a:pt x="8382" y="0"/>
                  </a:moveTo>
                  <a:lnTo>
                    <a:pt x="12319" y="0"/>
                  </a:lnTo>
                </a:path>
                <a:path w="20954" h="19050">
                  <a:moveTo>
                    <a:pt x="12573" y="4699"/>
                  </a:moveTo>
                  <a:lnTo>
                    <a:pt x="16510" y="4699"/>
                  </a:lnTo>
                </a:path>
                <a:path w="20954" h="19050">
                  <a:moveTo>
                    <a:pt x="12573" y="9270"/>
                  </a:moveTo>
                  <a:lnTo>
                    <a:pt x="16510" y="9270"/>
                  </a:lnTo>
                </a:path>
                <a:path w="20954" h="19050">
                  <a:moveTo>
                    <a:pt x="8382" y="4699"/>
                  </a:moveTo>
                  <a:lnTo>
                    <a:pt x="12319" y="4699"/>
                  </a:lnTo>
                </a:path>
                <a:path w="20954" h="19050">
                  <a:moveTo>
                    <a:pt x="8382" y="9270"/>
                  </a:moveTo>
                  <a:lnTo>
                    <a:pt x="12319" y="9270"/>
                  </a:lnTo>
                </a:path>
                <a:path w="20954" h="19050">
                  <a:moveTo>
                    <a:pt x="8382" y="13969"/>
                  </a:moveTo>
                  <a:lnTo>
                    <a:pt x="12319" y="13969"/>
                  </a:lnTo>
                </a:path>
                <a:path w="20954" h="19050">
                  <a:moveTo>
                    <a:pt x="4191" y="0"/>
                  </a:moveTo>
                  <a:lnTo>
                    <a:pt x="8255" y="0"/>
                  </a:lnTo>
                </a:path>
                <a:path w="20954" h="19050">
                  <a:moveTo>
                    <a:pt x="4191" y="4699"/>
                  </a:moveTo>
                  <a:lnTo>
                    <a:pt x="8255" y="4699"/>
                  </a:lnTo>
                </a:path>
                <a:path w="20954" h="19050">
                  <a:moveTo>
                    <a:pt x="4191" y="9270"/>
                  </a:moveTo>
                  <a:lnTo>
                    <a:pt x="8255" y="9270"/>
                  </a:lnTo>
                </a:path>
                <a:path w="20954" h="19050">
                  <a:moveTo>
                    <a:pt x="4191" y="13969"/>
                  </a:moveTo>
                  <a:lnTo>
                    <a:pt x="8255" y="13969"/>
                  </a:lnTo>
                </a:path>
                <a:path w="20954" h="19050">
                  <a:moveTo>
                    <a:pt x="4191" y="18542"/>
                  </a:moveTo>
                  <a:lnTo>
                    <a:pt x="8255" y="18542"/>
                  </a:lnTo>
                </a:path>
                <a:path w="20954" h="19050">
                  <a:moveTo>
                    <a:pt x="0" y="9270"/>
                  </a:moveTo>
                  <a:lnTo>
                    <a:pt x="4064" y="9270"/>
                  </a:lnTo>
                </a:path>
                <a:path w="20954" h="19050">
                  <a:moveTo>
                    <a:pt x="0" y="13969"/>
                  </a:moveTo>
                  <a:lnTo>
                    <a:pt x="4064" y="13969"/>
                  </a:lnTo>
                </a:path>
                <a:path w="20954" h="19050">
                  <a:moveTo>
                    <a:pt x="0" y="18542"/>
                  </a:moveTo>
                  <a:lnTo>
                    <a:pt x="4064" y="18542"/>
                  </a:lnTo>
                </a:path>
              </a:pathLst>
            </a:custGeom>
            <a:ln w="4852">
              <a:solidFill>
                <a:srgbClr val="221F1F"/>
              </a:solidFill>
            </a:ln>
          </p:spPr>
          <p:txBody>
            <a:bodyPr wrap="square" lIns="0" tIns="0" rIns="0" bIns="0" rtlCol="0"/>
            <a:lstStyle/>
            <a:p>
              <a:endParaRPr/>
            </a:p>
          </p:txBody>
        </p:sp>
        <p:sp>
          <p:nvSpPr>
            <p:cNvPr id="42" name="object 42"/>
            <p:cNvSpPr/>
            <p:nvPr/>
          </p:nvSpPr>
          <p:spPr>
            <a:xfrm>
              <a:off x="4458080" y="2070354"/>
              <a:ext cx="4445" cy="0"/>
            </a:xfrm>
            <a:custGeom>
              <a:avLst/>
              <a:gdLst/>
              <a:ahLst/>
              <a:cxnLst/>
              <a:rect l="l" t="t" r="r" b="b"/>
              <a:pathLst>
                <a:path w="4445">
                  <a:moveTo>
                    <a:pt x="0" y="0"/>
                  </a:moveTo>
                  <a:lnTo>
                    <a:pt x="4064" y="0"/>
                  </a:lnTo>
                </a:path>
              </a:pathLst>
            </a:custGeom>
            <a:ln w="4847">
              <a:solidFill>
                <a:srgbClr val="221F1F"/>
              </a:solidFill>
            </a:ln>
          </p:spPr>
          <p:txBody>
            <a:bodyPr wrap="square" lIns="0" tIns="0" rIns="0" bIns="0" rtlCol="0"/>
            <a:lstStyle/>
            <a:p>
              <a:endParaRPr/>
            </a:p>
          </p:txBody>
        </p:sp>
        <p:sp>
          <p:nvSpPr>
            <p:cNvPr id="43" name="object 43"/>
            <p:cNvSpPr/>
            <p:nvPr/>
          </p:nvSpPr>
          <p:spPr>
            <a:xfrm>
              <a:off x="4449698" y="2061083"/>
              <a:ext cx="8255" cy="5080"/>
            </a:xfrm>
            <a:custGeom>
              <a:avLst/>
              <a:gdLst/>
              <a:ahLst/>
              <a:cxnLst/>
              <a:rect l="l" t="t" r="r" b="b"/>
              <a:pathLst>
                <a:path w="8254" h="5080">
                  <a:moveTo>
                    <a:pt x="4190" y="0"/>
                  </a:moveTo>
                  <a:lnTo>
                    <a:pt x="8254" y="0"/>
                  </a:lnTo>
                </a:path>
                <a:path w="8254" h="5080">
                  <a:moveTo>
                    <a:pt x="4190" y="4572"/>
                  </a:moveTo>
                  <a:lnTo>
                    <a:pt x="8254" y="4572"/>
                  </a:lnTo>
                </a:path>
                <a:path w="8254" h="5080">
                  <a:moveTo>
                    <a:pt x="0" y="4572"/>
                  </a:moveTo>
                  <a:lnTo>
                    <a:pt x="4063" y="4572"/>
                  </a:lnTo>
                </a:path>
              </a:pathLst>
            </a:custGeom>
            <a:ln w="4852">
              <a:solidFill>
                <a:srgbClr val="221F1F"/>
              </a:solidFill>
            </a:ln>
          </p:spPr>
          <p:txBody>
            <a:bodyPr wrap="square" lIns="0" tIns="0" rIns="0" bIns="0" rtlCol="0"/>
            <a:lstStyle/>
            <a:p>
              <a:endParaRPr/>
            </a:p>
          </p:txBody>
        </p:sp>
        <p:sp>
          <p:nvSpPr>
            <p:cNvPr id="44" name="object 44"/>
            <p:cNvSpPr/>
            <p:nvPr/>
          </p:nvSpPr>
          <p:spPr>
            <a:xfrm>
              <a:off x="4441443" y="2079625"/>
              <a:ext cx="8255" cy="0"/>
            </a:xfrm>
            <a:custGeom>
              <a:avLst/>
              <a:gdLst/>
              <a:ahLst/>
              <a:cxnLst/>
              <a:rect l="l" t="t" r="r" b="b"/>
              <a:pathLst>
                <a:path w="8254">
                  <a:moveTo>
                    <a:pt x="4190" y="0"/>
                  </a:moveTo>
                  <a:lnTo>
                    <a:pt x="8127" y="0"/>
                  </a:lnTo>
                </a:path>
                <a:path w="8254">
                  <a:moveTo>
                    <a:pt x="0" y="0"/>
                  </a:moveTo>
                  <a:lnTo>
                    <a:pt x="3936" y="0"/>
                  </a:lnTo>
                </a:path>
              </a:pathLst>
            </a:custGeom>
            <a:ln w="4847">
              <a:solidFill>
                <a:srgbClr val="221F1F"/>
              </a:solidFill>
            </a:ln>
          </p:spPr>
          <p:txBody>
            <a:bodyPr wrap="square" lIns="0" tIns="0" rIns="0" bIns="0" rtlCol="0"/>
            <a:lstStyle/>
            <a:p>
              <a:endParaRPr/>
            </a:p>
          </p:txBody>
        </p:sp>
        <p:sp>
          <p:nvSpPr>
            <p:cNvPr id="45" name="object 45"/>
            <p:cNvSpPr/>
            <p:nvPr/>
          </p:nvSpPr>
          <p:spPr>
            <a:xfrm>
              <a:off x="4441443" y="2084324"/>
              <a:ext cx="4445" cy="0"/>
            </a:xfrm>
            <a:custGeom>
              <a:avLst/>
              <a:gdLst/>
              <a:ahLst/>
              <a:cxnLst/>
              <a:rect l="l" t="t" r="r" b="b"/>
              <a:pathLst>
                <a:path w="4445">
                  <a:moveTo>
                    <a:pt x="0" y="0"/>
                  </a:moveTo>
                  <a:lnTo>
                    <a:pt x="3936" y="0"/>
                  </a:lnTo>
                </a:path>
              </a:pathLst>
            </a:custGeom>
            <a:ln w="4852">
              <a:solidFill>
                <a:srgbClr val="221F1F"/>
              </a:solidFill>
            </a:ln>
          </p:spPr>
          <p:txBody>
            <a:bodyPr wrap="square" lIns="0" tIns="0" rIns="0" bIns="0" rtlCol="0"/>
            <a:lstStyle/>
            <a:p>
              <a:endParaRPr/>
            </a:p>
          </p:txBody>
        </p:sp>
        <p:sp>
          <p:nvSpPr>
            <p:cNvPr id="46" name="object 46"/>
            <p:cNvSpPr/>
            <p:nvPr/>
          </p:nvSpPr>
          <p:spPr>
            <a:xfrm>
              <a:off x="4437252" y="2079625"/>
              <a:ext cx="4445" cy="0"/>
            </a:xfrm>
            <a:custGeom>
              <a:avLst/>
              <a:gdLst/>
              <a:ahLst/>
              <a:cxnLst/>
              <a:rect l="l" t="t" r="r" b="b"/>
              <a:pathLst>
                <a:path w="4445">
                  <a:moveTo>
                    <a:pt x="0" y="0"/>
                  </a:moveTo>
                  <a:lnTo>
                    <a:pt x="3937" y="0"/>
                  </a:lnTo>
                </a:path>
              </a:pathLst>
            </a:custGeom>
            <a:ln w="4847">
              <a:solidFill>
                <a:srgbClr val="221F1F"/>
              </a:solidFill>
            </a:ln>
          </p:spPr>
          <p:txBody>
            <a:bodyPr wrap="square" lIns="0" tIns="0" rIns="0" bIns="0" rtlCol="0"/>
            <a:lstStyle/>
            <a:p>
              <a:endParaRPr/>
            </a:p>
          </p:txBody>
        </p:sp>
        <p:sp>
          <p:nvSpPr>
            <p:cNvPr id="47" name="object 47"/>
            <p:cNvSpPr/>
            <p:nvPr/>
          </p:nvSpPr>
          <p:spPr>
            <a:xfrm>
              <a:off x="4437252" y="2084324"/>
              <a:ext cx="4445" cy="0"/>
            </a:xfrm>
            <a:custGeom>
              <a:avLst/>
              <a:gdLst/>
              <a:ahLst/>
              <a:cxnLst/>
              <a:rect l="l" t="t" r="r" b="b"/>
              <a:pathLst>
                <a:path w="4445">
                  <a:moveTo>
                    <a:pt x="0" y="0"/>
                  </a:moveTo>
                  <a:lnTo>
                    <a:pt x="3937" y="0"/>
                  </a:lnTo>
                </a:path>
              </a:pathLst>
            </a:custGeom>
            <a:ln w="4852">
              <a:solidFill>
                <a:srgbClr val="221F1F"/>
              </a:solidFill>
            </a:ln>
          </p:spPr>
          <p:txBody>
            <a:bodyPr wrap="square" lIns="0" tIns="0" rIns="0" bIns="0" rtlCol="0"/>
            <a:lstStyle/>
            <a:p>
              <a:endParaRPr/>
            </a:p>
          </p:txBody>
        </p:sp>
        <p:sp>
          <p:nvSpPr>
            <p:cNvPr id="48" name="object 48"/>
            <p:cNvSpPr/>
            <p:nvPr/>
          </p:nvSpPr>
          <p:spPr>
            <a:xfrm>
              <a:off x="4437252" y="2088896"/>
              <a:ext cx="4445" cy="0"/>
            </a:xfrm>
            <a:custGeom>
              <a:avLst/>
              <a:gdLst/>
              <a:ahLst/>
              <a:cxnLst/>
              <a:rect l="l" t="t" r="r" b="b"/>
              <a:pathLst>
                <a:path w="4445">
                  <a:moveTo>
                    <a:pt x="0" y="0"/>
                  </a:moveTo>
                  <a:lnTo>
                    <a:pt x="3937" y="0"/>
                  </a:lnTo>
                </a:path>
              </a:pathLst>
            </a:custGeom>
            <a:ln w="4853">
              <a:solidFill>
                <a:srgbClr val="221F1F"/>
              </a:solidFill>
            </a:ln>
          </p:spPr>
          <p:txBody>
            <a:bodyPr wrap="square" lIns="0" tIns="0" rIns="0" bIns="0" rtlCol="0"/>
            <a:lstStyle/>
            <a:p>
              <a:endParaRPr/>
            </a:p>
          </p:txBody>
        </p:sp>
        <p:sp>
          <p:nvSpPr>
            <p:cNvPr id="49" name="object 49"/>
            <p:cNvSpPr/>
            <p:nvPr/>
          </p:nvSpPr>
          <p:spPr>
            <a:xfrm>
              <a:off x="4433061" y="2070354"/>
              <a:ext cx="25400" cy="9525"/>
            </a:xfrm>
            <a:custGeom>
              <a:avLst/>
              <a:gdLst/>
              <a:ahLst/>
              <a:cxnLst/>
              <a:rect l="l" t="t" r="r" b="b"/>
              <a:pathLst>
                <a:path w="25400" h="9525">
                  <a:moveTo>
                    <a:pt x="16637" y="4572"/>
                  </a:moveTo>
                  <a:lnTo>
                    <a:pt x="20700" y="4572"/>
                  </a:lnTo>
                </a:path>
                <a:path w="25400" h="9525">
                  <a:moveTo>
                    <a:pt x="16637" y="4572"/>
                  </a:moveTo>
                  <a:lnTo>
                    <a:pt x="20700" y="4572"/>
                  </a:lnTo>
                </a:path>
                <a:path w="25400" h="9525">
                  <a:moveTo>
                    <a:pt x="16637" y="9271"/>
                  </a:moveTo>
                  <a:lnTo>
                    <a:pt x="20700" y="9271"/>
                  </a:lnTo>
                </a:path>
                <a:path w="25400" h="9525">
                  <a:moveTo>
                    <a:pt x="12573" y="4572"/>
                  </a:moveTo>
                  <a:lnTo>
                    <a:pt x="16510" y="4572"/>
                  </a:lnTo>
                </a:path>
                <a:path w="25400" h="9525">
                  <a:moveTo>
                    <a:pt x="8382" y="4572"/>
                  </a:moveTo>
                  <a:lnTo>
                    <a:pt x="12318" y="4572"/>
                  </a:lnTo>
                </a:path>
                <a:path w="25400" h="9525">
                  <a:moveTo>
                    <a:pt x="4190" y="4572"/>
                  </a:moveTo>
                  <a:lnTo>
                    <a:pt x="8127" y="4572"/>
                  </a:lnTo>
                </a:path>
                <a:path w="25400" h="9525">
                  <a:moveTo>
                    <a:pt x="0" y="4572"/>
                  </a:moveTo>
                  <a:lnTo>
                    <a:pt x="3937" y="4572"/>
                  </a:lnTo>
                </a:path>
                <a:path w="25400" h="9525">
                  <a:moveTo>
                    <a:pt x="20827" y="0"/>
                  </a:moveTo>
                  <a:lnTo>
                    <a:pt x="24891" y="0"/>
                  </a:lnTo>
                </a:path>
                <a:path w="25400" h="9525">
                  <a:moveTo>
                    <a:pt x="20827" y="4572"/>
                  </a:moveTo>
                  <a:lnTo>
                    <a:pt x="24891" y="4572"/>
                  </a:lnTo>
                </a:path>
                <a:path w="25400" h="9525">
                  <a:moveTo>
                    <a:pt x="20827" y="4572"/>
                  </a:moveTo>
                  <a:lnTo>
                    <a:pt x="24891" y="4572"/>
                  </a:lnTo>
                </a:path>
                <a:path w="25400" h="9525">
                  <a:moveTo>
                    <a:pt x="16637" y="0"/>
                  </a:moveTo>
                  <a:lnTo>
                    <a:pt x="20700" y="0"/>
                  </a:lnTo>
                </a:path>
                <a:path w="25400" h="9525">
                  <a:moveTo>
                    <a:pt x="12573" y="0"/>
                  </a:moveTo>
                  <a:lnTo>
                    <a:pt x="16510" y="0"/>
                  </a:lnTo>
                </a:path>
                <a:path w="25400" h="9525">
                  <a:moveTo>
                    <a:pt x="0" y="9271"/>
                  </a:moveTo>
                  <a:lnTo>
                    <a:pt x="3937" y="9271"/>
                  </a:lnTo>
                </a:path>
              </a:pathLst>
            </a:custGeom>
            <a:ln w="4847">
              <a:solidFill>
                <a:srgbClr val="221F1F"/>
              </a:solidFill>
            </a:ln>
          </p:spPr>
          <p:txBody>
            <a:bodyPr wrap="square" lIns="0" tIns="0" rIns="0" bIns="0" rtlCol="0"/>
            <a:lstStyle/>
            <a:p>
              <a:endParaRPr/>
            </a:p>
          </p:txBody>
        </p:sp>
        <p:sp>
          <p:nvSpPr>
            <p:cNvPr id="50" name="object 50"/>
            <p:cNvSpPr/>
            <p:nvPr/>
          </p:nvSpPr>
          <p:spPr>
            <a:xfrm>
              <a:off x="4433061" y="2084324"/>
              <a:ext cx="4445" cy="0"/>
            </a:xfrm>
            <a:custGeom>
              <a:avLst/>
              <a:gdLst/>
              <a:ahLst/>
              <a:cxnLst/>
              <a:rect l="l" t="t" r="r" b="b"/>
              <a:pathLst>
                <a:path w="4445">
                  <a:moveTo>
                    <a:pt x="0" y="0"/>
                  </a:moveTo>
                  <a:lnTo>
                    <a:pt x="3937" y="0"/>
                  </a:lnTo>
                </a:path>
              </a:pathLst>
            </a:custGeom>
            <a:ln w="4852">
              <a:solidFill>
                <a:srgbClr val="221F1F"/>
              </a:solidFill>
            </a:ln>
          </p:spPr>
          <p:txBody>
            <a:bodyPr wrap="square" lIns="0" tIns="0" rIns="0" bIns="0" rtlCol="0"/>
            <a:lstStyle/>
            <a:p>
              <a:endParaRPr/>
            </a:p>
          </p:txBody>
        </p:sp>
        <p:sp>
          <p:nvSpPr>
            <p:cNvPr id="51" name="object 51"/>
            <p:cNvSpPr/>
            <p:nvPr/>
          </p:nvSpPr>
          <p:spPr>
            <a:xfrm>
              <a:off x="4433061" y="2088896"/>
              <a:ext cx="4445" cy="0"/>
            </a:xfrm>
            <a:custGeom>
              <a:avLst/>
              <a:gdLst/>
              <a:ahLst/>
              <a:cxnLst/>
              <a:rect l="l" t="t" r="r" b="b"/>
              <a:pathLst>
                <a:path w="4445">
                  <a:moveTo>
                    <a:pt x="0" y="0"/>
                  </a:moveTo>
                  <a:lnTo>
                    <a:pt x="3937" y="0"/>
                  </a:lnTo>
                </a:path>
              </a:pathLst>
            </a:custGeom>
            <a:ln w="4853">
              <a:solidFill>
                <a:srgbClr val="221F1F"/>
              </a:solidFill>
            </a:ln>
          </p:spPr>
          <p:txBody>
            <a:bodyPr wrap="square" lIns="0" tIns="0" rIns="0" bIns="0" rtlCol="0"/>
            <a:lstStyle/>
            <a:p>
              <a:endParaRPr/>
            </a:p>
          </p:txBody>
        </p:sp>
        <p:sp>
          <p:nvSpPr>
            <p:cNvPr id="52" name="object 52"/>
            <p:cNvSpPr/>
            <p:nvPr/>
          </p:nvSpPr>
          <p:spPr>
            <a:xfrm>
              <a:off x="4428870" y="2074926"/>
              <a:ext cx="4445" cy="0"/>
            </a:xfrm>
            <a:custGeom>
              <a:avLst/>
              <a:gdLst/>
              <a:ahLst/>
              <a:cxnLst/>
              <a:rect l="l" t="t" r="r" b="b"/>
              <a:pathLst>
                <a:path w="4445">
                  <a:moveTo>
                    <a:pt x="0" y="0"/>
                  </a:moveTo>
                  <a:lnTo>
                    <a:pt x="4063" y="0"/>
                  </a:lnTo>
                </a:path>
              </a:pathLst>
            </a:custGeom>
            <a:ln w="4837">
              <a:solidFill>
                <a:srgbClr val="221F1F"/>
              </a:solidFill>
            </a:ln>
          </p:spPr>
          <p:txBody>
            <a:bodyPr wrap="square" lIns="0" tIns="0" rIns="0" bIns="0" rtlCol="0"/>
            <a:lstStyle/>
            <a:p>
              <a:endParaRPr/>
            </a:p>
          </p:txBody>
        </p:sp>
        <p:sp>
          <p:nvSpPr>
            <p:cNvPr id="53" name="object 53"/>
            <p:cNvSpPr/>
            <p:nvPr/>
          </p:nvSpPr>
          <p:spPr>
            <a:xfrm>
              <a:off x="4428870" y="2079625"/>
              <a:ext cx="4445" cy="0"/>
            </a:xfrm>
            <a:custGeom>
              <a:avLst/>
              <a:gdLst/>
              <a:ahLst/>
              <a:cxnLst/>
              <a:rect l="l" t="t" r="r" b="b"/>
              <a:pathLst>
                <a:path w="4445">
                  <a:moveTo>
                    <a:pt x="0" y="0"/>
                  </a:moveTo>
                  <a:lnTo>
                    <a:pt x="4063" y="0"/>
                  </a:lnTo>
                </a:path>
              </a:pathLst>
            </a:custGeom>
            <a:ln w="4847">
              <a:solidFill>
                <a:srgbClr val="221F1F"/>
              </a:solidFill>
            </a:ln>
          </p:spPr>
          <p:txBody>
            <a:bodyPr wrap="square" lIns="0" tIns="0" rIns="0" bIns="0" rtlCol="0"/>
            <a:lstStyle/>
            <a:p>
              <a:endParaRPr/>
            </a:p>
          </p:txBody>
        </p:sp>
        <p:sp>
          <p:nvSpPr>
            <p:cNvPr id="54" name="object 54"/>
            <p:cNvSpPr/>
            <p:nvPr/>
          </p:nvSpPr>
          <p:spPr>
            <a:xfrm>
              <a:off x="4428870" y="2084324"/>
              <a:ext cx="4445" cy="0"/>
            </a:xfrm>
            <a:custGeom>
              <a:avLst/>
              <a:gdLst/>
              <a:ahLst/>
              <a:cxnLst/>
              <a:rect l="l" t="t" r="r" b="b"/>
              <a:pathLst>
                <a:path w="4445">
                  <a:moveTo>
                    <a:pt x="0" y="0"/>
                  </a:moveTo>
                  <a:lnTo>
                    <a:pt x="4063" y="0"/>
                  </a:lnTo>
                </a:path>
              </a:pathLst>
            </a:custGeom>
            <a:ln w="4852">
              <a:solidFill>
                <a:srgbClr val="221F1F"/>
              </a:solidFill>
            </a:ln>
          </p:spPr>
          <p:txBody>
            <a:bodyPr wrap="square" lIns="0" tIns="0" rIns="0" bIns="0" rtlCol="0"/>
            <a:lstStyle/>
            <a:p>
              <a:endParaRPr/>
            </a:p>
          </p:txBody>
        </p:sp>
        <p:sp>
          <p:nvSpPr>
            <p:cNvPr id="55" name="object 55"/>
            <p:cNvSpPr/>
            <p:nvPr/>
          </p:nvSpPr>
          <p:spPr>
            <a:xfrm>
              <a:off x="4428870" y="2088896"/>
              <a:ext cx="4445" cy="0"/>
            </a:xfrm>
            <a:custGeom>
              <a:avLst/>
              <a:gdLst/>
              <a:ahLst/>
              <a:cxnLst/>
              <a:rect l="l" t="t" r="r" b="b"/>
              <a:pathLst>
                <a:path w="4445">
                  <a:moveTo>
                    <a:pt x="0" y="0"/>
                  </a:moveTo>
                  <a:lnTo>
                    <a:pt x="4063" y="0"/>
                  </a:lnTo>
                </a:path>
              </a:pathLst>
            </a:custGeom>
            <a:ln w="4853">
              <a:solidFill>
                <a:srgbClr val="221F1F"/>
              </a:solidFill>
            </a:ln>
          </p:spPr>
          <p:txBody>
            <a:bodyPr wrap="square" lIns="0" tIns="0" rIns="0" bIns="0" rtlCol="0"/>
            <a:lstStyle/>
            <a:p>
              <a:endParaRPr/>
            </a:p>
          </p:txBody>
        </p:sp>
        <p:sp>
          <p:nvSpPr>
            <p:cNvPr id="56" name="object 56"/>
            <p:cNvSpPr/>
            <p:nvPr/>
          </p:nvSpPr>
          <p:spPr>
            <a:xfrm>
              <a:off x="4483226" y="2014728"/>
              <a:ext cx="8255" cy="0"/>
            </a:xfrm>
            <a:custGeom>
              <a:avLst/>
              <a:gdLst/>
              <a:ahLst/>
              <a:cxnLst/>
              <a:rect l="l" t="t" r="r" b="b"/>
              <a:pathLst>
                <a:path w="8254">
                  <a:moveTo>
                    <a:pt x="4190" y="0"/>
                  </a:moveTo>
                  <a:lnTo>
                    <a:pt x="8127" y="0"/>
                  </a:lnTo>
                </a:path>
                <a:path w="8254">
                  <a:moveTo>
                    <a:pt x="0" y="0"/>
                  </a:moveTo>
                  <a:lnTo>
                    <a:pt x="3937" y="0"/>
                  </a:lnTo>
                </a:path>
              </a:pathLst>
            </a:custGeom>
            <a:ln w="4850">
              <a:solidFill>
                <a:srgbClr val="221F1F"/>
              </a:solidFill>
            </a:ln>
          </p:spPr>
          <p:txBody>
            <a:bodyPr wrap="square" lIns="0" tIns="0" rIns="0" bIns="0" rtlCol="0"/>
            <a:lstStyle/>
            <a:p>
              <a:endParaRPr/>
            </a:p>
          </p:txBody>
        </p:sp>
        <p:sp>
          <p:nvSpPr>
            <p:cNvPr id="57" name="object 57"/>
            <p:cNvSpPr/>
            <p:nvPr/>
          </p:nvSpPr>
          <p:spPr>
            <a:xfrm>
              <a:off x="4483226" y="2033270"/>
              <a:ext cx="4445" cy="0"/>
            </a:xfrm>
            <a:custGeom>
              <a:avLst/>
              <a:gdLst/>
              <a:ahLst/>
              <a:cxnLst/>
              <a:rect l="l" t="t" r="r" b="b"/>
              <a:pathLst>
                <a:path w="4445">
                  <a:moveTo>
                    <a:pt x="0" y="0"/>
                  </a:moveTo>
                  <a:lnTo>
                    <a:pt x="3937" y="0"/>
                  </a:lnTo>
                </a:path>
              </a:pathLst>
            </a:custGeom>
            <a:ln w="4852">
              <a:solidFill>
                <a:srgbClr val="221F1F"/>
              </a:solidFill>
            </a:ln>
          </p:spPr>
          <p:txBody>
            <a:bodyPr wrap="square" lIns="0" tIns="0" rIns="0" bIns="0" rtlCol="0"/>
            <a:lstStyle/>
            <a:p>
              <a:endParaRPr/>
            </a:p>
          </p:txBody>
        </p:sp>
        <p:sp>
          <p:nvSpPr>
            <p:cNvPr id="58" name="object 58"/>
            <p:cNvSpPr/>
            <p:nvPr/>
          </p:nvSpPr>
          <p:spPr>
            <a:xfrm>
              <a:off x="4474844" y="2014728"/>
              <a:ext cx="8255" cy="0"/>
            </a:xfrm>
            <a:custGeom>
              <a:avLst/>
              <a:gdLst/>
              <a:ahLst/>
              <a:cxnLst/>
              <a:rect l="l" t="t" r="r" b="b"/>
              <a:pathLst>
                <a:path w="8254">
                  <a:moveTo>
                    <a:pt x="4190" y="0"/>
                  </a:moveTo>
                  <a:lnTo>
                    <a:pt x="8127" y="0"/>
                  </a:lnTo>
                </a:path>
                <a:path w="8254">
                  <a:moveTo>
                    <a:pt x="0" y="0"/>
                  </a:moveTo>
                  <a:lnTo>
                    <a:pt x="3937" y="0"/>
                  </a:lnTo>
                </a:path>
              </a:pathLst>
            </a:custGeom>
            <a:ln w="4850">
              <a:solidFill>
                <a:srgbClr val="221F1F"/>
              </a:solidFill>
            </a:ln>
          </p:spPr>
          <p:txBody>
            <a:bodyPr wrap="square" lIns="0" tIns="0" rIns="0" bIns="0" rtlCol="0"/>
            <a:lstStyle/>
            <a:p>
              <a:endParaRPr/>
            </a:p>
          </p:txBody>
        </p:sp>
        <p:sp>
          <p:nvSpPr>
            <p:cNvPr id="59" name="object 59"/>
            <p:cNvSpPr/>
            <p:nvPr/>
          </p:nvSpPr>
          <p:spPr>
            <a:xfrm>
              <a:off x="4470653" y="2033270"/>
              <a:ext cx="12700" cy="5080"/>
            </a:xfrm>
            <a:custGeom>
              <a:avLst/>
              <a:gdLst/>
              <a:ahLst/>
              <a:cxnLst/>
              <a:rect l="l" t="t" r="r" b="b"/>
              <a:pathLst>
                <a:path w="12700" h="5080">
                  <a:moveTo>
                    <a:pt x="8382" y="0"/>
                  </a:moveTo>
                  <a:lnTo>
                    <a:pt x="12319" y="0"/>
                  </a:lnTo>
                </a:path>
                <a:path w="12700" h="5080">
                  <a:moveTo>
                    <a:pt x="8382" y="4699"/>
                  </a:moveTo>
                  <a:lnTo>
                    <a:pt x="12319" y="4699"/>
                  </a:lnTo>
                </a:path>
                <a:path w="12700" h="5080">
                  <a:moveTo>
                    <a:pt x="4191" y="0"/>
                  </a:moveTo>
                  <a:lnTo>
                    <a:pt x="8128" y="0"/>
                  </a:lnTo>
                </a:path>
                <a:path w="12700" h="5080">
                  <a:moveTo>
                    <a:pt x="0" y="0"/>
                  </a:moveTo>
                  <a:lnTo>
                    <a:pt x="3937" y="0"/>
                  </a:lnTo>
                </a:path>
                <a:path w="12700" h="5080">
                  <a:moveTo>
                    <a:pt x="4191" y="4699"/>
                  </a:moveTo>
                  <a:lnTo>
                    <a:pt x="8128" y="4699"/>
                  </a:lnTo>
                </a:path>
                <a:path w="12700" h="5080">
                  <a:moveTo>
                    <a:pt x="0" y="4699"/>
                  </a:moveTo>
                  <a:lnTo>
                    <a:pt x="3937" y="4699"/>
                  </a:lnTo>
                </a:path>
              </a:pathLst>
            </a:custGeom>
            <a:ln w="4852">
              <a:solidFill>
                <a:srgbClr val="221F1F"/>
              </a:solidFill>
            </a:ln>
          </p:spPr>
          <p:txBody>
            <a:bodyPr wrap="square" lIns="0" tIns="0" rIns="0" bIns="0" rtlCol="0"/>
            <a:lstStyle/>
            <a:p>
              <a:endParaRPr/>
            </a:p>
          </p:txBody>
        </p:sp>
        <p:sp>
          <p:nvSpPr>
            <p:cNvPr id="60" name="object 60"/>
            <p:cNvSpPr/>
            <p:nvPr/>
          </p:nvSpPr>
          <p:spPr>
            <a:xfrm>
              <a:off x="4474844" y="2028698"/>
              <a:ext cx="16510" cy="0"/>
            </a:xfrm>
            <a:custGeom>
              <a:avLst/>
              <a:gdLst/>
              <a:ahLst/>
              <a:cxnLst/>
              <a:rect l="l" t="t" r="r" b="b"/>
              <a:pathLst>
                <a:path w="16510">
                  <a:moveTo>
                    <a:pt x="8381" y="0"/>
                  </a:moveTo>
                  <a:lnTo>
                    <a:pt x="12318" y="0"/>
                  </a:lnTo>
                </a:path>
                <a:path w="16510">
                  <a:moveTo>
                    <a:pt x="12572" y="0"/>
                  </a:moveTo>
                  <a:lnTo>
                    <a:pt x="16509" y="0"/>
                  </a:lnTo>
                </a:path>
                <a:path w="16510">
                  <a:moveTo>
                    <a:pt x="4190" y="0"/>
                  </a:moveTo>
                  <a:lnTo>
                    <a:pt x="8127" y="0"/>
                  </a:lnTo>
                </a:path>
                <a:path w="16510">
                  <a:moveTo>
                    <a:pt x="0" y="0"/>
                  </a:moveTo>
                  <a:lnTo>
                    <a:pt x="3937" y="0"/>
                  </a:lnTo>
                </a:path>
              </a:pathLst>
            </a:custGeom>
            <a:ln w="4853">
              <a:solidFill>
                <a:srgbClr val="221F1F"/>
              </a:solidFill>
            </a:ln>
          </p:spPr>
          <p:txBody>
            <a:bodyPr wrap="square" lIns="0" tIns="0" rIns="0" bIns="0" rtlCol="0"/>
            <a:lstStyle/>
            <a:p>
              <a:endParaRPr/>
            </a:p>
          </p:txBody>
        </p:sp>
        <p:sp>
          <p:nvSpPr>
            <p:cNvPr id="61" name="object 61"/>
            <p:cNvSpPr/>
            <p:nvPr/>
          </p:nvSpPr>
          <p:spPr>
            <a:xfrm>
              <a:off x="4474844" y="2010029"/>
              <a:ext cx="16510" cy="0"/>
            </a:xfrm>
            <a:custGeom>
              <a:avLst/>
              <a:gdLst/>
              <a:ahLst/>
              <a:cxnLst/>
              <a:rect l="l" t="t" r="r" b="b"/>
              <a:pathLst>
                <a:path w="16510">
                  <a:moveTo>
                    <a:pt x="12572" y="0"/>
                  </a:moveTo>
                  <a:lnTo>
                    <a:pt x="16509" y="0"/>
                  </a:lnTo>
                </a:path>
                <a:path w="16510">
                  <a:moveTo>
                    <a:pt x="8381" y="0"/>
                  </a:moveTo>
                  <a:lnTo>
                    <a:pt x="12318" y="0"/>
                  </a:lnTo>
                </a:path>
                <a:path w="16510">
                  <a:moveTo>
                    <a:pt x="4190" y="0"/>
                  </a:moveTo>
                  <a:lnTo>
                    <a:pt x="8127" y="0"/>
                  </a:lnTo>
                </a:path>
                <a:path w="16510">
                  <a:moveTo>
                    <a:pt x="0" y="0"/>
                  </a:moveTo>
                  <a:lnTo>
                    <a:pt x="3937" y="0"/>
                  </a:lnTo>
                </a:path>
              </a:pathLst>
            </a:custGeom>
            <a:ln w="4852">
              <a:solidFill>
                <a:srgbClr val="221F1F"/>
              </a:solidFill>
            </a:ln>
          </p:spPr>
          <p:txBody>
            <a:bodyPr wrap="square" lIns="0" tIns="0" rIns="0" bIns="0" rtlCol="0"/>
            <a:lstStyle/>
            <a:p>
              <a:endParaRPr/>
            </a:p>
          </p:txBody>
        </p:sp>
        <p:sp>
          <p:nvSpPr>
            <p:cNvPr id="62" name="object 62"/>
            <p:cNvSpPr/>
            <p:nvPr/>
          </p:nvSpPr>
          <p:spPr>
            <a:xfrm>
              <a:off x="4474844" y="2023999"/>
              <a:ext cx="16510" cy="0"/>
            </a:xfrm>
            <a:custGeom>
              <a:avLst/>
              <a:gdLst/>
              <a:ahLst/>
              <a:cxnLst/>
              <a:rect l="l" t="t" r="r" b="b"/>
              <a:pathLst>
                <a:path w="16510">
                  <a:moveTo>
                    <a:pt x="12572" y="0"/>
                  </a:moveTo>
                  <a:lnTo>
                    <a:pt x="16509" y="0"/>
                  </a:lnTo>
                </a:path>
                <a:path w="16510">
                  <a:moveTo>
                    <a:pt x="8381" y="0"/>
                  </a:moveTo>
                  <a:lnTo>
                    <a:pt x="12318" y="0"/>
                  </a:lnTo>
                </a:path>
                <a:path w="16510">
                  <a:moveTo>
                    <a:pt x="4190" y="0"/>
                  </a:moveTo>
                  <a:lnTo>
                    <a:pt x="8127" y="0"/>
                  </a:lnTo>
                </a:path>
                <a:path w="16510">
                  <a:moveTo>
                    <a:pt x="0" y="0"/>
                  </a:moveTo>
                  <a:lnTo>
                    <a:pt x="3937" y="0"/>
                  </a:lnTo>
                </a:path>
              </a:pathLst>
            </a:custGeom>
            <a:ln w="4847">
              <a:solidFill>
                <a:srgbClr val="221F1F"/>
              </a:solidFill>
            </a:ln>
          </p:spPr>
          <p:txBody>
            <a:bodyPr wrap="square" lIns="0" tIns="0" rIns="0" bIns="0" rtlCol="0"/>
            <a:lstStyle/>
            <a:p>
              <a:endParaRPr/>
            </a:p>
          </p:txBody>
        </p:sp>
        <p:sp>
          <p:nvSpPr>
            <p:cNvPr id="63" name="object 63"/>
            <p:cNvSpPr/>
            <p:nvPr/>
          </p:nvSpPr>
          <p:spPr>
            <a:xfrm>
              <a:off x="4395469" y="2037969"/>
              <a:ext cx="74930" cy="46355"/>
            </a:xfrm>
            <a:custGeom>
              <a:avLst/>
              <a:gdLst/>
              <a:ahLst/>
              <a:cxnLst/>
              <a:rect l="l" t="t" r="r" b="b"/>
              <a:pathLst>
                <a:path w="74929" h="46355">
                  <a:moveTo>
                    <a:pt x="70992" y="0"/>
                  </a:moveTo>
                  <a:lnTo>
                    <a:pt x="74929" y="0"/>
                  </a:lnTo>
                </a:path>
                <a:path w="74929" h="46355">
                  <a:moveTo>
                    <a:pt x="0" y="46355"/>
                  </a:moveTo>
                  <a:lnTo>
                    <a:pt x="3937" y="46355"/>
                  </a:lnTo>
                </a:path>
              </a:pathLst>
            </a:custGeom>
            <a:ln w="4852">
              <a:solidFill>
                <a:srgbClr val="221F1F"/>
              </a:solidFill>
            </a:ln>
          </p:spPr>
          <p:txBody>
            <a:bodyPr wrap="square" lIns="0" tIns="0" rIns="0" bIns="0" rtlCol="0"/>
            <a:lstStyle/>
            <a:p>
              <a:endParaRPr/>
            </a:p>
          </p:txBody>
        </p:sp>
        <p:sp>
          <p:nvSpPr>
            <p:cNvPr id="64" name="object 64"/>
            <p:cNvSpPr/>
            <p:nvPr/>
          </p:nvSpPr>
          <p:spPr>
            <a:xfrm>
              <a:off x="4395469" y="2088896"/>
              <a:ext cx="4445" cy="0"/>
            </a:xfrm>
            <a:custGeom>
              <a:avLst/>
              <a:gdLst/>
              <a:ahLst/>
              <a:cxnLst/>
              <a:rect l="l" t="t" r="r" b="b"/>
              <a:pathLst>
                <a:path w="4445">
                  <a:moveTo>
                    <a:pt x="0" y="0"/>
                  </a:moveTo>
                  <a:lnTo>
                    <a:pt x="3937" y="0"/>
                  </a:lnTo>
                </a:path>
              </a:pathLst>
            </a:custGeom>
            <a:ln w="4853">
              <a:solidFill>
                <a:srgbClr val="221F1F"/>
              </a:solidFill>
            </a:ln>
          </p:spPr>
          <p:txBody>
            <a:bodyPr wrap="square" lIns="0" tIns="0" rIns="0" bIns="0" rtlCol="0"/>
            <a:lstStyle/>
            <a:p>
              <a:endParaRPr/>
            </a:p>
          </p:txBody>
        </p:sp>
        <p:sp>
          <p:nvSpPr>
            <p:cNvPr id="65" name="object 65"/>
            <p:cNvSpPr/>
            <p:nvPr/>
          </p:nvSpPr>
          <p:spPr>
            <a:xfrm>
              <a:off x="4307712" y="2019300"/>
              <a:ext cx="92075" cy="74295"/>
            </a:xfrm>
            <a:custGeom>
              <a:avLst/>
              <a:gdLst/>
              <a:ahLst/>
              <a:cxnLst/>
              <a:rect l="l" t="t" r="r" b="b"/>
              <a:pathLst>
                <a:path w="92075" h="74294">
                  <a:moveTo>
                    <a:pt x="87757" y="74168"/>
                  </a:moveTo>
                  <a:lnTo>
                    <a:pt x="91694" y="74168"/>
                  </a:lnTo>
                </a:path>
                <a:path w="92075" h="74294">
                  <a:moveTo>
                    <a:pt x="0" y="0"/>
                  </a:moveTo>
                  <a:lnTo>
                    <a:pt x="4063" y="0"/>
                  </a:lnTo>
                </a:path>
                <a:path w="92075" h="74294">
                  <a:moveTo>
                    <a:pt x="4190" y="0"/>
                  </a:moveTo>
                  <a:lnTo>
                    <a:pt x="8254" y="0"/>
                  </a:lnTo>
                </a:path>
                <a:path w="92075" h="74294">
                  <a:moveTo>
                    <a:pt x="8382" y="0"/>
                  </a:moveTo>
                  <a:lnTo>
                    <a:pt x="12319" y="0"/>
                  </a:lnTo>
                </a:path>
                <a:path w="92075" h="74294">
                  <a:moveTo>
                    <a:pt x="12573" y="0"/>
                  </a:moveTo>
                  <a:lnTo>
                    <a:pt x="16510" y="0"/>
                  </a:lnTo>
                </a:path>
              </a:pathLst>
            </a:custGeom>
            <a:ln w="4852">
              <a:solidFill>
                <a:srgbClr val="221F1F"/>
              </a:solidFill>
            </a:ln>
          </p:spPr>
          <p:txBody>
            <a:bodyPr wrap="square" lIns="0" tIns="0" rIns="0" bIns="0" rtlCol="0"/>
            <a:lstStyle/>
            <a:p>
              <a:endParaRPr/>
            </a:p>
          </p:txBody>
        </p:sp>
        <p:sp>
          <p:nvSpPr>
            <p:cNvPr id="66" name="object 66"/>
            <p:cNvSpPr/>
            <p:nvPr/>
          </p:nvSpPr>
          <p:spPr>
            <a:xfrm>
              <a:off x="4370450" y="2079625"/>
              <a:ext cx="4445" cy="0"/>
            </a:xfrm>
            <a:custGeom>
              <a:avLst/>
              <a:gdLst/>
              <a:ahLst/>
              <a:cxnLst/>
              <a:rect l="l" t="t" r="r" b="b"/>
              <a:pathLst>
                <a:path w="4445">
                  <a:moveTo>
                    <a:pt x="0" y="0"/>
                  </a:moveTo>
                  <a:lnTo>
                    <a:pt x="3937" y="0"/>
                  </a:lnTo>
                </a:path>
              </a:pathLst>
            </a:custGeom>
            <a:ln w="4847">
              <a:solidFill>
                <a:srgbClr val="221F1F"/>
              </a:solidFill>
            </a:ln>
          </p:spPr>
          <p:txBody>
            <a:bodyPr wrap="square" lIns="0" tIns="0" rIns="0" bIns="0" rtlCol="0"/>
            <a:lstStyle/>
            <a:p>
              <a:endParaRPr/>
            </a:p>
          </p:txBody>
        </p:sp>
        <p:sp>
          <p:nvSpPr>
            <p:cNvPr id="67" name="object 67"/>
            <p:cNvSpPr/>
            <p:nvPr/>
          </p:nvSpPr>
          <p:spPr>
            <a:xfrm>
              <a:off x="4370450" y="2084324"/>
              <a:ext cx="4445" cy="0"/>
            </a:xfrm>
            <a:custGeom>
              <a:avLst/>
              <a:gdLst/>
              <a:ahLst/>
              <a:cxnLst/>
              <a:rect l="l" t="t" r="r" b="b"/>
              <a:pathLst>
                <a:path w="4445">
                  <a:moveTo>
                    <a:pt x="0" y="0"/>
                  </a:moveTo>
                  <a:lnTo>
                    <a:pt x="3937" y="0"/>
                  </a:lnTo>
                </a:path>
              </a:pathLst>
            </a:custGeom>
            <a:ln w="4852">
              <a:solidFill>
                <a:srgbClr val="221F1F"/>
              </a:solidFill>
            </a:ln>
          </p:spPr>
          <p:txBody>
            <a:bodyPr wrap="square" lIns="0" tIns="0" rIns="0" bIns="0" rtlCol="0"/>
            <a:lstStyle/>
            <a:p>
              <a:endParaRPr/>
            </a:p>
          </p:txBody>
        </p:sp>
        <p:sp>
          <p:nvSpPr>
            <p:cNvPr id="68" name="object 68"/>
            <p:cNvSpPr/>
            <p:nvPr/>
          </p:nvSpPr>
          <p:spPr>
            <a:xfrm>
              <a:off x="4374514" y="2079625"/>
              <a:ext cx="4445" cy="0"/>
            </a:xfrm>
            <a:custGeom>
              <a:avLst/>
              <a:gdLst/>
              <a:ahLst/>
              <a:cxnLst/>
              <a:rect l="l" t="t" r="r" b="b"/>
              <a:pathLst>
                <a:path w="4445">
                  <a:moveTo>
                    <a:pt x="0" y="0"/>
                  </a:moveTo>
                  <a:lnTo>
                    <a:pt x="4063" y="0"/>
                  </a:lnTo>
                </a:path>
              </a:pathLst>
            </a:custGeom>
            <a:ln w="4847">
              <a:solidFill>
                <a:srgbClr val="221F1F"/>
              </a:solidFill>
            </a:ln>
          </p:spPr>
          <p:txBody>
            <a:bodyPr wrap="square" lIns="0" tIns="0" rIns="0" bIns="0" rtlCol="0"/>
            <a:lstStyle/>
            <a:p>
              <a:endParaRPr/>
            </a:p>
          </p:txBody>
        </p:sp>
        <p:sp>
          <p:nvSpPr>
            <p:cNvPr id="69" name="object 69"/>
            <p:cNvSpPr/>
            <p:nvPr/>
          </p:nvSpPr>
          <p:spPr>
            <a:xfrm>
              <a:off x="4374514" y="2084324"/>
              <a:ext cx="4445" cy="0"/>
            </a:xfrm>
            <a:custGeom>
              <a:avLst/>
              <a:gdLst/>
              <a:ahLst/>
              <a:cxnLst/>
              <a:rect l="l" t="t" r="r" b="b"/>
              <a:pathLst>
                <a:path w="4445">
                  <a:moveTo>
                    <a:pt x="0" y="0"/>
                  </a:moveTo>
                  <a:lnTo>
                    <a:pt x="4063" y="0"/>
                  </a:lnTo>
                </a:path>
              </a:pathLst>
            </a:custGeom>
            <a:ln w="4852">
              <a:solidFill>
                <a:srgbClr val="221F1F"/>
              </a:solidFill>
            </a:ln>
          </p:spPr>
          <p:txBody>
            <a:bodyPr wrap="square" lIns="0" tIns="0" rIns="0" bIns="0" rtlCol="0"/>
            <a:lstStyle/>
            <a:p>
              <a:endParaRPr/>
            </a:p>
          </p:txBody>
        </p:sp>
        <p:sp>
          <p:nvSpPr>
            <p:cNvPr id="70" name="object 70"/>
            <p:cNvSpPr/>
            <p:nvPr/>
          </p:nvSpPr>
          <p:spPr>
            <a:xfrm>
              <a:off x="4378705" y="2079625"/>
              <a:ext cx="4445" cy="0"/>
            </a:xfrm>
            <a:custGeom>
              <a:avLst/>
              <a:gdLst/>
              <a:ahLst/>
              <a:cxnLst/>
              <a:rect l="l" t="t" r="r" b="b"/>
              <a:pathLst>
                <a:path w="4445">
                  <a:moveTo>
                    <a:pt x="0" y="0"/>
                  </a:moveTo>
                  <a:lnTo>
                    <a:pt x="4064" y="0"/>
                  </a:lnTo>
                </a:path>
              </a:pathLst>
            </a:custGeom>
            <a:ln w="4847">
              <a:solidFill>
                <a:srgbClr val="221F1F"/>
              </a:solidFill>
            </a:ln>
          </p:spPr>
          <p:txBody>
            <a:bodyPr wrap="square" lIns="0" tIns="0" rIns="0" bIns="0" rtlCol="0"/>
            <a:lstStyle/>
            <a:p>
              <a:endParaRPr/>
            </a:p>
          </p:txBody>
        </p:sp>
        <p:sp>
          <p:nvSpPr>
            <p:cNvPr id="71" name="object 71"/>
            <p:cNvSpPr/>
            <p:nvPr/>
          </p:nvSpPr>
          <p:spPr>
            <a:xfrm>
              <a:off x="4378705" y="2084324"/>
              <a:ext cx="17145" cy="0"/>
            </a:xfrm>
            <a:custGeom>
              <a:avLst/>
              <a:gdLst/>
              <a:ahLst/>
              <a:cxnLst/>
              <a:rect l="l" t="t" r="r" b="b"/>
              <a:pathLst>
                <a:path w="17145">
                  <a:moveTo>
                    <a:pt x="0" y="0"/>
                  </a:moveTo>
                  <a:lnTo>
                    <a:pt x="4064" y="0"/>
                  </a:lnTo>
                </a:path>
                <a:path w="17145">
                  <a:moveTo>
                    <a:pt x="4191" y="0"/>
                  </a:moveTo>
                  <a:lnTo>
                    <a:pt x="8255" y="0"/>
                  </a:lnTo>
                </a:path>
                <a:path w="17145">
                  <a:moveTo>
                    <a:pt x="8382" y="0"/>
                  </a:moveTo>
                  <a:lnTo>
                    <a:pt x="12446" y="0"/>
                  </a:lnTo>
                </a:path>
                <a:path w="17145">
                  <a:moveTo>
                    <a:pt x="12573" y="0"/>
                  </a:moveTo>
                  <a:lnTo>
                    <a:pt x="16637" y="0"/>
                  </a:lnTo>
                </a:path>
              </a:pathLst>
            </a:custGeom>
            <a:ln w="4852">
              <a:solidFill>
                <a:srgbClr val="221F1F"/>
              </a:solidFill>
            </a:ln>
          </p:spPr>
          <p:txBody>
            <a:bodyPr wrap="square" lIns="0" tIns="0" rIns="0" bIns="0" rtlCol="0"/>
            <a:lstStyle/>
            <a:p>
              <a:endParaRPr/>
            </a:p>
          </p:txBody>
        </p:sp>
        <p:sp>
          <p:nvSpPr>
            <p:cNvPr id="72" name="object 72"/>
            <p:cNvSpPr/>
            <p:nvPr/>
          </p:nvSpPr>
          <p:spPr>
            <a:xfrm>
              <a:off x="4370450" y="2088896"/>
              <a:ext cx="4445" cy="0"/>
            </a:xfrm>
            <a:custGeom>
              <a:avLst/>
              <a:gdLst/>
              <a:ahLst/>
              <a:cxnLst/>
              <a:rect l="l" t="t" r="r" b="b"/>
              <a:pathLst>
                <a:path w="4445">
                  <a:moveTo>
                    <a:pt x="0" y="0"/>
                  </a:moveTo>
                  <a:lnTo>
                    <a:pt x="3937" y="0"/>
                  </a:lnTo>
                </a:path>
              </a:pathLst>
            </a:custGeom>
            <a:ln w="4853">
              <a:solidFill>
                <a:srgbClr val="221F1F"/>
              </a:solidFill>
            </a:ln>
          </p:spPr>
          <p:txBody>
            <a:bodyPr wrap="square" lIns="0" tIns="0" rIns="0" bIns="0" rtlCol="0"/>
            <a:lstStyle/>
            <a:p>
              <a:endParaRPr/>
            </a:p>
          </p:txBody>
        </p:sp>
        <p:sp>
          <p:nvSpPr>
            <p:cNvPr id="73" name="object 73"/>
            <p:cNvSpPr/>
            <p:nvPr/>
          </p:nvSpPr>
          <p:spPr>
            <a:xfrm>
              <a:off x="4370450" y="2093468"/>
              <a:ext cx="4445" cy="0"/>
            </a:xfrm>
            <a:custGeom>
              <a:avLst/>
              <a:gdLst/>
              <a:ahLst/>
              <a:cxnLst/>
              <a:rect l="l" t="t" r="r" b="b"/>
              <a:pathLst>
                <a:path w="4445">
                  <a:moveTo>
                    <a:pt x="0" y="0"/>
                  </a:moveTo>
                  <a:lnTo>
                    <a:pt x="3937" y="0"/>
                  </a:lnTo>
                </a:path>
              </a:pathLst>
            </a:custGeom>
            <a:ln w="4852">
              <a:solidFill>
                <a:srgbClr val="221F1F"/>
              </a:solidFill>
            </a:ln>
          </p:spPr>
          <p:txBody>
            <a:bodyPr wrap="square" lIns="0" tIns="0" rIns="0" bIns="0" rtlCol="0"/>
            <a:lstStyle/>
            <a:p>
              <a:endParaRPr/>
            </a:p>
          </p:txBody>
        </p:sp>
        <p:sp>
          <p:nvSpPr>
            <p:cNvPr id="74" name="object 74"/>
            <p:cNvSpPr/>
            <p:nvPr/>
          </p:nvSpPr>
          <p:spPr>
            <a:xfrm>
              <a:off x="4374514" y="2088896"/>
              <a:ext cx="20955" cy="0"/>
            </a:xfrm>
            <a:custGeom>
              <a:avLst/>
              <a:gdLst/>
              <a:ahLst/>
              <a:cxnLst/>
              <a:rect l="l" t="t" r="r" b="b"/>
              <a:pathLst>
                <a:path w="20954">
                  <a:moveTo>
                    <a:pt x="0" y="0"/>
                  </a:moveTo>
                  <a:lnTo>
                    <a:pt x="4063" y="0"/>
                  </a:lnTo>
                </a:path>
                <a:path w="20954">
                  <a:moveTo>
                    <a:pt x="4190" y="0"/>
                  </a:moveTo>
                  <a:lnTo>
                    <a:pt x="8255" y="0"/>
                  </a:lnTo>
                </a:path>
                <a:path w="20954">
                  <a:moveTo>
                    <a:pt x="8382" y="0"/>
                  </a:moveTo>
                  <a:lnTo>
                    <a:pt x="12446" y="0"/>
                  </a:lnTo>
                </a:path>
                <a:path w="20954">
                  <a:moveTo>
                    <a:pt x="12573" y="0"/>
                  </a:moveTo>
                  <a:lnTo>
                    <a:pt x="16637" y="0"/>
                  </a:lnTo>
                </a:path>
                <a:path w="20954">
                  <a:moveTo>
                    <a:pt x="16763" y="0"/>
                  </a:moveTo>
                  <a:lnTo>
                    <a:pt x="20827" y="0"/>
                  </a:lnTo>
                </a:path>
              </a:pathLst>
            </a:custGeom>
            <a:ln w="4853">
              <a:solidFill>
                <a:srgbClr val="221F1F"/>
              </a:solidFill>
            </a:ln>
          </p:spPr>
          <p:txBody>
            <a:bodyPr wrap="square" lIns="0" tIns="0" rIns="0" bIns="0" rtlCol="0"/>
            <a:lstStyle/>
            <a:p>
              <a:endParaRPr/>
            </a:p>
          </p:txBody>
        </p:sp>
        <p:sp>
          <p:nvSpPr>
            <p:cNvPr id="75" name="object 75"/>
            <p:cNvSpPr/>
            <p:nvPr/>
          </p:nvSpPr>
          <p:spPr>
            <a:xfrm>
              <a:off x="4374514" y="2093468"/>
              <a:ext cx="20955" cy="0"/>
            </a:xfrm>
            <a:custGeom>
              <a:avLst/>
              <a:gdLst/>
              <a:ahLst/>
              <a:cxnLst/>
              <a:rect l="l" t="t" r="r" b="b"/>
              <a:pathLst>
                <a:path w="20954">
                  <a:moveTo>
                    <a:pt x="0" y="0"/>
                  </a:moveTo>
                  <a:lnTo>
                    <a:pt x="4063" y="0"/>
                  </a:lnTo>
                </a:path>
                <a:path w="20954">
                  <a:moveTo>
                    <a:pt x="4190" y="0"/>
                  </a:moveTo>
                  <a:lnTo>
                    <a:pt x="8255" y="0"/>
                  </a:lnTo>
                </a:path>
                <a:path w="20954">
                  <a:moveTo>
                    <a:pt x="8382" y="0"/>
                  </a:moveTo>
                  <a:lnTo>
                    <a:pt x="12446" y="0"/>
                  </a:lnTo>
                </a:path>
                <a:path w="20954">
                  <a:moveTo>
                    <a:pt x="12573" y="0"/>
                  </a:moveTo>
                  <a:lnTo>
                    <a:pt x="16637" y="0"/>
                  </a:lnTo>
                </a:path>
                <a:path w="20954">
                  <a:moveTo>
                    <a:pt x="16763" y="0"/>
                  </a:moveTo>
                  <a:lnTo>
                    <a:pt x="20827" y="0"/>
                  </a:lnTo>
                </a:path>
              </a:pathLst>
            </a:custGeom>
            <a:ln w="4852">
              <a:solidFill>
                <a:srgbClr val="221F1F"/>
              </a:solidFill>
            </a:ln>
          </p:spPr>
          <p:txBody>
            <a:bodyPr wrap="square" lIns="0" tIns="0" rIns="0" bIns="0" rtlCol="0"/>
            <a:lstStyle/>
            <a:p>
              <a:endParaRPr/>
            </a:p>
          </p:txBody>
        </p:sp>
        <p:sp>
          <p:nvSpPr>
            <p:cNvPr id="76" name="object 76"/>
            <p:cNvSpPr/>
            <p:nvPr/>
          </p:nvSpPr>
          <p:spPr>
            <a:xfrm>
              <a:off x="4316094" y="2042541"/>
              <a:ext cx="16510" cy="0"/>
            </a:xfrm>
            <a:custGeom>
              <a:avLst/>
              <a:gdLst/>
              <a:ahLst/>
              <a:cxnLst/>
              <a:rect l="l" t="t" r="r" b="b"/>
              <a:pathLst>
                <a:path w="16510">
                  <a:moveTo>
                    <a:pt x="0" y="0"/>
                  </a:moveTo>
                  <a:lnTo>
                    <a:pt x="3937" y="0"/>
                  </a:lnTo>
                </a:path>
                <a:path w="16510">
                  <a:moveTo>
                    <a:pt x="4190" y="0"/>
                  </a:moveTo>
                  <a:lnTo>
                    <a:pt x="8127" y="0"/>
                  </a:lnTo>
                </a:path>
                <a:path w="16510">
                  <a:moveTo>
                    <a:pt x="8381" y="0"/>
                  </a:moveTo>
                  <a:lnTo>
                    <a:pt x="12318" y="0"/>
                  </a:lnTo>
                </a:path>
                <a:path w="16510">
                  <a:moveTo>
                    <a:pt x="12572" y="0"/>
                  </a:moveTo>
                  <a:lnTo>
                    <a:pt x="16509" y="0"/>
                  </a:lnTo>
                </a:path>
              </a:pathLst>
            </a:custGeom>
            <a:ln w="4847">
              <a:solidFill>
                <a:srgbClr val="221F1F"/>
              </a:solidFill>
            </a:ln>
          </p:spPr>
          <p:txBody>
            <a:bodyPr wrap="square" lIns="0" tIns="0" rIns="0" bIns="0" rtlCol="0"/>
            <a:lstStyle/>
            <a:p>
              <a:endParaRPr/>
            </a:p>
          </p:txBody>
        </p:sp>
        <p:sp>
          <p:nvSpPr>
            <p:cNvPr id="77" name="object 77"/>
            <p:cNvSpPr/>
            <p:nvPr/>
          </p:nvSpPr>
          <p:spPr>
            <a:xfrm>
              <a:off x="4320285" y="2047113"/>
              <a:ext cx="20955" cy="19050"/>
            </a:xfrm>
            <a:custGeom>
              <a:avLst/>
              <a:gdLst/>
              <a:ahLst/>
              <a:cxnLst/>
              <a:rect l="l" t="t" r="r" b="b"/>
              <a:pathLst>
                <a:path w="20954" h="19050">
                  <a:moveTo>
                    <a:pt x="0" y="0"/>
                  </a:moveTo>
                  <a:lnTo>
                    <a:pt x="3937" y="0"/>
                  </a:lnTo>
                </a:path>
                <a:path w="20954" h="19050">
                  <a:moveTo>
                    <a:pt x="0" y="4699"/>
                  </a:moveTo>
                  <a:lnTo>
                    <a:pt x="3937" y="4699"/>
                  </a:lnTo>
                </a:path>
                <a:path w="20954" h="19050">
                  <a:moveTo>
                    <a:pt x="4190" y="0"/>
                  </a:moveTo>
                  <a:lnTo>
                    <a:pt x="8127" y="0"/>
                  </a:lnTo>
                </a:path>
                <a:path w="20954" h="19050">
                  <a:moveTo>
                    <a:pt x="8381" y="0"/>
                  </a:moveTo>
                  <a:lnTo>
                    <a:pt x="12318" y="0"/>
                  </a:lnTo>
                </a:path>
                <a:path w="20954" h="19050">
                  <a:moveTo>
                    <a:pt x="4190" y="4699"/>
                  </a:moveTo>
                  <a:lnTo>
                    <a:pt x="8127" y="4699"/>
                  </a:lnTo>
                </a:path>
                <a:path w="20954" h="19050">
                  <a:moveTo>
                    <a:pt x="4190" y="9270"/>
                  </a:moveTo>
                  <a:lnTo>
                    <a:pt x="8127" y="9270"/>
                  </a:lnTo>
                </a:path>
                <a:path w="20954" h="19050">
                  <a:moveTo>
                    <a:pt x="8381" y="4699"/>
                  </a:moveTo>
                  <a:lnTo>
                    <a:pt x="12318" y="4699"/>
                  </a:lnTo>
                </a:path>
                <a:path w="20954" h="19050">
                  <a:moveTo>
                    <a:pt x="8381" y="9270"/>
                  </a:moveTo>
                  <a:lnTo>
                    <a:pt x="12318" y="9270"/>
                  </a:lnTo>
                </a:path>
                <a:path w="20954" h="19050">
                  <a:moveTo>
                    <a:pt x="8381" y="13969"/>
                  </a:moveTo>
                  <a:lnTo>
                    <a:pt x="12318" y="13969"/>
                  </a:lnTo>
                </a:path>
                <a:path w="20954" h="19050">
                  <a:moveTo>
                    <a:pt x="12573" y="0"/>
                  </a:moveTo>
                  <a:lnTo>
                    <a:pt x="16510" y="0"/>
                  </a:lnTo>
                </a:path>
                <a:path w="20954" h="19050">
                  <a:moveTo>
                    <a:pt x="12573" y="4699"/>
                  </a:moveTo>
                  <a:lnTo>
                    <a:pt x="16510" y="4699"/>
                  </a:lnTo>
                </a:path>
                <a:path w="20954" h="19050">
                  <a:moveTo>
                    <a:pt x="12573" y="9270"/>
                  </a:moveTo>
                  <a:lnTo>
                    <a:pt x="16510" y="9270"/>
                  </a:lnTo>
                </a:path>
                <a:path w="20954" h="19050">
                  <a:moveTo>
                    <a:pt x="12573" y="13969"/>
                  </a:moveTo>
                  <a:lnTo>
                    <a:pt x="16510" y="13969"/>
                  </a:lnTo>
                </a:path>
                <a:path w="20954" h="19050">
                  <a:moveTo>
                    <a:pt x="12573" y="18542"/>
                  </a:moveTo>
                  <a:lnTo>
                    <a:pt x="16510" y="18542"/>
                  </a:lnTo>
                </a:path>
                <a:path w="20954" h="19050">
                  <a:moveTo>
                    <a:pt x="16763" y="9270"/>
                  </a:moveTo>
                  <a:lnTo>
                    <a:pt x="20700" y="9270"/>
                  </a:lnTo>
                </a:path>
                <a:path w="20954" h="19050">
                  <a:moveTo>
                    <a:pt x="16763" y="13969"/>
                  </a:moveTo>
                  <a:lnTo>
                    <a:pt x="20700" y="13969"/>
                  </a:lnTo>
                </a:path>
                <a:path w="20954" h="19050">
                  <a:moveTo>
                    <a:pt x="16763" y="18542"/>
                  </a:moveTo>
                  <a:lnTo>
                    <a:pt x="20700" y="18542"/>
                  </a:lnTo>
                </a:path>
              </a:pathLst>
            </a:custGeom>
            <a:ln w="4852">
              <a:solidFill>
                <a:srgbClr val="221F1F"/>
              </a:solidFill>
            </a:ln>
          </p:spPr>
          <p:txBody>
            <a:bodyPr wrap="square" lIns="0" tIns="0" rIns="0" bIns="0" rtlCol="0"/>
            <a:lstStyle/>
            <a:p>
              <a:endParaRPr/>
            </a:p>
          </p:txBody>
        </p:sp>
        <p:sp>
          <p:nvSpPr>
            <p:cNvPr id="78" name="object 78"/>
            <p:cNvSpPr/>
            <p:nvPr/>
          </p:nvSpPr>
          <p:spPr>
            <a:xfrm>
              <a:off x="4337049" y="2070354"/>
              <a:ext cx="4445" cy="0"/>
            </a:xfrm>
            <a:custGeom>
              <a:avLst/>
              <a:gdLst/>
              <a:ahLst/>
              <a:cxnLst/>
              <a:rect l="l" t="t" r="r" b="b"/>
              <a:pathLst>
                <a:path w="4445">
                  <a:moveTo>
                    <a:pt x="0" y="0"/>
                  </a:moveTo>
                  <a:lnTo>
                    <a:pt x="3937" y="0"/>
                  </a:lnTo>
                </a:path>
              </a:pathLst>
            </a:custGeom>
            <a:ln w="4847">
              <a:solidFill>
                <a:srgbClr val="221F1F"/>
              </a:solidFill>
            </a:ln>
          </p:spPr>
          <p:txBody>
            <a:bodyPr wrap="square" lIns="0" tIns="0" rIns="0" bIns="0" rtlCol="0"/>
            <a:lstStyle/>
            <a:p>
              <a:endParaRPr/>
            </a:p>
          </p:txBody>
        </p:sp>
        <p:sp>
          <p:nvSpPr>
            <p:cNvPr id="79" name="object 79"/>
            <p:cNvSpPr/>
            <p:nvPr/>
          </p:nvSpPr>
          <p:spPr>
            <a:xfrm>
              <a:off x="4341113" y="2061083"/>
              <a:ext cx="8255" cy="5080"/>
            </a:xfrm>
            <a:custGeom>
              <a:avLst/>
              <a:gdLst/>
              <a:ahLst/>
              <a:cxnLst/>
              <a:rect l="l" t="t" r="r" b="b"/>
              <a:pathLst>
                <a:path w="8254" h="5080">
                  <a:moveTo>
                    <a:pt x="0" y="0"/>
                  </a:moveTo>
                  <a:lnTo>
                    <a:pt x="4063" y="0"/>
                  </a:lnTo>
                </a:path>
                <a:path w="8254" h="5080">
                  <a:moveTo>
                    <a:pt x="0" y="4572"/>
                  </a:moveTo>
                  <a:lnTo>
                    <a:pt x="4063" y="4572"/>
                  </a:lnTo>
                </a:path>
                <a:path w="8254" h="5080">
                  <a:moveTo>
                    <a:pt x="4190" y="4572"/>
                  </a:moveTo>
                  <a:lnTo>
                    <a:pt x="8255" y="4572"/>
                  </a:lnTo>
                </a:path>
              </a:pathLst>
            </a:custGeom>
            <a:ln w="4852">
              <a:solidFill>
                <a:srgbClr val="221F1F"/>
              </a:solidFill>
            </a:ln>
          </p:spPr>
          <p:txBody>
            <a:bodyPr wrap="square" lIns="0" tIns="0" rIns="0" bIns="0" rtlCol="0"/>
            <a:lstStyle/>
            <a:p>
              <a:endParaRPr/>
            </a:p>
          </p:txBody>
        </p:sp>
        <p:sp>
          <p:nvSpPr>
            <p:cNvPr id="80" name="object 80"/>
            <p:cNvSpPr/>
            <p:nvPr/>
          </p:nvSpPr>
          <p:spPr>
            <a:xfrm>
              <a:off x="4349495" y="2079625"/>
              <a:ext cx="8255" cy="0"/>
            </a:xfrm>
            <a:custGeom>
              <a:avLst/>
              <a:gdLst/>
              <a:ahLst/>
              <a:cxnLst/>
              <a:rect l="l" t="t" r="r" b="b"/>
              <a:pathLst>
                <a:path w="8254">
                  <a:moveTo>
                    <a:pt x="0" y="0"/>
                  </a:moveTo>
                  <a:lnTo>
                    <a:pt x="4063" y="0"/>
                  </a:lnTo>
                </a:path>
                <a:path w="8254">
                  <a:moveTo>
                    <a:pt x="4190" y="0"/>
                  </a:moveTo>
                  <a:lnTo>
                    <a:pt x="8127" y="0"/>
                  </a:lnTo>
                </a:path>
              </a:pathLst>
            </a:custGeom>
            <a:ln w="4847">
              <a:solidFill>
                <a:srgbClr val="221F1F"/>
              </a:solidFill>
            </a:ln>
          </p:spPr>
          <p:txBody>
            <a:bodyPr wrap="square" lIns="0" tIns="0" rIns="0" bIns="0" rtlCol="0"/>
            <a:lstStyle/>
            <a:p>
              <a:endParaRPr/>
            </a:p>
          </p:txBody>
        </p:sp>
        <p:sp>
          <p:nvSpPr>
            <p:cNvPr id="81" name="object 81"/>
            <p:cNvSpPr/>
            <p:nvPr/>
          </p:nvSpPr>
          <p:spPr>
            <a:xfrm>
              <a:off x="4353686" y="2084324"/>
              <a:ext cx="4445" cy="0"/>
            </a:xfrm>
            <a:custGeom>
              <a:avLst/>
              <a:gdLst/>
              <a:ahLst/>
              <a:cxnLst/>
              <a:rect l="l" t="t" r="r" b="b"/>
              <a:pathLst>
                <a:path w="4445">
                  <a:moveTo>
                    <a:pt x="0" y="0"/>
                  </a:moveTo>
                  <a:lnTo>
                    <a:pt x="3937" y="0"/>
                  </a:lnTo>
                </a:path>
              </a:pathLst>
            </a:custGeom>
            <a:ln w="4852">
              <a:solidFill>
                <a:srgbClr val="221F1F"/>
              </a:solidFill>
            </a:ln>
          </p:spPr>
          <p:txBody>
            <a:bodyPr wrap="square" lIns="0" tIns="0" rIns="0" bIns="0" rtlCol="0"/>
            <a:lstStyle/>
            <a:p>
              <a:endParaRPr/>
            </a:p>
          </p:txBody>
        </p:sp>
        <p:sp>
          <p:nvSpPr>
            <p:cNvPr id="82" name="object 82"/>
            <p:cNvSpPr/>
            <p:nvPr/>
          </p:nvSpPr>
          <p:spPr>
            <a:xfrm>
              <a:off x="4357877" y="2079625"/>
              <a:ext cx="4445" cy="0"/>
            </a:xfrm>
            <a:custGeom>
              <a:avLst/>
              <a:gdLst/>
              <a:ahLst/>
              <a:cxnLst/>
              <a:rect l="l" t="t" r="r" b="b"/>
              <a:pathLst>
                <a:path w="4445">
                  <a:moveTo>
                    <a:pt x="0" y="0"/>
                  </a:moveTo>
                  <a:lnTo>
                    <a:pt x="3937" y="0"/>
                  </a:lnTo>
                </a:path>
              </a:pathLst>
            </a:custGeom>
            <a:ln w="4847">
              <a:solidFill>
                <a:srgbClr val="221F1F"/>
              </a:solidFill>
            </a:ln>
          </p:spPr>
          <p:txBody>
            <a:bodyPr wrap="square" lIns="0" tIns="0" rIns="0" bIns="0" rtlCol="0"/>
            <a:lstStyle/>
            <a:p>
              <a:endParaRPr/>
            </a:p>
          </p:txBody>
        </p:sp>
        <p:sp>
          <p:nvSpPr>
            <p:cNvPr id="83" name="object 83"/>
            <p:cNvSpPr/>
            <p:nvPr/>
          </p:nvSpPr>
          <p:spPr>
            <a:xfrm>
              <a:off x="4357877" y="2084324"/>
              <a:ext cx="4445" cy="0"/>
            </a:xfrm>
            <a:custGeom>
              <a:avLst/>
              <a:gdLst/>
              <a:ahLst/>
              <a:cxnLst/>
              <a:rect l="l" t="t" r="r" b="b"/>
              <a:pathLst>
                <a:path w="4445">
                  <a:moveTo>
                    <a:pt x="0" y="0"/>
                  </a:moveTo>
                  <a:lnTo>
                    <a:pt x="3937" y="0"/>
                  </a:lnTo>
                </a:path>
              </a:pathLst>
            </a:custGeom>
            <a:ln w="4852">
              <a:solidFill>
                <a:srgbClr val="221F1F"/>
              </a:solidFill>
            </a:ln>
          </p:spPr>
          <p:txBody>
            <a:bodyPr wrap="square" lIns="0" tIns="0" rIns="0" bIns="0" rtlCol="0"/>
            <a:lstStyle/>
            <a:p>
              <a:endParaRPr/>
            </a:p>
          </p:txBody>
        </p:sp>
        <p:sp>
          <p:nvSpPr>
            <p:cNvPr id="84" name="object 84"/>
            <p:cNvSpPr/>
            <p:nvPr/>
          </p:nvSpPr>
          <p:spPr>
            <a:xfrm>
              <a:off x="4357877" y="2088896"/>
              <a:ext cx="4445" cy="0"/>
            </a:xfrm>
            <a:custGeom>
              <a:avLst/>
              <a:gdLst/>
              <a:ahLst/>
              <a:cxnLst/>
              <a:rect l="l" t="t" r="r" b="b"/>
              <a:pathLst>
                <a:path w="4445">
                  <a:moveTo>
                    <a:pt x="0" y="0"/>
                  </a:moveTo>
                  <a:lnTo>
                    <a:pt x="3937" y="0"/>
                  </a:lnTo>
                </a:path>
              </a:pathLst>
            </a:custGeom>
            <a:ln w="4853">
              <a:solidFill>
                <a:srgbClr val="221F1F"/>
              </a:solidFill>
            </a:ln>
          </p:spPr>
          <p:txBody>
            <a:bodyPr wrap="square" lIns="0" tIns="0" rIns="0" bIns="0" rtlCol="0"/>
            <a:lstStyle/>
            <a:p>
              <a:endParaRPr/>
            </a:p>
          </p:txBody>
        </p:sp>
        <p:sp>
          <p:nvSpPr>
            <p:cNvPr id="85" name="object 85"/>
            <p:cNvSpPr/>
            <p:nvPr/>
          </p:nvSpPr>
          <p:spPr>
            <a:xfrm>
              <a:off x="4341113" y="2070354"/>
              <a:ext cx="25400" cy="9525"/>
            </a:xfrm>
            <a:custGeom>
              <a:avLst/>
              <a:gdLst/>
              <a:ahLst/>
              <a:cxnLst/>
              <a:rect l="l" t="t" r="r" b="b"/>
              <a:pathLst>
                <a:path w="25400" h="9525">
                  <a:moveTo>
                    <a:pt x="4190" y="4572"/>
                  </a:moveTo>
                  <a:lnTo>
                    <a:pt x="8255" y="4572"/>
                  </a:lnTo>
                </a:path>
                <a:path w="25400" h="9525">
                  <a:moveTo>
                    <a:pt x="4190" y="4572"/>
                  </a:moveTo>
                  <a:lnTo>
                    <a:pt x="8255" y="4572"/>
                  </a:lnTo>
                </a:path>
                <a:path w="25400" h="9525">
                  <a:moveTo>
                    <a:pt x="4190" y="9271"/>
                  </a:moveTo>
                  <a:lnTo>
                    <a:pt x="8255" y="9271"/>
                  </a:lnTo>
                </a:path>
                <a:path w="25400" h="9525">
                  <a:moveTo>
                    <a:pt x="8382" y="4572"/>
                  </a:moveTo>
                  <a:lnTo>
                    <a:pt x="12446" y="4572"/>
                  </a:lnTo>
                </a:path>
                <a:path w="25400" h="9525">
                  <a:moveTo>
                    <a:pt x="12573" y="4572"/>
                  </a:moveTo>
                  <a:lnTo>
                    <a:pt x="16510" y="4572"/>
                  </a:lnTo>
                </a:path>
                <a:path w="25400" h="9525">
                  <a:moveTo>
                    <a:pt x="16763" y="4572"/>
                  </a:moveTo>
                  <a:lnTo>
                    <a:pt x="20700" y="4572"/>
                  </a:lnTo>
                </a:path>
                <a:path w="25400" h="9525">
                  <a:moveTo>
                    <a:pt x="20955" y="4572"/>
                  </a:moveTo>
                  <a:lnTo>
                    <a:pt x="24891" y="4572"/>
                  </a:lnTo>
                </a:path>
                <a:path w="25400" h="9525">
                  <a:moveTo>
                    <a:pt x="0" y="0"/>
                  </a:moveTo>
                  <a:lnTo>
                    <a:pt x="4063" y="0"/>
                  </a:lnTo>
                </a:path>
                <a:path w="25400" h="9525">
                  <a:moveTo>
                    <a:pt x="0" y="4572"/>
                  </a:moveTo>
                  <a:lnTo>
                    <a:pt x="4063" y="4572"/>
                  </a:lnTo>
                </a:path>
                <a:path w="25400" h="9525">
                  <a:moveTo>
                    <a:pt x="0" y="4572"/>
                  </a:moveTo>
                  <a:lnTo>
                    <a:pt x="4063" y="4572"/>
                  </a:lnTo>
                </a:path>
                <a:path w="25400" h="9525">
                  <a:moveTo>
                    <a:pt x="4190" y="0"/>
                  </a:moveTo>
                  <a:lnTo>
                    <a:pt x="8255" y="0"/>
                  </a:lnTo>
                </a:path>
                <a:path w="25400" h="9525">
                  <a:moveTo>
                    <a:pt x="8382" y="0"/>
                  </a:moveTo>
                  <a:lnTo>
                    <a:pt x="12446" y="0"/>
                  </a:lnTo>
                </a:path>
                <a:path w="25400" h="9525">
                  <a:moveTo>
                    <a:pt x="20955" y="9271"/>
                  </a:moveTo>
                  <a:lnTo>
                    <a:pt x="24891" y="9271"/>
                  </a:lnTo>
                </a:path>
              </a:pathLst>
            </a:custGeom>
            <a:ln w="4847">
              <a:solidFill>
                <a:srgbClr val="221F1F"/>
              </a:solidFill>
            </a:ln>
          </p:spPr>
          <p:txBody>
            <a:bodyPr wrap="square" lIns="0" tIns="0" rIns="0" bIns="0" rtlCol="0"/>
            <a:lstStyle/>
            <a:p>
              <a:endParaRPr/>
            </a:p>
          </p:txBody>
        </p:sp>
        <p:sp>
          <p:nvSpPr>
            <p:cNvPr id="86" name="object 86"/>
            <p:cNvSpPr/>
            <p:nvPr/>
          </p:nvSpPr>
          <p:spPr>
            <a:xfrm>
              <a:off x="4362068" y="2084324"/>
              <a:ext cx="4445" cy="0"/>
            </a:xfrm>
            <a:custGeom>
              <a:avLst/>
              <a:gdLst/>
              <a:ahLst/>
              <a:cxnLst/>
              <a:rect l="l" t="t" r="r" b="b"/>
              <a:pathLst>
                <a:path w="4445">
                  <a:moveTo>
                    <a:pt x="0" y="0"/>
                  </a:moveTo>
                  <a:lnTo>
                    <a:pt x="3936" y="0"/>
                  </a:lnTo>
                </a:path>
              </a:pathLst>
            </a:custGeom>
            <a:ln w="4852">
              <a:solidFill>
                <a:srgbClr val="221F1F"/>
              </a:solidFill>
            </a:ln>
          </p:spPr>
          <p:txBody>
            <a:bodyPr wrap="square" lIns="0" tIns="0" rIns="0" bIns="0" rtlCol="0"/>
            <a:lstStyle/>
            <a:p>
              <a:endParaRPr/>
            </a:p>
          </p:txBody>
        </p:sp>
        <p:sp>
          <p:nvSpPr>
            <p:cNvPr id="87" name="object 87"/>
            <p:cNvSpPr/>
            <p:nvPr/>
          </p:nvSpPr>
          <p:spPr>
            <a:xfrm>
              <a:off x="4362068" y="2088896"/>
              <a:ext cx="4445" cy="0"/>
            </a:xfrm>
            <a:custGeom>
              <a:avLst/>
              <a:gdLst/>
              <a:ahLst/>
              <a:cxnLst/>
              <a:rect l="l" t="t" r="r" b="b"/>
              <a:pathLst>
                <a:path w="4445">
                  <a:moveTo>
                    <a:pt x="0" y="0"/>
                  </a:moveTo>
                  <a:lnTo>
                    <a:pt x="3936" y="0"/>
                  </a:lnTo>
                </a:path>
              </a:pathLst>
            </a:custGeom>
            <a:ln w="4853">
              <a:solidFill>
                <a:srgbClr val="221F1F"/>
              </a:solidFill>
            </a:ln>
          </p:spPr>
          <p:txBody>
            <a:bodyPr wrap="square" lIns="0" tIns="0" rIns="0" bIns="0" rtlCol="0"/>
            <a:lstStyle/>
            <a:p>
              <a:endParaRPr/>
            </a:p>
          </p:txBody>
        </p:sp>
        <p:sp>
          <p:nvSpPr>
            <p:cNvPr id="88" name="object 88"/>
            <p:cNvSpPr/>
            <p:nvPr/>
          </p:nvSpPr>
          <p:spPr>
            <a:xfrm>
              <a:off x="4366259" y="2074926"/>
              <a:ext cx="4445" cy="0"/>
            </a:xfrm>
            <a:custGeom>
              <a:avLst/>
              <a:gdLst/>
              <a:ahLst/>
              <a:cxnLst/>
              <a:rect l="l" t="t" r="r" b="b"/>
              <a:pathLst>
                <a:path w="4445">
                  <a:moveTo>
                    <a:pt x="0" y="0"/>
                  </a:moveTo>
                  <a:lnTo>
                    <a:pt x="3937" y="0"/>
                  </a:lnTo>
                </a:path>
              </a:pathLst>
            </a:custGeom>
            <a:ln w="4837">
              <a:solidFill>
                <a:srgbClr val="221F1F"/>
              </a:solidFill>
            </a:ln>
          </p:spPr>
          <p:txBody>
            <a:bodyPr wrap="square" lIns="0" tIns="0" rIns="0" bIns="0" rtlCol="0"/>
            <a:lstStyle/>
            <a:p>
              <a:endParaRPr/>
            </a:p>
          </p:txBody>
        </p:sp>
        <p:sp>
          <p:nvSpPr>
            <p:cNvPr id="89" name="object 89"/>
            <p:cNvSpPr/>
            <p:nvPr/>
          </p:nvSpPr>
          <p:spPr>
            <a:xfrm>
              <a:off x="4366259" y="2079625"/>
              <a:ext cx="4445" cy="0"/>
            </a:xfrm>
            <a:custGeom>
              <a:avLst/>
              <a:gdLst/>
              <a:ahLst/>
              <a:cxnLst/>
              <a:rect l="l" t="t" r="r" b="b"/>
              <a:pathLst>
                <a:path w="4445">
                  <a:moveTo>
                    <a:pt x="0" y="0"/>
                  </a:moveTo>
                  <a:lnTo>
                    <a:pt x="3937" y="0"/>
                  </a:lnTo>
                </a:path>
              </a:pathLst>
            </a:custGeom>
            <a:ln w="4847">
              <a:solidFill>
                <a:srgbClr val="221F1F"/>
              </a:solidFill>
            </a:ln>
          </p:spPr>
          <p:txBody>
            <a:bodyPr wrap="square" lIns="0" tIns="0" rIns="0" bIns="0" rtlCol="0"/>
            <a:lstStyle/>
            <a:p>
              <a:endParaRPr/>
            </a:p>
          </p:txBody>
        </p:sp>
        <p:sp>
          <p:nvSpPr>
            <p:cNvPr id="90" name="object 90"/>
            <p:cNvSpPr/>
            <p:nvPr/>
          </p:nvSpPr>
          <p:spPr>
            <a:xfrm>
              <a:off x="4366259" y="2084324"/>
              <a:ext cx="4445" cy="0"/>
            </a:xfrm>
            <a:custGeom>
              <a:avLst/>
              <a:gdLst/>
              <a:ahLst/>
              <a:cxnLst/>
              <a:rect l="l" t="t" r="r" b="b"/>
              <a:pathLst>
                <a:path w="4445">
                  <a:moveTo>
                    <a:pt x="0" y="0"/>
                  </a:moveTo>
                  <a:lnTo>
                    <a:pt x="3937" y="0"/>
                  </a:lnTo>
                </a:path>
              </a:pathLst>
            </a:custGeom>
            <a:ln w="4852">
              <a:solidFill>
                <a:srgbClr val="221F1F"/>
              </a:solidFill>
            </a:ln>
          </p:spPr>
          <p:txBody>
            <a:bodyPr wrap="square" lIns="0" tIns="0" rIns="0" bIns="0" rtlCol="0"/>
            <a:lstStyle/>
            <a:p>
              <a:endParaRPr/>
            </a:p>
          </p:txBody>
        </p:sp>
        <p:sp>
          <p:nvSpPr>
            <p:cNvPr id="91" name="object 91"/>
            <p:cNvSpPr/>
            <p:nvPr/>
          </p:nvSpPr>
          <p:spPr>
            <a:xfrm>
              <a:off x="4366259" y="2088896"/>
              <a:ext cx="4445" cy="0"/>
            </a:xfrm>
            <a:custGeom>
              <a:avLst/>
              <a:gdLst/>
              <a:ahLst/>
              <a:cxnLst/>
              <a:rect l="l" t="t" r="r" b="b"/>
              <a:pathLst>
                <a:path w="4445">
                  <a:moveTo>
                    <a:pt x="0" y="0"/>
                  </a:moveTo>
                  <a:lnTo>
                    <a:pt x="3937" y="0"/>
                  </a:lnTo>
                </a:path>
              </a:pathLst>
            </a:custGeom>
            <a:ln w="4853">
              <a:solidFill>
                <a:srgbClr val="221F1F"/>
              </a:solidFill>
            </a:ln>
          </p:spPr>
          <p:txBody>
            <a:bodyPr wrap="square" lIns="0" tIns="0" rIns="0" bIns="0" rtlCol="0"/>
            <a:lstStyle/>
            <a:p>
              <a:endParaRPr/>
            </a:p>
          </p:txBody>
        </p:sp>
        <p:sp>
          <p:nvSpPr>
            <p:cNvPr id="92" name="object 92"/>
            <p:cNvSpPr/>
            <p:nvPr/>
          </p:nvSpPr>
          <p:spPr>
            <a:xfrm>
              <a:off x="4307712" y="2014728"/>
              <a:ext cx="8255" cy="0"/>
            </a:xfrm>
            <a:custGeom>
              <a:avLst/>
              <a:gdLst/>
              <a:ahLst/>
              <a:cxnLst/>
              <a:rect l="l" t="t" r="r" b="b"/>
              <a:pathLst>
                <a:path w="8254">
                  <a:moveTo>
                    <a:pt x="0" y="0"/>
                  </a:moveTo>
                  <a:lnTo>
                    <a:pt x="4063" y="0"/>
                  </a:lnTo>
                </a:path>
                <a:path w="8254">
                  <a:moveTo>
                    <a:pt x="4190" y="0"/>
                  </a:moveTo>
                  <a:lnTo>
                    <a:pt x="8254" y="0"/>
                  </a:lnTo>
                </a:path>
              </a:pathLst>
            </a:custGeom>
            <a:ln w="4850">
              <a:solidFill>
                <a:srgbClr val="221F1F"/>
              </a:solidFill>
            </a:ln>
          </p:spPr>
          <p:txBody>
            <a:bodyPr wrap="square" lIns="0" tIns="0" rIns="0" bIns="0" rtlCol="0"/>
            <a:lstStyle/>
            <a:p>
              <a:endParaRPr/>
            </a:p>
          </p:txBody>
        </p:sp>
        <p:sp>
          <p:nvSpPr>
            <p:cNvPr id="93" name="object 93"/>
            <p:cNvSpPr/>
            <p:nvPr/>
          </p:nvSpPr>
          <p:spPr>
            <a:xfrm>
              <a:off x="4311903" y="2033270"/>
              <a:ext cx="4445" cy="0"/>
            </a:xfrm>
            <a:custGeom>
              <a:avLst/>
              <a:gdLst/>
              <a:ahLst/>
              <a:cxnLst/>
              <a:rect l="l" t="t" r="r" b="b"/>
              <a:pathLst>
                <a:path w="4445">
                  <a:moveTo>
                    <a:pt x="0" y="0"/>
                  </a:moveTo>
                  <a:lnTo>
                    <a:pt x="4063" y="0"/>
                  </a:lnTo>
                </a:path>
              </a:pathLst>
            </a:custGeom>
            <a:ln w="4852">
              <a:solidFill>
                <a:srgbClr val="221F1F"/>
              </a:solidFill>
            </a:ln>
          </p:spPr>
          <p:txBody>
            <a:bodyPr wrap="square" lIns="0" tIns="0" rIns="0" bIns="0" rtlCol="0"/>
            <a:lstStyle/>
            <a:p>
              <a:endParaRPr/>
            </a:p>
          </p:txBody>
        </p:sp>
        <p:sp>
          <p:nvSpPr>
            <p:cNvPr id="94" name="object 94"/>
            <p:cNvSpPr/>
            <p:nvPr/>
          </p:nvSpPr>
          <p:spPr>
            <a:xfrm>
              <a:off x="4316094" y="2014728"/>
              <a:ext cx="8255" cy="0"/>
            </a:xfrm>
            <a:custGeom>
              <a:avLst/>
              <a:gdLst/>
              <a:ahLst/>
              <a:cxnLst/>
              <a:rect l="l" t="t" r="r" b="b"/>
              <a:pathLst>
                <a:path w="8254">
                  <a:moveTo>
                    <a:pt x="0" y="0"/>
                  </a:moveTo>
                  <a:lnTo>
                    <a:pt x="3937" y="0"/>
                  </a:lnTo>
                </a:path>
                <a:path w="8254">
                  <a:moveTo>
                    <a:pt x="4190" y="0"/>
                  </a:moveTo>
                  <a:lnTo>
                    <a:pt x="8127" y="0"/>
                  </a:lnTo>
                </a:path>
              </a:pathLst>
            </a:custGeom>
            <a:ln w="4850">
              <a:solidFill>
                <a:srgbClr val="221F1F"/>
              </a:solidFill>
            </a:ln>
          </p:spPr>
          <p:txBody>
            <a:bodyPr wrap="square" lIns="0" tIns="0" rIns="0" bIns="0" rtlCol="0"/>
            <a:lstStyle/>
            <a:p>
              <a:endParaRPr/>
            </a:p>
          </p:txBody>
        </p:sp>
        <p:sp>
          <p:nvSpPr>
            <p:cNvPr id="95" name="object 95"/>
            <p:cNvSpPr/>
            <p:nvPr/>
          </p:nvSpPr>
          <p:spPr>
            <a:xfrm>
              <a:off x="4316094" y="2033270"/>
              <a:ext cx="12700" cy="5080"/>
            </a:xfrm>
            <a:custGeom>
              <a:avLst/>
              <a:gdLst/>
              <a:ahLst/>
              <a:cxnLst/>
              <a:rect l="l" t="t" r="r" b="b"/>
              <a:pathLst>
                <a:path w="12700" h="5080">
                  <a:moveTo>
                    <a:pt x="0" y="0"/>
                  </a:moveTo>
                  <a:lnTo>
                    <a:pt x="3937" y="0"/>
                  </a:lnTo>
                </a:path>
                <a:path w="12700" h="5080">
                  <a:moveTo>
                    <a:pt x="0" y="4699"/>
                  </a:moveTo>
                  <a:lnTo>
                    <a:pt x="3937" y="4699"/>
                  </a:lnTo>
                </a:path>
                <a:path w="12700" h="5080">
                  <a:moveTo>
                    <a:pt x="4190" y="0"/>
                  </a:moveTo>
                  <a:lnTo>
                    <a:pt x="8127" y="0"/>
                  </a:lnTo>
                </a:path>
                <a:path w="12700" h="5080">
                  <a:moveTo>
                    <a:pt x="8381" y="0"/>
                  </a:moveTo>
                  <a:lnTo>
                    <a:pt x="12318" y="0"/>
                  </a:lnTo>
                </a:path>
                <a:path w="12700" h="5080">
                  <a:moveTo>
                    <a:pt x="4190" y="4699"/>
                  </a:moveTo>
                  <a:lnTo>
                    <a:pt x="8127" y="4699"/>
                  </a:lnTo>
                </a:path>
                <a:path w="12700" h="5080">
                  <a:moveTo>
                    <a:pt x="8381" y="4699"/>
                  </a:moveTo>
                  <a:lnTo>
                    <a:pt x="12318" y="4699"/>
                  </a:lnTo>
                </a:path>
              </a:pathLst>
            </a:custGeom>
            <a:ln w="4852">
              <a:solidFill>
                <a:srgbClr val="221F1F"/>
              </a:solidFill>
            </a:ln>
          </p:spPr>
          <p:txBody>
            <a:bodyPr wrap="square" lIns="0" tIns="0" rIns="0" bIns="0" rtlCol="0"/>
            <a:lstStyle/>
            <a:p>
              <a:endParaRPr/>
            </a:p>
          </p:txBody>
        </p:sp>
        <p:sp>
          <p:nvSpPr>
            <p:cNvPr id="96" name="object 96"/>
            <p:cNvSpPr/>
            <p:nvPr/>
          </p:nvSpPr>
          <p:spPr>
            <a:xfrm>
              <a:off x="4307712" y="2028698"/>
              <a:ext cx="16510" cy="0"/>
            </a:xfrm>
            <a:custGeom>
              <a:avLst/>
              <a:gdLst/>
              <a:ahLst/>
              <a:cxnLst/>
              <a:rect l="l" t="t" r="r" b="b"/>
              <a:pathLst>
                <a:path w="16510">
                  <a:moveTo>
                    <a:pt x="4190" y="0"/>
                  </a:moveTo>
                  <a:lnTo>
                    <a:pt x="8254" y="0"/>
                  </a:lnTo>
                </a:path>
                <a:path w="16510">
                  <a:moveTo>
                    <a:pt x="0" y="0"/>
                  </a:moveTo>
                  <a:lnTo>
                    <a:pt x="4063" y="0"/>
                  </a:lnTo>
                </a:path>
                <a:path w="16510">
                  <a:moveTo>
                    <a:pt x="8382" y="0"/>
                  </a:moveTo>
                  <a:lnTo>
                    <a:pt x="12319" y="0"/>
                  </a:lnTo>
                </a:path>
                <a:path w="16510">
                  <a:moveTo>
                    <a:pt x="12573" y="0"/>
                  </a:moveTo>
                  <a:lnTo>
                    <a:pt x="16510" y="0"/>
                  </a:lnTo>
                </a:path>
              </a:pathLst>
            </a:custGeom>
            <a:ln w="4853">
              <a:solidFill>
                <a:srgbClr val="221F1F"/>
              </a:solidFill>
            </a:ln>
          </p:spPr>
          <p:txBody>
            <a:bodyPr wrap="square" lIns="0" tIns="0" rIns="0" bIns="0" rtlCol="0"/>
            <a:lstStyle/>
            <a:p>
              <a:endParaRPr/>
            </a:p>
          </p:txBody>
        </p:sp>
        <p:sp>
          <p:nvSpPr>
            <p:cNvPr id="97" name="object 97"/>
            <p:cNvSpPr/>
            <p:nvPr/>
          </p:nvSpPr>
          <p:spPr>
            <a:xfrm>
              <a:off x="4307712" y="2010029"/>
              <a:ext cx="16510" cy="0"/>
            </a:xfrm>
            <a:custGeom>
              <a:avLst/>
              <a:gdLst/>
              <a:ahLst/>
              <a:cxnLst/>
              <a:rect l="l" t="t" r="r" b="b"/>
              <a:pathLst>
                <a:path w="16510">
                  <a:moveTo>
                    <a:pt x="0" y="0"/>
                  </a:moveTo>
                  <a:lnTo>
                    <a:pt x="4063" y="0"/>
                  </a:lnTo>
                </a:path>
                <a:path w="16510">
                  <a:moveTo>
                    <a:pt x="4190" y="0"/>
                  </a:moveTo>
                  <a:lnTo>
                    <a:pt x="8254" y="0"/>
                  </a:lnTo>
                </a:path>
                <a:path w="16510">
                  <a:moveTo>
                    <a:pt x="8382" y="0"/>
                  </a:moveTo>
                  <a:lnTo>
                    <a:pt x="12319" y="0"/>
                  </a:lnTo>
                </a:path>
                <a:path w="16510">
                  <a:moveTo>
                    <a:pt x="12573" y="0"/>
                  </a:moveTo>
                  <a:lnTo>
                    <a:pt x="16510" y="0"/>
                  </a:lnTo>
                </a:path>
              </a:pathLst>
            </a:custGeom>
            <a:ln w="4852">
              <a:solidFill>
                <a:srgbClr val="221F1F"/>
              </a:solidFill>
            </a:ln>
          </p:spPr>
          <p:txBody>
            <a:bodyPr wrap="square" lIns="0" tIns="0" rIns="0" bIns="0" rtlCol="0"/>
            <a:lstStyle/>
            <a:p>
              <a:endParaRPr/>
            </a:p>
          </p:txBody>
        </p:sp>
        <p:sp>
          <p:nvSpPr>
            <p:cNvPr id="98" name="object 98"/>
            <p:cNvSpPr/>
            <p:nvPr/>
          </p:nvSpPr>
          <p:spPr>
            <a:xfrm>
              <a:off x="4307712" y="2023999"/>
              <a:ext cx="16510" cy="0"/>
            </a:xfrm>
            <a:custGeom>
              <a:avLst/>
              <a:gdLst/>
              <a:ahLst/>
              <a:cxnLst/>
              <a:rect l="l" t="t" r="r" b="b"/>
              <a:pathLst>
                <a:path w="16510">
                  <a:moveTo>
                    <a:pt x="0" y="0"/>
                  </a:moveTo>
                  <a:lnTo>
                    <a:pt x="4063" y="0"/>
                  </a:lnTo>
                </a:path>
                <a:path w="16510">
                  <a:moveTo>
                    <a:pt x="4190" y="0"/>
                  </a:moveTo>
                  <a:lnTo>
                    <a:pt x="8254" y="0"/>
                  </a:lnTo>
                </a:path>
                <a:path w="16510">
                  <a:moveTo>
                    <a:pt x="8382" y="0"/>
                  </a:moveTo>
                  <a:lnTo>
                    <a:pt x="12319" y="0"/>
                  </a:lnTo>
                </a:path>
                <a:path w="16510">
                  <a:moveTo>
                    <a:pt x="12573" y="0"/>
                  </a:moveTo>
                  <a:lnTo>
                    <a:pt x="16510" y="0"/>
                  </a:lnTo>
                </a:path>
              </a:pathLst>
            </a:custGeom>
            <a:ln w="4847">
              <a:solidFill>
                <a:srgbClr val="221F1F"/>
              </a:solidFill>
            </a:ln>
          </p:spPr>
          <p:txBody>
            <a:bodyPr wrap="square" lIns="0" tIns="0" rIns="0" bIns="0" rtlCol="0"/>
            <a:lstStyle/>
            <a:p>
              <a:endParaRPr/>
            </a:p>
          </p:txBody>
        </p:sp>
        <p:sp>
          <p:nvSpPr>
            <p:cNvPr id="99" name="object 99"/>
            <p:cNvSpPr/>
            <p:nvPr/>
          </p:nvSpPr>
          <p:spPr>
            <a:xfrm>
              <a:off x="4328667" y="2037969"/>
              <a:ext cx="4445" cy="0"/>
            </a:xfrm>
            <a:custGeom>
              <a:avLst/>
              <a:gdLst/>
              <a:ahLst/>
              <a:cxnLst/>
              <a:rect l="l" t="t" r="r" b="b"/>
              <a:pathLst>
                <a:path w="4445">
                  <a:moveTo>
                    <a:pt x="0" y="0"/>
                  </a:moveTo>
                  <a:lnTo>
                    <a:pt x="3937" y="0"/>
                  </a:lnTo>
                </a:path>
              </a:pathLst>
            </a:custGeom>
            <a:ln w="4852">
              <a:solidFill>
                <a:srgbClr val="221F1F"/>
              </a:solidFill>
            </a:ln>
          </p:spPr>
          <p:txBody>
            <a:bodyPr wrap="square" lIns="0" tIns="0" rIns="0" bIns="0" rtlCol="0"/>
            <a:lstStyle/>
            <a:p>
              <a:endParaRPr/>
            </a:p>
          </p:txBody>
        </p:sp>
        <p:sp>
          <p:nvSpPr>
            <p:cNvPr id="100" name="object 100"/>
            <p:cNvSpPr/>
            <p:nvPr/>
          </p:nvSpPr>
          <p:spPr>
            <a:xfrm>
              <a:off x="4474844" y="1996186"/>
              <a:ext cx="16510" cy="0"/>
            </a:xfrm>
            <a:custGeom>
              <a:avLst/>
              <a:gdLst/>
              <a:ahLst/>
              <a:cxnLst/>
              <a:rect l="l" t="t" r="r" b="b"/>
              <a:pathLst>
                <a:path w="16510">
                  <a:moveTo>
                    <a:pt x="12572" y="0"/>
                  </a:moveTo>
                  <a:lnTo>
                    <a:pt x="16509" y="0"/>
                  </a:lnTo>
                </a:path>
                <a:path w="16510">
                  <a:moveTo>
                    <a:pt x="8381" y="0"/>
                  </a:moveTo>
                  <a:lnTo>
                    <a:pt x="12318" y="0"/>
                  </a:lnTo>
                </a:path>
                <a:path w="16510">
                  <a:moveTo>
                    <a:pt x="4190" y="0"/>
                  </a:moveTo>
                  <a:lnTo>
                    <a:pt x="8127" y="0"/>
                  </a:lnTo>
                </a:path>
                <a:path w="16510">
                  <a:moveTo>
                    <a:pt x="0" y="0"/>
                  </a:moveTo>
                  <a:lnTo>
                    <a:pt x="3937" y="0"/>
                  </a:lnTo>
                </a:path>
              </a:pathLst>
            </a:custGeom>
            <a:ln w="4847">
              <a:solidFill>
                <a:srgbClr val="221F1F"/>
              </a:solidFill>
            </a:ln>
          </p:spPr>
          <p:txBody>
            <a:bodyPr wrap="square" lIns="0" tIns="0" rIns="0" bIns="0" rtlCol="0"/>
            <a:lstStyle/>
            <a:p>
              <a:endParaRPr/>
            </a:p>
          </p:txBody>
        </p:sp>
        <p:pic>
          <p:nvPicPr>
            <p:cNvPr id="101" name="object 101"/>
            <p:cNvPicPr/>
            <p:nvPr/>
          </p:nvPicPr>
          <p:blipFill>
            <a:blip r:embed="rId7" cstate="print"/>
            <a:stretch>
              <a:fillRect/>
            </a:stretch>
          </p:blipFill>
          <p:spPr>
            <a:xfrm>
              <a:off x="4057903" y="1190955"/>
              <a:ext cx="469823" cy="696950"/>
            </a:xfrm>
            <a:prstGeom prst="rect">
              <a:avLst/>
            </a:prstGeom>
          </p:spPr>
        </p:pic>
        <p:sp>
          <p:nvSpPr>
            <p:cNvPr id="102" name="object 102"/>
            <p:cNvSpPr/>
            <p:nvPr/>
          </p:nvSpPr>
          <p:spPr>
            <a:xfrm>
              <a:off x="4399660" y="1931289"/>
              <a:ext cx="4445" cy="0"/>
            </a:xfrm>
            <a:custGeom>
              <a:avLst/>
              <a:gdLst/>
              <a:ahLst/>
              <a:cxnLst/>
              <a:rect l="l" t="t" r="r" b="b"/>
              <a:pathLst>
                <a:path w="4445">
                  <a:moveTo>
                    <a:pt x="0" y="0"/>
                  </a:moveTo>
                  <a:lnTo>
                    <a:pt x="3937" y="0"/>
                  </a:lnTo>
                </a:path>
              </a:pathLst>
            </a:custGeom>
            <a:ln w="4852">
              <a:solidFill>
                <a:srgbClr val="221F1F"/>
              </a:solidFill>
            </a:ln>
          </p:spPr>
          <p:txBody>
            <a:bodyPr wrap="square" lIns="0" tIns="0" rIns="0" bIns="0" rtlCol="0"/>
            <a:lstStyle/>
            <a:p>
              <a:endParaRPr/>
            </a:p>
          </p:txBody>
        </p:sp>
        <p:sp>
          <p:nvSpPr>
            <p:cNvPr id="103" name="object 103"/>
            <p:cNvSpPr/>
            <p:nvPr/>
          </p:nvSpPr>
          <p:spPr>
            <a:xfrm>
              <a:off x="4399660" y="1926717"/>
              <a:ext cx="4445" cy="0"/>
            </a:xfrm>
            <a:custGeom>
              <a:avLst/>
              <a:gdLst/>
              <a:ahLst/>
              <a:cxnLst/>
              <a:rect l="l" t="t" r="r" b="b"/>
              <a:pathLst>
                <a:path w="4445">
                  <a:moveTo>
                    <a:pt x="0" y="0"/>
                  </a:moveTo>
                  <a:lnTo>
                    <a:pt x="3937" y="0"/>
                  </a:lnTo>
                </a:path>
              </a:pathLst>
            </a:custGeom>
            <a:ln w="4837">
              <a:solidFill>
                <a:srgbClr val="221F1F"/>
              </a:solidFill>
            </a:ln>
          </p:spPr>
          <p:txBody>
            <a:bodyPr wrap="square" lIns="0" tIns="0" rIns="0" bIns="0" rtlCol="0"/>
            <a:lstStyle/>
            <a:p>
              <a:endParaRPr/>
            </a:p>
          </p:txBody>
        </p:sp>
        <p:sp>
          <p:nvSpPr>
            <p:cNvPr id="104" name="object 104"/>
            <p:cNvSpPr/>
            <p:nvPr/>
          </p:nvSpPr>
          <p:spPr>
            <a:xfrm>
              <a:off x="4399660" y="1922018"/>
              <a:ext cx="29209" cy="13970"/>
            </a:xfrm>
            <a:custGeom>
              <a:avLst/>
              <a:gdLst/>
              <a:ahLst/>
              <a:cxnLst/>
              <a:rect l="l" t="t" r="r" b="b"/>
              <a:pathLst>
                <a:path w="29210" h="13969">
                  <a:moveTo>
                    <a:pt x="0" y="0"/>
                  </a:moveTo>
                  <a:lnTo>
                    <a:pt x="3937" y="0"/>
                  </a:lnTo>
                </a:path>
                <a:path w="29210" h="13969">
                  <a:moveTo>
                    <a:pt x="25018" y="13969"/>
                  </a:moveTo>
                  <a:lnTo>
                    <a:pt x="29083" y="13969"/>
                  </a:lnTo>
                </a:path>
                <a:path w="29210" h="13969">
                  <a:moveTo>
                    <a:pt x="25018" y="9270"/>
                  </a:moveTo>
                  <a:lnTo>
                    <a:pt x="29083" y="9270"/>
                  </a:lnTo>
                </a:path>
                <a:path w="29210" h="13969">
                  <a:moveTo>
                    <a:pt x="20827" y="13969"/>
                  </a:moveTo>
                  <a:lnTo>
                    <a:pt x="24891" y="13969"/>
                  </a:lnTo>
                </a:path>
                <a:path w="29210" h="13969">
                  <a:moveTo>
                    <a:pt x="20827" y="9270"/>
                  </a:moveTo>
                  <a:lnTo>
                    <a:pt x="24891" y="9270"/>
                  </a:lnTo>
                </a:path>
                <a:path w="29210" h="13969">
                  <a:moveTo>
                    <a:pt x="16637" y="13969"/>
                  </a:moveTo>
                  <a:lnTo>
                    <a:pt x="20700" y="13969"/>
                  </a:lnTo>
                </a:path>
                <a:path w="29210" h="13969">
                  <a:moveTo>
                    <a:pt x="16637" y="9270"/>
                  </a:moveTo>
                  <a:lnTo>
                    <a:pt x="20700" y="9270"/>
                  </a:lnTo>
                </a:path>
                <a:path w="29210" h="13969">
                  <a:moveTo>
                    <a:pt x="12446" y="9270"/>
                  </a:moveTo>
                  <a:lnTo>
                    <a:pt x="16510" y="9270"/>
                  </a:lnTo>
                </a:path>
                <a:path w="29210" h="13969">
                  <a:moveTo>
                    <a:pt x="8381" y="9270"/>
                  </a:moveTo>
                  <a:lnTo>
                    <a:pt x="12318" y="9270"/>
                  </a:lnTo>
                </a:path>
                <a:path w="29210" h="13969">
                  <a:moveTo>
                    <a:pt x="4190" y="9270"/>
                  </a:moveTo>
                  <a:lnTo>
                    <a:pt x="8127" y="9270"/>
                  </a:lnTo>
                </a:path>
              </a:pathLst>
            </a:custGeom>
            <a:ln w="4852">
              <a:solidFill>
                <a:srgbClr val="221F1F"/>
              </a:solidFill>
            </a:ln>
          </p:spPr>
          <p:txBody>
            <a:bodyPr wrap="square" lIns="0" tIns="0" rIns="0" bIns="0" rtlCol="0"/>
            <a:lstStyle/>
            <a:p>
              <a:endParaRPr/>
            </a:p>
          </p:txBody>
        </p:sp>
        <p:sp>
          <p:nvSpPr>
            <p:cNvPr id="105" name="object 105"/>
            <p:cNvSpPr/>
            <p:nvPr/>
          </p:nvSpPr>
          <p:spPr>
            <a:xfrm>
              <a:off x="4424679" y="1926717"/>
              <a:ext cx="4445" cy="0"/>
            </a:xfrm>
            <a:custGeom>
              <a:avLst/>
              <a:gdLst/>
              <a:ahLst/>
              <a:cxnLst/>
              <a:rect l="l" t="t" r="r" b="b"/>
              <a:pathLst>
                <a:path w="4445">
                  <a:moveTo>
                    <a:pt x="0" y="0"/>
                  </a:moveTo>
                  <a:lnTo>
                    <a:pt x="4064" y="0"/>
                  </a:lnTo>
                </a:path>
              </a:pathLst>
            </a:custGeom>
            <a:ln w="4837">
              <a:solidFill>
                <a:srgbClr val="221F1F"/>
              </a:solidFill>
            </a:ln>
          </p:spPr>
          <p:txBody>
            <a:bodyPr wrap="square" lIns="0" tIns="0" rIns="0" bIns="0" rtlCol="0"/>
            <a:lstStyle/>
            <a:p>
              <a:endParaRPr/>
            </a:p>
          </p:txBody>
        </p:sp>
        <p:sp>
          <p:nvSpPr>
            <p:cNvPr id="106" name="object 106"/>
            <p:cNvSpPr/>
            <p:nvPr/>
          </p:nvSpPr>
          <p:spPr>
            <a:xfrm>
              <a:off x="4424679" y="1922018"/>
              <a:ext cx="4445" cy="0"/>
            </a:xfrm>
            <a:custGeom>
              <a:avLst/>
              <a:gdLst/>
              <a:ahLst/>
              <a:cxnLst/>
              <a:rect l="l" t="t" r="r" b="b"/>
              <a:pathLst>
                <a:path w="4445">
                  <a:moveTo>
                    <a:pt x="0" y="0"/>
                  </a:moveTo>
                  <a:lnTo>
                    <a:pt x="4064" y="0"/>
                  </a:lnTo>
                </a:path>
              </a:pathLst>
            </a:custGeom>
            <a:ln w="4852">
              <a:solidFill>
                <a:srgbClr val="221F1F"/>
              </a:solidFill>
            </a:ln>
          </p:spPr>
          <p:txBody>
            <a:bodyPr wrap="square" lIns="0" tIns="0" rIns="0" bIns="0" rtlCol="0"/>
            <a:lstStyle/>
            <a:p>
              <a:endParaRPr/>
            </a:p>
          </p:txBody>
        </p:sp>
        <p:sp>
          <p:nvSpPr>
            <p:cNvPr id="107" name="object 107"/>
            <p:cNvSpPr/>
            <p:nvPr/>
          </p:nvSpPr>
          <p:spPr>
            <a:xfrm>
              <a:off x="4403851" y="1926717"/>
              <a:ext cx="20955" cy="0"/>
            </a:xfrm>
            <a:custGeom>
              <a:avLst/>
              <a:gdLst/>
              <a:ahLst/>
              <a:cxnLst/>
              <a:rect l="l" t="t" r="r" b="b"/>
              <a:pathLst>
                <a:path w="20954">
                  <a:moveTo>
                    <a:pt x="16637" y="0"/>
                  </a:moveTo>
                  <a:lnTo>
                    <a:pt x="20700" y="0"/>
                  </a:lnTo>
                </a:path>
                <a:path w="20954">
                  <a:moveTo>
                    <a:pt x="12446" y="0"/>
                  </a:moveTo>
                  <a:lnTo>
                    <a:pt x="16510" y="0"/>
                  </a:lnTo>
                </a:path>
                <a:path w="20954">
                  <a:moveTo>
                    <a:pt x="8255" y="0"/>
                  </a:moveTo>
                  <a:lnTo>
                    <a:pt x="12319" y="0"/>
                  </a:lnTo>
                </a:path>
                <a:path w="20954">
                  <a:moveTo>
                    <a:pt x="4190" y="0"/>
                  </a:moveTo>
                  <a:lnTo>
                    <a:pt x="8127" y="0"/>
                  </a:lnTo>
                </a:path>
                <a:path w="20954">
                  <a:moveTo>
                    <a:pt x="0" y="0"/>
                  </a:moveTo>
                  <a:lnTo>
                    <a:pt x="3937" y="0"/>
                  </a:lnTo>
                </a:path>
              </a:pathLst>
            </a:custGeom>
            <a:ln w="4837">
              <a:solidFill>
                <a:srgbClr val="221F1F"/>
              </a:solidFill>
            </a:ln>
          </p:spPr>
          <p:txBody>
            <a:bodyPr wrap="square" lIns="0" tIns="0" rIns="0" bIns="0" rtlCol="0"/>
            <a:lstStyle/>
            <a:p>
              <a:endParaRPr/>
            </a:p>
          </p:txBody>
        </p:sp>
        <p:sp>
          <p:nvSpPr>
            <p:cNvPr id="108" name="object 108"/>
            <p:cNvSpPr/>
            <p:nvPr/>
          </p:nvSpPr>
          <p:spPr>
            <a:xfrm>
              <a:off x="4403851" y="1922018"/>
              <a:ext cx="20955" cy="0"/>
            </a:xfrm>
            <a:custGeom>
              <a:avLst/>
              <a:gdLst/>
              <a:ahLst/>
              <a:cxnLst/>
              <a:rect l="l" t="t" r="r" b="b"/>
              <a:pathLst>
                <a:path w="20954">
                  <a:moveTo>
                    <a:pt x="16637" y="0"/>
                  </a:moveTo>
                  <a:lnTo>
                    <a:pt x="20700" y="0"/>
                  </a:lnTo>
                </a:path>
                <a:path w="20954">
                  <a:moveTo>
                    <a:pt x="12446" y="0"/>
                  </a:moveTo>
                  <a:lnTo>
                    <a:pt x="16510" y="0"/>
                  </a:lnTo>
                </a:path>
                <a:path w="20954">
                  <a:moveTo>
                    <a:pt x="8255" y="0"/>
                  </a:moveTo>
                  <a:lnTo>
                    <a:pt x="12319" y="0"/>
                  </a:lnTo>
                </a:path>
                <a:path w="20954">
                  <a:moveTo>
                    <a:pt x="4190" y="0"/>
                  </a:moveTo>
                  <a:lnTo>
                    <a:pt x="8127" y="0"/>
                  </a:lnTo>
                </a:path>
                <a:path w="20954">
                  <a:moveTo>
                    <a:pt x="0" y="0"/>
                  </a:moveTo>
                  <a:lnTo>
                    <a:pt x="3937" y="0"/>
                  </a:lnTo>
                </a:path>
              </a:pathLst>
            </a:custGeom>
            <a:ln w="4852">
              <a:solidFill>
                <a:srgbClr val="221F1F"/>
              </a:solidFill>
            </a:ln>
          </p:spPr>
          <p:txBody>
            <a:bodyPr wrap="square" lIns="0" tIns="0" rIns="0" bIns="0" rtlCol="0"/>
            <a:lstStyle/>
            <a:p>
              <a:endParaRPr/>
            </a:p>
          </p:txBody>
        </p:sp>
        <p:sp>
          <p:nvSpPr>
            <p:cNvPr id="109" name="object 109"/>
            <p:cNvSpPr/>
            <p:nvPr/>
          </p:nvSpPr>
          <p:spPr>
            <a:xfrm>
              <a:off x="4466462" y="1973072"/>
              <a:ext cx="16510" cy="0"/>
            </a:xfrm>
            <a:custGeom>
              <a:avLst/>
              <a:gdLst/>
              <a:ahLst/>
              <a:cxnLst/>
              <a:rect l="l" t="t" r="r" b="b"/>
              <a:pathLst>
                <a:path w="16510">
                  <a:moveTo>
                    <a:pt x="12573" y="0"/>
                  </a:moveTo>
                  <a:lnTo>
                    <a:pt x="16510" y="0"/>
                  </a:lnTo>
                </a:path>
                <a:path w="16510">
                  <a:moveTo>
                    <a:pt x="8382" y="0"/>
                  </a:moveTo>
                  <a:lnTo>
                    <a:pt x="12319" y="0"/>
                  </a:lnTo>
                </a:path>
                <a:path w="16510">
                  <a:moveTo>
                    <a:pt x="4190" y="0"/>
                  </a:moveTo>
                  <a:lnTo>
                    <a:pt x="8127" y="0"/>
                  </a:lnTo>
                </a:path>
                <a:path w="16510">
                  <a:moveTo>
                    <a:pt x="0" y="0"/>
                  </a:moveTo>
                  <a:lnTo>
                    <a:pt x="3937" y="0"/>
                  </a:lnTo>
                </a:path>
              </a:pathLst>
            </a:custGeom>
            <a:ln w="4850">
              <a:solidFill>
                <a:srgbClr val="221F1F"/>
              </a:solidFill>
            </a:ln>
          </p:spPr>
          <p:txBody>
            <a:bodyPr wrap="square" lIns="0" tIns="0" rIns="0" bIns="0" rtlCol="0"/>
            <a:lstStyle/>
            <a:p>
              <a:endParaRPr/>
            </a:p>
          </p:txBody>
        </p:sp>
        <p:sp>
          <p:nvSpPr>
            <p:cNvPr id="110" name="object 110"/>
            <p:cNvSpPr/>
            <p:nvPr/>
          </p:nvSpPr>
          <p:spPr>
            <a:xfrm>
              <a:off x="4466462" y="1959102"/>
              <a:ext cx="12700" cy="9525"/>
            </a:xfrm>
            <a:custGeom>
              <a:avLst/>
              <a:gdLst/>
              <a:ahLst/>
              <a:cxnLst/>
              <a:rect l="l" t="t" r="r" b="b"/>
              <a:pathLst>
                <a:path w="12700" h="9525">
                  <a:moveTo>
                    <a:pt x="8382" y="9270"/>
                  </a:moveTo>
                  <a:lnTo>
                    <a:pt x="12319" y="9270"/>
                  </a:lnTo>
                </a:path>
                <a:path w="12700" h="9525">
                  <a:moveTo>
                    <a:pt x="8382" y="4699"/>
                  </a:moveTo>
                  <a:lnTo>
                    <a:pt x="12319" y="4699"/>
                  </a:lnTo>
                </a:path>
                <a:path w="12700" h="9525">
                  <a:moveTo>
                    <a:pt x="4190" y="9270"/>
                  </a:moveTo>
                  <a:lnTo>
                    <a:pt x="8127" y="9270"/>
                  </a:lnTo>
                </a:path>
                <a:path w="12700" h="9525">
                  <a:moveTo>
                    <a:pt x="0" y="9270"/>
                  </a:moveTo>
                  <a:lnTo>
                    <a:pt x="3937" y="9270"/>
                  </a:lnTo>
                </a:path>
                <a:path w="12700" h="9525">
                  <a:moveTo>
                    <a:pt x="4190" y="4699"/>
                  </a:moveTo>
                  <a:lnTo>
                    <a:pt x="8127" y="4699"/>
                  </a:lnTo>
                </a:path>
                <a:path w="12700" h="9525">
                  <a:moveTo>
                    <a:pt x="4190" y="0"/>
                  </a:moveTo>
                  <a:lnTo>
                    <a:pt x="8127" y="0"/>
                  </a:lnTo>
                </a:path>
                <a:path w="12700" h="9525">
                  <a:moveTo>
                    <a:pt x="0" y="4699"/>
                  </a:moveTo>
                  <a:lnTo>
                    <a:pt x="3937" y="4699"/>
                  </a:lnTo>
                </a:path>
                <a:path w="12700" h="9525">
                  <a:moveTo>
                    <a:pt x="0" y="0"/>
                  </a:moveTo>
                  <a:lnTo>
                    <a:pt x="3937" y="0"/>
                  </a:lnTo>
                </a:path>
              </a:pathLst>
            </a:custGeom>
            <a:ln w="4852">
              <a:solidFill>
                <a:srgbClr val="221F1F"/>
              </a:solidFill>
            </a:ln>
          </p:spPr>
          <p:txBody>
            <a:bodyPr wrap="square" lIns="0" tIns="0" rIns="0" bIns="0" rtlCol="0"/>
            <a:lstStyle/>
            <a:p>
              <a:endParaRPr/>
            </a:p>
          </p:txBody>
        </p:sp>
        <p:sp>
          <p:nvSpPr>
            <p:cNvPr id="111" name="object 111"/>
            <p:cNvSpPr/>
            <p:nvPr/>
          </p:nvSpPr>
          <p:spPr>
            <a:xfrm>
              <a:off x="4466462" y="1954530"/>
              <a:ext cx="4445" cy="0"/>
            </a:xfrm>
            <a:custGeom>
              <a:avLst/>
              <a:gdLst/>
              <a:ahLst/>
              <a:cxnLst/>
              <a:rect l="l" t="t" r="r" b="b"/>
              <a:pathLst>
                <a:path w="4445">
                  <a:moveTo>
                    <a:pt x="0" y="0"/>
                  </a:moveTo>
                  <a:lnTo>
                    <a:pt x="3937" y="0"/>
                  </a:lnTo>
                </a:path>
              </a:pathLst>
            </a:custGeom>
            <a:ln w="4847">
              <a:solidFill>
                <a:srgbClr val="221F1F"/>
              </a:solidFill>
            </a:ln>
          </p:spPr>
          <p:txBody>
            <a:bodyPr wrap="square" lIns="0" tIns="0" rIns="0" bIns="0" rtlCol="0"/>
            <a:lstStyle/>
            <a:p>
              <a:endParaRPr/>
            </a:p>
          </p:txBody>
        </p:sp>
        <p:sp>
          <p:nvSpPr>
            <p:cNvPr id="112" name="object 112"/>
            <p:cNvSpPr/>
            <p:nvPr/>
          </p:nvSpPr>
          <p:spPr>
            <a:xfrm>
              <a:off x="4462271" y="1959102"/>
              <a:ext cx="4445" cy="9525"/>
            </a:xfrm>
            <a:custGeom>
              <a:avLst/>
              <a:gdLst/>
              <a:ahLst/>
              <a:cxnLst/>
              <a:rect l="l" t="t" r="r" b="b"/>
              <a:pathLst>
                <a:path w="4445" h="9525">
                  <a:moveTo>
                    <a:pt x="0" y="9270"/>
                  </a:moveTo>
                  <a:lnTo>
                    <a:pt x="4063" y="9270"/>
                  </a:lnTo>
                </a:path>
                <a:path w="4445" h="9525">
                  <a:moveTo>
                    <a:pt x="0" y="4699"/>
                  </a:moveTo>
                  <a:lnTo>
                    <a:pt x="4063" y="4699"/>
                  </a:lnTo>
                </a:path>
                <a:path w="4445" h="9525">
                  <a:moveTo>
                    <a:pt x="0" y="0"/>
                  </a:moveTo>
                  <a:lnTo>
                    <a:pt x="4063" y="0"/>
                  </a:lnTo>
                </a:path>
              </a:pathLst>
            </a:custGeom>
            <a:ln w="4852">
              <a:solidFill>
                <a:srgbClr val="221F1F"/>
              </a:solidFill>
            </a:ln>
          </p:spPr>
          <p:txBody>
            <a:bodyPr wrap="square" lIns="0" tIns="0" rIns="0" bIns="0" rtlCol="0"/>
            <a:lstStyle/>
            <a:p>
              <a:endParaRPr/>
            </a:p>
          </p:txBody>
        </p:sp>
        <p:sp>
          <p:nvSpPr>
            <p:cNvPr id="113" name="object 113"/>
            <p:cNvSpPr/>
            <p:nvPr/>
          </p:nvSpPr>
          <p:spPr>
            <a:xfrm>
              <a:off x="4462271" y="1954530"/>
              <a:ext cx="4445" cy="0"/>
            </a:xfrm>
            <a:custGeom>
              <a:avLst/>
              <a:gdLst/>
              <a:ahLst/>
              <a:cxnLst/>
              <a:rect l="l" t="t" r="r" b="b"/>
              <a:pathLst>
                <a:path w="4445">
                  <a:moveTo>
                    <a:pt x="0" y="0"/>
                  </a:moveTo>
                  <a:lnTo>
                    <a:pt x="4063" y="0"/>
                  </a:lnTo>
                </a:path>
              </a:pathLst>
            </a:custGeom>
            <a:ln w="4847">
              <a:solidFill>
                <a:srgbClr val="221F1F"/>
              </a:solidFill>
            </a:ln>
          </p:spPr>
          <p:txBody>
            <a:bodyPr wrap="square" lIns="0" tIns="0" rIns="0" bIns="0" rtlCol="0"/>
            <a:lstStyle/>
            <a:p>
              <a:endParaRPr/>
            </a:p>
          </p:txBody>
        </p:sp>
        <p:sp>
          <p:nvSpPr>
            <p:cNvPr id="114" name="object 114"/>
            <p:cNvSpPr/>
            <p:nvPr/>
          </p:nvSpPr>
          <p:spPr>
            <a:xfrm>
              <a:off x="4458080" y="1949831"/>
              <a:ext cx="8255" cy="9525"/>
            </a:xfrm>
            <a:custGeom>
              <a:avLst/>
              <a:gdLst/>
              <a:ahLst/>
              <a:cxnLst/>
              <a:rect l="l" t="t" r="r" b="b"/>
              <a:pathLst>
                <a:path w="8254" h="9525">
                  <a:moveTo>
                    <a:pt x="4191" y="0"/>
                  </a:moveTo>
                  <a:lnTo>
                    <a:pt x="8255" y="0"/>
                  </a:lnTo>
                </a:path>
                <a:path w="8254" h="9525">
                  <a:moveTo>
                    <a:pt x="0" y="9270"/>
                  </a:moveTo>
                  <a:lnTo>
                    <a:pt x="4064" y="9270"/>
                  </a:lnTo>
                </a:path>
              </a:pathLst>
            </a:custGeom>
            <a:ln w="4852">
              <a:solidFill>
                <a:srgbClr val="221F1F"/>
              </a:solidFill>
            </a:ln>
          </p:spPr>
          <p:txBody>
            <a:bodyPr wrap="square" lIns="0" tIns="0" rIns="0" bIns="0" rtlCol="0"/>
            <a:lstStyle/>
            <a:p>
              <a:endParaRPr/>
            </a:p>
          </p:txBody>
        </p:sp>
        <p:sp>
          <p:nvSpPr>
            <p:cNvPr id="115" name="object 115"/>
            <p:cNvSpPr/>
            <p:nvPr/>
          </p:nvSpPr>
          <p:spPr>
            <a:xfrm>
              <a:off x="4458080" y="1954530"/>
              <a:ext cx="4445" cy="0"/>
            </a:xfrm>
            <a:custGeom>
              <a:avLst/>
              <a:gdLst/>
              <a:ahLst/>
              <a:cxnLst/>
              <a:rect l="l" t="t" r="r" b="b"/>
              <a:pathLst>
                <a:path w="4445">
                  <a:moveTo>
                    <a:pt x="0" y="0"/>
                  </a:moveTo>
                  <a:lnTo>
                    <a:pt x="4064" y="0"/>
                  </a:lnTo>
                </a:path>
              </a:pathLst>
            </a:custGeom>
            <a:ln w="4847">
              <a:solidFill>
                <a:srgbClr val="221F1F"/>
              </a:solidFill>
            </a:ln>
          </p:spPr>
          <p:txBody>
            <a:bodyPr wrap="square" lIns="0" tIns="0" rIns="0" bIns="0" rtlCol="0"/>
            <a:lstStyle/>
            <a:p>
              <a:endParaRPr/>
            </a:p>
          </p:txBody>
        </p:sp>
        <p:sp>
          <p:nvSpPr>
            <p:cNvPr id="116" name="object 116"/>
            <p:cNvSpPr/>
            <p:nvPr/>
          </p:nvSpPr>
          <p:spPr>
            <a:xfrm>
              <a:off x="4458080" y="1949831"/>
              <a:ext cx="4445" cy="0"/>
            </a:xfrm>
            <a:custGeom>
              <a:avLst/>
              <a:gdLst/>
              <a:ahLst/>
              <a:cxnLst/>
              <a:rect l="l" t="t" r="r" b="b"/>
              <a:pathLst>
                <a:path w="4445">
                  <a:moveTo>
                    <a:pt x="0" y="0"/>
                  </a:moveTo>
                  <a:lnTo>
                    <a:pt x="4064" y="0"/>
                  </a:lnTo>
                </a:path>
              </a:pathLst>
            </a:custGeom>
            <a:ln w="4852">
              <a:solidFill>
                <a:srgbClr val="221F1F"/>
              </a:solidFill>
            </a:ln>
          </p:spPr>
          <p:txBody>
            <a:bodyPr wrap="square" lIns="0" tIns="0" rIns="0" bIns="0" rtlCol="0"/>
            <a:lstStyle/>
            <a:p>
              <a:endParaRPr/>
            </a:p>
          </p:txBody>
        </p:sp>
        <p:sp>
          <p:nvSpPr>
            <p:cNvPr id="117" name="object 117"/>
            <p:cNvSpPr/>
            <p:nvPr/>
          </p:nvSpPr>
          <p:spPr>
            <a:xfrm>
              <a:off x="4453889" y="1945259"/>
              <a:ext cx="8255" cy="9525"/>
            </a:xfrm>
            <a:custGeom>
              <a:avLst/>
              <a:gdLst/>
              <a:ahLst/>
              <a:cxnLst/>
              <a:rect l="l" t="t" r="r" b="b"/>
              <a:pathLst>
                <a:path w="8254" h="9525">
                  <a:moveTo>
                    <a:pt x="4190" y="0"/>
                  </a:moveTo>
                  <a:lnTo>
                    <a:pt x="8255" y="0"/>
                  </a:lnTo>
                </a:path>
                <a:path w="8254" h="9525">
                  <a:moveTo>
                    <a:pt x="0" y="9271"/>
                  </a:moveTo>
                  <a:lnTo>
                    <a:pt x="4063" y="9271"/>
                  </a:lnTo>
                </a:path>
              </a:pathLst>
            </a:custGeom>
            <a:ln w="4847">
              <a:solidFill>
                <a:srgbClr val="221F1F"/>
              </a:solidFill>
            </a:ln>
          </p:spPr>
          <p:txBody>
            <a:bodyPr wrap="square" lIns="0" tIns="0" rIns="0" bIns="0" rtlCol="0"/>
            <a:lstStyle/>
            <a:p>
              <a:endParaRPr/>
            </a:p>
          </p:txBody>
        </p:sp>
        <p:sp>
          <p:nvSpPr>
            <p:cNvPr id="118" name="object 118"/>
            <p:cNvSpPr/>
            <p:nvPr/>
          </p:nvSpPr>
          <p:spPr>
            <a:xfrm>
              <a:off x="4437252" y="1931289"/>
              <a:ext cx="20955" cy="19050"/>
            </a:xfrm>
            <a:custGeom>
              <a:avLst/>
              <a:gdLst/>
              <a:ahLst/>
              <a:cxnLst/>
              <a:rect l="l" t="t" r="r" b="b"/>
              <a:pathLst>
                <a:path w="20954" h="19050">
                  <a:moveTo>
                    <a:pt x="16637" y="18542"/>
                  </a:moveTo>
                  <a:lnTo>
                    <a:pt x="20700" y="18542"/>
                  </a:lnTo>
                </a:path>
                <a:path w="20954" h="19050">
                  <a:moveTo>
                    <a:pt x="12446" y="18542"/>
                  </a:moveTo>
                  <a:lnTo>
                    <a:pt x="16510" y="18542"/>
                  </a:lnTo>
                </a:path>
                <a:path w="20954" h="19050">
                  <a:moveTo>
                    <a:pt x="8382" y="4699"/>
                  </a:moveTo>
                  <a:lnTo>
                    <a:pt x="12319" y="4699"/>
                  </a:lnTo>
                </a:path>
                <a:path w="20954" h="19050">
                  <a:moveTo>
                    <a:pt x="4191" y="4699"/>
                  </a:moveTo>
                  <a:lnTo>
                    <a:pt x="8127" y="4699"/>
                  </a:lnTo>
                </a:path>
                <a:path w="20954" h="19050">
                  <a:moveTo>
                    <a:pt x="4191" y="0"/>
                  </a:moveTo>
                  <a:lnTo>
                    <a:pt x="8127" y="0"/>
                  </a:lnTo>
                </a:path>
                <a:path w="20954" h="19050">
                  <a:moveTo>
                    <a:pt x="0" y="4699"/>
                  </a:moveTo>
                  <a:lnTo>
                    <a:pt x="3937" y="4699"/>
                  </a:lnTo>
                </a:path>
                <a:path w="20954" h="19050">
                  <a:moveTo>
                    <a:pt x="0" y="0"/>
                  </a:moveTo>
                  <a:lnTo>
                    <a:pt x="3937" y="0"/>
                  </a:lnTo>
                </a:path>
              </a:pathLst>
            </a:custGeom>
            <a:ln w="4852">
              <a:solidFill>
                <a:srgbClr val="221F1F"/>
              </a:solidFill>
            </a:ln>
          </p:spPr>
          <p:txBody>
            <a:bodyPr wrap="square" lIns="0" tIns="0" rIns="0" bIns="0" rtlCol="0"/>
            <a:lstStyle/>
            <a:p>
              <a:endParaRPr/>
            </a:p>
          </p:txBody>
        </p:sp>
        <p:sp>
          <p:nvSpPr>
            <p:cNvPr id="119" name="object 119"/>
            <p:cNvSpPr/>
            <p:nvPr/>
          </p:nvSpPr>
          <p:spPr>
            <a:xfrm>
              <a:off x="4437252" y="1926717"/>
              <a:ext cx="4445" cy="0"/>
            </a:xfrm>
            <a:custGeom>
              <a:avLst/>
              <a:gdLst/>
              <a:ahLst/>
              <a:cxnLst/>
              <a:rect l="l" t="t" r="r" b="b"/>
              <a:pathLst>
                <a:path w="4445">
                  <a:moveTo>
                    <a:pt x="0" y="0"/>
                  </a:moveTo>
                  <a:lnTo>
                    <a:pt x="3937" y="0"/>
                  </a:lnTo>
                </a:path>
              </a:pathLst>
            </a:custGeom>
            <a:ln w="4837">
              <a:solidFill>
                <a:srgbClr val="221F1F"/>
              </a:solidFill>
            </a:ln>
          </p:spPr>
          <p:txBody>
            <a:bodyPr wrap="square" lIns="0" tIns="0" rIns="0" bIns="0" rtlCol="0"/>
            <a:lstStyle/>
            <a:p>
              <a:endParaRPr/>
            </a:p>
          </p:txBody>
        </p:sp>
        <p:sp>
          <p:nvSpPr>
            <p:cNvPr id="120" name="object 120"/>
            <p:cNvSpPr/>
            <p:nvPr/>
          </p:nvSpPr>
          <p:spPr>
            <a:xfrm>
              <a:off x="4433061" y="1935988"/>
              <a:ext cx="20955" cy="5080"/>
            </a:xfrm>
            <a:custGeom>
              <a:avLst/>
              <a:gdLst/>
              <a:ahLst/>
              <a:cxnLst/>
              <a:rect l="l" t="t" r="r" b="b"/>
              <a:pathLst>
                <a:path w="20954" h="5080">
                  <a:moveTo>
                    <a:pt x="16637" y="4571"/>
                  </a:moveTo>
                  <a:lnTo>
                    <a:pt x="20700" y="4571"/>
                  </a:lnTo>
                </a:path>
                <a:path w="20954" h="5080">
                  <a:moveTo>
                    <a:pt x="16637" y="4571"/>
                  </a:moveTo>
                  <a:lnTo>
                    <a:pt x="20700" y="4571"/>
                  </a:lnTo>
                </a:path>
                <a:path w="20954" h="5080">
                  <a:moveTo>
                    <a:pt x="16637" y="0"/>
                  </a:moveTo>
                  <a:lnTo>
                    <a:pt x="20700" y="0"/>
                  </a:lnTo>
                </a:path>
                <a:path w="20954" h="5080">
                  <a:moveTo>
                    <a:pt x="12573" y="4571"/>
                  </a:moveTo>
                  <a:lnTo>
                    <a:pt x="16510" y="4571"/>
                  </a:lnTo>
                </a:path>
                <a:path w="20954" h="5080">
                  <a:moveTo>
                    <a:pt x="8382" y="4571"/>
                  </a:moveTo>
                  <a:lnTo>
                    <a:pt x="12318" y="4571"/>
                  </a:lnTo>
                </a:path>
                <a:path w="20954" h="5080">
                  <a:moveTo>
                    <a:pt x="4190" y="4571"/>
                  </a:moveTo>
                  <a:lnTo>
                    <a:pt x="8127" y="4571"/>
                  </a:lnTo>
                </a:path>
                <a:path w="20954" h="5080">
                  <a:moveTo>
                    <a:pt x="0" y="4571"/>
                  </a:moveTo>
                  <a:lnTo>
                    <a:pt x="3937" y="4571"/>
                  </a:lnTo>
                </a:path>
              </a:pathLst>
            </a:custGeom>
            <a:ln w="4852">
              <a:solidFill>
                <a:srgbClr val="221F1F"/>
              </a:solidFill>
            </a:ln>
          </p:spPr>
          <p:txBody>
            <a:bodyPr wrap="square" lIns="0" tIns="0" rIns="0" bIns="0" rtlCol="0"/>
            <a:lstStyle/>
            <a:p>
              <a:endParaRPr/>
            </a:p>
          </p:txBody>
        </p:sp>
        <p:sp>
          <p:nvSpPr>
            <p:cNvPr id="121" name="object 121"/>
            <p:cNvSpPr/>
            <p:nvPr/>
          </p:nvSpPr>
          <p:spPr>
            <a:xfrm>
              <a:off x="4453889" y="1945259"/>
              <a:ext cx="4445" cy="0"/>
            </a:xfrm>
            <a:custGeom>
              <a:avLst/>
              <a:gdLst/>
              <a:ahLst/>
              <a:cxnLst/>
              <a:rect l="l" t="t" r="r" b="b"/>
              <a:pathLst>
                <a:path w="4445">
                  <a:moveTo>
                    <a:pt x="0" y="0"/>
                  </a:moveTo>
                  <a:lnTo>
                    <a:pt x="4063" y="0"/>
                  </a:lnTo>
                </a:path>
              </a:pathLst>
            </a:custGeom>
            <a:ln w="4847">
              <a:solidFill>
                <a:srgbClr val="221F1F"/>
              </a:solidFill>
            </a:ln>
          </p:spPr>
          <p:txBody>
            <a:bodyPr wrap="square" lIns="0" tIns="0" rIns="0" bIns="0" rtlCol="0"/>
            <a:lstStyle/>
            <a:p>
              <a:endParaRPr/>
            </a:p>
          </p:txBody>
        </p:sp>
        <p:sp>
          <p:nvSpPr>
            <p:cNvPr id="122" name="object 122"/>
            <p:cNvSpPr/>
            <p:nvPr/>
          </p:nvSpPr>
          <p:spPr>
            <a:xfrm>
              <a:off x="4453889" y="1940560"/>
              <a:ext cx="4445" cy="0"/>
            </a:xfrm>
            <a:custGeom>
              <a:avLst/>
              <a:gdLst/>
              <a:ahLst/>
              <a:cxnLst/>
              <a:rect l="l" t="t" r="r" b="b"/>
              <a:pathLst>
                <a:path w="4445">
                  <a:moveTo>
                    <a:pt x="0" y="0"/>
                  </a:moveTo>
                  <a:lnTo>
                    <a:pt x="4063" y="0"/>
                  </a:lnTo>
                </a:path>
                <a:path w="4445">
                  <a:moveTo>
                    <a:pt x="0" y="0"/>
                  </a:moveTo>
                  <a:lnTo>
                    <a:pt x="4063" y="0"/>
                  </a:lnTo>
                </a:path>
              </a:pathLst>
            </a:custGeom>
            <a:ln w="4852">
              <a:solidFill>
                <a:srgbClr val="221F1F"/>
              </a:solidFill>
            </a:ln>
          </p:spPr>
          <p:txBody>
            <a:bodyPr wrap="square" lIns="0" tIns="0" rIns="0" bIns="0" rtlCol="0"/>
            <a:lstStyle/>
            <a:p>
              <a:endParaRPr/>
            </a:p>
          </p:txBody>
        </p:sp>
        <p:sp>
          <p:nvSpPr>
            <p:cNvPr id="123" name="object 123"/>
            <p:cNvSpPr/>
            <p:nvPr/>
          </p:nvSpPr>
          <p:spPr>
            <a:xfrm>
              <a:off x="4445634" y="1945259"/>
              <a:ext cx="8255" cy="0"/>
            </a:xfrm>
            <a:custGeom>
              <a:avLst/>
              <a:gdLst/>
              <a:ahLst/>
              <a:cxnLst/>
              <a:rect l="l" t="t" r="r" b="b"/>
              <a:pathLst>
                <a:path w="8254">
                  <a:moveTo>
                    <a:pt x="4063" y="0"/>
                  </a:moveTo>
                  <a:lnTo>
                    <a:pt x="8127" y="0"/>
                  </a:lnTo>
                </a:path>
                <a:path w="8254">
                  <a:moveTo>
                    <a:pt x="0" y="0"/>
                  </a:moveTo>
                  <a:lnTo>
                    <a:pt x="3937" y="0"/>
                  </a:lnTo>
                </a:path>
              </a:pathLst>
            </a:custGeom>
            <a:ln w="4847">
              <a:solidFill>
                <a:srgbClr val="221F1F"/>
              </a:solidFill>
            </a:ln>
          </p:spPr>
          <p:txBody>
            <a:bodyPr wrap="square" lIns="0" tIns="0" rIns="0" bIns="0" rtlCol="0"/>
            <a:lstStyle/>
            <a:p>
              <a:endParaRPr/>
            </a:p>
          </p:txBody>
        </p:sp>
        <p:sp>
          <p:nvSpPr>
            <p:cNvPr id="124" name="object 124"/>
            <p:cNvSpPr/>
            <p:nvPr/>
          </p:nvSpPr>
          <p:spPr>
            <a:xfrm>
              <a:off x="4433061" y="1931289"/>
              <a:ext cx="4445" cy="5080"/>
            </a:xfrm>
            <a:custGeom>
              <a:avLst/>
              <a:gdLst/>
              <a:ahLst/>
              <a:cxnLst/>
              <a:rect l="l" t="t" r="r" b="b"/>
              <a:pathLst>
                <a:path w="4445" h="5080">
                  <a:moveTo>
                    <a:pt x="0" y="4699"/>
                  </a:moveTo>
                  <a:lnTo>
                    <a:pt x="3937" y="4699"/>
                  </a:lnTo>
                </a:path>
                <a:path w="4445" h="5080">
                  <a:moveTo>
                    <a:pt x="0" y="0"/>
                  </a:moveTo>
                  <a:lnTo>
                    <a:pt x="3937" y="0"/>
                  </a:lnTo>
                </a:path>
              </a:pathLst>
            </a:custGeom>
            <a:ln w="4852">
              <a:solidFill>
                <a:srgbClr val="221F1F"/>
              </a:solidFill>
            </a:ln>
          </p:spPr>
          <p:txBody>
            <a:bodyPr wrap="square" lIns="0" tIns="0" rIns="0" bIns="0" rtlCol="0"/>
            <a:lstStyle/>
            <a:p>
              <a:endParaRPr/>
            </a:p>
          </p:txBody>
        </p:sp>
        <p:sp>
          <p:nvSpPr>
            <p:cNvPr id="125" name="object 125"/>
            <p:cNvSpPr/>
            <p:nvPr/>
          </p:nvSpPr>
          <p:spPr>
            <a:xfrm>
              <a:off x="4428870" y="1926717"/>
              <a:ext cx="8255" cy="13970"/>
            </a:xfrm>
            <a:custGeom>
              <a:avLst/>
              <a:gdLst/>
              <a:ahLst/>
              <a:cxnLst/>
              <a:rect l="l" t="t" r="r" b="b"/>
              <a:pathLst>
                <a:path w="8254" h="13969">
                  <a:moveTo>
                    <a:pt x="4190" y="0"/>
                  </a:moveTo>
                  <a:lnTo>
                    <a:pt x="8127" y="0"/>
                  </a:lnTo>
                </a:path>
                <a:path w="8254" h="13969">
                  <a:moveTo>
                    <a:pt x="0" y="13842"/>
                  </a:moveTo>
                  <a:lnTo>
                    <a:pt x="4063" y="13842"/>
                  </a:lnTo>
                </a:path>
              </a:pathLst>
            </a:custGeom>
            <a:ln w="4837">
              <a:solidFill>
                <a:srgbClr val="221F1F"/>
              </a:solidFill>
            </a:ln>
          </p:spPr>
          <p:txBody>
            <a:bodyPr wrap="square" lIns="0" tIns="0" rIns="0" bIns="0" rtlCol="0"/>
            <a:lstStyle/>
            <a:p>
              <a:endParaRPr/>
            </a:p>
          </p:txBody>
        </p:sp>
        <p:sp>
          <p:nvSpPr>
            <p:cNvPr id="126" name="object 126"/>
            <p:cNvSpPr/>
            <p:nvPr/>
          </p:nvSpPr>
          <p:spPr>
            <a:xfrm>
              <a:off x="4428870" y="1931289"/>
              <a:ext cx="4445" cy="5080"/>
            </a:xfrm>
            <a:custGeom>
              <a:avLst/>
              <a:gdLst/>
              <a:ahLst/>
              <a:cxnLst/>
              <a:rect l="l" t="t" r="r" b="b"/>
              <a:pathLst>
                <a:path w="4445" h="5080">
                  <a:moveTo>
                    <a:pt x="0" y="4699"/>
                  </a:moveTo>
                  <a:lnTo>
                    <a:pt x="4063" y="4699"/>
                  </a:lnTo>
                </a:path>
                <a:path w="4445" h="5080">
                  <a:moveTo>
                    <a:pt x="0" y="0"/>
                  </a:moveTo>
                  <a:lnTo>
                    <a:pt x="4063" y="0"/>
                  </a:lnTo>
                </a:path>
              </a:pathLst>
            </a:custGeom>
            <a:ln w="4852">
              <a:solidFill>
                <a:srgbClr val="221F1F"/>
              </a:solidFill>
            </a:ln>
          </p:spPr>
          <p:txBody>
            <a:bodyPr wrap="square" lIns="0" tIns="0" rIns="0" bIns="0" rtlCol="0"/>
            <a:lstStyle/>
            <a:p>
              <a:endParaRPr/>
            </a:p>
          </p:txBody>
        </p:sp>
        <p:sp>
          <p:nvSpPr>
            <p:cNvPr id="127" name="object 127"/>
            <p:cNvSpPr/>
            <p:nvPr/>
          </p:nvSpPr>
          <p:spPr>
            <a:xfrm>
              <a:off x="4428870" y="1926717"/>
              <a:ext cx="4445" cy="0"/>
            </a:xfrm>
            <a:custGeom>
              <a:avLst/>
              <a:gdLst/>
              <a:ahLst/>
              <a:cxnLst/>
              <a:rect l="l" t="t" r="r" b="b"/>
              <a:pathLst>
                <a:path w="4445">
                  <a:moveTo>
                    <a:pt x="0" y="0"/>
                  </a:moveTo>
                  <a:lnTo>
                    <a:pt x="4063" y="0"/>
                  </a:lnTo>
                </a:path>
              </a:pathLst>
            </a:custGeom>
            <a:ln w="4837">
              <a:solidFill>
                <a:srgbClr val="221F1F"/>
              </a:solidFill>
            </a:ln>
          </p:spPr>
          <p:txBody>
            <a:bodyPr wrap="square" lIns="0" tIns="0" rIns="0" bIns="0" rtlCol="0"/>
            <a:lstStyle/>
            <a:p>
              <a:endParaRPr/>
            </a:p>
          </p:txBody>
        </p:sp>
        <p:sp>
          <p:nvSpPr>
            <p:cNvPr id="128" name="object 128"/>
            <p:cNvSpPr/>
            <p:nvPr/>
          </p:nvSpPr>
          <p:spPr>
            <a:xfrm>
              <a:off x="4483226" y="2000885"/>
              <a:ext cx="8255" cy="0"/>
            </a:xfrm>
            <a:custGeom>
              <a:avLst/>
              <a:gdLst/>
              <a:ahLst/>
              <a:cxnLst/>
              <a:rect l="l" t="t" r="r" b="b"/>
              <a:pathLst>
                <a:path w="8254">
                  <a:moveTo>
                    <a:pt x="4190" y="0"/>
                  </a:moveTo>
                  <a:lnTo>
                    <a:pt x="8127" y="0"/>
                  </a:lnTo>
                </a:path>
                <a:path w="8254">
                  <a:moveTo>
                    <a:pt x="0" y="0"/>
                  </a:moveTo>
                  <a:lnTo>
                    <a:pt x="3937" y="0"/>
                  </a:lnTo>
                </a:path>
              </a:pathLst>
            </a:custGeom>
            <a:ln w="4853">
              <a:solidFill>
                <a:srgbClr val="221F1F"/>
              </a:solidFill>
            </a:ln>
          </p:spPr>
          <p:txBody>
            <a:bodyPr wrap="square" lIns="0" tIns="0" rIns="0" bIns="0" rtlCol="0"/>
            <a:lstStyle/>
            <a:p>
              <a:endParaRPr/>
            </a:p>
          </p:txBody>
        </p:sp>
        <p:sp>
          <p:nvSpPr>
            <p:cNvPr id="129" name="object 129"/>
            <p:cNvSpPr/>
            <p:nvPr/>
          </p:nvSpPr>
          <p:spPr>
            <a:xfrm>
              <a:off x="4483226" y="1982343"/>
              <a:ext cx="4445" cy="0"/>
            </a:xfrm>
            <a:custGeom>
              <a:avLst/>
              <a:gdLst/>
              <a:ahLst/>
              <a:cxnLst/>
              <a:rect l="l" t="t" r="r" b="b"/>
              <a:pathLst>
                <a:path w="4445">
                  <a:moveTo>
                    <a:pt x="0" y="0"/>
                  </a:moveTo>
                  <a:lnTo>
                    <a:pt x="3937" y="0"/>
                  </a:lnTo>
                </a:path>
              </a:pathLst>
            </a:custGeom>
            <a:ln w="4852">
              <a:solidFill>
                <a:srgbClr val="221F1F"/>
              </a:solidFill>
            </a:ln>
          </p:spPr>
          <p:txBody>
            <a:bodyPr wrap="square" lIns="0" tIns="0" rIns="0" bIns="0" rtlCol="0"/>
            <a:lstStyle/>
            <a:p>
              <a:endParaRPr/>
            </a:p>
          </p:txBody>
        </p:sp>
        <p:sp>
          <p:nvSpPr>
            <p:cNvPr id="130" name="object 130"/>
            <p:cNvSpPr/>
            <p:nvPr/>
          </p:nvSpPr>
          <p:spPr>
            <a:xfrm>
              <a:off x="4474844" y="2000885"/>
              <a:ext cx="8255" cy="0"/>
            </a:xfrm>
            <a:custGeom>
              <a:avLst/>
              <a:gdLst/>
              <a:ahLst/>
              <a:cxnLst/>
              <a:rect l="l" t="t" r="r" b="b"/>
              <a:pathLst>
                <a:path w="8254">
                  <a:moveTo>
                    <a:pt x="4190" y="0"/>
                  </a:moveTo>
                  <a:lnTo>
                    <a:pt x="8127" y="0"/>
                  </a:lnTo>
                </a:path>
                <a:path w="8254">
                  <a:moveTo>
                    <a:pt x="0" y="0"/>
                  </a:moveTo>
                  <a:lnTo>
                    <a:pt x="3937" y="0"/>
                  </a:lnTo>
                </a:path>
              </a:pathLst>
            </a:custGeom>
            <a:ln w="4853">
              <a:solidFill>
                <a:srgbClr val="221F1F"/>
              </a:solidFill>
            </a:ln>
          </p:spPr>
          <p:txBody>
            <a:bodyPr wrap="square" lIns="0" tIns="0" rIns="0" bIns="0" rtlCol="0"/>
            <a:lstStyle/>
            <a:p>
              <a:endParaRPr/>
            </a:p>
          </p:txBody>
        </p:sp>
        <p:sp>
          <p:nvSpPr>
            <p:cNvPr id="131" name="object 131"/>
            <p:cNvSpPr/>
            <p:nvPr/>
          </p:nvSpPr>
          <p:spPr>
            <a:xfrm>
              <a:off x="4479035" y="1982343"/>
              <a:ext cx="4445" cy="0"/>
            </a:xfrm>
            <a:custGeom>
              <a:avLst/>
              <a:gdLst/>
              <a:ahLst/>
              <a:cxnLst/>
              <a:rect l="l" t="t" r="r" b="b"/>
              <a:pathLst>
                <a:path w="4445">
                  <a:moveTo>
                    <a:pt x="0" y="0"/>
                  </a:moveTo>
                  <a:lnTo>
                    <a:pt x="3937" y="0"/>
                  </a:lnTo>
                </a:path>
              </a:pathLst>
            </a:custGeom>
            <a:ln w="4852">
              <a:solidFill>
                <a:srgbClr val="221F1F"/>
              </a:solidFill>
            </a:ln>
          </p:spPr>
          <p:txBody>
            <a:bodyPr wrap="square" lIns="0" tIns="0" rIns="0" bIns="0" rtlCol="0"/>
            <a:lstStyle/>
            <a:p>
              <a:endParaRPr/>
            </a:p>
          </p:txBody>
        </p:sp>
        <p:sp>
          <p:nvSpPr>
            <p:cNvPr id="132" name="object 132"/>
            <p:cNvSpPr/>
            <p:nvPr/>
          </p:nvSpPr>
          <p:spPr>
            <a:xfrm>
              <a:off x="4479035" y="1977644"/>
              <a:ext cx="4445" cy="0"/>
            </a:xfrm>
            <a:custGeom>
              <a:avLst/>
              <a:gdLst/>
              <a:ahLst/>
              <a:cxnLst/>
              <a:rect l="l" t="t" r="r" b="b"/>
              <a:pathLst>
                <a:path w="4445">
                  <a:moveTo>
                    <a:pt x="0" y="0"/>
                  </a:moveTo>
                  <a:lnTo>
                    <a:pt x="3937" y="0"/>
                  </a:lnTo>
                </a:path>
              </a:pathLst>
            </a:custGeom>
            <a:ln w="4850">
              <a:solidFill>
                <a:srgbClr val="221F1F"/>
              </a:solidFill>
            </a:ln>
          </p:spPr>
          <p:txBody>
            <a:bodyPr wrap="square" lIns="0" tIns="0" rIns="0" bIns="0" rtlCol="0"/>
            <a:lstStyle/>
            <a:p>
              <a:endParaRPr/>
            </a:p>
          </p:txBody>
        </p:sp>
        <p:sp>
          <p:nvSpPr>
            <p:cNvPr id="133" name="object 133"/>
            <p:cNvSpPr/>
            <p:nvPr/>
          </p:nvSpPr>
          <p:spPr>
            <a:xfrm>
              <a:off x="4470653" y="1982343"/>
              <a:ext cx="8255" cy="0"/>
            </a:xfrm>
            <a:custGeom>
              <a:avLst/>
              <a:gdLst/>
              <a:ahLst/>
              <a:cxnLst/>
              <a:rect l="l" t="t" r="r" b="b"/>
              <a:pathLst>
                <a:path w="8254">
                  <a:moveTo>
                    <a:pt x="4191" y="0"/>
                  </a:moveTo>
                  <a:lnTo>
                    <a:pt x="8128" y="0"/>
                  </a:lnTo>
                </a:path>
                <a:path w="8254">
                  <a:moveTo>
                    <a:pt x="0" y="0"/>
                  </a:moveTo>
                  <a:lnTo>
                    <a:pt x="3937" y="0"/>
                  </a:lnTo>
                </a:path>
              </a:pathLst>
            </a:custGeom>
            <a:ln w="4852">
              <a:solidFill>
                <a:srgbClr val="221F1F"/>
              </a:solidFill>
            </a:ln>
          </p:spPr>
          <p:txBody>
            <a:bodyPr wrap="square" lIns="0" tIns="0" rIns="0" bIns="0" rtlCol="0"/>
            <a:lstStyle/>
            <a:p>
              <a:endParaRPr/>
            </a:p>
          </p:txBody>
        </p:sp>
        <p:sp>
          <p:nvSpPr>
            <p:cNvPr id="134" name="object 134"/>
            <p:cNvSpPr/>
            <p:nvPr/>
          </p:nvSpPr>
          <p:spPr>
            <a:xfrm>
              <a:off x="4470653" y="1977644"/>
              <a:ext cx="8255" cy="0"/>
            </a:xfrm>
            <a:custGeom>
              <a:avLst/>
              <a:gdLst/>
              <a:ahLst/>
              <a:cxnLst/>
              <a:rect l="l" t="t" r="r" b="b"/>
              <a:pathLst>
                <a:path w="8254">
                  <a:moveTo>
                    <a:pt x="4191" y="0"/>
                  </a:moveTo>
                  <a:lnTo>
                    <a:pt x="8128" y="0"/>
                  </a:lnTo>
                </a:path>
                <a:path w="8254">
                  <a:moveTo>
                    <a:pt x="0" y="0"/>
                  </a:moveTo>
                  <a:lnTo>
                    <a:pt x="3937" y="0"/>
                  </a:lnTo>
                </a:path>
              </a:pathLst>
            </a:custGeom>
            <a:ln w="4850">
              <a:solidFill>
                <a:srgbClr val="221F1F"/>
              </a:solidFill>
            </a:ln>
          </p:spPr>
          <p:txBody>
            <a:bodyPr wrap="square" lIns="0" tIns="0" rIns="0" bIns="0" rtlCol="0"/>
            <a:lstStyle/>
            <a:p>
              <a:endParaRPr/>
            </a:p>
          </p:txBody>
        </p:sp>
        <p:sp>
          <p:nvSpPr>
            <p:cNvPr id="135" name="object 135"/>
            <p:cNvSpPr/>
            <p:nvPr/>
          </p:nvSpPr>
          <p:spPr>
            <a:xfrm>
              <a:off x="4474844" y="1986915"/>
              <a:ext cx="16510" cy="19050"/>
            </a:xfrm>
            <a:custGeom>
              <a:avLst/>
              <a:gdLst/>
              <a:ahLst/>
              <a:cxnLst/>
              <a:rect l="l" t="t" r="r" b="b"/>
              <a:pathLst>
                <a:path w="16510" h="19050">
                  <a:moveTo>
                    <a:pt x="8381" y="0"/>
                  </a:moveTo>
                  <a:lnTo>
                    <a:pt x="12318" y="0"/>
                  </a:lnTo>
                </a:path>
                <a:path w="16510" h="19050">
                  <a:moveTo>
                    <a:pt x="12572" y="0"/>
                  </a:moveTo>
                  <a:lnTo>
                    <a:pt x="16509" y="0"/>
                  </a:lnTo>
                </a:path>
                <a:path w="16510" h="19050">
                  <a:moveTo>
                    <a:pt x="4190" y="0"/>
                  </a:moveTo>
                  <a:lnTo>
                    <a:pt x="8127" y="0"/>
                  </a:lnTo>
                </a:path>
                <a:path w="16510" h="19050">
                  <a:moveTo>
                    <a:pt x="0" y="0"/>
                  </a:moveTo>
                  <a:lnTo>
                    <a:pt x="3937" y="0"/>
                  </a:lnTo>
                </a:path>
                <a:path w="16510" h="19050">
                  <a:moveTo>
                    <a:pt x="12572" y="18542"/>
                  </a:moveTo>
                  <a:lnTo>
                    <a:pt x="16509" y="18542"/>
                  </a:lnTo>
                </a:path>
                <a:path w="16510" h="19050">
                  <a:moveTo>
                    <a:pt x="8381" y="18542"/>
                  </a:moveTo>
                  <a:lnTo>
                    <a:pt x="12318" y="18542"/>
                  </a:lnTo>
                </a:path>
                <a:path w="16510" h="19050">
                  <a:moveTo>
                    <a:pt x="4190" y="18542"/>
                  </a:moveTo>
                  <a:lnTo>
                    <a:pt x="8127" y="18542"/>
                  </a:lnTo>
                </a:path>
                <a:path w="16510" h="19050">
                  <a:moveTo>
                    <a:pt x="0" y="18542"/>
                  </a:moveTo>
                  <a:lnTo>
                    <a:pt x="3937" y="18542"/>
                  </a:lnTo>
                </a:path>
              </a:pathLst>
            </a:custGeom>
            <a:ln w="4852">
              <a:solidFill>
                <a:srgbClr val="221F1F"/>
              </a:solidFill>
            </a:ln>
          </p:spPr>
          <p:txBody>
            <a:bodyPr wrap="square" lIns="0" tIns="0" rIns="0" bIns="0" rtlCol="0"/>
            <a:lstStyle/>
            <a:p>
              <a:endParaRPr/>
            </a:p>
          </p:txBody>
        </p:sp>
        <p:sp>
          <p:nvSpPr>
            <p:cNvPr id="136" name="object 136"/>
            <p:cNvSpPr/>
            <p:nvPr/>
          </p:nvSpPr>
          <p:spPr>
            <a:xfrm>
              <a:off x="4474844" y="1991614"/>
              <a:ext cx="16510" cy="0"/>
            </a:xfrm>
            <a:custGeom>
              <a:avLst/>
              <a:gdLst/>
              <a:ahLst/>
              <a:cxnLst/>
              <a:rect l="l" t="t" r="r" b="b"/>
              <a:pathLst>
                <a:path w="16510">
                  <a:moveTo>
                    <a:pt x="12572" y="0"/>
                  </a:moveTo>
                  <a:lnTo>
                    <a:pt x="16509" y="0"/>
                  </a:lnTo>
                </a:path>
                <a:path w="16510">
                  <a:moveTo>
                    <a:pt x="8381" y="0"/>
                  </a:moveTo>
                  <a:lnTo>
                    <a:pt x="12318" y="0"/>
                  </a:lnTo>
                </a:path>
                <a:path w="16510">
                  <a:moveTo>
                    <a:pt x="4190" y="0"/>
                  </a:moveTo>
                  <a:lnTo>
                    <a:pt x="8127" y="0"/>
                  </a:lnTo>
                </a:path>
                <a:path w="16510">
                  <a:moveTo>
                    <a:pt x="0" y="0"/>
                  </a:moveTo>
                  <a:lnTo>
                    <a:pt x="3937" y="0"/>
                  </a:lnTo>
                </a:path>
              </a:pathLst>
            </a:custGeom>
            <a:ln w="4847">
              <a:solidFill>
                <a:srgbClr val="221F1F"/>
              </a:solidFill>
            </a:ln>
          </p:spPr>
          <p:txBody>
            <a:bodyPr wrap="square" lIns="0" tIns="0" rIns="0" bIns="0" rtlCol="0"/>
            <a:lstStyle/>
            <a:p>
              <a:endParaRPr/>
            </a:p>
          </p:txBody>
        </p:sp>
        <p:sp>
          <p:nvSpPr>
            <p:cNvPr id="137" name="object 137"/>
            <p:cNvSpPr/>
            <p:nvPr/>
          </p:nvSpPr>
          <p:spPr>
            <a:xfrm>
              <a:off x="4466462" y="1977644"/>
              <a:ext cx="4445" cy="0"/>
            </a:xfrm>
            <a:custGeom>
              <a:avLst/>
              <a:gdLst/>
              <a:ahLst/>
              <a:cxnLst/>
              <a:rect l="l" t="t" r="r" b="b"/>
              <a:pathLst>
                <a:path w="4445">
                  <a:moveTo>
                    <a:pt x="0" y="0"/>
                  </a:moveTo>
                  <a:lnTo>
                    <a:pt x="3937" y="0"/>
                  </a:lnTo>
                </a:path>
              </a:pathLst>
            </a:custGeom>
            <a:ln w="4850">
              <a:solidFill>
                <a:srgbClr val="221F1F"/>
              </a:solidFill>
            </a:ln>
          </p:spPr>
          <p:txBody>
            <a:bodyPr wrap="square" lIns="0" tIns="0" rIns="0" bIns="0" rtlCol="0"/>
            <a:lstStyle/>
            <a:p>
              <a:endParaRPr/>
            </a:p>
          </p:txBody>
        </p:sp>
        <p:sp>
          <p:nvSpPr>
            <p:cNvPr id="138" name="object 138"/>
            <p:cNvSpPr/>
            <p:nvPr/>
          </p:nvSpPr>
          <p:spPr>
            <a:xfrm>
              <a:off x="4395469" y="1931289"/>
              <a:ext cx="4445" cy="0"/>
            </a:xfrm>
            <a:custGeom>
              <a:avLst/>
              <a:gdLst/>
              <a:ahLst/>
              <a:cxnLst/>
              <a:rect l="l" t="t" r="r" b="b"/>
              <a:pathLst>
                <a:path w="4445">
                  <a:moveTo>
                    <a:pt x="0" y="0"/>
                  </a:moveTo>
                  <a:lnTo>
                    <a:pt x="3937" y="0"/>
                  </a:lnTo>
                </a:path>
              </a:pathLst>
            </a:custGeom>
            <a:ln w="4852">
              <a:solidFill>
                <a:srgbClr val="221F1F"/>
              </a:solidFill>
            </a:ln>
          </p:spPr>
          <p:txBody>
            <a:bodyPr wrap="square" lIns="0" tIns="0" rIns="0" bIns="0" rtlCol="0"/>
            <a:lstStyle/>
            <a:p>
              <a:endParaRPr/>
            </a:p>
          </p:txBody>
        </p:sp>
        <p:sp>
          <p:nvSpPr>
            <p:cNvPr id="139" name="object 139"/>
            <p:cNvSpPr/>
            <p:nvPr/>
          </p:nvSpPr>
          <p:spPr>
            <a:xfrm>
              <a:off x="4395469" y="1926717"/>
              <a:ext cx="4445" cy="0"/>
            </a:xfrm>
            <a:custGeom>
              <a:avLst/>
              <a:gdLst/>
              <a:ahLst/>
              <a:cxnLst/>
              <a:rect l="l" t="t" r="r" b="b"/>
              <a:pathLst>
                <a:path w="4445">
                  <a:moveTo>
                    <a:pt x="0" y="0"/>
                  </a:moveTo>
                  <a:lnTo>
                    <a:pt x="3937" y="0"/>
                  </a:lnTo>
                </a:path>
              </a:pathLst>
            </a:custGeom>
            <a:ln w="4837">
              <a:solidFill>
                <a:srgbClr val="221F1F"/>
              </a:solidFill>
            </a:ln>
          </p:spPr>
          <p:txBody>
            <a:bodyPr wrap="square" lIns="0" tIns="0" rIns="0" bIns="0" rtlCol="0"/>
            <a:lstStyle/>
            <a:p>
              <a:endParaRPr/>
            </a:p>
          </p:txBody>
        </p:sp>
        <p:sp>
          <p:nvSpPr>
            <p:cNvPr id="140" name="object 140"/>
            <p:cNvSpPr/>
            <p:nvPr/>
          </p:nvSpPr>
          <p:spPr>
            <a:xfrm>
              <a:off x="4395469" y="1922018"/>
              <a:ext cx="4445" cy="0"/>
            </a:xfrm>
            <a:custGeom>
              <a:avLst/>
              <a:gdLst/>
              <a:ahLst/>
              <a:cxnLst/>
              <a:rect l="l" t="t" r="r" b="b"/>
              <a:pathLst>
                <a:path w="4445">
                  <a:moveTo>
                    <a:pt x="0" y="0"/>
                  </a:moveTo>
                  <a:lnTo>
                    <a:pt x="3937" y="0"/>
                  </a:lnTo>
                </a:path>
              </a:pathLst>
            </a:custGeom>
            <a:ln w="4852">
              <a:solidFill>
                <a:srgbClr val="221F1F"/>
              </a:solidFill>
            </a:ln>
          </p:spPr>
          <p:txBody>
            <a:bodyPr wrap="square" lIns="0" tIns="0" rIns="0" bIns="0" rtlCol="0"/>
            <a:lstStyle/>
            <a:p>
              <a:endParaRPr/>
            </a:p>
          </p:txBody>
        </p:sp>
        <p:sp>
          <p:nvSpPr>
            <p:cNvPr id="141" name="object 141"/>
            <p:cNvSpPr/>
            <p:nvPr/>
          </p:nvSpPr>
          <p:spPr>
            <a:xfrm>
              <a:off x="4307712" y="1996186"/>
              <a:ext cx="16510" cy="0"/>
            </a:xfrm>
            <a:custGeom>
              <a:avLst/>
              <a:gdLst/>
              <a:ahLst/>
              <a:cxnLst/>
              <a:rect l="l" t="t" r="r" b="b"/>
              <a:pathLst>
                <a:path w="16510">
                  <a:moveTo>
                    <a:pt x="0" y="0"/>
                  </a:moveTo>
                  <a:lnTo>
                    <a:pt x="4063" y="0"/>
                  </a:lnTo>
                </a:path>
                <a:path w="16510">
                  <a:moveTo>
                    <a:pt x="4190" y="0"/>
                  </a:moveTo>
                  <a:lnTo>
                    <a:pt x="8254" y="0"/>
                  </a:lnTo>
                </a:path>
                <a:path w="16510">
                  <a:moveTo>
                    <a:pt x="8382" y="0"/>
                  </a:moveTo>
                  <a:lnTo>
                    <a:pt x="12319" y="0"/>
                  </a:lnTo>
                </a:path>
                <a:path w="16510">
                  <a:moveTo>
                    <a:pt x="12573" y="0"/>
                  </a:moveTo>
                  <a:lnTo>
                    <a:pt x="16510" y="0"/>
                  </a:lnTo>
                </a:path>
              </a:pathLst>
            </a:custGeom>
            <a:ln w="4847">
              <a:solidFill>
                <a:srgbClr val="221F1F"/>
              </a:solidFill>
            </a:ln>
          </p:spPr>
          <p:txBody>
            <a:bodyPr wrap="square" lIns="0" tIns="0" rIns="0" bIns="0" rtlCol="0"/>
            <a:lstStyle/>
            <a:p>
              <a:endParaRPr/>
            </a:p>
          </p:txBody>
        </p:sp>
        <p:sp>
          <p:nvSpPr>
            <p:cNvPr id="142" name="object 142"/>
            <p:cNvSpPr/>
            <p:nvPr/>
          </p:nvSpPr>
          <p:spPr>
            <a:xfrm>
              <a:off x="4370450" y="1931289"/>
              <a:ext cx="25400" cy="5080"/>
            </a:xfrm>
            <a:custGeom>
              <a:avLst/>
              <a:gdLst/>
              <a:ahLst/>
              <a:cxnLst/>
              <a:rect l="l" t="t" r="r" b="b"/>
              <a:pathLst>
                <a:path w="25400" h="5080">
                  <a:moveTo>
                    <a:pt x="0" y="4699"/>
                  </a:moveTo>
                  <a:lnTo>
                    <a:pt x="3937" y="4699"/>
                  </a:lnTo>
                </a:path>
                <a:path w="25400" h="5080">
                  <a:moveTo>
                    <a:pt x="0" y="0"/>
                  </a:moveTo>
                  <a:lnTo>
                    <a:pt x="3937" y="0"/>
                  </a:lnTo>
                </a:path>
                <a:path w="25400" h="5080">
                  <a:moveTo>
                    <a:pt x="4063" y="4699"/>
                  </a:moveTo>
                  <a:lnTo>
                    <a:pt x="8127" y="4699"/>
                  </a:lnTo>
                </a:path>
                <a:path w="25400" h="5080">
                  <a:moveTo>
                    <a:pt x="4063" y="0"/>
                  </a:moveTo>
                  <a:lnTo>
                    <a:pt x="8127" y="0"/>
                  </a:lnTo>
                </a:path>
                <a:path w="25400" h="5080">
                  <a:moveTo>
                    <a:pt x="8254" y="4699"/>
                  </a:moveTo>
                  <a:lnTo>
                    <a:pt x="12319" y="4699"/>
                  </a:lnTo>
                </a:path>
                <a:path w="25400" h="5080">
                  <a:moveTo>
                    <a:pt x="8254" y="0"/>
                  </a:moveTo>
                  <a:lnTo>
                    <a:pt x="12319" y="0"/>
                  </a:lnTo>
                </a:path>
                <a:path w="25400" h="5080">
                  <a:moveTo>
                    <a:pt x="12446" y="0"/>
                  </a:moveTo>
                  <a:lnTo>
                    <a:pt x="16510" y="0"/>
                  </a:lnTo>
                </a:path>
                <a:path w="25400" h="5080">
                  <a:moveTo>
                    <a:pt x="16637" y="0"/>
                  </a:moveTo>
                  <a:lnTo>
                    <a:pt x="20700" y="0"/>
                  </a:lnTo>
                </a:path>
                <a:path w="25400" h="5080">
                  <a:moveTo>
                    <a:pt x="20827" y="0"/>
                  </a:moveTo>
                  <a:lnTo>
                    <a:pt x="24891" y="0"/>
                  </a:lnTo>
                </a:path>
              </a:pathLst>
            </a:custGeom>
            <a:ln w="4852">
              <a:solidFill>
                <a:srgbClr val="221F1F"/>
              </a:solidFill>
            </a:ln>
          </p:spPr>
          <p:txBody>
            <a:bodyPr wrap="square" lIns="0" tIns="0" rIns="0" bIns="0" rtlCol="0"/>
            <a:lstStyle/>
            <a:p>
              <a:endParaRPr/>
            </a:p>
          </p:txBody>
        </p:sp>
        <p:sp>
          <p:nvSpPr>
            <p:cNvPr id="143" name="object 143"/>
            <p:cNvSpPr/>
            <p:nvPr/>
          </p:nvSpPr>
          <p:spPr>
            <a:xfrm>
              <a:off x="4370450" y="1926717"/>
              <a:ext cx="4445" cy="0"/>
            </a:xfrm>
            <a:custGeom>
              <a:avLst/>
              <a:gdLst/>
              <a:ahLst/>
              <a:cxnLst/>
              <a:rect l="l" t="t" r="r" b="b"/>
              <a:pathLst>
                <a:path w="4445">
                  <a:moveTo>
                    <a:pt x="0" y="0"/>
                  </a:moveTo>
                  <a:lnTo>
                    <a:pt x="3937" y="0"/>
                  </a:lnTo>
                </a:path>
              </a:pathLst>
            </a:custGeom>
            <a:ln w="4837">
              <a:solidFill>
                <a:srgbClr val="221F1F"/>
              </a:solidFill>
            </a:ln>
          </p:spPr>
          <p:txBody>
            <a:bodyPr wrap="square" lIns="0" tIns="0" rIns="0" bIns="0" rtlCol="0"/>
            <a:lstStyle/>
            <a:p>
              <a:endParaRPr/>
            </a:p>
          </p:txBody>
        </p:sp>
        <p:sp>
          <p:nvSpPr>
            <p:cNvPr id="144" name="object 144"/>
            <p:cNvSpPr/>
            <p:nvPr/>
          </p:nvSpPr>
          <p:spPr>
            <a:xfrm>
              <a:off x="4370450" y="1922018"/>
              <a:ext cx="4445" cy="0"/>
            </a:xfrm>
            <a:custGeom>
              <a:avLst/>
              <a:gdLst/>
              <a:ahLst/>
              <a:cxnLst/>
              <a:rect l="l" t="t" r="r" b="b"/>
              <a:pathLst>
                <a:path w="4445">
                  <a:moveTo>
                    <a:pt x="0" y="0"/>
                  </a:moveTo>
                  <a:lnTo>
                    <a:pt x="3937" y="0"/>
                  </a:lnTo>
                </a:path>
              </a:pathLst>
            </a:custGeom>
            <a:ln w="4852">
              <a:solidFill>
                <a:srgbClr val="221F1F"/>
              </a:solidFill>
            </a:ln>
          </p:spPr>
          <p:txBody>
            <a:bodyPr wrap="square" lIns="0" tIns="0" rIns="0" bIns="0" rtlCol="0"/>
            <a:lstStyle/>
            <a:p>
              <a:endParaRPr/>
            </a:p>
          </p:txBody>
        </p:sp>
        <p:sp>
          <p:nvSpPr>
            <p:cNvPr id="145" name="object 145"/>
            <p:cNvSpPr/>
            <p:nvPr/>
          </p:nvSpPr>
          <p:spPr>
            <a:xfrm>
              <a:off x="4374514" y="1926717"/>
              <a:ext cx="20955" cy="0"/>
            </a:xfrm>
            <a:custGeom>
              <a:avLst/>
              <a:gdLst/>
              <a:ahLst/>
              <a:cxnLst/>
              <a:rect l="l" t="t" r="r" b="b"/>
              <a:pathLst>
                <a:path w="20954">
                  <a:moveTo>
                    <a:pt x="0" y="0"/>
                  </a:moveTo>
                  <a:lnTo>
                    <a:pt x="4063" y="0"/>
                  </a:lnTo>
                </a:path>
                <a:path w="20954">
                  <a:moveTo>
                    <a:pt x="4190" y="0"/>
                  </a:moveTo>
                  <a:lnTo>
                    <a:pt x="8255" y="0"/>
                  </a:lnTo>
                </a:path>
                <a:path w="20954">
                  <a:moveTo>
                    <a:pt x="8382" y="0"/>
                  </a:moveTo>
                  <a:lnTo>
                    <a:pt x="12446" y="0"/>
                  </a:lnTo>
                </a:path>
                <a:path w="20954">
                  <a:moveTo>
                    <a:pt x="12573" y="0"/>
                  </a:moveTo>
                  <a:lnTo>
                    <a:pt x="16637" y="0"/>
                  </a:lnTo>
                </a:path>
                <a:path w="20954">
                  <a:moveTo>
                    <a:pt x="16763" y="0"/>
                  </a:moveTo>
                  <a:lnTo>
                    <a:pt x="20827" y="0"/>
                  </a:lnTo>
                </a:path>
              </a:pathLst>
            </a:custGeom>
            <a:ln w="4837">
              <a:solidFill>
                <a:srgbClr val="221F1F"/>
              </a:solidFill>
            </a:ln>
          </p:spPr>
          <p:txBody>
            <a:bodyPr wrap="square" lIns="0" tIns="0" rIns="0" bIns="0" rtlCol="0"/>
            <a:lstStyle/>
            <a:p>
              <a:endParaRPr/>
            </a:p>
          </p:txBody>
        </p:sp>
        <p:sp>
          <p:nvSpPr>
            <p:cNvPr id="146" name="object 146"/>
            <p:cNvSpPr/>
            <p:nvPr/>
          </p:nvSpPr>
          <p:spPr>
            <a:xfrm>
              <a:off x="4374514" y="1922018"/>
              <a:ext cx="20955" cy="0"/>
            </a:xfrm>
            <a:custGeom>
              <a:avLst/>
              <a:gdLst/>
              <a:ahLst/>
              <a:cxnLst/>
              <a:rect l="l" t="t" r="r" b="b"/>
              <a:pathLst>
                <a:path w="20954">
                  <a:moveTo>
                    <a:pt x="0" y="0"/>
                  </a:moveTo>
                  <a:lnTo>
                    <a:pt x="4063" y="0"/>
                  </a:lnTo>
                </a:path>
                <a:path w="20954">
                  <a:moveTo>
                    <a:pt x="4190" y="0"/>
                  </a:moveTo>
                  <a:lnTo>
                    <a:pt x="8255" y="0"/>
                  </a:lnTo>
                </a:path>
                <a:path w="20954">
                  <a:moveTo>
                    <a:pt x="8382" y="0"/>
                  </a:moveTo>
                  <a:lnTo>
                    <a:pt x="12446" y="0"/>
                  </a:lnTo>
                </a:path>
                <a:path w="20954">
                  <a:moveTo>
                    <a:pt x="12573" y="0"/>
                  </a:moveTo>
                  <a:lnTo>
                    <a:pt x="16637" y="0"/>
                  </a:lnTo>
                </a:path>
                <a:path w="20954">
                  <a:moveTo>
                    <a:pt x="16763" y="0"/>
                  </a:moveTo>
                  <a:lnTo>
                    <a:pt x="20827" y="0"/>
                  </a:lnTo>
                </a:path>
              </a:pathLst>
            </a:custGeom>
            <a:ln w="4852">
              <a:solidFill>
                <a:srgbClr val="221F1F"/>
              </a:solidFill>
            </a:ln>
          </p:spPr>
          <p:txBody>
            <a:bodyPr wrap="square" lIns="0" tIns="0" rIns="0" bIns="0" rtlCol="0"/>
            <a:lstStyle/>
            <a:p>
              <a:endParaRPr/>
            </a:p>
          </p:txBody>
        </p:sp>
        <p:sp>
          <p:nvSpPr>
            <p:cNvPr id="147" name="object 147"/>
            <p:cNvSpPr/>
            <p:nvPr/>
          </p:nvSpPr>
          <p:spPr>
            <a:xfrm>
              <a:off x="4316094" y="1973072"/>
              <a:ext cx="16510" cy="0"/>
            </a:xfrm>
            <a:custGeom>
              <a:avLst/>
              <a:gdLst/>
              <a:ahLst/>
              <a:cxnLst/>
              <a:rect l="l" t="t" r="r" b="b"/>
              <a:pathLst>
                <a:path w="16510">
                  <a:moveTo>
                    <a:pt x="0" y="0"/>
                  </a:moveTo>
                  <a:lnTo>
                    <a:pt x="3937" y="0"/>
                  </a:lnTo>
                </a:path>
                <a:path w="16510">
                  <a:moveTo>
                    <a:pt x="4190" y="0"/>
                  </a:moveTo>
                  <a:lnTo>
                    <a:pt x="8127" y="0"/>
                  </a:lnTo>
                </a:path>
                <a:path w="16510">
                  <a:moveTo>
                    <a:pt x="8381" y="0"/>
                  </a:moveTo>
                  <a:lnTo>
                    <a:pt x="12318" y="0"/>
                  </a:lnTo>
                </a:path>
                <a:path w="16510">
                  <a:moveTo>
                    <a:pt x="12572" y="0"/>
                  </a:moveTo>
                  <a:lnTo>
                    <a:pt x="16509" y="0"/>
                  </a:lnTo>
                </a:path>
              </a:pathLst>
            </a:custGeom>
            <a:ln w="4850">
              <a:solidFill>
                <a:srgbClr val="221F1F"/>
              </a:solidFill>
            </a:ln>
          </p:spPr>
          <p:txBody>
            <a:bodyPr wrap="square" lIns="0" tIns="0" rIns="0" bIns="0" rtlCol="0"/>
            <a:lstStyle/>
            <a:p>
              <a:endParaRPr/>
            </a:p>
          </p:txBody>
        </p:sp>
        <p:sp>
          <p:nvSpPr>
            <p:cNvPr id="148" name="object 148"/>
            <p:cNvSpPr/>
            <p:nvPr/>
          </p:nvSpPr>
          <p:spPr>
            <a:xfrm>
              <a:off x="4320285" y="1959102"/>
              <a:ext cx="12700" cy="9525"/>
            </a:xfrm>
            <a:custGeom>
              <a:avLst/>
              <a:gdLst/>
              <a:ahLst/>
              <a:cxnLst/>
              <a:rect l="l" t="t" r="r" b="b"/>
              <a:pathLst>
                <a:path w="12700" h="9525">
                  <a:moveTo>
                    <a:pt x="0" y="9270"/>
                  </a:moveTo>
                  <a:lnTo>
                    <a:pt x="3937" y="9270"/>
                  </a:lnTo>
                </a:path>
                <a:path w="12700" h="9525">
                  <a:moveTo>
                    <a:pt x="0" y="4699"/>
                  </a:moveTo>
                  <a:lnTo>
                    <a:pt x="3937" y="4699"/>
                  </a:lnTo>
                </a:path>
                <a:path w="12700" h="9525">
                  <a:moveTo>
                    <a:pt x="4190" y="9270"/>
                  </a:moveTo>
                  <a:lnTo>
                    <a:pt x="8127" y="9270"/>
                  </a:lnTo>
                </a:path>
                <a:path w="12700" h="9525">
                  <a:moveTo>
                    <a:pt x="8381" y="9270"/>
                  </a:moveTo>
                  <a:lnTo>
                    <a:pt x="12318" y="9270"/>
                  </a:lnTo>
                </a:path>
                <a:path w="12700" h="9525">
                  <a:moveTo>
                    <a:pt x="4190" y="4699"/>
                  </a:moveTo>
                  <a:lnTo>
                    <a:pt x="8127" y="4699"/>
                  </a:lnTo>
                </a:path>
                <a:path w="12700" h="9525">
                  <a:moveTo>
                    <a:pt x="4190" y="0"/>
                  </a:moveTo>
                  <a:lnTo>
                    <a:pt x="8127" y="0"/>
                  </a:lnTo>
                </a:path>
                <a:path w="12700" h="9525">
                  <a:moveTo>
                    <a:pt x="8381" y="4699"/>
                  </a:moveTo>
                  <a:lnTo>
                    <a:pt x="12318" y="4699"/>
                  </a:lnTo>
                </a:path>
                <a:path w="12700" h="9525">
                  <a:moveTo>
                    <a:pt x="8381" y="0"/>
                  </a:moveTo>
                  <a:lnTo>
                    <a:pt x="12318" y="0"/>
                  </a:lnTo>
                </a:path>
              </a:pathLst>
            </a:custGeom>
            <a:ln w="4852">
              <a:solidFill>
                <a:srgbClr val="221F1F"/>
              </a:solidFill>
            </a:ln>
          </p:spPr>
          <p:txBody>
            <a:bodyPr wrap="square" lIns="0" tIns="0" rIns="0" bIns="0" rtlCol="0"/>
            <a:lstStyle/>
            <a:p>
              <a:endParaRPr/>
            </a:p>
          </p:txBody>
        </p:sp>
        <p:sp>
          <p:nvSpPr>
            <p:cNvPr id="149" name="object 149"/>
            <p:cNvSpPr/>
            <p:nvPr/>
          </p:nvSpPr>
          <p:spPr>
            <a:xfrm>
              <a:off x="4328667" y="1954530"/>
              <a:ext cx="4445" cy="0"/>
            </a:xfrm>
            <a:custGeom>
              <a:avLst/>
              <a:gdLst/>
              <a:ahLst/>
              <a:cxnLst/>
              <a:rect l="l" t="t" r="r" b="b"/>
              <a:pathLst>
                <a:path w="4445">
                  <a:moveTo>
                    <a:pt x="0" y="0"/>
                  </a:moveTo>
                  <a:lnTo>
                    <a:pt x="3937" y="0"/>
                  </a:lnTo>
                </a:path>
              </a:pathLst>
            </a:custGeom>
            <a:ln w="4847">
              <a:solidFill>
                <a:srgbClr val="221F1F"/>
              </a:solidFill>
            </a:ln>
          </p:spPr>
          <p:txBody>
            <a:bodyPr wrap="square" lIns="0" tIns="0" rIns="0" bIns="0" rtlCol="0"/>
            <a:lstStyle/>
            <a:p>
              <a:endParaRPr/>
            </a:p>
          </p:txBody>
        </p:sp>
        <p:sp>
          <p:nvSpPr>
            <p:cNvPr id="150" name="object 150"/>
            <p:cNvSpPr/>
            <p:nvPr/>
          </p:nvSpPr>
          <p:spPr>
            <a:xfrm>
              <a:off x="4332858" y="1959102"/>
              <a:ext cx="4445" cy="9525"/>
            </a:xfrm>
            <a:custGeom>
              <a:avLst/>
              <a:gdLst/>
              <a:ahLst/>
              <a:cxnLst/>
              <a:rect l="l" t="t" r="r" b="b"/>
              <a:pathLst>
                <a:path w="4445" h="9525">
                  <a:moveTo>
                    <a:pt x="0" y="9270"/>
                  </a:moveTo>
                  <a:lnTo>
                    <a:pt x="3937" y="9270"/>
                  </a:lnTo>
                </a:path>
                <a:path w="4445" h="9525">
                  <a:moveTo>
                    <a:pt x="0" y="4699"/>
                  </a:moveTo>
                  <a:lnTo>
                    <a:pt x="3937" y="4699"/>
                  </a:lnTo>
                </a:path>
                <a:path w="4445" h="9525">
                  <a:moveTo>
                    <a:pt x="0" y="0"/>
                  </a:moveTo>
                  <a:lnTo>
                    <a:pt x="3937" y="0"/>
                  </a:lnTo>
                </a:path>
              </a:pathLst>
            </a:custGeom>
            <a:ln w="4852">
              <a:solidFill>
                <a:srgbClr val="221F1F"/>
              </a:solidFill>
            </a:ln>
          </p:spPr>
          <p:txBody>
            <a:bodyPr wrap="square" lIns="0" tIns="0" rIns="0" bIns="0" rtlCol="0"/>
            <a:lstStyle/>
            <a:p>
              <a:endParaRPr/>
            </a:p>
          </p:txBody>
        </p:sp>
        <p:sp>
          <p:nvSpPr>
            <p:cNvPr id="151" name="object 151"/>
            <p:cNvSpPr/>
            <p:nvPr/>
          </p:nvSpPr>
          <p:spPr>
            <a:xfrm>
              <a:off x="4332858" y="1954530"/>
              <a:ext cx="4445" cy="0"/>
            </a:xfrm>
            <a:custGeom>
              <a:avLst/>
              <a:gdLst/>
              <a:ahLst/>
              <a:cxnLst/>
              <a:rect l="l" t="t" r="r" b="b"/>
              <a:pathLst>
                <a:path w="4445">
                  <a:moveTo>
                    <a:pt x="0" y="0"/>
                  </a:moveTo>
                  <a:lnTo>
                    <a:pt x="3937" y="0"/>
                  </a:lnTo>
                </a:path>
              </a:pathLst>
            </a:custGeom>
            <a:ln w="4847">
              <a:solidFill>
                <a:srgbClr val="221F1F"/>
              </a:solidFill>
            </a:ln>
          </p:spPr>
          <p:txBody>
            <a:bodyPr wrap="square" lIns="0" tIns="0" rIns="0" bIns="0" rtlCol="0"/>
            <a:lstStyle/>
            <a:p>
              <a:endParaRPr/>
            </a:p>
          </p:txBody>
        </p:sp>
        <p:sp>
          <p:nvSpPr>
            <p:cNvPr id="152" name="object 152"/>
            <p:cNvSpPr/>
            <p:nvPr/>
          </p:nvSpPr>
          <p:spPr>
            <a:xfrm>
              <a:off x="4332858" y="1949831"/>
              <a:ext cx="8255" cy="9525"/>
            </a:xfrm>
            <a:custGeom>
              <a:avLst/>
              <a:gdLst/>
              <a:ahLst/>
              <a:cxnLst/>
              <a:rect l="l" t="t" r="r" b="b"/>
              <a:pathLst>
                <a:path w="8254" h="9525">
                  <a:moveTo>
                    <a:pt x="0" y="0"/>
                  </a:moveTo>
                  <a:lnTo>
                    <a:pt x="3937" y="0"/>
                  </a:lnTo>
                </a:path>
                <a:path w="8254" h="9525">
                  <a:moveTo>
                    <a:pt x="4190" y="9270"/>
                  </a:moveTo>
                  <a:lnTo>
                    <a:pt x="8127" y="9270"/>
                  </a:lnTo>
                </a:path>
              </a:pathLst>
            </a:custGeom>
            <a:ln w="4852">
              <a:solidFill>
                <a:srgbClr val="221F1F"/>
              </a:solidFill>
            </a:ln>
          </p:spPr>
          <p:txBody>
            <a:bodyPr wrap="square" lIns="0" tIns="0" rIns="0" bIns="0" rtlCol="0"/>
            <a:lstStyle/>
            <a:p>
              <a:endParaRPr/>
            </a:p>
          </p:txBody>
        </p:sp>
        <p:sp>
          <p:nvSpPr>
            <p:cNvPr id="153" name="object 153"/>
            <p:cNvSpPr/>
            <p:nvPr/>
          </p:nvSpPr>
          <p:spPr>
            <a:xfrm>
              <a:off x="4337049" y="1954530"/>
              <a:ext cx="4445" cy="0"/>
            </a:xfrm>
            <a:custGeom>
              <a:avLst/>
              <a:gdLst/>
              <a:ahLst/>
              <a:cxnLst/>
              <a:rect l="l" t="t" r="r" b="b"/>
              <a:pathLst>
                <a:path w="4445">
                  <a:moveTo>
                    <a:pt x="0" y="0"/>
                  </a:moveTo>
                  <a:lnTo>
                    <a:pt x="3937" y="0"/>
                  </a:lnTo>
                </a:path>
              </a:pathLst>
            </a:custGeom>
            <a:ln w="4847">
              <a:solidFill>
                <a:srgbClr val="221F1F"/>
              </a:solidFill>
            </a:ln>
          </p:spPr>
          <p:txBody>
            <a:bodyPr wrap="square" lIns="0" tIns="0" rIns="0" bIns="0" rtlCol="0"/>
            <a:lstStyle/>
            <a:p>
              <a:endParaRPr/>
            </a:p>
          </p:txBody>
        </p:sp>
        <p:sp>
          <p:nvSpPr>
            <p:cNvPr id="154" name="object 154"/>
            <p:cNvSpPr/>
            <p:nvPr/>
          </p:nvSpPr>
          <p:spPr>
            <a:xfrm>
              <a:off x="4337049" y="1949831"/>
              <a:ext cx="4445" cy="0"/>
            </a:xfrm>
            <a:custGeom>
              <a:avLst/>
              <a:gdLst/>
              <a:ahLst/>
              <a:cxnLst/>
              <a:rect l="l" t="t" r="r" b="b"/>
              <a:pathLst>
                <a:path w="4445">
                  <a:moveTo>
                    <a:pt x="0" y="0"/>
                  </a:moveTo>
                  <a:lnTo>
                    <a:pt x="3937" y="0"/>
                  </a:lnTo>
                </a:path>
              </a:pathLst>
            </a:custGeom>
            <a:ln w="4852">
              <a:solidFill>
                <a:srgbClr val="221F1F"/>
              </a:solidFill>
            </a:ln>
          </p:spPr>
          <p:txBody>
            <a:bodyPr wrap="square" lIns="0" tIns="0" rIns="0" bIns="0" rtlCol="0"/>
            <a:lstStyle/>
            <a:p>
              <a:endParaRPr/>
            </a:p>
          </p:txBody>
        </p:sp>
        <p:sp>
          <p:nvSpPr>
            <p:cNvPr id="155" name="object 155"/>
            <p:cNvSpPr/>
            <p:nvPr/>
          </p:nvSpPr>
          <p:spPr>
            <a:xfrm>
              <a:off x="4337049" y="1945259"/>
              <a:ext cx="8255" cy="9525"/>
            </a:xfrm>
            <a:custGeom>
              <a:avLst/>
              <a:gdLst/>
              <a:ahLst/>
              <a:cxnLst/>
              <a:rect l="l" t="t" r="r" b="b"/>
              <a:pathLst>
                <a:path w="8254" h="9525">
                  <a:moveTo>
                    <a:pt x="0" y="0"/>
                  </a:moveTo>
                  <a:lnTo>
                    <a:pt x="3937" y="0"/>
                  </a:lnTo>
                </a:path>
                <a:path w="8254" h="9525">
                  <a:moveTo>
                    <a:pt x="4063" y="9271"/>
                  </a:moveTo>
                  <a:lnTo>
                    <a:pt x="8127" y="9271"/>
                  </a:lnTo>
                </a:path>
              </a:pathLst>
            </a:custGeom>
            <a:ln w="4847">
              <a:solidFill>
                <a:srgbClr val="221F1F"/>
              </a:solidFill>
            </a:ln>
          </p:spPr>
          <p:txBody>
            <a:bodyPr wrap="square" lIns="0" tIns="0" rIns="0" bIns="0" rtlCol="0"/>
            <a:lstStyle/>
            <a:p>
              <a:endParaRPr/>
            </a:p>
          </p:txBody>
        </p:sp>
        <p:sp>
          <p:nvSpPr>
            <p:cNvPr id="156" name="object 156"/>
            <p:cNvSpPr/>
            <p:nvPr/>
          </p:nvSpPr>
          <p:spPr>
            <a:xfrm>
              <a:off x="4341113" y="1931289"/>
              <a:ext cx="20955" cy="19050"/>
            </a:xfrm>
            <a:custGeom>
              <a:avLst/>
              <a:gdLst/>
              <a:ahLst/>
              <a:cxnLst/>
              <a:rect l="l" t="t" r="r" b="b"/>
              <a:pathLst>
                <a:path w="20954" h="19050">
                  <a:moveTo>
                    <a:pt x="0" y="18542"/>
                  </a:moveTo>
                  <a:lnTo>
                    <a:pt x="4063" y="18542"/>
                  </a:lnTo>
                </a:path>
                <a:path w="20954" h="19050">
                  <a:moveTo>
                    <a:pt x="4190" y="18542"/>
                  </a:moveTo>
                  <a:lnTo>
                    <a:pt x="8255" y="18542"/>
                  </a:lnTo>
                </a:path>
                <a:path w="20954" h="19050">
                  <a:moveTo>
                    <a:pt x="8382" y="4699"/>
                  </a:moveTo>
                  <a:lnTo>
                    <a:pt x="12446" y="4699"/>
                  </a:lnTo>
                </a:path>
                <a:path w="20954" h="19050">
                  <a:moveTo>
                    <a:pt x="12573" y="4699"/>
                  </a:moveTo>
                  <a:lnTo>
                    <a:pt x="16510" y="4699"/>
                  </a:lnTo>
                </a:path>
                <a:path w="20954" h="19050">
                  <a:moveTo>
                    <a:pt x="12573" y="0"/>
                  </a:moveTo>
                  <a:lnTo>
                    <a:pt x="16510" y="0"/>
                  </a:lnTo>
                </a:path>
                <a:path w="20954" h="19050">
                  <a:moveTo>
                    <a:pt x="16763" y="4699"/>
                  </a:moveTo>
                  <a:lnTo>
                    <a:pt x="20700" y="4699"/>
                  </a:lnTo>
                </a:path>
                <a:path w="20954" h="19050">
                  <a:moveTo>
                    <a:pt x="16763" y="0"/>
                  </a:moveTo>
                  <a:lnTo>
                    <a:pt x="20700" y="0"/>
                  </a:lnTo>
                </a:path>
              </a:pathLst>
            </a:custGeom>
            <a:ln w="4852">
              <a:solidFill>
                <a:srgbClr val="221F1F"/>
              </a:solidFill>
            </a:ln>
          </p:spPr>
          <p:txBody>
            <a:bodyPr wrap="square" lIns="0" tIns="0" rIns="0" bIns="0" rtlCol="0"/>
            <a:lstStyle/>
            <a:p>
              <a:endParaRPr/>
            </a:p>
          </p:txBody>
        </p:sp>
        <p:sp>
          <p:nvSpPr>
            <p:cNvPr id="157" name="object 157"/>
            <p:cNvSpPr/>
            <p:nvPr/>
          </p:nvSpPr>
          <p:spPr>
            <a:xfrm>
              <a:off x="4357877" y="1926717"/>
              <a:ext cx="4445" cy="0"/>
            </a:xfrm>
            <a:custGeom>
              <a:avLst/>
              <a:gdLst/>
              <a:ahLst/>
              <a:cxnLst/>
              <a:rect l="l" t="t" r="r" b="b"/>
              <a:pathLst>
                <a:path w="4445">
                  <a:moveTo>
                    <a:pt x="0" y="0"/>
                  </a:moveTo>
                  <a:lnTo>
                    <a:pt x="3937" y="0"/>
                  </a:lnTo>
                </a:path>
              </a:pathLst>
            </a:custGeom>
            <a:ln w="4837">
              <a:solidFill>
                <a:srgbClr val="221F1F"/>
              </a:solidFill>
            </a:ln>
          </p:spPr>
          <p:txBody>
            <a:bodyPr wrap="square" lIns="0" tIns="0" rIns="0" bIns="0" rtlCol="0"/>
            <a:lstStyle/>
            <a:p>
              <a:endParaRPr/>
            </a:p>
          </p:txBody>
        </p:sp>
        <p:sp>
          <p:nvSpPr>
            <p:cNvPr id="158" name="object 158"/>
            <p:cNvSpPr/>
            <p:nvPr/>
          </p:nvSpPr>
          <p:spPr>
            <a:xfrm>
              <a:off x="4345304" y="1935988"/>
              <a:ext cx="20955" cy="5080"/>
            </a:xfrm>
            <a:custGeom>
              <a:avLst/>
              <a:gdLst/>
              <a:ahLst/>
              <a:cxnLst/>
              <a:rect l="l" t="t" r="r" b="b"/>
              <a:pathLst>
                <a:path w="20954" h="5080">
                  <a:moveTo>
                    <a:pt x="0" y="4571"/>
                  </a:moveTo>
                  <a:lnTo>
                    <a:pt x="4064" y="4571"/>
                  </a:lnTo>
                </a:path>
                <a:path w="20954" h="5080">
                  <a:moveTo>
                    <a:pt x="0" y="4571"/>
                  </a:moveTo>
                  <a:lnTo>
                    <a:pt x="4064" y="4571"/>
                  </a:lnTo>
                </a:path>
                <a:path w="20954" h="5080">
                  <a:moveTo>
                    <a:pt x="0" y="0"/>
                  </a:moveTo>
                  <a:lnTo>
                    <a:pt x="4064" y="0"/>
                  </a:lnTo>
                </a:path>
                <a:path w="20954" h="5080">
                  <a:moveTo>
                    <a:pt x="4191" y="4571"/>
                  </a:moveTo>
                  <a:lnTo>
                    <a:pt x="8255" y="4571"/>
                  </a:lnTo>
                </a:path>
                <a:path w="20954" h="5080">
                  <a:moveTo>
                    <a:pt x="8382" y="4571"/>
                  </a:moveTo>
                  <a:lnTo>
                    <a:pt x="12319" y="4571"/>
                  </a:lnTo>
                </a:path>
                <a:path w="20954" h="5080">
                  <a:moveTo>
                    <a:pt x="12573" y="4571"/>
                  </a:moveTo>
                  <a:lnTo>
                    <a:pt x="16510" y="4571"/>
                  </a:lnTo>
                </a:path>
                <a:path w="20954" h="5080">
                  <a:moveTo>
                    <a:pt x="16764" y="4571"/>
                  </a:moveTo>
                  <a:lnTo>
                    <a:pt x="20700" y="4571"/>
                  </a:lnTo>
                </a:path>
              </a:pathLst>
            </a:custGeom>
            <a:ln w="4852">
              <a:solidFill>
                <a:srgbClr val="221F1F"/>
              </a:solidFill>
            </a:ln>
          </p:spPr>
          <p:txBody>
            <a:bodyPr wrap="square" lIns="0" tIns="0" rIns="0" bIns="0" rtlCol="0"/>
            <a:lstStyle/>
            <a:p>
              <a:endParaRPr/>
            </a:p>
          </p:txBody>
        </p:sp>
        <p:sp>
          <p:nvSpPr>
            <p:cNvPr id="159" name="object 159"/>
            <p:cNvSpPr/>
            <p:nvPr/>
          </p:nvSpPr>
          <p:spPr>
            <a:xfrm>
              <a:off x="4341113" y="1945259"/>
              <a:ext cx="4445" cy="0"/>
            </a:xfrm>
            <a:custGeom>
              <a:avLst/>
              <a:gdLst/>
              <a:ahLst/>
              <a:cxnLst/>
              <a:rect l="l" t="t" r="r" b="b"/>
              <a:pathLst>
                <a:path w="4445">
                  <a:moveTo>
                    <a:pt x="0" y="0"/>
                  </a:moveTo>
                  <a:lnTo>
                    <a:pt x="4063" y="0"/>
                  </a:lnTo>
                </a:path>
              </a:pathLst>
            </a:custGeom>
            <a:ln w="4847">
              <a:solidFill>
                <a:srgbClr val="221F1F"/>
              </a:solidFill>
            </a:ln>
          </p:spPr>
          <p:txBody>
            <a:bodyPr wrap="square" lIns="0" tIns="0" rIns="0" bIns="0" rtlCol="0"/>
            <a:lstStyle/>
            <a:p>
              <a:endParaRPr/>
            </a:p>
          </p:txBody>
        </p:sp>
        <p:sp>
          <p:nvSpPr>
            <p:cNvPr id="160" name="object 160"/>
            <p:cNvSpPr/>
            <p:nvPr/>
          </p:nvSpPr>
          <p:spPr>
            <a:xfrm>
              <a:off x="4341113" y="1940560"/>
              <a:ext cx="4445" cy="0"/>
            </a:xfrm>
            <a:custGeom>
              <a:avLst/>
              <a:gdLst/>
              <a:ahLst/>
              <a:cxnLst/>
              <a:rect l="l" t="t" r="r" b="b"/>
              <a:pathLst>
                <a:path w="4445">
                  <a:moveTo>
                    <a:pt x="0" y="0"/>
                  </a:moveTo>
                  <a:lnTo>
                    <a:pt x="4063" y="0"/>
                  </a:lnTo>
                </a:path>
                <a:path w="4445">
                  <a:moveTo>
                    <a:pt x="0" y="0"/>
                  </a:moveTo>
                  <a:lnTo>
                    <a:pt x="4063" y="0"/>
                  </a:lnTo>
                </a:path>
              </a:pathLst>
            </a:custGeom>
            <a:ln w="4852">
              <a:solidFill>
                <a:srgbClr val="221F1F"/>
              </a:solidFill>
            </a:ln>
          </p:spPr>
          <p:txBody>
            <a:bodyPr wrap="square" lIns="0" tIns="0" rIns="0" bIns="0" rtlCol="0"/>
            <a:lstStyle/>
            <a:p>
              <a:endParaRPr/>
            </a:p>
          </p:txBody>
        </p:sp>
        <p:sp>
          <p:nvSpPr>
            <p:cNvPr id="161" name="object 161"/>
            <p:cNvSpPr/>
            <p:nvPr/>
          </p:nvSpPr>
          <p:spPr>
            <a:xfrm>
              <a:off x="4345304" y="1945259"/>
              <a:ext cx="8255" cy="0"/>
            </a:xfrm>
            <a:custGeom>
              <a:avLst/>
              <a:gdLst/>
              <a:ahLst/>
              <a:cxnLst/>
              <a:rect l="l" t="t" r="r" b="b"/>
              <a:pathLst>
                <a:path w="8254">
                  <a:moveTo>
                    <a:pt x="0" y="0"/>
                  </a:moveTo>
                  <a:lnTo>
                    <a:pt x="4064" y="0"/>
                  </a:lnTo>
                </a:path>
                <a:path w="8254">
                  <a:moveTo>
                    <a:pt x="4191" y="0"/>
                  </a:moveTo>
                  <a:lnTo>
                    <a:pt x="8255" y="0"/>
                  </a:lnTo>
                </a:path>
              </a:pathLst>
            </a:custGeom>
            <a:ln w="4847">
              <a:solidFill>
                <a:srgbClr val="221F1F"/>
              </a:solidFill>
            </a:ln>
          </p:spPr>
          <p:txBody>
            <a:bodyPr wrap="square" lIns="0" tIns="0" rIns="0" bIns="0" rtlCol="0"/>
            <a:lstStyle/>
            <a:p>
              <a:endParaRPr/>
            </a:p>
          </p:txBody>
        </p:sp>
        <p:sp>
          <p:nvSpPr>
            <p:cNvPr id="162" name="object 162"/>
            <p:cNvSpPr/>
            <p:nvPr/>
          </p:nvSpPr>
          <p:spPr>
            <a:xfrm>
              <a:off x="4362068" y="1931289"/>
              <a:ext cx="4445" cy="5080"/>
            </a:xfrm>
            <a:custGeom>
              <a:avLst/>
              <a:gdLst/>
              <a:ahLst/>
              <a:cxnLst/>
              <a:rect l="l" t="t" r="r" b="b"/>
              <a:pathLst>
                <a:path w="4445" h="5080">
                  <a:moveTo>
                    <a:pt x="0" y="4699"/>
                  </a:moveTo>
                  <a:lnTo>
                    <a:pt x="3936" y="4699"/>
                  </a:lnTo>
                </a:path>
                <a:path w="4445" h="5080">
                  <a:moveTo>
                    <a:pt x="0" y="0"/>
                  </a:moveTo>
                  <a:lnTo>
                    <a:pt x="3936" y="0"/>
                  </a:lnTo>
                </a:path>
              </a:pathLst>
            </a:custGeom>
            <a:ln w="4852">
              <a:solidFill>
                <a:srgbClr val="221F1F"/>
              </a:solidFill>
            </a:ln>
          </p:spPr>
          <p:txBody>
            <a:bodyPr wrap="square" lIns="0" tIns="0" rIns="0" bIns="0" rtlCol="0"/>
            <a:lstStyle/>
            <a:p>
              <a:endParaRPr/>
            </a:p>
          </p:txBody>
        </p:sp>
        <p:sp>
          <p:nvSpPr>
            <p:cNvPr id="163" name="object 163"/>
            <p:cNvSpPr/>
            <p:nvPr/>
          </p:nvSpPr>
          <p:spPr>
            <a:xfrm>
              <a:off x="4362068" y="1926717"/>
              <a:ext cx="8255" cy="13970"/>
            </a:xfrm>
            <a:custGeom>
              <a:avLst/>
              <a:gdLst/>
              <a:ahLst/>
              <a:cxnLst/>
              <a:rect l="l" t="t" r="r" b="b"/>
              <a:pathLst>
                <a:path w="8254" h="13969">
                  <a:moveTo>
                    <a:pt x="0" y="0"/>
                  </a:moveTo>
                  <a:lnTo>
                    <a:pt x="3936" y="0"/>
                  </a:lnTo>
                </a:path>
                <a:path w="8254" h="13969">
                  <a:moveTo>
                    <a:pt x="4190" y="13842"/>
                  </a:moveTo>
                  <a:lnTo>
                    <a:pt x="8127" y="13842"/>
                  </a:lnTo>
                </a:path>
              </a:pathLst>
            </a:custGeom>
            <a:ln w="4837">
              <a:solidFill>
                <a:srgbClr val="221F1F"/>
              </a:solidFill>
            </a:ln>
          </p:spPr>
          <p:txBody>
            <a:bodyPr wrap="square" lIns="0" tIns="0" rIns="0" bIns="0" rtlCol="0"/>
            <a:lstStyle/>
            <a:p>
              <a:endParaRPr/>
            </a:p>
          </p:txBody>
        </p:sp>
        <p:sp>
          <p:nvSpPr>
            <p:cNvPr id="164" name="object 164"/>
            <p:cNvSpPr/>
            <p:nvPr/>
          </p:nvSpPr>
          <p:spPr>
            <a:xfrm>
              <a:off x="4366259" y="1931289"/>
              <a:ext cx="4445" cy="5080"/>
            </a:xfrm>
            <a:custGeom>
              <a:avLst/>
              <a:gdLst/>
              <a:ahLst/>
              <a:cxnLst/>
              <a:rect l="l" t="t" r="r" b="b"/>
              <a:pathLst>
                <a:path w="4445" h="5080">
                  <a:moveTo>
                    <a:pt x="0" y="4699"/>
                  </a:moveTo>
                  <a:lnTo>
                    <a:pt x="3937" y="4699"/>
                  </a:lnTo>
                </a:path>
                <a:path w="4445" h="5080">
                  <a:moveTo>
                    <a:pt x="0" y="0"/>
                  </a:moveTo>
                  <a:lnTo>
                    <a:pt x="3937" y="0"/>
                  </a:lnTo>
                </a:path>
              </a:pathLst>
            </a:custGeom>
            <a:ln w="4852">
              <a:solidFill>
                <a:srgbClr val="221F1F"/>
              </a:solidFill>
            </a:ln>
          </p:spPr>
          <p:txBody>
            <a:bodyPr wrap="square" lIns="0" tIns="0" rIns="0" bIns="0" rtlCol="0"/>
            <a:lstStyle/>
            <a:p>
              <a:endParaRPr/>
            </a:p>
          </p:txBody>
        </p:sp>
        <p:sp>
          <p:nvSpPr>
            <p:cNvPr id="165" name="object 165"/>
            <p:cNvSpPr/>
            <p:nvPr/>
          </p:nvSpPr>
          <p:spPr>
            <a:xfrm>
              <a:off x="4366259" y="1926717"/>
              <a:ext cx="4445" cy="0"/>
            </a:xfrm>
            <a:custGeom>
              <a:avLst/>
              <a:gdLst/>
              <a:ahLst/>
              <a:cxnLst/>
              <a:rect l="l" t="t" r="r" b="b"/>
              <a:pathLst>
                <a:path w="4445">
                  <a:moveTo>
                    <a:pt x="0" y="0"/>
                  </a:moveTo>
                  <a:lnTo>
                    <a:pt x="3937" y="0"/>
                  </a:lnTo>
                </a:path>
              </a:pathLst>
            </a:custGeom>
            <a:ln w="4837">
              <a:solidFill>
                <a:srgbClr val="221F1F"/>
              </a:solidFill>
            </a:ln>
          </p:spPr>
          <p:txBody>
            <a:bodyPr wrap="square" lIns="0" tIns="0" rIns="0" bIns="0" rtlCol="0"/>
            <a:lstStyle/>
            <a:p>
              <a:endParaRPr/>
            </a:p>
          </p:txBody>
        </p:sp>
        <p:sp>
          <p:nvSpPr>
            <p:cNvPr id="166" name="object 166"/>
            <p:cNvSpPr/>
            <p:nvPr/>
          </p:nvSpPr>
          <p:spPr>
            <a:xfrm>
              <a:off x="4307712" y="2000885"/>
              <a:ext cx="8255" cy="0"/>
            </a:xfrm>
            <a:custGeom>
              <a:avLst/>
              <a:gdLst/>
              <a:ahLst/>
              <a:cxnLst/>
              <a:rect l="l" t="t" r="r" b="b"/>
              <a:pathLst>
                <a:path w="8254">
                  <a:moveTo>
                    <a:pt x="0" y="0"/>
                  </a:moveTo>
                  <a:lnTo>
                    <a:pt x="4063" y="0"/>
                  </a:lnTo>
                </a:path>
                <a:path w="8254">
                  <a:moveTo>
                    <a:pt x="4190" y="0"/>
                  </a:moveTo>
                  <a:lnTo>
                    <a:pt x="8254" y="0"/>
                  </a:lnTo>
                </a:path>
              </a:pathLst>
            </a:custGeom>
            <a:ln w="4853">
              <a:solidFill>
                <a:srgbClr val="221F1F"/>
              </a:solidFill>
            </a:ln>
          </p:spPr>
          <p:txBody>
            <a:bodyPr wrap="square" lIns="0" tIns="0" rIns="0" bIns="0" rtlCol="0"/>
            <a:lstStyle/>
            <a:p>
              <a:endParaRPr/>
            </a:p>
          </p:txBody>
        </p:sp>
        <p:sp>
          <p:nvSpPr>
            <p:cNvPr id="167" name="object 167"/>
            <p:cNvSpPr/>
            <p:nvPr/>
          </p:nvSpPr>
          <p:spPr>
            <a:xfrm>
              <a:off x="4311903" y="1982343"/>
              <a:ext cx="4445" cy="0"/>
            </a:xfrm>
            <a:custGeom>
              <a:avLst/>
              <a:gdLst/>
              <a:ahLst/>
              <a:cxnLst/>
              <a:rect l="l" t="t" r="r" b="b"/>
              <a:pathLst>
                <a:path w="4445">
                  <a:moveTo>
                    <a:pt x="0" y="0"/>
                  </a:moveTo>
                  <a:lnTo>
                    <a:pt x="4063" y="0"/>
                  </a:lnTo>
                </a:path>
              </a:pathLst>
            </a:custGeom>
            <a:ln w="4852">
              <a:solidFill>
                <a:srgbClr val="221F1F"/>
              </a:solidFill>
            </a:ln>
          </p:spPr>
          <p:txBody>
            <a:bodyPr wrap="square" lIns="0" tIns="0" rIns="0" bIns="0" rtlCol="0"/>
            <a:lstStyle/>
            <a:p>
              <a:endParaRPr/>
            </a:p>
          </p:txBody>
        </p:sp>
        <p:sp>
          <p:nvSpPr>
            <p:cNvPr id="168" name="object 168"/>
            <p:cNvSpPr/>
            <p:nvPr/>
          </p:nvSpPr>
          <p:spPr>
            <a:xfrm>
              <a:off x="4316094" y="2000885"/>
              <a:ext cx="8255" cy="0"/>
            </a:xfrm>
            <a:custGeom>
              <a:avLst/>
              <a:gdLst/>
              <a:ahLst/>
              <a:cxnLst/>
              <a:rect l="l" t="t" r="r" b="b"/>
              <a:pathLst>
                <a:path w="8254">
                  <a:moveTo>
                    <a:pt x="0" y="0"/>
                  </a:moveTo>
                  <a:lnTo>
                    <a:pt x="3937" y="0"/>
                  </a:lnTo>
                </a:path>
                <a:path w="8254">
                  <a:moveTo>
                    <a:pt x="4190" y="0"/>
                  </a:moveTo>
                  <a:lnTo>
                    <a:pt x="8127" y="0"/>
                  </a:lnTo>
                </a:path>
              </a:pathLst>
            </a:custGeom>
            <a:ln w="4853">
              <a:solidFill>
                <a:srgbClr val="221F1F"/>
              </a:solidFill>
            </a:ln>
          </p:spPr>
          <p:txBody>
            <a:bodyPr wrap="square" lIns="0" tIns="0" rIns="0" bIns="0" rtlCol="0"/>
            <a:lstStyle/>
            <a:p>
              <a:endParaRPr/>
            </a:p>
          </p:txBody>
        </p:sp>
        <p:sp>
          <p:nvSpPr>
            <p:cNvPr id="169" name="object 169"/>
            <p:cNvSpPr/>
            <p:nvPr/>
          </p:nvSpPr>
          <p:spPr>
            <a:xfrm>
              <a:off x="4316094" y="1982343"/>
              <a:ext cx="4445" cy="0"/>
            </a:xfrm>
            <a:custGeom>
              <a:avLst/>
              <a:gdLst/>
              <a:ahLst/>
              <a:cxnLst/>
              <a:rect l="l" t="t" r="r" b="b"/>
              <a:pathLst>
                <a:path w="4445">
                  <a:moveTo>
                    <a:pt x="0" y="0"/>
                  </a:moveTo>
                  <a:lnTo>
                    <a:pt x="3937" y="0"/>
                  </a:lnTo>
                </a:path>
              </a:pathLst>
            </a:custGeom>
            <a:ln w="4852">
              <a:solidFill>
                <a:srgbClr val="221F1F"/>
              </a:solidFill>
            </a:ln>
          </p:spPr>
          <p:txBody>
            <a:bodyPr wrap="square" lIns="0" tIns="0" rIns="0" bIns="0" rtlCol="0"/>
            <a:lstStyle/>
            <a:p>
              <a:endParaRPr/>
            </a:p>
          </p:txBody>
        </p:sp>
        <p:sp>
          <p:nvSpPr>
            <p:cNvPr id="170" name="object 170"/>
            <p:cNvSpPr/>
            <p:nvPr/>
          </p:nvSpPr>
          <p:spPr>
            <a:xfrm>
              <a:off x="4316094" y="1977644"/>
              <a:ext cx="4445" cy="0"/>
            </a:xfrm>
            <a:custGeom>
              <a:avLst/>
              <a:gdLst/>
              <a:ahLst/>
              <a:cxnLst/>
              <a:rect l="l" t="t" r="r" b="b"/>
              <a:pathLst>
                <a:path w="4445">
                  <a:moveTo>
                    <a:pt x="0" y="0"/>
                  </a:moveTo>
                  <a:lnTo>
                    <a:pt x="3937" y="0"/>
                  </a:lnTo>
                </a:path>
              </a:pathLst>
            </a:custGeom>
            <a:ln w="4850">
              <a:solidFill>
                <a:srgbClr val="221F1F"/>
              </a:solidFill>
            </a:ln>
          </p:spPr>
          <p:txBody>
            <a:bodyPr wrap="square" lIns="0" tIns="0" rIns="0" bIns="0" rtlCol="0"/>
            <a:lstStyle/>
            <a:p>
              <a:endParaRPr/>
            </a:p>
          </p:txBody>
        </p:sp>
        <p:sp>
          <p:nvSpPr>
            <p:cNvPr id="171" name="object 171"/>
            <p:cNvSpPr/>
            <p:nvPr/>
          </p:nvSpPr>
          <p:spPr>
            <a:xfrm>
              <a:off x="4320285" y="1982343"/>
              <a:ext cx="8255" cy="0"/>
            </a:xfrm>
            <a:custGeom>
              <a:avLst/>
              <a:gdLst/>
              <a:ahLst/>
              <a:cxnLst/>
              <a:rect l="l" t="t" r="r" b="b"/>
              <a:pathLst>
                <a:path w="8254">
                  <a:moveTo>
                    <a:pt x="0" y="0"/>
                  </a:moveTo>
                  <a:lnTo>
                    <a:pt x="3937" y="0"/>
                  </a:lnTo>
                </a:path>
                <a:path w="8254">
                  <a:moveTo>
                    <a:pt x="4190" y="0"/>
                  </a:moveTo>
                  <a:lnTo>
                    <a:pt x="8127" y="0"/>
                  </a:lnTo>
                </a:path>
              </a:pathLst>
            </a:custGeom>
            <a:ln w="4852">
              <a:solidFill>
                <a:srgbClr val="221F1F"/>
              </a:solidFill>
            </a:ln>
          </p:spPr>
          <p:txBody>
            <a:bodyPr wrap="square" lIns="0" tIns="0" rIns="0" bIns="0" rtlCol="0"/>
            <a:lstStyle/>
            <a:p>
              <a:endParaRPr/>
            </a:p>
          </p:txBody>
        </p:sp>
        <p:sp>
          <p:nvSpPr>
            <p:cNvPr id="172" name="object 172"/>
            <p:cNvSpPr/>
            <p:nvPr/>
          </p:nvSpPr>
          <p:spPr>
            <a:xfrm>
              <a:off x="4320285" y="1977644"/>
              <a:ext cx="8255" cy="0"/>
            </a:xfrm>
            <a:custGeom>
              <a:avLst/>
              <a:gdLst/>
              <a:ahLst/>
              <a:cxnLst/>
              <a:rect l="l" t="t" r="r" b="b"/>
              <a:pathLst>
                <a:path w="8254">
                  <a:moveTo>
                    <a:pt x="0" y="0"/>
                  </a:moveTo>
                  <a:lnTo>
                    <a:pt x="3937" y="0"/>
                  </a:lnTo>
                </a:path>
                <a:path w="8254">
                  <a:moveTo>
                    <a:pt x="4190" y="0"/>
                  </a:moveTo>
                  <a:lnTo>
                    <a:pt x="8127" y="0"/>
                  </a:lnTo>
                </a:path>
              </a:pathLst>
            </a:custGeom>
            <a:ln w="4850">
              <a:solidFill>
                <a:srgbClr val="221F1F"/>
              </a:solidFill>
            </a:ln>
          </p:spPr>
          <p:txBody>
            <a:bodyPr wrap="square" lIns="0" tIns="0" rIns="0" bIns="0" rtlCol="0"/>
            <a:lstStyle/>
            <a:p>
              <a:endParaRPr/>
            </a:p>
          </p:txBody>
        </p:sp>
        <p:sp>
          <p:nvSpPr>
            <p:cNvPr id="173" name="object 173"/>
            <p:cNvSpPr/>
            <p:nvPr/>
          </p:nvSpPr>
          <p:spPr>
            <a:xfrm>
              <a:off x="4307712" y="1986915"/>
              <a:ext cx="16510" cy="19050"/>
            </a:xfrm>
            <a:custGeom>
              <a:avLst/>
              <a:gdLst/>
              <a:ahLst/>
              <a:cxnLst/>
              <a:rect l="l" t="t" r="r" b="b"/>
              <a:pathLst>
                <a:path w="16510" h="19050">
                  <a:moveTo>
                    <a:pt x="4190" y="0"/>
                  </a:moveTo>
                  <a:lnTo>
                    <a:pt x="8254" y="0"/>
                  </a:lnTo>
                </a:path>
                <a:path w="16510" h="19050">
                  <a:moveTo>
                    <a:pt x="0" y="0"/>
                  </a:moveTo>
                  <a:lnTo>
                    <a:pt x="4063" y="0"/>
                  </a:lnTo>
                </a:path>
                <a:path w="16510" h="19050">
                  <a:moveTo>
                    <a:pt x="8382" y="0"/>
                  </a:moveTo>
                  <a:lnTo>
                    <a:pt x="12319" y="0"/>
                  </a:lnTo>
                </a:path>
                <a:path w="16510" h="19050">
                  <a:moveTo>
                    <a:pt x="12573" y="0"/>
                  </a:moveTo>
                  <a:lnTo>
                    <a:pt x="16510" y="0"/>
                  </a:lnTo>
                </a:path>
                <a:path w="16510" h="19050">
                  <a:moveTo>
                    <a:pt x="0" y="18542"/>
                  </a:moveTo>
                  <a:lnTo>
                    <a:pt x="4063" y="18542"/>
                  </a:lnTo>
                </a:path>
                <a:path w="16510" h="19050">
                  <a:moveTo>
                    <a:pt x="4190" y="18542"/>
                  </a:moveTo>
                  <a:lnTo>
                    <a:pt x="8254" y="18542"/>
                  </a:lnTo>
                </a:path>
                <a:path w="16510" h="19050">
                  <a:moveTo>
                    <a:pt x="8382" y="18542"/>
                  </a:moveTo>
                  <a:lnTo>
                    <a:pt x="12319" y="18542"/>
                  </a:lnTo>
                </a:path>
                <a:path w="16510" h="19050">
                  <a:moveTo>
                    <a:pt x="12573" y="18542"/>
                  </a:moveTo>
                  <a:lnTo>
                    <a:pt x="16510" y="18542"/>
                  </a:lnTo>
                </a:path>
              </a:pathLst>
            </a:custGeom>
            <a:ln w="4852">
              <a:solidFill>
                <a:srgbClr val="221F1F"/>
              </a:solidFill>
            </a:ln>
          </p:spPr>
          <p:txBody>
            <a:bodyPr wrap="square" lIns="0" tIns="0" rIns="0" bIns="0" rtlCol="0"/>
            <a:lstStyle/>
            <a:p>
              <a:endParaRPr/>
            </a:p>
          </p:txBody>
        </p:sp>
        <p:sp>
          <p:nvSpPr>
            <p:cNvPr id="174" name="object 174"/>
            <p:cNvSpPr/>
            <p:nvPr/>
          </p:nvSpPr>
          <p:spPr>
            <a:xfrm>
              <a:off x="4307712" y="1991614"/>
              <a:ext cx="16510" cy="0"/>
            </a:xfrm>
            <a:custGeom>
              <a:avLst/>
              <a:gdLst/>
              <a:ahLst/>
              <a:cxnLst/>
              <a:rect l="l" t="t" r="r" b="b"/>
              <a:pathLst>
                <a:path w="16510">
                  <a:moveTo>
                    <a:pt x="0" y="0"/>
                  </a:moveTo>
                  <a:lnTo>
                    <a:pt x="4063" y="0"/>
                  </a:lnTo>
                </a:path>
                <a:path w="16510">
                  <a:moveTo>
                    <a:pt x="4190" y="0"/>
                  </a:moveTo>
                  <a:lnTo>
                    <a:pt x="8254" y="0"/>
                  </a:lnTo>
                </a:path>
                <a:path w="16510">
                  <a:moveTo>
                    <a:pt x="8382" y="0"/>
                  </a:moveTo>
                  <a:lnTo>
                    <a:pt x="12319" y="0"/>
                  </a:lnTo>
                </a:path>
                <a:path w="16510">
                  <a:moveTo>
                    <a:pt x="12573" y="0"/>
                  </a:moveTo>
                  <a:lnTo>
                    <a:pt x="16510" y="0"/>
                  </a:lnTo>
                </a:path>
              </a:pathLst>
            </a:custGeom>
            <a:ln w="4847">
              <a:solidFill>
                <a:srgbClr val="221F1F"/>
              </a:solidFill>
            </a:ln>
          </p:spPr>
          <p:txBody>
            <a:bodyPr wrap="square" lIns="0" tIns="0" rIns="0" bIns="0" rtlCol="0"/>
            <a:lstStyle/>
            <a:p>
              <a:endParaRPr/>
            </a:p>
          </p:txBody>
        </p:sp>
        <p:sp>
          <p:nvSpPr>
            <p:cNvPr id="175" name="object 175"/>
            <p:cNvSpPr/>
            <p:nvPr/>
          </p:nvSpPr>
          <p:spPr>
            <a:xfrm>
              <a:off x="4328667" y="1977644"/>
              <a:ext cx="4445" cy="0"/>
            </a:xfrm>
            <a:custGeom>
              <a:avLst/>
              <a:gdLst/>
              <a:ahLst/>
              <a:cxnLst/>
              <a:rect l="l" t="t" r="r" b="b"/>
              <a:pathLst>
                <a:path w="4445">
                  <a:moveTo>
                    <a:pt x="0" y="0"/>
                  </a:moveTo>
                  <a:lnTo>
                    <a:pt x="3937" y="0"/>
                  </a:lnTo>
                </a:path>
              </a:pathLst>
            </a:custGeom>
            <a:ln w="4850">
              <a:solidFill>
                <a:srgbClr val="221F1F"/>
              </a:solidFill>
            </a:ln>
          </p:spPr>
          <p:txBody>
            <a:bodyPr wrap="square" lIns="0" tIns="0" rIns="0" bIns="0" rtlCol="0"/>
            <a:lstStyle/>
            <a:p>
              <a:endParaRPr/>
            </a:p>
          </p:txBody>
        </p:sp>
        <p:sp>
          <p:nvSpPr>
            <p:cNvPr id="176" name="object 176"/>
            <p:cNvSpPr/>
            <p:nvPr/>
          </p:nvSpPr>
          <p:spPr>
            <a:xfrm>
              <a:off x="4401692" y="1949831"/>
              <a:ext cx="4445" cy="0"/>
            </a:xfrm>
            <a:custGeom>
              <a:avLst/>
              <a:gdLst/>
              <a:ahLst/>
              <a:cxnLst/>
              <a:rect l="l" t="t" r="r" b="b"/>
              <a:pathLst>
                <a:path w="4445">
                  <a:moveTo>
                    <a:pt x="0" y="0"/>
                  </a:moveTo>
                  <a:lnTo>
                    <a:pt x="3937" y="0"/>
                  </a:lnTo>
                </a:path>
              </a:pathLst>
            </a:custGeom>
            <a:ln w="4852">
              <a:solidFill>
                <a:srgbClr val="221F1F"/>
              </a:solidFill>
            </a:ln>
          </p:spPr>
          <p:txBody>
            <a:bodyPr wrap="square" lIns="0" tIns="0" rIns="0" bIns="0" rtlCol="0"/>
            <a:lstStyle/>
            <a:p>
              <a:endParaRPr/>
            </a:p>
          </p:txBody>
        </p:sp>
        <p:sp>
          <p:nvSpPr>
            <p:cNvPr id="177" name="object 177"/>
            <p:cNvSpPr/>
            <p:nvPr/>
          </p:nvSpPr>
          <p:spPr>
            <a:xfrm>
              <a:off x="4401692" y="1954530"/>
              <a:ext cx="4445" cy="0"/>
            </a:xfrm>
            <a:custGeom>
              <a:avLst/>
              <a:gdLst/>
              <a:ahLst/>
              <a:cxnLst/>
              <a:rect l="l" t="t" r="r" b="b"/>
              <a:pathLst>
                <a:path w="4445">
                  <a:moveTo>
                    <a:pt x="0" y="0"/>
                  </a:moveTo>
                  <a:lnTo>
                    <a:pt x="3937" y="0"/>
                  </a:lnTo>
                </a:path>
              </a:pathLst>
            </a:custGeom>
            <a:ln w="4847">
              <a:solidFill>
                <a:srgbClr val="221F1F"/>
              </a:solidFill>
            </a:ln>
          </p:spPr>
          <p:txBody>
            <a:bodyPr wrap="square" lIns="0" tIns="0" rIns="0" bIns="0" rtlCol="0"/>
            <a:lstStyle/>
            <a:p>
              <a:endParaRPr/>
            </a:p>
          </p:txBody>
        </p:sp>
        <p:sp>
          <p:nvSpPr>
            <p:cNvPr id="178" name="object 178"/>
            <p:cNvSpPr/>
            <p:nvPr/>
          </p:nvSpPr>
          <p:spPr>
            <a:xfrm>
              <a:off x="4401692" y="1959102"/>
              <a:ext cx="4445" cy="23495"/>
            </a:xfrm>
            <a:custGeom>
              <a:avLst/>
              <a:gdLst/>
              <a:ahLst/>
              <a:cxnLst/>
              <a:rect l="l" t="t" r="r" b="b"/>
              <a:pathLst>
                <a:path w="4445" h="23494">
                  <a:moveTo>
                    <a:pt x="0" y="0"/>
                  </a:moveTo>
                  <a:lnTo>
                    <a:pt x="3937" y="0"/>
                  </a:lnTo>
                </a:path>
                <a:path w="4445" h="23494">
                  <a:moveTo>
                    <a:pt x="0" y="23241"/>
                  </a:moveTo>
                  <a:lnTo>
                    <a:pt x="3937" y="23241"/>
                  </a:lnTo>
                </a:path>
              </a:pathLst>
            </a:custGeom>
            <a:ln w="4852">
              <a:solidFill>
                <a:srgbClr val="221F1F"/>
              </a:solidFill>
            </a:ln>
          </p:spPr>
          <p:txBody>
            <a:bodyPr wrap="square" lIns="0" tIns="0" rIns="0" bIns="0" rtlCol="0"/>
            <a:lstStyle/>
            <a:p>
              <a:endParaRPr/>
            </a:p>
          </p:txBody>
        </p:sp>
        <p:sp>
          <p:nvSpPr>
            <p:cNvPr id="179" name="object 179"/>
            <p:cNvSpPr/>
            <p:nvPr/>
          </p:nvSpPr>
          <p:spPr>
            <a:xfrm>
              <a:off x="4401692" y="1963674"/>
              <a:ext cx="4445" cy="0"/>
            </a:xfrm>
            <a:custGeom>
              <a:avLst/>
              <a:gdLst/>
              <a:ahLst/>
              <a:cxnLst/>
              <a:rect l="l" t="t" r="r" b="b"/>
              <a:pathLst>
                <a:path w="4445">
                  <a:moveTo>
                    <a:pt x="0" y="0"/>
                  </a:moveTo>
                  <a:lnTo>
                    <a:pt x="3937" y="0"/>
                  </a:lnTo>
                </a:path>
              </a:pathLst>
            </a:custGeom>
            <a:ln w="4847">
              <a:solidFill>
                <a:srgbClr val="221F1F"/>
              </a:solidFill>
            </a:ln>
          </p:spPr>
          <p:txBody>
            <a:bodyPr wrap="square" lIns="0" tIns="0" rIns="0" bIns="0" rtlCol="0"/>
            <a:lstStyle/>
            <a:p>
              <a:endParaRPr/>
            </a:p>
          </p:txBody>
        </p:sp>
        <p:sp>
          <p:nvSpPr>
            <p:cNvPr id="180" name="object 180"/>
            <p:cNvSpPr/>
            <p:nvPr/>
          </p:nvSpPr>
          <p:spPr>
            <a:xfrm>
              <a:off x="4401692" y="1977644"/>
              <a:ext cx="4445" cy="0"/>
            </a:xfrm>
            <a:custGeom>
              <a:avLst/>
              <a:gdLst/>
              <a:ahLst/>
              <a:cxnLst/>
              <a:rect l="l" t="t" r="r" b="b"/>
              <a:pathLst>
                <a:path w="4445">
                  <a:moveTo>
                    <a:pt x="0" y="0"/>
                  </a:moveTo>
                  <a:lnTo>
                    <a:pt x="3937" y="0"/>
                  </a:lnTo>
                </a:path>
              </a:pathLst>
            </a:custGeom>
            <a:ln w="4850">
              <a:solidFill>
                <a:srgbClr val="221F1F"/>
              </a:solidFill>
            </a:ln>
          </p:spPr>
          <p:txBody>
            <a:bodyPr wrap="square" lIns="0" tIns="0" rIns="0" bIns="0" rtlCol="0"/>
            <a:lstStyle/>
            <a:p>
              <a:endParaRPr/>
            </a:p>
          </p:txBody>
        </p:sp>
        <p:sp>
          <p:nvSpPr>
            <p:cNvPr id="181" name="object 181"/>
            <p:cNvSpPr/>
            <p:nvPr/>
          </p:nvSpPr>
          <p:spPr>
            <a:xfrm>
              <a:off x="4401692" y="1968373"/>
              <a:ext cx="4445" cy="0"/>
            </a:xfrm>
            <a:custGeom>
              <a:avLst/>
              <a:gdLst/>
              <a:ahLst/>
              <a:cxnLst/>
              <a:rect l="l" t="t" r="r" b="b"/>
              <a:pathLst>
                <a:path w="4445">
                  <a:moveTo>
                    <a:pt x="0" y="0"/>
                  </a:moveTo>
                  <a:lnTo>
                    <a:pt x="3937" y="0"/>
                  </a:lnTo>
                </a:path>
              </a:pathLst>
            </a:custGeom>
            <a:ln w="4852">
              <a:solidFill>
                <a:srgbClr val="221F1F"/>
              </a:solidFill>
            </a:ln>
          </p:spPr>
          <p:txBody>
            <a:bodyPr wrap="square" lIns="0" tIns="0" rIns="0" bIns="0" rtlCol="0"/>
            <a:lstStyle/>
            <a:p>
              <a:endParaRPr/>
            </a:p>
          </p:txBody>
        </p:sp>
        <p:sp>
          <p:nvSpPr>
            <p:cNvPr id="182" name="object 182"/>
            <p:cNvSpPr/>
            <p:nvPr/>
          </p:nvSpPr>
          <p:spPr>
            <a:xfrm>
              <a:off x="4401692" y="1973072"/>
              <a:ext cx="4445" cy="0"/>
            </a:xfrm>
            <a:custGeom>
              <a:avLst/>
              <a:gdLst/>
              <a:ahLst/>
              <a:cxnLst/>
              <a:rect l="l" t="t" r="r" b="b"/>
              <a:pathLst>
                <a:path w="4445">
                  <a:moveTo>
                    <a:pt x="0" y="0"/>
                  </a:moveTo>
                  <a:lnTo>
                    <a:pt x="3937" y="0"/>
                  </a:lnTo>
                </a:path>
              </a:pathLst>
            </a:custGeom>
            <a:ln w="4847">
              <a:solidFill>
                <a:srgbClr val="221F1F"/>
              </a:solidFill>
            </a:ln>
          </p:spPr>
          <p:txBody>
            <a:bodyPr wrap="square" lIns="0" tIns="0" rIns="0" bIns="0" rtlCol="0"/>
            <a:lstStyle/>
            <a:p>
              <a:endParaRPr/>
            </a:p>
          </p:txBody>
        </p:sp>
        <p:sp>
          <p:nvSpPr>
            <p:cNvPr id="183" name="object 183"/>
            <p:cNvSpPr/>
            <p:nvPr/>
          </p:nvSpPr>
          <p:spPr>
            <a:xfrm>
              <a:off x="4401692" y="1986915"/>
              <a:ext cx="4445" cy="0"/>
            </a:xfrm>
            <a:custGeom>
              <a:avLst/>
              <a:gdLst/>
              <a:ahLst/>
              <a:cxnLst/>
              <a:rect l="l" t="t" r="r" b="b"/>
              <a:pathLst>
                <a:path w="4445">
                  <a:moveTo>
                    <a:pt x="0" y="0"/>
                  </a:moveTo>
                  <a:lnTo>
                    <a:pt x="3937" y="0"/>
                  </a:lnTo>
                </a:path>
              </a:pathLst>
            </a:custGeom>
            <a:ln w="4852">
              <a:solidFill>
                <a:srgbClr val="221F1F"/>
              </a:solidFill>
            </a:ln>
          </p:spPr>
          <p:txBody>
            <a:bodyPr wrap="square" lIns="0" tIns="0" rIns="0" bIns="0" rtlCol="0"/>
            <a:lstStyle/>
            <a:p>
              <a:endParaRPr/>
            </a:p>
          </p:txBody>
        </p:sp>
        <p:sp>
          <p:nvSpPr>
            <p:cNvPr id="184" name="object 184"/>
            <p:cNvSpPr/>
            <p:nvPr/>
          </p:nvSpPr>
          <p:spPr>
            <a:xfrm>
              <a:off x="4401692" y="1945259"/>
              <a:ext cx="4445" cy="46355"/>
            </a:xfrm>
            <a:custGeom>
              <a:avLst/>
              <a:gdLst/>
              <a:ahLst/>
              <a:cxnLst/>
              <a:rect l="l" t="t" r="r" b="b"/>
              <a:pathLst>
                <a:path w="4445" h="46355">
                  <a:moveTo>
                    <a:pt x="0" y="46355"/>
                  </a:moveTo>
                  <a:lnTo>
                    <a:pt x="3937" y="46355"/>
                  </a:lnTo>
                </a:path>
                <a:path w="4445" h="46355">
                  <a:moveTo>
                    <a:pt x="0" y="0"/>
                  </a:moveTo>
                  <a:lnTo>
                    <a:pt x="3937" y="0"/>
                  </a:lnTo>
                </a:path>
              </a:pathLst>
            </a:custGeom>
            <a:ln w="4847">
              <a:solidFill>
                <a:srgbClr val="221F1F"/>
              </a:solidFill>
            </a:ln>
          </p:spPr>
          <p:txBody>
            <a:bodyPr wrap="square" lIns="0" tIns="0" rIns="0" bIns="0" rtlCol="0"/>
            <a:lstStyle/>
            <a:p>
              <a:endParaRPr/>
            </a:p>
          </p:txBody>
        </p:sp>
        <p:sp>
          <p:nvSpPr>
            <p:cNvPr id="185" name="object 185"/>
            <p:cNvSpPr/>
            <p:nvPr/>
          </p:nvSpPr>
          <p:spPr>
            <a:xfrm>
              <a:off x="4401692" y="1996186"/>
              <a:ext cx="4445" cy="0"/>
            </a:xfrm>
            <a:custGeom>
              <a:avLst/>
              <a:gdLst/>
              <a:ahLst/>
              <a:cxnLst/>
              <a:rect l="l" t="t" r="r" b="b"/>
              <a:pathLst>
                <a:path w="4445">
                  <a:moveTo>
                    <a:pt x="0" y="0"/>
                  </a:moveTo>
                  <a:lnTo>
                    <a:pt x="3937" y="0"/>
                  </a:lnTo>
                </a:path>
              </a:pathLst>
            </a:custGeom>
            <a:ln w="4853">
              <a:solidFill>
                <a:srgbClr val="221F1F"/>
              </a:solidFill>
            </a:ln>
          </p:spPr>
          <p:txBody>
            <a:bodyPr wrap="square" lIns="0" tIns="0" rIns="0" bIns="0" rtlCol="0"/>
            <a:lstStyle/>
            <a:p>
              <a:endParaRPr/>
            </a:p>
          </p:txBody>
        </p:sp>
        <p:sp>
          <p:nvSpPr>
            <p:cNvPr id="186" name="object 186"/>
            <p:cNvSpPr/>
            <p:nvPr/>
          </p:nvSpPr>
          <p:spPr>
            <a:xfrm>
              <a:off x="4397501" y="1949831"/>
              <a:ext cx="8255" cy="60325"/>
            </a:xfrm>
            <a:custGeom>
              <a:avLst/>
              <a:gdLst/>
              <a:ahLst/>
              <a:cxnLst/>
              <a:rect l="l" t="t" r="r" b="b"/>
              <a:pathLst>
                <a:path w="8254" h="60325">
                  <a:moveTo>
                    <a:pt x="4190" y="50926"/>
                  </a:moveTo>
                  <a:lnTo>
                    <a:pt x="8127" y="50926"/>
                  </a:lnTo>
                </a:path>
                <a:path w="8254" h="60325">
                  <a:moveTo>
                    <a:pt x="4190" y="55625"/>
                  </a:moveTo>
                  <a:lnTo>
                    <a:pt x="8127" y="55625"/>
                  </a:lnTo>
                </a:path>
                <a:path w="8254" h="60325">
                  <a:moveTo>
                    <a:pt x="4190" y="60197"/>
                  </a:moveTo>
                  <a:lnTo>
                    <a:pt x="8127" y="60197"/>
                  </a:lnTo>
                </a:path>
                <a:path w="8254" h="60325">
                  <a:moveTo>
                    <a:pt x="0" y="0"/>
                  </a:moveTo>
                  <a:lnTo>
                    <a:pt x="4063" y="0"/>
                  </a:lnTo>
                </a:path>
              </a:pathLst>
            </a:custGeom>
            <a:ln w="4852">
              <a:solidFill>
                <a:srgbClr val="221F1F"/>
              </a:solidFill>
            </a:ln>
          </p:spPr>
          <p:txBody>
            <a:bodyPr wrap="square" lIns="0" tIns="0" rIns="0" bIns="0" rtlCol="0"/>
            <a:lstStyle/>
            <a:p>
              <a:endParaRPr/>
            </a:p>
          </p:txBody>
        </p:sp>
        <p:sp>
          <p:nvSpPr>
            <p:cNvPr id="187" name="object 187"/>
            <p:cNvSpPr/>
            <p:nvPr/>
          </p:nvSpPr>
          <p:spPr>
            <a:xfrm>
              <a:off x="4397501" y="1954530"/>
              <a:ext cx="4445" cy="0"/>
            </a:xfrm>
            <a:custGeom>
              <a:avLst/>
              <a:gdLst/>
              <a:ahLst/>
              <a:cxnLst/>
              <a:rect l="l" t="t" r="r" b="b"/>
              <a:pathLst>
                <a:path w="4445">
                  <a:moveTo>
                    <a:pt x="0" y="0"/>
                  </a:moveTo>
                  <a:lnTo>
                    <a:pt x="4063" y="0"/>
                  </a:lnTo>
                </a:path>
              </a:pathLst>
            </a:custGeom>
            <a:ln w="4847">
              <a:solidFill>
                <a:srgbClr val="221F1F"/>
              </a:solidFill>
            </a:ln>
          </p:spPr>
          <p:txBody>
            <a:bodyPr wrap="square" lIns="0" tIns="0" rIns="0" bIns="0" rtlCol="0"/>
            <a:lstStyle/>
            <a:p>
              <a:endParaRPr/>
            </a:p>
          </p:txBody>
        </p:sp>
        <p:sp>
          <p:nvSpPr>
            <p:cNvPr id="188" name="object 188"/>
            <p:cNvSpPr/>
            <p:nvPr/>
          </p:nvSpPr>
          <p:spPr>
            <a:xfrm>
              <a:off x="4397501" y="1959102"/>
              <a:ext cx="4445" cy="23495"/>
            </a:xfrm>
            <a:custGeom>
              <a:avLst/>
              <a:gdLst/>
              <a:ahLst/>
              <a:cxnLst/>
              <a:rect l="l" t="t" r="r" b="b"/>
              <a:pathLst>
                <a:path w="4445" h="23494">
                  <a:moveTo>
                    <a:pt x="0" y="0"/>
                  </a:moveTo>
                  <a:lnTo>
                    <a:pt x="4063" y="0"/>
                  </a:lnTo>
                </a:path>
                <a:path w="4445" h="23494">
                  <a:moveTo>
                    <a:pt x="0" y="23241"/>
                  </a:moveTo>
                  <a:lnTo>
                    <a:pt x="4063" y="23241"/>
                  </a:lnTo>
                </a:path>
              </a:pathLst>
            </a:custGeom>
            <a:ln w="4852">
              <a:solidFill>
                <a:srgbClr val="221F1F"/>
              </a:solidFill>
            </a:ln>
          </p:spPr>
          <p:txBody>
            <a:bodyPr wrap="square" lIns="0" tIns="0" rIns="0" bIns="0" rtlCol="0"/>
            <a:lstStyle/>
            <a:p>
              <a:endParaRPr/>
            </a:p>
          </p:txBody>
        </p:sp>
        <p:sp>
          <p:nvSpPr>
            <p:cNvPr id="189" name="object 189"/>
            <p:cNvSpPr/>
            <p:nvPr/>
          </p:nvSpPr>
          <p:spPr>
            <a:xfrm>
              <a:off x="4397501" y="1963674"/>
              <a:ext cx="4445" cy="0"/>
            </a:xfrm>
            <a:custGeom>
              <a:avLst/>
              <a:gdLst/>
              <a:ahLst/>
              <a:cxnLst/>
              <a:rect l="l" t="t" r="r" b="b"/>
              <a:pathLst>
                <a:path w="4445">
                  <a:moveTo>
                    <a:pt x="0" y="0"/>
                  </a:moveTo>
                  <a:lnTo>
                    <a:pt x="4063" y="0"/>
                  </a:lnTo>
                </a:path>
              </a:pathLst>
            </a:custGeom>
            <a:ln w="4847">
              <a:solidFill>
                <a:srgbClr val="221F1F"/>
              </a:solidFill>
            </a:ln>
          </p:spPr>
          <p:txBody>
            <a:bodyPr wrap="square" lIns="0" tIns="0" rIns="0" bIns="0" rtlCol="0"/>
            <a:lstStyle/>
            <a:p>
              <a:endParaRPr/>
            </a:p>
          </p:txBody>
        </p:sp>
        <p:sp>
          <p:nvSpPr>
            <p:cNvPr id="190" name="object 190"/>
            <p:cNvSpPr/>
            <p:nvPr/>
          </p:nvSpPr>
          <p:spPr>
            <a:xfrm>
              <a:off x="4397501" y="1977644"/>
              <a:ext cx="4445" cy="0"/>
            </a:xfrm>
            <a:custGeom>
              <a:avLst/>
              <a:gdLst/>
              <a:ahLst/>
              <a:cxnLst/>
              <a:rect l="l" t="t" r="r" b="b"/>
              <a:pathLst>
                <a:path w="4445">
                  <a:moveTo>
                    <a:pt x="0" y="0"/>
                  </a:moveTo>
                  <a:lnTo>
                    <a:pt x="4063" y="0"/>
                  </a:lnTo>
                </a:path>
              </a:pathLst>
            </a:custGeom>
            <a:ln w="4850">
              <a:solidFill>
                <a:srgbClr val="221F1F"/>
              </a:solidFill>
            </a:ln>
          </p:spPr>
          <p:txBody>
            <a:bodyPr wrap="square" lIns="0" tIns="0" rIns="0" bIns="0" rtlCol="0"/>
            <a:lstStyle/>
            <a:p>
              <a:endParaRPr/>
            </a:p>
          </p:txBody>
        </p:sp>
        <p:sp>
          <p:nvSpPr>
            <p:cNvPr id="191" name="object 191"/>
            <p:cNvSpPr/>
            <p:nvPr/>
          </p:nvSpPr>
          <p:spPr>
            <a:xfrm>
              <a:off x="4397501" y="1968373"/>
              <a:ext cx="4445" cy="0"/>
            </a:xfrm>
            <a:custGeom>
              <a:avLst/>
              <a:gdLst/>
              <a:ahLst/>
              <a:cxnLst/>
              <a:rect l="l" t="t" r="r" b="b"/>
              <a:pathLst>
                <a:path w="4445">
                  <a:moveTo>
                    <a:pt x="0" y="0"/>
                  </a:moveTo>
                  <a:lnTo>
                    <a:pt x="4063" y="0"/>
                  </a:lnTo>
                </a:path>
              </a:pathLst>
            </a:custGeom>
            <a:ln w="4852">
              <a:solidFill>
                <a:srgbClr val="221F1F"/>
              </a:solidFill>
            </a:ln>
          </p:spPr>
          <p:txBody>
            <a:bodyPr wrap="square" lIns="0" tIns="0" rIns="0" bIns="0" rtlCol="0"/>
            <a:lstStyle/>
            <a:p>
              <a:endParaRPr/>
            </a:p>
          </p:txBody>
        </p:sp>
        <p:sp>
          <p:nvSpPr>
            <p:cNvPr id="192" name="object 192"/>
            <p:cNvSpPr/>
            <p:nvPr/>
          </p:nvSpPr>
          <p:spPr>
            <a:xfrm>
              <a:off x="4397501" y="1973072"/>
              <a:ext cx="4445" cy="0"/>
            </a:xfrm>
            <a:custGeom>
              <a:avLst/>
              <a:gdLst/>
              <a:ahLst/>
              <a:cxnLst/>
              <a:rect l="l" t="t" r="r" b="b"/>
              <a:pathLst>
                <a:path w="4445">
                  <a:moveTo>
                    <a:pt x="0" y="0"/>
                  </a:moveTo>
                  <a:lnTo>
                    <a:pt x="4063" y="0"/>
                  </a:lnTo>
                </a:path>
              </a:pathLst>
            </a:custGeom>
            <a:ln w="4847">
              <a:solidFill>
                <a:srgbClr val="221F1F"/>
              </a:solidFill>
            </a:ln>
          </p:spPr>
          <p:txBody>
            <a:bodyPr wrap="square" lIns="0" tIns="0" rIns="0" bIns="0" rtlCol="0"/>
            <a:lstStyle/>
            <a:p>
              <a:endParaRPr/>
            </a:p>
          </p:txBody>
        </p:sp>
        <p:sp>
          <p:nvSpPr>
            <p:cNvPr id="193" name="object 193"/>
            <p:cNvSpPr/>
            <p:nvPr/>
          </p:nvSpPr>
          <p:spPr>
            <a:xfrm>
              <a:off x="4397501" y="1986915"/>
              <a:ext cx="4445" cy="0"/>
            </a:xfrm>
            <a:custGeom>
              <a:avLst/>
              <a:gdLst/>
              <a:ahLst/>
              <a:cxnLst/>
              <a:rect l="l" t="t" r="r" b="b"/>
              <a:pathLst>
                <a:path w="4445">
                  <a:moveTo>
                    <a:pt x="0" y="0"/>
                  </a:moveTo>
                  <a:lnTo>
                    <a:pt x="4063" y="0"/>
                  </a:lnTo>
                </a:path>
              </a:pathLst>
            </a:custGeom>
            <a:ln w="4852">
              <a:solidFill>
                <a:srgbClr val="221F1F"/>
              </a:solidFill>
            </a:ln>
          </p:spPr>
          <p:txBody>
            <a:bodyPr wrap="square" lIns="0" tIns="0" rIns="0" bIns="0" rtlCol="0"/>
            <a:lstStyle/>
            <a:p>
              <a:endParaRPr/>
            </a:p>
          </p:txBody>
        </p:sp>
        <p:sp>
          <p:nvSpPr>
            <p:cNvPr id="194" name="object 194"/>
            <p:cNvSpPr/>
            <p:nvPr/>
          </p:nvSpPr>
          <p:spPr>
            <a:xfrm>
              <a:off x="4397501" y="1945259"/>
              <a:ext cx="4445" cy="46355"/>
            </a:xfrm>
            <a:custGeom>
              <a:avLst/>
              <a:gdLst/>
              <a:ahLst/>
              <a:cxnLst/>
              <a:rect l="l" t="t" r="r" b="b"/>
              <a:pathLst>
                <a:path w="4445" h="46355">
                  <a:moveTo>
                    <a:pt x="0" y="46355"/>
                  </a:moveTo>
                  <a:lnTo>
                    <a:pt x="4063" y="46355"/>
                  </a:lnTo>
                </a:path>
                <a:path w="4445" h="46355">
                  <a:moveTo>
                    <a:pt x="0" y="0"/>
                  </a:moveTo>
                  <a:lnTo>
                    <a:pt x="4063" y="0"/>
                  </a:lnTo>
                </a:path>
              </a:pathLst>
            </a:custGeom>
            <a:ln w="4847">
              <a:solidFill>
                <a:srgbClr val="221F1F"/>
              </a:solidFill>
            </a:ln>
          </p:spPr>
          <p:txBody>
            <a:bodyPr wrap="square" lIns="0" tIns="0" rIns="0" bIns="0" rtlCol="0"/>
            <a:lstStyle/>
            <a:p>
              <a:endParaRPr/>
            </a:p>
          </p:txBody>
        </p:sp>
        <p:sp>
          <p:nvSpPr>
            <p:cNvPr id="195" name="object 195"/>
            <p:cNvSpPr/>
            <p:nvPr/>
          </p:nvSpPr>
          <p:spPr>
            <a:xfrm>
              <a:off x="4372482" y="2005457"/>
              <a:ext cx="4445" cy="5080"/>
            </a:xfrm>
            <a:custGeom>
              <a:avLst/>
              <a:gdLst/>
              <a:ahLst/>
              <a:cxnLst/>
              <a:rect l="l" t="t" r="r" b="b"/>
              <a:pathLst>
                <a:path w="4445" h="5080">
                  <a:moveTo>
                    <a:pt x="0" y="0"/>
                  </a:moveTo>
                  <a:lnTo>
                    <a:pt x="3937" y="0"/>
                  </a:lnTo>
                </a:path>
                <a:path w="4445" h="5080">
                  <a:moveTo>
                    <a:pt x="0" y="4571"/>
                  </a:moveTo>
                  <a:lnTo>
                    <a:pt x="3937" y="4571"/>
                  </a:lnTo>
                </a:path>
              </a:pathLst>
            </a:custGeom>
            <a:ln w="4852">
              <a:solidFill>
                <a:srgbClr val="221F1F"/>
              </a:solidFill>
            </a:ln>
          </p:spPr>
          <p:txBody>
            <a:bodyPr wrap="square" lIns="0" tIns="0" rIns="0" bIns="0" rtlCol="0"/>
            <a:lstStyle/>
            <a:p>
              <a:endParaRPr/>
            </a:p>
          </p:txBody>
        </p:sp>
        <p:sp>
          <p:nvSpPr>
            <p:cNvPr id="196" name="object 196"/>
            <p:cNvSpPr/>
            <p:nvPr/>
          </p:nvSpPr>
          <p:spPr>
            <a:xfrm>
              <a:off x="4397501" y="1996186"/>
              <a:ext cx="4445" cy="0"/>
            </a:xfrm>
            <a:custGeom>
              <a:avLst/>
              <a:gdLst/>
              <a:ahLst/>
              <a:cxnLst/>
              <a:rect l="l" t="t" r="r" b="b"/>
              <a:pathLst>
                <a:path w="4445">
                  <a:moveTo>
                    <a:pt x="0" y="0"/>
                  </a:moveTo>
                  <a:lnTo>
                    <a:pt x="4063" y="0"/>
                  </a:lnTo>
                </a:path>
              </a:pathLst>
            </a:custGeom>
            <a:ln w="4853">
              <a:solidFill>
                <a:srgbClr val="221F1F"/>
              </a:solidFill>
            </a:ln>
          </p:spPr>
          <p:txBody>
            <a:bodyPr wrap="square" lIns="0" tIns="0" rIns="0" bIns="0" rtlCol="0"/>
            <a:lstStyle/>
            <a:p>
              <a:endParaRPr/>
            </a:p>
          </p:txBody>
        </p:sp>
        <p:sp>
          <p:nvSpPr>
            <p:cNvPr id="197" name="object 197"/>
            <p:cNvSpPr/>
            <p:nvPr/>
          </p:nvSpPr>
          <p:spPr>
            <a:xfrm>
              <a:off x="4334890" y="2000758"/>
              <a:ext cx="66675" cy="9525"/>
            </a:xfrm>
            <a:custGeom>
              <a:avLst/>
              <a:gdLst/>
              <a:ahLst/>
              <a:cxnLst/>
              <a:rect l="l" t="t" r="r" b="b"/>
              <a:pathLst>
                <a:path w="66675" h="9525">
                  <a:moveTo>
                    <a:pt x="62611" y="0"/>
                  </a:moveTo>
                  <a:lnTo>
                    <a:pt x="66675" y="0"/>
                  </a:lnTo>
                </a:path>
                <a:path w="66675" h="9525">
                  <a:moveTo>
                    <a:pt x="41783" y="4699"/>
                  </a:moveTo>
                  <a:lnTo>
                    <a:pt x="45720" y="4699"/>
                  </a:lnTo>
                </a:path>
                <a:path w="66675" h="9525">
                  <a:moveTo>
                    <a:pt x="45974" y="4699"/>
                  </a:moveTo>
                  <a:lnTo>
                    <a:pt x="49911" y="4699"/>
                  </a:lnTo>
                </a:path>
                <a:path w="66675" h="9525">
                  <a:moveTo>
                    <a:pt x="50037" y="4699"/>
                  </a:moveTo>
                  <a:lnTo>
                    <a:pt x="54101" y="4699"/>
                  </a:lnTo>
                </a:path>
                <a:path w="66675" h="9525">
                  <a:moveTo>
                    <a:pt x="54229" y="4699"/>
                  </a:moveTo>
                  <a:lnTo>
                    <a:pt x="58293" y="4699"/>
                  </a:lnTo>
                </a:path>
                <a:path w="66675" h="9525">
                  <a:moveTo>
                    <a:pt x="58420" y="4699"/>
                  </a:moveTo>
                  <a:lnTo>
                    <a:pt x="62484" y="4699"/>
                  </a:lnTo>
                </a:path>
                <a:path w="66675" h="9525">
                  <a:moveTo>
                    <a:pt x="62611" y="4699"/>
                  </a:moveTo>
                  <a:lnTo>
                    <a:pt x="66675" y="4699"/>
                  </a:lnTo>
                </a:path>
                <a:path w="66675" h="9525">
                  <a:moveTo>
                    <a:pt x="41783" y="9270"/>
                  </a:moveTo>
                  <a:lnTo>
                    <a:pt x="45720" y="9270"/>
                  </a:lnTo>
                </a:path>
                <a:path w="66675" h="9525">
                  <a:moveTo>
                    <a:pt x="45974" y="9270"/>
                  </a:moveTo>
                  <a:lnTo>
                    <a:pt x="49911" y="9270"/>
                  </a:lnTo>
                </a:path>
                <a:path w="66675" h="9525">
                  <a:moveTo>
                    <a:pt x="50037" y="9270"/>
                  </a:moveTo>
                  <a:lnTo>
                    <a:pt x="54101" y="9270"/>
                  </a:lnTo>
                </a:path>
                <a:path w="66675" h="9525">
                  <a:moveTo>
                    <a:pt x="54229" y="9270"/>
                  </a:moveTo>
                  <a:lnTo>
                    <a:pt x="58293" y="9270"/>
                  </a:lnTo>
                </a:path>
                <a:path w="66675" h="9525">
                  <a:moveTo>
                    <a:pt x="58420" y="9270"/>
                  </a:moveTo>
                  <a:lnTo>
                    <a:pt x="62484" y="9270"/>
                  </a:lnTo>
                </a:path>
                <a:path w="66675" h="9525">
                  <a:moveTo>
                    <a:pt x="62611" y="9270"/>
                  </a:moveTo>
                  <a:lnTo>
                    <a:pt x="66675" y="9270"/>
                  </a:lnTo>
                </a:path>
                <a:path w="66675" h="9525">
                  <a:moveTo>
                    <a:pt x="0" y="4699"/>
                  </a:moveTo>
                  <a:lnTo>
                    <a:pt x="3937" y="4699"/>
                  </a:lnTo>
                </a:path>
                <a:path w="66675" h="9525">
                  <a:moveTo>
                    <a:pt x="0" y="9270"/>
                  </a:moveTo>
                  <a:lnTo>
                    <a:pt x="3937" y="9270"/>
                  </a:lnTo>
                </a:path>
                <a:path w="66675" h="9525">
                  <a:moveTo>
                    <a:pt x="4191" y="4699"/>
                  </a:moveTo>
                  <a:lnTo>
                    <a:pt x="8128" y="4699"/>
                  </a:lnTo>
                </a:path>
                <a:path w="66675" h="9525">
                  <a:moveTo>
                    <a:pt x="4191" y="9270"/>
                  </a:moveTo>
                  <a:lnTo>
                    <a:pt x="8128" y="9270"/>
                  </a:lnTo>
                </a:path>
                <a:path w="66675" h="9525">
                  <a:moveTo>
                    <a:pt x="8382" y="4699"/>
                  </a:moveTo>
                  <a:lnTo>
                    <a:pt x="12319" y="4699"/>
                  </a:lnTo>
                </a:path>
                <a:path w="66675" h="9525">
                  <a:moveTo>
                    <a:pt x="12446" y="4699"/>
                  </a:moveTo>
                  <a:lnTo>
                    <a:pt x="16510" y="4699"/>
                  </a:lnTo>
                </a:path>
                <a:path w="66675" h="9525">
                  <a:moveTo>
                    <a:pt x="16637" y="4699"/>
                  </a:moveTo>
                  <a:lnTo>
                    <a:pt x="20700" y="4699"/>
                  </a:lnTo>
                </a:path>
                <a:path w="66675" h="9525">
                  <a:moveTo>
                    <a:pt x="20828" y="4699"/>
                  </a:moveTo>
                  <a:lnTo>
                    <a:pt x="24892" y="4699"/>
                  </a:lnTo>
                </a:path>
                <a:path w="66675" h="9525">
                  <a:moveTo>
                    <a:pt x="25019" y="4699"/>
                  </a:moveTo>
                  <a:lnTo>
                    <a:pt x="29083" y="4699"/>
                  </a:lnTo>
                </a:path>
                <a:path w="66675" h="9525">
                  <a:moveTo>
                    <a:pt x="29210" y="4699"/>
                  </a:moveTo>
                  <a:lnTo>
                    <a:pt x="33274" y="4699"/>
                  </a:lnTo>
                </a:path>
                <a:path w="66675" h="9525">
                  <a:moveTo>
                    <a:pt x="8382" y="9270"/>
                  </a:moveTo>
                  <a:lnTo>
                    <a:pt x="12319" y="9270"/>
                  </a:lnTo>
                </a:path>
                <a:path w="66675" h="9525">
                  <a:moveTo>
                    <a:pt x="12446" y="9270"/>
                  </a:moveTo>
                  <a:lnTo>
                    <a:pt x="16510" y="9270"/>
                  </a:lnTo>
                </a:path>
                <a:path w="66675" h="9525">
                  <a:moveTo>
                    <a:pt x="16637" y="9270"/>
                  </a:moveTo>
                  <a:lnTo>
                    <a:pt x="20700" y="9270"/>
                  </a:lnTo>
                </a:path>
                <a:path w="66675" h="9525">
                  <a:moveTo>
                    <a:pt x="20828" y="9270"/>
                  </a:moveTo>
                  <a:lnTo>
                    <a:pt x="24892" y="9270"/>
                  </a:lnTo>
                </a:path>
                <a:path w="66675" h="9525">
                  <a:moveTo>
                    <a:pt x="25019" y="9270"/>
                  </a:moveTo>
                  <a:lnTo>
                    <a:pt x="29083" y="9270"/>
                  </a:lnTo>
                </a:path>
                <a:path w="66675" h="9525">
                  <a:moveTo>
                    <a:pt x="29210" y="9270"/>
                  </a:moveTo>
                  <a:lnTo>
                    <a:pt x="33274" y="9270"/>
                  </a:lnTo>
                </a:path>
                <a:path w="66675" h="9525">
                  <a:moveTo>
                    <a:pt x="33400" y="4699"/>
                  </a:moveTo>
                  <a:lnTo>
                    <a:pt x="37337" y="4699"/>
                  </a:lnTo>
                </a:path>
                <a:path w="66675" h="9525">
                  <a:moveTo>
                    <a:pt x="33400" y="9270"/>
                  </a:moveTo>
                  <a:lnTo>
                    <a:pt x="37337" y="9270"/>
                  </a:lnTo>
                </a:path>
              </a:pathLst>
            </a:custGeom>
            <a:ln w="4852">
              <a:solidFill>
                <a:srgbClr val="221F1F"/>
              </a:solidFill>
            </a:ln>
          </p:spPr>
          <p:txBody>
            <a:bodyPr wrap="square" lIns="0" tIns="0" rIns="0" bIns="0" rtlCol="0"/>
            <a:lstStyle/>
            <a:p>
              <a:endParaRPr/>
            </a:p>
          </p:txBody>
        </p:sp>
      </p:grpSp>
      <p:sp>
        <p:nvSpPr>
          <p:cNvPr id="198" name="object 198"/>
          <p:cNvSpPr txBox="1"/>
          <p:nvPr/>
        </p:nvSpPr>
        <p:spPr>
          <a:xfrm>
            <a:off x="2833497" y="1900555"/>
            <a:ext cx="535940" cy="178435"/>
          </a:xfrm>
          <a:prstGeom prst="rect">
            <a:avLst/>
          </a:prstGeom>
        </p:spPr>
        <p:txBody>
          <a:bodyPr vert="horz" wrap="square" lIns="0" tIns="12700" rIns="0" bIns="0" rtlCol="0">
            <a:spAutoFit/>
          </a:bodyPr>
          <a:lstStyle/>
          <a:p>
            <a:pPr marL="12700" marR="5080" indent="45720">
              <a:lnSpc>
                <a:spcPct val="100000"/>
              </a:lnSpc>
              <a:spcBef>
                <a:spcPts val="100"/>
              </a:spcBef>
            </a:pPr>
            <a:r>
              <a:rPr sz="500" b="1" spc="-10" dirty="0">
                <a:solidFill>
                  <a:srgbClr val="221F1F"/>
                </a:solidFill>
                <a:latin typeface="Montserrat"/>
                <a:cs typeface="Montserrat"/>
              </a:rPr>
              <a:t>BLUETOOTH</a:t>
            </a:r>
            <a:r>
              <a:rPr sz="500" b="1" spc="500" dirty="0">
                <a:solidFill>
                  <a:srgbClr val="221F1F"/>
                </a:solidFill>
                <a:latin typeface="Montserrat"/>
                <a:cs typeface="Montserrat"/>
              </a:rPr>
              <a:t> </a:t>
            </a:r>
            <a:r>
              <a:rPr sz="500" b="1" spc="-10" dirty="0">
                <a:solidFill>
                  <a:srgbClr val="221F1F"/>
                </a:solidFill>
                <a:latin typeface="Montserrat"/>
                <a:cs typeface="Montserrat"/>
              </a:rPr>
              <a:t>PAIRING</a:t>
            </a:r>
            <a:r>
              <a:rPr sz="500" b="1" spc="25" dirty="0">
                <a:solidFill>
                  <a:srgbClr val="221F1F"/>
                </a:solidFill>
                <a:latin typeface="Montserrat"/>
                <a:cs typeface="Montserrat"/>
              </a:rPr>
              <a:t> </a:t>
            </a:r>
            <a:r>
              <a:rPr sz="500" b="1" spc="-20" dirty="0">
                <a:solidFill>
                  <a:srgbClr val="221F1F"/>
                </a:solidFill>
                <a:latin typeface="Montserrat"/>
                <a:cs typeface="Montserrat"/>
              </a:rPr>
              <a:t>MODE</a:t>
            </a:r>
            <a:endParaRPr sz="500">
              <a:latin typeface="Montserrat"/>
              <a:cs typeface="Montserrat"/>
            </a:endParaRPr>
          </a:p>
        </p:txBody>
      </p:sp>
      <p:sp>
        <p:nvSpPr>
          <p:cNvPr id="199" name="object 199"/>
          <p:cNvSpPr txBox="1"/>
          <p:nvPr/>
        </p:nvSpPr>
        <p:spPr>
          <a:xfrm>
            <a:off x="2724150" y="2090420"/>
            <a:ext cx="2254885" cy="1479550"/>
          </a:xfrm>
          <a:prstGeom prst="rect">
            <a:avLst/>
          </a:prstGeom>
        </p:spPr>
        <p:txBody>
          <a:bodyPr vert="horz" wrap="square" lIns="0" tIns="12700" rIns="0" bIns="0" rtlCol="0">
            <a:spAutoFit/>
          </a:bodyPr>
          <a:lstStyle/>
          <a:p>
            <a:pPr marL="960119" marR="1000125" algn="ctr">
              <a:lnSpc>
                <a:spcPct val="100000"/>
              </a:lnSpc>
              <a:spcBef>
                <a:spcPts val="100"/>
              </a:spcBef>
            </a:pPr>
            <a:r>
              <a:rPr sz="600" spc="-10" dirty="0">
                <a:latin typeface="Montserrat"/>
                <a:cs typeface="Montserrat"/>
              </a:rPr>
              <a:t>Presión</a:t>
            </a:r>
            <a:r>
              <a:rPr sz="600" spc="500" dirty="0">
                <a:latin typeface="Montserrat"/>
                <a:cs typeface="Montserrat"/>
              </a:rPr>
              <a:t> </a:t>
            </a:r>
            <a:r>
              <a:rPr sz="600" spc="-10" dirty="0">
                <a:latin typeface="Montserrat"/>
                <a:cs typeface="Montserrat"/>
              </a:rPr>
              <a:t>Botón</a:t>
            </a:r>
            <a:r>
              <a:rPr sz="600" spc="500" dirty="0">
                <a:latin typeface="Montserrat"/>
                <a:cs typeface="Montserrat"/>
              </a:rPr>
              <a:t> </a:t>
            </a:r>
            <a:r>
              <a:rPr sz="600" spc="-20" dirty="0">
                <a:latin typeface="Montserrat"/>
                <a:cs typeface="Montserrat"/>
              </a:rPr>
              <a:t>MODE</a:t>
            </a:r>
            <a:endParaRPr sz="600">
              <a:latin typeface="Montserrat"/>
              <a:cs typeface="Montserrat"/>
            </a:endParaRPr>
          </a:p>
          <a:p>
            <a:pPr>
              <a:lnSpc>
                <a:spcPct val="100000"/>
              </a:lnSpc>
              <a:spcBef>
                <a:spcPts val="20"/>
              </a:spcBef>
            </a:pPr>
            <a:endParaRPr sz="700">
              <a:latin typeface="Montserrat"/>
              <a:cs typeface="Montserrat"/>
            </a:endParaRPr>
          </a:p>
          <a:p>
            <a:pPr marL="12700">
              <a:lnSpc>
                <a:spcPct val="100000"/>
              </a:lnSpc>
              <a:spcBef>
                <a:spcPts val="5"/>
              </a:spcBef>
            </a:pPr>
            <a:r>
              <a:rPr sz="800" b="1" spc="-20" dirty="0">
                <a:latin typeface="Montserrat"/>
                <a:cs typeface="Montserrat"/>
              </a:rPr>
              <a:t>NOTA:</a:t>
            </a:r>
            <a:endParaRPr sz="800">
              <a:latin typeface="Montserrat"/>
              <a:cs typeface="Montserrat"/>
            </a:endParaRPr>
          </a:p>
          <a:p>
            <a:pPr marL="12700" algn="just">
              <a:lnSpc>
                <a:spcPct val="100000"/>
              </a:lnSpc>
              <a:spcBef>
                <a:spcPts val="495"/>
              </a:spcBef>
            </a:pPr>
            <a:r>
              <a:rPr sz="700" dirty="0">
                <a:latin typeface="Montserrat"/>
                <a:cs typeface="Montserrat"/>
              </a:rPr>
              <a:t>Algunos</a:t>
            </a:r>
            <a:r>
              <a:rPr sz="700" spc="305" dirty="0">
                <a:latin typeface="Montserrat"/>
                <a:cs typeface="Montserrat"/>
              </a:rPr>
              <a:t> </a:t>
            </a:r>
            <a:r>
              <a:rPr sz="700" dirty="0">
                <a:latin typeface="Montserrat"/>
                <a:cs typeface="Montserrat"/>
              </a:rPr>
              <a:t>cambios</a:t>
            </a:r>
            <a:r>
              <a:rPr sz="700" spc="305" dirty="0">
                <a:latin typeface="Montserrat"/>
                <a:cs typeface="Montserrat"/>
              </a:rPr>
              <a:t> </a:t>
            </a:r>
            <a:r>
              <a:rPr sz="700" dirty="0">
                <a:latin typeface="Montserrat"/>
                <a:cs typeface="Montserrat"/>
              </a:rPr>
              <a:t>de</a:t>
            </a:r>
            <a:r>
              <a:rPr sz="700" spc="315" dirty="0">
                <a:latin typeface="Montserrat"/>
                <a:cs typeface="Montserrat"/>
              </a:rPr>
              <a:t> </a:t>
            </a:r>
            <a:r>
              <a:rPr sz="700" dirty="0">
                <a:latin typeface="Montserrat"/>
                <a:cs typeface="Montserrat"/>
              </a:rPr>
              <a:t>modo</a:t>
            </a:r>
            <a:r>
              <a:rPr sz="700" spc="310" dirty="0">
                <a:latin typeface="Montserrat"/>
                <a:cs typeface="Montserrat"/>
              </a:rPr>
              <a:t> </a:t>
            </a:r>
            <a:r>
              <a:rPr sz="700" dirty="0">
                <a:latin typeface="Montserrat"/>
                <a:cs typeface="Montserrat"/>
              </a:rPr>
              <a:t>solo</a:t>
            </a:r>
            <a:r>
              <a:rPr sz="700" spc="310" dirty="0">
                <a:latin typeface="Montserrat"/>
                <a:cs typeface="Montserrat"/>
              </a:rPr>
              <a:t> </a:t>
            </a:r>
            <a:r>
              <a:rPr sz="700" dirty="0">
                <a:latin typeface="Montserrat"/>
                <a:cs typeface="Montserrat"/>
              </a:rPr>
              <a:t>son</a:t>
            </a:r>
            <a:r>
              <a:rPr sz="700" spc="310" dirty="0">
                <a:latin typeface="Montserrat"/>
                <a:cs typeface="Montserrat"/>
              </a:rPr>
              <a:t> </a:t>
            </a:r>
            <a:r>
              <a:rPr sz="700" spc="-10" dirty="0">
                <a:latin typeface="Montserrat"/>
                <a:cs typeface="Montserrat"/>
              </a:rPr>
              <a:t>posibles</a:t>
            </a:r>
            <a:endParaRPr sz="700">
              <a:latin typeface="Montserrat"/>
              <a:cs typeface="Montserrat"/>
            </a:endParaRPr>
          </a:p>
          <a:p>
            <a:pPr marL="12700" algn="just">
              <a:lnSpc>
                <a:spcPct val="100000"/>
              </a:lnSpc>
            </a:pPr>
            <a:r>
              <a:rPr sz="700" dirty="0">
                <a:latin typeface="Montserrat"/>
                <a:cs typeface="Montserrat"/>
              </a:rPr>
              <a:t>cuando</a:t>
            </a:r>
            <a:r>
              <a:rPr sz="700" spc="1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Vehículo esta</a:t>
            </a:r>
            <a:r>
              <a:rPr sz="700" spc="-5" dirty="0">
                <a:latin typeface="Montserrat"/>
                <a:cs typeface="Montserrat"/>
              </a:rPr>
              <a:t> </a:t>
            </a:r>
            <a:r>
              <a:rPr sz="700" spc="-10" dirty="0">
                <a:latin typeface="Montserrat"/>
                <a:cs typeface="Montserrat"/>
              </a:rPr>
              <a:t>detenido.</a:t>
            </a:r>
            <a:endParaRPr sz="700">
              <a:latin typeface="Montserrat"/>
              <a:cs typeface="Montserrat"/>
            </a:endParaRPr>
          </a:p>
          <a:p>
            <a:pPr marL="12700">
              <a:lnSpc>
                <a:spcPct val="100000"/>
              </a:lnSpc>
              <a:spcBef>
                <a:spcPts val="505"/>
              </a:spcBef>
            </a:pPr>
            <a:r>
              <a:rPr sz="750" b="1" dirty="0">
                <a:latin typeface="Montserrat"/>
                <a:cs typeface="Montserrat"/>
              </a:rPr>
              <a:t>AJUSTES</a:t>
            </a:r>
            <a:r>
              <a:rPr sz="750" b="1" spc="-70" dirty="0">
                <a:latin typeface="Montserrat"/>
                <a:cs typeface="Montserrat"/>
              </a:rPr>
              <a:t> </a:t>
            </a:r>
            <a:r>
              <a:rPr sz="750" b="1" dirty="0">
                <a:latin typeface="Montserrat"/>
                <a:cs typeface="Montserrat"/>
              </a:rPr>
              <a:t>DEL</a:t>
            </a:r>
            <a:r>
              <a:rPr sz="750" b="1" spc="-15" dirty="0">
                <a:latin typeface="Montserrat"/>
                <a:cs typeface="Montserrat"/>
              </a:rPr>
              <a:t> </a:t>
            </a:r>
            <a:r>
              <a:rPr sz="750" b="1" dirty="0">
                <a:latin typeface="Montserrat"/>
                <a:cs typeface="Montserrat"/>
              </a:rPr>
              <a:t>TABLERO</a:t>
            </a:r>
            <a:r>
              <a:rPr sz="750" b="1" spc="-35" dirty="0">
                <a:latin typeface="Montserrat"/>
                <a:cs typeface="Montserrat"/>
              </a:rPr>
              <a:t> </a:t>
            </a:r>
            <a:r>
              <a:rPr sz="750" b="1" dirty="0">
                <a:latin typeface="Montserrat"/>
                <a:cs typeface="Montserrat"/>
              </a:rPr>
              <a:t>DE </a:t>
            </a:r>
            <a:r>
              <a:rPr sz="750" b="1" spc="-10" dirty="0">
                <a:latin typeface="Montserrat"/>
                <a:cs typeface="Montserrat"/>
              </a:rPr>
              <a:t>INSTRUMENTOS</a:t>
            </a:r>
            <a:endParaRPr sz="750">
              <a:latin typeface="Montserrat"/>
              <a:cs typeface="Montserrat"/>
            </a:endParaRPr>
          </a:p>
          <a:p>
            <a:pPr marL="12700" marR="5080" algn="just">
              <a:lnSpc>
                <a:spcPct val="100000"/>
              </a:lnSpc>
              <a:spcBef>
                <a:spcPts val="505"/>
              </a:spcBef>
            </a:pPr>
            <a:r>
              <a:rPr sz="700" dirty="0">
                <a:latin typeface="Montserrat"/>
                <a:cs typeface="Montserrat"/>
              </a:rPr>
              <a:t>Cada</a:t>
            </a:r>
            <a:r>
              <a:rPr sz="700" spc="270" dirty="0">
                <a:latin typeface="Montserrat"/>
                <a:cs typeface="Montserrat"/>
              </a:rPr>
              <a:t> </a:t>
            </a:r>
            <a:r>
              <a:rPr sz="700" dirty="0">
                <a:latin typeface="Montserrat"/>
                <a:cs typeface="Montserrat"/>
              </a:rPr>
              <a:t>vez</a:t>
            </a:r>
            <a:r>
              <a:rPr sz="700" spc="295" dirty="0">
                <a:latin typeface="Montserrat"/>
                <a:cs typeface="Montserrat"/>
              </a:rPr>
              <a:t> </a:t>
            </a:r>
            <a:r>
              <a:rPr sz="700" dirty="0">
                <a:latin typeface="Montserrat"/>
                <a:cs typeface="Montserrat"/>
              </a:rPr>
              <a:t>que</a:t>
            </a:r>
            <a:r>
              <a:rPr sz="700" spc="260" dirty="0">
                <a:latin typeface="Montserrat"/>
                <a:cs typeface="Montserrat"/>
              </a:rPr>
              <a:t> </a:t>
            </a:r>
            <a:r>
              <a:rPr sz="700" dirty="0">
                <a:latin typeface="Montserrat"/>
                <a:cs typeface="Montserrat"/>
              </a:rPr>
              <a:t>se</a:t>
            </a:r>
            <a:r>
              <a:rPr sz="700" spc="280" dirty="0">
                <a:latin typeface="Montserrat"/>
                <a:cs typeface="Montserrat"/>
              </a:rPr>
              <a:t> </a:t>
            </a:r>
            <a:r>
              <a:rPr sz="700" dirty="0">
                <a:latin typeface="Montserrat"/>
                <a:cs typeface="Montserrat"/>
              </a:rPr>
              <a:t>presiona</a:t>
            </a:r>
            <a:r>
              <a:rPr sz="700" spc="265" dirty="0">
                <a:latin typeface="Montserrat"/>
                <a:cs typeface="Montserrat"/>
              </a:rPr>
              <a:t> </a:t>
            </a:r>
            <a:r>
              <a:rPr sz="700" dirty="0">
                <a:latin typeface="Montserrat"/>
                <a:cs typeface="Montserrat"/>
              </a:rPr>
              <a:t>el</a:t>
            </a:r>
            <a:r>
              <a:rPr sz="700" spc="275" dirty="0">
                <a:latin typeface="Montserrat"/>
                <a:cs typeface="Montserrat"/>
              </a:rPr>
              <a:t> </a:t>
            </a:r>
            <a:r>
              <a:rPr sz="700" dirty="0">
                <a:latin typeface="Montserrat"/>
                <a:cs typeface="Montserrat"/>
              </a:rPr>
              <a:t>botón</a:t>
            </a:r>
            <a:r>
              <a:rPr sz="700" spc="270" dirty="0">
                <a:latin typeface="Montserrat"/>
                <a:cs typeface="Montserrat"/>
              </a:rPr>
              <a:t> </a:t>
            </a:r>
            <a:r>
              <a:rPr sz="700" dirty="0">
                <a:latin typeface="Montserrat"/>
                <a:cs typeface="Montserrat"/>
              </a:rPr>
              <a:t>MODE</a:t>
            </a:r>
            <a:r>
              <a:rPr sz="700" spc="26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información del</a:t>
            </a:r>
            <a:r>
              <a:rPr sz="700" spc="5" dirty="0">
                <a:latin typeface="Montserrat"/>
                <a:cs typeface="Montserrat"/>
              </a:rPr>
              <a:t> </a:t>
            </a:r>
            <a:r>
              <a:rPr sz="700" dirty="0">
                <a:latin typeface="Montserrat"/>
                <a:cs typeface="Montserrat"/>
              </a:rPr>
              <a:t>tablero</a:t>
            </a:r>
            <a:r>
              <a:rPr sz="700" spc="5" dirty="0">
                <a:latin typeface="Montserrat"/>
                <a:cs typeface="Montserrat"/>
              </a:rPr>
              <a:t> </a:t>
            </a:r>
            <a:r>
              <a:rPr sz="700" dirty="0">
                <a:latin typeface="Montserrat"/>
                <a:cs typeface="Montserrat"/>
              </a:rPr>
              <a:t>cambia</a:t>
            </a:r>
            <a:r>
              <a:rPr sz="700" spc="5" dirty="0">
                <a:latin typeface="Montserrat"/>
                <a:cs typeface="Montserrat"/>
              </a:rPr>
              <a:t> </a:t>
            </a:r>
            <a:r>
              <a:rPr sz="700" dirty="0">
                <a:latin typeface="Montserrat"/>
                <a:cs typeface="Montserrat"/>
              </a:rPr>
              <a:t>a</a:t>
            </a:r>
            <a:r>
              <a:rPr sz="700" spc="15" dirty="0">
                <a:latin typeface="Montserrat"/>
                <a:cs typeface="Montserrat"/>
              </a:rPr>
              <a:t> </a:t>
            </a:r>
            <a:r>
              <a:rPr sz="700" dirty="0">
                <a:latin typeface="Montserrat"/>
                <a:cs typeface="Montserrat"/>
              </a:rPr>
              <a:t>otro</a:t>
            </a:r>
            <a:r>
              <a:rPr sz="700" spc="-5" dirty="0">
                <a:latin typeface="Montserrat"/>
                <a:cs typeface="Montserrat"/>
              </a:rPr>
              <a:t> </a:t>
            </a:r>
            <a:r>
              <a:rPr sz="700" dirty="0">
                <a:latin typeface="Montserrat"/>
                <a:cs typeface="Montserrat"/>
              </a:rPr>
              <a:t>modo. </a:t>
            </a:r>
            <a:r>
              <a:rPr sz="700" spc="-20" dirty="0">
                <a:latin typeface="Montserrat"/>
                <a:cs typeface="Montserrat"/>
              </a:rPr>
              <a:t>Siga</a:t>
            </a:r>
            <a:r>
              <a:rPr sz="700" spc="500" dirty="0">
                <a:latin typeface="Montserrat"/>
                <a:cs typeface="Montserrat"/>
              </a:rPr>
              <a:t> </a:t>
            </a:r>
            <a:r>
              <a:rPr sz="700" dirty="0">
                <a:latin typeface="Montserrat"/>
                <a:cs typeface="Montserrat"/>
              </a:rPr>
              <a:t>los</a:t>
            </a:r>
            <a:r>
              <a:rPr sz="700" spc="70" dirty="0">
                <a:latin typeface="Montserrat"/>
                <a:cs typeface="Montserrat"/>
              </a:rPr>
              <a:t> </a:t>
            </a:r>
            <a:r>
              <a:rPr sz="700" dirty="0">
                <a:latin typeface="Montserrat"/>
                <a:cs typeface="Montserrat"/>
              </a:rPr>
              <a:t>procedimientos</a:t>
            </a:r>
            <a:r>
              <a:rPr sz="700" spc="60" dirty="0">
                <a:latin typeface="Montserrat"/>
                <a:cs typeface="Montserrat"/>
              </a:rPr>
              <a:t> </a:t>
            </a:r>
            <a:r>
              <a:rPr sz="700" dirty="0">
                <a:latin typeface="Montserrat"/>
                <a:cs typeface="Montserrat"/>
              </a:rPr>
              <a:t>a</a:t>
            </a:r>
            <a:r>
              <a:rPr sz="700" spc="85" dirty="0">
                <a:latin typeface="Montserrat"/>
                <a:cs typeface="Montserrat"/>
              </a:rPr>
              <a:t> </a:t>
            </a:r>
            <a:r>
              <a:rPr sz="700" dirty="0">
                <a:latin typeface="Montserrat"/>
                <a:cs typeface="Montserrat"/>
              </a:rPr>
              <a:t>continuación</a:t>
            </a:r>
            <a:r>
              <a:rPr sz="700" spc="65" dirty="0">
                <a:latin typeface="Montserrat"/>
                <a:cs typeface="Montserrat"/>
              </a:rPr>
              <a:t> </a:t>
            </a:r>
            <a:r>
              <a:rPr sz="700" dirty="0">
                <a:latin typeface="Montserrat"/>
                <a:cs typeface="Montserrat"/>
              </a:rPr>
              <a:t>para</a:t>
            </a:r>
            <a:r>
              <a:rPr sz="700" spc="75" dirty="0">
                <a:latin typeface="Montserrat"/>
                <a:cs typeface="Montserrat"/>
              </a:rPr>
              <a:t> </a:t>
            </a:r>
            <a:r>
              <a:rPr sz="700" spc="-10" dirty="0">
                <a:latin typeface="Montserrat"/>
                <a:cs typeface="Montserrat"/>
              </a:rPr>
              <a:t>cambiar</a:t>
            </a:r>
            <a:r>
              <a:rPr sz="700" spc="500" dirty="0">
                <a:latin typeface="Montserrat"/>
                <a:cs typeface="Montserrat"/>
              </a:rPr>
              <a:t> </a:t>
            </a:r>
            <a:r>
              <a:rPr sz="700" dirty="0">
                <a:latin typeface="Montserrat"/>
                <a:cs typeface="Montserrat"/>
              </a:rPr>
              <a:t>la</a:t>
            </a:r>
            <a:r>
              <a:rPr sz="700" spc="10" dirty="0">
                <a:latin typeface="Montserrat"/>
                <a:cs typeface="Montserrat"/>
              </a:rPr>
              <a:t> </a:t>
            </a:r>
            <a:r>
              <a:rPr sz="700" spc="-10" dirty="0">
                <a:latin typeface="Montserrat"/>
                <a:cs typeface="Montserrat"/>
              </a:rPr>
              <a:t>información</a:t>
            </a:r>
            <a:r>
              <a:rPr sz="700" dirty="0">
                <a:latin typeface="Montserrat"/>
                <a:cs typeface="Montserrat"/>
              </a:rPr>
              <a:t> al</a:t>
            </a:r>
            <a:r>
              <a:rPr sz="700" spc="20" dirty="0">
                <a:latin typeface="Montserrat"/>
                <a:cs typeface="Montserrat"/>
              </a:rPr>
              <a:t> </a:t>
            </a:r>
            <a:r>
              <a:rPr sz="700" dirty="0">
                <a:latin typeface="Montserrat"/>
                <a:cs typeface="Montserrat"/>
              </a:rPr>
              <a:t>modo</a:t>
            </a:r>
            <a:r>
              <a:rPr sz="700" spc="15" dirty="0">
                <a:latin typeface="Montserrat"/>
                <a:cs typeface="Montserrat"/>
              </a:rPr>
              <a:t> </a:t>
            </a:r>
            <a:r>
              <a:rPr sz="700" spc="-10" dirty="0">
                <a:latin typeface="Montserrat"/>
                <a:cs typeface="Montserrat"/>
              </a:rPr>
              <a:t>deseado.</a:t>
            </a:r>
            <a:endParaRPr sz="700">
              <a:latin typeface="Montserrat"/>
              <a:cs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5757" y="479806"/>
            <a:ext cx="2254885" cy="3074670"/>
          </a:xfrm>
          <a:prstGeom prst="rect">
            <a:avLst/>
          </a:prstGeom>
        </p:spPr>
        <p:txBody>
          <a:bodyPr vert="horz" wrap="square" lIns="0" tIns="12065" rIns="0" bIns="0" rtlCol="0">
            <a:spAutoFit/>
          </a:bodyPr>
          <a:lstStyle/>
          <a:p>
            <a:pPr marL="12700" marR="5715" algn="just">
              <a:lnSpc>
                <a:spcPct val="100000"/>
              </a:lnSpc>
              <a:spcBef>
                <a:spcPts val="95"/>
              </a:spcBef>
            </a:pPr>
            <a:r>
              <a:rPr sz="700" dirty="0">
                <a:latin typeface="Montserrat"/>
                <a:cs typeface="Montserrat"/>
              </a:rPr>
              <a:t>Si</a:t>
            </a:r>
            <a:r>
              <a:rPr sz="700" spc="235" dirty="0">
                <a:latin typeface="Montserrat"/>
                <a:cs typeface="Montserrat"/>
              </a:rPr>
              <a:t> </a:t>
            </a:r>
            <a:r>
              <a:rPr sz="700" dirty="0">
                <a:latin typeface="Montserrat"/>
                <a:cs typeface="Montserrat"/>
              </a:rPr>
              <a:t>el</a:t>
            </a:r>
            <a:r>
              <a:rPr sz="700" spc="235" dirty="0">
                <a:latin typeface="Montserrat"/>
                <a:cs typeface="Montserrat"/>
              </a:rPr>
              <a:t> </a:t>
            </a:r>
            <a:r>
              <a:rPr sz="700" dirty="0">
                <a:latin typeface="Montserrat"/>
                <a:cs typeface="Montserrat"/>
              </a:rPr>
              <a:t>interruptor</a:t>
            </a:r>
            <a:r>
              <a:rPr sz="700" spc="254" dirty="0">
                <a:latin typeface="Montserrat"/>
                <a:cs typeface="Montserrat"/>
              </a:rPr>
              <a:t> </a:t>
            </a:r>
            <a:r>
              <a:rPr sz="700" dirty="0">
                <a:latin typeface="Montserrat"/>
                <a:cs typeface="Montserrat"/>
              </a:rPr>
              <a:t>de</a:t>
            </a:r>
            <a:r>
              <a:rPr sz="700" spc="240" dirty="0">
                <a:latin typeface="Montserrat"/>
                <a:cs typeface="Montserrat"/>
              </a:rPr>
              <a:t> </a:t>
            </a:r>
            <a:r>
              <a:rPr sz="700" dirty="0">
                <a:latin typeface="Montserrat"/>
                <a:cs typeface="Montserrat"/>
              </a:rPr>
              <a:t>encendido</a:t>
            </a:r>
            <a:r>
              <a:rPr sz="700" spc="254" dirty="0">
                <a:latin typeface="Montserrat"/>
                <a:cs typeface="Montserrat"/>
              </a:rPr>
              <a:t> </a:t>
            </a:r>
            <a:r>
              <a:rPr sz="700" dirty="0">
                <a:latin typeface="Montserrat"/>
                <a:cs typeface="Montserrat"/>
              </a:rPr>
              <a:t>se</a:t>
            </a:r>
            <a:r>
              <a:rPr sz="700" spc="240" dirty="0">
                <a:latin typeface="Montserrat"/>
                <a:cs typeface="Montserrat"/>
              </a:rPr>
              <a:t> </a:t>
            </a:r>
            <a:r>
              <a:rPr sz="700" dirty="0">
                <a:latin typeface="Montserrat"/>
                <a:cs typeface="Montserrat"/>
              </a:rPr>
              <a:t>mueve</a:t>
            </a:r>
            <a:r>
              <a:rPr sz="700" spc="240" dirty="0">
                <a:latin typeface="Montserrat"/>
                <a:cs typeface="Montserrat"/>
              </a:rPr>
              <a:t> </a:t>
            </a:r>
            <a:r>
              <a:rPr sz="700" dirty="0">
                <a:latin typeface="Montserrat"/>
                <a:cs typeface="Montserrat"/>
              </a:rPr>
              <a:t>a</a:t>
            </a:r>
            <a:r>
              <a:rPr sz="700" spc="23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posición</a:t>
            </a:r>
            <a:r>
              <a:rPr sz="700" spc="280" dirty="0">
                <a:latin typeface="Montserrat"/>
                <a:cs typeface="Montserrat"/>
              </a:rPr>
              <a:t> </a:t>
            </a:r>
            <a:r>
              <a:rPr sz="700" dirty="0">
                <a:latin typeface="Montserrat"/>
                <a:cs typeface="Montserrat"/>
              </a:rPr>
              <a:t>“OFF”</a:t>
            </a:r>
            <a:r>
              <a:rPr sz="700" spc="285" dirty="0">
                <a:latin typeface="Montserrat"/>
                <a:cs typeface="Montserrat"/>
              </a:rPr>
              <a:t> </a:t>
            </a:r>
            <a:r>
              <a:rPr sz="700" dirty="0">
                <a:latin typeface="Montserrat"/>
                <a:cs typeface="Montserrat"/>
              </a:rPr>
              <a:t>cuando</a:t>
            </a:r>
            <a:r>
              <a:rPr sz="700" spc="295" dirty="0">
                <a:latin typeface="Montserrat"/>
                <a:cs typeface="Montserrat"/>
              </a:rPr>
              <a:t> </a:t>
            </a:r>
            <a:r>
              <a:rPr sz="700" dirty="0">
                <a:latin typeface="Montserrat"/>
                <a:cs typeface="Montserrat"/>
              </a:rPr>
              <a:t>el</a:t>
            </a:r>
            <a:r>
              <a:rPr sz="700" spc="285" dirty="0">
                <a:latin typeface="Montserrat"/>
                <a:cs typeface="Montserrat"/>
              </a:rPr>
              <a:t> </a:t>
            </a:r>
            <a:r>
              <a:rPr sz="700" dirty="0">
                <a:latin typeface="Montserrat"/>
                <a:cs typeface="Montserrat"/>
              </a:rPr>
              <a:t>tablero</a:t>
            </a:r>
            <a:r>
              <a:rPr sz="700" spc="295" dirty="0">
                <a:latin typeface="Montserrat"/>
                <a:cs typeface="Montserrat"/>
              </a:rPr>
              <a:t> </a:t>
            </a:r>
            <a:r>
              <a:rPr sz="700" dirty="0">
                <a:latin typeface="Montserrat"/>
                <a:cs typeface="Montserrat"/>
              </a:rPr>
              <a:t>está</a:t>
            </a:r>
            <a:r>
              <a:rPr sz="700" spc="295" dirty="0">
                <a:latin typeface="Montserrat"/>
                <a:cs typeface="Montserrat"/>
              </a:rPr>
              <a:t> </a:t>
            </a:r>
            <a:r>
              <a:rPr sz="700" dirty="0">
                <a:latin typeface="Montserrat"/>
                <a:cs typeface="Montserrat"/>
              </a:rPr>
              <a:t>en</a:t>
            </a:r>
            <a:r>
              <a:rPr sz="700" spc="275"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modos</a:t>
            </a:r>
            <a:r>
              <a:rPr sz="700" spc="35" dirty="0">
                <a:latin typeface="Montserrat"/>
                <a:cs typeface="Montserrat"/>
              </a:rPr>
              <a:t> </a:t>
            </a:r>
            <a:r>
              <a:rPr sz="700" dirty="0">
                <a:latin typeface="Montserrat"/>
                <a:cs typeface="Montserrat"/>
              </a:rPr>
              <a:t>ODO</a:t>
            </a:r>
            <a:r>
              <a:rPr sz="700" spc="55" dirty="0">
                <a:latin typeface="Montserrat"/>
                <a:cs typeface="Montserrat"/>
              </a:rPr>
              <a:t> </a:t>
            </a:r>
            <a:r>
              <a:rPr sz="700" dirty="0">
                <a:latin typeface="Montserrat"/>
                <a:cs typeface="Montserrat"/>
              </a:rPr>
              <a:t>o</a:t>
            </a:r>
            <a:r>
              <a:rPr sz="700" spc="45" dirty="0">
                <a:latin typeface="Montserrat"/>
                <a:cs typeface="Montserrat"/>
              </a:rPr>
              <a:t> </a:t>
            </a:r>
            <a:r>
              <a:rPr sz="700" dirty="0">
                <a:latin typeface="Montserrat"/>
                <a:cs typeface="Montserrat"/>
              </a:rPr>
              <a:t>TRIP</a:t>
            </a:r>
            <a:r>
              <a:rPr sz="700" spc="40" dirty="0">
                <a:latin typeface="Montserrat"/>
                <a:cs typeface="Montserrat"/>
              </a:rPr>
              <a:t> </a:t>
            </a:r>
            <a:r>
              <a:rPr sz="700" dirty="0">
                <a:latin typeface="Montserrat"/>
                <a:cs typeface="Montserrat"/>
              </a:rPr>
              <a:t>,</a:t>
            </a:r>
            <a:r>
              <a:rPr sz="700" spc="270" dirty="0">
                <a:latin typeface="Montserrat"/>
                <a:cs typeface="Montserrat"/>
              </a:rPr>
              <a:t> </a:t>
            </a:r>
            <a:r>
              <a:rPr sz="700" dirty="0">
                <a:latin typeface="Montserrat"/>
                <a:cs typeface="Montserrat"/>
              </a:rPr>
              <a:t>estos</a:t>
            </a:r>
            <a:r>
              <a:rPr sz="700" spc="45" dirty="0">
                <a:latin typeface="Montserrat"/>
                <a:cs typeface="Montserrat"/>
              </a:rPr>
              <a:t> </a:t>
            </a:r>
            <a:r>
              <a:rPr sz="700" dirty="0">
                <a:latin typeface="Montserrat"/>
                <a:cs typeface="Montserrat"/>
              </a:rPr>
              <a:t>se</a:t>
            </a:r>
            <a:r>
              <a:rPr sz="700" spc="50" dirty="0">
                <a:latin typeface="Montserrat"/>
                <a:cs typeface="Montserrat"/>
              </a:rPr>
              <a:t> </a:t>
            </a:r>
            <a:r>
              <a:rPr sz="700" dirty="0">
                <a:latin typeface="Montserrat"/>
                <a:cs typeface="Montserrat"/>
              </a:rPr>
              <a:t>volverán</a:t>
            </a:r>
            <a:r>
              <a:rPr sz="700" spc="40" dirty="0">
                <a:latin typeface="Montserrat"/>
                <a:cs typeface="Montserrat"/>
              </a:rPr>
              <a:t> </a:t>
            </a:r>
            <a:r>
              <a:rPr sz="700" dirty="0">
                <a:latin typeface="Montserrat"/>
                <a:cs typeface="Montserrat"/>
              </a:rPr>
              <a:t>a</a:t>
            </a:r>
            <a:r>
              <a:rPr sz="700" spc="50" dirty="0">
                <a:latin typeface="Montserrat"/>
                <a:cs typeface="Montserrat"/>
              </a:rPr>
              <a:t> </a:t>
            </a:r>
            <a:r>
              <a:rPr sz="700" spc="-10" dirty="0">
                <a:latin typeface="Montserrat"/>
                <a:cs typeface="Montserrat"/>
              </a:rPr>
              <a:t>mostrar</a:t>
            </a:r>
            <a:r>
              <a:rPr sz="700" spc="500" dirty="0">
                <a:latin typeface="Montserrat"/>
                <a:cs typeface="Montserrat"/>
              </a:rPr>
              <a:t> </a:t>
            </a:r>
            <a:r>
              <a:rPr sz="700" dirty="0">
                <a:latin typeface="Montserrat"/>
                <a:cs typeface="Montserrat"/>
              </a:rPr>
              <a:t>cuando</a:t>
            </a:r>
            <a:r>
              <a:rPr sz="700" spc="85" dirty="0">
                <a:latin typeface="Montserrat"/>
                <a:cs typeface="Montserrat"/>
              </a:rPr>
              <a:t> </a:t>
            </a:r>
            <a:r>
              <a:rPr sz="700" dirty="0">
                <a:latin typeface="Montserrat"/>
                <a:cs typeface="Montserrat"/>
              </a:rPr>
              <a:t>el</a:t>
            </a:r>
            <a:r>
              <a:rPr sz="700" spc="85" dirty="0">
                <a:latin typeface="Montserrat"/>
                <a:cs typeface="Montserrat"/>
              </a:rPr>
              <a:t> </a:t>
            </a:r>
            <a:r>
              <a:rPr sz="700" dirty="0">
                <a:latin typeface="Montserrat"/>
                <a:cs typeface="Montserrat"/>
              </a:rPr>
              <a:t>interruptor</a:t>
            </a:r>
            <a:r>
              <a:rPr sz="700" spc="85" dirty="0">
                <a:latin typeface="Montserrat"/>
                <a:cs typeface="Montserrat"/>
              </a:rPr>
              <a:t> </a:t>
            </a:r>
            <a:r>
              <a:rPr sz="700" dirty="0">
                <a:latin typeface="Montserrat"/>
                <a:cs typeface="Montserrat"/>
              </a:rPr>
              <a:t>sea</a:t>
            </a:r>
            <a:r>
              <a:rPr sz="700" spc="75" dirty="0">
                <a:latin typeface="Montserrat"/>
                <a:cs typeface="Montserrat"/>
              </a:rPr>
              <a:t> </a:t>
            </a:r>
            <a:r>
              <a:rPr sz="700" dirty="0">
                <a:latin typeface="Montserrat"/>
                <a:cs typeface="Montserrat"/>
              </a:rPr>
              <a:t>llevado</a:t>
            </a:r>
            <a:r>
              <a:rPr sz="700" spc="85" dirty="0">
                <a:latin typeface="Montserrat"/>
                <a:cs typeface="Montserrat"/>
              </a:rPr>
              <a:t> </a:t>
            </a:r>
            <a:r>
              <a:rPr sz="700" dirty="0">
                <a:latin typeface="Montserrat"/>
                <a:cs typeface="Montserrat"/>
              </a:rPr>
              <a:t>nuevamente</a:t>
            </a:r>
            <a:r>
              <a:rPr sz="700" spc="95" dirty="0">
                <a:latin typeface="Montserrat"/>
                <a:cs typeface="Montserrat"/>
              </a:rPr>
              <a:t> </a:t>
            </a:r>
            <a:r>
              <a:rPr sz="700" spc="-50" dirty="0">
                <a:latin typeface="Montserrat"/>
                <a:cs typeface="Montserrat"/>
              </a:rPr>
              <a:t>a</a:t>
            </a:r>
            <a:r>
              <a:rPr sz="700" spc="500" dirty="0">
                <a:latin typeface="Montserrat"/>
                <a:cs typeface="Montserrat"/>
              </a:rPr>
              <a:t> </a:t>
            </a:r>
            <a:r>
              <a:rPr sz="700" dirty="0">
                <a:latin typeface="Montserrat"/>
                <a:cs typeface="Montserrat"/>
              </a:rPr>
              <a:t>la</a:t>
            </a:r>
            <a:r>
              <a:rPr sz="700" spc="130" dirty="0">
                <a:latin typeface="Montserrat"/>
                <a:cs typeface="Montserrat"/>
              </a:rPr>
              <a:t> </a:t>
            </a:r>
            <a:r>
              <a:rPr sz="700" dirty="0">
                <a:latin typeface="Montserrat"/>
                <a:cs typeface="Montserrat"/>
              </a:rPr>
              <a:t>posición</a:t>
            </a:r>
            <a:r>
              <a:rPr sz="700" spc="150" dirty="0">
                <a:latin typeface="Montserrat"/>
                <a:cs typeface="Montserrat"/>
              </a:rPr>
              <a:t> </a:t>
            </a:r>
            <a:r>
              <a:rPr sz="700" dirty="0">
                <a:latin typeface="Montserrat"/>
                <a:cs typeface="Montserrat"/>
              </a:rPr>
              <a:t>“ON”.</a:t>
            </a:r>
            <a:r>
              <a:rPr sz="700" spc="140" dirty="0">
                <a:latin typeface="Montserrat"/>
                <a:cs typeface="Montserrat"/>
              </a:rPr>
              <a:t> </a:t>
            </a:r>
            <a:r>
              <a:rPr sz="700" dirty="0">
                <a:latin typeface="Montserrat"/>
                <a:cs typeface="Montserrat"/>
              </a:rPr>
              <a:t>Si</a:t>
            </a:r>
            <a:r>
              <a:rPr sz="700" spc="140" dirty="0">
                <a:latin typeface="Montserrat"/>
                <a:cs typeface="Montserrat"/>
              </a:rPr>
              <a:t> </a:t>
            </a:r>
            <a:r>
              <a:rPr sz="700" dirty="0">
                <a:latin typeface="Montserrat"/>
                <a:cs typeface="Montserrat"/>
              </a:rPr>
              <a:t>se</a:t>
            </a:r>
            <a:r>
              <a:rPr sz="700" spc="145" dirty="0">
                <a:latin typeface="Montserrat"/>
                <a:cs typeface="Montserrat"/>
              </a:rPr>
              <a:t> </a:t>
            </a:r>
            <a:r>
              <a:rPr sz="700" dirty="0">
                <a:latin typeface="Montserrat"/>
                <a:cs typeface="Montserrat"/>
              </a:rPr>
              <a:t>encuentra</a:t>
            </a:r>
            <a:r>
              <a:rPr sz="700" spc="150" dirty="0">
                <a:latin typeface="Montserrat"/>
                <a:cs typeface="Montserrat"/>
              </a:rPr>
              <a:t> </a:t>
            </a:r>
            <a:r>
              <a:rPr sz="700" dirty="0">
                <a:latin typeface="Montserrat"/>
                <a:cs typeface="Montserrat"/>
              </a:rPr>
              <a:t>en</a:t>
            </a:r>
            <a:r>
              <a:rPr sz="700" spc="140" dirty="0">
                <a:latin typeface="Montserrat"/>
                <a:cs typeface="Montserrat"/>
              </a:rPr>
              <a:t> </a:t>
            </a:r>
            <a:r>
              <a:rPr sz="700" dirty="0">
                <a:latin typeface="Montserrat"/>
                <a:cs typeface="Montserrat"/>
              </a:rPr>
              <a:t>algún</a:t>
            </a:r>
            <a:r>
              <a:rPr sz="700" spc="145" dirty="0">
                <a:latin typeface="Montserrat"/>
                <a:cs typeface="Montserrat"/>
              </a:rPr>
              <a:t> </a:t>
            </a:r>
            <a:r>
              <a:rPr sz="700" spc="-20" dirty="0">
                <a:latin typeface="Montserrat"/>
                <a:cs typeface="Montserrat"/>
              </a:rPr>
              <a:t>otro</a:t>
            </a:r>
            <a:r>
              <a:rPr sz="700" spc="500" dirty="0">
                <a:latin typeface="Montserrat"/>
                <a:cs typeface="Montserrat"/>
              </a:rPr>
              <a:t> </a:t>
            </a:r>
            <a:r>
              <a:rPr sz="700" dirty="0">
                <a:latin typeface="Montserrat"/>
                <a:cs typeface="Montserrat"/>
              </a:rPr>
              <a:t>modo,</a:t>
            </a:r>
            <a:r>
              <a:rPr sz="700" spc="120" dirty="0">
                <a:latin typeface="Montserrat"/>
                <a:cs typeface="Montserrat"/>
              </a:rPr>
              <a:t> </a:t>
            </a:r>
            <a:r>
              <a:rPr sz="700" dirty="0">
                <a:latin typeface="Montserrat"/>
                <a:cs typeface="Montserrat"/>
              </a:rPr>
              <a:t>cuando</a:t>
            </a:r>
            <a:r>
              <a:rPr sz="700" spc="125" dirty="0">
                <a:latin typeface="Montserrat"/>
                <a:cs typeface="Montserrat"/>
              </a:rPr>
              <a:t> </a:t>
            </a:r>
            <a:r>
              <a:rPr sz="700" dirty="0">
                <a:latin typeface="Montserrat"/>
                <a:cs typeface="Montserrat"/>
              </a:rPr>
              <a:t>vuelva</a:t>
            </a:r>
            <a:r>
              <a:rPr sz="700" spc="110" dirty="0">
                <a:latin typeface="Montserrat"/>
                <a:cs typeface="Montserrat"/>
              </a:rPr>
              <a:t> </a:t>
            </a:r>
            <a:r>
              <a:rPr sz="700" dirty="0">
                <a:latin typeface="Montserrat"/>
                <a:cs typeface="Montserrat"/>
              </a:rPr>
              <a:t>a</a:t>
            </a:r>
            <a:r>
              <a:rPr sz="700" spc="110" dirty="0">
                <a:latin typeface="Montserrat"/>
                <a:cs typeface="Montserrat"/>
              </a:rPr>
              <a:t> </a:t>
            </a:r>
            <a:r>
              <a:rPr sz="700" dirty="0">
                <a:latin typeface="Montserrat"/>
                <a:cs typeface="Montserrat"/>
              </a:rPr>
              <a:t>llevar</a:t>
            </a:r>
            <a:r>
              <a:rPr sz="700" spc="114" dirty="0">
                <a:latin typeface="Montserrat"/>
                <a:cs typeface="Montserrat"/>
              </a:rPr>
              <a:t> </a:t>
            </a:r>
            <a:r>
              <a:rPr sz="700" dirty="0">
                <a:latin typeface="Montserrat"/>
                <a:cs typeface="Montserrat"/>
              </a:rPr>
              <a:t>el</a:t>
            </a:r>
            <a:r>
              <a:rPr sz="700" spc="114" dirty="0">
                <a:latin typeface="Montserrat"/>
                <a:cs typeface="Montserrat"/>
              </a:rPr>
              <a:t> </a:t>
            </a:r>
            <a:r>
              <a:rPr sz="700" dirty="0">
                <a:latin typeface="Montserrat"/>
                <a:cs typeface="Montserrat"/>
              </a:rPr>
              <a:t>interruptor</a:t>
            </a:r>
            <a:r>
              <a:rPr sz="700" spc="125" dirty="0">
                <a:latin typeface="Montserrat"/>
                <a:cs typeface="Montserrat"/>
              </a:rPr>
              <a:t> </a:t>
            </a:r>
            <a:r>
              <a:rPr sz="700" dirty="0">
                <a:latin typeface="Montserrat"/>
                <a:cs typeface="Montserrat"/>
              </a:rPr>
              <a:t>a</a:t>
            </a:r>
            <a:r>
              <a:rPr sz="700" spc="11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posición “ON” se</a:t>
            </a:r>
            <a:r>
              <a:rPr sz="700" spc="-10" dirty="0">
                <a:latin typeface="Montserrat"/>
                <a:cs typeface="Montserrat"/>
              </a:rPr>
              <a:t> mostrará</a:t>
            </a:r>
            <a:r>
              <a:rPr sz="700" spc="-15" dirty="0">
                <a:latin typeface="Montserrat"/>
                <a:cs typeface="Montserrat"/>
              </a:rPr>
              <a:t> </a:t>
            </a:r>
            <a:r>
              <a:rPr sz="700" dirty="0">
                <a:latin typeface="Montserrat"/>
                <a:cs typeface="Montserrat"/>
              </a:rPr>
              <a:t>el</a:t>
            </a:r>
            <a:r>
              <a:rPr sz="700" spc="-5" dirty="0">
                <a:latin typeface="Montserrat"/>
                <a:cs typeface="Montserrat"/>
              </a:rPr>
              <a:t> </a:t>
            </a:r>
            <a:r>
              <a:rPr sz="700" dirty="0">
                <a:latin typeface="Montserrat"/>
                <a:cs typeface="Montserrat"/>
              </a:rPr>
              <a:t>modo</a:t>
            </a:r>
            <a:r>
              <a:rPr sz="700" spc="-10" dirty="0">
                <a:latin typeface="Montserrat"/>
                <a:cs typeface="Montserrat"/>
              </a:rPr>
              <a:t> “ODO”.</a:t>
            </a:r>
            <a:endParaRPr sz="700" dirty="0">
              <a:latin typeface="Montserrat"/>
              <a:cs typeface="Montserrat"/>
            </a:endParaRPr>
          </a:p>
          <a:p>
            <a:pPr marL="240665" marR="6985" indent="-228600" algn="just">
              <a:lnSpc>
                <a:spcPct val="100000"/>
              </a:lnSpc>
              <a:spcBef>
                <a:spcPts val="495"/>
              </a:spcBef>
              <a:buAutoNum type="arabicPeriod"/>
              <a:tabLst>
                <a:tab pos="241300" algn="l"/>
              </a:tabLst>
            </a:pPr>
            <a:r>
              <a:rPr sz="700" dirty="0">
                <a:latin typeface="Montserrat"/>
                <a:cs typeface="Montserrat"/>
              </a:rPr>
              <a:t>En</a:t>
            </a:r>
            <a:r>
              <a:rPr sz="700" spc="85" dirty="0">
                <a:latin typeface="Montserrat"/>
                <a:cs typeface="Montserrat"/>
              </a:rPr>
              <a:t> </a:t>
            </a:r>
            <a:r>
              <a:rPr sz="700" dirty="0">
                <a:latin typeface="Montserrat"/>
                <a:cs typeface="Montserrat"/>
              </a:rPr>
              <a:t>el</a:t>
            </a:r>
            <a:r>
              <a:rPr sz="700" spc="90" dirty="0">
                <a:latin typeface="Montserrat"/>
                <a:cs typeface="Montserrat"/>
              </a:rPr>
              <a:t> </a:t>
            </a:r>
            <a:r>
              <a:rPr sz="700" dirty="0">
                <a:latin typeface="Montserrat"/>
                <a:cs typeface="Montserrat"/>
              </a:rPr>
              <a:t>modo</a:t>
            </a:r>
            <a:r>
              <a:rPr sz="700" spc="95" dirty="0">
                <a:latin typeface="Montserrat"/>
                <a:cs typeface="Montserrat"/>
              </a:rPr>
              <a:t> </a:t>
            </a:r>
            <a:r>
              <a:rPr sz="700" dirty="0">
                <a:latin typeface="Montserrat"/>
                <a:cs typeface="Montserrat"/>
              </a:rPr>
              <a:t>ODO,</a:t>
            </a:r>
            <a:r>
              <a:rPr sz="700" spc="105" dirty="0">
                <a:latin typeface="Montserrat"/>
                <a:cs typeface="Montserrat"/>
              </a:rPr>
              <a:t> </a:t>
            </a:r>
            <a:r>
              <a:rPr sz="700" dirty="0">
                <a:latin typeface="Montserrat"/>
                <a:cs typeface="Montserrat"/>
              </a:rPr>
              <a:t>presione</a:t>
            </a:r>
            <a:r>
              <a:rPr sz="700" spc="105" dirty="0">
                <a:latin typeface="Montserrat"/>
                <a:cs typeface="Montserrat"/>
              </a:rPr>
              <a:t> </a:t>
            </a:r>
            <a:r>
              <a:rPr sz="700" dirty="0">
                <a:latin typeface="Montserrat"/>
                <a:cs typeface="Montserrat"/>
              </a:rPr>
              <a:t>el</a:t>
            </a:r>
            <a:r>
              <a:rPr sz="700" spc="100" dirty="0">
                <a:latin typeface="Montserrat"/>
                <a:cs typeface="Montserrat"/>
              </a:rPr>
              <a:t> </a:t>
            </a:r>
            <a:r>
              <a:rPr sz="700" dirty="0">
                <a:latin typeface="Montserrat"/>
                <a:cs typeface="Montserrat"/>
              </a:rPr>
              <a:t>botón</a:t>
            </a:r>
            <a:r>
              <a:rPr sz="700" spc="95" dirty="0">
                <a:latin typeface="Montserrat"/>
                <a:cs typeface="Montserrat"/>
              </a:rPr>
              <a:t> </a:t>
            </a:r>
            <a:r>
              <a:rPr sz="700" spc="-20" dirty="0">
                <a:latin typeface="Montserrat"/>
                <a:cs typeface="Montserrat"/>
              </a:rPr>
              <a:t>MODE</a:t>
            </a:r>
            <a:r>
              <a:rPr sz="700" spc="500" dirty="0">
                <a:latin typeface="Montserrat"/>
                <a:cs typeface="Montserrat"/>
              </a:rPr>
              <a:t> </a:t>
            </a:r>
            <a:r>
              <a:rPr sz="700" dirty="0">
                <a:latin typeface="Montserrat"/>
                <a:cs typeface="Montserrat"/>
              </a:rPr>
              <a:t>una</a:t>
            </a:r>
            <a:r>
              <a:rPr sz="700" spc="10" dirty="0">
                <a:latin typeface="Montserrat"/>
                <a:cs typeface="Montserrat"/>
              </a:rPr>
              <a:t> </a:t>
            </a:r>
            <a:r>
              <a:rPr sz="700" dirty="0">
                <a:latin typeface="Montserrat"/>
                <a:cs typeface="Montserrat"/>
              </a:rPr>
              <a:t>vez</a:t>
            </a:r>
            <a:r>
              <a:rPr sz="700" spc="30" dirty="0">
                <a:latin typeface="Montserrat"/>
                <a:cs typeface="Montserrat"/>
              </a:rPr>
              <a:t> </a:t>
            </a:r>
            <a:r>
              <a:rPr sz="700" dirty="0">
                <a:latin typeface="Montserrat"/>
                <a:cs typeface="Montserrat"/>
              </a:rPr>
              <a:t>o</a:t>
            </a:r>
            <a:r>
              <a:rPr sz="700" spc="10" dirty="0">
                <a:latin typeface="Montserrat"/>
                <a:cs typeface="Montserrat"/>
              </a:rPr>
              <a:t> </a:t>
            </a:r>
            <a:r>
              <a:rPr sz="700" dirty="0">
                <a:latin typeface="Montserrat"/>
                <a:cs typeface="Montserrat"/>
              </a:rPr>
              <a:t>dos</a:t>
            </a:r>
            <a:r>
              <a:rPr sz="700" spc="10" dirty="0">
                <a:latin typeface="Montserrat"/>
                <a:cs typeface="Montserrat"/>
              </a:rPr>
              <a:t> </a:t>
            </a:r>
            <a:r>
              <a:rPr sz="700" dirty="0">
                <a:latin typeface="Montserrat"/>
                <a:cs typeface="Montserrat"/>
              </a:rPr>
              <a:t>para</a:t>
            </a:r>
            <a:r>
              <a:rPr sz="700" spc="10" dirty="0">
                <a:latin typeface="Montserrat"/>
                <a:cs typeface="Montserrat"/>
              </a:rPr>
              <a:t> </a:t>
            </a:r>
            <a:r>
              <a:rPr sz="700" dirty="0">
                <a:latin typeface="Montserrat"/>
                <a:cs typeface="Montserrat"/>
              </a:rPr>
              <a:t>entrar</a:t>
            </a:r>
            <a:r>
              <a:rPr sz="700" spc="15" dirty="0">
                <a:latin typeface="Montserrat"/>
                <a:cs typeface="Montserrat"/>
              </a:rPr>
              <a:t> </a:t>
            </a:r>
            <a:r>
              <a:rPr sz="700" dirty="0">
                <a:latin typeface="Montserrat"/>
                <a:cs typeface="Montserrat"/>
              </a:rPr>
              <a:t>a</a:t>
            </a:r>
            <a:r>
              <a:rPr sz="700" spc="15" dirty="0">
                <a:latin typeface="Montserrat"/>
                <a:cs typeface="Montserrat"/>
              </a:rPr>
              <a:t> </a:t>
            </a:r>
            <a:r>
              <a:rPr sz="700" dirty="0">
                <a:latin typeface="Montserrat"/>
                <a:cs typeface="Montserrat"/>
              </a:rPr>
              <a:t>los</a:t>
            </a:r>
            <a:r>
              <a:rPr sz="700" spc="10" dirty="0">
                <a:latin typeface="Montserrat"/>
                <a:cs typeface="Montserrat"/>
              </a:rPr>
              <a:t> </a:t>
            </a:r>
            <a:r>
              <a:rPr sz="700" dirty="0">
                <a:latin typeface="Montserrat"/>
                <a:cs typeface="Montserrat"/>
              </a:rPr>
              <a:t>modos</a:t>
            </a:r>
            <a:r>
              <a:rPr sz="700" spc="10" dirty="0">
                <a:latin typeface="Montserrat"/>
                <a:cs typeface="Montserrat"/>
              </a:rPr>
              <a:t> </a:t>
            </a:r>
            <a:r>
              <a:rPr sz="700" dirty="0">
                <a:latin typeface="Montserrat"/>
                <a:cs typeface="Montserrat"/>
              </a:rPr>
              <a:t>TRIP</a:t>
            </a:r>
            <a:r>
              <a:rPr sz="700" spc="10" dirty="0">
                <a:latin typeface="Montserrat"/>
                <a:cs typeface="Montserrat"/>
              </a:rPr>
              <a:t> </a:t>
            </a:r>
            <a:r>
              <a:rPr sz="700" spc="-50" dirty="0">
                <a:latin typeface="Montserrat"/>
                <a:cs typeface="Montserrat"/>
              </a:rPr>
              <a:t>1</a:t>
            </a:r>
            <a:r>
              <a:rPr sz="700" spc="500" dirty="0">
                <a:latin typeface="Montserrat"/>
                <a:cs typeface="Montserrat"/>
              </a:rPr>
              <a:t> </a:t>
            </a:r>
            <a:r>
              <a:rPr sz="700" dirty="0">
                <a:latin typeface="Montserrat"/>
                <a:cs typeface="Montserrat"/>
              </a:rPr>
              <a:t>y</a:t>
            </a:r>
            <a:r>
              <a:rPr sz="700" spc="-5" dirty="0">
                <a:latin typeface="Montserrat"/>
                <a:cs typeface="Montserrat"/>
              </a:rPr>
              <a:t> </a:t>
            </a:r>
            <a:r>
              <a:rPr sz="700" dirty="0">
                <a:latin typeface="Montserrat"/>
                <a:cs typeface="Montserrat"/>
              </a:rPr>
              <a:t>TRIP</a:t>
            </a:r>
            <a:r>
              <a:rPr sz="700" spc="-10" dirty="0">
                <a:latin typeface="Montserrat"/>
                <a:cs typeface="Montserrat"/>
              </a:rPr>
              <a:t> </a:t>
            </a:r>
            <a:r>
              <a:rPr sz="700" dirty="0">
                <a:latin typeface="Montserrat"/>
                <a:cs typeface="Montserrat"/>
              </a:rPr>
              <a:t>2 </a:t>
            </a:r>
            <a:r>
              <a:rPr sz="700" spc="-10" dirty="0">
                <a:latin typeface="Montserrat"/>
                <a:cs typeface="Montserrat"/>
              </a:rPr>
              <a:t>respectivamente.</a:t>
            </a:r>
            <a:endParaRPr sz="700" dirty="0">
              <a:latin typeface="Montserrat"/>
              <a:cs typeface="Montserrat"/>
            </a:endParaRPr>
          </a:p>
          <a:p>
            <a:pPr marL="269875" marR="6350" algn="just">
              <a:lnSpc>
                <a:spcPct val="100000"/>
              </a:lnSpc>
              <a:spcBef>
                <a:spcPts val="505"/>
              </a:spcBef>
            </a:pPr>
            <a:r>
              <a:rPr sz="700" dirty="0">
                <a:latin typeface="Montserrat"/>
                <a:cs typeface="Montserrat"/>
              </a:rPr>
              <a:t>Para</a:t>
            </a:r>
            <a:r>
              <a:rPr sz="700" spc="110" dirty="0">
                <a:latin typeface="Montserrat"/>
                <a:cs typeface="Montserrat"/>
              </a:rPr>
              <a:t> </a:t>
            </a:r>
            <a:r>
              <a:rPr sz="700" dirty="0">
                <a:latin typeface="Montserrat"/>
                <a:cs typeface="Montserrat"/>
              </a:rPr>
              <a:t>reiniciar</a:t>
            </a:r>
            <a:r>
              <a:rPr sz="700" spc="125" dirty="0">
                <a:latin typeface="Montserrat"/>
                <a:cs typeface="Montserrat"/>
              </a:rPr>
              <a:t> </a:t>
            </a:r>
            <a:r>
              <a:rPr sz="700" dirty="0">
                <a:latin typeface="Montserrat"/>
                <a:cs typeface="Montserrat"/>
              </a:rPr>
              <a:t>alguno</a:t>
            </a:r>
            <a:r>
              <a:rPr sz="700" spc="110" dirty="0">
                <a:latin typeface="Montserrat"/>
                <a:cs typeface="Montserrat"/>
              </a:rPr>
              <a:t> </a:t>
            </a:r>
            <a:r>
              <a:rPr sz="700" dirty="0">
                <a:latin typeface="Montserrat"/>
                <a:cs typeface="Montserrat"/>
              </a:rPr>
              <a:t>de</a:t>
            </a:r>
            <a:r>
              <a:rPr sz="700" spc="110" dirty="0">
                <a:latin typeface="Montserrat"/>
                <a:cs typeface="Montserrat"/>
              </a:rPr>
              <a:t> </a:t>
            </a:r>
            <a:r>
              <a:rPr sz="700" dirty="0">
                <a:latin typeface="Montserrat"/>
                <a:cs typeface="Montserrat"/>
              </a:rPr>
              <a:t>los</a:t>
            </a:r>
            <a:r>
              <a:rPr sz="700" spc="125" dirty="0">
                <a:latin typeface="Montserrat"/>
                <a:cs typeface="Montserrat"/>
              </a:rPr>
              <a:t> </a:t>
            </a:r>
            <a:r>
              <a:rPr sz="700" dirty="0">
                <a:latin typeface="Montserrat"/>
                <a:cs typeface="Montserrat"/>
              </a:rPr>
              <a:t>TRIP,</a:t>
            </a:r>
            <a:r>
              <a:rPr sz="700" spc="110" dirty="0">
                <a:latin typeface="Montserrat"/>
                <a:cs typeface="Montserrat"/>
              </a:rPr>
              <a:t> </a:t>
            </a:r>
            <a:r>
              <a:rPr sz="700" spc="-10" dirty="0">
                <a:latin typeface="Montserrat"/>
                <a:cs typeface="Montserrat"/>
              </a:rPr>
              <a:t>presione</a:t>
            </a:r>
            <a:r>
              <a:rPr sz="700" spc="500" dirty="0">
                <a:latin typeface="Montserrat"/>
                <a:cs typeface="Montserrat"/>
              </a:rPr>
              <a:t> </a:t>
            </a:r>
            <a:r>
              <a:rPr sz="700" dirty="0">
                <a:latin typeface="Montserrat"/>
                <a:cs typeface="Montserrat"/>
              </a:rPr>
              <a:t>sostenidamente</a:t>
            </a:r>
            <a:r>
              <a:rPr sz="700" spc="150" dirty="0">
                <a:latin typeface="Montserrat"/>
                <a:cs typeface="Montserrat"/>
              </a:rPr>
              <a:t> </a:t>
            </a:r>
            <a:r>
              <a:rPr sz="700" dirty="0">
                <a:latin typeface="Montserrat"/>
                <a:cs typeface="Montserrat"/>
              </a:rPr>
              <a:t>el</a:t>
            </a:r>
            <a:r>
              <a:rPr sz="700" spc="150" dirty="0">
                <a:latin typeface="Montserrat"/>
                <a:cs typeface="Montserrat"/>
              </a:rPr>
              <a:t> </a:t>
            </a:r>
            <a:r>
              <a:rPr sz="700" dirty="0">
                <a:latin typeface="Montserrat"/>
                <a:cs typeface="Montserrat"/>
              </a:rPr>
              <a:t>botón</a:t>
            </a:r>
            <a:r>
              <a:rPr sz="700" spc="145" dirty="0">
                <a:latin typeface="Montserrat"/>
                <a:cs typeface="Montserrat"/>
              </a:rPr>
              <a:t> </a:t>
            </a:r>
            <a:r>
              <a:rPr sz="700" dirty="0">
                <a:latin typeface="Montserrat"/>
                <a:cs typeface="Montserrat"/>
              </a:rPr>
              <a:t>SET</a:t>
            </a:r>
            <a:r>
              <a:rPr sz="700" spc="135" dirty="0">
                <a:latin typeface="Montserrat"/>
                <a:cs typeface="Montserrat"/>
              </a:rPr>
              <a:t> </a:t>
            </a:r>
            <a:r>
              <a:rPr sz="700" dirty="0">
                <a:latin typeface="Montserrat"/>
                <a:cs typeface="Montserrat"/>
              </a:rPr>
              <a:t>por</a:t>
            </a:r>
            <a:r>
              <a:rPr sz="700" spc="135" dirty="0">
                <a:latin typeface="Montserrat"/>
                <a:cs typeface="Montserrat"/>
              </a:rPr>
              <a:t> </a:t>
            </a:r>
            <a:r>
              <a:rPr sz="700" spc="-10" dirty="0">
                <a:latin typeface="Montserrat"/>
                <a:cs typeface="Montserrat"/>
              </a:rPr>
              <a:t>algunos</a:t>
            </a:r>
            <a:r>
              <a:rPr sz="700" spc="500" dirty="0">
                <a:latin typeface="Montserrat"/>
                <a:cs typeface="Montserrat"/>
              </a:rPr>
              <a:t> </a:t>
            </a:r>
            <a:r>
              <a:rPr sz="700" spc="-10" dirty="0">
                <a:latin typeface="Montserrat"/>
                <a:cs typeface="Montserrat"/>
              </a:rPr>
              <a:t>segundos.</a:t>
            </a:r>
            <a:endParaRPr sz="700" dirty="0">
              <a:latin typeface="Montserrat"/>
              <a:cs typeface="Montserrat"/>
            </a:endParaRPr>
          </a:p>
          <a:p>
            <a:pPr marL="240665" marR="5080" indent="-228600" algn="just">
              <a:lnSpc>
                <a:spcPct val="100000"/>
              </a:lnSpc>
              <a:spcBef>
                <a:spcPts val="505"/>
              </a:spcBef>
              <a:buAutoNum type="arabicPeriod" startAt="2"/>
              <a:tabLst>
                <a:tab pos="241300" algn="l"/>
              </a:tabLst>
            </a:pPr>
            <a:r>
              <a:rPr sz="700" dirty="0">
                <a:latin typeface="Montserrat"/>
                <a:cs typeface="Montserrat"/>
              </a:rPr>
              <a:t>En</a:t>
            </a:r>
            <a:r>
              <a:rPr sz="700" spc="20" dirty="0">
                <a:latin typeface="Montserrat"/>
                <a:cs typeface="Montserrat"/>
              </a:rPr>
              <a:t> </a:t>
            </a:r>
            <a:r>
              <a:rPr sz="700" dirty="0">
                <a:latin typeface="Montserrat"/>
                <a:cs typeface="Montserrat"/>
              </a:rPr>
              <a:t>el</a:t>
            </a:r>
            <a:r>
              <a:rPr sz="700" spc="30" dirty="0">
                <a:latin typeface="Montserrat"/>
                <a:cs typeface="Montserrat"/>
              </a:rPr>
              <a:t> </a:t>
            </a:r>
            <a:r>
              <a:rPr sz="700" dirty="0">
                <a:latin typeface="Montserrat"/>
                <a:cs typeface="Montserrat"/>
              </a:rPr>
              <a:t>modo</a:t>
            </a:r>
            <a:r>
              <a:rPr sz="700" spc="35" dirty="0">
                <a:latin typeface="Montserrat"/>
                <a:cs typeface="Montserrat"/>
              </a:rPr>
              <a:t> </a:t>
            </a:r>
            <a:r>
              <a:rPr sz="700" dirty="0">
                <a:latin typeface="Montserrat"/>
                <a:cs typeface="Montserrat"/>
              </a:rPr>
              <a:t>TRIP</a:t>
            </a:r>
            <a:r>
              <a:rPr sz="700" spc="30" dirty="0">
                <a:latin typeface="Montserrat"/>
                <a:cs typeface="Montserrat"/>
              </a:rPr>
              <a:t> </a:t>
            </a:r>
            <a:r>
              <a:rPr sz="700" dirty="0">
                <a:latin typeface="Montserrat"/>
                <a:cs typeface="Montserrat"/>
              </a:rPr>
              <a:t>2,</a:t>
            </a:r>
            <a:r>
              <a:rPr sz="700" spc="35" dirty="0">
                <a:latin typeface="Montserrat"/>
                <a:cs typeface="Montserrat"/>
              </a:rPr>
              <a:t> </a:t>
            </a:r>
            <a:r>
              <a:rPr sz="700" dirty="0">
                <a:latin typeface="Montserrat"/>
                <a:cs typeface="Montserrat"/>
              </a:rPr>
              <a:t>presione</a:t>
            </a:r>
            <a:r>
              <a:rPr sz="700" spc="45" dirty="0">
                <a:latin typeface="Montserrat"/>
                <a:cs typeface="Montserrat"/>
              </a:rPr>
              <a:t> </a:t>
            </a:r>
            <a:r>
              <a:rPr sz="700" dirty="0">
                <a:latin typeface="Montserrat"/>
                <a:cs typeface="Montserrat"/>
              </a:rPr>
              <a:t>el</a:t>
            </a:r>
            <a:r>
              <a:rPr sz="700" spc="40" dirty="0">
                <a:latin typeface="Montserrat"/>
                <a:cs typeface="Montserrat"/>
              </a:rPr>
              <a:t> </a:t>
            </a:r>
            <a:r>
              <a:rPr sz="700" dirty="0">
                <a:latin typeface="Montserrat"/>
                <a:cs typeface="Montserrat"/>
              </a:rPr>
              <a:t>botón</a:t>
            </a:r>
            <a:r>
              <a:rPr sz="700" spc="35" dirty="0">
                <a:latin typeface="Montserrat"/>
                <a:cs typeface="Montserrat"/>
              </a:rPr>
              <a:t> </a:t>
            </a:r>
            <a:r>
              <a:rPr sz="700" spc="-20" dirty="0">
                <a:latin typeface="Montserrat"/>
                <a:cs typeface="Montserrat"/>
              </a:rPr>
              <a:t>MODE</a:t>
            </a:r>
            <a:r>
              <a:rPr sz="700" spc="500" dirty="0">
                <a:latin typeface="Montserrat"/>
                <a:cs typeface="Montserrat"/>
              </a:rPr>
              <a:t> </a:t>
            </a:r>
            <a:r>
              <a:rPr sz="700" dirty="0">
                <a:latin typeface="Montserrat"/>
                <a:cs typeface="Montserrat"/>
              </a:rPr>
              <a:t>una</a:t>
            </a:r>
            <a:r>
              <a:rPr sz="700" spc="25" dirty="0">
                <a:latin typeface="Montserrat"/>
                <a:cs typeface="Montserrat"/>
              </a:rPr>
              <a:t> </a:t>
            </a:r>
            <a:r>
              <a:rPr sz="700" dirty="0">
                <a:latin typeface="Montserrat"/>
                <a:cs typeface="Montserrat"/>
              </a:rPr>
              <a:t>vez</a:t>
            </a:r>
            <a:r>
              <a:rPr sz="700" spc="40" dirty="0">
                <a:latin typeface="Montserrat"/>
                <a:cs typeface="Montserrat"/>
              </a:rPr>
              <a:t> </a:t>
            </a:r>
            <a:r>
              <a:rPr sz="700" dirty="0">
                <a:latin typeface="Montserrat"/>
                <a:cs typeface="Montserrat"/>
              </a:rPr>
              <a:t>para</a:t>
            </a:r>
            <a:r>
              <a:rPr sz="700" spc="35" dirty="0">
                <a:latin typeface="Montserrat"/>
                <a:cs typeface="Montserrat"/>
              </a:rPr>
              <a:t> </a:t>
            </a:r>
            <a:r>
              <a:rPr sz="700" dirty="0">
                <a:latin typeface="Montserrat"/>
                <a:cs typeface="Montserrat"/>
              </a:rPr>
              <a:t>entrar</a:t>
            </a:r>
            <a:r>
              <a:rPr sz="700" spc="30" dirty="0">
                <a:latin typeface="Montserrat"/>
                <a:cs typeface="Montserrat"/>
              </a:rPr>
              <a:t> </a:t>
            </a:r>
            <a:r>
              <a:rPr sz="700" dirty="0">
                <a:latin typeface="Montserrat"/>
                <a:cs typeface="Montserrat"/>
              </a:rPr>
              <a:t>en</a:t>
            </a:r>
            <a:r>
              <a:rPr sz="700" spc="35" dirty="0">
                <a:latin typeface="Montserrat"/>
                <a:cs typeface="Montserrat"/>
              </a:rPr>
              <a:t> </a:t>
            </a:r>
            <a:r>
              <a:rPr sz="700" dirty="0">
                <a:latin typeface="Montserrat"/>
                <a:cs typeface="Montserrat"/>
              </a:rPr>
              <a:t>el</a:t>
            </a:r>
            <a:r>
              <a:rPr sz="700" spc="30" dirty="0">
                <a:latin typeface="Montserrat"/>
                <a:cs typeface="Montserrat"/>
              </a:rPr>
              <a:t> </a:t>
            </a:r>
            <a:r>
              <a:rPr sz="700" dirty="0">
                <a:latin typeface="Montserrat"/>
                <a:cs typeface="Montserrat"/>
              </a:rPr>
              <a:t>modo</a:t>
            </a:r>
            <a:r>
              <a:rPr sz="700" spc="30" dirty="0">
                <a:latin typeface="Montserrat"/>
                <a:cs typeface="Montserrat"/>
              </a:rPr>
              <a:t> </a:t>
            </a:r>
            <a:r>
              <a:rPr sz="700" dirty="0">
                <a:latin typeface="Montserrat"/>
                <a:cs typeface="Montserrat"/>
              </a:rPr>
              <a:t>LAP</a:t>
            </a:r>
            <a:r>
              <a:rPr sz="700" spc="35" dirty="0">
                <a:latin typeface="Montserrat"/>
                <a:cs typeface="Montserrat"/>
              </a:rPr>
              <a:t> </a:t>
            </a:r>
            <a:r>
              <a:rPr sz="700" dirty="0">
                <a:latin typeface="Montserrat"/>
                <a:cs typeface="Montserrat"/>
              </a:rPr>
              <a:t>TIMER</a:t>
            </a:r>
            <a:r>
              <a:rPr sz="700" spc="-50" dirty="0">
                <a:latin typeface="Montserrat"/>
                <a:cs typeface="Montserrat"/>
              </a:rPr>
              <a:t>,</a:t>
            </a:r>
            <a:r>
              <a:rPr sz="700" spc="500" dirty="0">
                <a:latin typeface="Montserrat"/>
                <a:cs typeface="Montserrat"/>
              </a:rPr>
              <a:t> </a:t>
            </a:r>
            <a:r>
              <a:rPr sz="700" dirty="0">
                <a:latin typeface="Montserrat"/>
                <a:cs typeface="Montserrat"/>
              </a:rPr>
              <a:t>una</a:t>
            </a:r>
            <a:r>
              <a:rPr sz="700" spc="5" dirty="0">
                <a:latin typeface="Montserrat"/>
                <a:cs typeface="Montserrat"/>
              </a:rPr>
              <a:t> </a:t>
            </a:r>
            <a:r>
              <a:rPr sz="700" dirty="0">
                <a:latin typeface="Montserrat"/>
                <a:cs typeface="Montserrat"/>
              </a:rPr>
              <a:t>vez</a:t>
            </a:r>
            <a:r>
              <a:rPr sz="700" spc="10" dirty="0">
                <a:latin typeface="Montserrat"/>
                <a:cs typeface="Montserrat"/>
              </a:rPr>
              <a:t> </a:t>
            </a:r>
            <a:r>
              <a:rPr sz="700" dirty="0">
                <a:latin typeface="Montserrat"/>
                <a:cs typeface="Montserrat"/>
              </a:rPr>
              <a:t>se</a:t>
            </a:r>
            <a:r>
              <a:rPr sz="700" spc="5" dirty="0">
                <a:latin typeface="Montserrat"/>
                <a:cs typeface="Montserrat"/>
              </a:rPr>
              <a:t> </a:t>
            </a:r>
            <a:r>
              <a:rPr sz="700" dirty="0">
                <a:latin typeface="Montserrat"/>
                <a:cs typeface="Montserrat"/>
              </a:rPr>
              <a:t>muestre</a:t>
            </a:r>
            <a:r>
              <a:rPr sz="700" spc="15" dirty="0">
                <a:latin typeface="Montserrat"/>
                <a:cs typeface="Montserrat"/>
              </a:rPr>
              <a:t> </a:t>
            </a:r>
            <a:r>
              <a:rPr sz="700" dirty="0">
                <a:latin typeface="Montserrat"/>
                <a:cs typeface="Montserrat"/>
              </a:rPr>
              <a:t>el</a:t>
            </a:r>
            <a:r>
              <a:rPr sz="700" spc="5" dirty="0">
                <a:latin typeface="Montserrat"/>
                <a:cs typeface="Montserrat"/>
              </a:rPr>
              <a:t> </a:t>
            </a:r>
            <a:r>
              <a:rPr sz="700" dirty="0">
                <a:latin typeface="Montserrat"/>
                <a:cs typeface="Montserrat"/>
              </a:rPr>
              <a:t>mensaje</a:t>
            </a:r>
            <a:r>
              <a:rPr sz="700" spc="20" dirty="0">
                <a:latin typeface="Montserrat"/>
                <a:cs typeface="Montserrat"/>
              </a:rPr>
              <a:t> </a:t>
            </a:r>
            <a:r>
              <a:rPr sz="700" dirty="0">
                <a:latin typeface="Montserrat"/>
                <a:cs typeface="Montserrat"/>
              </a:rPr>
              <a:t>se</a:t>
            </a:r>
            <a:r>
              <a:rPr sz="700" spc="15" dirty="0">
                <a:latin typeface="Montserrat"/>
                <a:cs typeface="Montserrat"/>
              </a:rPr>
              <a:t> </a:t>
            </a:r>
            <a:r>
              <a:rPr sz="700" spc="-10" dirty="0">
                <a:latin typeface="Montserrat"/>
                <a:cs typeface="Montserrat"/>
              </a:rPr>
              <a:t>mostrarán</a:t>
            </a:r>
            <a:r>
              <a:rPr sz="700" spc="500" dirty="0">
                <a:latin typeface="Montserrat"/>
                <a:cs typeface="Montserrat"/>
              </a:rPr>
              <a:t> </a:t>
            </a:r>
            <a:r>
              <a:rPr sz="700" dirty="0">
                <a:latin typeface="Montserrat"/>
                <a:cs typeface="Montserrat"/>
              </a:rPr>
              <a:t>los</a:t>
            </a:r>
            <a:r>
              <a:rPr sz="700" spc="-20" dirty="0">
                <a:latin typeface="Montserrat"/>
                <a:cs typeface="Montserrat"/>
              </a:rPr>
              <a:t> </a:t>
            </a:r>
            <a:r>
              <a:rPr sz="700" dirty="0">
                <a:latin typeface="Montserrat"/>
                <a:cs typeface="Montserrat"/>
              </a:rPr>
              <a:t>últimos</a:t>
            </a:r>
            <a:r>
              <a:rPr sz="700" spc="-25" dirty="0">
                <a:latin typeface="Montserrat"/>
                <a:cs typeface="Montserrat"/>
              </a:rPr>
              <a:t> </a:t>
            </a:r>
            <a:r>
              <a:rPr sz="700" dirty="0">
                <a:latin typeface="Montserrat"/>
                <a:cs typeface="Montserrat"/>
              </a:rPr>
              <a:t>3</a:t>
            </a:r>
            <a:r>
              <a:rPr sz="700" spc="-15" dirty="0">
                <a:latin typeface="Montserrat"/>
                <a:cs typeface="Montserrat"/>
              </a:rPr>
              <a:t> </a:t>
            </a:r>
            <a:r>
              <a:rPr sz="700" dirty="0">
                <a:latin typeface="Montserrat"/>
                <a:cs typeface="Montserrat"/>
              </a:rPr>
              <a:t>tiempos</a:t>
            </a:r>
            <a:r>
              <a:rPr sz="700" spc="-15" dirty="0">
                <a:latin typeface="Montserrat"/>
                <a:cs typeface="Montserrat"/>
              </a:rPr>
              <a:t> </a:t>
            </a:r>
            <a:r>
              <a:rPr sz="700" dirty="0">
                <a:latin typeface="Montserrat"/>
                <a:cs typeface="Montserrat"/>
              </a:rPr>
              <a:t>de </a:t>
            </a:r>
            <a:r>
              <a:rPr sz="700" spc="-10" dirty="0">
                <a:latin typeface="Montserrat"/>
                <a:cs typeface="Montserrat"/>
              </a:rPr>
              <a:t>vuelta.</a:t>
            </a:r>
            <a:endParaRPr sz="700" dirty="0">
              <a:latin typeface="Montserrat"/>
              <a:cs typeface="Montserrat"/>
            </a:endParaRPr>
          </a:p>
          <a:p>
            <a:pPr marL="269875" marR="6985" algn="just">
              <a:lnSpc>
                <a:spcPct val="100000"/>
              </a:lnSpc>
              <a:spcBef>
                <a:spcPts val="495"/>
              </a:spcBef>
            </a:pPr>
            <a:r>
              <a:rPr sz="700" dirty="0">
                <a:latin typeface="Montserrat"/>
                <a:cs typeface="Montserrat"/>
              </a:rPr>
              <a:t>Para</a:t>
            </a:r>
            <a:r>
              <a:rPr sz="700" spc="300" dirty="0">
                <a:latin typeface="Montserrat"/>
                <a:cs typeface="Montserrat"/>
              </a:rPr>
              <a:t>  </a:t>
            </a:r>
            <a:r>
              <a:rPr sz="700" dirty="0">
                <a:latin typeface="Montserrat"/>
                <a:cs typeface="Montserrat"/>
              </a:rPr>
              <a:t>reiniciar</a:t>
            </a:r>
            <a:r>
              <a:rPr sz="700" spc="310" dirty="0">
                <a:latin typeface="Montserrat"/>
                <a:cs typeface="Montserrat"/>
              </a:rPr>
              <a:t>  </a:t>
            </a:r>
            <a:r>
              <a:rPr sz="700" dirty="0">
                <a:latin typeface="Montserrat"/>
                <a:cs typeface="Montserrat"/>
              </a:rPr>
              <a:t>los</a:t>
            </a:r>
            <a:r>
              <a:rPr sz="700" spc="300" dirty="0">
                <a:latin typeface="Montserrat"/>
                <a:cs typeface="Montserrat"/>
              </a:rPr>
              <a:t>  </a:t>
            </a:r>
            <a:r>
              <a:rPr sz="700" dirty="0">
                <a:latin typeface="Montserrat"/>
                <a:cs typeface="Montserrat"/>
              </a:rPr>
              <a:t>tiempos,</a:t>
            </a:r>
            <a:r>
              <a:rPr sz="700" spc="310" dirty="0">
                <a:latin typeface="Montserrat"/>
                <a:cs typeface="Montserrat"/>
              </a:rPr>
              <a:t>  </a:t>
            </a:r>
            <a:r>
              <a:rPr sz="700" spc="-10" dirty="0">
                <a:latin typeface="Montserrat"/>
                <a:cs typeface="Montserrat"/>
              </a:rPr>
              <a:t>presione</a:t>
            </a:r>
            <a:r>
              <a:rPr sz="700" spc="500" dirty="0">
                <a:latin typeface="Montserrat"/>
                <a:cs typeface="Montserrat"/>
              </a:rPr>
              <a:t> </a:t>
            </a:r>
            <a:r>
              <a:rPr sz="700" dirty="0">
                <a:latin typeface="Montserrat"/>
                <a:cs typeface="Montserrat"/>
              </a:rPr>
              <a:t>sostenidamente</a:t>
            </a:r>
            <a:r>
              <a:rPr sz="700" spc="245" dirty="0">
                <a:latin typeface="Montserrat"/>
                <a:cs typeface="Montserrat"/>
              </a:rPr>
              <a:t> </a:t>
            </a:r>
            <a:r>
              <a:rPr sz="700" dirty="0">
                <a:latin typeface="Montserrat"/>
                <a:cs typeface="Montserrat"/>
              </a:rPr>
              <a:t>el</a:t>
            </a:r>
            <a:r>
              <a:rPr sz="700" spc="260" dirty="0">
                <a:latin typeface="Montserrat"/>
                <a:cs typeface="Montserrat"/>
              </a:rPr>
              <a:t> </a:t>
            </a:r>
            <a:r>
              <a:rPr sz="700" dirty="0">
                <a:latin typeface="Montserrat"/>
                <a:cs typeface="Montserrat"/>
              </a:rPr>
              <a:t>botón</a:t>
            </a:r>
            <a:r>
              <a:rPr sz="700" spc="245" dirty="0">
                <a:latin typeface="Montserrat"/>
                <a:cs typeface="Montserrat"/>
              </a:rPr>
              <a:t> </a:t>
            </a:r>
            <a:r>
              <a:rPr sz="700" dirty="0">
                <a:latin typeface="Montserrat"/>
                <a:cs typeface="Montserrat"/>
              </a:rPr>
              <a:t>SET</a:t>
            </a:r>
            <a:r>
              <a:rPr sz="700" spc="240" dirty="0">
                <a:latin typeface="Montserrat"/>
                <a:cs typeface="Montserrat"/>
              </a:rPr>
              <a:t> </a:t>
            </a:r>
            <a:r>
              <a:rPr sz="700" dirty="0">
                <a:latin typeface="Montserrat"/>
                <a:cs typeface="Montserrat"/>
              </a:rPr>
              <a:t>cuando</a:t>
            </a:r>
            <a:r>
              <a:rPr sz="700" spc="240"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muestran</a:t>
            </a:r>
            <a:r>
              <a:rPr sz="700" spc="-15" dirty="0">
                <a:latin typeface="Montserrat"/>
                <a:cs typeface="Montserrat"/>
              </a:rPr>
              <a:t> </a:t>
            </a:r>
            <a:r>
              <a:rPr sz="700" dirty="0">
                <a:latin typeface="Montserrat"/>
                <a:cs typeface="Montserrat"/>
              </a:rPr>
              <a:t>los</a:t>
            </a:r>
            <a:r>
              <a:rPr sz="700" spc="-25" dirty="0">
                <a:latin typeface="Montserrat"/>
                <a:cs typeface="Montserrat"/>
              </a:rPr>
              <a:t> </a:t>
            </a:r>
            <a:r>
              <a:rPr sz="700" dirty="0">
                <a:latin typeface="Montserrat"/>
                <a:cs typeface="Montserrat"/>
              </a:rPr>
              <a:t>tiempos</a:t>
            </a:r>
            <a:r>
              <a:rPr sz="700" spc="-25" dirty="0">
                <a:latin typeface="Montserrat"/>
                <a:cs typeface="Montserrat"/>
              </a:rPr>
              <a:t> </a:t>
            </a:r>
            <a:r>
              <a:rPr sz="700" dirty="0">
                <a:latin typeface="Montserrat"/>
                <a:cs typeface="Montserrat"/>
              </a:rPr>
              <a:t>de</a:t>
            </a:r>
            <a:r>
              <a:rPr sz="700" spc="-10" dirty="0">
                <a:latin typeface="Montserrat"/>
                <a:cs typeface="Montserrat"/>
              </a:rPr>
              <a:t> vuelta.</a:t>
            </a:r>
            <a:endParaRPr sz="700" dirty="0">
              <a:latin typeface="Montserrat"/>
              <a:cs typeface="Montserrat"/>
            </a:endParaRPr>
          </a:p>
          <a:p>
            <a:pPr marL="240665" marR="5715" indent="-228600" algn="just">
              <a:lnSpc>
                <a:spcPct val="100000"/>
              </a:lnSpc>
              <a:spcBef>
                <a:spcPts val="505"/>
              </a:spcBef>
              <a:buAutoNum type="arabicPeriod" startAt="3"/>
              <a:tabLst>
                <a:tab pos="241300" algn="l"/>
              </a:tabLst>
            </a:pPr>
            <a:r>
              <a:rPr sz="700" dirty="0">
                <a:latin typeface="Montserrat"/>
                <a:cs typeface="Montserrat"/>
              </a:rPr>
              <a:t>En</a:t>
            </a:r>
            <a:r>
              <a:rPr sz="700" spc="20" dirty="0">
                <a:latin typeface="Montserrat"/>
                <a:cs typeface="Montserrat"/>
              </a:rPr>
              <a:t> </a:t>
            </a:r>
            <a:r>
              <a:rPr sz="700" dirty="0">
                <a:latin typeface="Montserrat"/>
                <a:cs typeface="Montserrat"/>
              </a:rPr>
              <a:t>el</a:t>
            </a:r>
            <a:r>
              <a:rPr sz="700" spc="30" dirty="0">
                <a:latin typeface="Montserrat"/>
                <a:cs typeface="Montserrat"/>
              </a:rPr>
              <a:t> </a:t>
            </a:r>
            <a:r>
              <a:rPr sz="700" dirty="0">
                <a:latin typeface="Montserrat"/>
                <a:cs typeface="Montserrat"/>
              </a:rPr>
              <a:t>modo</a:t>
            </a:r>
            <a:r>
              <a:rPr sz="700" spc="35" dirty="0">
                <a:latin typeface="Montserrat"/>
                <a:cs typeface="Montserrat"/>
              </a:rPr>
              <a:t> </a:t>
            </a:r>
            <a:r>
              <a:rPr sz="700" dirty="0">
                <a:latin typeface="Montserrat"/>
                <a:cs typeface="Montserrat"/>
              </a:rPr>
              <a:t>TRIP</a:t>
            </a:r>
            <a:r>
              <a:rPr sz="700" spc="30" dirty="0">
                <a:latin typeface="Montserrat"/>
                <a:cs typeface="Montserrat"/>
              </a:rPr>
              <a:t> </a:t>
            </a:r>
            <a:r>
              <a:rPr sz="700" dirty="0">
                <a:latin typeface="Montserrat"/>
                <a:cs typeface="Montserrat"/>
              </a:rPr>
              <a:t>2,</a:t>
            </a:r>
            <a:r>
              <a:rPr sz="700" spc="35" dirty="0">
                <a:latin typeface="Montserrat"/>
                <a:cs typeface="Montserrat"/>
              </a:rPr>
              <a:t> </a:t>
            </a:r>
            <a:r>
              <a:rPr sz="700" dirty="0">
                <a:latin typeface="Montserrat"/>
                <a:cs typeface="Montserrat"/>
              </a:rPr>
              <a:t>presione</a:t>
            </a:r>
            <a:r>
              <a:rPr sz="700" spc="45" dirty="0">
                <a:latin typeface="Montserrat"/>
                <a:cs typeface="Montserrat"/>
              </a:rPr>
              <a:t> </a:t>
            </a:r>
            <a:r>
              <a:rPr sz="700" dirty="0">
                <a:latin typeface="Montserrat"/>
                <a:cs typeface="Montserrat"/>
              </a:rPr>
              <a:t>el</a:t>
            </a:r>
            <a:r>
              <a:rPr sz="700" spc="40" dirty="0">
                <a:latin typeface="Montserrat"/>
                <a:cs typeface="Montserrat"/>
              </a:rPr>
              <a:t> </a:t>
            </a:r>
            <a:r>
              <a:rPr sz="700" dirty="0">
                <a:latin typeface="Montserrat"/>
                <a:cs typeface="Montserrat"/>
              </a:rPr>
              <a:t>botón</a:t>
            </a:r>
            <a:r>
              <a:rPr sz="700" spc="35" dirty="0">
                <a:latin typeface="Montserrat"/>
                <a:cs typeface="Montserrat"/>
              </a:rPr>
              <a:t> </a:t>
            </a:r>
            <a:r>
              <a:rPr sz="700" spc="-20" dirty="0">
                <a:latin typeface="Montserrat"/>
                <a:cs typeface="Montserrat"/>
              </a:rPr>
              <a:t>MODE</a:t>
            </a:r>
            <a:r>
              <a:rPr sz="700" spc="500" dirty="0">
                <a:latin typeface="Montserrat"/>
                <a:cs typeface="Montserrat"/>
              </a:rPr>
              <a:t> </a:t>
            </a:r>
            <a:r>
              <a:rPr sz="700" dirty="0">
                <a:latin typeface="Montserrat"/>
                <a:cs typeface="Montserrat"/>
              </a:rPr>
              <a:t>dos</a:t>
            </a:r>
            <a:r>
              <a:rPr sz="700" spc="270" dirty="0">
                <a:latin typeface="Montserrat"/>
                <a:cs typeface="Montserrat"/>
              </a:rPr>
              <a:t> </a:t>
            </a:r>
            <a:r>
              <a:rPr sz="700" dirty="0">
                <a:latin typeface="Montserrat"/>
                <a:cs typeface="Montserrat"/>
              </a:rPr>
              <a:t>veces</a:t>
            </a:r>
            <a:r>
              <a:rPr sz="700" spc="270" dirty="0">
                <a:latin typeface="Montserrat"/>
                <a:cs typeface="Montserrat"/>
              </a:rPr>
              <a:t> </a:t>
            </a:r>
            <a:r>
              <a:rPr sz="700" dirty="0">
                <a:latin typeface="Montserrat"/>
                <a:cs typeface="Montserrat"/>
              </a:rPr>
              <a:t>para</a:t>
            </a:r>
            <a:r>
              <a:rPr sz="700" spc="265" dirty="0">
                <a:latin typeface="Montserrat"/>
                <a:cs typeface="Montserrat"/>
              </a:rPr>
              <a:t> </a:t>
            </a:r>
            <a:r>
              <a:rPr sz="700" dirty="0">
                <a:latin typeface="Montserrat"/>
                <a:cs typeface="Montserrat"/>
              </a:rPr>
              <a:t>entrar</a:t>
            </a:r>
            <a:r>
              <a:rPr sz="700" spc="270" dirty="0">
                <a:latin typeface="Montserrat"/>
                <a:cs typeface="Montserrat"/>
              </a:rPr>
              <a:t> </a:t>
            </a:r>
            <a:r>
              <a:rPr sz="700" dirty="0">
                <a:latin typeface="Montserrat"/>
                <a:cs typeface="Montserrat"/>
              </a:rPr>
              <a:t>en</a:t>
            </a:r>
            <a:r>
              <a:rPr sz="700" spc="275" dirty="0">
                <a:latin typeface="Montserrat"/>
                <a:cs typeface="Montserrat"/>
              </a:rPr>
              <a:t> </a:t>
            </a:r>
            <a:r>
              <a:rPr sz="700" dirty="0">
                <a:latin typeface="Montserrat"/>
                <a:cs typeface="Montserrat"/>
              </a:rPr>
              <a:t>el</a:t>
            </a:r>
            <a:r>
              <a:rPr sz="700" spc="265" dirty="0">
                <a:latin typeface="Montserrat"/>
                <a:cs typeface="Montserrat"/>
              </a:rPr>
              <a:t> </a:t>
            </a:r>
            <a:r>
              <a:rPr sz="700" dirty="0">
                <a:latin typeface="Montserrat"/>
                <a:cs typeface="Montserrat"/>
              </a:rPr>
              <a:t>modo</a:t>
            </a:r>
            <a:r>
              <a:rPr sz="700" spc="280" dirty="0">
                <a:latin typeface="Montserrat"/>
                <a:cs typeface="Montserrat"/>
              </a:rPr>
              <a:t> </a:t>
            </a:r>
            <a:r>
              <a:rPr sz="700" spc="-20" dirty="0">
                <a:latin typeface="Montserrat"/>
                <a:cs typeface="Montserrat"/>
              </a:rPr>
              <a:t>HIGH</a:t>
            </a:r>
            <a:r>
              <a:rPr sz="700" spc="500" dirty="0">
                <a:latin typeface="Montserrat"/>
                <a:cs typeface="Montserrat"/>
              </a:rPr>
              <a:t> </a:t>
            </a:r>
            <a:r>
              <a:rPr sz="700" dirty="0">
                <a:latin typeface="Montserrat"/>
                <a:cs typeface="Montserrat"/>
              </a:rPr>
              <a:t>SPEED,</a:t>
            </a:r>
            <a:r>
              <a:rPr sz="700" spc="145" dirty="0">
                <a:latin typeface="Montserrat"/>
                <a:cs typeface="Montserrat"/>
              </a:rPr>
              <a:t> </a:t>
            </a:r>
            <a:r>
              <a:rPr sz="700" dirty="0">
                <a:latin typeface="Montserrat"/>
                <a:cs typeface="Montserrat"/>
              </a:rPr>
              <a:t>una</a:t>
            </a:r>
            <a:r>
              <a:rPr sz="700" spc="160" dirty="0">
                <a:latin typeface="Montserrat"/>
                <a:cs typeface="Montserrat"/>
              </a:rPr>
              <a:t> </a:t>
            </a:r>
            <a:r>
              <a:rPr sz="700" dirty="0">
                <a:latin typeface="Montserrat"/>
                <a:cs typeface="Montserrat"/>
              </a:rPr>
              <a:t>vez</a:t>
            </a:r>
            <a:r>
              <a:rPr sz="700" spc="155" dirty="0">
                <a:latin typeface="Montserrat"/>
                <a:cs typeface="Montserrat"/>
              </a:rPr>
              <a:t> </a:t>
            </a:r>
            <a:r>
              <a:rPr sz="700" dirty="0">
                <a:latin typeface="Montserrat"/>
                <a:cs typeface="Montserrat"/>
              </a:rPr>
              <a:t>se</a:t>
            </a:r>
            <a:r>
              <a:rPr sz="700" spc="160" dirty="0">
                <a:latin typeface="Montserrat"/>
                <a:cs typeface="Montserrat"/>
              </a:rPr>
              <a:t> </a:t>
            </a:r>
            <a:r>
              <a:rPr sz="700" dirty="0">
                <a:latin typeface="Montserrat"/>
                <a:cs typeface="Montserrat"/>
              </a:rPr>
              <a:t>muestre</a:t>
            </a:r>
            <a:r>
              <a:rPr sz="700" spc="155" dirty="0">
                <a:latin typeface="Montserrat"/>
                <a:cs typeface="Montserrat"/>
              </a:rPr>
              <a:t> </a:t>
            </a:r>
            <a:r>
              <a:rPr sz="700" dirty="0">
                <a:latin typeface="Montserrat"/>
                <a:cs typeface="Montserrat"/>
              </a:rPr>
              <a:t>el</a:t>
            </a:r>
            <a:r>
              <a:rPr sz="700" spc="165" dirty="0">
                <a:latin typeface="Montserrat"/>
                <a:cs typeface="Montserrat"/>
              </a:rPr>
              <a:t> </a:t>
            </a:r>
            <a:r>
              <a:rPr sz="700" dirty="0">
                <a:latin typeface="Montserrat"/>
                <a:cs typeface="Montserrat"/>
              </a:rPr>
              <a:t>mensaje</a:t>
            </a:r>
            <a:r>
              <a:rPr sz="700" spc="145"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mostrará</a:t>
            </a:r>
            <a:r>
              <a:rPr sz="700" spc="130" dirty="0">
                <a:latin typeface="Montserrat"/>
                <a:cs typeface="Montserrat"/>
              </a:rPr>
              <a:t> </a:t>
            </a:r>
            <a:r>
              <a:rPr sz="700" dirty="0">
                <a:latin typeface="Montserrat"/>
                <a:cs typeface="Montserrat"/>
              </a:rPr>
              <a:t>la</a:t>
            </a:r>
            <a:r>
              <a:rPr sz="700" spc="-40" dirty="0">
                <a:latin typeface="Montserrat"/>
                <a:cs typeface="Montserrat"/>
              </a:rPr>
              <a:t> </a:t>
            </a:r>
            <a:r>
              <a:rPr sz="700" dirty="0">
                <a:latin typeface="Montserrat"/>
                <a:cs typeface="Montserrat"/>
              </a:rPr>
              <a:t>máxima</a:t>
            </a:r>
            <a:r>
              <a:rPr sz="700" spc="-25" dirty="0">
                <a:latin typeface="Montserrat"/>
                <a:cs typeface="Montserrat"/>
              </a:rPr>
              <a:t> </a:t>
            </a:r>
            <a:r>
              <a:rPr sz="700" dirty="0">
                <a:latin typeface="Montserrat"/>
                <a:cs typeface="Montserrat"/>
              </a:rPr>
              <a:t>velocidad</a:t>
            </a:r>
            <a:r>
              <a:rPr sz="700" spc="-15" dirty="0">
                <a:latin typeface="Montserrat"/>
                <a:cs typeface="Montserrat"/>
              </a:rPr>
              <a:t> </a:t>
            </a:r>
            <a:r>
              <a:rPr sz="700" spc="-10" dirty="0">
                <a:latin typeface="Montserrat"/>
                <a:cs typeface="Montserrat"/>
              </a:rPr>
              <a:t>alcanzada.</a:t>
            </a:r>
            <a:endParaRPr sz="700" dirty="0">
              <a:latin typeface="Montserrat"/>
              <a:cs typeface="Montserrat"/>
            </a:endParaRPr>
          </a:p>
          <a:p>
            <a:pPr marL="269875" algn="just">
              <a:lnSpc>
                <a:spcPct val="100000"/>
              </a:lnSpc>
              <a:spcBef>
                <a:spcPts val="505"/>
              </a:spcBef>
            </a:pPr>
            <a:r>
              <a:rPr sz="700" dirty="0">
                <a:latin typeface="Montserrat"/>
                <a:cs typeface="Montserrat"/>
              </a:rPr>
              <a:t>Para</a:t>
            </a:r>
            <a:r>
              <a:rPr sz="700" spc="-10" dirty="0">
                <a:latin typeface="Montserrat"/>
                <a:cs typeface="Montserrat"/>
              </a:rPr>
              <a:t> </a:t>
            </a:r>
            <a:r>
              <a:rPr sz="700" dirty="0">
                <a:latin typeface="Montserrat"/>
                <a:cs typeface="Montserrat"/>
              </a:rPr>
              <a:t>reiniciar</a:t>
            </a:r>
            <a:r>
              <a:rPr sz="700" spc="-10" dirty="0">
                <a:latin typeface="Montserrat"/>
                <a:cs typeface="Montserrat"/>
              </a:rPr>
              <a:t> </a:t>
            </a:r>
            <a:r>
              <a:rPr sz="700" dirty="0">
                <a:latin typeface="Montserrat"/>
                <a:cs typeface="Montserrat"/>
              </a:rPr>
              <a:t>la velocidad máxima,</a:t>
            </a:r>
            <a:r>
              <a:rPr sz="700" spc="5" dirty="0">
                <a:latin typeface="Montserrat"/>
                <a:cs typeface="Montserrat"/>
              </a:rPr>
              <a:t> </a:t>
            </a:r>
            <a:r>
              <a:rPr sz="700" spc="-10" dirty="0">
                <a:latin typeface="Montserrat"/>
                <a:cs typeface="Montserrat"/>
              </a:rPr>
              <a:t>presione</a:t>
            </a:r>
            <a:endParaRPr sz="700" dirty="0">
              <a:latin typeface="Montserrat"/>
              <a:cs typeface="Montserrat"/>
            </a:endParaRPr>
          </a:p>
        </p:txBody>
      </p:sp>
      <p:sp>
        <p:nvSpPr>
          <p:cNvPr id="3" name="object 3"/>
          <p:cNvSpPr txBox="1"/>
          <p:nvPr/>
        </p:nvSpPr>
        <p:spPr>
          <a:xfrm>
            <a:off x="2724150" y="479806"/>
            <a:ext cx="2255520" cy="2939415"/>
          </a:xfrm>
          <a:prstGeom prst="rect">
            <a:avLst/>
          </a:prstGeom>
        </p:spPr>
        <p:txBody>
          <a:bodyPr vert="horz" wrap="square" lIns="0" tIns="12065" rIns="0" bIns="0" rtlCol="0">
            <a:spAutoFit/>
          </a:bodyPr>
          <a:lstStyle/>
          <a:p>
            <a:pPr marL="270510" algn="just">
              <a:lnSpc>
                <a:spcPct val="100000"/>
              </a:lnSpc>
              <a:spcBef>
                <a:spcPts val="95"/>
              </a:spcBef>
            </a:pPr>
            <a:r>
              <a:rPr sz="700" dirty="0">
                <a:latin typeface="Montserrat"/>
                <a:cs typeface="Montserrat"/>
              </a:rPr>
              <a:t>sostenidamente</a:t>
            </a:r>
            <a:r>
              <a:rPr sz="700" spc="240" dirty="0">
                <a:latin typeface="Montserrat"/>
                <a:cs typeface="Montserrat"/>
              </a:rPr>
              <a:t> </a:t>
            </a:r>
            <a:r>
              <a:rPr sz="700" dirty="0">
                <a:latin typeface="Montserrat"/>
                <a:cs typeface="Montserrat"/>
              </a:rPr>
              <a:t>el</a:t>
            </a:r>
            <a:r>
              <a:rPr sz="700" spc="285" dirty="0">
                <a:latin typeface="Montserrat"/>
                <a:cs typeface="Montserrat"/>
              </a:rPr>
              <a:t> </a:t>
            </a:r>
            <a:r>
              <a:rPr sz="700" dirty="0">
                <a:latin typeface="Montserrat"/>
                <a:cs typeface="Montserrat"/>
              </a:rPr>
              <a:t>botón</a:t>
            </a:r>
            <a:r>
              <a:rPr sz="700" spc="254" dirty="0">
                <a:latin typeface="Montserrat"/>
                <a:cs typeface="Montserrat"/>
              </a:rPr>
              <a:t> </a:t>
            </a:r>
            <a:r>
              <a:rPr sz="700" dirty="0">
                <a:latin typeface="Montserrat"/>
                <a:cs typeface="Montserrat"/>
              </a:rPr>
              <a:t>SET</a:t>
            </a:r>
            <a:r>
              <a:rPr sz="700" spc="265" dirty="0">
                <a:latin typeface="Montserrat"/>
                <a:cs typeface="Montserrat"/>
              </a:rPr>
              <a:t> </a:t>
            </a:r>
            <a:r>
              <a:rPr sz="700" dirty="0">
                <a:latin typeface="Montserrat"/>
                <a:cs typeface="Montserrat"/>
              </a:rPr>
              <a:t>cuando</a:t>
            </a:r>
            <a:r>
              <a:rPr sz="700" spc="254" dirty="0">
                <a:latin typeface="Montserrat"/>
                <a:cs typeface="Montserrat"/>
              </a:rPr>
              <a:t> </a:t>
            </a:r>
            <a:r>
              <a:rPr sz="700" spc="-25" dirty="0">
                <a:latin typeface="Montserrat"/>
                <a:cs typeface="Montserrat"/>
              </a:rPr>
              <a:t>se</a:t>
            </a:r>
            <a:endParaRPr sz="700">
              <a:latin typeface="Montserrat"/>
              <a:cs typeface="Montserrat"/>
            </a:endParaRPr>
          </a:p>
          <a:p>
            <a:pPr marL="270510" algn="just">
              <a:lnSpc>
                <a:spcPct val="100000"/>
              </a:lnSpc>
              <a:spcBef>
                <a:spcPts val="5"/>
              </a:spcBef>
            </a:pPr>
            <a:r>
              <a:rPr sz="700" dirty="0">
                <a:latin typeface="Montserrat"/>
                <a:cs typeface="Montserrat"/>
              </a:rPr>
              <a:t>muestra</a:t>
            </a:r>
            <a:r>
              <a:rPr sz="700" spc="-35"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valor</a:t>
            </a:r>
            <a:r>
              <a:rPr sz="700" spc="-25"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velocidad.</a:t>
            </a:r>
            <a:endParaRPr sz="700">
              <a:latin typeface="Montserrat"/>
              <a:cs typeface="Montserrat"/>
            </a:endParaRPr>
          </a:p>
          <a:p>
            <a:pPr marL="241300" marR="5080" indent="-229235" algn="just">
              <a:lnSpc>
                <a:spcPct val="100000"/>
              </a:lnSpc>
              <a:spcBef>
                <a:spcPts val="490"/>
              </a:spcBef>
              <a:buAutoNum type="arabicPeriod" startAt="4"/>
              <a:tabLst>
                <a:tab pos="241935" algn="l"/>
              </a:tabLst>
            </a:pPr>
            <a:r>
              <a:rPr sz="700" dirty="0">
                <a:latin typeface="Montserrat"/>
                <a:cs typeface="Montserrat"/>
              </a:rPr>
              <a:t>En</a:t>
            </a:r>
            <a:r>
              <a:rPr sz="700" spc="165" dirty="0">
                <a:latin typeface="Montserrat"/>
                <a:cs typeface="Montserrat"/>
              </a:rPr>
              <a:t> </a:t>
            </a:r>
            <a:r>
              <a:rPr sz="700" dirty="0">
                <a:latin typeface="Montserrat"/>
                <a:cs typeface="Montserrat"/>
              </a:rPr>
              <a:t>el</a:t>
            </a:r>
            <a:r>
              <a:rPr sz="700" spc="175" dirty="0">
                <a:latin typeface="Montserrat"/>
                <a:cs typeface="Montserrat"/>
              </a:rPr>
              <a:t> </a:t>
            </a:r>
            <a:r>
              <a:rPr sz="700" dirty="0">
                <a:latin typeface="Montserrat"/>
                <a:cs typeface="Montserrat"/>
              </a:rPr>
              <a:t>modo</a:t>
            </a:r>
            <a:r>
              <a:rPr sz="700" spc="165" dirty="0">
                <a:latin typeface="Montserrat"/>
                <a:cs typeface="Montserrat"/>
              </a:rPr>
              <a:t> </a:t>
            </a:r>
            <a:r>
              <a:rPr sz="700" dirty="0">
                <a:latin typeface="Montserrat"/>
                <a:cs typeface="Montserrat"/>
              </a:rPr>
              <a:t>TRIP</a:t>
            </a:r>
            <a:r>
              <a:rPr sz="700" spc="175" dirty="0">
                <a:latin typeface="Montserrat"/>
                <a:cs typeface="Montserrat"/>
              </a:rPr>
              <a:t> </a:t>
            </a:r>
            <a:r>
              <a:rPr sz="700" dirty="0">
                <a:latin typeface="Montserrat"/>
                <a:cs typeface="Montserrat"/>
              </a:rPr>
              <a:t>2,</a:t>
            </a:r>
            <a:r>
              <a:rPr sz="700" spc="185" dirty="0">
                <a:latin typeface="Montserrat"/>
                <a:cs typeface="Montserrat"/>
              </a:rPr>
              <a:t> </a:t>
            </a:r>
            <a:r>
              <a:rPr sz="700" dirty="0">
                <a:latin typeface="Montserrat"/>
                <a:cs typeface="Montserrat"/>
              </a:rPr>
              <a:t>presione</a:t>
            </a:r>
            <a:r>
              <a:rPr sz="700" spc="160" dirty="0">
                <a:latin typeface="Montserrat"/>
                <a:cs typeface="Montserrat"/>
              </a:rPr>
              <a:t> </a:t>
            </a:r>
            <a:r>
              <a:rPr sz="700" dirty="0">
                <a:latin typeface="Montserrat"/>
                <a:cs typeface="Montserrat"/>
              </a:rPr>
              <a:t>tres</a:t>
            </a:r>
            <a:r>
              <a:rPr sz="700" spc="165" dirty="0">
                <a:latin typeface="Montserrat"/>
                <a:cs typeface="Montserrat"/>
              </a:rPr>
              <a:t> </a:t>
            </a:r>
            <a:r>
              <a:rPr sz="700" dirty="0">
                <a:latin typeface="Montserrat"/>
                <a:cs typeface="Montserrat"/>
              </a:rPr>
              <a:t>veces</a:t>
            </a:r>
            <a:r>
              <a:rPr sz="700" spc="17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botón</a:t>
            </a:r>
            <a:r>
              <a:rPr sz="700" spc="455" dirty="0">
                <a:latin typeface="Montserrat"/>
                <a:cs typeface="Montserrat"/>
              </a:rPr>
              <a:t> </a:t>
            </a:r>
            <a:r>
              <a:rPr sz="700" dirty="0">
                <a:latin typeface="Montserrat"/>
                <a:cs typeface="Montserrat"/>
              </a:rPr>
              <a:t>MODE</a:t>
            </a:r>
            <a:r>
              <a:rPr sz="700" spc="470" dirty="0">
                <a:latin typeface="Montserrat"/>
                <a:cs typeface="Montserrat"/>
              </a:rPr>
              <a:t> </a:t>
            </a:r>
            <a:r>
              <a:rPr sz="700" dirty="0">
                <a:latin typeface="Montserrat"/>
                <a:cs typeface="Montserrat"/>
              </a:rPr>
              <a:t>para</a:t>
            </a:r>
            <a:r>
              <a:rPr sz="700" spc="475" dirty="0">
                <a:latin typeface="Montserrat"/>
                <a:cs typeface="Montserrat"/>
              </a:rPr>
              <a:t> </a:t>
            </a:r>
            <a:r>
              <a:rPr sz="700" dirty="0">
                <a:latin typeface="Montserrat"/>
                <a:cs typeface="Montserrat"/>
              </a:rPr>
              <a:t>entrar</a:t>
            </a:r>
            <a:r>
              <a:rPr sz="700" spc="470" dirty="0">
                <a:latin typeface="Montserrat"/>
                <a:cs typeface="Montserrat"/>
              </a:rPr>
              <a:t> </a:t>
            </a:r>
            <a:r>
              <a:rPr sz="700" dirty="0">
                <a:latin typeface="Montserrat"/>
                <a:cs typeface="Montserrat"/>
              </a:rPr>
              <a:t>en</a:t>
            </a:r>
            <a:r>
              <a:rPr sz="700" spc="465" dirty="0">
                <a:latin typeface="Montserrat"/>
                <a:cs typeface="Montserrat"/>
              </a:rPr>
              <a:t> </a:t>
            </a:r>
            <a:r>
              <a:rPr sz="700" dirty="0">
                <a:latin typeface="Montserrat"/>
                <a:cs typeface="Montserrat"/>
              </a:rPr>
              <a:t>el</a:t>
            </a:r>
            <a:r>
              <a:rPr sz="700" spc="475" dirty="0">
                <a:latin typeface="Montserrat"/>
                <a:cs typeface="Montserrat"/>
              </a:rPr>
              <a:t> </a:t>
            </a:r>
            <a:r>
              <a:rPr sz="700" spc="-20" dirty="0">
                <a:latin typeface="Montserrat"/>
                <a:cs typeface="Montserrat"/>
              </a:rPr>
              <a:t>modo</a:t>
            </a:r>
            <a:r>
              <a:rPr sz="700" spc="500" dirty="0">
                <a:latin typeface="Montserrat"/>
                <a:cs typeface="Montserrat"/>
              </a:rPr>
              <a:t> </a:t>
            </a:r>
            <a:r>
              <a:rPr sz="700" dirty="0">
                <a:latin typeface="Montserrat"/>
                <a:cs typeface="Montserrat"/>
              </a:rPr>
              <a:t>SHORTERS</a:t>
            </a:r>
            <a:r>
              <a:rPr sz="700" spc="265" dirty="0">
                <a:latin typeface="Montserrat"/>
                <a:cs typeface="Montserrat"/>
              </a:rPr>
              <a:t> </a:t>
            </a:r>
            <a:r>
              <a:rPr sz="700" dirty="0">
                <a:latin typeface="Montserrat"/>
                <a:cs typeface="Montserrat"/>
              </a:rPr>
              <a:t>TIME</a:t>
            </a:r>
            <a:r>
              <a:rPr sz="700" spc="275" dirty="0">
                <a:latin typeface="Montserrat"/>
                <a:cs typeface="Montserrat"/>
              </a:rPr>
              <a:t> </a:t>
            </a:r>
            <a:r>
              <a:rPr sz="700" dirty="0">
                <a:latin typeface="Montserrat"/>
                <a:cs typeface="Montserrat"/>
              </a:rPr>
              <a:t>y</a:t>
            </a:r>
            <a:r>
              <a:rPr sz="700" spc="260" dirty="0">
                <a:latin typeface="Montserrat"/>
                <a:cs typeface="Montserrat"/>
              </a:rPr>
              <a:t> </a:t>
            </a:r>
            <a:r>
              <a:rPr sz="700" dirty="0">
                <a:latin typeface="Montserrat"/>
                <a:cs typeface="Montserrat"/>
              </a:rPr>
              <a:t>se</a:t>
            </a:r>
            <a:r>
              <a:rPr sz="700" spc="275" dirty="0">
                <a:latin typeface="Montserrat"/>
                <a:cs typeface="Montserrat"/>
              </a:rPr>
              <a:t> </a:t>
            </a:r>
            <a:r>
              <a:rPr sz="700" dirty="0">
                <a:latin typeface="Montserrat"/>
                <a:cs typeface="Montserrat"/>
              </a:rPr>
              <a:t>mostrará</a:t>
            </a:r>
            <a:r>
              <a:rPr sz="700" spc="275" dirty="0">
                <a:latin typeface="Montserrat"/>
                <a:cs typeface="Montserrat"/>
              </a:rPr>
              <a:t> </a:t>
            </a:r>
            <a:r>
              <a:rPr sz="700" dirty="0">
                <a:latin typeface="Montserrat"/>
                <a:cs typeface="Montserrat"/>
              </a:rPr>
              <a:t>el</a:t>
            </a:r>
            <a:r>
              <a:rPr sz="700" spc="275" dirty="0">
                <a:latin typeface="Montserrat"/>
                <a:cs typeface="Montserrat"/>
              </a:rPr>
              <a:t> </a:t>
            </a:r>
            <a:r>
              <a:rPr sz="700" spc="-10" dirty="0">
                <a:latin typeface="Montserrat"/>
                <a:cs typeface="Montserrat"/>
              </a:rPr>
              <a:t>ultimo</a:t>
            </a:r>
            <a:r>
              <a:rPr sz="700" spc="500" dirty="0">
                <a:latin typeface="Montserrat"/>
                <a:cs typeface="Montserrat"/>
              </a:rPr>
              <a:t> </a:t>
            </a:r>
            <a:r>
              <a:rPr sz="700" dirty="0">
                <a:latin typeface="Montserrat"/>
                <a:cs typeface="Montserrat"/>
              </a:rPr>
              <a:t>menor</a:t>
            </a:r>
            <a:r>
              <a:rPr sz="700" spc="70" dirty="0">
                <a:latin typeface="Montserrat"/>
                <a:cs typeface="Montserrat"/>
              </a:rPr>
              <a:t> </a:t>
            </a:r>
            <a:r>
              <a:rPr sz="700" dirty="0">
                <a:latin typeface="Montserrat"/>
                <a:cs typeface="Montserrat"/>
              </a:rPr>
              <a:t>tiempo</a:t>
            </a:r>
            <a:r>
              <a:rPr sz="700" spc="80" dirty="0">
                <a:latin typeface="Montserrat"/>
                <a:cs typeface="Montserrat"/>
              </a:rPr>
              <a:t> </a:t>
            </a:r>
            <a:r>
              <a:rPr sz="700" dirty="0">
                <a:latin typeface="Montserrat"/>
                <a:cs typeface="Montserrat"/>
              </a:rPr>
              <a:t>y</a:t>
            </a:r>
            <a:r>
              <a:rPr sz="700" spc="90" dirty="0">
                <a:latin typeface="Montserrat"/>
                <a:cs typeface="Montserrat"/>
              </a:rPr>
              <a:t> </a:t>
            </a:r>
            <a:r>
              <a:rPr sz="700" dirty="0">
                <a:latin typeface="Montserrat"/>
                <a:cs typeface="Montserrat"/>
              </a:rPr>
              <a:t>luego</a:t>
            </a:r>
            <a:r>
              <a:rPr sz="700" spc="95" dirty="0">
                <a:latin typeface="Montserrat"/>
                <a:cs typeface="Montserrat"/>
              </a:rPr>
              <a:t> </a:t>
            </a:r>
            <a:r>
              <a:rPr sz="700" dirty="0">
                <a:latin typeface="Montserrat"/>
                <a:cs typeface="Montserrat"/>
              </a:rPr>
              <a:t>el</a:t>
            </a:r>
            <a:r>
              <a:rPr sz="700" spc="85" dirty="0">
                <a:latin typeface="Montserrat"/>
                <a:cs typeface="Montserrat"/>
              </a:rPr>
              <a:t> </a:t>
            </a:r>
            <a:r>
              <a:rPr sz="700" dirty="0">
                <a:latin typeface="Montserrat"/>
                <a:cs typeface="Montserrat"/>
              </a:rPr>
              <a:t>menor</a:t>
            </a:r>
            <a:r>
              <a:rPr sz="700" spc="95" dirty="0">
                <a:latin typeface="Montserrat"/>
                <a:cs typeface="Montserrat"/>
              </a:rPr>
              <a:t> </a:t>
            </a:r>
            <a:r>
              <a:rPr sz="700" dirty="0">
                <a:latin typeface="Montserrat"/>
                <a:cs typeface="Montserrat"/>
              </a:rPr>
              <a:t>tiempo</a:t>
            </a:r>
            <a:r>
              <a:rPr sz="700" spc="90"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todos.</a:t>
            </a:r>
            <a:endParaRPr sz="700">
              <a:latin typeface="Montserrat"/>
              <a:cs typeface="Montserrat"/>
            </a:endParaRPr>
          </a:p>
          <a:p>
            <a:pPr marL="270510" marR="5715" algn="just">
              <a:lnSpc>
                <a:spcPct val="100000"/>
              </a:lnSpc>
              <a:spcBef>
                <a:spcPts val="505"/>
              </a:spcBef>
            </a:pPr>
            <a:r>
              <a:rPr sz="700" dirty="0">
                <a:latin typeface="Montserrat"/>
                <a:cs typeface="Montserrat"/>
              </a:rPr>
              <a:t>Para</a:t>
            </a:r>
            <a:r>
              <a:rPr sz="700" spc="260" dirty="0">
                <a:latin typeface="Montserrat"/>
                <a:cs typeface="Montserrat"/>
              </a:rPr>
              <a:t> </a:t>
            </a:r>
            <a:r>
              <a:rPr sz="700" dirty="0">
                <a:latin typeface="Montserrat"/>
                <a:cs typeface="Montserrat"/>
              </a:rPr>
              <a:t>reiniciar</a:t>
            </a:r>
            <a:r>
              <a:rPr sz="700" spc="265" dirty="0">
                <a:latin typeface="Montserrat"/>
                <a:cs typeface="Montserrat"/>
              </a:rPr>
              <a:t> </a:t>
            </a:r>
            <a:r>
              <a:rPr sz="700" dirty="0">
                <a:latin typeface="Montserrat"/>
                <a:cs typeface="Montserrat"/>
              </a:rPr>
              <a:t>el</a:t>
            </a:r>
            <a:r>
              <a:rPr sz="700" spc="275" dirty="0">
                <a:latin typeface="Montserrat"/>
                <a:cs typeface="Montserrat"/>
              </a:rPr>
              <a:t> </a:t>
            </a:r>
            <a:r>
              <a:rPr sz="700" dirty="0">
                <a:latin typeface="Montserrat"/>
                <a:cs typeface="Montserrat"/>
              </a:rPr>
              <a:t>menor</a:t>
            </a:r>
            <a:r>
              <a:rPr sz="700" spc="275" dirty="0">
                <a:latin typeface="Montserrat"/>
                <a:cs typeface="Montserrat"/>
              </a:rPr>
              <a:t> </a:t>
            </a:r>
            <a:r>
              <a:rPr sz="700" dirty="0">
                <a:latin typeface="Montserrat"/>
                <a:cs typeface="Montserrat"/>
              </a:rPr>
              <a:t>tiempo,</a:t>
            </a:r>
            <a:r>
              <a:rPr sz="700" spc="270" dirty="0">
                <a:latin typeface="Montserrat"/>
                <a:cs typeface="Montserrat"/>
              </a:rPr>
              <a:t> </a:t>
            </a:r>
            <a:r>
              <a:rPr sz="700" spc="-10" dirty="0">
                <a:latin typeface="Montserrat"/>
                <a:cs typeface="Montserrat"/>
              </a:rPr>
              <a:t>presione</a:t>
            </a:r>
            <a:r>
              <a:rPr sz="700" spc="500" dirty="0">
                <a:latin typeface="Montserrat"/>
                <a:cs typeface="Montserrat"/>
              </a:rPr>
              <a:t> </a:t>
            </a:r>
            <a:r>
              <a:rPr sz="700" dirty="0">
                <a:latin typeface="Montserrat"/>
                <a:cs typeface="Montserrat"/>
              </a:rPr>
              <a:t>sostenidamente</a:t>
            </a:r>
            <a:r>
              <a:rPr sz="700" spc="240" dirty="0">
                <a:latin typeface="Montserrat"/>
                <a:cs typeface="Montserrat"/>
              </a:rPr>
              <a:t> </a:t>
            </a:r>
            <a:r>
              <a:rPr sz="700" dirty="0">
                <a:latin typeface="Montserrat"/>
                <a:cs typeface="Montserrat"/>
              </a:rPr>
              <a:t>el</a:t>
            </a:r>
            <a:r>
              <a:rPr sz="700" spc="285" dirty="0">
                <a:latin typeface="Montserrat"/>
                <a:cs typeface="Montserrat"/>
              </a:rPr>
              <a:t> </a:t>
            </a:r>
            <a:r>
              <a:rPr sz="700" dirty="0">
                <a:latin typeface="Montserrat"/>
                <a:cs typeface="Montserrat"/>
              </a:rPr>
              <a:t>botón</a:t>
            </a:r>
            <a:r>
              <a:rPr sz="700" spc="254" dirty="0">
                <a:latin typeface="Montserrat"/>
                <a:cs typeface="Montserrat"/>
              </a:rPr>
              <a:t> </a:t>
            </a:r>
            <a:r>
              <a:rPr sz="700" dirty="0">
                <a:latin typeface="Montserrat"/>
                <a:cs typeface="Montserrat"/>
              </a:rPr>
              <a:t>SET</a:t>
            </a:r>
            <a:r>
              <a:rPr sz="700" spc="265" dirty="0">
                <a:latin typeface="Montserrat"/>
                <a:cs typeface="Montserrat"/>
              </a:rPr>
              <a:t> </a:t>
            </a:r>
            <a:r>
              <a:rPr sz="700" dirty="0">
                <a:latin typeface="Montserrat"/>
                <a:cs typeface="Montserrat"/>
              </a:rPr>
              <a:t>cuando</a:t>
            </a:r>
            <a:r>
              <a:rPr sz="700" spc="254"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muestra</a:t>
            </a:r>
            <a:r>
              <a:rPr sz="700" spc="170" dirty="0">
                <a:latin typeface="Montserrat"/>
                <a:cs typeface="Montserrat"/>
              </a:rPr>
              <a:t> </a:t>
            </a:r>
            <a:r>
              <a:rPr sz="700" dirty="0">
                <a:latin typeface="Montserrat"/>
                <a:cs typeface="Montserrat"/>
              </a:rPr>
              <a:t>el</a:t>
            </a:r>
            <a:r>
              <a:rPr sz="700" spc="185" dirty="0">
                <a:latin typeface="Montserrat"/>
                <a:cs typeface="Montserrat"/>
              </a:rPr>
              <a:t> </a:t>
            </a:r>
            <a:r>
              <a:rPr sz="700" dirty="0">
                <a:latin typeface="Montserrat"/>
                <a:cs typeface="Montserrat"/>
              </a:rPr>
              <a:t>tiempo.</a:t>
            </a:r>
            <a:r>
              <a:rPr sz="700" spc="175" dirty="0">
                <a:latin typeface="Montserrat"/>
                <a:cs typeface="Montserrat"/>
              </a:rPr>
              <a:t> </a:t>
            </a:r>
            <a:r>
              <a:rPr sz="700" dirty="0">
                <a:latin typeface="Montserrat"/>
                <a:cs typeface="Montserrat"/>
              </a:rPr>
              <a:t>Recuerde</a:t>
            </a:r>
            <a:r>
              <a:rPr sz="700" spc="175" dirty="0">
                <a:latin typeface="Montserrat"/>
                <a:cs typeface="Montserrat"/>
              </a:rPr>
              <a:t> </a:t>
            </a:r>
            <a:r>
              <a:rPr sz="700" dirty="0">
                <a:latin typeface="Montserrat"/>
                <a:cs typeface="Montserrat"/>
              </a:rPr>
              <a:t>que</a:t>
            </a:r>
            <a:r>
              <a:rPr sz="700" spc="175" dirty="0">
                <a:latin typeface="Montserrat"/>
                <a:cs typeface="Montserrat"/>
              </a:rPr>
              <a:t> </a:t>
            </a:r>
            <a:r>
              <a:rPr sz="700" dirty="0">
                <a:latin typeface="Montserrat"/>
                <a:cs typeface="Montserrat"/>
              </a:rPr>
              <a:t>solo</a:t>
            </a:r>
            <a:r>
              <a:rPr sz="700" spc="175"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reinicia</a:t>
            </a:r>
            <a:r>
              <a:rPr sz="700" spc="-20" dirty="0">
                <a:latin typeface="Montserrat"/>
                <a:cs typeface="Montserrat"/>
              </a:rPr>
              <a:t> </a:t>
            </a:r>
            <a:r>
              <a:rPr sz="700" dirty="0">
                <a:latin typeface="Montserrat"/>
                <a:cs typeface="Montserrat"/>
              </a:rPr>
              <a:t>el ultimo</a:t>
            </a:r>
            <a:r>
              <a:rPr sz="700" spc="-30" dirty="0">
                <a:latin typeface="Montserrat"/>
                <a:cs typeface="Montserrat"/>
              </a:rPr>
              <a:t> </a:t>
            </a:r>
            <a:r>
              <a:rPr sz="700" dirty="0">
                <a:latin typeface="Montserrat"/>
                <a:cs typeface="Montserrat"/>
              </a:rPr>
              <a:t>menor </a:t>
            </a:r>
            <a:r>
              <a:rPr sz="700" spc="-10" dirty="0">
                <a:latin typeface="Montserrat"/>
                <a:cs typeface="Montserrat"/>
              </a:rPr>
              <a:t>tiempo.</a:t>
            </a:r>
            <a:endParaRPr sz="700">
              <a:latin typeface="Montserrat"/>
              <a:cs typeface="Montserrat"/>
            </a:endParaRPr>
          </a:p>
          <a:p>
            <a:pPr marL="241300" indent="-229235">
              <a:lnSpc>
                <a:spcPct val="100000"/>
              </a:lnSpc>
              <a:spcBef>
                <a:spcPts val="505"/>
              </a:spcBef>
              <a:buAutoNum type="arabicPeriod" startAt="5"/>
              <a:tabLst>
                <a:tab pos="241300" algn="l"/>
                <a:tab pos="241935" algn="l"/>
              </a:tabLst>
            </a:pPr>
            <a:r>
              <a:rPr sz="700" dirty="0">
                <a:latin typeface="Montserrat"/>
                <a:cs typeface="Montserrat"/>
              </a:rPr>
              <a:t>Presione</a:t>
            </a:r>
            <a:r>
              <a:rPr sz="700" spc="385" dirty="0">
                <a:latin typeface="Montserrat"/>
                <a:cs typeface="Montserrat"/>
              </a:rPr>
              <a:t> </a:t>
            </a:r>
            <a:r>
              <a:rPr sz="700" dirty="0">
                <a:latin typeface="Montserrat"/>
                <a:cs typeface="Montserrat"/>
              </a:rPr>
              <a:t>el</a:t>
            </a:r>
            <a:r>
              <a:rPr sz="700" spc="395" dirty="0">
                <a:latin typeface="Montserrat"/>
                <a:cs typeface="Montserrat"/>
              </a:rPr>
              <a:t> </a:t>
            </a:r>
            <a:r>
              <a:rPr sz="700" dirty="0">
                <a:latin typeface="Montserrat"/>
                <a:cs typeface="Montserrat"/>
              </a:rPr>
              <a:t>botón</a:t>
            </a:r>
            <a:r>
              <a:rPr sz="700" spc="385" dirty="0">
                <a:latin typeface="Montserrat"/>
                <a:cs typeface="Montserrat"/>
              </a:rPr>
              <a:t> </a:t>
            </a:r>
            <a:r>
              <a:rPr sz="700" dirty="0">
                <a:latin typeface="Montserrat"/>
                <a:cs typeface="Montserrat"/>
              </a:rPr>
              <a:t>MODE</a:t>
            </a:r>
            <a:r>
              <a:rPr sz="700" spc="395" dirty="0">
                <a:latin typeface="Montserrat"/>
                <a:cs typeface="Montserrat"/>
              </a:rPr>
              <a:t> </a:t>
            </a:r>
            <a:r>
              <a:rPr sz="700" dirty="0">
                <a:latin typeface="Montserrat"/>
                <a:cs typeface="Montserrat"/>
              </a:rPr>
              <a:t>una</a:t>
            </a:r>
            <a:r>
              <a:rPr sz="700" spc="390" dirty="0">
                <a:latin typeface="Montserrat"/>
                <a:cs typeface="Montserrat"/>
              </a:rPr>
              <a:t> </a:t>
            </a:r>
            <a:r>
              <a:rPr sz="700" dirty="0">
                <a:latin typeface="Montserrat"/>
                <a:cs typeface="Montserrat"/>
              </a:rPr>
              <a:t>vez</a:t>
            </a:r>
            <a:r>
              <a:rPr sz="700" spc="400" dirty="0">
                <a:latin typeface="Montserrat"/>
                <a:cs typeface="Montserrat"/>
              </a:rPr>
              <a:t> </a:t>
            </a:r>
            <a:r>
              <a:rPr sz="700" spc="-20" dirty="0">
                <a:latin typeface="Montserrat"/>
                <a:cs typeface="Montserrat"/>
              </a:rPr>
              <a:t>para</a:t>
            </a:r>
            <a:endParaRPr sz="700">
              <a:latin typeface="Montserrat"/>
              <a:cs typeface="Montserrat"/>
            </a:endParaRPr>
          </a:p>
          <a:p>
            <a:pPr marL="241300" algn="just">
              <a:lnSpc>
                <a:spcPct val="100000"/>
              </a:lnSpc>
              <a:spcBef>
                <a:spcPts val="5"/>
              </a:spcBef>
            </a:pPr>
            <a:r>
              <a:rPr sz="700" dirty="0">
                <a:latin typeface="Montserrat"/>
                <a:cs typeface="Montserrat"/>
              </a:rPr>
              <a:t>cambiar</a:t>
            </a:r>
            <a:r>
              <a:rPr sz="700" spc="-30" dirty="0">
                <a:latin typeface="Montserrat"/>
                <a:cs typeface="Montserrat"/>
              </a:rPr>
              <a:t> </a:t>
            </a:r>
            <a:r>
              <a:rPr sz="700" dirty="0">
                <a:latin typeface="Montserrat"/>
                <a:cs typeface="Montserrat"/>
              </a:rPr>
              <a:t>al</a:t>
            </a:r>
            <a:r>
              <a:rPr sz="700" spc="-15" dirty="0">
                <a:latin typeface="Montserrat"/>
                <a:cs typeface="Montserrat"/>
              </a:rPr>
              <a:t> </a:t>
            </a:r>
            <a:r>
              <a:rPr sz="700" dirty="0">
                <a:latin typeface="Montserrat"/>
                <a:cs typeface="Montserrat"/>
              </a:rPr>
              <a:t>modo</a:t>
            </a:r>
            <a:r>
              <a:rPr sz="700" spc="-25" dirty="0">
                <a:latin typeface="Montserrat"/>
                <a:cs typeface="Montserrat"/>
              </a:rPr>
              <a:t> </a:t>
            </a:r>
            <a:r>
              <a:rPr sz="700" dirty="0">
                <a:latin typeface="Montserrat"/>
                <a:cs typeface="Montserrat"/>
              </a:rPr>
              <a:t>ODO</a:t>
            </a:r>
            <a:r>
              <a:rPr sz="700" spc="-10" dirty="0">
                <a:latin typeface="Montserrat"/>
                <a:cs typeface="Montserrat"/>
              </a:rPr>
              <a:t> </a:t>
            </a:r>
            <a:r>
              <a:rPr sz="700" dirty="0">
                <a:latin typeface="Montserrat"/>
                <a:cs typeface="Montserrat"/>
              </a:rPr>
              <a:t>de</a:t>
            </a:r>
            <a:r>
              <a:rPr sz="700" spc="-10" dirty="0">
                <a:latin typeface="Montserrat"/>
                <a:cs typeface="Montserrat"/>
              </a:rPr>
              <a:t> nuevo.</a:t>
            </a:r>
            <a:endParaRPr sz="700">
              <a:latin typeface="Montserrat"/>
              <a:cs typeface="Montserrat"/>
            </a:endParaRPr>
          </a:p>
          <a:p>
            <a:pPr marL="12700">
              <a:lnSpc>
                <a:spcPct val="100000"/>
              </a:lnSpc>
              <a:spcBef>
                <a:spcPts val="484"/>
              </a:spcBef>
            </a:pPr>
            <a:r>
              <a:rPr sz="800" b="1" dirty="0">
                <a:latin typeface="Montserrat"/>
                <a:cs typeface="Montserrat"/>
              </a:rPr>
              <a:t>AJUSTE</a:t>
            </a:r>
            <a:r>
              <a:rPr sz="800" b="1" spc="200" dirty="0">
                <a:latin typeface="Montserrat"/>
                <a:cs typeface="Montserrat"/>
              </a:rPr>
              <a:t> </a:t>
            </a:r>
            <a:r>
              <a:rPr sz="800" b="1" dirty="0">
                <a:latin typeface="Montserrat"/>
                <a:cs typeface="Montserrat"/>
              </a:rPr>
              <a:t>MPH</a:t>
            </a:r>
            <a:r>
              <a:rPr sz="800" b="1" spc="-10" dirty="0">
                <a:latin typeface="Montserrat"/>
                <a:cs typeface="Montserrat"/>
              </a:rPr>
              <a:t> </a:t>
            </a:r>
            <a:r>
              <a:rPr sz="800" b="1" dirty="0">
                <a:latin typeface="Montserrat"/>
                <a:cs typeface="Montserrat"/>
              </a:rPr>
              <a:t>Y</a:t>
            </a:r>
            <a:r>
              <a:rPr sz="800" b="1" spc="-15" dirty="0">
                <a:latin typeface="Montserrat"/>
                <a:cs typeface="Montserrat"/>
              </a:rPr>
              <a:t> </a:t>
            </a:r>
            <a:r>
              <a:rPr sz="800" b="1" spc="-20" dirty="0">
                <a:latin typeface="Montserrat"/>
                <a:cs typeface="Montserrat"/>
              </a:rPr>
              <a:t>KMPH</a:t>
            </a:r>
            <a:endParaRPr sz="800">
              <a:latin typeface="Montserrat"/>
              <a:cs typeface="Montserrat"/>
            </a:endParaRPr>
          </a:p>
          <a:p>
            <a:pPr marL="241300" marR="7620" indent="-229235" algn="just">
              <a:lnSpc>
                <a:spcPct val="100000"/>
              </a:lnSpc>
              <a:spcBef>
                <a:spcPts val="509"/>
              </a:spcBef>
              <a:buAutoNum type="arabicPeriod"/>
              <a:tabLst>
                <a:tab pos="241935" algn="l"/>
              </a:tabLst>
            </a:pPr>
            <a:r>
              <a:rPr sz="700" dirty="0">
                <a:latin typeface="Montserrat"/>
                <a:cs typeface="Montserrat"/>
              </a:rPr>
              <a:t>Asegúrese</a:t>
            </a:r>
            <a:r>
              <a:rPr sz="700" spc="155" dirty="0">
                <a:latin typeface="Montserrat"/>
                <a:cs typeface="Montserrat"/>
              </a:rPr>
              <a:t> </a:t>
            </a:r>
            <a:r>
              <a:rPr sz="700" dirty="0">
                <a:latin typeface="Montserrat"/>
                <a:cs typeface="Montserrat"/>
              </a:rPr>
              <a:t>que</a:t>
            </a:r>
            <a:r>
              <a:rPr sz="700" spc="155" dirty="0">
                <a:latin typeface="Montserrat"/>
                <a:cs typeface="Montserrat"/>
              </a:rPr>
              <a:t> </a:t>
            </a:r>
            <a:r>
              <a:rPr sz="700" dirty="0">
                <a:latin typeface="Montserrat"/>
                <a:cs typeface="Montserrat"/>
              </a:rPr>
              <a:t>el</a:t>
            </a:r>
            <a:r>
              <a:rPr sz="700" spc="155" dirty="0">
                <a:latin typeface="Montserrat"/>
                <a:cs typeface="Montserrat"/>
              </a:rPr>
              <a:t> </a:t>
            </a:r>
            <a:r>
              <a:rPr sz="700" dirty="0">
                <a:latin typeface="Montserrat"/>
                <a:cs typeface="Montserrat"/>
              </a:rPr>
              <a:t>tablero</a:t>
            </a:r>
            <a:r>
              <a:rPr sz="700" spc="150" dirty="0">
                <a:latin typeface="Montserrat"/>
                <a:cs typeface="Montserrat"/>
              </a:rPr>
              <a:t> </a:t>
            </a:r>
            <a:r>
              <a:rPr sz="700" dirty="0">
                <a:latin typeface="Montserrat"/>
                <a:cs typeface="Montserrat"/>
              </a:rPr>
              <a:t>esté</a:t>
            </a:r>
            <a:r>
              <a:rPr sz="700" spc="155" dirty="0">
                <a:latin typeface="Montserrat"/>
                <a:cs typeface="Montserrat"/>
              </a:rPr>
              <a:t> </a:t>
            </a:r>
            <a:r>
              <a:rPr sz="700" dirty="0">
                <a:latin typeface="Montserrat"/>
                <a:cs typeface="Montserrat"/>
              </a:rPr>
              <a:t>en</a:t>
            </a:r>
            <a:r>
              <a:rPr sz="700" spc="160" dirty="0">
                <a:latin typeface="Montserrat"/>
                <a:cs typeface="Montserrat"/>
              </a:rPr>
              <a:t> </a:t>
            </a:r>
            <a:r>
              <a:rPr sz="700" dirty="0">
                <a:latin typeface="Montserrat"/>
                <a:cs typeface="Montserrat"/>
              </a:rPr>
              <a:t>el</a:t>
            </a:r>
            <a:r>
              <a:rPr sz="700" spc="150" dirty="0">
                <a:latin typeface="Montserrat"/>
                <a:cs typeface="Montserrat"/>
              </a:rPr>
              <a:t> </a:t>
            </a:r>
            <a:r>
              <a:rPr sz="700" spc="-20" dirty="0">
                <a:latin typeface="Montserrat"/>
                <a:cs typeface="Montserrat"/>
              </a:rPr>
              <a:t>modo</a:t>
            </a:r>
            <a:r>
              <a:rPr sz="700" spc="500" dirty="0">
                <a:latin typeface="Montserrat"/>
                <a:cs typeface="Montserrat"/>
              </a:rPr>
              <a:t> </a:t>
            </a:r>
            <a:r>
              <a:rPr sz="700" spc="-20" dirty="0">
                <a:latin typeface="Montserrat"/>
                <a:cs typeface="Montserrat"/>
              </a:rPr>
              <a:t>ODO.</a:t>
            </a:r>
            <a:endParaRPr sz="700">
              <a:latin typeface="Montserrat"/>
              <a:cs typeface="Montserrat"/>
            </a:endParaRPr>
          </a:p>
          <a:p>
            <a:pPr marL="241300" marR="5715" indent="-229235" algn="just">
              <a:lnSpc>
                <a:spcPct val="100000"/>
              </a:lnSpc>
              <a:spcBef>
                <a:spcPts val="500"/>
              </a:spcBef>
              <a:buAutoNum type="arabicPeriod"/>
              <a:tabLst>
                <a:tab pos="241935" algn="l"/>
              </a:tabLst>
            </a:pPr>
            <a:r>
              <a:rPr sz="700" dirty="0">
                <a:latin typeface="Montserrat"/>
                <a:cs typeface="Montserrat"/>
              </a:rPr>
              <a:t>Presione</a:t>
            </a:r>
            <a:r>
              <a:rPr sz="700" spc="275" dirty="0">
                <a:latin typeface="Montserrat"/>
                <a:cs typeface="Montserrat"/>
              </a:rPr>
              <a:t> </a:t>
            </a:r>
            <a:r>
              <a:rPr sz="700" dirty="0">
                <a:latin typeface="Montserrat"/>
                <a:cs typeface="Montserrat"/>
              </a:rPr>
              <a:t>sostenidamente</a:t>
            </a:r>
            <a:r>
              <a:rPr sz="700" spc="270" dirty="0">
                <a:latin typeface="Montserrat"/>
                <a:cs typeface="Montserrat"/>
              </a:rPr>
              <a:t> </a:t>
            </a:r>
            <a:r>
              <a:rPr sz="700" dirty="0">
                <a:latin typeface="Montserrat"/>
                <a:cs typeface="Montserrat"/>
              </a:rPr>
              <a:t>el</a:t>
            </a:r>
            <a:r>
              <a:rPr sz="700" spc="280" dirty="0">
                <a:latin typeface="Montserrat"/>
                <a:cs typeface="Montserrat"/>
              </a:rPr>
              <a:t> </a:t>
            </a:r>
            <a:r>
              <a:rPr sz="700" dirty="0">
                <a:latin typeface="Montserrat"/>
                <a:cs typeface="Montserrat"/>
              </a:rPr>
              <a:t>botón</a:t>
            </a:r>
            <a:r>
              <a:rPr sz="700" spc="275" dirty="0">
                <a:latin typeface="Montserrat"/>
                <a:cs typeface="Montserrat"/>
              </a:rPr>
              <a:t> </a:t>
            </a:r>
            <a:r>
              <a:rPr sz="700" spc="-20" dirty="0">
                <a:latin typeface="Montserrat"/>
                <a:cs typeface="Montserrat"/>
              </a:rPr>
              <a:t>MODE</a:t>
            </a:r>
            <a:r>
              <a:rPr sz="700" spc="500" dirty="0">
                <a:latin typeface="Montserrat"/>
                <a:cs typeface="Montserrat"/>
              </a:rPr>
              <a:t> </a:t>
            </a:r>
            <a:r>
              <a:rPr sz="700" dirty="0">
                <a:latin typeface="Montserrat"/>
                <a:cs typeface="Montserrat"/>
              </a:rPr>
              <a:t>hasta</a:t>
            </a:r>
            <a:r>
              <a:rPr sz="700" spc="270" dirty="0">
                <a:latin typeface="Montserrat"/>
                <a:cs typeface="Montserrat"/>
              </a:rPr>
              <a:t> </a:t>
            </a:r>
            <a:r>
              <a:rPr sz="700" dirty="0">
                <a:latin typeface="Montserrat"/>
                <a:cs typeface="Montserrat"/>
              </a:rPr>
              <a:t>que</a:t>
            </a:r>
            <a:r>
              <a:rPr sz="700" spc="250" dirty="0">
                <a:latin typeface="Montserrat"/>
                <a:cs typeface="Montserrat"/>
              </a:rPr>
              <a:t> </a:t>
            </a:r>
            <a:r>
              <a:rPr sz="700" dirty="0">
                <a:latin typeface="Montserrat"/>
                <a:cs typeface="Montserrat"/>
              </a:rPr>
              <a:t>se</a:t>
            </a:r>
            <a:r>
              <a:rPr sz="700" spc="254" dirty="0">
                <a:latin typeface="Montserrat"/>
                <a:cs typeface="Montserrat"/>
              </a:rPr>
              <a:t> </a:t>
            </a:r>
            <a:r>
              <a:rPr sz="700" dirty="0">
                <a:latin typeface="Montserrat"/>
                <a:cs typeface="Montserrat"/>
              </a:rPr>
              <a:t>muestre</a:t>
            </a:r>
            <a:r>
              <a:rPr sz="700" spc="260" dirty="0">
                <a:latin typeface="Montserrat"/>
                <a:cs typeface="Montserrat"/>
              </a:rPr>
              <a:t> </a:t>
            </a:r>
            <a:r>
              <a:rPr sz="700" dirty="0">
                <a:latin typeface="Montserrat"/>
                <a:cs typeface="Montserrat"/>
              </a:rPr>
              <a:t>“SET</a:t>
            </a:r>
            <a:r>
              <a:rPr sz="700" spc="254" dirty="0">
                <a:latin typeface="Montserrat"/>
                <a:cs typeface="Montserrat"/>
              </a:rPr>
              <a:t> </a:t>
            </a:r>
            <a:r>
              <a:rPr sz="700" dirty="0">
                <a:latin typeface="Montserrat"/>
                <a:cs typeface="Montserrat"/>
              </a:rPr>
              <a:t>mph</a:t>
            </a:r>
            <a:r>
              <a:rPr sz="700" spc="250" dirty="0">
                <a:latin typeface="Montserrat"/>
                <a:cs typeface="Montserrat"/>
              </a:rPr>
              <a:t> </a:t>
            </a:r>
            <a:r>
              <a:rPr sz="700" spc="-10" dirty="0">
                <a:latin typeface="Montserrat"/>
                <a:cs typeface="Montserrat"/>
              </a:rPr>
              <a:t>MODE”.</a:t>
            </a:r>
            <a:r>
              <a:rPr sz="700" spc="500" dirty="0">
                <a:latin typeface="Montserrat"/>
                <a:cs typeface="Montserrat"/>
              </a:rPr>
              <a:t> </a:t>
            </a:r>
            <a:r>
              <a:rPr sz="700" dirty="0">
                <a:latin typeface="Montserrat"/>
                <a:cs typeface="Montserrat"/>
              </a:rPr>
              <a:t>Presione</a:t>
            </a:r>
            <a:r>
              <a:rPr sz="700" spc="-15"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botón</a:t>
            </a:r>
            <a:r>
              <a:rPr sz="700" spc="-5" dirty="0">
                <a:latin typeface="Montserrat"/>
                <a:cs typeface="Montserrat"/>
              </a:rPr>
              <a:t> </a:t>
            </a:r>
            <a:r>
              <a:rPr sz="700" dirty="0">
                <a:latin typeface="Montserrat"/>
                <a:cs typeface="Montserrat"/>
              </a:rPr>
              <a:t>SET</a:t>
            </a:r>
            <a:r>
              <a:rPr sz="700" spc="-25" dirty="0">
                <a:latin typeface="Montserrat"/>
                <a:cs typeface="Montserrat"/>
              </a:rPr>
              <a:t> </a:t>
            </a:r>
            <a:r>
              <a:rPr sz="700" dirty="0">
                <a:latin typeface="Montserrat"/>
                <a:cs typeface="Montserrat"/>
              </a:rPr>
              <a:t>para</a:t>
            </a:r>
            <a:r>
              <a:rPr sz="700" spc="-10" dirty="0">
                <a:latin typeface="Montserrat"/>
                <a:cs typeface="Montserrat"/>
              </a:rPr>
              <a:t> </a:t>
            </a:r>
            <a:r>
              <a:rPr sz="700" dirty="0">
                <a:latin typeface="Montserrat"/>
                <a:cs typeface="Montserrat"/>
              </a:rPr>
              <a:t>ajustar</a:t>
            </a:r>
            <a:r>
              <a:rPr sz="700" spc="-15" dirty="0">
                <a:latin typeface="Montserrat"/>
                <a:cs typeface="Montserrat"/>
              </a:rPr>
              <a:t> </a:t>
            </a:r>
            <a:r>
              <a:rPr sz="700" spc="-20" dirty="0">
                <a:latin typeface="Montserrat"/>
                <a:cs typeface="Montserrat"/>
              </a:rPr>
              <a:t>MPH.</a:t>
            </a:r>
            <a:endParaRPr sz="700">
              <a:latin typeface="Montserrat"/>
              <a:cs typeface="Montserrat"/>
            </a:endParaRPr>
          </a:p>
          <a:p>
            <a:pPr marL="241300" marR="5715" indent="-229235" algn="just">
              <a:lnSpc>
                <a:spcPct val="100000"/>
              </a:lnSpc>
              <a:spcBef>
                <a:spcPts val="495"/>
              </a:spcBef>
              <a:buAutoNum type="arabicPeriod"/>
              <a:tabLst>
                <a:tab pos="241935" algn="l"/>
              </a:tabLst>
            </a:pPr>
            <a:r>
              <a:rPr sz="700" dirty="0">
                <a:latin typeface="Montserrat"/>
                <a:cs typeface="Montserrat"/>
              </a:rPr>
              <a:t>Para</a:t>
            </a:r>
            <a:r>
              <a:rPr sz="700" spc="-15" dirty="0">
                <a:latin typeface="Montserrat"/>
                <a:cs typeface="Montserrat"/>
              </a:rPr>
              <a:t> </a:t>
            </a:r>
            <a:r>
              <a:rPr sz="700" dirty="0">
                <a:latin typeface="Montserrat"/>
                <a:cs typeface="Montserrat"/>
              </a:rPr>
              <a:t>cambiar</a:t>
            </a:r>
            <a:r>
              <a:rPr sz="700" spc="-1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ajuste a</a:t>
            </a:r>
            <a:r>
              <a:rPr sz="700" spc="5" dirty="0">
                <a:latin typeface="Montserrat"/>
                <a:cs typeface="Montserrat"/>
              </a:rPr>
              <a:t> </a:t>
            </a:r>
            <a:r>
              <a:rPr sz="700" dirty="0">
                <a:latin typeface="Montserrat"/>
                <a:cs typeface="Montserrat"/>
              </a:rPr>
              <a:t>KMPH</a:t>
            </a:r>
            <a:r>
              <a:rPr sz="700" spc="5" dirty="0">
                <a:latin typeface="Montserrat"/>
                <a:cs typeface="Montserrat"/>
              </a:rPr>
              <a:t> </a:t>
            </a:r>
            <a:r>
              <a:rPr sz="700" spc="-10" dirty="0">
                <a:latin typeface="Montserrat"/>
                <a:cs typeface="Montserrat"/>
              </a:rPr>
              <a:t>nuevamente,</a:t>
            </a:r>
            <a:r>
              <a:rPr sz="700" spc="500" dirty="0">
                <a:latin typeface="Montserrat"/>
                <a:cs typeface="Montserrat"/>
              </a:rPr>
              <a:t> </a:t>
            </a:r>
            <a:r>
              <a:rPr sz="700" dirty="0">
                <a:latin typeface="Montserrat"/>
                <a:cs typeface="Montserrat"/>
              </a:rPr>
              <a:t>presione</a:t>
            </a:r>
            <a:r>
              <a:rPr sz="700" spc="270" dirty="0">
                <a:latin typeface="Montserrat"/>
                <a:cs typeface="Montserrat"/>
              </a:rPr>
              <a:t> </a:t>
            </a:r>
            <a:r>
              <a:rPr sz="700" dirty="0">
                <a:latin typeface="Montserrat"/>
                <a:cs typeface="Montserrat"/>
              </a:rPr>
              <a:t>sostenidamente</a:t>
            </a:r>
            <a:r>
              <a:rPr sz="700" spc="280" dirty="0">
                <a:latin typeface="Montserrat"/>
                <a:cs typeface="Montserrat"/>
              </a:rPr>
              <a:t> </a:t>
            </a:r>
            <a:r>
              <a:rPr sz="700" dirty="0">
                <a:latin typeface="Montserrat"/>
                <a:cs typeface="Montserrat"/>
              </a:rPr>
              <a:t>el</a:t>
            </a:r>
            <a:r>
              <a:rPr sz="700" spc="285" dirty="0">
                <a:latin typeface="Montserrat"/>
                <a:cs typeface="Montserrat"/>
              </a:rPr>
              <a:t> </a:t>
            </a:r>
            <a:r>
              <a:rPr sz="700" dirty="0">
                <a:latin typeface="Montserrat"/>
                <a:cs typeface="Montserrat"/>
              </a:rPr>
              <a:t>botón</a:t>
            </a:r>
            <a:r>
              <a:rPr sz="700" spc="275" dirty="0">
                <a:latin typeface="Montserrat"/>
                <a:cs typeface="Montserrat"/>
              </a:rPr>
              <a:t> </a:t>
            </a:r>
            <a:r>
              <a:rPr sz="700" spc="-20" dirty="0">
                <a:latin typeface="Montserrat"/>
                <a:cs typeface="Montserrat"/>
              </a:rPr>
              <a:t>MODE</a:t>
            </a:r>
            <a:r>
              <a:rPr sz="700" spc="500" dirty="0">
                <a:latin typeface="Montserrat"/>
                <a:cs typeface="Montserrat"/>
              </a:rPr>
              <a:t> </a:t>
            </a:r>
            <a:r>
              <a:rPr sz="700" dirty="0">
                <a:latin typeface="Montserrat"/>
                <a:cs typeface="Montserrat"/>
              </a:rPr>
              <a:t>hasta</a:t>
            </a:r>
            <a:r>
              <a:rPr sz="700" spc="190" dirty="0">
                <a:latin typeface="Montserrat"/>
                <a:cs typeface="Montserrat"/>
              </a:rPr>
              <a:t> </a:t>
            </a:r>
            <a:r>
              <a:rPr sz="700" dirty="0">
                <a:latin typeface="Montserrat"/>
                <a:cs typeface="Montserrat"/>
              </a:rPr>
              <a:t>que</a:t>
            </a:r>
            <a:r>
              <a:rPr sz="700" spc="180" dirty="0">
                <a:latin typeface="Montserrat"/>
                <a:cs typeface="Montserrat"/>
              </a:rPr>
              <a:t> </a:t>
            </a:r>
            <a:r>
              <a:rPr sz="700" dirty="0">
                <a:latin typeface="Montserrat"/>
                <a:cs typeface="Montserrat"/>
              </a:rPr>
              <a:t>se</a:t>
            </a:r>
            <a:r>
              <a:rPr sz="700" spc="190" dirty="0">
                <a:latin typeface="Montserrat"/>
                <a:cs typeface="Montserrat"/>
              </a:rPr>
              <a:t> </a:t>
            </a:r>
            <a:r>
              <a:rPr sz="700" dirty="0">
                <a:latin typeface="Montserrat"/>
                <a:cs typeface="Montserrat"/>
              </a:rPr>
              <a:t>muestre</a:t>
            </a:r>
            <a:r>
              <a:rPr sz="700" spc="185" dirty="0">
                <a:latin typeface="Montserrat"/>
                <a:cs typeface="Montserrat"/>
              </a:rPr>
              <a:t> </a:t>
            </a:r>
            <a:r>
              <a:rPr sz="700" dirty="0">
                <a:latin typeface="Montserrat"/>
                <a:cs typeface="Montserrat"/>
              </a:rPr>
              <a:t>“SET</a:t>
            </a:r>
            <a:r>
              <a:rPr sz="700" spc="175" dirty="0">
                <a:latin typeface="Montserrat"/>
                <a:cs typeface="Montserrat"/>
              </a:rPr>
              <a:t> </a:t>
            </a:r>
            <a:r>
              <a:rPr sz="700" dirty="0">
                <a:latin typeface="Montserrat"/>
                <a:cs typeface="Montserrat"/>
              </a:rPr>
              <a:t>kmph</a:t>
            </a:r>
            <a:r>
              <a:rPr sz="700" spc="175" dirty="0">
                <a:latin typeface="Montserrat"/>
                <a:cs typeface="Montserrat"/>
              </a:rPr>
              <a:t> </a:t>
            </a:r>
            <a:r>
              <a:rPr sz="700" spc="-10" dirty="0">
                <a:latin typeface="Montserrat"/>
                <a:cs typeface="Montserrat"/>
              </a:rPr>
              <a:t>MODE”.</a:t>
            </a:r>
            <a:r>
              <a:rPr sz="700" spc="500" dirty="0">
                <a:latin typeface="Montserrat"/>
                <a:cs typeface="Montserrat"/>
              </a:rPr>
              <a:t> </a:t>
            </a:r>
            <a:r>
              <a:rPr sz="700" dirty="0">
                <a:latin typeface="Montserrat"/>
                <a:cs typeface="Montserrat"/>
              </a:rPr>
              <a:t>Presione</a:t>
            </a:r>
            <a:r>
              <a:rPr sz="700" spc="-20" dirty="0">
                <a:latin typeface="Montserrat"/>
                <a:cs typeface="Montserrat"/>
              </a:rPr>
              <a:t> </a:t>
            </a:r>
            <a:r>
              <a:rPr sz="700" dirty="0">
                <a:latin typeface="Montserrat"/>
                <a:cs typeface="Montserrat"/>
              </a:rPr>
              <a:t>el</a:t>
            </a:r>
            <a:r>
              <a:rPr sz="700" spc="-30" dirty="0">
                <a:latin typeface="Montserrat"/>
                <a:cs typeface="Montserrat"/>
              </a:rPr>
              <a:t> </a:t>
            </a:r>
            <a:r>
              <a:rPr sz="700" dirty="0">
                <a:latin typeface="Montserrat"/>
                <a:cs typeface="Montserrat"/>
              </a:rPr>
              <a:t>botón</a:t>
            </a:r>
            <a:r>
              <a:rPr sz="700" spc="-10" dirty="0">
                <a:latin typeface="Montserrat"/>
                <a:cs typeface="Montserrat"/>
              </a:rPr>
              <a:t> </a:t>
            </a:r>
            <a:r>
              <a:rPr sz="700" dirty="0">
                <a:latin typeface="Montserrat"/>
                <a:cs typeface="Montserrat"/>
              </a:rPr>
              <a:t>SET</a:t>
            </a:r>
            <a:r>
              <a:rPr sz="700" spc="-35" dirty="0">
                <a:latin typeface="Montserrat"/>
                <a:cs typeface="Montserrat"/>
              </a:rPr>
              <a:t> </a:t>
            </a:r>
            <a:r>
              <a:rPr sz="700" dirty="0">
                <a:latin typeface="Montserrat"/>
                <a:cs typeface="Montserrat"/>
              </a:rPr>
              <a:t>para</a:t>
            </a:r>
            <a:r>
              <a:rPr sz="700" spc="-20" dirty="0">
                <a:latin typeface="Montserrat"/>
                <a:cs typeface="Montserrat"/>
              </a:rPr>
              <a:t> </a:t>
            </a:r>
            <a:r>
              <a:rPr sz="700" dirty="0">
                <a:latin typeface="Montserrat"/>
                <a:cs typeface="Montserrat"/>
              </a:rPr>
              <a:t>ajustar</a:t>
            </a:r>
            <a:r>
              <a:rPr sz="700" spc="-25" dirty="0">
                <a:latin typeface="Montserrat"/>
                <a:cs typeface="Montserrat"/>
              </a:rPr>
              <a:t> </a:t>
            </a:r>
            <a:r>
              <a:rPr sz="700" spc="-10" dirty="0">
                <a:latin typeface="Montserrat"/>
                <a:cs typeface="Montserrat"/>
              </a:rPr>
              <a:t>KMPH.</a:t>
            </a:r>
            <a:endParaRPr sz="700">
              <a:latin typeface="Montserrat"/>
              <a:cs typeface="Montserrat"/>
            </a:endParaRPr>
          </a:p>
        </p:txBody>
      </p:sp>
      <p:sp>
        <p:nvSpPr>
          <p:cNvPr id="4" name="object 4"/>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5757" y="478282"/>
            <a:ext cx="2254885" cy="3127138"/>
          </a:xfrm>
          <a:prstGeom prst="rect">
            <a:avLst/>
          </a:prstGeom>
        </p:spPr>
        <p:txBody>
          <a:bodyPr vert="horz" wrap="square" lIns="0" tIns="13335" rIns="0" bIns="0" rtlCol="0">
            <a:spAutoFit/>
          </a:bodyPr>
          <a:lstStyle/>
          <a:p>
            <a:pPr marL="12700">
              <a:lnSpc>
                <a:spcPct val="100000"/>
              </a:lnSpc>
              <a:spcBef>
                <a:spcPts val="105"/>
              </a:spcBef>
            </a:pPr>
            <a:r>
              <a:rPr sz="800" b="1" dirty="0">
                <a:latin typeface="Montserrat"/>
                <a:cs typeface="Montserrat"/>
              </a:rPr>
              <a:t>AJUSTE</a:t>
            </a:r>
            <a:r>
              <a:rPr sz="800" b="1" spc="-25" dirty="0">
                <a:latin typeface="Montserrat"/>
                <a:cs typeface="Montserrat"/>
              </a:rPr>
              <a:t> </a:t>
            </a:r>
            <a:r>
              <a:rPr sz="800" b="1" spc="-10" dirty="0">
                <a:latin typeface="Montserrat"/>
                <a:cs typeface="Montserrat"/>
              </a:rPr>
              <a:t>RELOJ</a:t>
            </a:r>
            <a:endParaRPr sz="800" dirty="0">
              <a:latin typeface="Montserrat"/>
              <a:cs typeface="Montserrat"/>
            </a:endParaRPr>
          </a:p>
          <a:p>
            <a:pPr marL="240665" marR="7620" indent="-228600" algn="just">
              <a:lnSpc>
                <a:spcPct val="100000"/>
              </a:lnSpc>
              <a:spcBef>
                <a:spcPts val="495"/>
              </a:spcBef>
              <a:buAutoNum type="arabicPeriod"/>
              <a:tabLst>
                <a:tab pos="241300" algn="l"/>
              </a:tabLst>
            </a:pPr>
            <a:r>
              <a:rPr sz="700" dirty="0">
                <a:latin typeface="Montserrat"/>
                <a:cs typeface="Montserrat"/>
              </a:rPr>
              <a:t>Asegúrese</a:t>
            </a:r>
            <a:r>
              <a:rPr sz="700" spc="165" dirty="0">
                <a:latin typeface="Montserrat"/>
                <a:cs typeface="Montserrat"/>
              </a:rPr>
              <a:t> </a:t>
            </a:r>
            <a:r>
              <a:rPr sz="700" dirty="0">
                <a:latin typeface="Montserrat"/>
                <a:cs typeface="Montserrat"/>
              </a:rPr>
              <a:t>que</a:t>
            </a:r>
            <a:r>
              <a:rPr sz="700" spc="155" dirty="0">
                <a:latin typeface="Montserrat"/>
                <a:cs typeface="Montserrat"/>
              </a:rPr>
              <a:t> </a:t>
            </a:r>
            <a:r>
              <a:rPr sz="700" dirty="0">
                <a:latin typeface="Montserrat"/>
                <a:cs typeface="Montserrat"/>
              </a:rPr>
              <a:t>el</a:t>
            </a:r>
            <a:r>
              <a:rPr sz="700" spc="145" dirty="0">
                <a:latin typeface="Montserrat"/>
                <a:cs typeface="Montserrat"/>
              </a:rPr>
              <a:t> </a:t>
            </a:r>
            <a:r>
              <a:rPr sz="700" dirty="0">
                <a:latin typeface="Montserrat"/>
                <a:cs typeface="Montserrat"/>
              </a:rPr>
              <a:t>tablero</a:t>
            </a:r>
            <a:r>
              <a:rPr sz="700" spc="155" dirty="0">
                <a:latin typeface="Montserrat"/>
                <a:cs typeface="Montserrat"/>
              </a:rPr>
              <a:t> </a:t>
            </a:r>
            <a:r>
              <a:rPr sz="700" dirty="0">
                <a:latin typeface="Montserrat"/>
                <a:cs typeface="Montserrat"/>
              </a:rPr>
              <a:t>esté</a:t>
            </a:r>
            <a:r>
              <a:rPr sz="700" spc="155" dirty="0">
                <a:latin typeface="Montserrat"/>
                <a:cs typeface="Montserrat"/>
              </a:rPr>
              <a:t> </a:t>
            </a:r>
            <a:r>
              <a:rPr sz="700" dirty="0">
                <a:latin typeface="Montserrat"/>
                <a:cs typeface="Montserrat"/>
              </a:rPr>
              <a:t>en</a:t>
            </a:r>
            <a:r>
              <a:rPr sz="700" spc="150" dirty="0">
                <a:latin typeface="Montserrat"/>
                <a:cs typeface="Montserrat"/>
              </a:rPr>
              <a:t> </a:t>
            </a:r>
            <a:r>
              <a:rPr sz="700" dirty="0">
                <a:latin typeface="Montserrat"/>
                <a:cs typeface="Montserrat"/>
              </a:rPr>
              <a:t>el</a:t>
            </a:r>
            <a:r>
              <a:rPr sz="700" spc="150" dirty="0">
                <a:latin typeface="Montserrat"/>
                <a:cs typeface="Montserrat"/>
              </a:rPr>
              <a:t> </a:t>
            </a:r>
            <a:r>
              <a:rPr sz="700" spc="-20" dirty="0">
                <a:latin typeface="Montserrat"/>
                <a:cs typeface="Montserrat"/>
              </a:rPr>
              <a:t>modo</a:t>
            </a:r>
            <a:r>
              <a:rPr sz="700" spc="500" dirty="0">
                <a:latin typeface="Montserrat"/>
                <a:cs typeface="Montserrat"/>
              </a:rPr>
              <a:t> </a:t>
            </a:r>
            <a:r>
              <a:rPr sz="700" spc="-20" dirty="0">
                <a:latin typeface="Montserrat"/>
                <a:cs typeface="Montserrat"/>
              </a:rPr>
              <a:t>ODO.</a:t>
            </a:r>
            <a:endParaRPr sz="700" dirty="0">
              <a:latin typeface="Montserrat"/>
              <a:cs typeface="Montserrat"/>
            </a:endParaRPr>
          </a:p>
          <a:p>
            <a:pPr marL="240665" marR="5715" indent="-228600" algn="just">
              <a:lnSpc>
                <a:spcPct val="100000"/>
              </a:lnSpc>
              <a:spcBef>
                <a:spcPts val="505"/>
              </a:spcBef>
              <a:buAutoNum type="arabicPeriod"/>
              <a:tabLst>
                <a:tab pos="241300" algn="l"/>
              </a:tabLst>
            </a:pPr>
            <a:r>
              <a:rPr sz="700" dirty="0">
                <a:latin typeface="Montserrat"/>
                <a:cs typeface="Montserrat"/>
              </a:rPr>
              <a:t>Presione</a:t>
            </a:r>
            <a:r>
              <a:rPr sz="700" spc="275" dirty="0">
                <a:latin typeface="Montserrat"/>
                <a:cs typeface="Montserrat"/>
              </a:rPr>
              <a:t> </a:t>
            </a:r>
            <a:r>
              <a:rPr sz="700" dirty="0">
                <a:latin typeface="Montserrat"/>
                <a:cs typeface="Montserrat"/>
              </a:rPr>
              <a:t>sostenidamente</a:t>
            </a:r>
            <a:r>
              <a:rPr sz="700" spc="280" dirty="0">
                <a:latin typeface="Montserrat"/>
                <a:cs typeface="Montserrat"/>
              </a:rPr>
              <a:t> </a:t>
            </a:r>
            <a:r>
              <a:rPr sz="700" dirty="0">
                <a:latin typeface="Montserrat"/>
                <a:cs typeface="Montserrat"/>
              </a:rPr>
              <a:t>el</a:t>
            </a:r>
            <a:r>
              <a:rPr sz="700" spc="265" dirty="0">
                <a:latin typeface="Montserrat"/>
                <a:cs typeface="Montserrat"/>
              </a:rPr>
              <a:t> </a:t>
            </a:r>
            <a:r>
              <a:rPr sz="700" dirty="0">
                <a:latin typeface="Montserrat"/>
                <a:cs typeface="Montserrat"/>
              </a:rPr>
              <a:t>botón</a:t>
            </a:r>
            <a:r>
              <a:rPr sz="700" spc="265" dirty="0">
                <a:latin typeface="Montserrat"/>
                <a:cs typeface="Montserrat"/>
              </a:rPr>
              <a:t> </a:t>
            </a:r>
            <a:r>
              <a:rPr sz="700" spc="-20" dirty="0">
                <a:latin typeface="Montserrat"/>
                <a:cs typeface="Montserrat"/>
              </a:rPr>
              <a:t>MODE</a:t>
            </a:r>
            <a:r>
              <a:rPr sz="700" spc="500" dirty="0">
                <a:latin typeface="Montserrat"/>
                <a:cs typeface="Montserrat"/>
              </a:rPr>
              <a:t> </a:t>
            </a:r>
            <a:r>
              <a:rPr sz="700" dirty="0">
                <a:latin typeface="Montserrat"/>
                <a:cs typeface="Montserrat"/>
              </a:rPr>
              <a:t>hasta</a:t>
            </a:r>
            <a:r>
              <a:rPr sz="700" spc="160" dirty="0">
                <a:latin typeface="Montserrat"/>
                <a:cs typeface="Montserrat"/>
              </a:rPr>
              <a:t> </a:t>
            </a:r>
            <a:r>
              <a:rPr sz="700" dirty="0">
                <a:latin typeface="Montserrat"/>
                <a:cs typeface="Montserrat"/>
              </a:rPr>
              <a:t>que</a:t>
            </a:r>
            <a:r>
              <a:rPr sz="700" spc="140" dirty="0">
                <a:latin typeface="Montserrat"/>
                <a:cs typeface="Montserrat"/>
              </a:rPr>
              <a:t> </a:t>
            </a:r>
            <a:r>
              <a:rPr sz="700" dirty="0">
                <a:latin typeface="Montserrat"/>
                <a:cs typeface="Montserrat"/>
              </a:rPr>
              <a:t>se</a:t>
            </a:r>
            <a:r>
              <a:rPr sz="700" spc="145" dirty="0">
                <a:latin typeface="Montserrat"/>
                <a:cs typeface="Montserrat"/>
              </a:rPr>
              <a:t> </a:t>
            </a:r>
            <a:r>
              <a:rPr sz="700" dirty="0">
                <a:latin typeface="Montserrat"/>
                <a:cs typeface="Montserrat"/>
              </a:rPr>
              <a:t>muestre</a:t>
            </a:r>
            <a:r>
              <a:rPr sz="700" spc="150" dirty="0">
                <a:latin typeface="Montserrat"/>
                <a:cs typeface="Montserrat"/>
              </a:rPr>
              <a:t> </a:t>
            </a:r>
            <a:r>
              <a:rPr sz="700" dirty="0">
                <a:latin typeface="Montserrat"/>
                <a:cs typeface="Montserrat"/>
              </a:rPr>
              <a:t>“SET</a:t>
            </a:r>
            <a:r>
              <a:rPr sz="700" spc="135" dirty="0">
                <a:latin typeface="Montserrat"/>
                <a:cs typeface="Montserrat"/>
              </a:rPr>
              <a:t> </a:t>
            </a:r>
            <a:r>
              <a:rPr sz="700" dirty="0">
                <a:latin typeface="Montserrat"/>
                <a:cs typeface="Montserrat"/>
              </a:rPr>
              <a:t>mph</a:t>
            </a:r>
            <a:r>
              <a:rPr sz="700" spc="150" dirty="0">
                <a:latin typeface="Montserrat"/>
                <a:cs typeface="Montserrat"/>
              </a:rPr>
              <a:t> </a:t>
            </a:r>
            <a:r>
              <a:rPr sz="700" dirty="0">
                <a:latin typeface="Montserrat"/>
                <a:cs typeface="Montserrat"/>
              </a:rPr>
              <a:t>MODE”</a:t>
            </a:r>
            <a:r>
              <a:rPr sz="700" spc="135" dirty="0">
                <a:latin typeface="Montserrat"/>
                <a:cs typeface="Montserrat"/>
              </a:rPr>
              <a:t> </a:t>
            </a:r>
            <a:r>
              <a:rPr sz="700" spc="-50" dirty="0">
                <a:latin typeface="Montserrat"/>
                <a:cs typeface="Montserrat"/>
              </a:rPr>
              <a:t>o</a:t>
            </a:r>
            <a:r>
              <a:rPr sz="700" spc="500" dirty="0">
                <a:latin typeface="Montserrat"/>
                <a:cs typeface="Montserrat"/>
              </a:rPr>
              <a:t> </a:t>
            </a:r>
            <a:r>
              <a:rPr sz="700" dirty="0">
                <a:latin typeface="Montserrat"/>
                <a:cs typeface="Montserrat"/>
              </a:rPr>
              <a:t>“SET</a:t>
            </a:r>
            <a:r>
              <a:rPr sz="700" spc="125" dirty="0">
                <a:latin typeface="Montserrat"/>
                <a:cs typeface="Montserrat"/>
              </a:rPr>
              <a:t> </a:t>
            </a:r>
            <a:r>
              <a:rPr sz="700" dirty="0">
                <a:latin typeface="Montserrat"/>
                <a:cs typeface="Montserrat"/>
              </a:rPr>
              <a:t>kmph</a:t>
            </a:r>
            <a:r>
              <a:rPr sz="700" spc="135" dirty="0">
                <a:latin typeface="Montserrat"/>
                <a:cs typeface="Montserrat"/>
              </a:rPr>
              <a:t> </a:t>
            </a:r>
            <a:r>
              <a:rPr sz="700" dirty="0">
                <a:latin typeface="Montserrat"/>
                <a:cs typeface="Montserrat"/>
              </a:rPr>
              <a:t>MODE”</a:t>
            </a:r>
            <a:r>
              <a:rPr sz="700" spc="130" dirty="0">
                <a:latin typeface="Montserrat"/>
                <a:cs typeface="Montserrat"/>
              </a:rPr>
              <a:t> </a:t>
            </a:r>
            <a:r>
              <a:rPr sz="700" dirty="0">
                <a:latin typeface="Montserrat"/>
                <a:cs typeface="Montserrat"/>
              </a:rPr>
              <a:t>según</a:t>
            </a:r>
            <a:r>
              <a:rPr sz="700" spc="130" dirty="0">
                <a:latin typeface="Montserrat"/>
                <a:cs typeface="Montserrat"/>
              </a:rPr>
              <a:t> </a:t>
            </a:r>
            <a:r>
              <a:rPr sz="700" dirty="0">
                <a:latin typeface="Montserrat"/>
                <a:cs typeface="Montserrat"/>
              </a:rPr>
              <a:t>la</a:t>
            </a:r>
            <a:r>
              <a:rPr sz="700" spc="135" dirty="0">
                <a:latin typeface="Montserrat"/>
                <a:cs typeface="Montserrat"/>
              </a:rPr>
              <a:t> </a:t>
            </a:r>
            <a:r>
              <a:rPr sz="700" spc="-10" dirty="0">
                <a:latin typeface="Montserrat"/>
                <a:cs typeface="Montserrat"/>
              </a:rPr>
              <a:t>configuración.</a:t>
            </a:r>
            <a:r>
              <a:rPr sz="700" spc="500" dirty="0">
                <a:latin typeface="Montserrat"/>
                <a:cs typeface="Montserrat"/>
              </a:rPr>
              <a:t> </a:t>
            </a:r>
            <a:r>
              <a:rPr sz="700" dirty="0">
                <a:latin typeface="Montserrat"/>
                <a:cs typeface="Montserrat"/>
              </a:rPr>
              <a:t>Suelte</a:t>
            </a:r>
            <a:r>
              <a:rPr sz="700" spc="20" dirty="0">
                <a:latin typeface="Montserrat"/>
                <a:cs typeface="Montserrat"/>
              </a:rPr>
              <a:t> </a:t>
            </a:r>
            <a:r>
              <a:rPr sz="700" dirty="0">
                <a:latin typeface="Montserrat"/>
                <a:cs typeface="Montserrat"/>
              </a:rPr>
              <a:t>y</a:t>
            </a:r>
            <a:r>
              <a:rPr sz="700" spc="35" dirty="0">
                <a:latin typeface="Montserrat"/>
                <a:cs typeface="Montserrat"/>
              </a:rPr>
              <a:t> </a:t>
            </a:r>
            <a:r>
              <a:rPr sz="700" dirty="0">
                <a:latin typeface="Montserrat"/>
                <a:cs typeface="Montserrat"/>
              </a:rPr>
              <a:t>presione</a:t>
            </a:r>
            <a:r>
              <a:rPr sz="700" spc="35" dirty="0">
                <a:latin typeface="Montserrat"/>
                <a:cs typeface="Montserrat"/>
              </a:rPr>
              <a:t> </a:t>
            </a:r>
            <a:r>
              <a:rPr sz="700" dirty="0">
                <a:latin typeface="Montserrat"/>
                <a:cs typeface="Montserrat"/>
              </a:rPr>
              <a:t>el</a:t>
            </a:r>
            <a:r>
              <a:rPr sz="700" spc="35" dirty="0">
                <a:latin typeface="Montserrat"/>
                <a:cs typeface="Montserrat"/>
              </a:rPr>
              <a:t> </a:t>
            </a:r>
            <a:r>
              <a:rPr sz="700" dirty="0">
                <a:latin typeface="Montserrat"/>
                <a:cs typeface="Montserrat"/>
              </a:rPr>
              <a:t>botón</a:t>
            </a:r>
            <a:r>
              <a:rPr sz="700" spc="20" dirty="0">
                <a:latin typeface="Montserrat"/>
                <a:cs typeface="Montserrat"/>
              </a:rPr>
              <a:t> </a:t>
            </a:r>
            <a:r>
              <a:rPr sz="700" dirty="0">
                <a:latin typeface="Montserrat"/>
                <a:cs typeface="Montserrat"/>
              </a:rPr>
              <a:t>SET</a:t>
            </a:r>
            <a:r>
              <a:rPr sz="700" spc="25" dirty="0">
                <a:latin typeface="Montserrat"/>
                <a:cs typeface="Montserrat"/>
              </a:rPr>
              <a:t> </a:t>
            </a:r>
            <a:r>
              <a:rPr sz="700" dirty="0">
                <a:latin typeface="Montserrat"/>
                <a:cs typeface="Montserrat"/>
              </a:rPr>
              <a:t>para</a:t>
            </a:r>
            <a:r>
              <a:rPr sz="700" spc="20" dirty="0">
                <a:latin typeface="Montserrat"/>
                <a:cs typeface="Montserrat"/>
              </a:rPr>
              <a:t> </a:t>
            </a:r>
            <a:r>
              <a:rPr sz="700" spc="-10" dirty="0">
                <a:latin typeface="Montserrat"/>
                <a:cs typeface="Montserrat"/>
              </a:rPr>
              <a:t>ingresar</a:t>
            </a:r>
            <a:r>
              <a:rPr sz="700" spc="500" dirty="0">
                <a:latin typeface="Montserrat"/>
                <a:cs typeface="Montserrat"/>
              </a:rPr>
              <a:t> </a:t>
            </a:r>
            <a:r>
              <a:rPr sz="700" dirty="0">
                <a:latin typeface="Montserrat"/>
                <a:cs typeface="Montserrat"/>
              </a:rPr>
              <a:t>al</a:t>
            </a:r>
            <a:r>
              <a:rPr sz="700" spc="-10" dirty="0">
                <a:latin typeface="Montserrat"/>
                <a:cs typeface="Montserrat"/>
              </a:rPr>
              <a:t> </a:t>
            </a:r>
            <a:r>
              <a:rPr sz="700" dirty="0">
                <a:latin typeface="Montserrat"/>
                <a:cs typeface="Montserrat"/>
              </a:rPr>
              <a:t>modo</a:t>
            </a:r>
            <a:r>
              <a:rPr sz="700" spc="-20" dirty="0">
                <a:latin typeface="Montserrat"/>
                <a:cs typeface="Montserrat"/>
              </a:rPr>
              <a:t> </a:t>
            </a:r>
            <a:r>
              <a:rPr sz="700" dirty="0">
                <a:latin typeface="Montserrat"/>
                <a:cs typeface="Montserrat"/>
              </a:rPr>
              <a:t>CLOCK</a:t>
            </a:r>
            <a:r>
              <a:rPr sz="700" spc="-15" dirty="0">
                <a:latin typeface="Montserrat"/>
                <a:cs typeface="Montserrat"/>
              </a:rPr>
              <a:t> </a:t>
            </a:r>
            <a:r>
              <a:rPr sz="700" spc="-10" dirty="0">
                <a:latin typeface="Montserrat"/>
                <a:cs typeface="Montserrat"/>
              </a:rPr>
              <a:t>SETTING.</a:t>
            </a:r>
            <a:endParaRPr sz="700" dirty="0">
              <a:latin typeface="Montserrat"/>
              <a:cs typeface="Montserrat"/>
            </a:endParaRPr>
          </a:p>
          <a:p>
            <a:pPr marL="240665" marR="5080" indent="-228600" algn="just">
              <a:lnSpc>
                <a:spcPct val="100000"/>
              </a:lnSpc>
              <a:spcBef>
                <a:spcPts val="505"/>
              </a:spcBef>
              <a:buAutoNum type="arabicPeriod"/>
              <a:tabLst>
                <a:tab pos="241300" algn="l"/>
              </a:tabLst>
            </a:pPr>
            <a:r>
              <a:rPr sz="700" dirty="0">
                <a:latin typeface="Montserrat"/>
                <a:cs typeface="Montserrat"/>
              </a:rPr>
              <a:t>Al</a:t>
            </a:r>
            <a:r>
              <a:rPr sz="700" spc="75" dirty="0">
                <a:latin typeface="Montserrat"/>
                <a:cs typeface="Montserrat"/>
              </a:rPr>
              <a:t> </a:t>
            </a:r>
            <a:r>
              <a:rPr sz="700" dirty="0">
                <a:latin typeface="Montserrat"/>
                <a:cs typeface="Montserrat"/>
              </a:rPr>
              <a:t>presionar</a:t>
            </a:r>
            <a:r>
              <a:rPr sz="700" spc="80" dirty="0">
                <a:latin typeface="Montserrat"/>
                <a:cs typeface="Montserrat"/>
              </a:rPr>
              <a:t> </a:t>
            </a:r>
            <a:r>
              <a:rPr sz="700" dirty="0">
                <a:latin typeface="Montserrat"/>
                <a:cs typeface="Montserrat"/>
              </a:rPr>
              <a:t>el</a:t>
            </a:r>
            <a:r>
              <a:rPr sz="700" spc="90" dirty="0">
                <a:latin typeface="Montserrat"/>
                <a:cs typeface="Montserrat"/>
              </a:rPr>
              <a:t> </a:t>
            </a:r>
            <a:r>
              <a:rPr sz="700" dirty="0">
                <a:latin typeface="Montserrat"/>
                <a:cs typeface="Montserrat"/>
              </a:rPr>
              <a:t>botón</a:t>
            </a:r>
            <a:r>
              <a:rPr sz="700" spc="80" dirty="0">
                <a:latin typeface="Montserrat"/>
                <a:cs typeface="Montserrat"/>
              </a:rPr>
              <a:t> </a:t>
            </a:r>
            <a:r>
              <a:rPr sz="700" dirty="0">
                <a:latin typeface="Montserrat"/>
                <a:cs typeface="Montserrat"/>
              </a:rPr>
              <a:t>SET,</a:t>
            </a:r>
            <a:r>
              <a:rPr sz="700" spc="85" dirty="0">
                <a:latin typeface="Montserrat"/>
                <a:cs typeface="Montserrat"/>
              </a:rPr>
              <a:t> </a:t>
            </a:r>
            <a:r>
              <a:rPr sz="700" dirty="0">
                <a:latin typeface="Montserrat"/>
                <a:cs typeface="Montserrat"/>
              </a:rPr>
              <a:t>si</a:t>
            </a:r>
            <a:r>
              <a:rPr sz="700" spc="75" dirty="0">
                <a:latin typeface="Montserrat"/>
                <a:cs typeface="Montserrat"/>
              </a:rPr>
              <a:t> </a:t>
            </a:r>
            <a:r>
              <a:rPr sz="700" dirty="0">
                <a:latin typeface="Montserrat"/>
                <a:cs typeface="Montserrat"/>
              </a:rPr>
              <a:t>el</a:t>
            </a:r>
            <a:r>
              <a:rPr sz="700" spc="90" dirty="0">
                <a:latin typeface="Montserrat"/>
                <a:cs typeface="Montserrat"/>
              </a:rPr>
              <a:t> </a:t>
            </a:r>
            <a:r>
              <a:rPr sz="700" dirty="0">
                <a:latin typeface="Montserrat"/>
                <a:cs typeface="Montserrat"/>
              </a:rPr>
              <a:t>reloj</a:t>
            </a:r>
            <a:r>
              <a:rPr sz="700" spc="75" dirty="0">
                <a:latin typeface="Montserrat"/>
                <a:cs typeface="Montserrat"/>
              </a:rPr>
              <a:t> </a:t>
            </a:r>
            <a:r>
              <a:rPr sz="700" dirty="0">
                <a:latin typeface="Montserrat"/>
                <a:cs typeface="Montserrat"/>
              </a:rPr>
              <a:t>está</a:t>
            </a:r>
            <a:r>
              <a:rPr sz="700" spc="80"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formato</a:t>
            </a:r>
            <a:r>
              <a:rPr sz="700" spc="165" dirty="0">
                <a:latin typeface="Montserrat"/>
                <a:cs typeface="Montserrat"/>
              </a:rPr>
              <a:t> </a:t>
            </a:r>
            <a:r>
              <a:rPr sz="700" dirty="0">
                <a:latin typeface="Montserrat"/>
                <a:cs typeface="Montserrat"/>
              </a:rPr>
              <a:t>12</a:t>
            </a:r>
            <a:r>
              <a:rPr sz="700" spc="175" dirty="0">
                <a:latin typeface="Montserrat"/>
                <a:cs typeface="Montserrat"/>
              </a:rPr>
              <a:t> </a:t>
            </a:r>
            <a:r>
              <a:rPr sz="700" dirty="0">
                <a:latin typeface="Montserrat"/>
                <a:cs typeface="Montserrat"/>
              </a:rPr>
              <a:t>horas,</a:t>
            </a:r>
            <a:r>
              <a:rPr sz="700" spc="175" dirty="0">
                <a:latin typeface="Montserrat"/>
                <a:cs typeface="Montserrat"/>
              </a:rPr>
              <a:t> </a:t>
            </a:r>
            <a:r>
              <a:rPr sz="700" dirty="0">
                <a:latin typeface="Montserrat"/>
                <a:cs typeface="Montserrat"/>
              </a:rPr>
              <a:t>“AM”</a:t>
            </a:r>
            <a:r>
              <a:rPr sz="700" spc="165" dirty="0">
                <a:latin typeface="Montserrat"/>
                <a:cs typeface="Montserrat"/>
              </a:rPr>
              <a:t> </a:t>
            </a:r>
            <a:r>
              <a:rPr sz="700" dirty="0">
                <a:latin typeface="Montserrat"/>
                <a:cs typeface="Montserrat"/>
              </a:rPr>
              <a:t>o</a:t>
            </a:r>
            <a:r>
              <a:rPr sz="700" spc="180" dirty="0">
                <a:latin typeface="Montserrat"/>
                <a:cs typeface="Montserrat"/>
              </a:rPr>
              <a:t> </a:t>
            </a:r>
            <a:r>
              <a:rPr sz="700" dirty="0">
                <a:latin typeface="Montserrat"/>
                <a:cs typeface="Montserrat"/>
              </a:rPr>
              <a:t>“PM”</a:t>
            </a:r>
            <a:r>
              <a:rPr sz="700" spc="165" dirty="0">
                <a:latin typeface="Montserrat"/>
                <a:cs typeface="Montserrat"/>
              </a:rPr>
              <a:t> </a:t>
            </a:r>
            <a:r>
              <a:rPr sz="700" dirty="0">
                <a:latin typeface="Montserrat"/>
                <a:cs typeface="Montserrat"/>
              </a:rPr>
              <a:t>titila.</a:t>
            </a:r>
            <a:r>
              <a:rPr sz="700" spc="165" dirty="0">
                <a:latin typeface="Montserrat"/>
                <a:cs typeface="Montserrat"/>
              </a:rPr>
              <a:t> </a:t>
            </a:r>
            <a:r>
              <a:rPr sz="700" dirty="0">
                <a:latin typeface="Montserrat"/>
                <a:cs typeface="Montserrat"/>
              </a:rPr>
              <a:t>De</a:t>
            </a:r>
            <a:r>
              <a:rPr sz="700" spc="180" dirty="0">
                <a:latin typeface="Montserrat"/>
                <a:cs typeface="Montserrat"/>
              </a:rPr>
              <a:t> </a:t>
            </a:r>
            <a:r>
              <a:rPr sz="700" spc="-25" dirty="0">
                <a:latin typeface="Montserrat"/>
                <a:cs typeface="Montserrat"/>
              </a:rPr>
              <a:t>lo</a:t>
            </a:r>
            <a:r>
              <a:rPr sz="700" spc="500" dirty="0">
                <a:latin typeface="Montserrat"/>
                <a:cs typeface="Montserrat"/>
              </a:rPr>
              <a:t> </a:t>
            </a:r>
            <a:r>
              <a:rPr sz="700" dirty="0">
                <a:latin typeface="Montserrat"/>
                <a:cs typeface="Montserrat"/>
              </a:rPr>
              <a:t>contrario</a:t>
            </a:r>
            <a:r>
              <a:rPr sz="700" spc="-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reloj</a:t>
            </a:r>
            <a:r>
              <a:rPr sz="700" spc="-10" dirty="0">
                <a:latin typeface="Montserrat"/>
                <a:cs typeface="Montserrat"/>
              </a:rPr>
              <a:t> </a:t>
            </a:r>
            <a:r>
              <a:rPr sz="700" dirty="0">
                <a:latin typeface="Montserrat"/>
                <a:cs typeface="Montserrat"/>
              </a:rPr>
              <a:t>se</a:t>
            </a:r>
            <a:r>
              <a:rPr sz="700" spc="-5" dirty="0">
                <a:latin typeface="Montserrat"/>
                <a:cs typeface="Montserrat"/>
              </a:rPr>
              <a:t> </a:t>
            </a:r>
            <a:r>
              <a:rPr sz="700" dirty="0">
                <a:latin typeface="Montserrat"/>
                <a:cs typeface="Montserrat"/>
              </a:rPr>
              <a:t>encuentra</a:t>
            </a:r>
            <a:r>
              <a:rPr sz="700" spc="-5"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formato</a:t>
            </a:r>
            <a:r>
              <a:rPr sz="700" spc="-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24</a:t>
            </a:r>
            <a:r>
              <a:rPr sz="700" spc="-5" dirty="0">
                <a:latin typeface="Montserrat"/>
                <a:cs typeface="Montserrat"/>
              </a:rPr>
              <a:t> </a:t>
            </a:r>
            <a:r>
              <a:rPr sz="700" spc="-10" dirty="0">
                <a:latin typeface="Montserrat"/>
                <a:cs typeface="Montserrat"/>
              </a:rPr>
              <a:t>horas.</a:t>
            </a:r>
            <a:endParaRPr sz="700" dirty="0">
              <a:latin typeface="Montserrat"/>
              <a:cs typeface="Montserrat"/>
            </a:endParaRPr>
          </a:p>
          <a:p>
            <a:pPr marL="240665" marR="6350" indent="-228600" algn="just">
              <a:lnSpc>
                <a:spcPct val="100000"/>
              </a:lnSpc>
              <a:spcBef>
                <a:spcPts val="495"/>
              </a:spcBef>
              <a:buAutoNum type="arabicPeriod"/>
              <a:tabLst>
                <a:tab pos="241300" algn="l"/>
              </a:tabLst>
            </a:pPr>
            <a:r>
              <a:rPr sz="700" dirty="0">
                <a:latin typeface="Montserrat"/>
                <a:cs typeface="Montserrat"/>
              </a:rPr>
              <a:t>Presione</a:t>
            </a:r>
            <a:r>
              <a:rPr sz="700" spc="210" dirty="0">
                <a:latin typeface="Montserrat"/>
                <a:cs typeface="Montserrat"/>
              </a:rPr>
              <a:t> </a:t>
            </a:r>
            <a:r>
              <a:rPr sz="700" dirty="0">
                <a:latin typeface="Montserrat"/>
                <a:cs typeface="Montserrat"/>
              </a:rPr>
              <a:t>el</a:t>
            </a:r>
            <a:r>
              <a:rPr sz="700" spc="210" dirty="0">
                <a:latin typeface="Montserrat"/>
                <a:cs typeface="Montserrat"/>
              </a:rPr>
              <a:t> </a:t>
            </a:r>
            <a:r>
              <a:rPr sz="700" dirty="0">
                <a:latin typeface="Montserrat"/>
                <a:cs typeface="Montserrat"/>
              </a:rPr>
              <a:t>botón</a:t>
            </a:r>
            <a:r>
              <a:rPr sz="700" spc="204" dirty="0">
                <a:latin typeface="Montserrat"/>
                <a:cs typeface="Montserrat"/>
              </a:rPr>
              <a:t> </a:t>
            </a:r>
            <a:r>
              <a:rPr sz="700" dirty="0">
                <a:latin typeface="Montserrat"/>
                <a:cs typeface="Montserrat"/>
              </a:rPr>
              <a:t>MODE</a:t>
            </a:r>
            <a:r>
              <a:rPr sz="700" spc="220" dirty="0">
                <a:latin typeface="Montserrat"/>
                <a:cs typeface="Montserrat"/>
              </a:rPr>
              <a:t> </a:t>
            </a:r>
            <a:r>
              <a:rPr sz="700" dirty="0">
                <a:latin typeface="Montserrat"/>
                <a:cs typeface="Montserrat"/>
              </a:rPr>
              <a:t>para</a:t>
            </a:r>
            <a:r>
              <a:rPr sz="700" spc="204" dirty="0">
                <a:latin typeface="Montserrat"/>
                <a:cs typeface="Montserrat"/>
              </a:rPr>
              <a:t> </a:t>
            </a:r>
            <a:r>
              <a:rPr sz="700" dirty="0">
                <a:latin typeface="Montserrat"/>
                <a:cs typeface="Montserrat"/>
              </a:rPr>
              <a:t>cambiar</a:t>
            </a:r>
            <a:r>
              <a:rPr sz="700" spc="204"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formato</a:t>
            </a:r>
            <a:r>
              <a:rPr sz="700" spc="10"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hora</a:t>
            </a:r>
            <a:r>
              <a:rPr sz="700" spc="-5" dirty="0">
                <a:latin typeface="Montserrat"/>
                <a:cs typeface="Montserrat"/>
              </a:rPr>
              <a:t> </a:t>
            </a:r>
            <a:r>
              <a:rPr sz="700" dirty="0">
                <a:latin typeface="Montserrat"/>
                <a:cs typeface="Montserrat"/>
              </a:rPr>
              <a:t>“AM”</a:t>
            </a:r>
            <a:r>
              <a:rPr sz="700" spc="10" dirty="0">
                <a:latin typeface="Montserrat"/>
                <a:cs typeface="Montserrat"/>
              </a:rPr>
              <a:t> </a:t>
            </a:r>
            <a:r>
              <a:rPr sz="700" dirty="0">
                <a:latin typeface="Montserrat"/>
                <a:cs typeface="Montserrat"/>
              </a:rPr>
              <a:t>o</a:t>
            </a:r>
            <a:r>
              <a:rPr sz="700" spc="5" dirty="0">
                <a:latin typeface="Montserrat"/>
                <a:cs typeface="Montserrat"/>
              </a:rPr>
              <a:t> </a:t>
            </a:r>
            <a:r>
              <a:rPr sz="700" dirty="0">
                <a:latin typeface="Montserrat"/>
                <a:cs typeface="Montserrat"/>
              </a:rPr>
              <a:t>“PM”</a:t>
            </a:r>
            <a:r>
              <a:rPr sz="700" spc="5" dirty="0">
                <a:latin typeface="Montserrat"/>
                <a:cs typeface="Montserrat"/>
              </a:rPr>
              <a:t> </a:t>
            </a:r>
            <a:r>
              <a:rPr sz="700" dirty="0">
                <a:latin typeface="Montserrat"/>
                <a:cs typeface="Montserrat"/>
              </a:rPr>
              <a:t>o</a:t>
            </a:r>
            <a:r>
              <a:rPr sz="700" spc="20" dirty="0">
                <a:latin typeface="Montserrat"/>
                <a:cs typeface="Montserrat"/>
              </a:rPr>
              <a:t> </a:t>
            </a:r>
            <a:r>
              <a:rPr sz="700" dirty="0">
                <a:latin typeface="Montserrat"/>
                <a:cs typeface="Montserrat"/>
              </a:rPr>
              <a:t>para</a:t>
            </a:r>
            <a:r>
              <a:rPr sz="700" spc="-5" dirty="0">
                <a:latin typeface="Montserrat"/>
                <a:cs typeface="Montserrat"/>
              </a:rPr>
              <a:t> </a:t>
            </a:r>
            <a:r>
              <a:rPr sz="700" spc="-10" dirty="0">
                <a:latin typeface="Montserrat"/>
                <a:cs typeface="Montserrat"/>
              </a:rPr>
              <a:t>cambiar</a:t>
            </a:r>
            <a:r>
              <a:rPr sz="700" spc="500" dirty="0">
                <a:latin typeface="Montserrat"/>
                <a:cs typeface="Montserrat"/>
              </a:rPr>
              <a:t> </a:t>
            </a:r>
            <a:r>
              <a:rPr sz="700" dirty="0">
                <a:latin typeface="Montserrat"/>
                <a:cs typeface="Montserrat"/>
              </a:rPr>
              <a:t>al</a:t>
            </a:r>
            <a:r>
              <a:rPr sz="700" spc="-10" dirty="0">
                <a:latin typeface="Montserrat"/>
                <a:cs typeface="Montserrat"/>
              </a:rPr>
              <a:t> </a:t>
            </a:r>
            <a:r>
              <a:rPr sz="700" dirty="0">
                <a:latin typeface="Montserrat"/>
                <a:cs typeface="Montserrat"/>
              </a:rPr>
              <a:t>formato</a:t>
            </a:r>
            <a:r>
              <a:rPr sz="700" spc="-15" dirty="0">
                <a:latin typeface="Montserrat"/>
                <a:cs typeface="Montserrat"/>
              </a:rPr>
              <a:t> </a:t>
            </a:r>
            <a:r>
              <a:rPr sz="700" dirty="0">
                <a:latin typeface="Montserrat"/>
                <a:cs typeface="Montserrat"/>
              </a:rPr>
              <a:t>24</a:t>
            </a:r>
            <a:r>
              <a:rPr sz="700" spc="-20" dirty="0">
                <a:latin typeface="Montserrat"/>
                <a:cs typeface="Montserrat"/>
              </a:rPr>
              <a:t> </a:t>
            </a:r>
            <a:r>
              <a:rPr sz="700" spc="-10" dirty="0">
                <a:latin typeface="Montserrat"/>
                <a:cs typeface="Montserrat"/>
              </a:rPr>
              <a:t>horas.</a:t>
            </a:r>
            <a:endParaRPr sz="700" dirty="0">
              <a:latin typeface="Montserrat"/>
              <a:cs typeface="Montserrat"/>
            </a:endParaRPr>
          </a:p>
          <a:p>
            <a:pPr marL="240665" marR="6350" indent="-228600" algn="just">
              <a:lnSpc>
                <a:spcPct val="100000"/>
              </a:lnSpc>
              <a:spcBef>
                <a:spcPts val="505"/>
              </a:spcBef>
              <a:buAutoNum type="arabicPeriod"/>
              <a:tabLst>
                <a:tab pos="241300" algn="l"/>
              </a:tabLst>
            </a:pPr>
            <a:r>
              <a:rPr sz="700" dirty="0">
                <a:latin typeface="Montserrat"/>
                <a:cs typeface="Montserrat"/>
              </a:rPr>
              <a:t>Presione</a:t>
            </a:r>
            <a:r>
              <a:rPr sz="700" spc="270" dirty="0">
                <a:latin typeface="Montserrat"/>
                <a:cs typeface="Montserrat"/>
              </a:rPr>
              <a:t> </a:t>
            </a:r>
            <a:r>
              <a:rPr sz="700" dirty="0">
                <a:latin typeface="Montserrat"/>
                <a:cs typeface="Montserrat"/>
              </a:rPr>
              <a:t>el</a:t>
            </a:r>
            <a:r>
              <a:rPr sz="700" spc="260" dirty="0">
                <a:latin typeface="Montserrat"/>
                <a:cs typeface="Montserrat"/>
              </a:rPr>
              <a:t> </a:t>
            </a:r>
            <a:r>
              <a:rPr sz="700" dirty="0">
                <a:latin typeface="Montserrat"/>
                <a:cs typeface="Montserrat"/>
              </a:rPr>
              <a:t>botón</a:t>
            </a:r>
            <a:r>
              <a:rPr sz="700" spc="254" dirty="0">
                <a:latin typeface="Montserrat"/>
                <a:cs typeface="Montserrat"/>
              </a:rPr>
              <a:t> </a:t>
            </a:r>
            <a:r>
              <a:rPr sz="700" dirty="0">
                <a:latin typeface="Montserrat"/>
                <a:cs typeface="Montserrat"/>
              </a:rPr>
              <a:t>SET</a:t>
            </a:r>
            <a:r>
              <a:rPr sz="700" spc="254" dirty="0">
                <a:latin typeface="Montserrat"/>
                <a:cs typeface="Montserrat"/>
              </a:rPr>
              <a:t> </a:t>
            </a:r>
            <a:r>
              <a:rPr sz="700" dirty="0">
                <a:latin typeface="Montserrat"/>
                <a:cs typeface="Montserrat"/>
              </a:rPr>
              <a:t>nuevamente</a:t>
            </a:r>
            <a:r>
              <a:rPr sz="700" spc="260" dirty="0">
                <a:latin typeface="Montserrat"/>
                <a:cs typeface="Montserrat"/>
              </a:rPr>
              <a:t> </a:t>
            </a:r>
            <a:r>
              <a:rPr sz="700" dirty="0">
                <a:latin typeface="Montserrat"/>
                <a:cs typeface="Montserrat"/>
              </a:rPr>
              <a:t>y</a:t>
            </a:r>
            <a:r>
              <a:rPr sz="700" spc="254"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dígitos</a:t>
            </a:r>
            <a:r>
              <a:rPr sz="700" spc="-2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las</a:t>
            </a:r>
            <a:r>
              <a:rPr sz="700" spc="-20" dirty="0">
                <a:latin typeface="Montserrat"/>
                <a:cs typeface="Montserrat"/>
              </a:rPr>
              <a:t> </a:t>
            </a:r>
            <a:r>
              <a:rPr sz="700" dirty="0">
                <a:latin typeface="Montserrat"/>
                <a:cs typeface="Montserrat"/>
              </a:rPr>
              <a:t>horas</a:t>
            </a:r>
            <a:r>
              <a:rPr sz="700" spc="-10" dirty="0">
                <a:latin typeface="Montserrat"/>
                <a:cs typeface="Montserrat"/>
              </a:rPr>
              <a:t> </a:t>
            </a:r>
            <a:r>
              <a:rPr sz="700" spc="-10" dirty="0" err="1">
                <a:latin typeface="Montserrat"/>
                <a:cs typeface="Montserrat"/>
              </a:rPr>
              <a:t>titilan</a:t>
            </a:r>
            <a:r>
              <a:rPr sz="700" spc="-10" dirty="0">
                <a:latin typeface="Montserrat"/>
                <a:cs typeface="Montserrat"/>
              </a:rPr>
              <a:t>.</a:t>
            </a:r>
            <a:endParaRPr lang="es-ES" sz="700" spc="-10" dirty="0">
              <a:latin typeface="Montserrat"/>
              <a:cs typeface="Montserrat"/>
            </a:endParaRPr>
          </a:p>
          <a:p>
            <a:pPr marL="240665" marR="6350" indent="-228600" algn="just">
              <a:lnSpc>
                <a:spcPct val="100000"/>
              </a:lnSpc>
              <a:spcBef>
                <a:spcPts val="505"/>
              </a:spcBef>
              <a:buAutoNum type="arabicPeriod"/>
              <a:tabLst>
                <a:tab pos="241300" algn="l"/>
              </a:tabLst>
            </a:pPr>
            <a:r>
              <a:rPr sz="700" dirty="0" err="1">
                <a:latin typeface="Montserrat"/>
                <a:cs typeface="Montserrat"/>
              </a:rPr>
              <a:t>Presione</a:t>
            </a:r>
            <a:r>
              <a:rPr sz="700" spc="65" dirty="0">
                <a:latin typeface="Montserrat"/>
                <a:cs typeface="Montserrat"/>
              </a:rPr>
              <a:t> </a:t>
            </a:r>
            <a:r>
              <a:rPr sz="700" dirty="0">
                <a:latin typeface="Montserrat"/>
                <a:cs typeface="Montserrat"/>
              </a:rPr>
              <a:t>el</a:t>
            </a:r>
            <a:r>
              <a:rPr sz="700" spc="55" dirty="0">
                <a:latin typeface="Montserrat"/>
                <a:cs typeface="Montserrat"/>
              </a:rPr>
              <a:t> </a:t>
            </a:r>
            <a:r>
              <a:rPr sz="700" dirty="0">
                <a:latin typeface="Montserrat"/>
                <a:cs typeface="Montserrat"/>
              </a:rPr>
              <a:t>botón</a:t>
            </a:r>
            <a:r>
              <a:rPr sz="700" spc="50" dirty="0">
                <a:latin typeface="Montserrat"/>
                <a:cs typeface="Montserrat"/>
              </a:rPr>
              <a:t> </a:t>
            </a:r>
            <a:r>
              <a:rPr sz="700" dirty="0">
                <a:latin typeface="Montserrat"/>
                <a:cs typeface="Montserrat"/>
              </a:rPr>
              <a:t>MODE</a:t>
            </a:r>
            <a:r>
              <a:rPr sz="700" spc="55" dirty="0">
                <a:latin typeface="Montserrat"/>
                <a:cs typeface="Montserrat"/>
              </a:rPr>
              <a:t> </a:t>
            </a:r>
            <a:r>
              <a:rPr sz="700" dirty="0">
                <a:latin typeface="Montserrat"/>
                <a:cs typeface="Montserrat"/>
              </a:rPr>
              <a:t>para</a:t>
            </a:r>
            <a:r>
              <a:rPr sz="700" spc="55" dirty="0">
                <a:latin typeface="Montserrat"/>
                <a:cs typeface="Montserrat"/>
              </a:rPr>
              <a:t> </a:t>
            </a:r>
            <a:r>
              <a:rPr sz="700" dirty="0" err="1">
                <a:latin typeface="Montserrat"/>
                <a:cs typeface="Montserrat"/>
              </a:rPr>
              <a:t>aumentar</a:t>
            </a:r>
            <a:r>
              <a:rPr sz="700" spc="50" dirty="0">
                <a:latin typeface="Montserrat"/>
                <a:cs typeface="Montserrat"/>
              </a:rPr>
              <a:t> </a:t>
            </a:r>
            <a:r>
              <a:rPr sz="700" spc="-25" dirty="0">
                <a:latin typeface="Montserrat"/>
                <a:cs typeface="Montserrat"/>
              </a:rPr>
              <a:t>las</a:t>
            </a:r>
            <a:r>
              <a:rPr lang="es-ES" sz="700" spc="-25" dirty="0">
                <a:latin typeface="Montserrat"/>
                <a:cs typeface="Montserrat"/>
              </a:rPr>
              <a:t> </a:t>
            </a:r>
            <a:r>
              <a:rPr sz="700" dirty="0">
                <a:latin typeface="Montserrat"/>
                <a:cs typeface="Montserrat"/>
              </a:rPr>
              <a:t>horas</a:t>
            </a:r>
            <a:r>
              <a:rPr sz="700" spc="-20" dirty="0">
                <a:latin typeface="Montserrat"/>
                <a:cs typeface="Montserrat"/>
              </a:rPr>
              <a:t> </a:t>
            </a:r>
            <a:r>
              <a:rPr sz="700" dirty="0">
                <a:latin typeface="Montserrat"/>
                <a:cs typeface="Montserrat"/>
              </a:rPr>
              <a:t>mientras</a:t>
            </a:r>
            <a:r>
              <a:rPr sz="700" spc="-20" dirty="0">
                <a:latin typeface="Montserrat"/>
                <a:cs typeface="Montserrat"/>
              </a:rPr>
              <a:t> </a:t>
            </a:r>
            <a:r>
              <a:rPr sz="700" dirty="0">
                <a:latin typeface="Montserrat"/>
                <a:cs typeface="Montserrat"/>
              </a:rPr>
              <a:t>los</a:t>
            </a:r>
            <a:r>
              <a:rPr sz="700" spc="-30" dirty="0">
                <a:latin typeface="Montserrat"/>
                <a:cs typeface="Montserrat"/>
              </a:rPr>
              <a:t> </a:t>
            </a:r>
            <a:r>
              <a:rPr sz="700" dirty="0">
                <a:latin typeface="Montserrat"/>
                <a:cs typeface="Montserrat"/>
              </a:rPr>
              <a:t>dígitos</a:t>
            </a:r>
            <a:r>
              <a:rPr sz="700" spc="-2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las</a:t>
            </a:r>
            <a:r>
              <a:rPr sz="700" spc="-25" dirty="0">
                <a:latin typeface="Montserrat"/>
                <a:cs typeface="Montserrat"/>
              </a:rPr>
              <a:t> </a:t>
            </a:r>
            <a:r>
              <a:rPr sz="700" dirty="0">
                <a:latin typeface="Montserrat"/>
                <a:cs typeface="Montserrat"/>
              </a:rPr>
              <a:t>horas</a:t>
            </a:r>
            <a:r>
              <a:rPr sz="700" spc="-15" dirty="0">
                <a:latin typeface="Montserrat"/>
                <a:cs typeface="Montserrat"/>
              </a:rPr>
              <a:t> </a:t>
            </a:r>
            <a:r>
              <a:rPr sz="700" spc="-10" dirty="0">
                <a:latin typeface="Montserrat"/>
                <a:cs typeface="Montserrat"/>
              </a:rPr>
              <a:t>titilen.</a:t>
            </a:r>
            <a:endParaRPr sz="700" dirty="0">
              <a:latin typeface="Montserrat"/>
              <a:cs typeface="Montserrat"/>
            </a:endParaRPr>
          </a:p>
          <a:p>
            <a:pPr marL="240665" marR="6350" indent="-228600" algn="just">
              <a:lnSpc>
                <a:spcPct val="100000"/>
              </a:lnSpc>
              <a:spcBef>
                <a:spcPts val="495"/>
              </a:spcBef>
              <a:buAutoNum type="arabicPeriod" startAt="7"/>
              <a:tabLst>
                <a:tab pos="241300" algn="l"/>
              </a:tabLst>
            </a:pPr>
            <a:r>
              <a:rPr sz="700" dirty="0">
                <a:latin typeface="Montserrat"/>
                <a:cs typeface="Montserrat"/>
              </a:rPr>
              <a:t>Presione</a:t>
            </a:r>
            <a:r>
              <a:rPr sz="700" spc="270" dirty="0">
                <a:latin typeface="Montserrat"/>
                <a:cs typeface="Montserrat"/>
              </a:rPr>
              <a:t> </a:t>
            </a:r>
            <a:r>
              <a:rPr sz="700" dirty="0">
                <a:latin typeface="Montserrat"/>
                <a:cs typeface="Montserrat"/>
              </a:rPr>
              <a:t>el</a:t>
            </a:r>
            <a:r>
              <a:rPr sz="700" spc="260" dirty="0">
                <a:latin typeface="Montserrat"/>
                <a:cs typeface="Montserrat"/>
              </a:rPr>
              <a:t> </a:t>
            </a:r>
            <a:r>
              <a:rPr sz="700" dirty="0">
                <a:latin typeface="Montserrat"/>
                <a:cs typeface="Montserrat"/>
              </a:rPr>
              <a:t>botón</a:t>
            </a:r>
            <a:r>
              <a:rPr sz="700" spc="254" dirty="0">
                <a:latin typeface="Montserrat"/>
                <a:cs typeface="Montserrat"/>
              </a:rPr>
              <a:t> </a:t>
            </a:r>
            <a:r>
              <a:rPr sz="700" dirty="0">
                <a:latin typeface="Montserrat"/>
                <a:cs typeface="Montserrat"/>
              </a:rPr>
              <a:t>SET</a:t>
            </a:r>
            <a:r>
              <a:rPr sz="700" spc="254" dirty="0">
                <a:latin typeface="Montserrat"/>
                <a:cs typeface="Montserrat"/>
              </a:rPr>
              <a:t> </a:t>
            </a:r>
            <a:r>
              <a:rPr sz="700" dirty="0">
                <a:latin typeface="Montserrat"/>
                <a:cs typeface="Montserrat"/>
              </a:rPr>
              <a:t>nuevamente</a:t>
            </a:r>
            <a:r>
              <a:rPr sz="700" spc="260" dirty="0">
                <a:latin typeface="Montserrat"/>
                <a:cs typeface="Montserrat"/>
              </a:rPr>
              <a:t> </a:t>
            </a:r>
            <a:r>
              <a:rPr sz="700" dirty="0">
                <a:latin typeface="Montserrat"/>
                <a:cs typeface="Montserrat"/>
              </a:rPr>
              <a:t>y</a:t>
            </a:r>
            <a:r>
              <a:rPr sz="700" spc="254"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dígitos</a:t>
            </a:r>
            <a:r>
              <a:rPr sz="700" spc="-2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los</a:t>
            </a:r>
            <a:r>
              <a:rPr sz="700" spc="-25" dirty="0">
                <a:latin typeface="Montserrat"/>
                <a:cs typeface="Montserrat"/>
              </a:rPr>
              <a:t> </a:t>
            </a:r>
            <a:r>
              <a:rPr sz="700" dirty="0">
                <a:latin typeface="Montserrat"/>
                <a:cs typeface="Montserrat"/>
              </a:rPr>
              <a:t>minutos</a:t>
            </a:r>
            <a:r>
              <a:rPr sz="700" spc="-20" dirty="0">
                <a:latin typeface="Montserrat"/>
                <a:cs typeface="Montserrat"/>
              </a:rPr>
              <a:t> </a:t>
            </a:r>
            <a:r>
              <a:rPr sz="700" spc="-10" dirty="0">
                <a:latin typeface="Montserrat"/>
                <a:cs typeface="Montserrat"/>
              </a:rPr>
              <a:t>titilan.</a:t>
            </a:r>
            <a:endParaRPr sz="700" dirty="0">
              <a:latin typeface="Montserrat"/>
              <a:cs typeface="Montserrat"/>
            </a:endParaRPr>
          </a:p>
          <a:p>
            <a:pPr marL="240665" marR="6350" indent="-228600" algn="just">
              <a:lnSpc>
                <a:spcPct val="100000"/>
              </a:lnSpc>
              <a:spcBef>
                <a:spcPts val="500"/>
              </a:spcBef>
              <a:buAutoNum type="arabicPeriod" startAt="7"/>
              <a:tabLst>
                <a:tab pos="241300" algn="l"/>
              </a:tabLst>
            </a:pPr>
            <a:r>
              <a:rPr sz="700" dirty="0">
                <a:latin typeface="Montserrat"/>
                <a:cs typeface="Montserrat"/>
              </a:rPr>
              <a:t>Presione</a:t>
            </a:r>
            <a:r>
              <a:rPr sz="700" spc="60" dirty="0">
                <a:latin typeface="Montserrat"/>
                <a:cs typeface="Montserrat"/>
              </a:rPr>
              <a:t> </a:t>
            </a:r>
            <a:r>
              <a:rPr sz="700" dirty="0">
                <a:latin typeface="Montserrat"/>
                <a:cs typeface="Montserrat"/>
              </a:rPr>
              <a:t>el</a:t>
            </a:r>
            <a:r>
              <a:rPr sz="700" spc="60" dirty="0">
                <a:latin typeface="Montserrat"/>
                <a:cs typeface="Montserrat"/>
              </a:rPr>
              <a:t> </a:t>
            </a:r>
            <a:r>
              <a:rPr sz="700" dirty="0">
                <a:latin typeface="Montserrat"/>
                <a:cs typeface="Montserrat"/>
              </a:rPr>
              <a:t>botón</a:t>
            </a:r>
            <a:r>
              <a:rPr sz="700" spc="55" dirty="0">
                <a:latin typeface="Montserrat"/>
                <a:cs typeface="Montserrat"/>
              </a:rPr>
              <a:t> </a:t>
            </a:r>
            <a:r>
              <a:rPr sz="700" dirty="0">
                <a:latin typeface="Montserrat"/>
                <a:cs typeface="Montserrat"/>
              </a:rPr>
              <a:t>MODE</a:t>
            </a:r>
            <a:r>
              <a:rPr sz="700" spc="65" dirty="0">
                <a:latin typeface="Montserrat"/>
                <a:cs typeface="Montserrat"/>
              </a:rPr>
              <a:t> </a:t>
            </a:r>
            <a:r>
              <a:rPr sz="700" dirty="0">
                <a:latin typeface="Montserrat"/>
                <a:cs typeface="Montserrat"/>
              </a:rPr>
              <a:t>para</a:t>
            </a:r>
            <a:r>
              <a:rPr sz="700" spc="65" dirty="0">
                <a:latin typeface="Montserrat"/>
                <a:cs typeface="Montserrat"/>
              </a:rPr>
              <a:t> </a:t>
            </a:r>
            <a:r>
              <a:rPr sz="700" dirty="0">
                <a:latin typeface="Montserrat"/>
                <a:cs typeface="Montserrat"/>
              </a:rPr>
              <a:t>aumentar</a:t>
            </a:r>
            <a:r>
              <a:rPr sz="700" spc="45"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minutos</a:t>
            </a:r>
            <a:r>
              <a:rPr sz="700" spc="-30" dirty="0">
                <a:latin typeface="Montserrat"/>
                <a:cs typeface="Montserrat"/>
              </a:rPr>
              <a:t> </a:t>
            </a:r>
            <a:r>
              <a:rPr sz="700" dirty="0">
                <a:latin typeface="Montserrat"/>
                <a:cs typeface="Montserrat"/>
              </a:rPr>
              <a:t>mientras</a:t>
            </a:r>
            <a:r>
              <a:rPr sz="700" spc="-30" dirty="0">
                <a:latin typeface="Montserrat"/>
                <a:cs typeface="Montserrat"/>
              </a:rPr>
              <a:t> </a:t>
            </a:r>
            <a:r>
              <a:rPr sz="700" dirty="0">
                <a:latin typeface="Montserrat"/>
                <a:cs typeface="Montserrat"/>
              </a:rPr>
              <a:t>los</a:t>
            </a:r>
            <a:r>
              <a:rPr sz="700" spc="-35" dirty="0">
                <a:latin typeface="Montserrat"/>
                <a:cs typeface="Montserrat"/>
              </a:rPr>
              <a:t> </a:t>
            </a:r>
            <a:r>
              <a:rPr sz="700" dirty="0">
                <a:latin typeface="Montserrat"/>
                <a:cs typeface="Montserrat"/>
              </a:rPr>
              <a:t>dígitos</a:t>
            </a:r>
            <a:r>
              <a:rPr sz="700" spc="-25" dirty="0">
                <a:latin typeface="Montserrat"/>
                <a:cs typeface="Montserrat"/>
              </a:rPr>
              <a:t> </a:t>
            </a:r>
            <a:r>
              <a:rPr sz="700" spc="-10" dirty="0">
                <a:latin typeface="Montserrat"/>
                <a:cs typeface="Montserrat"/>
              </a:rPr>
              <a:t>titilen.</a:t>
            </a:r>
            <a:endParaRPr sz="700" dirty="0">
              <a:latin typeface="Montserrat"/>
              <a:cs typeface="Montserrat"/>
            </a:endParaRPr>
          </a:p>
        </p:txBody>
      </p:sp>
      <p:sp>
        <p:nvSpPr>
          <p:cNvPr id="3" name="object 3"/>
          <p:cNvSpPr txBox="1"/>
          <p:nvPr/>
        </p:nvSpPr>
        <p:spPr>
          <a:xfrm>
            <a:off x="2724150" y="479806"/>
            <a:ext cx="2255520" cy="914400"/>
          </a:xfrm>
          <a:prstGeom prst="rect">
            <a:avLst/>
          </a:prstGeom>
        </p:spPr>
        <p:txBody>
          <a:bodyPr vert="horz" wrap="square" lIns="0" tIns="12065" rIns="0" bIns="0" rtlCol="0">
            <a:spAutoFit/>
          </a:bodyPr>
          <a:lstStyle/>
          <a:p>
            <a:pPr marL="241300" marR="6350" indent="-229235" algn="just">
              <a:lnSpc>
                <a:spcPct val="100000"/>
              </a:lnSpc>
              <a:spcBef>
                <a:spcPts val="95"/>
              </a:spcBef>
            </a:pPr>
            <a:r>
              <a:rPr sz="700" dirty="0">
                <a:latin typeface="Montserrat"/>
                <a:cs typeface="Montserrat"/>
              </a:rPr>
              <a:t>9.</a:t>
            </a:r>
            <a:r>
              <a:rPr sz="700" spc="415" dirty="0">
                <a:latin typeface="Montserrat"/>
                <a:cs typeface="Montserrat"/>
              </a:rPr>
              <a:t>  </a:t>
            </a:r>
            <a:r>
              <a:rPr sz="700" dirty="0">
                <a:latin typeface="Montserrat"/>
                <a:cs typeface="Montserrat"/>
              </a:rPr>
              <a:t>Presione</a:t>
            </a:r>
            <a:r>
              <a:rPr sz="700" spc="315" dirty="0">
                <a:latin typeface="Montserrat"/>
                <a:cs typeface="Montserrat"/>
              </a:rPr>
              <a:t> </a:t>
            </a:r>
            <a:r>
              <a:rPr sz="700" dirty="0">
                <a:latin typeface="Montserrat"/>
                <a:cs typeface="Montserrat"/>
              </a:rPr>
              <a:t>el</a:t>
            </a:r>
            <a:r>
              <a:rPr sz="700" spc="315" dirty="0">
                <a:latin typeface="Montserrat"/>
                <a:cs typeface="Montserrat"/>
              </a:rPr>
              <a:t> </a:t>
            </a:r>
            <a:r>
              <a:rPr sz="700" dirty="0">
                <a:latin typeface="Montserrat"/>
                <a:cs typeface="Montserrat"/>
              </a:rPr>
              <a:t>botón</a:t>
            </a:r>
            <a:r>
              <a:rPr sz="700" spc="305" dirty="0">
                <a:latin typeface="Montserrat"/>
                <a:cs typeface="Montserrat"/>
              </a:rPr>
              <a:t> </a:t>
            </a:r>
            <a:r>
              <a:rPr sz="700" dirty="0">
                <a:latin typeface="Montserrat"/>
                <a:cs typeface="Montserrat"/>
              </a:rPr>
              <a:t>SET</a:t>
            </a:r>
            <a:r>
              <a:rPr sz="700" spc="310" dirty="0">
                <a:latin typeface="Montserrat"/>
                <a:cs typeface="Montserrat"/>
              </a:rPr>
              <a:t> </a:t>
            </a:r>
            <a:r>
              <a:rPr sz="700" dirty="0">
                <a:latin typeface="Montserrat"/>
                <a:cs typeface="Montserrat"/>
              </a:rPr>
              <a:t>nuevamente</a:t>
            </a:r>
            <a:r>
              <a:rPr sz="700" spc="30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configurar</a:t>
            </a:r>
            <a:r>
              <a:rPr sz="700" spc="350" dirty="0">
                <a:latin typeface="Montserrat"/>
                <a:cs typeface="Montserrat"/>
              </a:rPr>
              <a:t> </a:t>
            </a:r>
            <a:r>
              <a:rPr sz="700" dirty="0">
                <a:latin typeface="Montserrat"/>
                <a:cs typeface="Montserrat"/>
              </a:rPr>
              <a:t>la</a:t>
            </a:r>
            <a:r>
              <a:rPr sz="700" spc="375" dirty="0">
                <a:latin typeface="Montserrat"/>
                <a:cs typeface="Montserrat"/>
              </a:rPr>
              <a:t> </a:t>
            </a:r>
            <a:r>
              <a:rPr sz="700" dirty="0">
                <a:latin typeface="Montserrat"/>
                <a:cs typeface="Montserrat"/>
              </a:rPr>
              <a:t>hora</a:t>
            </a:r>
            <a:r>
              <a:rPr sz="700" spc="365" dirty="0">
                <a:latin typeface="Montserrat"/>
                <a:cs typeface="Montserrat"/>
              </a:rPr>
              <a:t> </a:t>
            </a:r>
            <a:r>
              <a:rPr sz="700" dirty="0">
                <a:latin typeface="Montserrat"/>
                <a:cs typeface="Montserrat"/>
              </a:rPr>
              <a:t>y</a:t>
            </a:r>
            <a:r>
              <a:rPr sz="700" spc="360" dirty="0">
                <a:latin typeface="Montserrat"/>
                <a:cs typeface="Montserrat"/>
              </a:rPr>
              <a:t> </a:t>
            </a:r>
            <a:r>
              <a:rPr sz="700" dirty="0">
                <a:latin typeface="Montserrat"/>
                <a:cs typeface="Montserrat"/>
              </a:rPr>
              <a:t>salir</a:t>
            </a:r>
            <a:r>
              <a:rPr sz="700" spc="350" dirty="0">
                <a:latin typeface="Montserrat"/>
                <a:cs typeface="Montserrat"/>
              </a:rPr>
              <a:t> </a:t>
            </a:r>
            <a:r>
              <a:rPr sz="700" dirty="0">
                <a:latin typeface="Montserrat"/>
                <a:cs typeface="Montserrat"/>
              </a:rPr>
              <a:t>del</a:t>
            </a:r>
            <a:r>
              <a:rPr sz="700" spc="385" dirty="0">
                <a:latin typeface="Montserrat"/>
                <a:cs typeface="Montserrat"/>
              </a:rPr>
              <a:t> </a:t>
            </a:r>
            <a:r>
              <a:rPr sz="700" dirty="0">
                <a:latin typeface="Montserrat"/>
                <a:cs typeface="Montserrat"/>
              </a:rPr>
              <a:t>modo</a:t>
            </a:r>
            <a:r>
              <a:rPr sz="700" spc="36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configuración</a:t>
            </a:r>
            <a:r>
              <a:rPr sz="700" spc="-20" dirty="0">
                <a:latin typeface="Montserrat"/>
                <a:cs typeface="Montserrat"/>
              </a:rPr>
              <a:t> </a:t>
            </a:r>
            <a:r>
              <a:rPr sz="700" dirty="0">
                <a:latin typeface="Montserrat"/>
                <a:cs typeface="Montserrat"/>
              </a:rPr>
              <a:t>de</a:t>
            </a:r>
            <a:r>
              <a:rPr sz="700" spc="-25" dirty="0">
                <a:latin typeface="Montserrat"/>
                <a:cs typeface="Montserrat"/>
              </a:rPr>
              <a:t> </a:t>
            </a:r>
            <a:r>
              <a:rPr sz="700" spc="-10" dirty="0">
                <a:latin typeface="Montserrat"/>
                <a:cs typeface="Montserrat"/>
              </a:rPr>
              <a:t>reloj.</a:t>
            </a:r>
            <a:endParaRPr sz="700">
              <a:latin typeface="Montserrat"/>
              <a:cs typeface="Montserrat"/>
            </a:endParaRPr>
          </a:p>
          <a:p>
            <a:pPr marL="12700">
              <a:lnSpc>
                <a:spcPct val="100000"/>
              </a:lnSpc>
              <a:spcBef>
                <a:spcPts val="490"/>
              </a:spcBef>
            </a:pPr>
            <a:r>
              <a:rPr sz="800" b="1" spc="-20" dirty="0">
                <a:latin typeface="Montserrat"/>
                <a:cs typeface="Montserrat"/>
              </a:rPr>
              <a:t>NOTA:</a:t>
            </a:r>
            <a:endParaRPr sz="800">
              <a:latin typeface="Montserrat"/>
              <a:cs typeface="Montserrat"/>
            </a:endParaRPr>
          </a:p>
          <a:p>
            <a:pPr marL="12700" marR="5080" algn="just">
              <a:lnSpc>
                <a:spcPct val="100000"/>
              </a:lnSpc>
              <a:spcBef>
                <a:spcPts val="509"/>
              </a:spcBef>
            </a:pPr>
            <a:r>
              <a:rPr sz="700" dirty="0">
                <a:latin typeface="Montserrat"/>
                <a:cs typeface="Montserrat"/>
              </a:rPr>
              <a:t>Si</a:t>
            </a:r>
            <a:r>
              <a:rPr sz="700" spc="75" dirty="0">
                <a:latin typeface="Montserrat"/>
                <a:cs typeface="Montserrat"/>
              </a:rPr>
              <a:t> </a:t>
            </a:r>
            <a:r>
              <a:rPr sz="700" dirty="0">
                <a:latin typeface="Montserrat"/>
                <a:cs typeface="Montserrat"/>
              </a:rPr>
              <a:t>el</a:t>
            </a:r>
            <a:r>
              <a:rPr sz="700" spc="80" dirty="0">
                <a:latin typeface="Montserrat"/>
                <a:cs typeface="Montserrat"/>
              </a:rPr>
              <a:t> </a:t>
            </a:r>
            <a:r>
              <a:rPr sz="700" dirty="0">
                <a:latin typeface="Montserrat"/>
                <a:cs typeface="Montserrat"/>
              </a:rPr>
              <a:t>tablero</a:t>
            </a:r>
            <a:r>
              <a:rPr sz="700" spc="75" dirty="0">
                <a:latin typeface="Montserrat"/>
                <a:cs typeface="Montserrat"/>
              </a:rPr>
              <a:t> </a:t>
            </a:r>
            <a:r>
              <a:rPr sz="700" dirty="0">
                <a:latin typeface="Montserrat"/>
                <a:cs typeface="Montserrat"/>
              </a:rPr>
              <a:t>esta</a:t>
            </a:r>
            <a:r>
              <a:rPr sz="700" spc="80" dirty="0">
                <a:latin typeface="Montserrat"/>
                <a:cs typeface="Montserrat"/>
              </a:rPr>
              <a:t> </a:t>
            </a:r>
            <a:r>
              <a:rPr sz="700" dirty="0">
                <a:latin typeface="Montserrat"/>
                <a:cs typeface="Montserrat"/>
              </a:rPr>
              <a:t>configurado</a:t>
            </a:r>
            <a:r>
              <a:rPr sz="700" spc="65" dirty="0">
                <a:latin typeface="Montserrat"/>
                <a:cs typeface="Montserrat"/>
              </a:rPr>
              <a:t> </a:t>
            </a:r>
            <a:r>
              <a:rPr sz="700" dirty="0">
                <a:latin typeface="Montserrat"/>
                <a:cs typeface="Montserrat"/>
              </a:rPr>
              <a:t>en</a:t>
            </a:r>
            <a:r>
              <a:rPr sz="700" spc="90" dirty="0">
                <a:latin typeface="Montserrat"/>
                <a:cs typeface="Montserrat"/>
              </a:rPr>
              <a:t> </a:t>
            </a:r>
            <a:r>
              <a:rPr sz="700" dirty="0">
                <a:latin typeface="Montserrat"/>
                <a:cs typeface="Montserrat"/>
              </a:rPr>
              <a:t>MPH,</a:t>
            </a:r>
            <a:r>
              <a:rPr sz="700" spc="80" dirty="0">
                <a:latin typeface="Montserrat"/>
                <a:cs typeface="Montserrat"/>
              </a:rPr>
              <a:t> </a:t>
            </a:r>
            <a:r>
              <a:rPr sz="700" spc="-10" dirty="0">
                <a:latin typeface="Montserrat"/>
                <a:cs typeface="Montserrat"/>
              </a:rPr>
              <a:t>cambiara</a:t>
            </a:r>
            <a:r>
              <a:rPr sz="700" spc="500" dirty="0">
                <a:latin typeface="Montserrat"/>
                <a:cs typeface="Montserrat"/>
              </a:rPr>
              <a:t> </a:t>
            </a:r>
            <a:r>
              <a:rPr sz="700" dirty="0">
                <a:latin typeface="Montserrat"/>
                <a:cs typeface="Montserrat"/>
              </a:rPr>
              <a:t>al modo</a:t>
            </a:r>
            <a:r>
              <a:rPr sz="700" spc="5" dirty="0">
                <a:latin typeface="Montserrat"/>
                <a:cs typeface="Montserrat"/>
              </a:rPr>
              <a:t> </a:t>
            </a:r>
            <a:r>
              <a:rPr sz="700" dirty="0">
                <a:latin typeface="Montserrat"/>
                <a:cs typeface="Montserrat"/>
              </a:rPr>
              <a:t>KMPH cuando</a:t>
            </a:r>
            <a:r>
              <a:rPr sz="700" spc="-5"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posición</a:t>
            </a:r>
            <a:r>
              <a:rPr sz="700" spc="10" dirty="0">
                <a:latin typeface="Montserrat"/>
                <a:cs typeface="Montserrat"/>
              </a:rPr>
              <a:t> </a:t>
            </a:r>
            <a:r>
              <a:rPr sz="700" dirty="0">
                <a:latin typeface="Montserrat"/>
                <a:cs typeface="Montserrat"/>
              </a:rPr>
              <a:t>del</a:t>
            </a:r>
            <a:r>
              <a:rPr sz="700" spc="10" dirty="0">
                <a:latin typeface="Montserrat"/>
                <a:cs typeface="Montserrat"/>
              </a:rPr>
              <a:t> </a:t>
            </a:r>
            <a:r>
              <a:rPr sz="700" spc="-10" dirty="0">
                <a:latin typeface="Montserrat"/>
                <a:cs typeface="Montserrat"/>
              </a:rPr>
              <a:t>interruptor</a:t>
            </a:r>
            <a:r>
              <a:rPr sz="700" spc="500"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encendido se</a:t>
            </a:r>
            <a:r>
              <a:rPr sz="700" spc="-20" dirty="0">
                <a:latin typeface="Montserrat"/>
                <a:cs typeface="Montserrat"/>
              </a:rPr>
              <a:t> </a:t>
            </a:r>
            <a:r>
              <a:rPr sz="700" dirty="0">
                <a:latin typeface="Montserrat"/>
                <a:cs typeface="Montserrat"/>
              </a:rPr>
              <a:t>cambia</a:t>
            </a:r>
            <a:r>
              <a:rPr sz="700" spc="-25" dirty="0">
                <a:latin typeface="Montserrat"/>
                <a:cs typeface="Montserrat"/>
              </a:rPr>
              <a:t> </a:t>
            </a:r>
            <a:r>
              <a:rPr sz="700" dirty="0">
                <a:latin typeface="Montserrat"/>
                <a:cs typeface="Montserrat"/>
              </a:rPr>
              <a:t>a</a:t>
            </a:r>
            <a:r>
              <a:rPr sz="700" spc="-20" dirty="0">
                <a:latin typeface="Montserrat"/>
                <a:cs typeface="Montserrat"/>
              </a:rPr>
              <a:t> </a:t>
            </a:r>
            <a:r>
              <a:rPr sz="700" dirty="0">
                <a:latin typeface="Montserrat"/>
                <a:cs typeface="Montserrat"/>
              </a:rPr>
              <a:t>“OFF”</a:t>
            </a:r>
            <a:r>
              <a:rPr sz="700" spc="-30" dirty="0">
                <a:latin typeface="Montserrat"/>
                <a:cs typeface="Montserrat"/>
              </a:rPr>
              <a:t> </a:t>
            </a:r>
            <a:r>
              <a:rPr sz="700" dirty="0">
                <a:latin typeface="Montserrat"/>
                <a:cs typeface="Montserrat"/>
              </a:rPr>
              <a:t>y</a:t>
            </a:r>
            <a:r>
              <a:rPr sz="700" spc="-30" dirty="0">
                <a:latin typeface="Montserrat"/>
                <a:cs typeface="Montserrat"/>
              </a:rPr>
              <a:t> </a:t>
            </a:r>
            <a:r>
              <a:rPr sz="700" spc="-10" dirty="0">
                <a:latin typeface="Montserrat"/>
                <a:cs typeface="Montserrat"/>
              </a:rPr>
              <a:t>“ON”.</a:t>
            </a:r>
            <a:endParaRPr sz="700">
              <a:latin typeface="Montserrat"/>
              <a:cs typeface="Montserrat"/>
            </a:endParaRPr>
          </a:p>
        </p:txBody>
      </p:sp>
      <p:sp>
        <p:nvSpPr>
          <p:cNvPr id="4" name="object 4"/>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5757" y="478282"/>
            <a:ext cx="2252980" cy="851535"/>
          </a:xfrm>
          <a:prstGeom prst="rect">
            <a:avLst/>
          </a:prstGeom>
        </p:spPr>
        <p:txBody>
          <a:bodyPr vert="horz" wrap="square" lIns="0" tIns="13335" rIns="0" bIns="0" rtlCol="0">
            <a:spAutoFit/>
          </a:bodyPr>
          <a:lstStyle/>
          <a:p>
            <a:pPr marL="12700" algn="just">
              <a:lnSpc>
                <a:spcPct val="100000"/>
              </a:lnSpc>
              <a:spcBef>
                <a:spcPts val="105"/>
              </a:spcBef>
            </a:pPr>
            <a:r>
              <a:rPr sz="800" b="1" dirty="0">
                <a:latin typeface="Montserrat"/>
                <a:cs typeface="Montserrat"/>
              </a:rPr>
              <a:t>EMPAREJAMIENTO</a:t>
            </a:r>
            <a:r>
              <a:rPr sz="800" b="1" spc="-45" dirty="0">
                <a:latin typeface="Montserrat"/>
                <a:cs typeface="Montserrat"/>
              </a:rPr>
              <a:t> </a:t>
            </a:r>
            <a:r>
              <a:rPr sz="800" b="1" spc="-10" dirty="0">
                <a:latin typeface="Montserrat"/>
                <a:cs typeface="Montserrat"/>
              </a:rPr>
              <a:t>BLUETOOTH</a:t>
            </a:r>
            <a:endParaRPr sz="800">
              <a:latin typeface="Montserrat"/>
              <a:cs typeface="Montserrat"/>
            </a:endParaRPr>
          </a:p>
          <a:p>
            <a:pPr marL="12700" marR="5080" algn="just">
              <a:lnSpc>
                <a:spcPct val="100000"/>
              </a:lnSpc>
              <a:spcBef>
                <a:spcPts val="495"/>
              </a:spcBef>
            </a:pPr>
            <a:r>
              <a:rPr sz="700" dirty="0">
                <a:latin typeface="Montserrat"/>
                <a:cs typeface="Montserrat"/>
              </a:rPr>
              <a:t>Usando</a:t>
            </a:r>
            <a:r>
              <a:rPr sz="700" spc="405" dirty="0">
                <a:latin typeface="Montserrat"/>
                <a:cs typeface="Montserrat"/>
              </a:rPr>
              <a:t> </a:t>
            </a:r>
            <a:r>
              <a:rPr sz="700" dirty="0">
                <a:latin typeface="Montserrat"/>
                <a:cs typeface="Montserrat"/>
              </a:rPr>
              <a:t>el</a:t>
            </a:r>
            <a:r>
              <a:rPr sz="700" spc="415" dirty="0">
                <a:latin typeface="Montserrat"/>
                <a:cs typeface="Montserrat"/>
              </a:rPr>
              <a:t> </a:t>
            </a:r>
            <a:r>
              <a:rPr sz="700" dirty="0">
                <a:latin typeface="Montserrat"/>
                <a:cs typeface="Montserrat"/>
              </a:rPr>
              <a:t>emparejamiento</a:t>
            </a:r>
            <a:r>
              <a:rPr sz="700" spc="415" dirty="0">
                <a:latin typeface="Montserrat"/>
                <a:cs typeface="Montserrat"/>
              </a:rPr>
              <a:t> </a:t>
            </a:r>
            <a:r>
              <a:rPr sz="700" dirty="0">
                <a:latin typeface="Montserrat"/>
                <a:cs typeface="Montserrat"/>
              </a:rPr>
              <a:t>Bluetooth</a:t>
            </a:r>
            <a:r>
              <a:rPr sz="700" spc="420"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conectar</a:t>
            </a:r>
            <a:r>
              <a:rPr sz="700" spc="170" dirty="0">
                <a:latin typeface="Montserrat"/>
                <a:cs typeface="Montserrat"/>
              </a:rPr>
              <a:t>  </a:t>
            </a:r>
            <a:r>
              <a:rPr sz="700" dirty="0">
                <a:latin typeface="Montserrat"/>
                <a:cs typeface="Montserrat"/>
              </a:rPr>
              <a:t>el</a:t>
            </a:r>
            <a:r>
              <a:rPr sz="700" spc="160" dirty="0">
                <a:latin typeface="Montserrat"/>
                <a:cs typeface="Montserrat"/>
              </a:rPr>
              <a:t>  </a:t>
            </a:r>
            <a:r>
              <a:rPr sz="700" dirty="0">
                <a:latin typeface="Montserrat"/>
                <a:cs typeface="Montserrat"/>
              </a:rPr>
              <a:t>tablero</a:t>
            </a:r>
            <a:r>
              <a:rPr sz="700" spc="165" dirty="0">
                <a:latin typeface="Montserrat"/>
                <a:cs typeface="Montserrat"/>
              </a:rPr>
              <a:t>  </a:t>
            </a:r>
            <a:r>
              <a:rPr sz="700" dirty="0">
                <a:latin typeface="Montserrat"/>
                <a:cs typeface="Montserrat"/>
              </a:rPr>
              <a:t>de</a:t>
            </a:r>
            <a:r>
              <a:rPr sz="700" spc="160" dirty="0">
                <a:latin typeface="Montserrat"/>
                <a:cs typeface="Montserrat"/>
              </a:rPr>
              <a:t>  </a:t>
            </a:r>
            <a:r>
              <a:rPr sz="700" dirty="0">
                <a:latin typeface="Montserrat"/>
                <a:cs typeface="Montserrat"/>
              </a:rPr>
              <a:t>instrumentos</a:t>
            </a:r>
            <a:r>
              <a:rPr sz="700" spc="165" dirty="0">
                <a:latin typeface="Montserrat"/>
                <a:cs typeface="Montserrat"/>
              </a:rPr>
              <a:t>  </a:t>
            </a:r>
            <a:r>
              <a:rPr sz="700" dirty="0">
                <a:latin typeface="Montserrat"/>
                <a:cs typeface="Montserrat"/>
              </a:rPr>
              <a:t>a</a:t>
            </a:r>
            <a:r>
              <a:rPr sz="700" spc="170" dirty="0">
                <a:latin typeface="Montserrat"/>
                <a:cs typeface="Montserrat"/>
              </a:rPr>
              <a:t>  </a:t>
            </a:r>
            <a:r>
              <a:rPr sz="700" spc="-25" dirty="0">
                <a:latin typeface="Montserrat"/>
                <a:cs typeface="Montserrat"/>
              </a:rPr>
              <a:t>un</a:t>
            </a:r>
            <a:r>
              <a:rPr sz="700" spc="500" dirty="0">
                <a:latin typeface="Montserrat"/>
                <a:cs typeface="Montserrat"/>
              </a:rPr>
              <a:t> </a:t>
            </a:r>
            <a:r>
              <a:rPr sz="700" i="1" spc="-10" dirty="0">
                <a:solidFill>
                  <a:srgbClr val="221F1F"/>
                </a:solidFill>
                <a:latin typeface="Montserrat"/>
                <a:cs typeface="Montserrat"/>
              </a:rPr>
              <a:t>Smartphone</a:t>
            </a:r>
            <a:r>
              <a:rPr sz="700" i="1" spc="-5" dirty="0">
                <a:solidFill>
                  <a:srgbClr val="221F1F"/>
                </a:solidFill>
                <a:latin typeface="Montserrat"/>
                <a:cs typeface="Montserrat"/>
              </a:rPr>
              <a:t> </a:t>
            </a:r>
            <a:r>
              <a:rPr sz="700" dirty="0">
                <a:latin typeface="Montserrat"/>
                <a:cs typeface="Montserrat"/>
              </a:rPr>
              <a:t>Android™ o</a:t>
            </a:r>
            <a:r>
              <a:rPr sz="700" spc="-20" dirty="0">
                <a:latin typeface="Montserrat"/>
                <a:cs typeface="Montserrat"/>
              </a:rPr>
              <a:t> </a:t>
            </a:r>
            <a:r>
              <a:rPr sz="700" dirty="0">
                <a:latin typeface="Montserrat"/>
                <a:cs typeface="Montserrat"/>
              </a:rPr>
              <a:t>iPhone®</a:t>
            </a:r>
            <a:r>
              <a:rPr sz="700" spc="-10" dirty="0">
                <a:latin typeface="Montserrat"/>
                <a:cs typeface="Montserrat"/>
              </a:rPr>
              <a:t> </a:t>
            </a:r>
            <a:r>
              <a:rPr sz="700" dirty="0">
                <a:latin typeface="Montserrat"/>
                <a:cs typeface="Montserrat"/>
              </a:rPr>
              <a:t>vía</a:t>
            </a:r>
            <a:r>
              <a:rPr sz="700" spc="-25" dirty="0">
                <a:latin typeface="Montserrat"/>
                <a:cs typeface="Montserrat"/>
              </a:rPr>
              <a:t> </a:t>
            </a:r>
            <a:r>
              <a:rPr sz="700" spc="-10" dirty="0">
                <a:latin typeface="Montserrat"/>
                <a:cs typeface="Montserrat"/>
              </a:rPr>
              <a:t>Bluetooth®</a:t>
            </a:r>
            <a:r>
              <a:rPr sz="700" spc="500" dirty="0">
                <a:latin typeface="Montserrat"/>
                <a:cs typeface="Montserrat"/>
              </a:rPr>
              <a:t> </a:t>
            </a:r>
            <a:r>
              <a:rPr sz="700" dirty="0">
                <a:latin typeface="Montserrat"/>
                <a:cs typeface="Montserrat"/>
              </a:rPr>
              <a:t>a</a:t>
            </a:r>
            <a:r>
              <a:rPr sz="700" spc="55" dirty="0">
                <a:latin typeface="Montserrat"/>
                <a:cs typeface="Montserrat"/>
              </a:rPr>
              <a:t> </a:t>
            </a:r>
            <a:r>
              <a:rPr sz="700" dirty="0">
                <a:latin typeface="Montserrat"/>
                <a:cs typeface="Montserrat"/>
              </a:rPr>
              <a:t>través</a:t>
            </a:r>
            <a:r>
              <a:rPr sz="700" spc="70" dirty="0">
                <a:latin typeface="Montserrat"/>
                <a:cs typeface="Montserrat"/>
              </a:rPr>
              <a:t> </a:t>
            </a:r>
            <a:r>
              <a:rPr sz="700" dirty="0">
                <a:latin typeface="Montserrat"/>
                <a:cs typeface="Montserrat"/>
              </a:rPr>
              <a:t>de</a:t>
            </a:r>
            <a:r>
              <a:rPr sz="700" spc="60" dirty="0">
                <a:latin typeface="Montserrat"/>
                <a:cs typeface="Montserrat"/>
              </a:rPr>
              <a:t> </a:t>
            </a:r>
            <a:r>
              <a:rPr sz="700" dirty="0">
                <a:latin typeface="Montserrat"/>
                <a:cs typeface="Montserrat"/>
              </a:rPr>
              <a:t>la</a:t>
            </a:r>
            <a:r>
              <a:rPr sz="700" spc="75" dirty="0">
                <a:latin typeface="Montserrat"/>
                <a:cs typeface="Montserrat"/>
              </a:rPr>
              <a:t> </a:t>
            </a:r>
            <a:r>
              <a:rPr sz="700" dirty="0">
                <a:latin typeface="Montserrat"/>
                <a:cs typeface="Montserrat"/>
              </a:rPr>
              <a:t>aplicación</a:t>
            </a:r>
            <a:r>
              <a:rPr sz="700" spc="70" dirty="0">
                <a:latin typeface="Montserrat"/>
                <a:cs typeface="Montserrat"/>
              </a:rPr>
              <a:t> </a:t>
            </a:r>
            <a:r>
              <a:rPr sz="700" dirty="0">
                <a:latin typeface="Montserrat"/>
                <a:cs typeface="Montserrat"/>
              </a:rPr>
              <a:t>TVS</a:t>
            </a:r>
            <a:r>
              <a:rPr sz="700" spc="65" dirty="0">
                <a:latin typeface="Montserrat"/>
                <a:cs typeface="Montserrat"/>
              </a:rPr>
              <a:t> </a:t>
            </a:r>
            <a:r>
              <a:rPr sz="700" dirty="0">
                <a:latin typeface="Montserrat"/>
                <a:cs typeface="Montserrat"/>
              </a:rPr>
              <a:t>CONNECT</a:t>
            </a:r>
            <a:r>
              <a:rPr sz="700" spc="65" dirty="0">
                <a:latin typeface="Montserrat"/>
                <a:cs typeface="Montserrat"/>
              </a:rPr>
              <a:t> </a:t>
            </a:r>
            <a:r>
              <a:rPr sz="700" dirty="0">
                <a:latin typeface="Montserrat"/>
                <a:cs typeface="Montserrat"/>
              </a:rPr>
              <a:t>-</a:t>
            </a:r>
            <a:r>
              <a:rPr sz="700" spc="55" dirty="0">
                <a:latin typeface="Montserrat"/>
                <a:cs typeface="Montserrat"/>
              </a:rPr>
              <a:t> </a:t>
            </a:r>
            <a:r>
              <a:rPr sz="700" spc="-10" dirty="0">
                <a:latin typeface="Montserrat"/>
                <a:cs typeface="Montserrat"/>
              </a:rPr>
              <a:t>LATAM,</a:t>
            </a:r>
            <a:r>
              <a:rPr sz="700" spc="500" dirty="0">
                <a:latin typeface="Montserrat"/>
                <a:cs typeface="Montserrat"/>
              </a:rPr>
              <a:t> </a:t>
            </a:r>
            <a:r>
              <a:rPr sz="700" dirty="0">
                <a:latin typeface="Montserrat"/>
                <a:cs typeface="Montserrat"/>
              </a:rPr>
              <a:t>que</a:t>
            </a:r>
            <a:r>
              <a:rPr sz="700" spc="45" dirty="0">
                <a:latin typeface="Montserrat"/>
                <a:cs typeface="Montserrat"/>
              </a:rPr>
              <a:t> </a:t>
            </a:r>
            <a:r>
              <a:rPr sz="700" dirty="0">
                <a:latin typeface="Montserrat"/>
                <a:cs typeface="Montserrat"/>
              </a:rPr>
              <a:t>puede</a:t>
            </a:r>
            <a:r>
              <a:rPr sz="700" spc="60" dirty="0">
                <a:latin typeface="Montserrat"/>
                <a:cs typeface="Montserrat"/>
              </a:rPr>
              <a:t> </a:t>
            </a:r>
            <a:r>
              <a:rPr sz="700" dirty="0">
                <a:latin typeface="Montserrat"/>
                <a:cs typeface="Montserrat"/>
              </a:rPr>
              <a:t>descargar</a:t>
            </a:r>
            <a:r>
              <a:rPr sz="700" spc="50" dirty="0">
                <a:latin typeface="Montserrat"/>
                <a:cs typeface="Montserrat"/>
              </a:rPr>
              <a:t> </a:t>
            </a:r>
            <a:r>
              <a:rPr sz="700" dirty="0">
                <a:latin typeface="Montserrat"/>
                <a:cs typeface="Montserrat"/>
              </a:rPr>
              <a:t>desde</a:t>
            </a:r>
            <a:r>
              <a:rPr sz="700" spc="45" dirty="0">
                <a:latin typeface="Montserrat"/>
                <a:cs typeface="Montserrat"/>
              </a:rPr>
              <a:t> </a:t>
            </a:r>
            <a:r>
              <a:rPr sz="700" dirty="0">
                <a:latin typeface="Montserrat"/>
                <a:cs typeface="Montserrat"/>
              </a:rPr>
              <a:t>Google</a:t>
            </a:r>
            <a:r>
              <a:rPr sz="700" spc="55" dirty="0">
                <a:latin typeface="Montserrat"/>
                <a:cs typeface="Montserrat"/>
              </a:rPr>
              <a:t> </a:t>
            </a:r>
            <a:r>
              <a:rPr sz="700" dirty="0">
                <a:latin typeface="Montserrat"/>
                <a:cs typeface="Montserrat"/>
              </a:rPr>
              <a:t>Play</a:t>
            </a:r>
            <a:r>
              <a:rPr sz="700" spc="40" dirty="0">
                <a:latin typeface="Montserrat"/>
                <a:cs typeface="Montserrat"/>
              </a:rPr>
              <a:t> </a:t>
            </a:r>
            <a:r>
              <a:rPr sz="700" dirty="0">
                <a:latin typeface="Montserrat"/>
                <a:cs typeface="Montserrat"/>
              </a:rPr>
              <a:t>o</a:t>
            </a:r>
            <a:r>
              <a:rPr sz="700" spc="45" dirty="0">
                <a:latin typeface="Montserrat"/>
                <a:cs typeface="Montserrat"/>
              </a:rPr>
              <a:t> </a:t>
            </a:r>
            <a:r>
              <a:rPr sz="700" spc="-20" dirty="0">
                <a:latin typeface="Montserrat"/>
                <a:cs typeface="Montserrat"/>
              </a:rPr>
              <a:t>Apple</a:t>
            </a:r>
            <a:r>
              <a:rPr sz="700" spc="500" dirty="0">
                <a:latin typeface="Montserrat"/>
                <a:cs typeface="Montserrat"/>
              </a:rPr>
              <a:t> </a:t>
            </a:r>
            <a:r>
              <a:rPr sz="700" spc="-10" dirty="0">
                <a:latin typeface="Montserrat"/>
                <a:cs typeface="Montserrat"/>
              </a:rPr>
              <a:t>store®.</a:t>
            </a:r>
            <a:endParaRPr sz="700">
              <a:latin typeface="Montserrat"/>
              <a:cs typeface="Montserrat"/>
            </a:endParaRPr>
          </a:p>
        </p:txBody>
      </p:sp>
      <p:sp>
        <p:nvSpPr>
          <p:cNvPr id="3" name="object 3"/>
          <p:cNvSpPr txBox="1"/>
          <p:nvPr/>
        </p:nvSpPr>
        <p:spPr>
          <a:xfrm>
            <a:off x="295757" y="1817623"/>
            <a:ext cx="2252980" cy="1652905"/>
          </a:xfrm>
          <a:prstGeom prst="rect">
            <a:avLst/>
          </a:prstGeom>
        </p:spPr>
        <p:txBody>
          <a:bodyPr vert="horz" wrap="square" lIns="0" tIns="12700" rIns="0" bIns="0" rtlCol="0">
            <a:spAutoFit/>
          </a:bodyPr>
          <a:lstStyle/>
          <a:p>
            <a:pPr marL="501650">
              <a:lnSpc>
                <a:spcPct val="100000"/>
              </a:lnSpc>
              <a:spcBef>
                <a:spcPts val="100"/>
              </a:spcBef>
            </a:pPr>
            <a:r>
              <a:rPr sz="850" b="1" dirty="0">
                <a:solidFill>
                  <a:srgbClr val="221F1F"/>
                </a:solidFill>
                <a:latin typeface="Tahoma"/>
                <a:cs typeface="Tahoma"/>
              </a:rPr>
              <a:t>TVS</a:t>
            </a:r>
            <a:r>
              <a:rPr sz="850" b="1" spc="-70" dirty="0">
                <a:solidFill>
                  <a:srgbClr val="221F1F"/>
                </a:solidFill>
                <a:latin typeface="Tahoma"/>
                <a:cs typeface="Tahoma"/>
              </a:rPr>
              <a:t> </a:t>
            </a:r>
            <a:r>
              <a:rPr sz="850" b="1" dirty="0">
                <a:solidFill>
                  <a:srgbClr val="221F1F"/>
                </a:solidFill>
                <a:latin typeface="Tahoma"/>
                <a:cs typeface="Tahoma"/>
              </a:rPr>
              <a:t>CONNECT</a:t>
            </a:r>
            <a:r>
              <a:rPr sz="850" b="1" spc="-35" dirty="0">
                <a:solidFill>
                  <a:srgbClr val="221F1F"/>
                </a:solidFill>
                <a:latin typeface="Tahoma"/>
                <a:cs typeface="Tahoma"/>
              </a:rPr>
              <a:t> </a:t>
            </a:r>
            <a:r>
              <a:rPr sz="850" b="1" spc="-20" dirty="0">
                <a:solidFill>
                  <a:srgbClr val="221F1F"/>
                </a:solidFill>
                <a:latin typeface="Tahoma"/>
                <a:cs typeface="Tahoma"/>
              </a:rPr>
              <a:t>LATAM</a:t>
            </a:r>
            <a:endParaRPr sz="850">
              <a:latin typeface="Tahoma"/>
              <a:cs typeface="Tahoma"/>
            </a:endParaRPr>
          </a:p>
          <a:p>
            <a:pPr marL="12700">
              <a:lnSpc>
                <a:spcPct val="100000"/>
              </a:lnSpc>
              <a:spcBef>
                <a:spcPts val="805"/>
              </a:spcBef>
            </a:pPr>
            <a:r>
              <a:rPr sz="800" b="1" spc="-10" dirty="0">
                <a:latin typeface="Montserrat"/>
                <a:cs typeface="Montserrat"/>
              </a:rPr>
              <a:t>NOTA:</a:t>
            </a:r>
            <a:endParaRPr sz="800">
              <a:latin typeface="Montserrat"/>
              <a:cs typeface="Montserrat"/>
            </a:endParaRPr>
          </a:p>
          <a:p>
            <a:pPr marL="12700" marR="5080" algn="just">
              <a:lnSpc>
                <a:spcPct val="100000"/>
              </a:lnSpc>
              <a:spcBef>
                <a:spcPts val="495"/>
              </a:spcBef>
            </a:pPr>
            <a:r>
              <a:rPr sz="700" dirty="0">
                <a:latin typeface="Montserrat"/>
                <a:cs typeface="Montserrat"/>
              </a:rPr>
              <a:t>No</a:t>
            </a:r>
            <a:r>
              <a:rPr sz="700" spc="235" dirty="0">
                <a:latin typeface="Montserrat"/>
                <a:cs typeface="Montserrat"/>
              </a:rPr>
              <a:t> </a:t>
            </a:r>
            <a:r>
              <a:rPr sz="700" dirty="0">
                <a:latin typeface="Montserrat"/>
                <a:cs typeface="Montserrat"/>
              </a:rPr>
              <a:t>es</a:t>
            </a:r>
            <a:r>
              <a:rPr sz="700" spc="245" dirty="0">
                <a:latin typeface="Montserrat"/>
                <a:cs typeface="Montserrat"/>
              </a:rPr>
              <a:t> </a:t>
            </a:r>
            <a:r>
              <a:rPr sz="700" dirty="0">
                <a:latin typeface="Montserrat"/>
                <a:cs typeface="Montserrat"/>
              </a:rPr>
              <a:t>posible</a:t>
            </a:r>
            <a:r>
              <a:rPr sz="700" spc="245" dirty="0">
                <a:latin typeface="Montserrat"/>
                <a:cs typeface="Montserrat"/>
              </a:rPr>
              <a:t> </a:t>
            </a:r>
            <a:r>
              <a:rPr sz="700" dirty="0">
                <a:latin typeface="Montserrat"/>
                <a:cs typeface="Montserrat"/>
              </a:rPr>
              <a:t>emparejar</a:t>
            </a:r>
            <a:r>
              <a:rPr sz="700" spc="229" dirty="0">
                <a:latin typeface="Montserrat"/>
                <a:cs typeface="Montserrat"/>
              </a:rPr>
              <a:t> </a:t>
            </a:r>
            <a:r>
              <a:rPr sz="700" dirty="0">
                <a:latin typeface="Montserrat"/>
                <a:cs typeface="Montserrat"/>
              </a:rPr>
              <a:t>varios</a:t>
            </a:r>
            <a:r>
              <a:rPr sz="700" spc="254" dirty="0">
                <a:latin typeface="Montserrat"/>
                <a:cs typeface="Montserrat"/>
              </a:rPr>
              <a:t> </a:t>
            </a:r>
            <a:r>
              <a:rPr sz="700" dirty="0">
                <a:latin typeface="Montserrat"/>
                <a:cs typeface="Montserrat"/>
              </a:rPr>
              <a:t>iPhone</a:t>
            </a:r>
            <a:r>
              <a:rPr sz="700" spc="245" dirty="0">
                <a:latin typeface="Montserrat"/>
                <a:cs typeface="Montserrat"/>
              </a:rPr>
              <a:t> </a:t>
            </a:r>
            <a:r>
              <a:rPr sz="700" dirty="0">
                <a:latin typeface="Montserrat"/>
                <a:cs typeface="Montserrat"/>
              </a:rPr>
              <a:t>con</a:t>
            </a:r>
            <a:r>
              <a:rPr sz="700" spc="24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tablero al mismo</a:t>
            </a:r>
            <a:r>
              <a:rPr sz="700" spc="-10" dirty="0">
                <a:latin typeface="Montserrat"/>
                <a:cs typeface="Montserrat"/>
              </a:rPr>
              <a:t> </a:t>
            </a:r>
            <a:r>
              <a:rPr sz="700" dirty="0">
                <a:latin typeface="Montserrat"/>
                <a:cs typeface="Montserrat"/>
              </a:rPr>
              <a:t>tiempo. Para conectar</a:t>
            </a:r>
            <a:r>
              <a:rPr sz="700" spc="5" dirty="0">
                <a:latin typeface="Montserrat"/>
                <a:cs typeface="Montserrat"/>
              </a:rPr>
              <a:t> </a:t>
            </a:r>
            <a:r>
              <a:rPr sz="700" dirty="0">
                <a:latin typeface="Montserrat"/>
                <a:cs typeface="Montserrat"/>
              </a:rPr>
              <a:t>un </a:t>
            </a:r>
            <a:r>
              <a:rPr sz="700" spc="-10" dirty="0">
                <a:latin typeface="Montserrat"/>
                <a:cs typeface="Montserrat"/>
              </a:rPr>
              <a:t>nuevo</a:t>
            </a:r>
            <a:r>
              <a:rPr sz="700" spc="500" dirty="0">
                <a:latin typeface="Montserrat"/>
                <a:cs typeface="Montserrat"/>
              </a:rPr>
              <a:t> </a:t>
            </a:r>
            <a:r>
              <a:rPr sz="700" dirty="0">
                <a:latin typeface="Montserrat"/>
                <a:cs typeface="Montserrat"/>
              </a:rPr>
              <a:t>iPhone</a:t>
            </a:r>
            <a:r>
              <a:rPr sz="700" spc="360" dirty="0">
                <a:latin typeface="Montserrat"/>
                <a:cs typeface="Montserrat"/>
              </a:rPr>
              <a:t> </a:t>
            </a:r>
            <a:r>
              <a:rPr sz="700" dirty="0">
                <a:latin typeface="Montserrat"/>
                <a:cs typeface="Montserrat"/>
              </a:rPr>
              <a:t>debe</a:t>
            </a:r>
            <a:r>
              <a:rPr sz="700" spc="345" dirty="0">
                <a:latin typeface="Montserrat"/>
                <a:cs typeface="Montserrat"/>
              </a:rPr>
              <a:t> </a:t>
            </a:r>
            <a:r>
              <a:rPr sz="700" dirty="0">
                <a:latin typeface="Montserrat"/>
                <a:cs typeface="Montserrat"/>
              </a:rPr>
              <a:t>ingresar</a:t>
            </a:r>
            <a:r>
              <a:rPr sz="700" spc="355" dirty="0">
                <a:latin typeface="Montserrat"/>
                <a:cs typeface="Montserrat"/>
              </a:rPr>
              <a:t> </a:t>
            </a:r>
            <a:r>
              <a:rPr sz="700" dirty="0">
                <a:latin typeface="Montserrat"/>
                <a:cs typeface="Montserrat"/>
              </a:rPr>
              <a:t>a</a:t>
            </a:r>
            <a:r>
              <a:rPr sz="700" spc="350" dirty="0">
                <a:latin typeface="Montserrat"/>
                <a:cs typeface="Montserrat"/>
              </a:rPr>
              <a:t> </a:t>
            </a:r>
            <a:r>
              <a:rPr sz="700" dirty="0">
                <a:latin typeface="Montserrat"/>
                <a:cs typeface="Montserrat"/>
              </a:rPr>
              <a:t>la</a:t>
            </a:r>
            <a:r>
              <a:rPr sz="700" spc="360" dirty="0">
                <a:latin typeface="Montserrat"/>
                <a:cs typeface="Montserrat"/>
              </a:rPr>
              <a:t> </a:t>
            </a:r>
            <a:r>
              <a:rPr sz="700" dirty="0">
                <a:latin typeface="Montserrat"/>
                <a:cs typeface="Montserrat"/>
              </a:rPr>
              <a:t>configuración</a:t>
            </a:r>
            <a:r>
              <a:rPr sz="700" spc="360"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Bluetooth</a:t>
            </a:r>
            <a:r>
              <a:rPr sz="700" spc="204" dirty="0">
                <a:latin typeface="Montserrat"/>
                <a:cs typeface="Montserrat"/>
              </a:rPr>
              <a:t> </a:t>
            </a:r>
            <a:r>
              <a:rPr sz="700" dirty="0">
                <a:latin typeface="Montserrat"/>
                <a:cs typeface="Montserrat"/>
              </a:rPr>
              <a:t>en</a:t>
            </a:r>
            <a:r>
              <a:rPr sz="700" spc="220" dirty="0">
                <a:latin typeface="Montserrat"/>
                <a:cs typeface="Montserrat"/>
              </a:rPr>
              <a:t> </a:t>
            </a:r>
            <a:r>
              <a:rPr sz="700" dirty="0">
                <a:latin typeface="Montserrat"/>
                <a:cs typeface="Montserrat"/>
              </a:rPr>
              <a:t>el</a:t>
            </a:r>
            <a:r>
              <a:rPr sz="700" spc="204" dirty="0">
                <a:latin typeface="Montserrat"/>
                <a:cs typeface="Montserrat"/>
              </a:rPr>
              <a:t> </a:t>
            </a:r>
            <a:r>
              <a:rPr sz="700" dirty="0">
                <a:latin typeface="Montserrat"/>
                <a:cs typeface="Montserrat"/>
              </a:rPr>
              <a:t>iPhone</a:t>
            </a:r>
            <a:r>
              <a:rPr sz="700" spc="210" dirty="0">
                <a:latin typeface="Montserrat"/>
                <a:cs typeface="Montserrat"/>
              </a:rPr>
              <a:t> </a:t>
            </a:r>
            <a:r>
              <a:rPr sz="700" dirty="0">
                <a:latin typeface="Montserrat"/>
                <a:cs typeface="Montserrat"/>
              </a:rPr>
              <a:t>conectado</a:t>
            </a:r>
            <a:r>
              <a:rPr sz="700" spc="215" dirty="0">
                <a:latin typeface="Montserrat"/>
                <a:cs typeface="Montserrat"/>
              </a:rPr>
              <a:t> </a:t>
            </a:r>
            <a:r>
              <a:rPr sz="700" dirty="0">
                <a:latin typeface="Montserrat"/>
                <a:cs typeface="Montserrat"/>
              </a:rPr>
              <a:t>y</a:t>
            </a:r>
            <a:r>
              <a:rPr sz="700" spc="204" dirty="0">
                <a:latin typeface="Montserrat"/>
                <a:cs typeface="Montserrat"/>
              </a:rPr>
              <a:t> </a:t>
            </a:r>
            <a:r>
              <a:rPr sz="700" dirty="0">
                <a:latin typeface="Montserrat"/>
                <a:cs typeface="Montserrat"/>
              </a:rPr>
              <a:t>olvidar</a:t>
            </a:r>
            <a:r>
              <a:rPr sz="700" spc="19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conexión</a:t>
            </a:r>
            <a:r>
              <a:rPr sz="700" spc="80" dirty="0">
                <a:latin typeface="Montserrat"/>
                <a:cs typeface="Montserrat"/>
              </a:rPr>
              <a:t> </a:t>
            </a:r>
            <a:r>
              <a:rPr sz="700" dirty="0">
                <a:latin typeface="Montserrat"/>
                <a:cs typeface="Montserrat"/>
              </a:rPr>
              <a:t>con</a:t>
            </a:r>
            <a:r>
              <a:rPr sz="700" spc="95" dirty="0">
                <a:latin typeface="Montserrat"/>
                <a:cs typeface="Montserrat"/>
              </a:rPr>
              <a:t> </a:t>
            </a:r>
            <a:r>
              <a:rPr sz="700" dirty="0">
                <a:latin typeface="Montserrat"/>
                <a:cs typeface="Montserrat"/>
              </a:rPr>
              <a:t>el</a:t>
            </a:r>
            <a:r>
              <a:rPr sz="700" spc="85" dirty="0">
                <a:latin typeface="Montserrat"/>
                <a:cs typeface="Montserrat"/>
              </a:rPr>
              <a:t> </a:t>
            </a:r>
            <a:r>
              <a:rPr sz="700" dirty="0">
                <a:latin typeface="Montserrat"/>
                <a:cs typeface="Montserrat"/>
              </a:rPr>
              <a:t>tablero</a:t>
            </a:r>
            <a:r>
              <a:rPr sz="700" spc="95" dirty="0">
                <a:latin typeface="Montserrat"/>
                <a:cs typeface="Montserrat"/>
              </a:rPr>
              <a:t> </a:t>
            </a:r>
            <a:r>
              <a:rPr sz="700" dirty="0">
                <a:latin typeface="Montserrat"/>
                <a:cs typeface="Montserrat"/>
              </a:rPr>
              <a:t>o</a:t>
            </a:r>
            <a:r>
              <a:rPr sz="700" spc="85" dirty="0">
                <a:latin typeface="Montserrat"/>
                <a:cs typeface="Montserrat"/>
              </a:rPr>
              <a:t> </a:t>
            </a:r>
            <a:r>
              <a:rPr sz="700" dirty="0">
                <a:latin typeface="Montserrat"/>
                <a:cs typeface="Montserrat"/>
              </a:rPr>
              <a:t>desconectar</a:t>
            </a:r>
            <a:r>
              <a:rPr sz="700" spc="90" dirty="0">
                <a:latin typeface="Montserrat"/>
                <a:cs typeface="Montserrat"/>
              </a:rPr>
              <a:t> </a:t>
            </a:r>
            <a:r>
              <a:rPr sz="700" dirty="0">
                <a:latin typeface="Montserrat"/>
                <a:cs typeface="Montserrat"/>
              </a:rPr>
              <a:t>la</a:t>
            </a:r>
            <a:r>
              <a:rPr sz="700" spc="90" dirty="0">
                <a:latin typeface="Montserrat"/>
                <a:cs typeface="Montserrat"/>
              </a:rPr>
              <a:t> </a:t>
            </a:r>
            <a:r>
              <a:rPr sz="700" spc="-10" dirty="0">
                <a:latin typeface="Montserrat"/>
                <a:cs typeface="Montserrat"/>
              </a:rPr>
              <a:t>batería</a:t>
            </a:r>
            <a:r>
              <a:rPr sz="700" spc="500" dirty="0">
                <a:latin typeface="Montserrat"/>
                <a:cs typeface="Montserrat"/>
              </a:rPr>
              <a:t> </a:t>
            </a:r>
            <a:r>
              <a:rPr sz="700" dirty="0">
                <a:latin typeface="Montserrat"/>
                <a:cs typeface="Montserrat"/>
              </a:rPr>
              <a:t>del</a:t>
            </a:r>
            <a:r>
              <a:rPr sz="700" spc="-10" dirty="0">
                <a:latin typeface="Montserrat"/>
                <a:cs typeface="Montserrat"/>
              </a:rPr>
              <a:t> Vehículo.</a:t>
            </a:r>
            <a:endParaRPr sz="700">
              <a:latin typeface="Montserrat"/>
              <a:cs typeface="Montserrat"/>
            </a:endParaRPr>
          </a:p>
          <a:p>
            <a:pPr marL="12700">
              <a:lnSpc>
                <a:spcPct val="100000"/>
              </a:lnSpc>
              <a:spcBef>
                <a:spcPts val="505"/>
              </a:spcBef>
            </a:pPr>
            <a:r>
              <a:rPr sz="800" b="1" dirty="0">
                <a:latin typeface="Montserrat"/>
                <a:cs typeface="Montserrat"/>
              </a:rPr>
              <a:t>EMPAREJAMIENTO</a:t>
            </a:r>
            <a:r>
              <a:rPr sz="800" b="1" spc="-30" dirty="0">
                <a:latin typeface="Montserrat"/>
                <a:cs typeface="Montserrat"/>
              </a:rPr>
              <a:t> </a:t>
            </a:r>
            <a:r>
              <a:rPr sz="800" b="1" dirty="0">
                <a:latin typeface="Montserrat"/>
                <a:cs typeface="Montserrat"/>
              </a:rPr>
              <a:t>POR</a:t>
            </a:r>
            <a:r>
              <a:rPr sz="800" b="1" spc="-25" dirty="0">
                <a:latin typeface="Montserrat"/>
                <a:cs typeface="Montserrat"/>
              </a:rPr>
              <a:t> </a:t>
            </a:r>
            <a:r>
              <a:rPr sz="800" b="1" dirty="0">
                <a:latin typeface="Montserrat"/>
                <a:cs typeface="Montserrat"/>
              </a:rPr>
              <a:t>PRIMERA</a:t>
            </a:r>
            <a:r>
              <a:rPr sz="800" b="1" spc="-40" dirty="0">
                <a:latin typeface="Montserrat"/>
                <a:cs typeface="Montserrat"/>
              </a:rPr>
              <a:t> </a:t>
            </a:r>
            <a:r>
              <a:rPr sz="800" b="1" spc="-25" dirty="0">
                <a:latin typeface="Montserrat"/>
                <a:cs typeface="Montserrat"/>
              </a:rPr>
              <a:t>VEZ</a:t>
            </a:r>
            <a:endParaRPr sz="800">
              <a:latin typeface="Montserrat"/>
              <a:cs typeface="Montserrat"/>
            </a:endParaRPr>
          </a:p>
          <a:p>
            <a:pPr marL="12700" marR="5080" algn="just">
              <a:lnSpc>
                <a:spcPct val="100000"/>
              </a:lnSpc>
              <a:spcBef>
                <a:spcPts val="505"/>
              </a:spcBef>
            </a:pPr>
            <a:r>
              <a:rPr sz="700" dirty="0">
                <a:latin typeface="Montserrat"/>
                <a:cs typeface="Montserrat"/>
              </a:rPr>
              <a:t>Para</a:t>
            </a:r>
            <a:r>
              <a:rPr sz="700" spc="65" dirty="0">
                <a:latin typeface="Montserrat"/>
                <a:cs typeface="Montserrat"/>
              </a:rPr>
              <a:t> </a:t>
            </a:r>
            <a:r>
              <a:rPr sz="700" dirty="0">
                <a:latin typeface="Montserrat"/>
                <a:cs typeface="Montserrat"/>
              </a:rPr>
              <a:t>emparejar</a:t>
            </a:r>
            <a:r>
              <a:rPr sz="700" spc="75" dirty="0">
                <a:latin typeface="Montserrat"/>
                <a:cs typeface="Montserrat"/>
              </a:rPr>
              <a:t> </a:t>
            </a:r>
            <a:r>
              <a:rPr sz="700" dirty="0">
                <a:latin typeface="Montserrat"/>
                <a:cs typeface="Montserrat"/>
              </a:rPr>
              <a:t>su</a:t>
            </a:r>
            <a:r>
              <a:rPr sz="700" spc="75" dirty="0">
                <a:latin typeface="Montserrat"/>
                <a:cs typeface="Montserrat"/>
              </a:rPr>
              <a:t> </a:t>
            </a:r>
            <a:r>
              <a:rPr sz="700" i="1" dirty="0">
                <a:solidFill>
                  <a:srgbClr val="221F1F"/>
                </a:solidFill>
                <a:latin typeface="Montserrat"/>
                <a:cs typeface="Montserrat"/>
              </a:rPr>
              <a:t>Smartphone</a:t>
            </a:r>
            <a:r>
              <a:rPr sz="700" i="1" spc="85" dirty="0">
                <a:solidFill>
                  <a:srgbClr val="221F1F"/>
                </a:solidFill>
                <a:latin typeface="Montserrat"/>
                <a:cs typeface="Montserrat"/>
              </a:rPr>
              <a:t> </a:t>
            </a:r>
            <a:r>
              <a:rPr sz="700" dirty="0">
                <a:latin typeface="Montserrat"/>
                <a:cs typeface="Montserrat"/>
              </a:rPr>
              <a:t>con</a:t>
            </a:r>
            <a:r>
              <a:rPr sz="700" spc="85" dirty="0">
                <a:latin typeface="Montserrat"/>
                <a:cs typeface="Montserrat"/>
              </a:rPr>
              <a:t> </a:t>
            </a:r>
            <a:r>
              <a:rPr sz="700" dirty="0">
                <a:latin typeface="Montserrat"/>
                <a:cs typeface="Montserrat"/>
              </a:rPr>
              <a:t>el</a:t>
            </a:r>
            <a:r>
              <a:rPr sz="700" spc="80" dirty="0">
                <a:latin typeface="Montserrat"/>
                <a:cs typeface="Montserrat"/>
              </a:rPr>
              <a:t> </a:t>
            </a:r>
            <a:r>
              <a:rPr sz="700" dirty="0">
                <a:latin typeface="Montserrat"/>
                <a:cs typeface="Montserrat"/>
              </a:rPr>
              <a:t>tablero,</a:t>
            </a:r>
            <a:r>
              <a:rPr sz="700" spc="80" dirty="0">
                <a:latin typeface="Montserrat"/>
                <a:cs typeface="Montserrat"/>
              </a:rPr>
              <a:t> </a:t>
            </a:r>
            <a:r>
              <a:rPr sz="700" spc="-50" dirty="0">
                <a:latin typeface="Montserrat"/>
                <a:cs typeface="Montserrat"/>
              </a:rPr>
              <a:t>a</a:t>
            </a:r>
            <a:r>
              <a:rPr sz="700" spc="500" dirty="0">
                <a:latin typeface="Montserrat"/>
                <a:cs typeface="Montserrat"/>
              </a:rPr>
              <a:t> </a:t>
            </a:r>
            <a:r>
              <a:rPr sz="700" dirty="0">
                <a:latin typeface="Montserrat"/>
                <a:cs typeface="Montserrat"/>
              </a:rPr>
              <a:t>través</a:t>
            </a:r>
            <a:r>
              <a:rPr sz="700" spc="300" dirty="0">
                <a:latin typeface="Montserrat"/>
                <a:cs typeface="Montserrat"/>
              </a:rPr>
              <a:t> </a:t>
            </a:r>
            <a:r>
              <a:rPr sz="700" dirty="0">
                <a:latin typeface="Montserrat"/>
                <a:cs typeface="Montserrat"/>
              </a:rPr>
              <a:t>de</a:t>
            </a:r>
            <a:r>
              <a:rPr sz="700" spc="290" dirty="0">
                <a:latin typeface="Montserrat"/>
                <a:cs typeface="Montserrat"/>
              </a:rPr>
              <a:t> </a:t>
            </a:r>
            <a:r>
              <a:rPr sz="700" dirty="0">
                <a:latin typeface="Montserrat"/>
                <a:cs typeface="Montserrat"/>
              </a:rPr>
              <a:t>Bluetooth,</a:t>
            </a:r>
            <a:r>
              <a:rPr sz="700" spc="300" dirty="0">
                <a:latin typeface="Montserrat"/>
                <a:cs typeface="Montserrat"/>
              </a:rPr>
              <a:t> </a:t>
            </a:r>
            <a:r>
              <a:rPr sz="700" dirty="0">
                <a:latin typeface="Montserrat"/>
                <a:cs typeface="Montserrat"/>
              </a:rPr>
              <a:t>por</a:t>
            </a:r>
            <a:r>
              <a:rPr sz="700" spc="300" dirty="0">
                <a:latin typeface="Montserrat"/>
                <a:cs typeface="Montserrat"/>
              </a:rPr>
              <a:t> </a:t>
            </a:r>
            <a:r>
              <a:rPr sz="700" dirty="0">
                <a:latin typeface="Montserrat"/>
                <a:cs typeface="Montserrat"/>
              </a:rPr>
              <a:t>primera</a:t>
            </a:r>
            <a:r>
              <a:rPr sz="700" spc="295" dirty="0">
                <a:latin typeface="Montserrat"/>
                <a:cs typeface="Montserrat"/>
              </a:rPr>
              <a:t> </a:t>
            </a:r>
            <a:r>
              <a:rPr sz="700" dirty="0">
                <a:latin typeface="Montserrat"/>
                <a:cs typeface="Montserrat"/>
              </a:rPr>
              <a:t>vez,</a:t>
            </a:r>
            <a:r>
              <a:rPr sz="700" spc="290" dirty="0">
                <a:latin typeface="Montserrat"/>
                <a:cs typeface="Montserrat"/>
              </a:rPr>
              <a:t> </a:t>
            </a:r>
            <a:r>
              <a:rPr sz="700" dirty="0">
                <a:latin typeface="Montserrat"/>
                <a:cs typeface="Montserrat"/>
              </a:rPr>
              <a:t>siga</a:t>
            </a:r>
            <a:r>
              <a:rPr sz="700" spc="29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siguiente</a:t>
            </a:r>
            <a:r>
              <a:rPr sz="700" spc="-35" dirty="0">
                <a:latin typeface="Montserrat"/>
                <a:cs typeface="Montserrat"/>
              </a:rPr>
              <a:t> </a:t>
            </a:r>
            <a:r>
              <a:rPr sz="700" spc="-10" dirty="0">
                <a:latin typeface="Montserrat"/>
                <a:cs typeface="Montserrat"/>
              </a:rPr>
              <a:t>procedimiento:</a:t>
            </a:r>
            <a:endParaRPr sz="700">
              <a:latin typeface="Montserrat"/>
              <a:cs typeface="Montserrat"/>
            </a:endParaRPr>
          </a:p>
        </p:txBody>
      </p:sp>
      <p:sp>
        <p:nvSpPr>
          <p:cNvPr id="4" name="object 4"/>
          <p:cNvSpPr txBox="1"/>
          <p:nvPr/>
        </p:nvSpPr>
        <p:spPr>
          <a:xfrm>
            <a:off x="2724150" y="479806"/>
            <a:ext cx="2254885" cy="2156460"/>
          </a:xfrm>
          <a:prstGeom prst="rect">
            <a:avLst/>
          </a:prstGeom>
        </p:spPr>
        <p:txBody>
          <a:bodyPr vert="horz" wrap="square" lIns="0" tIns="12065" rIns="0" bIns="0" rtlCol="0">
            <a:spAutoFit/>
          </a:bodyPr>
          <a:lstStyle/>
          <a:p>
            <a:pPr marL="241300" indent="-229235">
              <a:lnSpc>
                <a:spcPct val="100000"/>
              </a:lnSpc>
              <a:spcBef>
                <a:spcPts val="95"/>
              </a:spcBef>
              <a:buAutoNum type="arabicPeriod"/>
              <a:tabLst>
                <a:tab pos="241300" algn="l"/>
                <a:tab pos="241935" algn="l"/>
              </a:tabLst>
            </a:pPr>
            <a:r>
              <a:rPr sz="700" dirty="0">
                <a:latin typeface="Montserrat"/>
                <a:cs typeface="Montserrat"/>
              </a:rPr>
              <a:t>Asegúrese</a:t>
            </a:r>
            <a:r>
              <a:rPr sz="700" spc="155" dirty="0">
                <a:latin typeface="Montserrat"/>
                <a:cs typeface="Montserrat"/>
              </a:rPr>
              <a:t> </a:t>
            </a:r>
            <a:r>
              <a:rPr sz="700" dirty="0">
                <a:latin typeface="Montserrat"/>
                <a:cs typeface="Montserrat"/>
              </a:rPr>
              <a:t>que</a:t>
            </a:r>
            <a:r>
              <a:rPr sz="700" spc="155" dirty="0">
                <a:latin typeface="Montserrat"/>
                <a:cs typeface="Montserrat"/>
              </a:rPr>
              <a:t> </a:t>
            </a:r>
            <a:r>
              <a:rPr sz="700" dirty="0">
                <a:latin typeface="Montserrat"/>
                <a:cs typeface="Montserrat"/>
              </a:rPr>
              <a:t>el</a:t>
            </a:r>
            <a:r>
              <a:rPr sz="700" spc="155" dirty="0">
                <a:latin typeface="Montserrat"/>
                <a:cs typeface="Montserrat"/>
              </a:rPr>
              <a:t> </a:t>
            </a:r>
            <a:r>
              <a:rPr sz="700" dirty="0">
                <a:latin typeface="Montserrat"/>
                <a:cs typeface="Montserrat"/>
              </a:rPr>
              <a:t>tablero</a:t>
            </a:r>
            <a:r>
              <a:rPr sz="700" spc="150" dirty="0">
                <a:latin typeface="Montserrat"/>
                <a:cs typeface="Montserrat"/>
              </a:rPr>
              <a:t> </a:t>
            </a:r>
            <a:r>
              <a:rPr sz="700" dirty="0">
                <a:latin typeface="Montserrat"/>
                <a:cs typeface="Montserrat"/>
              </a:rPr>
              <a:t>esté</a:t>
            </a:r>
            <a:r>
              <a:rPr sz="700" spc="155" dirty="0">
                <a:latin typeface="Montserrat"/>
                <a:cs typeface="Montserrat"/>
              </a:rPr>
              <a:t> </a:t>
            </a:r>
            <a:r>
              <a:rPr sz="700" dirty="0">
                <a:latin typeface="Montserrat"/>
                <a:cs typeface="Montserrat"/>
              </a:rPr>
              <a:t>en</a:t>
            </a:r>
            <a:r>
              <a:rPr sz="700" spc="160" dirty="0">
                <a:latin typeface="Montserrat"/>
                <a:cs typeface="Montserrat"/>
              </a:rPr>
              <a:t> </a:t>
            </a:r>
            <a:r>
              <a:rPr sz="700" dirty="0">
                <a:latin typeface="Montserrat"/>
                <a:cs typeface="Montserrat"/>
              </a:rPr>
              <a:t>el</a:t>
            </a:r>
            <a:r>
              <a:rPr sz="700" spc="150" dirty="0">
                <a:latin typeface="Montserrat"/>
                <a:cs typeface="Montserrat"/>
              </a:rPr>
              <a:t> </a:t>
            </a:r>
            <a:r>
              <a:rPr sz="700" spc="-20" dirty="0">
                <a:latin typeface="Montserrat"/>
                <a:cs typeface="Montserrat"/>
              </a:rPr>
              <a:t>modo</a:t>
            </a:r>
            <a:endParaRPr sz="700">
              <a:latin typeface="Montserrat"/>
              <a:cs typeface="Montserrat"/>
            </a:endParaRPr>
          </a:p>
          <a:p>
            <a:pPr marL="241300">
              <a:lnSpc>
                <a:spcPct val="100000"/>
              </a:lnSpc>
              <a:spcBef>
                <a:spcPts val="5"/>
              </a:spcBef>
            </a:pPr>
            <a:r>
              <a:rPr sz="700" spc="-20" dirty="0">
                <a:latin typeface="Montserrat"/>
                <a:cs typeface="Montserrat"/>
              </a:rPr>
              <a:t>ODO.</a:t>
            </a:r>
            <a:endParaRPr sz="700">
              <a:latin typeface="Montserrat"/>
              <a:cs typeface="Montserrat"/>
            </a:endParaRPr>
          </a:p>
          <a:p>
            <a:pPr marL="241300" marR="5080" indent="-229235" algn="just">
              <a:lnSpc>
                <a:spcPct val="100000"/>
              </a:lnSpc>
              <a:spcBef>
                <a:spcPts val="490"/>
              </a:spcBef>
              <a:buAutoNum type="arabicPeriod" startAt="2"/>
              <a:tabLst>
                <a:tab pos="241935" algn="l"/>
              </a:tabLst>
            </a:pPr>
            <a:r>
              <a:rPr sz="700" dirty="0">
                <a:latin typeface="Montserrat"/>
                <a:cs typeface="Montserrat"/>
              </a:rPr>
              <a:t>Presione</a:t>
            </a:r>
            <a:r>
              <a:rPr sz="700" spc="275" dirty="0">
                <a:latin typeface="Montserrat"/>
                <a:cs typeface="Montserrat"/>
              </a:rPr>
              <a:t> </a:t>
            </a:r>
            <a:r>
              <a:rPr sz="700" dirty="0">
                <a:latin typeface="Montserrat"/>
                <a:cs typeface="Montserrat"/>
              </a:rPr>
              <a:t>sostenidamente</a:t>
            </a:r>
            <a:r>
              <a:rPr sz="700" spc="270" dirty="0">
                <a:latin typeface="Montserrat"/>
                <a:cs typeface="Montserrat"/>
              </a:rPr>
              <a:t> </a:t>
            </a:r>
            <a:r>
              <a:rPr sz="700" dirty="0">
                <a:latin typeface="Montserrat"/>
                <a:cs typeface="Montserrat"/>
              </a:rPr>
              <a:t>el</a:t>
            </a:r>
            <a:r>
              <a:rPr sz="700" spc="280" dirty="0">
                <a:latin typeface="Montserrat"/>
                <a:cs typeface="Montserrat"/>
              </a:rPr>
              <a:t> </a:t>
            </a:r>
            <a:r>
              <a:rPr sz="700" dirty="0">
                <a:latin typeface="Montserrat"/>
                <a:cs typeface="Montserrat"/>
              </a:rPr>
              <a:t>botón</a:t>
            </a:r>
            <a:r>
              <a:rPr sz="700" spc="275" dirty="0">
                <a:latin typeface="Montserrat"/>
                <a:cs typeface="Montserrat"/>
              </a:rPr>
              <a:t> </a:t>
            </a:r>
            <a:r>
              <a:rPr sz="700" spc="-20" dirty="0">
                <a:latin typeface="Montserrat"/>
                <a:cs typeface="Montserrat"/>
              </a:rPr>
              <a:t>MODE</a:t>
            </a:r>
            <a:r>
              <a:rPr sz="700" spc="500" dirty="0">
                <a:latin typeface="Montserrat"/>
                <a:cs typeface="Montserrat"/>
              </a:rPr>
              <a:t> </a:t>
            </a:r>
            <a:r>
              <a:rPr sz="700" dirty="0">
                <a:latin typeface="Montserrat"/>
                <a:cs typeface="Montserrat"/>
              </a:rPr>
              <a:t>hasta</a:t>
            </a:r>
            <a:r>
              <a:rPr sz="700" spc="155" dirty="0">
                <a:latin typeface="Montserrat"/>
                <a:cs typeface="Montserrat"/>
              </a:rPr>
              <a:t> </a:t>
            </a:r>
            <a:r>
              <a:rPr sz="700" dirty="0">
                <a:latin typeface="Montserrat"/>
                <a:cs typeface="Montserrat"/>
              </a:rPr>
              <a:t>que</a:t>
            </a:r>
            <a:r>
              <a:rPr sz="700" spc="140" dirty="0">
                <a:latin typeface="Montserrat"/>
                <a:cs typeface="Montserrat"/>
              </a:rPr>
              <a:t> </a:t>
            </a:r>
            <a:r>
              <a:rPr sz="700" dirty="0">
                <a:latin typeface="Montserrat"/>
                <a:cs typeface="Montserrat"/>
              </a:rPr>
              <a:t>se</a:t>
            </a:r>
            <a:r>
              <a:rPr sz="700" spc="155" dirty="0">
                <a:latin typeface="Montserrat"/>
                <a:cs typeface="Montserrat"/>
              </a:rPr>
              <a:t> </a:t>
            </a:r>
            <a:r>
              <a:rPr sz="700" dirty="0">
                <a:latin typeface="Montserrat"/>
                <a:cs typeface="Montserrat"/>
              </a:rPr>
              <a:t>muestre</a:t>
            </a:r>
            <a:r>
              <a:rPr sz="700" spc="145" dirty="0">
                <a:latin typeface="Montserrat"/>
                <a:cs typeface="Montserrat"/>
              </a:rPr>
              <a:t> </a:t>
            </a:r>
            <a:r>
              <a:rPr sz="700" dirty="0">
                <a:latin typeface="Montserrat"/>
                <a:cs typeface="Montserrat"/>
              </a:rPr>
              <a:t>“SET</a:t>
            </a:r>
            <a:r>
              <a:rPr sz="700" spc="135" dirty="0">
                <a:latin typeface="Montserrat"/>
                <a:cs typeface="Montserrat"/>
              </a:rPr>
              <a:t> </a:t>
            </a:r>
            <a:r>
              <a:rPr sz="700" dirty="0">
                <a:latin typeface="Montserrat"/>
                <a:cs typeface="Montserrat"/>
              </a:rPr>
              <a:t>mph</a:t>
            </a:r>
            <a:r>
              <a:rPr sz="700" spc="150" dirty="0">
                <a:latin typeface="Montserrat"/>
                <a:cs typeface="Montserrat"/>
              </a:rPr>
              <a:t> </a:t>
            </a:r>
            <a:r>
              <a:rPr sz="700" dirty="0">
                <a:latin typeface="Montserrat"/>
                <a:cs typeface="Montserrat"/>
              </a:rPr>
              <a:t>MODE”</a:t>
            </a:r>
            <a:r>
              <a:rPr sz="700" spc="135" dirty="0">
                <a:latin typeface="Montserrat"/>
                <a:cs typeface="Montserrat"/>
              </a:rPr>
              <a:t> </a:t>
            </a:r>
            <a:r>
              <a:rPr sz="700" spc="-50" dirty="0">
                <a:latin typeface="Montserrat"/>
                <a:cs typeface="Montserrat"/>
              </a:rPr>
              <a:t>o</a:t>
            </a:r>
            <a:r>
              <a:rPr sz="700" spc="500" dirty="0">
                <a:latin typeface="Montserrat"/>
                <a:cs typeface="Montserrat"/>
              </a:rPr>
              <a:t> </a:t>
            </a:r>
            <a:r>
              <a:rPr sz="700" dirty="0">
                <a:latin typeface="Montserrat"/>
                <a:cs typeface="Montserrat"/>
              </a:rPr>
              <a:t>“SET</a:t>
            </a:r>
            <a:r>
              <a:rPr sz="700" spc="-35" dirty="0">
                <a:latin typeface="Montserrat"/>
                <a:cs typeface="Montserrat"/>
              </a:rPr>
              <a:t> </a:t>
            </a:r>
            <a:r>
              <a:rPr sz="700" dirty="0">
                <a:latin typeface="Montserrat"/>
                <a:cs typeface="Montserrat"/>
              </a:rPr>
              <a:t>kmph</a:t>
            </a:r>
            <a:r>
              <a:rPr sz="700" spc="-20" dirty="0">
                <a:latin typeface="Montserrat"/>
                <a:cs typeface="Montserrat"/>
              </a:rPr>
              <a:t> </a:t>
            </a:r>
            <a:r>
              <a:rPr sz="700" dirty="0">
                <a:latin typeface="Montserrat"/>
                <a:cs typeface="Montserrat"/>
              </a:rPr>
              <a:t>MODE”</a:t>
            </a:r>
            <a:r>
              <a:rPr sz="700" spc="-20" dirty="0">
                <a:latin typeface="Montserrat"/>
                <a:cs typeface="Montserrat"/>
              </a:rPr>
              <a:t> </a:t>
            </a:r>
            <a:r>
              <a:rPr sz="700" dirty="0">
                <a:latin typeface="Montserrat"/>
                <a:cs typeface="Montserrat"/>
              </a:rPr>
              <a:t>según</a:t>
            </a:r>
            <a:r>
              <a:rPr sz="700" spc="-20" dirty="0">
                <a:latin typeface="Montserrat"/>
                <a:cs typeface="Montserrat"/>
              </a:rPr>
              <a:t> </a:t>
            </a:r>
            <a:r>
              <a:rPr sz="700" dirty="0">
                <a:latin typeface="Montserrat"/>
                <a:cs typeface="Montserrat"/>
              </a:rPr>
              <a:t>la</a:t>
            </a:r>
            <a:r>
              <a:rPr sz="700" spc="-15" dirty="0">
                <a:latin typeface="Montserrat"/>
                <a:cs typeface="Montserrat"/>
              </a:rPr>
              <a:t> </a:t>
            </a:r>
            <a:r>
              <a:rPr sz="700" spc="-10" dirty="0">
                <a:latin typeface="Montserrat"/>
                <a:cs typeface="Montserrat"/>
              </a:rPr>
              <a:t>configuración.</a:t>
            </a:r>
            <a:endParaRPr sz="700">
              <a:latin typeface="Montserrat"/>
              <a:cs typeface="Montserrat"/>
            </a:endParaRPr>
          </a:p>
          <a:p>
            <a:pPr marL="241300" marR="5080" indent="-229235" algn="just">
              <a:lnSpc>
                <a:spcPct val="100000"/>
              </a:lnSpc>
              <a:spcBef>
                <a:spcPts val="505"/>
              </a:spcBef>
              <a:buAutoNum type="arabicPeriod" startAt="2"/>
              <a:tabLst>
                <a:tab pos="241935" algn="l"/>
              </a:tabLst>
            </a:pPr>
            <a:r>
              <a:rPr sz="700" dirty="0">
                <a:latin typeface="Montserrat"/>
                <a:cs typeface="Montserrat"/>
              </a:rPr>
              <a:t>Suelte</a:t>
            </a:r>
            <a:r>
              <a:rPr sz="700" spc="160" dirty="0">
                <a:latin typeface="Montserrat"/>
                <a:cs typeface="Montserrat"/>
              </a:rPr>
              <a:t> </a:t>
            </a:r>
            <a:r>
              <a:rPr sz="700" dirty="0">
                <a:latin typeface="Montserrat"/>
                <a:cs typeface="Montserrat"/>
              </a:rPr>
              <a:t>y</a:t>
            </a:r>
            <a:r>
              <a:rPr sz="700" spc="190" dirty="0">
                <a:latin typeface="Montserrat"/>
                <a:cs typeface="Montserrat"/>
              </a:rPr>
              <a:t> </a:t>
            </a:r>
            <a:r>
              <a:rPr sz="700" dirty="0">
                <a:latin typeface="Montserrat"/>
                <a:cs typeface="Montserrat"/>
              </a:rPr>
              <a:t>presione</a:t>
            </a:r>
            <a:r>
              <a:rPr sz="700" spc="175" dirty="0">
                <a:latin typeface="Montserrat"/>
                <a:cs typeface="Montserrat"/>
              </a:rPr>
              <a:t> </a:t>
            </a:r>
            <a:r>
              <a:rPr sz="700" dirty="0">
                <a:latin typeface="Montserrat"/>
                <a:cs typeface="Montserrat"/>
              </a:rPr>
              <a:t>el</a:t>
            </a:r>
            <a:r>
              <a:rPr sz="700" spc="180" dirty="0">
                <a:latin typeface="Montserrat"/>
                <a:cs typeface="Montserrat"/>
              </a:rPr>
              <a:t> </a:t>
            </a:r>
            <a:r>
              <a:rPr sz="700" dirty="0">
                <a:latin typeface="Montserrat"/>
                <a:cs typeface="Montserrat"/>
              </a:rPr>
              <a:t>botón</a:t>
            </a:r>
            <a:r>
              <a:rPr sz="700" spc="175" dirty="0">
                <a:latin typeface="Montserrat"/>
                <a:cs typeface="Montserrat"/>
              </a:rPr>
              <a:t> </a:t>
            </a:r>
            <a:r>
              <a:rPr sz="700" dirty="0">
                <a:latin typeface="Montserrat"/>
                <a:cs typeface="Montserrat"/>
              </a:rPr>
              <a:t>MODE</a:t>
            </a:r>
            <a:r>
              <a:rPr sz="700" spc="170" dirty="0">
                <a:latin typeface="Montserrat"/>
                <a:cs typeface="Montserrat"/>
              </a:rPr>
              <a:t> </a:t>
            </a:r>
            <a:r>
              <a:rPr sz="700" dirty="0">
                <a:latin typeface="Montserrat"/>
                <a:cs typeface="Montserrat"/>
              </a:rPr>
              <a:t>4</a:t>
            </a:r>
            <a:r>
              <a:rPr sz="700" spc="180" dirty="0">
                <a:latin typeface="Montserrat"/>
                <a:cs typeface="Montserrat"/>
              </a:rPr>
              <a:t> </a:t>
            </a:r>
            <a:r>
              <a:rPr sz="700" spc="-10" dirty="0">
                <a:latin typeface="Montserrat"/>
                <a:cs typeface="Montserrat"/>
              </a:rPr>
              <a:t>veces</a:t>
            </a:r>
            <a:r>
              <a:rPr sz="700" spc="500" dirty="0">
                <a:latin typeface="Montserrat"/>
                <a:cs typeface="Montserrat"/>
              </a:rPr>
              <a:t> </a:t>
            </a:r>
            <a:r>
              <a:rPr sz="700" dirty="0">
                <a:latin typeface="Montserrat"/>
                <a:cs typeface="Montserrat"/>
              </a:rPr>
              <a:t>más</a:t>
            </a:r>
            <a:r>
              <a:rPr sz="700" spc="245" dirty="0">
                <a:latin typeface="Montserrat"/>
                <a:cs typeface="Montserrat"/>
              </a:rPr>
              <a:t> </a:t>
            </a:r>
            <a:r>
              <a:rPr sz="700" dirty="0">
                <a:latin typeface="Montserrat"/>
                <a:cs typeface="Montserrat"/>
              </a:rPr>
              <a:t>para</a:t>
            </a:r>
            <a:r>
              <a:rPr sz="700" spc="250" dirty="0">
                <a:latin typeface="Montserrat"/>
                <a:cs typeface="Montserrat"/>
              </a:rPr>
              <a:t> </a:t>
            </a:r>
            <a:r>
              <a:rPr sz="700" dirty="0">
                <a:latin typeface="Montserrat"/>
                <a:cs typeface="Montserrat"/>
              </a:rPr>
              <a:t>ingresar</a:t>
            </a:r>
            <a:r>
              <a:rPr sz="700" spc="245" dirty="0">
                <a:latin typeface="Montserrat"/>
                <a:cs typeface="Montserrat"/>
              </a:rPr>
              <a:t> </a:t>
            </a:r>
            <a:r>
              <a:rPr sz="700" dirty="0">
                <a:latin typeface="Montserrat"/>
                <a:cs typeface="Montserrat"/>
              </a:rPr>
              <a:t>al</a:t>
            </a:r>
            <a:r>
              <a:rPr sz="700" spc="260" dirty="0">
                <a:latin typeface="Montserrat"/>
                <a:cs typeface="Montserrat"/>
              </a:rPr>
              <a:t> </a:t>
            </a:r>
            <a:r>
              <a:rPr sz="700" dirty="0">
                <a:latin typeface="Montserrat"/>
                <a:cs typeface="Montserrat"/>
              </a:rPr>
              <a:t>modo</a:t>
            </a:r>
            <a:r>
              <a:rPr sz="700" spc="260" dirty="0">
                <a:latin typeface="Montserrat"/>
                <a:cs typeface="Montserrat"/>
              </a:rPr>
              <a:t> </a:t>
            </a:r>
            <a:r>
              <a:rPr sz="700" spc="-10" dirty="0">
                <a:latin typeface="Montserrat"/>
                <a:cs typeface="Montserrat"/>
              </a:rPr>
              <a:t>“BLUETOOTH</a:t>
            </a:r>
            <a:r>
              <a:rPr sz="700" spc="500" dirty="0">
                <a:latin typeface="Montserrat"/>
                <a:cs typeface="Montserrat"/>
              </a:rPr>
              <a:t> </a:t>
            </a:r>
            <a:r>
              <a:rPr sz="700" spc="-10" dirty="0">
                <a:latin typeface="Montserrat"/>
                <a:cs typeface="Montserrat"/>
              </a:rPr>
              <a:t>PAIRING”.</a:t>
            </a:r>
            <a:endParaRPr sz="700">
              <a:latin typeface="Montserrat"/>
              <a:cs typeface="Montserrat"/>
            </a:endParaRPr>
          </a:p>
          <a:p>
            <a:pPr marL="241300" marR="6350" indent="-229235" algn="just">
              <a:lnSpc>
                <a:spcPct val="100000"/>
              </a:lnSpc>
              <a:spcBef>
                <a:spcPts val="505"/>
              </a:spcBef>
              <a:buAutoNum type="arabicPeriod" startAt="2"/>
              <a:tabLst>
                <a:tab pos="241935" algn="l"/>
              </a:tabLst>
            </a:pPr>
            <a:r>
              <a:rPr sz="700" dirty="0">
                <a:latin typeface="Montserrat"/>
                <a:cs typeface="Montserrat"/>
              </a:rPr>
              <a:t>Presione</a:t>
            </a:r>
            <a:r>
              <a:rPr sz="700" spc="480" dirty="0">
                <a:latin typeface="Montserrat"/>
                <a:cs typeface="Montserrat"/>
              </a:rPr>
              <a:t> </a:t>
            </a:r>
            <a:r>
              <a:rPr sz="700" dirty="0">
                <a:latin typeface="Montserrat"/>
                <a:cs typeface="Montserrat"/>
              </a:rPr>
              <a:t>el</a:t>
            </a:r>
            <a:r>
              <a:rPr sz="700" spc="484" dirty="0">
                <a:latin typeface="Montserrat"/>
                <a:cs typeface="Montserrat"/>
              </a:rPr>
              <a:t> </a:t>
            </a:r>
            <a:r>
              <a:rPr sz="700" dirty="0">
                <a:latin typeface="Montserrat"/>
                <a:cs typeface="Montserrat"/>
              </a:rPr>
              <a:t>botón</a:t>
            </a:r>
            <a:r>
              <a:rPr sz="700" spc="475" dirty="0">
                <a:latin typeface="Montserrat"/>
                <a:cs typeface="Montserrat"/>
              </a:rPr>
              <a:t> </a:t>
            </a:r>
            <a:r>
              <a:rPr sz="700" dirty="0">
                <a:latin typeface="Montserrat"/>
                <a:cs typeface="Montserrat"/>
              </a:rPr>
              <a:t>SET</a:t>
            </a:r>
            <a:r>
              <a:rPr sz="700" spc="480" dirty="0">
                <a:latin typeface="Montserrat"/>
                <a:cs typeface="Montserrat"/>
              </a:rPr>
              <a:t> </a:t>
            </a:r>
            <a:r>
              <a:rPr sz="700" dirty="0">
                <a:latin typeface="Montserrat"/>
                <a:cs typeface="Montserrat"/>
              </a:rPr>
              <a:t>para</a:t>
            </a:r>
            <a:r>
              <a:rPr sz="700" spc="484" dirty="0">
                <a:latin typeface="Montserrat"/>
                <a:cs typeface="Montserrat"/>
              </a:rPr>
              <a:t> </a:t>
            </a:r>
            <a:r>
              <a:rPr sz="700" spc="-10" dirty="0">
                <a:latin typeface="Montserrat"/>
                <a:cs typeface="Montserrat"/>
              </a:rPr>
              <a:t>establecer</a:t>
            </a:r>
            <a:r>
              <a:rPr sz="700" spc="500" dirty="0">
                <a:latin typeface="Montserrat"/>
                <a:cs typeface="Montserrat"/>
              </a:rPr>
              <a:t> </a:t>
            </a:r>
            <a:r>
              <a:rPr sz="700" dirty="0">
                <a:latin typeface="Montserrat"/>
                <a:cs typeface="Montserrat"/>
              </a:rPr>
              <a:t>conexión</a:t>
            </a:r>
            <a:r>
              <a:rPr sz="700" spc="-5" dirty="0">
                <a:latin typeface="Montserrat"/>
                <a:cs typeface="Montserrat"/>
              </a:rPr>
              <a:t> </a:t>
            </a:r>
            <a:r>
              <a:rPr sz="700" dirty="0">
                <a:latin typeface="Montserrat"/>
                <a:cs typeface="Montserrat"/>
              </a:rPr>
              <a:t>con</a:t>
            </a:r>
            <a:r>
              <a:rPr sz="700" spc="-10" dirty="0">
                <a:latin typeface="Montserrat"/>
                <a:cs typeface="Montserrat"/>
              </a:rPr>
              <a:t> </a:t>
            </a:r>
            <a:r>
              <a:rPr sz="700" dirty="0">
                <a:latin typeface="Montserrat"/>
                <a:cs typeface="Montserrat"/>
              </a:rPr>
              <a:t>su </a:t>
            </a:r>
            <a:r>
              <a:rPr sz="700" i="1" spc="-10" dirty="0">
                <a:solidFill>
                  <a:srgbClr val="221F1F"/>
                </a:solidFill>
                <a:latin typeface="Montserrat"/>
                <a:cs typeface="Montserrat"/>
              </a:rPr>
              <a:t>Smartphone.</a:t>
            </a:r>
            <a:endParaRPr sz="700">
              <a:latin typeface="Montserrat"/>
              <a:cs typeface="Montserrat"/>
            </a:endParaRPr>
          </a:p>
          <a:p>
            <a:pPr marL="241300" marR="5080" indent="-229235" algn="just">
              <a:lnSpc>
                <a:spcPct val="100000"/>
              </a:lnSpc>
              <a:spcBef>
                <a:spcPts val="490"/>
              </a:spcBef>
              <a:buAutoNum type="arabicPeriod" startAt="2"/>
              <a:tabLst>
                <a:tab pos="241935" algn="l"/>
              </a:tabLst>
            </a:pPr>
            <a:r>
              <a:rPr sz="700" dirty="0">
                <a:latin typeface="Montserrat"/>
                <a:cs typeface="Montserrat"/>
              </a:rPr>
              <a:t>Al</a:t>
            </a:r>
            <a:r>
              <a:rPr sz="700" spc="180" dirty="0">
                <a:latin typeface="Montserrat"/>
                <a:cs typeface="Montserrat"/>
              </a:rPr>
              <a:t>  </a:t>
            </a:r>
            <a:r>
              <a:rPr sz="700" dirty="0">
                <a:latin typeface="Montserrat"/>
                <a:cs typeface="Montserrat"/>
              </a:rPr>
              <a:t>presionar</a:t>
            </a:r>
            <a:r>
              <a:rPr sz="700" spc="170" dirty="0">
                <a:latin typeface="Montserrat"/>
                <a:cs typeface="Montserrat"/>
              </a:rPr>
              <a:t>  </a:t>
            </a:r>
            <a:r>
              <a:rPr sz="700" dirty="0">
                <a:latin typeface="Montserrat"/>
                <a:cs typeface="Montserrat"/>
              </a:rPr>
              <a:t>el</a:t>
            </a:r>
            <a:r>
              <a:rPr sz="700" spc="190" dirty="0">
                <a:latin typeface="Montserrat"/>
                <a:cs typeface="Montserrat"/>
              </a:rPr>
              <a:t>  </a:t>
            </a:r>
            <a:r>
              <a:rPr sz="700" dirty="0">
                <a:latin typeface="Montserrat"/>
                <a:cs typeface="Montserrat"/>
              </a:rPr>
              <a:t>botón</a:t>
            </a:r>
            <a:r>
              <a:rPr sz="700" spc="175" dirty="0">
                <a:latin typeface="Montserrat"/>
                <a:cs typeface="Montserrat"/>
              </a:rPr>
              <a:t>  </a:t>
            </a:r>
            <a:r>
              <a:rPr sz="700" dirty="0">
                <a:latin typeface="Montserrat"/>
                <a:cs typeface="Montserrat"/>
              </a:rPr>
              <a:t>SET,</a:t>
            </a:r>
            <a:r>
              <a:rPr sz="700" spc="185" dirty="0">
                <a:latin typeface="Montserrat"/>
                <a:cs typeface="Montserrat"/>
              </a:rPr>
              <a:t>  </a:t>
            </a:r>
            <a:r>
              <a:rPr sz="700" dirty="0">
                <a:latin typeface="Montserrat"/>
                <a:cs typeface="Montserrat"/>
              </a:rPr>
              <a:t>el</a:t>
            </a:r>
            <a:r>
              <a:rPr sz="700" spc="180" dirty="0">
                <a:latin typeface="Montserrat"/>
                <a:cs typeface="Montserrat"/>
              </a:rPr>
              <a:t>  </a:t>
            </a:r>
            <a:r>
              <a:rPr sz="700" spc="-10" dirty="0">
                <a:latin typeface="Montserrat"/>
                <a:cs typeface="Montserrat"/>
              </a:rPr>
              <a:t>tablero</a:t>
            </a:r>
            <a:r>
              <a:rPr sz="700" spc="500" dirty="0">
                <a:latin typeface="Montserrat"/>
                <a:cs typeface="Montserrat"/>
              </a:rPr>
              <a:t> </a:t>
            </a:r>
            <a:r>
              <a:rPr sz="700" dirty="0">
                <a:latin typeface="Montserrat"/>
                <a:cs typeface="Montserrat"/>
              </a:rPr>
              <a:t>verificará</a:t>
            </a:r>
            <a:r>
              <a:rPr sz="700" spc="170" dirty="0">
                <a:latin typeface="Montserrat"/>
                <a:cs typeface="Montserrat"/>
              </a:rPr>
              <a:t>  </a:t>
            </a:r>
            <a:r>
              <a:rPr sz="700" dirty="0">
                <a:latin typeface="Montserrat"/>
                <a:cs typeface="Montserrat"/>
              </a:rPr>
              <a:t>el</a:t>
            </a:r>
            <a:r>
              <a:rPr sz="700" spc="185" dirty="0">
                <a:latin typeface="Montserrat"/>
                <a:cs typeface="Montserrat"/>
              </a:rPr>
              <a:t>  </a:t>
            </a:r>
            <a:r>
              <a:rPr sz="700" dirty="0">
                <a:latin typeface="Montserrat"/>
                <a:cs typeface="Montserrat"/>
              </a:rPr>
              <a:t>dispositivo</a:t>
            </a:r>
            <a:r>
              <a:rPr sz="700" spc="175" dirty="0">
                <a:latin typeface="Montserrat"/>
                <a:cs typeface="Montserrat"/>
              </a:rPr>
              <a:t>  </a:t>
            </a:r>
            <a:r>
              <a:rPr sz="700" dirty="0">
                <a:latin typeface="Montserrat"/>
                <a:cs typeface="Montserrat"/>
              </a:rPr>
              <a:t>disponible</a:t>
            </a:r>
            <a:r>
              <a:rPr sz="700" spc="165" dirty="0">
                <a:latin typeface="Montserrat"/>
                <a:cs typeface="Montserrat"/>
              </a:rPr>
              <a:t>  </a:t>
            </a:r>
            <a:r>
              <a:rPr sz="700" spc="-25" dirty="0">
                <a:latin typeface="Montserrat"/>
                <a:cs typeface="Montserrat"/>
              </a:rPr>
              <a:t>más</a:t>
            </a:r>
            <a:r>
              <a:rPr sz="700" spc="500" dirty="0">
                <a:latin typeface="Montserrat"/>
                <a:cs typeface="Montserrat"/>
              </a:rPr>
              <a:t> </a:t>
            </a:r>
            <a:r>
              <a:rPr sz="700" dirty="0">
                <a:latin typeface="Montserrat"/>
                <a:cs typeface="Montserrat"/>
              </a:rPr>
              <a:t>cercano</a:t>
            </a:r>
            <a:r>
              <a:rPr sz="700" spc="65" dirty="0">
                <a:latin typeface="Montserrat"/>
                <a:cs typeface="Montserrat"/>
              </a:rPr>
              <a:t> </a:t>
            </a:r>
            <a:r>
              <a:rPr sz="700" dirty="0">
                <a:latin typeface="Montserrat"/>
                <a:cs typeface="Montserrat"/>
              </a:rPr>
              <a:t>y</a:t>
            </a:r>
            <a:r>
              <a:rPr sz="700" spc="75" dirty="0">
                <a:latin typeface="Montserrat"/>
                <a:cs typeface="Montserrat"/>
              </a:rPr>
              <a:t> </a:t>
            </a:r>
            <a:r>
              <a:rPr sz="700" dirty="0">
                <a:latin typeface="Montserrat"/>
                <a:cs typeface="Montserrat"/>
              </a:rPr>
              <a:t>mostrará</a:t>
            </a:r>
            <a:r>
              <a:rPr sz="700" spc="65" dirty="0">
                <a:latin typeface="Montserrat"/>
                <a:cs typeface="Montserrat"/>
              </a:rPr>
              <a:t> </a:t>
            </a:r>
            <a:r>
              <a:rPr sz="700" dirty="0">
                <a:latin typeface="Montserrat"/>
                <a:cs typeface="Montserrat"/>
              </a:rPr>
              <a:t>el</a:t>
            </a:r>
            <a:r>
              <a:rPr sz="700" spc="80" dirty="0">
                <a:latin typeface="Montserrat"/>
                <a:cs typeface="Montserrat"/>
              </a:rPr>
              <a:t> </a:t>
            </a:r>
            <a:r>
              <a:rPr sz="700" dirty="0">
                <a:latin typeface="Montserrat"/>
                <a:cs typeface="Montserrat"/>
              </a:rPr>
              <a:t>mensaje</a:t>
            </a:r>
            <a:r>
              <a:rPr sz="700" spc="60" dirty="0">
                <a:latin typeface="Montserrat"/>
                <a:cs typeface="Montserrat"/>
              </a:rPr>
              <a:t> </a:t>
            </a:r>
            <a:r>
              <a:rPr sz="700" dirty="0">
                <a:latin typeface="Montserrat"/>
                <a:cs typeface="Montserrat"/>
              </a:rPr>
              <a:t>“NO</a:t>
            </a:r>
            <a:r>
              <a:rPr sz="700" spc="70" dirty="0">
                <a:latin typeface="Montserrat"/>
                <a:cs typeface="Montserrat"/>
              </a:rPr>
              <a:t> </a:t>
            </a:r>
            <a:r>
              <a:rPr sz="700" spc="-10" dirty="0">
                <a:latin typeface="Montserrat"/>
                <a:cs typeface="Montserrat"/>
              </a:rPr>
              <a:t>DEVICE</a:t>
            </a:r>
            <a:r>
              <a:rPr sz="700" spc="500" dirty="0">
                <a:latin typeface="Montserrat"/>
                <a:cs typeface="Montserrat"/>
              </a:rPr>
              <a:t> </a:t>
            </a:r>
            <a:r>
              <a:rPr sz="700" spc="-10" dirty="0">
                <a:latin typeface="Montserrat"/>
                <a:cs typeface="Montserrat"/>
              </a:rPr>
              <a:t>CONECTED”</a:t>
            </a:r>
            <a:endParaRPr sz="700">
              <a:latin typeface="Montserrat"/>
              <a:cs typeface="Montserrat"/>
            </a:endParaRPr>
          </a:p>
          <a:p>
            <a:pPr marL="241300" marR="6350" indent="-229235" algn="just">
              <a:lnSpc>
                <a:spcPct val="100000"/>
              </a:lnSpc>
              <a:spcBef>
                <a:spcPts val="509"/>
              </a:spcBef>
              <a:buAutoNum type="arabicPeriod" startAt="2"/>
              <a:tabLst>
                <a:tab pos="241935" algn="l"/>
              </a:tabLst>
            </a:pPr>
            <a:r>
              <a:rPr sz="700" dirty="0">
                <a:latin typeface="Montserrat"/>
                <a:cs typeface="Montserrat"/>
              </a:rPr>
              <a:t>Presione</a:t>
            </a:r>
            <a:r>
              <a:rPr sz="700" spc="180" dirty="0">
                <a:latin typeface="Montserrat"/>
                <a:cs typeface="Montserrat"/>
              </a:rPr>
              <a:t>  </a:t>
            </a:r>
            <a:r>
              <a:rPr sz="700" dirty="0">
                <a:latin typeface="Montserrat"/>
                <a:cs typeface="Montserrat"/>
              </a:rPr>
              <a:t>el</a:t>
            </a:r>
            <a:r>
              <a:rPr sz="700" spc="185" dirty="0">
                <a:latin typeface="Montserrat"/>
                <a:cs typeface="Montserrat"/>
              </a:rPr>
              <a:t>  </a:t>
            </a:r>
            <a:r>
              <a:rPr sz="700" dirty="0">
                <a:latin typeface="Montserrat"/>
                <a:cs typeface="Montserrat"/>
              </a:rPr>
              <a:t>icono</a:t>
            </a:r>
            <a:r>
              <a:rPr sz="700" spc="185" dirty="0">
                <a:latin typeface="Montserrat"/>
                <a:cs typeface="Montserrat"/>
              </a:rPr>
              <a:t>  </a:t>
            </a:r>
            <a:r>
              <a:rPr sz="700" dirty="0">
                <a:latin typeface="Montserrat"/>
                <a:cs typeface="Montserrat"/>
              </a:rPr>
              <a:t>de</a:t>
            </a:r>
            <a:r>
              <a:rPr sz="700" spc="185" dirty="0">
                <a:latin typeface="Montserrat"/>
                <a:cs typeface="Montserrat"/>
              </a:rPr>
              <a:t>  </a:t>
            </a:r>
            <a:r>
              <a:rPr sz="700" dirty="0">
                <a:latin typeface="Montserrat"/>
                <a:cs typeface="Montserrat"/>
              </a:rPr>
              <a:t>conexión</a:t>
            </a:r>
            <a:r>
              <a:rPr sz="700" spc="180" dirty="0">
                <a:latin typeface="Montserrat"/>
                <a:cs typeface="Montserrat"/>
              </a:rPr>
              <a:t>  </a:t>
            </a:r>
            <a:r>
              <a:rPr sz="700" dirty="0">
                <a:latin typeface="Montserrat"/>
                <a:cs typeface="Montserrat"/>
              </a:rPr>
              <a:t>en</a:t>
            </a:r>
            <a:r>
              <a:rPr sz="700" spc="18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aplicación</a:t>
            </a:r>
            <a:r>
              <a:rPr sz="700" spc="380" dirty="0">
                <a:latin typeface="Montserrat"/>
                <a:cs typeface="Montserrat"/>
              </a:rPr>
              <a:t> </a:t>
            </a:r>
            <a:r>
              <a:rPr sz="700" dirty="0">
                <a:latin typeface="Montserrat"/>
                <a:cs typeface="Montserrat"/>
              </a:rPr>
              <a:t>TVS</a:t>
            </a:r>
            <a:r>
              <a:rPr sz="700" spc="380" dirty="0">
                <a:latin typeface="Montserrat"/>
                <a:cs typeface="Montserrat"/>
              </a:rPr>
              <a:t> </a:t>
            </a:r>
            <a:r>
              <a:rPr sz="700" dirty="0">
                <a:latin typeface="Montserrat"/>
                <a:cs typeface="Montserrat"/>
              </a:rPr>
              <a:t>CONNECT</a:t>
            </a:r>
            <a:r>
              <a:rPr sz="700" spc="365" dirty="0">
                <a:latin typeface="Montserrat"/>
                <a:cs typeface="Montserrat"/>
              </a:rPr>
              <a:t> </a:t>
            </a:r>
            <a:r>
              <a:rPr sz="700" dirty="0">
                <a:latin typeface="Montserrat"/>
                <a:cs typeface="Montserrat"/>
              </a:rPr>
              <a:t>-</a:t>
            </a:r>
            <a:r>
              <a:rPr sz="700" spc="400" dirty="0">
                <a:latin typeface="Montserrat"/>
                <a:cs typeface="Montserrat"/>
              </a:rPr>
              <a:t> </a:t>
            </a:r>
            <a:r>
              <a:rPr sz="700" dirty="0">
                <a:latin typeface="Montserrat"/>
                <a:cs typeface="Montserrat"/>
              </a:rPr>
              <a:t>LATAM</a:t>
            </a:r>
            <a:r>
              <a:rPr sz="700" spc="380"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establecer</a:t>
            </a:r>
            <a:r>
              <a:rPr sz="700" spc="-5" dirty="0">
                <a:latin typeface="Montserrat"/>
                <a:cs typeface="Montserrat"/>
              </a:rPr>
              <a:t> </a:t>
            </a:r>
            <a:r>
              <a:rPr sz="700" dirty="0">
                <a:latin typeface="Montserrat"/>
                <a:cs typeface="Montserrat"/>
              </a:rPr>
              <a:t>la</a:t>
            </a:r>
            <a:r>
              <a:rPr sz="700" spc="-25" dirty="0">
                <a:latin typeface="Montserrat"/>
                <a:cs typeface="Montserrat"/>
              </a:rPr>
              <a:t> </a:t>
            </a:r>
            <a:r>
              <a:rPr sz="700" spc="-10" dirty="0">
                <a:latin typeface="Montserrat"/>
                <a:cs typeface="Montserrat"/>
              </a:rPr>
              <a:t>conexión.</a:t>
            </a:r>
            <a:endParaRPr sz="700">
              <a:latin typeface="Montserrat"/>
              <a:cs typeface="Montserrat"/>
            </a:endParaRPr>
          </a:p>
        </p:txBody>
      </p:sp>
      <p:sp>
        <p:nvSpPr>
          <p:cNvPr id="5" name="object 5"/>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pic>
        <p:nvPicPr>
          <p:cNvPr id="7" name="object 7"/>
          <p:cNvPicPr/>
          <p:nvPr/>
        </p:nvPicPr>
        <p:blipFill>
          <a:blip r:embed="rId2" cstate="print"/>
          <a:stretch>
            <a:fillRect/>
          </a:stretch>
        </p:blipFill>
        <p:spPr>
          <a:xfrm>
            <a:off x="1185011" y="1419606"/>
            <a:ext cx="377952" cy="377951"/>
          </a:xfrm>
          <a:prstGeom prst="rect">
            <a:avLst/>
          </a:prstGeom>
        </p:spPr>
      </p:pic>
      <p:pic>
        <p:nvPicPr>
          <p:cNvPr id="8" name="object 8"/>
          <p:cNvPicPr/>
          <p:nvPr/>
        </p:nvPicPr>
        <p:blipFill>
          <a:blip r:embed="rId3" cstate="print"/>
          <a:stretch>
            <a:fillRect/>
          </a:stretch>
        </p:blipFill>
        <p:spPr>
          <a:xfrm>
            <a:off x="3215258" y="2796514"/>
            <a:ext cx="1458468" cy="31753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5757" y="2352294"/>
            <a:ext cx="2254250" cy="1198880"/>
          </a:xfrm>
          <a:prstGeom prst="rect">
            <a:avLst/>
          </a:prstGeom>
        </p:spPr>
        <p:txBody>
          <a:bodyPr vert="horz" wrap="square" lIns="0" tIns="12065" rIns="0" bIns="0" rtlCol="0">
            <a:spAutoFit/>
          </a:bodyPr>
          <a:lstStyle/>
          <a:p>
            <a:pPr marL="240665" marR="5080" indent="-228600" algn="just">
              <a:lnSpc>
                <a:spcPct val="100000"/>
              </a:lnSpc>
              <a:spcBef>
                <a:spcPts val="95"/>
              </a:spcBef>
            </a:pPr>
            <a:r>
              <a:rPr sz="700" dirty="0">
                <a:latin typeface="Montserrat"/>
                <a:cs typeface="Montserrat"/>
              </a:rPr>
              <a:t>7.</a:t>
            </a:r>
            <a:r>
              <a:rPr sz="700" spc="420" dirty="0">
                <a:latin typeface="Montserrat"/>
                <a:cs typeface="Montserrat"/>
              </a:rPr>
              <a:t>  </a:t>
            </a:r>
            <a:r>
              <a:rPr sz="700" dirty="0">
                <a:latin typeface="Montserrat"/>
                <a:cs typeface="Montserrat"/>
              </a:rPr>
              <a:t>Al</a:t>
            </a:r>
            <a:r>
              <a:rPr sz="700" spc="165" dirty="0">
                <a:latin typeface="Montserrat"/>
                <a:cs typeface="Montserrat"/>
              </a:rPr>
              <a:t>  </a:t>
            </a:r>
            <a:r>
              <a:rPr sz="700" dirty="0">
                <a:latin typeface="Montserrat"/>
                <a:cs typeface="Montserrat"/>
              </a:rPr>
              <a:t>presionar</a:t>
            </a:r>
            <a:r>
              <a:rPr sz="700" spc="160" dirty="0">
                <a:latin typeface="Montserrat"/>
                <a:cs typeface="Montserrat"/>
              </a:rPr>
              <a:t>  </a:t>
            </a:r>
            <a:r>
              <a:rPr sz="700" dirty="0">
                <a:latin typeface="Montserrat"/>
                <a:cs typeface="Montserrat"/>
              </a:rPr>
              <a:t>el</a:t>
            </a:r>
            <a:r>
              <a:rPr sz="700" spc="165" dirty="0">
                <a:latin typeface="Montserrat"/>
                <a:cs typeface="Montserrat"/>
              </a:rPr>
              <a:t>  </a:t>
            </a:r>
            <a:r>
              <a:rPr sz="700" dirty="0">
                <a:latin typeface="Montserrat"/>
                <a:cs typeface="Montserrat"/>
              </a:rPr>
              <a:t>icono,</a:t>
            </a:r>
            <a:r>
              <a:rPr sz="700" spc="160" dirty="0">
                <a:latin typeface="Montserrat"/>
                <a:cs typeface="Montserrat"/>
              </a:rPr>
              <a:t>  </a:t>
            </a:r>
            <a:r>
              <a:rPr sz="700" dirty="0">
                <a:latin typeface="Montserrat"/>
                <a:cs typeface="Montserrat"/>
              </a:rPr>
              <a:t>la</a:t>
            </a:r>
            <a:r>
              <a:rPr sz="700" spc="165" dirty="0">
                <a:latin typeface="Montserrat"/>
                <a:cs typeface="Montserrat"/>
              </a:rPr>
              <a:t>  </a:t>
            </a:r>
            <a:r>
              <a:rPr sz="700" dirty="0">
                <a:latin typeface="Montserrat"/>
                <a:cs typeface="Montserrat"/>
              </a:rPr>
              <a:t>aplicación</a:t>
            </a:r>
            <a:r>
              <a:rPr sz="700" spc="165" dirty="0">
                <a:latin typeface="Montserrat"/>
                <a:cs typeface="Montserrat"/>
              </a:rPr>
              <a:t>  </a:t>
            </a:r>
            <a:r>
              <a:rPr sz="700" spc="-25" dirty="0">
                <a:latin typeface="Montserrat"/>
                <a:cs typeface="Montserrat"/>
              </a:rPr>
              <a:t>le</a:t>
            </a:r>
            <a:r>
              <a:rPr sz="700" spc="500" dirty="0">
                <a:latin typeface="Montserrat"/>
                <a:cs typeface="Montserrat"/>
              </a:rPr>
              <a:t> </a:t>
            </a:r>
            <a:r>
              <a:rPr sz="700" dirty="0">
                <a:latin typeface="Montserrat"/>
                <a:cs typeface="Montserrat"/>
              </a:rPr>
              <a:t>solicitará</a:t>
            </a:r>
            <a:r>
              <a:rPr sz="700" spc="320" dirty="0">
                <a:latin typeface="Montserrat"/>
                <a:cs typeface="Montserrat"/>
              </a:rPr>
              <a:t>  </a:t>
            </a:r>
            <a:r>
              <a:rPr sz="700" dirty="0">
                <a:latin typeface="Montserrat"/>
                <a:cs typeface="Montserrat"/>
              </a:rPr>
              <a:t>permiso</a:t>
            </a:r>
            <a:r>
              <a:rPr sz="700" spc="320" dirty="0">
                <a:latin typeface="Montserrat"/>
                <a:cs typeface="Montserrat"/>
              </a:rPr>
              <a:t>  </a:t>
            </a:r>
            <a:r>
              <a:rPr sz="700" dirty="0">
                <a:latin typeface="Montserrat"/>
                <a:cs typeface="Montserrat"/>
              </a:rPr>
              <a:t>para</a:t>
            </a:r>
            <a:r>
              <a:rPr sz="700" spc="325" dirty="0">
                <a:latin typeface="Montserrat"/>
                <a:cs typeface="Montserrat"/>
              </a:rPr>
              <a:t>  </a:t>
            </a:r>
            <a:r>
              <a:rPr sz="700" dirty="0">
                <a:latin typeface="Montserrat"/>
                <a:cs typeface="Montserrat"/>
              </a:rPr>
              <a:t>encender</a:t>
            </a:r>
            <a:r>
              <a:rPr sz="700" spc="32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Bluetooth</a:t>
            </a:r>
            <a:r>
              <a:rPr sz="700" spc="170" dirty="0">
                <a:latin typeface="Montserrat"/>
                <a:cs typeface="Montserrat"/>
              </a:rPr>
              <a:t>  </a:t>
            </a:r>
            <a:r>
              <a:rPr sz="700" dirty="0">
                <a:latin typeface="Montserrat"/>
                <a:cs typeface="Montserrat"/>
              </a:rPr>
              <a:t>en</a:t>
            </a:r>
            <a:r>
              <a:rPr sz="700" spc="170" dirty="0">
                <a:latin typeface="Montserrat"/>
                <a:cs typeface="Montserrat"/>
              </a:rPr>
              <a:t>  </a:t>
            </a:r>
            <a:r>
              <a:rPr sz="700" dirty="0">
                <a:latin typeface="Montserrat"/>
                <a:cs typeface="Montserrat"/>
              </a:rPr>
              <a:t>caso</a:t>
            </a:r>
            <a:r>
              <a:rPr sz="700" spc="170" dirty="0">
                <a:latin typeface="Montserrat"/>
                <a:cs typeface="Montserrat"/>
              </a:rPr>
              <a:t>  </a:t>
            </a:r>
            <a:r>
              <a:rPr sz="700" dirty="0">
                <a:latin typeface="Montserrat"/>
                <a:cs typeface="Montserrat"/>
              </a:rPr>
              <a:t>que</a:t>
            </a:r>
            <a:r>
              <a:rPr sz="700" spc="175" dirty="0">
                <a:latin typeface="Montserrat"/>
                <a:cs typeface="Montserrat"/>
              </a:rPr>
              <a:t>  </a:t>
            </a:r>
            <a:r>
              <a:rPr sz="700" dirty="0">
                <a:latin typeface="Montserrat"/>
                <a:cs typeface="Montserrat"/>
              </a:rPr>
              <a:t>este</a:t>
            </a:r>
            <a:r>
              <a:rPr sz="700" spc="175" dirty="0">
                <a:latin typeface="Montserrat"/>
                <a:cs typeface="Montserrat"/>
              </a:rPr>
              <a:t>  </a:t>
            </a:r>
            <a:r>
              <a:rPr sz="700" spc="-10" dirty="0">
                <a:latin typeface="Montserrat"/>
                <a:cs typeface="Montserrat"/>
              </a:rPr>
              <a:t>apagado.</a:t>
            </a:r>
            <a:r>
              <a:rPr sz="700" spc="500" dirty="0">
                <a:latin typeface="Montserrat"/>
                <a:cs typeface="Montserrat"/>
              </a:rPr>
              <a:t> </a:t>
            </a:r>
            <a:r>
              <a:rPr sz="700" dirty="0">
                <a:latin typeface="Montserrat"/>
                <a:cs typeface="Montserrat"/>
              </a:rPr>
              <a:t>Encienda</a:t>
            </a:r>
            <a:r>
              <a:rPr sz="700" spc="430" dirty="0">
                <a:latin typeface="Montserrat"/>
                <a:cs typeface="Montserrat"/>
              </a:rPr>
              <a:t> </a:t>
            </a:r>
            <a:r>
              <a:rPr sz="700" dirty="0">
                <a:latin typeface="Montserrat"/>
                <a:cs typeface="Montserrat"/>
              </a:rPr>
              <a:t>el</a:t>
            </a:r>
            <a:r>
              <a:rPr sz="700" spc="434" dirty="0">
                <a:latin typeface="Montserrat"/>
                <a:cs typeface="Montserrat"/>
              </a:rPr>
              <a:t> </a:t>
            </a:r>
            <a:r>
              <a:rPr sz="700" dirty="0">
                <a:latin typeface="Montserrat"/>
                <a:cs typeface="Montserrat"/>
              </a:rPr>
              <a:t>Bluetooth.</a:t>
            </a:r>
            <a:r>
              <a:rPr sz="700" spc="430" dirty="0">
                <a:latin typeface="Montserrat"/>
                <a:cs typeface="Montserrat"/>
              </a:rPr>
              <a:t> </a:t>
            </a:r>
            <a:r>
              <a:rPr sz="700" dirty="0">
                <a:latin typeface="Montserrat"/>
                <a:cs typeface="Montserrat"/>
              </a:rPr>
              <a:t>De</a:t>
            </a:r>
            <a:r>
              <a:rPr sz="700" spc="434" dirty="0">
                <a:latin typeface="Montserrat"/>
                <a:cs typeface="Montserrat"/>
              </a:rPr>
              <a:t> </a:t>
            </a:r>
            <a:r>
              <a:rPr sz="700" dirty="0">
                <a:latin typeface="Montserrat"/>
                <a:cs typeface="Montserrat"/>
              </a:rPr>
              <a:t>lo</a:t>
            </a:r>
            <a:r>
              <a:rPr sz="700" spc="425" dirty="0">
                <a:latin typeface="Montserrat"/>
                <a:cs typeface="Montserrat"/>
              </a:rPr>
              <a:t> </a:t>
            </a:r>
            <a:r>
              <a:rPr sz="700" spc="-10" dirty="0">
                <a:latin typeface="Montserrat"/>
                <a:cs typeface="Montserrat"/>
              </a:rPr>
              <a:t>contrario,</a:t>
            </a:r>
            <a:r>
              <a:rPr sz="700" spc="500" dirty="0">
                <a:latin typeface="Montserrat"/>
                <a:cs typeface="Montserrat"/>
              </a:rPr>
              <a:t> </a:t>
            </a:r>
            <a:r>
              <a:rPr sz="700" dirty="0">
                <a:latin typeface="Montserrat"/>
                <a:cs typeface="Montserrat"/>
              </a:rPr>
              <a:t>presione</a:t>
            </a:r>
            <a:r>
              <a:rPr sz="700" spc="145" dirty="0">
                <a:latin typeface="Montserrat"/>
                <a:cs typeface="Montserrat"/>
              </a:rPr>
              <a:t> </a:t>
            </a:r>
            <a:r>
              <a:rPr sz="700" dirty="0">
                <a:latin typeface="Montserrat"/>
                <a:cs typeface="Montserrat"/>
              </a:rPr>
              <a:t>el</a:t>
            </a:r>
            <a:r>
              <a:rPr sz="700" spc="135" dirty="0">
                <a:latin typeface="Montserrat"/>
                <a:cs typeface="Montserrat"/>
              </a:rPr>
              <a:t> </a:t>
            </a:r>
            <a:r>
              <a:rPr sz="700" dirty="0">
                <a:latin typeface="Montserrat"/>
                <a:cs typeface="Montserrat"/>
              </a:rPr>
              <a:t>icono</a:t>
            </a:r>
            <a:r>
              <a:rPr sz="700" spc="130" dirty="0">
                <a:latin typeface="Montserrat"/>
                <a:cs typeface="Montserrat"/>
              </a:rPr>
              <a:t> </a:t>
            </a:r>
            <a:r>
              <a:rPr sz="700" dirty="0">
                <a:latin typeface="Montserrat"/>
                <a:cs typeface="Montserrat"/>
              </a:rPr>
              <a:t>(A)</a:t>
            </a:r>
            <a:r>
              <a:rPr sz="700" spc="130" dirty="0">
                <a:latin typeface="Montserrat"/>
                <a:cs typeface="Montserrat"/>
              </a:rPr>
              <a:t> </a:t>
            </a:r>
            <a:r>
              <a:rPr sz="700" dirty="0">
                <a:latin typeface="Montserrat"/>
                <a:cs typeface="Montserrat"/>
              </a:rPr>
              <a:t>en</a:t>
            </a:r>
            <a:r>
              <a:rPr sz="700" spc="135" dirty="0">
                <a:latin typeface="Montserrat"/>
                <a:cs typeface="Montserrat"/>
              </a:rPr>
              <a:t> </a:t>
            </a:r>
            <a:r>
              <a:rPr sz="700" dirty="0">
                <a:latin typeface="Montserrat"/>
                <a:cs typeface="Montserrat"/>
              </a:rPr>
              <a:t>el</a:t>
            </a:r>
            <a:r>
              <a:rPr sz="700" spc="150" dirty="0">
                <a:latin typeface="Montserrat"/>
                <a:cs typeface="Montserrat"/>
              </a:rPr>
              <a:t> </a:t>
            </a:r>
            <a:r>
              <a:rPr sz="700" dirty="0">
                <a:latin typeface="Montserrat"/>
                <a:cs typeface="Montserrat"/>
              </a:rPr>
              <a:t>caso</a:t>
            </a:r>
            <a:r>
              <a:rPr sz="700" spc="140" dirty="0">
                <a:latin typeface="Montserrat"/>
                <a:cs typeface="Montserrat"/>
              </a:rPr>
              <a:t> </a:t>
            </a:r>
            <a:r>
              <a:rPr sz="700" dirty="0">
                <a:latin typeface="Montserrat"/>
                <a:cs typeface="Montserrat"/>
              </a:rPr>
              <a:t>que</a:t>
            </a:r>
            <a:r>
              <a:rPr sz="700" spc="130" dirty="0">
                <a:latin typeface="Montserrat"/>
                <a:cs typeface="Montserrat"/>
              </a:rPr>
              <a:t> </a:t>
            </a:r>
            <a:r>
              <a:rPr sz="700" dirty="0">
                <a:latin typeface="Montserrat"/>
                <a:cs typeface="Montserrat"/>
              </a:rPr>
              <a:t>no</a:t>
            </a:r>
            <a:r>
              <a:rPr sz="700" spc="130"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inicie</a:t>
            </a:r>
            <a:r>
              <a:rPr sz="700" spc="365" dirty="0">
                <a:latin typeface="Montserrat"/>
                <a:cs typeface="Montserrat"/>
              </a:rPr>
              <a:t> </a:t>
            </a:r>
            <a:r>
              <a:rPr sz="700" dirty="0">
                <a:latin typeface="Montserrat"/>
                <a:cs typeface="Montserrat"/>
              </a:rPr>
              <a:t>la</a:t>
            </a:r>
            <a:r>
              <a:rPr sz="700" spc="385" dirty="0">
                <a:latin typeface="Montserrat"/>
                <a:cs typeface="Montserrat"/>
              </a:rPr>
              <a:t> </a:t>
            </a:r>
            <a:r>
              <a:rPr sz="700" dirty="0">
                <a:latin typeface="Montserrat"/>
                <a:cs typeface="Montserrat"/>
              </a:rPr>
              <a:t>búsqueda</a:t>
            </a:r>
            <a:r>
              <a:rPr sz="700" spc="375" dirty="0">
                <a:latin typeface="Montserrat"/>
                <a:cs typeface="Montserrat"/>
              </a:rPr>
              <a:t> </a:t>
            </a:r>
            <a:r>
              <a:rPr sz="700" dirty="0">
                <a:latin typeface="Montserrat"/>
                <a:cs typeface="Montserrat"/>
              </a:rPr>
              <a:t>automáticamente.</a:t>
            </a:r>
            <a:r>
              <a:rPr sz="700" spc="38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aplicación</a:t>
            </a:r>
            <a:r>
              <a:rPr sz="700" spc="170" dirty="0">
                <a:latin typeface="Montserrat"/>
                <a:cs typeface="Montserrat"/>
              </a:rPr>
              <a:t> </a:t>
            </a:r>
            <a:r>
              <a:rPr sz="700" dirty="0">
                <a:latin typeface="Montserrat"/>
                <a:cs typeface="Montserrat"/>
              </a:rPr>
              <a:t>lista</a:t>
            </a:r>
            <a:r>
              <a:rPr sz="700" spc="165" dirty="0">
                <a:latin typeface="Montserrat"/>
                <a:cs typeface="Montserrat"/>
              </a:rPr>
              <a:t> </a:t>
            </a:r>
            <a:r>
              <a:rPr sz="700" dirty="0">
                <a:latin typeface="Montserrat"/>
                <a:cs typeface="Montserrat"/>
              </a:rPr>
              <a:t>los</a:t>
            </a:r>
            <a:r>
              <a:rPr sz="700" spc="170" dirty="0">
                <a:latin typeface="Montserrat"/>
                <a:cs typeface="Montserrat"/>
              </a:rPr>
              <a:t> </a:t>
            </a:r>
            <a:r>
              <a:rPr sz="700" dirty="0">
                <a:latin typeface="Montserrat"/>
                <a:cs typeface="Montserrat"/>
              </a:rPr>
              <a:t>dispositivos</a:t>
            </a:r>
            <a:r>
              <a:rPr sz="700" spc="170" dirty="0">
                <a:latin typeface="Montserrat"/>
                <a:cs typeface="Montserrat"/>
              </a:rPr>
              <a:t> </a:t>
            </a:r>
            <a:r>
              <a:rPr sz="700" spc="-10" dirty="0">
                <a:latin typeface="Montserrat"/>
                <a:cs typeface="Montserrat"/>
              </a:rPr>
              <a:t>disponibles,</a:t>
            </a:r>
            <a:r>
              <a:rPr sz="700" spc="500" dirty="0">
                <a:latin typeface="Montserrat"/>
                <a:cs typeface="Montserrat"/>
              </a:rPr>
              <a:t> </a:t>
            </a:r>
            <a:r>
              <a:rPr sz="700" dirty="0">
                <a:latin typeface="Montserrat"/>
                <a:cs typeface="Montserrat"/>
              </a:rPr>
              <a:t>simplemente</a:t>
            </a:r>
            <a:r>
              <a:rPr sz="700" spc="210" dirty="0">
                <a:latin typeface="Montserrat"/>
                <a:cs typeface="Montserrat"/>
              </a:rPr>
              <a:t>  </a:t>
            </a:r>
            <a:r>
              <a:rPr sz="700" dirty="0">
                <a:latin typeface="Montserrat"/>
                <a:cs typeface="Montserrat"/>
              </a:rPr>
              <a:t>seleccione</a:t>
            </a:r>
            <a:r>
              <a:rPr sz="700" spc="225" dirty="0">
                <a:latin typeface="Montserrat"/>
                <a:cs typeface="Montserrat"/>
              </a:rPr>
              <a:t>  </a:t>
            </a:r>
            <a:r>
              <a:rPr sz="700" dirty="0">
                <a:latin typeface="Montserrat"/>
                <a:cs typeface="Montserrat"/>
              </a:rPr>
              <a:t>el</a:t>
            </a:r>
            <a:r>
              <a:rPr sz="700" spc="210" dirty="0">
                <a:latin typeface="Montserrat"/>
                <a:cs typeface="Montserrat"/>
              </a:rPr>
              <a:t>  </a:t>
            </a:r>
            <a:r>
              <a:rPr sz="700" dirty="0">
                <a:latin typeface="Montserrat"/>
                <a:cs typeface="Montserrat"/>
              </a:rPr>
              <a:t>tablero</a:t>
            </a:r>
            <a:r>
              <a:rPr sz="700" spc="22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instrumentos</a:t>
            </a:r>
            <a:r>
              <a:rPr sz="700" spc="225" dirty="0">
                <a:latin typeface="Montserrat"/>
                <a:cs typeface="Montserrat"/>
              </a:rPr>
              <a:t>  </a:t>
            </a:r>
            <a:r>
              <a:rPr sz="700" dirty="0">
                <a:latin typeface="Montserrat"/>
                <a:cs typeface="Montserrat"/>
              </a:rPr>
              <a:t>del</a:t>
            </a:r>
            <a:r>
              <a:rPr sz="700" spc="229" dirty="0">
                <a:latin typeface="Montserrat"/>
                <a:cs typeface="Montserrat"/>
              </a:rPr>
              <a:t>  </a:t>
            </a:r>
            <a:r>
              <a:rPr sz="700" dirty="0">
                <a:latin typeface="Montserrat"/>
                <a:cs typeface="Montserrat"/>
              </a:rPr>
              <a:t>Vehículo</a:t>
            </a:r>
            <a:r>
              <a:rPr sz="700" spc="229" dirty="0">
                <a:latin typeface="Montserrat"/>
                <a:cs typeface="Montserrat"/>
              </a:rPr>
              <a:t>  </a:t>
            </a:r>
            <a:r>
              <a:rPr sz="700" dirty="0">
                <a:latin typeface="Montserrat"/>
                <a:cs typeface="Montserrat"/>
              </a:rPr>
              <a:t>que</a:t>
            </a:r>
            <a:r>
              <a:rPr sz="700" spc="225" dirty="0">
                <a:latin typeface="Montserrat"/>
                <a:cs typeface="Montserrat"/>
              </a:rPr>
              <a:t>  </a:t>
            </a:r>
            <a:r>
              <a:rPr sz="700" spc="-10" dirty="0">
                <a:latin typeface="Montserrat"/>
                <a:cs typeface="Montserrat"/>
              </a:rPr>
              <a:t>desea</a:t>
            </a:r>
            <a:r>
              <a:rPr sz="700" spc="500" dirty="0">
                <a:latin typeface="Montserrat"/>
                <a:cs typeface="Montserrat"/>
              </a:rPr>
              <a:t> </a:t>
            </a:r>
            <a:r>
              <a:rPr sz="700" dirty="0">
                <a:latin typeface="Montserrat"/>
                <a:cs typeface="Montserrat"/>
              </a:rPr>
              <a:t>conectar</a:t>
            </a:r>
            <a:r>
              <a:rPr sz="700" spc="60" dirty="0">
                <a:latin typeface="Montserrat"/>
                <a:cs typeface="Montserrat"/>
              </a:rPr>
              <a:t> </a:t>
            </a:r>
            <a:r>
              <a:rPr sz="700" dirty="0">
                <a:latin typeface="Montserrat"/>
                <a:cs typeface="Montserrat"/>
              </a:rPr>
              <a:t>y</a:t>
            </a:r>
            <a:r>
              <a:rPr sz="700" spc="60" dirty="0">
                <a:latin typeface="Montserrat"/>
                <a:cs typeface="Montserrat"/>
              </a:rPr>
              <a:t> </a:t>
            </a:r>
            <a:r>
              <a:rPr sz="700" dirty="0">
                <a:latin typeface="Montserrat"/>
                <a:cs typeface="Montserrat"/>
              </a:rPr>
              <a:t>el</a:t>
            </a:r>
            <a:r>
              <a:rPr sz="700" spc="65" dirty="0">
                <a:latin typeface="Montserrat"/>
                <a:cs typeface="Montserrat"/>
              </a:rPr>
              <a:t> </a:t>
            </a:r>
            <a:r>
              <a:rPr sz="700" dirty="0">
                <a:latin typeface="Montserrat"/>
                <a:cs typeface="Montserrat"/>
              </a:rPr>
              <a:t>tablero</a:t>
            </a:r>
            <a:r>
              <a:rPr sz="700" spc="65" dirty="0">
                <a:latin typeface="Montserrat"/>
                <a:cs typeface="Montserrat"/>
              </a:rPr>
              <a:t> </a:t>
            </a:r>
            <a:r>
              <a:rPr sz="700" dirty="0">
                <a:latin typeface="Montserrat"/>
                <a:cs typeface="Montserrat"/>
              </a:rPr>
              <a:t>generará</a:t>
            </a:r>
            <a:r>
              <a:rPr sz="700" spc="60" dirty="0">
                <a:latin typeface="Montserrat"/>
                <a:cs typeface="Montserrat"/>
              </a:rPr>
              <a:t> </a:t>
            </a:r>
            <a:r>
              <a:rPr sz="700" dirty="0">
                <a:latin typeface="Montserrat"/>
                <a:cs typeface="Montserrat"/>
              </a:rPr>
              <a:t>una</a:t>
            </a:r>
            <a:r>
              <a:rPr sz="700" spc="50" dirty="0">
                <a:latin typeface="Montserrat"/>
                <a:cs typeface="Montserrat"/>
              </a:rPr>
              <a:t> </a:t>
            </a:r>
            <a:r>
              <a:rPr sz="700" dirty="0">
                <a:latin typeface="Montserrat"/>
                <a:cs typeface="Montserrat"/>
              </a:rPr>
              <a:t>clave</a:t>
            </a:r>
            <a:r>
              <a:rPr sz="700" spc="65"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acceso.</a:t>
            </a:r>
            <a:endParaRPr sz="700">
              <a:latin typeface="Montserrat"/>
              <a:cs typeface="Montserrat"/>
            </a:endParaRPr>
          </a:p>
        </p:txBody>
      </p:sp>
      <p:sp>
        <p:nvSpPr>
          <p:cNvPr id="3" name="object 3"/>
          <p:cNvSpPr txBox="1"/>
          <p:nvPr/>
        </p:nvSpPr>
        <p:spPr>
          <a:xfrm>
            <a:off x="2724150" y="479806"/>
            <a:ext cx="2255520" cy="2663190"/>
          </a:xfrm>
          <a:prstGeom prst="rect">
            <a:avLst/>
          </a:prstGeom>
        </p:spPr>
        <p:txBody>
          <a:bodyPr vert="horz" wrap="square" lIns="0" tIns="12065" rIns="0" bIns="0" rtlCol="0">
            <a:spAutoFit/>
          </a:bodyPr>
          <a:lstStyle/>
          <a:p>
            <a:pPr marL="241300" marR="5080" indent="-229235" algn="just">
              <a:lnSpc>
                <a:spcPct val="100000"/>
              </a:lnSpc>
              <a:spcBef>
                <a:spcPts val="95"/>
              </a:spcBef>
            </a:pPr>
            <a:r>
              <a:rPr sz="700" dirty="0">
                <a:latin typeface="Montserrat"/>
                <a:cs typeface="Montserrat"/>
              </a:rPr>
              <a:t>8.</a:t>
            </a:r>
            <a:r>
              <a:rPr sz="700" spc="390" dirty="0">
                <a:latin typeface="Montserrat"/>
                <a:cs typeface="Montserrat"/>
              </a:rPr>
              <a:t>  </a:t>
            </a:r>
            <a:r>
              <a:rPr sz="700" dirty="0">
                <a:latin typeface="Montserrat"/>
                <a:cs typeface="Montserrat"/>
              </a:rPr>
              <a:t>Ingrese</a:t>
            </a:r>
            <a:r>
              <a:rPr sz="700" spc="15"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código</a:t>
            </a:r>
            <a:r>
              <a:rPr sz="700" spc="-5" dirty="0">
                <a:latin typeface="Montserrat"/>
                <a:cs typeface="Montserrat"/>
              </a:rPr>
              <a:t> </a:t>
            </a:r>
            <a:r>
              <a:rPr sz="700" dirty="0">
                <a:latin typeface="Montserrat"/>
                <a:cs typeface="Montserrat"/>
              </a:rPr>
              <a:t>generado</a:t>
            </a:r>
            <a:r>
              <a:rPr sz="700" spc="15" dirty="0">
                <a:latin typeface="Montserrat"/>
                <a:cs typeface="Montserrat"/>
              </a:rPr>
              <a:t> </a:t>
            </a:r>
            <a:r>
              <a:rPr sz="700" dirty="0">
                <a:latin typeface="Montserrat"/>
                <a:cs typeface="Montserrat"/>
              </a:rPr>
              <a:t>por</a:t>
            </a:r>
            <a:r>
              <a:rPr sz="700" spc="15" dirty="0">
                <a:latin typeface="Montserrat"/>
                <a:cs typeface="Montserrat"/>
              </a:rPr>
              <a:t> </a:t>
            </a:r>
            <a:r>
              <a:rPr sz="700" dirty="0">
                <a:latin typeface="Montserrat"/>
                <a:cs typeface="Montserrat"/>
              </a:rPr>
              <a:t>el</a:t>
            </a:r>
            <a:r>
              <a:rPr sz="700" spc="35" dirty="0">
                <a:latin typeface="Montserrat"/>
                <a:cs typeface="Montserrat"/>
              </a:rPr>
              <a:t> </a:t>
            </a:r>
            <a:r>
              <a:rPr sz="700" dirty="0">
                <a:latin typeface="Montserrat"/>
                <a:cs typeface="Montserrat"/>
              </a:rPr>
              <a:t>tablero</a:t>
            </a:r>
            <a:r>
              <a:rPr sz="700" spc="5"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la</a:t>
            </a:r>
            <a:r>
              <a:rPr sz="700" spc="5" dirty="0">
                <a:latin typeface="Montserrat"/>
                <a:cs typeface="Montserrat"/>
              </a:rPr>
              <a:t> </a:t>
            </a:r>
            <a:r>
              <a:rPr sz="700" dirty="0">
                <a:latin typeface="Montserrat"/>
                <a:cs typeface="Montserrat"/>
              </a:rPr>
              <a:t>aplicación</a:t>
            </a:r>
            <a:r>
              <a:rPr sz="700" spc="10" dirty="0">
                <a:latin typeface="Montserrat"/>
                <a:cs typeface="Montserrat"/>
              </a:rPr>
              <a:t> </a:t>
            </a:r>
            <a:r>
              <a:rPr sz="700" dirty="0">
                <a:latin typeface="Montserrat"/>
                <a:cs typeface="Montserrat"/>
              </a:rPr>
              <a:t>para</a:t>
            </a:r>
            <a:r>
              <a:rPr sz="700" spc="15" dirty="0">
                <a:latin typeface="Montserrat"/>
                <a:cs typeface="Montserrat"/>
              </a:rPr>
              <a:t> </a:t>
            </a:r>
            <a:r>
              <a:rPr sz="700" dirty="0">
                <a:latin typeface="Montserrat"/>
                <a:cs typeface="Montserrat"/>
              </a:rPr>
              <a:t>completar</a:t>
            </a:r>
            <a:r>
              <a:rPr sz="700" spc="-10" dirty="0">
                <a:latin typeface="Montserrat"/>
                <a:cs typeface="Montserrat"/>
              </a:rPr>
              <a:t> </a:t>
            </a:r>
            <a:r>
              <a:rPr sz="700" dirty="0">
                <a:latin typeface="Montserrat"/>
                <a:cs typeface="Montserrat"/>
              </a:rPr>
              <a:t>la</a:t>
            </a:r>
            <a:r>
              <a:rPr sz="700" spc="25" dirty="0">
                <a:latin typeface="Montserrat"/>
                <a:cs typeface="Montserrat"/>
              </a:rPr>
              <a:t> </a:t>
            </a:r>
            <a:r>
              <a:rPr sz="700" dirty="0">
                <a:latin typeface="Montserrat"/>
                <a:cs typeface="Montserrat"/>
              </a:rPr>
              <a:t>conexión</a:t>
            </a:r>
            <a:r>
              <a:rPr sz="700" spc="5" dirty="0">
                <a:latin typeface="Montserrat"/>
                <a:cs typeface="Montserrat"/>
              </a:rPr>
              <a:t> </a:t>
            </a:r>
            <a:r>
              <a:rPr sz="700" dirty="0">
                <a:latin typeface="Montserrat"/>
                <a:cs typeface="Montserrat"/>
              </a:rPr>
              <a:t>y</a:t>
            </a:r>
            <a:r>
              <a:rPr sz="700" spc="1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tablero</a:t>
            </a:r>
            <a:r>
              <a:rPr sz="700" spc="50" dirty="0">
                <a:latin typeface="Montserrat"/>
                <a:cs typeface="Montserrat"/>
              </a:rPr>
              <a:t> </a:t>
            </a:r>
            <a:r>
              <a:rPr sz="700" dirty="0">
                <a:latin typeface="Montserrat"/>
                <a:cs typeface="Montserrat"/>
              </a:rPr>
              <a:t>mostrará</a:t>
            </a:r>
            <a:r>
              <a:rPr sz="700" spc="45" dirty="0">
                <a:latin typeface="Montserrat"/>
                <a:cs typeface="Montserrat"/>
              </a:rPr>
              <a:t> </a:t>
            </a:r>
            <a:r>
              <a:rPr sz="700" dirty="0">
                <a:latin typeface="Montserrat"/>
                <a:cs typeface="Montserrat"/>
              </a:rPr>
              <a:t>el</a:t>
            </a:r>
            <a:r>
              <a:rPr sz="700" spc="70" dirty="0">
                <a:latin typeface="Montserrat"/>
                <a:cs typeface="Montserrat"/>
              </a:rPr>
              <a:t> </a:t>
            </a:r>
            <a:r>
              <a:rPr sz="700" dirty="0">
                <a:latin typeface="Montserrat"/>
                <a:cs typeface="Montserrat"/>
              </a:rPr>
              <a:t>mensaje</a:t>
            </a:r>
            <a:r>
              <a:rPr sz="700" spc="55" dirty="0">
                <a:latin typeface="Montserrat"/>
                <a:cs typeface="Montserrat"/>
              </a:rPr>
              <a:t> </a:t>
            </a:r>
            <a:r>
              <a:rPr sz="700" dirty="0">
                <a:latin typeface="Montserrat"/>
                <a:cs typeface="Montserrat"/>
              </a:rPr>
              <a:t>de</a:t>
            </a:r>
            <a:r>
              <a:rPr sz="700" spc="60" dirty="0">
                <a:latin typeface="Montserrat"/>
                <a:cs typeface="Montserrat"/>
              </a:rPr>
              <a:t> </a:t>
            </a:r>
            <a:r>
              <a:rPr sz="700" dirty="0">
                <a:latin typeface="Montserrat"/>
                <a:cs typeface="Montserrat"/>
              </a:rPr>
              <a:t>conexión.</a:t>
            </a:r>
            <a:r>
              <a:rPr sz="700" spc="60" dirty="0">
                <a:latin typeface="Montserrat"/>
                <a:cs typeface="Montserrat"/>
              </a:rPr>
              <a:t> </a:t>
            </a:r>
            <a:r>
              <a:rPr sz="700" spc="-25" dirty="0">
                <a:latin typeface="Montserrat"/>
                <a:cs typeface="Montserrat"/>
              </a:rPr>
              <a:t>Si</a:t>
            </a:r>
            <a:r>
              <a:rPr sz="700" spc="500" dirty="0">
                <a:latin typeface="Montserrat"/>
                <a:cs typeface="Montserrat"/>
              </a:rPr>
              <a:t> </a:t>
            </a:r>
            <a:r>
              <a:rPr sz="700" dirty="0">
                <a:latin typeface="Montserrat"/>
                <a:cs typeface="Montserrat"/>
              </a:rPr>
              <a:t>ingresa</a:t>
            </a:r>
            <a:r>
              <a:rPr sz="700" spc="180" dirty="0">
                <a:latin typeface="Montserrat"/>
                <a:cs typeface="Montserrat"/>
              </a:rPr>
              <a:t> </a:t>
            </a:r>
            <a:r>
              <a:rPr sz="700" dirty="0">
                <a:latin typeface="Montserrat"/>
                <a:cs typeface="Montserrat"/>
              </a:rPr>
              <a:t>un</a:t>
            </a:r>
            <a:r>
              <a:rPr sz="700" spc="185" dirty="0">
                <a:latin typeface="Montserrat"/>
                <a:cs typeface="Montserrat"/>
              </a:rPr>
              <a:t> </a:t>
            </a:r>
            <a:r>
              <a:rPr sz="700" dirty="0">
                <a:latin typeface="Montserrat"/>
                <a:cs typeface="Montserrat"/>
              </a:rPr>
              <a:t>código</a:t>
            </a:r>
            <a:r>
              <a:rPr sz="700" spc="175" dirty="0">
                <a:latin typeface="Montserrat"/>
                <a:cs typeface="Montserrat"/>
              </a:rPr>
              <a:t> </a:t>
            </a:r>
            <a:r>
              <a:rPr sz="700" dirty="0">
                <a:latin typeface="Montserrat"/>
                <a:cs typeface="Montserrat"/>
              </a:rPr>
              <a:t>errado</a:t>
            </a:r>
            <a:r>
              <a:rPr sz="700" spc="180" dirty="0">
                <a:latin typeface="Montserrat"/>
                <a:cs typeface="Montserrat"/>
              </a:rPr>
              <a:t> </a:t>
            </a:r>
            <a:r>
              <a:rPr sz="700" dirty="0">
                <a:latin typeface="Montserrat"/>
                <a:cs typeface="Montserrat"/>
              </a:rPr>
              <a:t>en</a:t>
            </a:r>
            <a:r>
              <a:rPr sz="700" spc="185" dirty="0">
                <a:latin typeface="Montserrat"/>
                <a:cs typeface="Montserrat"/>
              </a:rPr>
              <a:t> </a:t>
            </a:r>
            <a:r>
              <a:rPr sz="700" dirty="0">
                <a:latin typeface="Montserrat"/>
                <a:cs typeface="Montserrat"/>
              </a:rPr>
              <a:t>el</a:t>
            </a:r>
            <a:r>
              <a:rPr sz="700" spc="180" dirty="0">
                <a:latin typeface="Montserrat"/>
                <a:cs typeface="Montserrat"/>
              </a:rPr>
              <a:t> </a:t>
            </a:r>
            <a:r>
              <a:rPr sz="700" dirty="0">
                <a:latin typeface="Montserrat"/>
                <a:cs typeface="Montserrat"/>
              </a:rPr>
              <a:t>tablero</a:t>
            </a:r>
            <a:r>
              <a:rPr sz="700" spc="185"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mostrará</a:t>
            </a:r>
            <a:r>
              <a:rPr sz="700" spc="-35" dirty="0">
                <a:latin typeface="Montserrat"/>
                <a:cs typeface="Montserrat"/>
              </a:rPr>
              <a:t> </a:t>
            </a:r>
            <a:r>
              <a:rPr sz="700" dirty="0">
                <a:latin typeface="Montserrat"/>
                <a:cs typeface="Montserrat"/>
              </a:rPr>
              <a:t>un</a:t>
            </a:r>
            <a:r>
              <a:rPr sz="700" spc="-5" dirty="0">
                <a:latin typeface="Montserrat"/>
                <a:cs typeface="Montserrat"/>
              </a:rPr>
              <a:t> </a:t>
            </a:r>
            <a:r>
              <a:rPr sz="700" dirty="0">
                <a:latin typeface="Montserrat"/>
                <a:cs typeface="Montserrat"/>
              </a:rPr>
              <a:t>mensaje</a:t>
            </a:r>
            <a:r>
              <a:rPr sz="700" spc="-10" dirty="0">
                <a:latin typeface="Montserrat"/>
                <a:cs typeface="Montserrat"/>
              </a:rPr>
              <a:t> </a:t>
            </a:r>
            <a:r>
              <a:rPr sz="700" dirty="0">
                <a:latin typeface="Montserrat"/>
                <a:cs typeface="Montserrat"/>
              </a:rPr>
              <a:t>de</a:t>
            </a:r>
            <a:r>
              <a:rPr sz="700" spc="-15" dirty="0">
                <a:latin typeface="Montserrat"/>
                <a:cs typeface="Montserrat"/>
              </a:rPr>
              <a:t> </a:t>
            </a:r>
            <a:r>
              <a:rPr sz="700" spc="-10" dirty="0">
                <a:latin typeface="Montserrat"/>
                <a:cs typeface="Montserrat"/>
              </a:rPr>
              <a:t>advertencia.</a:t>
            </a:r>
            <a:endParaRPr sz="700" dirty="0">
              <a:latin typeface="Montserrat"/>
              <a:cs typeface="Montserrat"/>
            </a:endParaRPr>
          </a:p>
          <a:p>
            <a:pPr marL="12700">
              <a:lnSpc>
                <a:spcPct val="100000"/>
              </a:lnSpc>
              <a:spcBef>
                <a:spcPts val="490"/>
              </a:spcBef>
            </a:pPr>
            <a:r>
              <a:rPr sz="800" b="1" spc="-20" dirty="0">
                <a:latin typeface="Montserrat"/>
                <a:cs typeface="Montserrat"/>
              </a:rPr>
              <a:t>NOTA:</a:t>
            </a:r>
            <a:endParaRPr sz="800" dirty="0">
              <a:latin typeface="Montserrat"/>
              <a:cs typeface="Montserrat"/>
            </a:endParaRPr>
          </a:p>
          <a:p>
            <a:pPr marL="12700" marR="6350" algn="just">
              <a:lnSpc>
                <a:spcPct val="100000"/>
              </a:lnSpc>
              <a:spcBef>
                <a:spcPts val="509"/>
              </a:spcBef>
            </a:pPr>
            <a:r>
              <a:rPr sz="700" dirty="0">
                <a:latin typeface="Montserrat"/>
                <a:cs typeface="Montserrat"/>
              </a:rPr>
              <a:t>Si</a:t>
            </a:r>
            <a:r>
              <a:rPr sz="700" spc="305" dirty="0">
                <a:latin typeface="Montserrat"/>
                <a:cs typeface="Montserrat"/>
              </a:rPr>
              <a:t> </a:t>
            </a:r>
            <a:r>
              <a:rPr sz="700" dirty="0">
                <a:latin typeface="Montserrat"/>
                <a:cs typeface="Montserrat"/>
              </a:rPr>
              <a:t>durante</a:t>
            </a:r>
            <a:r>
              <a:rPr sz="700" spc="305" dirty="0">
                <a:latin typeface="Montserrat"/>
                <a:cs typeface="Montserrat"/>
              </a:rPr>
              <a:t> </a:t>
            </a:r>
            <a:r>
              <a:rPr sz="700" dirty="0">
                <a:latin typeface="Montserrat"/>
                <a:cs typeface="Montserrat"/>
              </a:rPr>
              <a:t>el</a:t>
            </a:r>
            <a:r>
              <a:rPr sz="700" spc="315" dirty="0">
                <a:latin typeface="Montserrat"/>
                <a:cs typeface="Montserrat"/>
              </a:rPr>
              <a:t> </a:t>
            </a:r>
            <a:r>
              <a:rPr sz="700" dirty="0">
                <a:latin typeface="Montserrat"/>
                <a:cs typeface="Montserrat"/>
              </a:rPr>
              <a:t>proceso</a:t>
            </a:r>
            <a:r>
              <a:rPr sz="700" spc="305" dirty="0">
                <a:latin typeface="Montserrat"/>
                <a:cs typeface="Montserrat"/>
              </a:rPr>
              <a:t> </a:t>
            </a:r>
            <a:r>
              <a:rPr sz="700" dirty="0">
                <a:latin typeface="Montserrat"/>
                <a:cs typeface="Montserrat"/>
              </a:rPr>
              <a:t>de</a:t>
            </a:r>
            <a:r>
              <a:rPr sz="700" spc="310" dirty="0">
                <a:latin typeface="Montserrat"/>
                <a:cs typeface="Montserrat"/>
              </a:rPr>
              <a:t> </a:t>
            </a:r>
            <a:r>
              <a:rPr sz="700" dirty="0">
                <a:latin typeface="Montserrat"/>
                <a:cs typeface="Montserrat"/>
              </a:rPr>
              <a:t>emparejamiento</a:t>
            </a:r>
            <a:r>
              <a:rPr sz="700" spc="290"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presenta</a:t>
            </a:r>
            <a:r>
              <a:rPr sz="700" spc="125" dirty="0">
                <a:latin typeface="Montserrat"/>
                <a:cs typeface="Montserrat"/>
              </a:rPr>
              <a:t> </a:t>
            </a:r>
            <a:r>
              <a:rPr sz="700" dirty="0">
                <a:latin typeface="Montserrat"/>
                <a:cs typeface="Montserrat"/>
              </a:rPr>
              <a:t>algún</a:t>
            </a:r>
            <a:r>
              <a:rPr sz="700" spc="125" dirty="0">
                <a:latin typeface="Montserrat"/>
                <a:cs typeface="Montserrat"/>
              </a:rPr>
              <a:t> </a:t>
            </a:r>
            <a:r>
              <a:rPr sz="700" dirty="0">
                <a:latin typeface="Montserrat"/>
                <a:cs typeface="Montserrat"/>
              </a:rPr>
              <a:t>error,</a:t>
            </a:r>
            <a:r>
              <a:rPr sz="700" spc="114" dirty="0">
                <a:latin typeface="Montserrat"/>
                <a:cs typeface="Montserrat"/>
              </a:rPr>
              <a:t> </a:t>
            </a:r>
            <a:r>
              <a:rPr sz="700" dirty="0">
                <a:latin typeface="Montserrat"/>
                <a:cs typeface="Montserrat"/>
              </a:rPr>
              <a:t>se</a:t>
            </a:r>
            <a:r>
              <a:rPr sz="700" spc="145" dirty="0">
                <a:latin typeface="Montserrat"/>
                <a:cs typeface="Montserrat"/>
              </a:rPr>
              <a:t> </a:t>
            </a:r>
            <a:r>
              <a:rPr sz="700" dirty="0">
                <a:latin typeface="Montserrat"/>
                <a:cs typeface="Montserrat"/>
              </a:rPr>
              <a:t>debe</a:t>
            </a:r>
            <a:r>
              <a:rPr sz="700" spc="130" dirty="0">
                <a:latin typeface="Montserrat"/>
                <a:cs typeface="Montserrat"/>
              </a:rPr>
              <a:t> </a:t>
            </a:r>
            <a:r>
              <a:rPr sz="700" dirty="0">
                <a:latin typeface="Montserrat"/>
                <a:cs typeface="Montserrat"/>
              </a:rPr>
              <a:t>apagar</a:t>
            </a:r>
            <a:r>
              <a:rPr sz="700" spc="105" dirty="0">
                <a:latin typeface="Montserrat"/>
                <a:cs typeface="Montserrat"/>
              </a:rPr>
              <a:t> </a:t>
            </a:r>
            <a:r>
              <a:rPr sz="700" dirty="0">
                <a:latin typeface="Montserrat"/>
                <a:cs typeface="Montserrat"/>
              </a:rPr>
              <a:t>y</a:t>
            </a:r>
            <a:r>
              <a:rPr sz="700" spc="140" dirty="0">
                <a:latin typeface="Montserrat"/>
                <a:cs typeface="Montserrat"/>
              </a:rPr>
              <a:t> </a:t>
            </a:r>
            <a:r>
              <a:rPr sz="700" dirty="0">
                <a:latin typeface="Montserrat"/>
                <a:cs typeface="Montserrat"/>
              </a:rPr>
              <a:t>volver</a:t>
            </a:r>
            <a:r>
              <a:rPr sz="700" spc="135" dirty="0">
                <a:latin typeface="Montserrat"/>
                <a:cs typeface="Montserrat"/>
              </a:rPr>
              <a:t> </a:t>
            </a:r>
            <a:r>
              <a:rPr sz="700" spc="-50" dirty="0">
                <a:latin typeface="Montserrat"/>
                <a:cs typeface="Montserrat"/>
              </a:rPr>
              <a:t>a</a:t>
            </a:r>
            <a:r>
              <a:rPr sz="700" spc="500" dirty="0">
                <a:latin typeface="Montserrat"/>
                <a:cs typeface="Montserrat"/>
              </a:rPr>
              <a:t> </a:t>
            </a:r>
            <a:r>
              <a:rPr sz="700" dirty="0">
                <a:latin typeface="Montserrat"/>
                <a:cs typeface="Montserrat"/>
              </a:rPr>
              <a:t>encender</a:t>
            </a:r>
            <a:r>
              <a:rPr sz="700" spc="170" dirty="0">
                <a:latin typeface="Montserrat"/>
                <a:cs typeface="Montserrat"/>
              </a:rPr>
              <a:t>  </a:t>
            </a:r>
            <a:r>
              <a:rPr sz="700" dirty="0">
                <a:latin typeface="Montserrat"/>
                <a:cs typeface="Montserrat"/>
              </a:rPr>
              <a:t>el</a:t>
            </a:r>
            <a:r>
              <a:rPr sz="700" spc="185" dirty="0">
                <a:latin typeface="Montserrat"/>
                <a:cs typeface="Montserrat"/>
              </a:rPr>
              <a:t>  </a:t>
            </a:r>
            <a:r>
              <a:rPr sz="700" dirty="0">
                <a:latin typeface="Montserrat"/>
                <a:cs typeface="Montserrat"/>
              </a:rPr>
              <a:t>tablero</a:t>
            </a:r>
            <a:r>
              <a:rPr sz="700" spc="175" dirty="0">
                <a:latin typeface="Montserrat"/>
                <a:cs typeface="Montserrat"/>
              </a:rPr>
              <a:t>  </a:t>
            </a:r>
            <a:r>
              <a:rPr sz="700" dirty="0">
                <a:latin typeface="Montserrat"/>
                <a:cs typeface="Montserrat"/>
              </a:rPr>
              <a:t>de</a:t>
            </a:r>
            <a:r>
              <a:rPr sz="700" spc="180" dirty="0">
                <a:latin typeface="Montserrat"/>
                <a:cs typeface="Montserrat"/>
              </a:rPr>
              <a:t>  </a:t>
            </a:r>
            <a:r>
              <a:rPr sz="700" dirty="0">
                <a:latin typeface="Montserrat"/>
                <a:cs typeface="Montserrat"/>
              </a:rPr>
              <a:t>instrumentos</a:t>
            </a:r>
            <a:r>
              <a:rPr sz="700" spc="165" dirty="0">
                <a:latin typeface="Montserrat"/>
                <a:cs typeface="Montserrat"/>
              </a:rPr>
              <a:t>  </a:t>
            </a:r>
            <a:r>
              <a:rPr sz="700" dirty="0">
                <a:latin typeface="Montserrat"/>
                <a:cs typeface="Montserrat"/>
              </a:rPr>
              <a:t>y</a:t>
            </a:r>
            <a:r>
              <a:rPr sz="700" spc="18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aplicación</a:t>
            </a:r>
            <a:r>
              <a:rPr sz="700" spc="-10" dirty="0">
                <a:latin typeface="Montserrat"/>
                <a:cs typeface="Montserrat"/>
              </a:rPr>
              <a:t> </a:t>
            </a:r>
            <a:r>
              <a:rPr sz="700" dirty="0">
                <a:latin typeface="Montserrat"/>
                <a:cs typeface="Montserrat"/>
              </a:rPr>
              <a:t>debe</a:t>
            </a:r>
            <a:r>
              <a:rPr sz="700" spc="-10" dirty="0">
                <a:latin typeface="Montserrat"/>
                <a:cs typeface="Montserrat"/>
              </a:rPr>
              <a:t> reiniciarse.</a:t>
            </a:r>
            <a:endParaRPr sz="700" dirty="0">
              <a:latin typeface="Montserrat"/>
              <a:cs typeface="Montserrat"/>
            </a:endParaRPr>
          </a:p>
          <a:p>
            <a:pPr marL="12700" marR="5715" algn="just">
              <a:lnSpc>
                <a:spcPct val="100000"/>
              </a:lnSpc>
              <a:spcBef>
                <a:spcPts val="505"/>
              </a:spcBef>
            </a:pPr>
            <a:r>
              <a:rPr sz="700" dirty="0">
                <a:latin typeface="Montserrat"/>
                <a:cs typeface="Montserrat"/>
              </a:rPr>
              <a:t>No</a:t>
            </a:r>
            <a:r>
              <a:rPr sz="700" spc="60" dirty="0">
                <a:latin typeface="Montserrat"/>
                <a:cs typeface="Montserrat"/>
              </a:rPr>
              <a:t> </a:t>
            </a:r>
            <a:r>
              <a:rPr sz="700" dirty="0">
                <a:latin typeface="Montserrat"/>
                <a:cs typeface="Montserrat"/>
              </a:rPr>
              <a:t>todos</a:t>
            </a:r>
            <a:r>
              <a:rPr sz="700" spc="55" dirty="0">
                <a:latin typeface="Montserrat"/>
                <a:cs typeface="Montserrat"/>
              </a:rPr>
              <a:t> </a:t>
            </a:r>
            <a:r>
              <a:rPr sz="700" dirty="0">
                <a:latin typeface="Montserrat"/>
                <a:cs typeface="Montserrat"/>
              </a:rPr>
              <a:t>los</a:t>
            </a:r>
            <a:r>
              <a:rPr sz="700" spc="60" dirty="0">
                <a:latin typeface="Montserrat"/>
                <a:cs typeface="Montserrat"/>
              </a:rPr>
              <a:t> </a:t>
            </a:r>
            <a:r>
              <a:rPr sz="700" i="1" dirty="0">
                <a:solidFill>
                  <a:srgbClr val="221F1F"/>
                </a:solidFill>
                <a:latin typeface="Montserrat"/>
                <a:cs typeface="Montserrat"/>
              </a:rPr>
              <a:t>Smartphones</a:t>
            </a:r>
            <a:r>
              <a:rPr sz="700" i="1" spc="45" dirty="0">
                <a:solidFill>
                  <a:srgbClr val="221F1F"/>
                </a:solidFill>
                <a:latin typeface="Montserrat"/>
                <a:cs typeface="Montserrat"/>
              </a:rPr>
              <a:t> </a:t>
            </a:r>
            <a:r>
              <a:rPr sz="700" dirty="0">
                <a:latin typeface="Montserrat"/>
                <a:cs typeface="Montserrat"/>
              </a:rPr>
              <a:t>son</a:t>
            </a:r>
            <a:r>
              <a:rPr sz="700" spc="60" dirty="0">
                <a:latin typeface="Montserrat"/>
                <a:cs typeface="Montserrat"/>
              </a:rPr>
              <a:t> </a:t>
            </a:r>
            <a:r>
              <a:rPr sz="700" dirty="0">
                <a:latin typeface="Montserrat"/>
                <a:cs typeface="Montserrat"/>
              </a:rPr>
              <a:t>compatibles</a:t>
            </a:r>
            <a:r>
              <a:rPr sz="700" spc="50"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conectarse</a:t>
            </a:r>
            <a:r>
              <a:rPr sz="700" spc="5" dirty="0">
                <a:latin typeface="Montserrat"/>
                <a:cs typeface="Montserrat"/>
              </a:rPr>
              <a:t> </a:t>
            </a:r>
            <a:r>
              <a:rPr sz="700" dirty="0">
                <a:latin typeface="Montserrat"/>
                <a:cs typeface="Montserrat"/>
              </a:rPr>
              <a:t>con</a:t>
            </a:r>
            <a:r>
              <a:rPr sz="700" spc="-5" dirty="0">
                <a:latin typeface="Montserrat"/>
                <a:cs typeface="Montserrat"/>
              </a:rPr>
              <a:t> </a:t>
            </a:r>
            <a:r>
              <a:rPr sz="700" dirty="0">
                <a:latin typeface="Montserrat"/>
                <a:cs typeface="Montserrat"/>
              </a:rPr>
              <a:t>el</a:t>
            </a:r>
            <a:r>
              <a:rPr sz="700" spc="-20" dirty="0">
                <a:latin typeface="Montserrat"/>
                <a:cs typeface="Montserrat"/>
              </a:rPr>
              <a:t> </a:t>
            </a:r>
            <a:r>
              <a:rPr sz="700" spc="-10" dirty="0">
                <a:latin typeface="Montserrat"/>
                <a:cs typeface="Montserrat"/>
              </a:rPr>
              <a:t>Vehículo.</a:t>
            </a:r>
            <a:endParaRPr sz="700" dirty="0">
              <a:latin typeface="Montserrat"/>
              <a:cs typeface="Montserrat"/>
            </a:endParaRPr>
          </a:p>
          <a:p>
            <a:pPr marL="12700" marR="5080" algn="just">
              <a:lnSpc>
                <a:spcPct val="100000"/>
              </a:lnSpc>
              <a:spcBef>
                <a:spcPts val="495"/>
              </a:spcBef>
            </a:pPr>
            <a:r>
              <a:rPr sz="700" dirty="0">
                <a:latin typeface="Montserrat"/>
                <a:cs typeface="Montserrat"/>
              </a:rPr>
              <a:t>El</a:t>
            </a:r>
            <a:r>
              <a:rPr sz="700" spc="409" dirty="0">
                <a:latin typeface="Montserrat"/>
                <a:cs typeface="Montserrat"/>
              </a:rPr>
              <a:t> </a:t>
            </a:r>
            <a:r>
              <a:rPr sz="700" dirty="0">
                <a:latin typeface="Montserrat"/>
                <a:cs typeface="Montserrat"/>
              </a:rPr>
              <a:t>emparejamiento</a:t>
            </a:r>
            <a:r>
              <a:rPr sz="700" spc="380" dirty="0">
                <a:latin typeface="Montserrat"/>
                <a:cs typeface="Montserrat"/>
              </a:rPr>
              <a:t> </a:t>
            </a:r>
            <a:r>
              <a:rPr sz="700" dirty="0">
                <a:latin typeface="Montserrat"/>
                <a:cs typeface="Montserrat"/>
              </a:rPr>
              <a:t>automático</a:t>
            </a:r>
            <a:r>
              <a:rPr sz="700" spc="405" dirty="0">
                <a:latin typeface="Montserrat"/>
                <a:cs typeface="Montserrat"/>
              </a:rPr>
              <a:t> </a:t>
            </a:r>
            <a:r>
              <a:rPr sz="700" dirty="0">
                <a:latin typeface="Montserrat"/>
                <a:cs typeface="Montserrat"/>
              </a:rPr>
              <a:t>puede</a:t>
            </a:r>
            <a:r>
              <a:rPr sz="700" spc="400" dirty="0">
                <a:latin typeface="Montserrat"/>
                <a:cs typeface="Montserrat"/>
              </a:rPr>
              <a:t> </a:t>
            </a:r>
            <a:r>
              <a:rPr sz="700" spc="-10" dirty="0">
                <a:latin typeface="Montserrat"/>
                <a:cs typeface="Montserrat"/>
              </a:rPr>
              <a:t>tardar</a:t>
            </a:r>
            <a:r>
              <a:rPr sz="700" spc="500" dirty="0">
                <a:latin typeface="Montserrat"/>
                <a:cs typeface="Montserrat"/>
              </a:rPr>
              <a:t> </a:t>
            </a:r>
            <a:r>
              <a:rPr sz="700" dirty="0">
                <a:latin typeface="Montserrat"/>
                <a:cs typeface="Montserrat"/>
              </a:rPr>
              <a:t>hasta</a:t>
            </a:r>
            <a:r>
              <a:rPr sz="700" spc="35" dirty="0">
                <a:latin typeface="Montserrat"/>
                <a:cs typeface="Montserrat"/>
              </a:rPr>
              <a:t> </a:t>
            </a:r>
            <a:r>
              <a:rPr sz="700" dirty="0">
                <a:latin typeface="Montserrat"/>
                <a:cs typeface="Montserrat"/>
              </a:rPr>
              <a:t>5</a:t>
            </a:r>
            <a:r>
              <a:rPr sz="700" spc="20" dirty="0">
                <a:latin typeface="Montserrat"/>
                <a:cs typeface="Montserrat"/>
              </a:rPr>
              <a:t> </a:t>
            </a:r>
            <a:r>
              <a:rPr sz="700" dirty="0">
                <a:latin typeface="Montserrat"/>
                <a:cs typeface="Montserrat"/>
              </a:rPr>
              <a:t>minutos</a:t>
            </a:r>
            <a:r>
              <a:rPr sz="700" spc="20" dirty="0">
                <a:latin typeface="Montserrat"/>
                <a:cs typeface="Montserrat"/>
              </a:rPr>
              <a:t> </a:t>
            </a:r>
            <a:r>
              <a:rPr sz="700" dirty="0">
                <a:latin typeface="Montserrat"/>
                <a:cs typeface="Montserrat"/>
              </a:rPr>
              <a:t>y</a:t>
            </a:r>
            <a:r>
              <a:rPr sz="700" spc="40" dirty="0">
                <a:latin typeface="Montserrat"/>
                <a:cs typeface="Montserrat"/>
              </a:rPr>
              <a:t> </a:t>
            </a:r>
            <a:r>
              <a:rPr sz="700" dirty="0">
                <a:latin typeface="Montserrat"/>
                <a:cs typeface="Montserrat"/>
              </a:rPr>
              <a:t>puede</a:t>
            </a:r>
            <a:r>
              <a:rPr sz="700" spc="30" dirty="0">
                <a:latin typeface="Montserrat"/>
                <a:cs typeface="Montserrat"/>
              </a:rPr>
              <a:t> </a:t>
            </a:r>
            <a:r>
              <a:rPr sz="700" dirty="0">
                <a:latin typeface="Montserrat"/>
                <a:cs typeface="Montserrat"/>
              </a:rPr>
              <a:t>suceder</a:t>
            </a:r>
            <a:r>
              <a:rPr sz="700" spc="30" dirty="0">
                <a:latin typeface="Montserrat"/>
                <a:cs typeface="Montserrat"/>
              </a:rPr>
              <a:t> </a:t>
            </a:r>
            <a:r>
              <a:rPr sz="700" dirty="0">
                <a:latin typeface="Montserrat"/>
                <a:cs typeface="Montserrat"/>
              </a:rPr>
              <a:t>con</a:t>
            </a:r>
            <a:r>
              <a:rPr sz="700" spc="40" dirty="0">
                <a:latin typeface="Montserrat"/>
                <a:cs typeface="Montserrat"/>
              </a:rPr>
              <a:t> </a:t>
            </a:r>
            <a:r>
              <a:rPr sz="700" dirty="0">
                <a:latin typeface="Montserrat"/>
                <a:cs typeface="Montserrat"/>
              </a:rPr>
              <a:t>el</a:t>
            </a:r>
            <a:r>
              <a:rPr sz="700" spc="35" dirty="0">
                <a:latin typeface="Montserrat"/>
                <a:cs typeface="Montserrat"/>
              </a:rPr>
              <a:t> </a:t>
            </a:r>
            <a:r>
              <a:rPr sz="700" spc="-10" dirty="0">
                <a:latin typeface="Montserrat"/>
                <a:cs typeface="Montserrat"/>
              </a:rPr>
              <a:t>Vehículo</a:t>
            </a:r>
            <a:r>
              <a:rPr sz="700" spc="500" dirty="0">
                <a:latin typeface="Montserrat"/>
                <a:cs typeface="Montserrat"/>
              </a:rPr>
              <a:t> </a:t>
            </a:r>
            <a:r>
              <a:rPr sz="700" dirty="0">
                <a:latin typeface="Montserrat"/>
                <a:cs typeface="Montserrat"/>
              </a:rPr>
              <a:t>en marcha,</a:t>
            </a:r>
            <a:r>
              <a:rPr sz="700" spc="-15" dirty="0">
                <a:latin typeface="Montserrat"/>
                <a:cs typeface="Montserrat"/>
              </a:rPr>
              <a:t> </a:t>
            </a:r>
            <a:r>
              <a:rPr sz="700" dirty="0" err="1">
                <a:latin typeface="Montserrat"/>
                <a:cs typeface="Montserrat"/>
              </a:rPr>
              <a:t>en</a:t>
            </a:r>
            <a:r>
              <a:rPr sz="700" spc="-10" dirty="0">
                <a:latin typeface="Montserrat"/>
                <a:cs typeface="Montserrat"/>
              </a:rPr>
              <a:t> </a:t>
            </a:r>
            <a:r>
              <a:rPr lang="es-MX" sz="700" dirty="0" err="1">
                <a:latin typeface="Montserrat"/>
                <a:cs typeface="Montserrat"/>
              </a:rPr>
              <a:t>ralenti</a:t>
            </a:r>
            <a:r>
              <a:rPr sz="700" spc="-5" dirty="0">
                <a:latin typeface="Montserrat"/>
                <a:cs typeface="Montserrat"/>
              </a:rPr>
              <a:t> </a:t>
            </a:r>
            <a:r>
              <a:rPr sz="700" dirty="0">
                <a:latin typeface="Montserrat"/>
                <a:cs typeface="Montserrat"/>
              </a:rPr>
              <a:t>o</a:t>
            </a:r>
            <a:r>
              <a:rPr sz="700" spc="-10" dirty="0">
                <a:latin typeface="Montserrat"/>
                <a:cs typeface="Montserrat"/>
              </a:rPr>
              <a:t> apagado.</a:t>
            </a:r>
            <a:endParaRPr sz="700" dirty="0">
              <a:latin typeface="Montserrat"/>
              <a:cs typeface="Montserrat"/>
            </a:endParaRPr>
          </a:p>
          <a:p>
            <a:pPr marL="12700" marR="7620" algn="just">
              <a:lnSpc>
                <a:spcPct val="100000"/>
              </a:lnSpc>
              <a:spcBef>
                <a:spcPts val="505"/>
              </a:spcBef>
            </a:pPr>
            <a:r>
              <a:rPr sz="700" dirty="0">
                <a:latin typeface="Montserrat"/>
                <a:cs typeface="Montserrat"/>
              </a:rPr>
              <a:t>El</a:t>
            </a:r>
            <a:r>
              <a:rPr sz="700" spc="25" dirty="0">
                <a:latin typeface="Montserrat"/>
                <a:cs typeface="Montserrat"/>
              </a:rPr>
              <a:t> </a:t>
            </a:r>
            <a:r>
              <a:rPr sz="700" dirty="0">
                <a:latin typeface="Montserrat"/>
                <a:cs typeface="Montserrat"/>
              </a:rPr>
              <a:t>emparejamiento</a:t>
            </a:r>
            <a:r>
              <a:rPr sz="700" spc="10" dirty="0">
                <a:latin typeface="Montserrat"/>
                <a:cs typeface="Montserrat"/>
              </a:rPr>
              <a:t> </a:t>
            </a:r>
            <a:r>
              <a:rPr sz="700" dirty="0">
                <a:latin typeface="Montserrat"/>
                <a:cs typeface="Montserrat"/>
              </a:rPr>
              <a:t>automático</a:t>
            </a:r>
            <a:r>
              <a:rPr sz="700" spc="35" dirty="0">
                <a:latin typeface="Montserrat"/>
                <a:cs typeface="Montserrat"/>
              </a:rPr>
              <a:t> </a:t>
            </a:r>
            <a:r>
              <a:rPr sz="700" dirty="0">
                <a:latin typeface="Montserrat"/>
                <a:cs typeface="Montserrat"/>
              </a:rPr>
              <a:t>solo</a:t>
            </a:r>
            <a:r>
              <a:rPr sz="700" spc="20" dirty="0">
                <a:latin typeface="Montserrat"/>
                <a:cs typeface="Montserrat"/>
              </a:rPr>
              <a:t> </a:t>
            </a:r>
            <a:r>
              <a:rPr sz="700" dirty="0">
                <a:latin typeface="Montserrat"/>
                <a:cs typeface="Montserrat"/>
              </a:rPr>
              <a:t>funcionará</a:t>
            </a:r>
            <a:r>
              <a:rPr sz="700" spc="25" dirty="0">
                <a:latin typeface="Montserrat"/>
                <a:cs typeface="Montserrat"/>
              </a:rPr>
              <a:t> </a:t>
            </a:r>
            <a:r>
              <a:rPr sz="700" spc="-25" dirty="0">
                <a:latin typeface="Montserrat"/>
                <a:cs typeface="Montserrat"/>
              </a:rPr>
              <a:t>si</a:t>
            </a:r>
            <a:r>
              <a:rPr sz="700" spc="500" dirty="0">
                <a:latin typeface="Montserrat"/>
                <a:cs typeface="Montserrat"/>
              </a:rPr>
              <a:t> </a:t>
            </a:r>
            <a:r>
              <a:rPr sz="700" dirty="0">
                <a:latin typeface="Montserrat"/>
                <a:cs typeface="Montserrat"/>
              </a:rPr>
              <a:t>la</a:t>
            </a:r>
            <a:r>
              <a:rPr sz="700" spc="215" dirty="0">
                <a:latin typeface="Montserrat"/>
                <a:cs typeface="Montserrat"/>
              </a:rPr>
              <a:t> </a:t>
            </a:r>
            <a:r>
              <a:rPr sz="700" dirty="0">
                <a:latin typeface="Montserrat"/>
                <a:cs typeface="Montserrat"/>
              </a:rPr>
              <a:t>aplicación</a:t>
            </a:r>
            <a:r>
              <a:rPr sz="700" spc="210" dirty="0">
                <a:latin typeface="Montserrat"/>
                <a:cs typeface="Montserrat"/>
              </a:rPr>
              <a:t> </a:t>
            </a:r>
            <a:r>
              <a:rPr sz="700" dirty="0">
                <a:latin typeface="Montserrat"/>
                <a:cs typeface="Montserrat"/>
              </a:rPr>
              <a:t>tiene</a:t>
            </a:r>
            <a:r>
              <a:rPr sz="700" spc="225" dirty="0">
                <a:latin typeface="Montserrat"/>
                <a:cs typeface="Montserrat"/>
              </a:rPr>
              <a:t> </a:t>
            </a:r>
            <a:r>
              <a:rPr sz="700" dirty="0">
                <a:latin typeface="Montserrat"/>
                <a:cs typeface="Montserrat"/>
              </a:rPr>
              <a:t>permiso</a:t>
            </a:r>
            <a:r>
              <a:rPr sz="700" spc="220" dirty="0">
                <a:latin typeface="Montserrat"/>
                <a:cs typeface="Montserrat"/>
              </a:rPr>
              <a:t> </a:t>
            </a:r>
            <a:r>
              <a:rPr sz="700" dirty="0">
                <a:latin typeface="Montserrat"/>
                <a:cs typeface="Montserrat"/>
              </a:rPr>
              <a:t>para</a:t>
            </a:r>
            <a:r>
              <a:rPr sz="700" spc="225" dirty="0">
                <a:latin typeface="Montserrat"/>
                <a:cs typeface="Montserrat"/>
              </a:rPr>
              <a:t> </a:t>
            </a:r>
            <a:r>
              <a:rPr sz="700" dirty="0">
                <a:latin typeface="Montserrat"/>
                <a:cs typeface="Montserrat"/>
              </a:rPr>
              <a:t>ejecutarse</a:t>
            </a:r>
            <a:r>
              <a:rPr sz="700" spc="210"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segundo</a:t>
            </a:r>
            <a:r>
              <a:rPr sz="700" spc="-35" dirty="0">
                <a:latin typeface="Montserrat"/>
                <a:cs typeface="Montserrat"/>
              </a:rPr>
              <a:t> </a:t>
            </a:r>
            <a:r>
              <a:rPr sz="700" spc="-10" dirty="0">
                <a:latin typeface="Montserrat"/>
                <a:cs typeface="Montserrat"/>
              </a:rPr>
              <a:t>plano.</a:t>
            </a:r>
            <a:endParaRPr sz="700" dirty="0">
              <a:latin typeface="Montserrat"/>
              <a:cs typeface="Montserrat"/>
            </a:endParaRPr>
          </a:p>
          <a:p>
            <a:pPr marL="12700" marR="5715" algn="just">
              <a:lnSpc>
                <a:spcPct val="100000"/>
              </a:lnSpc>
              <a:spcBef>
                <a:spcPts val="505"/>
              </a:spcBef>
            </a:pPr>
            <a:r>
              <a:rPr sz="700" dirty="0">
                <a:latin typeface="Montserrat"/>
                <a:cs typeface="Montserrat"/>
              </a:rPr>
              <a:t>Si</a:t>
            </a:r>
            <a:r>
              <a:rPr sz="700" spc="165" dirty="0">
                <a:latin typeface="Montserrat"/>
                <a:cs typeface="Montserrat"/>
              </a:rPr>
              <a:t> </a:t>
            </a:r>
            <a:r>
              <a:rPr sz="700" dirty="0">
                <a:latin typeface="Montserrat"/>
                <a:cs typeface="Montserrat"/>
              </a:rPr>
              <a:t>la</a:t>
            </a:r>
            <a:r>
              <a:rPr sz="700" spc="165" dirty="0">
                <a:latin typeface="Montserrat"/>
                <a:cs typeface="Montserrat"/>
              </a:rPr>
              <a:t> </a:t>
            </a:r>
            <a:r>
              <a:rPr sz="700" dirty="0">
                <a:latin typeface="Montserrat"/>
                <a:cs typeface="Montserrat"/>
              </a:rPr>
              <a:t>aplicación</a:t>
            </a:r>
            <a:r>
              <a:rPr sz="700" spc="165" dirty="0">
                <a:latin typeface="Montserrat"/>
                <a:cs typeface="Montserrat"/>
              </a:rPr>
              <a:t> </a:t>
            </a:r>
            <a:r>
              <a:rPr sz="700" dirty="0">
                <a:latin typeface="Montserrat"/>
                <a:cs typeface="Montserrat"/>
              </a:rPr>
              <a:t>sufre</a:t>
            </a:r>
            <a:r>
              <a:rPr sz="700" spc="165" dirty="0">
                <a:latin typeface="Montserrat"/>
                <a:cs typeface="Montserrat"/>
              </a:rPr>
              <a:t> </a:t>
            </a:r>
            <a:r>
              <a:rPr sz="700" dirty="0">
                <a:latin typeface="Montserrat"/>
                <a:cs typeface="Montserrat"/>
              </a:rPr>
              <a:t>un</a:t>
            </a:r>
            <a:r>
              <a:rPr sz="700" spc="175" dirty="0">
                <a:latin typeface="Montserrat"/>
                <a:cs typeface="Montserrat"/>
              </a:rPr>
              <a:t> </a:t>
            </a:r>
            <a:r>
              <a:rPr sz="700" dirty="0">
                <a:latin typeface="Montserrat"/>
                <a:cs typeface="Montserrat"/>
              </a:rPr>
              <a:t>cierre</a:t>
            </a:r>
            <a:r>
              <a:rPr sz="700" spc="160" dirty="0">
                <a:latin typeface="Montserrat"/>
                <a:cs typeface="Montserrat"/>
              </a:rPr>
              <a:t> </a:t>
            </a:r>
            <a:r>
              <a:rPr sz="700" dirty="0">
                <a:latin typeface="Montserrat"/>
                <a:cs typeface="Montserrat"/>
              </a:rPr>
              <a:t>inesperado</a:t>
            </a:r>
            <a:r>
              <a:rPr sz="700" spc="165" dirty="0">
                <a:latin typeface="Montserrat"/>
                <a:cs typeface="Montserrat"/>
              </a:rPr>
              <a:t> </a:t>
            </a:r>
            <a:r>
              <a:rPr sz="700" dirty="0">
                <a:latin typeface="Montserrat"/>
                <a:cs typeface="Montserrat"/>
              </a:rPr>
              <a:t>o</a:t>
            </a:r>
            <a:r>
              <a:rPr sz="700" spc="155"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queda</a:t>
            </a:r>
            <a:r>
              <a:rPr sz="700" spc="370" dirty="0">
                <a:latin typeface="Montserrat"/>
                <a:cs typeface="Montserrat"/>
              </a:rPr>
              <a:t> </a:t>
            </a:r>
            <a:r>
              <a:rPr sz="700" dirty="0">
                <a:latin typeface="Montserrat"/>
                <a:cs typeface="Montserrat"/>
              </a:rPr>
              <a:t>congelada.</a:t>
            </a:r>
            <a:r>
              <a:rPr sz="700" spc="375" dirty="0">
                <a:latin typeface="Montserrat"/>
                <a:cs typeface="Montserrat"/>
              </a:rPr>
              <a:t> </a:t>
            </a:r>
            <a:r>
              <a:rPr sz="700" dirty="0">
                <a:latin typeface="Montserrat"/>
                <a:cs typeface="Montserrat"/>
              </a:rPr>
              <a:t>Cierre</a:t>
            </a:r>
            <a:r>
              <a:rPr sz="700" spc="385" dirty="0">
                <a:latin typeface="Montserrat"/>
                <a:cs typeface="Montserrat"/>
              </a:rPr>
              <a:t> </a:t>
            </a:r>
            <a:r>
              <a:rPr sz="700" dirty="0">
                <a:latin typeface="Montserrat"/>
                <a:cs typeface="Montserrat"/>
              </a:rPr>
              <a:t>y</a:t>
            </a:r>
            <a:r>
              <a:rPr sz="700" spc="385" dirty="0">
                <a:latin typeface="Montserrat"/>
                <a:cs typeface="Montserrat"/>
              </a:rPr>
              <a:t> </a:t>
            </a:r>
            <a:r>
              <a:rPr sz="700" dirty="0">
                <a:latin typeface="Montserrat"/>
                <a:cs typeface="Montserrat"/>
              </a:rPr>
              <a:t>vuelva</a:t>
            </a:r>
            <a:r>
              <a:rPr sz="700" spc="370" dirty="0">
                <a:latin typeface="Montserrat"/>
                <a:cs typeface="Montserrat"/>
              </a:rPr>
              <a:t> </a:t>
            </a:r>
            <a:r>
              <a:rPr sz="700" dirty="0">
                <a:latin typeface="Montserrat"/>
                <a:cs typeface="Montserrat"/>
              </a:rPr>
              <a:t>a</a:t>
            </a:r>
            <a:r>
              <a:rPr sz="700" spc="390" dirty="0">
                <a:latin typeface="Montserrat"/>
                <a:cs typeface="Montserrat"/>
              </a:rPr>
              <a:t> </a:t>
            </a:r>
            <a:r>
              <a:rPr sz="700" dirty="0">
                <a:latin typeface="Montserrat"/>
                <a:cs typeface="Montserrat"/>
              </a:rPr>
              <a:t>abrir</a:t>
            </a:r>
            <a:r>
              <a:rPr sz="700" spc="37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aplicación</a:t>
            </a:r>
            <a:r>
              <a:rPr sz="700" spc="-5" dirty="0">
                <a:latin typeface="Montserrat"/>
                <a:cs typeface="Montserrat"/>
              </a:rPr>
              <a:t> </a:t>
            </a:r>
            <a:r>
              <a:rPr sz="700" dirty="0">
                <a:latin typeface="Montserrat"/>
                <a:cs typeface="Montserrat"/>
              </a:rPr>
              <a:t>y</a:t>
            </a:r>
            <a:r>
              <a:rPr sz="700" spc="-25" dirty="0">
                <a:latin typeface="Montserrat"/>
                <a:cs typeface="Montserrat"/>
              </a:rPr>
              <a:t> </a:t>
            </a:r>
            <a:r>
              <a:rPr sz="700" dirty="0">
                <a:latin typeface="Montserrat"/>
                <a:cs typeface="Montserrat"/>
              </a:rPr>
              <a:t>conecte</a:t>
            </a:r>
            <a:r>
              <a:rPr sz="700" spc="15" dirty="0">
                <a:latin typeface="Montserrat"/>
                <a:cs typeface="Montserrat"/>
              </a:rPr>
              <a:t> </a:t>
            </a:r>
            <a:r>
              <a:rPr sz="700" spc="-10" dirty="0">
                <a:latin typeface="Montserrat"/>
                <a:cs typeface="Montserrat"/>
              </a:rPr>
              <a:t>nuevamente.</a:t>
            </a:r>
            <a:endParaRPr sz="700" dirty="0">
              <a:latin typeface="Montserrat"/>
              <a:cs typeface="Montserrat"/>
            </a:endParaRPr>
          </a:p>
        </p:txBody>
      </p:sp>
      <p:sp>
        <p:nvSpPr>
          <p:cNvPr id="4" name="object 4"/>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grpSp>
        <p:nvGrpSpPr>
          <p:cNvPr id="6" name="object 6"/>
          <p:cNvGrpSpPr/>
          <p:nvPr/>
        </p:nvGrpSpPr>
        <p:grpSpPr>
          <a:xfrm>
            <a:off x="454609" y="513842"/>
            <a:ext cx="831215" cy="1630680"/>
            <a:chOff x="454609" y="513842"/>
            <a:chExt cx="831215" cy="1630680"/>
          </a:xfrm>
        </p:grpSpPr>
        <p:pic>
          <p:nvPicPr>
            <p:cNvPr id="7" name="object 7"/>
            <p:cNvPicPr/>
            <p:nvPr/>
          </p:nvPicPr>
          <p:blipFill>
            <a:blip r:embed="rId2" cstate="print"/>
            <a:stretch>
              <a:fillRect/>
            </a:stretch>
          </p:blipFill>
          <p:spPr>
            <a:xfrm>
              <a:off x="454609" y="513842"/>
              <a:ext cx="830681" cy="1630519"/>
            </a:xfrm>
            <a:prstGeom prst="rect">
              <a:avLst/>
            </a:prstGeom>
          </p:spPr>
        </p:pic>
        <p:sp>
          <p:nvSpPr>
            <p:cNvPr id="8" name="object 8"/>
            <p:cNvSpPr/>
            <p:nvPr/>
          </p:nvSpPr>
          <p:spPr>
            <a:xfrm>
              <a:off x="1198981" y="729996"/>
              <a:ext cx="0" cy="167005"/>
            </a:xfrm>
            <a:custGeom>
              <a:avLst/>
              <a:gdLst/>
              <a:ahLst/>
              <a:cxnLst/>
              <a:rect l="l" t="t" r="r" b="b"/>
              <a:pathLst>
                <a:path h="167005">
                  <a:moveTo>
                    <a:pt x="0" y="0"/>
                  </a:moveTo>
                  <a:lnTo>
                    <a:pt x="0" y="166624"/>
                  </a:lnTo>
                </a:path>
              </a:pathLst>
            </a:custGeom>
            <a:ln w="15237">
              <a:solidFill>
                <a:srgbClr val="FFFFFF"/>
              </a:solidFill>
            </a:ln>
          </p:spPr>
          <p:txBody>
            <a:bodyPr wrap="square" lIns="0" tIns="0" rIns="0" bIns="0" rtlCol="0"/>
            <a:lstStyle/>
            <a:p>
              <a:endParaRPr/>
            </a:p>
          </p:txBody>
        </p:sp>
        <p:sp>
          <p:nvSpPr>
            <p:cNvPr id="9" name="object 9"/>
            <p:cNvSpPr/>
            <p:nvPr/>
          </p:nvSpPr>
          <p:spPr>
            <a:xfrm>
              <a:off x="1198981" y="729996"/>
              <a:ext cx="0" cy="167005"/>
            </a:xfrm>
            <a:custGeom>
              <a:avLst/>
              <a:gdLst/>
              <a:ahLst/>
              <a:cxnLst/>
              <a:rect l="l" t="t" r="r" b="b"/>
              <a:pathLst>
                <a:path h="167005">
                  <a:moveTo>
                    <a:pt x="0" y="0"/>
                  </a:moveTo>
                  <a:lnTo>
                    <a:pt x="0" y="166624"/>
                  </a:lnTo>
                </a:path>
              </a:pathLst>
            </a:custGeom>
            <a:ln w="7621">
              <a:solidFill>
                <a:srgbClr val="221F1F"/>
              </a:solidFill>
            </a:ln>
          </p:spPr>
          <p:txBody>
            <a:bodyPr wrap="square" lIns="0" tIns="0" rIns="0" bIns="0" rtlCol="0"/>
            <a:lstStyle/>
            <a:p>
              <a:endParaRPr/>
            </a:p>
          </p:txBody>
        </p:sp>
        <p:sp>
          <p:nvSpPr>
            <p:cNvPr id="10" name="object 10"/>
            <p:cNvSpPr/>
            <p:nvPr/>
          </p:nvSpPr>
          <p:spPr>
            <a:xfrm>
              <a:off x="1124585" y="876808"/>
              <a:ext cx="149225" cy="149225"/>
            </a:xfrm>
            <a:custGeom>
              <a:avLst/>
              <a:gdLst/>
              <a:ahLst/>
              <a:cxnLst/>
              <a:rect l="l" t="t" r="r" b="b"/>
              <a:pathLst>
                <a:path w="149225" h="149225">
                  <a:moveTo>
                    <a:pt x="74383" y="0"/>
                  </a:moveTo>
                  <a:lnTo>
                    <a:pt x="45427" y="5842"/>
                  </a:lnTo>
                  <a:lnTo>
                    <a:pt x="21780" y="21717"/>
                  </a:lnTo>
                  <a:lnTo>
                    <a:pt x="5842" y="45338"/>
                  </a:lnTo>
                  <a:lnTo>
                    <a:pt x="0" y="74294"/>
                  </a:lnTo>
                  <a:lnTo>
                    <a:pt x="5842" y="103250"/>
                  </a:lnTo>
                  <a:lnTo>
                    <a:pt x="21780" y="126873"/>
                  </a:lnTo>
                  <a:lnTo>
                    <a:pt x="45427" y="142875"/>
                  </a:lnTo>
                  <a:lnTo>
                    <a:pt x="74383" y="148717"/>
                  </a:lnTo>
                  <a:lnTo>
                    <a:pt x="103352" y="142875"/>
                  </a:lnTo>
                  <a:lnTo>
                    <a:pt x="127000" y="126873"/>
                  </a:lnTo>
                  <a:lnTo>
                    <a:pt x="142938" y="103250"/>
                  </a:lnTo>
                  <a:lnTo>
                    <a:pt x="148844" y="74294"/>
                  </a:lnTo>
                  <a:lnTo>
                    <a:pt x="142938" y="45338"/>
                  </a:lnTo>
                  <a:lnTo>
                    <a:pt x="127000" y="21717"/>
                  </a:lnTo>
                  <a:lnTo>
                    <a:pt x="103352" y="5842"/>
                  </a:lnTo>
                  <a:lnTo>
                    <a:pt x="74383" y="0"/>
                  </a:lnTo>
                  <a:close/>
                </a:path>
              </a:pathLst>
            </a:custGeom>
            <a:solidFill>
              <a:srgbClr val="221F1F"/>
            </a:solidFill>
          </p:spPr>
          <p:txBody>
            <a:bodyPr wrap="square" lIns="0" tIns="0" rIns="0" bIns="0" rtlCol="0"/>
            <a:lstStyle/>
            <a:p>
              <a:endParaRPr/>
            </a:p>
          </p:txBody>
        </p:sp>
      </p:grpSp>
      <p:sp>
        <p:nvSpPr>
          <p:cNvPr id="11" name="object 11"/>
          <p:cNvSpPr txBox="1"/>
          <p:nvPr/>
        </p:nvSpPr>
        <p:spPr>
          <a:xfrm>
            <a:off x="453021" y="512318"/>
            <a:ext cx="834390" cy="1663064"/>
          </a:xfrm>
          <a:prstGeom prst="rect">
            <a:avLst/>
          </a:prstGeom>
          <a:ln w="3175">
            <a:solidFill>
              <a:srgbClr val="BEBEBE"/>
            </a:solidFill>
          </a:ln>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spcBef>
                <a:spcPts val="45"/>
              </a:spcBef>
            </a:pPr>
            <a:endParaRPr sz="1200">
              <a:latin typeface="Times New Roman"/>
              <a:cs typeface="Times New Roman"/>
            </a:endParaRPr>
          </a:p>
          <a:p>
            <a:pPr marR="34925" algn="r">
              <a:lnSpc>
                <a:spcPct val="100000"/>
              </a:lnSpc>
              <a:spcBef>
                <a:spcPts val="5"/>
              </a:spcBef>
            </a:pPr>
            <a:r>
              <a:rPr sz="1000" spc="-5" dirty="0">
                <a:solidFill>
                  <a:srgbClr val="FFFFFF"/>
                </a:solidFill>
                <a:latin typeface="Montserrat"/>
                <a:cs typeface="Montserrat"/>
              </a:rPr>
              <a:t>A</a:t>
            </a:r>
            <a:endParaRPr sz="1000">
              <a:latin typeface="Montserrat"/>
              <a:cs typeface="Montserrat"/>
            </a:endParaRPr>
          </a:p>
        </p:txBody>
      </p:sp>
      <p:grpSp>
        <p:nvGrpSpPr>
          <p:cNvPr id="12" name="object 12"/>
          <p:cNvGrpSpPr/>
          <p:nvPr/>
        </p:nvGrpSpPr>
        <p:grpSpPr>
          <a:xfrm>
            <a:off x="1122997" y="714057"/>
            <a:ext cx="152400" cy="313055"/>
            <a:chOff x="1122997" y="714057"/>
            <a:chExt cx="152400" cy="313055"/>
          </a:xfrm>
        </p:grpSpPr>
        <p:sp>
          <p:nvSpPr>
            <p:cNvPr id="13" name="object 13"/>
            <p:cNvSpPr/>
            <p:nvPr/>
          </p:nvSpPr>
          <p:spPr>
            <a:xfrm>
              <a:off x="1124585" y="876808"/>
              <a:ext cx="149225" cy="149225"/>
            </a:xfrm>
            <a:custGeom>
              <a:avLst/>
              <a:gdLst/>
              <a:ahLst/>
              <a:cxnLst/>
              <a:rect l="l" t="t" r="r" b="b"/>
              <a:pathLst>
                <a:path w="149225" h="149225">
                  <a:moveTo>
                    <a:pt x="74383" y="148717"/>
                  </a:moveTo>
                  <a:lnTo>
                    <a:pt x="103352" y="142875"/>
                  </a:lnTo>
                  <a:lnTo>
                    <a:pt x="127000" y="126873"/>
                  </a:lnTo>
                  <a:lnTo>
                    <a:pt x="142938" y="103250"/>
                  </a:lnTo>
                  <a:lnTo>
                    <a:pt x="148844" y="74294"/>
                  </a:lnTo>
                  <a:lnTo>
                    <a:pt x="142938" y="45338"/>
                  </a:lnTo>
                  <a:lnTo>
                    <a:pt x="127000" y="21717"/>
                  </a:lnTo>
                  <a:lnTo>
                    <a:pt x="103352" y="5842"/>
                  </a:lnTo>
                  <a:lnTo>
                    <a:pt x="74383" y="0"/>
                  </a:lnTo>
                  <a:lnTo>
                    <a:pt x="45427" y="5842"/>
                  </a:lnTo>
                  <a:lnTo>
                    <a:pt x="21780" y="21717"/>
                  </a:lnTo>
                  <a:lnTo>
                    <a:pt x="5842" y="45338"/>
                  </a:lnTo>
                  <a:lnTo>
                    <a:pt x="0" y="74294"/>
                  </a:lnTo>
                  <a:lnTo>
                    <a:pt x="5842" y="103250"/>
                  </a:lnTo>
                  <a:lnTo>
                    <a:pt x="21780" y="126873"/>
                  </a:lnTo>
                  <a:lnTo>
                    <a:pt x="45427" y="142875"/>
                  </a:lnTo>
                  <a:lnTo>
                    <a:pt x="74383" y="148717"/>
                  </a:lnTo>
                  <a:close/>
                </a:path>
              </a:pathLst>
            </a:custGeom>
            <a:ln w="3175">
              <a:solidFill>
                <a:srgbClr val="221F1F"/>
              </a:solidFill>
            </a:ln>
          </p:spPr>
          <p:txBody>
            <a:bodyPr wrap="square" lIns="0" tIns="0" rIns="0" bIns="0" rtlCol="0"/>
            <a:lstStyle/>
            <a:p>
              <a:endParaRPr/>
            </a:p>
          </p:txBody>
        </p:sp>
        <p:sp>
          <p:nvSpPr>
            <p:cNvPr id="14" name="object 14"/>
            <p:cNvSpPr/>
            <p:nvPr/>
          </p:nvSpPr>
          <p:spPr>
            <a:xfrm>
              <a:off x="1186141" y="718820"/>
              <a:ext cx="26034" cy="26034"/>
            </a:xfrm>
            <a:custGeom>
              <a:avLst/>
              <a:gdLst/>
              <a:ahLst/>
              <a:cxnLst/>
              <a:rect l="l" t="t" r="r" b="b"/>
              <a:pathLst>
                <a:path w="26034" h="26034">
                  <a:moveTo>
                    <a:pt x="19913" y="0"/>
                  </a:moveTo>
                  <a:lnTo>
                    <a:pt x="5753" y="0"/>
                  </a:lnTo>
                  <a:lnTo>
                    <a:pt x="0" y="5842"/>
                  </a:lnTo>
                  <a:lnTo>
                    <a:pt x="0" y="19938"/>
                  </a:lnTo>
                  <a:lnTo>
                    <a:pt x="5753" y="25781"/>
                  </a:lnTo>
                  <a:lnTo>
                    <a:pt x="19913" y="25781"/>
                  </a:lnTo>
                  <a:lnTo>
                    <a:pt x="25666" y="19938"/>
                  </a:lnTo>
                  <a:lnTo>
                    <a:pt x="25666" y="5842"/>
                  </a:lnTo>
                  <a:lnTo>
                    <a:pt x="19913" y="0"/>
                  </a:lnTo>
                  <a:close/>
                </a:path>
              </a:pathLst>
            </a:custGeom>
            <a:solidFill>
              <a:srgbClr val="FFFFFF"/>
            </a:solidFill>
          </p:spPr>
          <p:txBody>
            <a:bodyPr wrap="square" lIns="0" tIns="0" rIns="0" bIns="0" rtlCol="0"/>
            <a:lstStyle/>
            <a:p>
              <a:endParaRPr/>
            </a:p>
          </p:txBody>
        </p:sp>
        <p:sp>
          <p:nvSpPr>
            <p:cNvPr id="15" name="object 15"/>
            <p:cNvSpPr/>
            <p:nvPr/>
          </p:nvSpPr>
          <p:spPr>
            <a:xfrm>
              <a:off x="1186141" y="718820"/>
              <a:ext cx="26034" cy="26034"/>
            </a:xfrm>
            <a:custGeom>
              <a:avLst/>
              <a:gdLst/>
              <a:ahLst/>
              <a:cxnLst/>
              <a:rect l="l" t="t" r="r" b="b"/>
              <a:pathLst>
                <a:path w="26034" h="26034">
                  <a:moveTo>
                    <a:pt x="12826" y="25781"/>
                  </a:moveTo>
                  <a:lnTo>
                    <a:pt x="19913" y="25781"/>
                  </a:lnTo>
                  <a:lnTo>
                    <a:pt x="25666" y="19938"/>
                  </a:lnTo>
                  <a:lnTo>
                    <a:pt x="25666" y="12954"/>
                  </a:lnTo>
                  <a:lnTo>
                    <a:pt x="25666" y="5842"/>
                  </a:lnTo>
                  <a:lnTo>
                    <a:pt x="19913" y="0"/>
                  </a:lnTo>
                  <a:lnTo>
                    <a:pt x="12826" y="0"/>
                  </a:lnTo>
                  <a:lnTo>
                    <a:pt x="5753" y="0"/>
                  </a:lnTo>
                  <a:lnTo>
                    <a:pt x="0" y="5842"/>
                  </a:lnTo>
                  <a:lnTo>
                    <a:pt x="0" y="12954"/>
                  </a:lnTo>
                  <a:lnTo>
                    <a:pt x="0" y="19938"/>
                  </a:lnTo>
                  <a:lnTo>
                    <a:pt x="5753" y="25781"/>
                  </a:lnTo>
                  <a:lnTo>
                    <a:pt x="12826" y="25781"/>
                  </a:lnTo>
                  <a:close/>
                </a:path>
              </a:pathLst>
            </a:custGeom>
            <a:ln w="9525">
              <a:solidFill>
                <a:srgbClr val="221F1F"/>
              </a:solidFill>
            </a:ln>
          </p:spPr>
          <p:txBody>
            <a:bodyPr wrap="square" lIns="0" tIns="0" rIns="0" bIns="0" rtlCol="0"/>
            <a:lstStyle/>
            <a:p>
              <a:endParaRPr/>
            </a:p>
          </p:txBody>
        </p:sp>
      </p:grpSp>
      <p:pic>
        <p:nvPicPr>
          <p:cNvPr id="16" name="object 16"/>
          <p:cNvPicPr/>
          <p:nvPr/>
        </p:nvPicPr>
        <p:blipFill>
          <a:blip r:embed="rId3" cstate="print"/>
          <a:stretch>
            <a:fillRect/>
          </a:stretch>
        </p:blipFill>
        <p:spPr>
          <a:xfrm>
            <a:off x="1386458" y="513842"/>
            <a:ext cx="829856" cy="1597243"/>
          </a:xfrm>
          <a:prstGeom prst="rect">
            <a:avLst/>
          </a:prstGeom>
        </p:spPr>
      </p:pic>
      <p:sp>
        <p:nvSpPr>
          <p:cNvPr id="17" name="object 17"/>
          <p:cNvSpPr txBox="1"/>
          <p:nvPr/>
        </p:nvSpPr>
        <p:spPr>
          <a:xfrm>
            <a:off x="1384935" y="512318"/>
            <a:ext cx="833119" cy="1663064"/>
          </a:xfrm>
          <a:prstGeom prst="rect">
            <a:avLst/>
          </a:prstGeom>
          <a:ln w="3175">
            <a:solidFill>
              <a:srgbClr val="D9D9D9"/>
            </a:solidFill>
          </a:ln>
        </p:spPr>
        <p:txBody>
          <a:bodyPr vert="horz" wrap="square" lIns="0" tIns="0" rIns="0" bIns="0" rtlCol="0">
            <a:spAutoFit/>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spcBef>
                <a:spcPts val="15"/>
              </a:spcBef>
            </a:pPr>
            <a:endParaRPr sz="250">
              <a:latin typeface="Times New Roman"/>
              <a:cs typeface="Times New Roman"/>
            </a:endParaRPr>
          </a:p>
          <a:p>
            <a:pPr marL="26034">
              <a:lnSpc>
                <a:spcPct val="100000"/>
              </a:lnSpc>
              <a:tabLst>
                <a:tab pos="511809" algn="l"/>
              </a:tabLst>
            </a:pPr>
            <a:r>
              <a:rPr sz="300" spc="-20" dirty="0">
                <a:solidFill>
                  <a:srgbClr val="7E7E7E"/>
                </a:solidFill>
                <a:latin typeface="Montserrat"/>
                <a:cs typeface="Montserrat"/>
              </a:rPr>
              <a:t>LGIT</a:t>
            </a:r>
            <a:r>
              <a:rPr sz="300" dirty="0">
                <a:solidFill>
                  <a:srgbClr val="7E7E7E"/>
                </a:solidFill>
                <a:latin typeface="Montserrat"/>
                <a:cs typeface="Montserrat"/>
              </a:rPr>
              <a:t>	No</a:t>
            </a:r>
            <a:r>
              <a:rPr sz="300" spc="-25" dirty="0">
                <a:solidFill>
                  <a:srgbClr val="7E7E7E"/>
                </a:solidFill>
                <a:latin typeface="Montserrat"/>
                <a:cs typeface="Montserrat"/>
              </a:rPr>
              <a:t> </a:t>
            </a:r>
            <a:r>
              <a:rPr sz="300" spc="-10" dirty="0">
                <a:solidFill>
                  <a:srgbClr val="7E7E7E"/>
                </a:solidFill>
                <a:latin typeface="Montserrat"/>
                <a:cs typeface="Montserrat"/>
              </a:rPr>
              <a:t>conectado</a:t>
            </a:r>
            <a:endParaRPr sz="300">
              <a:latin typeface="Montserrat"/>
              <a:cs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70510">
              <a:lnSpc>
                <a:spcPct val="100000"/>
              </a:lnSpc>
              <a:spcBef>
                <a:spcPts val="95"/>
              </a:spcBef>
            </a:pPr>
            <a:r>
              <a:rPr dirty="0"/>
              <a:t>TABLA</a:t>
            </a:r>
            <a:r>
              <a:rPr spc="-25" dirty="0"/>
              <a:t> </a:t>
            </a:r>
            <a:r>
              <a:rPr dirty="0"/>
              <a:t>DE</a:t>
            </a:r>
            <a:r>
              <a:rPr spc="-25" dirty="0"/>
              <a:t> </a:t>
            </a:r>
            <a:r>
              <a:rPr spc="-10" dirty="0"/>
              <a:t>CONTENIDO</a:t>
            </a:r>
          </a:p>
        </p:txBody>
      </p:sp>
      <p:sp>
        <p:nvSpPr>
          <p:cNvPr id="3" name="object 3"/>
          <p:cNvSpPr txBox="1"/>
          <p:nvPr/>
        </p:nvSpPr>
        <p:spPr>
          <a:xfrm>
            <a:off x="400050" y="846821"/>
            <a:ext cx="4419600" cy="2090957"/>
          </a:xfrm>
          <a:prstGeom prst="rect">
            <a:avLst/>
          </a:prstGeom>
        </p:spPr>
        <p:txBody>
          <a:bodyPr vert="horz" wrap="square" lIns="0" tIns="13335" rIns="0" bIns="0" rtlCol="0">
            <a:spAutoFit/>
          </a:bodyPr>
          <a:lstStyle/>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Muy importante tener en cuenta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Sugerencias para conducir con seguridad</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Despegue y consejos para el ahorro de combustible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Especificaciones del Vehículo</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Información general</a:t>
            </a:r>
            <a:br>
              <a:rPr lang="es-ES" sz="900" dirty="0">
                <a:solidFill>
                  <a:schemeClr val="tx1"/>
                </a:solidFill>
                <a:uFill>
                  <a:solidFill>
                    <a:srgbClr val="0000FF"/>
                  </a:solidFill>
                </a:uFill>
                <a:latin typeface="Montserrat"/>
                <a:cs typeface="Montserrat"/>
              </a:rPr>
            </a:br>
            <a:r>
              <a:rPr lang="es-ES" sz="900" dirty="0">
                <a:solidFill>
                  <a:schemeClr val="tx1"/>
                </a:solidFill>
                <a:uFill>
                  <a:solidFill>
                    <a:srgbClr val="0000FF"/>
                  </a:solidFill>
                </a:uFill>
                <a:latin typeface="Montserrat"/>
                <a:cs typeface="Montserrat"/>
              </a:rPr>
              <a:t>-Conectividad Bluetooth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Tabla de mantenimiento periódico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Recomendación de lubricación</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Procedimientos sugeridos de mantenimiento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Recomendaciones y datos importantes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Almacenamiento del Vehículo</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Garantía</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Lista de chequeo de alistamiento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Historial de mantenimiento</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Cupones de revisiones obligatorias (5 revisiones)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4959" y="475234"/>
            <a:ext cx="2252345" cy="531495"/>
          </a:xfrm>
          <a:prstGeom prst="rect">
            <a:avLst/>
          </a:prstGeom>
        </p:spPr>
        <p:txBody>
          <a:bodyPr vert="horz" wrap="square" lIns="0" tIns="13335" rIns="0" bIns="0" rtlCol="0">
            <a:spAutoFit/>
          </a:bodyPr>
          <a:lstStyle/>
          <a:p>
            <a:pPr marL="12700" algn="just">
              <a:lnSpc>
                <a:spcPct val="100000"/>
              </a:lnSpc>
              <a:spcBef>
                <a:spcPts val="105"/>
              </a:spcBef>
            </a:pPr>
            <a:r>
              <a:rPr sz="800" b="1" dirty="0">
                <a:latin typeface="Montserrat"/>
                <a:cs typeface="Montserrat"/>
              </a:rPr>
              <a:t>INFORMACIÓN</a:t>
            </a:r>
            <a:r>
              <a:rPr sz="800" b="1" spc="-25" dirty="0">
                <a:latin typeface="Montserrat"/>
                <a:cs typeface="Montserrat"/>
              </a:rPr>
              <a:t> </a:t>
            </a:r>
            <a:r>
              <a:rPr sz="800" b="1" dirty="0">
                <a:latin typeface="Montserrat"/>
                <a:cs typeface="Montserrat"/>
              </a:rPr>
              <a:t>DE</a:t>
            </a:r>
            <a:r>
              <a:rPr sz="800" b="1" spc="-15" dirty="0">
                <a:latin typeface="Montserrat"/>
                <a:cs typeface="Montserrat"/>
              </a:rPr>
              <a:t> </a:t>
            </a:r>
            <a:r>
              <a:rPr sz="800" b="1" dirty="0">
                <a:latin typeface="Montserrat"/>
                <a:cs typeface="Montserrat"/>
              </a:rPr>
              <a:t>CONEXIÓN</a:t>
            </a:r>
            <a:r>
              <a:rPr sz="800" b="1" spc="-20" dirty="0">
                <a:latin typeface="Montserrat"/>
                <a:cs typeface="Montserrat"/>
              </a:rPr>
              <a:t> </a:t>
            </a:r>
            <a:r>
              <a:rPr sz="800" b="1" spc="-10" dirty="0">
                <a:latin typeface="Montserrat"/>
                <a:cs typeface="Montserrat"/>
              </a:rPr>
              <a:t>BLUETOOH</a:t>
            </a:r>
            <a:endParaRPr sz="800">
              <a:latin typeface="Montserrat"/>
              <a:cs typeface="Montserrat"/>
            </a:endParaRPr>
          </a:p>
          <a:p>
            <a:pPr marL="12700" marR="5080" algn="just">
              <a:lnSpc>
                <a:spcPct val="100000"/>
              </a:lnSpc>
              <a:spcBef>
                <a:spcPts val="495"/>
              </a:spcBef>
            </a:pPr>
            <a:r>
              <a:rPr sz="700" dirty="0">
                <a:latin typeface="Montserrat"/>
                <a:cs typeface="Montserrat"/>
              </a:rPr>
              <a:t>Esta</a:t>
            </a:r>
            <a:r>
              <a:rPr sz="700" spc="245" dirty="0">
                <a:latin typeface="Montserrat"/>
                <a:cs typeface="Montserrat"/>
              </a:rPr>
              <a:t> </a:t>
            </a:r>
            <a:r>
              <a:rPr sz="700" dirty="0">
                <a:latin typeface="Montserrat"/>
                <a:cs typeface="Montserrat"/>
              </a:rPr>
              <a:t>es</a:t>
            </a:r>
            <a:r>
              <a:rPr sz="700" spc="254" dirty="0">
                <a:latin typeface="Montserrat"/>
                <a:cs typeface="Montserrat"/>
              </a:rPr>
              <a:t> </a:t>
            </a:r>
            <a:r>
              <a:rPr sz="700" dirty="0">
                <a:latin typeface="Montserrat"/>
                <a:cs typeface="Montserrat"/>
              </a:rPr>
              <a:t>la</a:t>
            </a:r>
            <a:r>
              <a:rPr sz="700" spc="260" dirty="0">
                <a:latin typeface="Montserrat"/>
                <a:cs typeface="Montserrat"/>
              </a:rPr>
              <a:t> </a:t>
            </a:r>
            <a:r>
              <a:rPr sz="700" dirty="0">
                <a:latin typeface="Montserrat"/>
                <a:cs typeface="Montserrat"/>
              </a:rPr>
              <a:t>información</a:t>
            </a:r>
            <a:r>
              <a:rPr sz="700" spc="260" dirty="0">
                <a:latin typeface="Montserrat"/>
                <a:cs typeface="Montserrat"/>
              </a:rPr>
              <a:t> </a:t>
            </a:r>
            <a:r>
              <a:rPr sz="700" dirty="0">
                <a:latin typeface="Montserrat"/>
                <a:cs typeface="Montserrat"/>
              </a:rPr>
              <a:t>por</a:t>
            </a:r>
            <a:r>
              <a:rPr sz="700" spc="254" dirty="0">
                <a:latin typeface="Montserrat"/>
                <a:cs typeface="Montserrat"/>
              </a:rPr>
              <a:t> </a:t>
            </a:r>
            <a:r>
              <a:rPr sz="700" dirty="0">
                <a:latin typeface="Montserrat"/>
                <a:cs typeface="Montserrat"/>
              </a:rPr>
              <a:t>defecto</a:t>
            </a:r>
            <a:r>
              <a:rPr sz="700" spc="260" dirty="0">
                <a:latin typeface="Montserrat"/>
                <a:cs typeface="Montserrat"/>
              </a:rPr>
              <a:t> </a:t>
            </a:r>
            <a:r>
              <a:rPr sz="700" dirty="0">
                <a:latin typeface="Montserrat"/>
                <a:cs typeface="Montserrat"/>
              </a:rPr>
              <a:t>cuando</a:t>
            </a:r>
            <a:r>
              <a:rPr sz="700" spc="260" dirty="0">
                <a:latin typeface="Montserrat"/>
                <a:cs typeface="Montserrat"/>
              </a:rPr>
              <a:t> </a:t>
            </a:r>
            <a:r>
              <a:rPr sz="700" spc="-25" dirty="0">
                <a:latin typeface="Montserrat"/>
                <a:cs typeface="Montserrat"/>
              </a:rPr>
              <a:t>el</a:t>
            </a:r>
            <a:r>
              <a:rPr sz="700" spc="500" dirty="0">
                <a:latin typeface="Montserrat"/>
                <a:cs typeface="Montserrat"/>
              </a:rPr>
              <a:t> </a:t>
            </a:r>
            <a:r>
              <a:rPr sz="700" i="1" dirty="0">
                <a:solidFill>
                  <a:srgbClr val="221F1F"/>
                </a:solidFill>
                <a:latin typeface="Montserrat"/>
                <a:cs typeface="Montserrat"/>
              </a:rPr>
              <a:t>Smartphone</a:t>
            </a:r>
            <a:r>
              <a:rPr sz="700" i="1" spc="310" dirty="0">
                <a:solidFill>
                  <a:srgbClr val="221F1F"/>
                </a:solidFill>
                <a:latin typeface="Montserrat"/>
                <a:cs typeface="Montserrat"/>
              </a:rPr>
              <a:t> </a:t>
            </a:r>
            <a:r>
              <a:rPr sz="700" dirty="0">
                <a:latin typeface="Montserrat"/>
                <a:cs typeface="Montserrat"/>
              </a:rPr>
              <a:t>y</a:t>
            </a:r>
            <a:r>
              <a:rPr sz="700" spc="310" dirty="0">
                <a:latin typeface="Montserrat"/>
                <a:cs typeface="Montserrat"/>
              </a:rPr>
              <a:t> </a:t>
            </a:r>
            <a:r>
              <a:rPr sz="700" dirty="0">
                <a:latin typeface="Montserrat"/>
                <a:cs typeface="Montserrat"/>
              </a:rPr>
              <a:t>el</a:t>
            </a:r>
            <a:r>
              <a:rPr sz="700" spc="300" dirty="0">
                <a:latin typeface="Montserrat"/>
                <a:cs typeface="Montserrat"/>
              </a:rPr>
              <a:t> </a:t>
            </a:r>
            <a:r>
              <a:rPr sz="700" dirty="0">
                <a:latin typeface="Montserrat"/>
                <a:cs typeface="Montserrat"/>
              </a:rPr>
              <a:t>tablero</a:t>
            </a:r>
            <a:r>
              <a:rPr sz="700" spc="315" dirty="0">
                <a:latin typeface="Montserrat"/>
                <a:cs typeface="Montserrat"/>
              </a:rPr>
              <a:t> </a:t>
            </a:r>
            <a:r>
              <a:rPr sz="700" dirty="0">
                <a:latin typeface="Montserrat"/>
                <a:cs typeface="Montserrat"/>
              </a:rPr>
              <a:t>de</a:t>
            </a:r>
            <a:r>
              <a:rPr sz="700" spc="310" dirty="0">
                <a:latin typeface="Montserrat"/>
                <a:cs typeface="Montserrat"/>
              </a:rPr>
              <a:t> </a:t>
            </a:r>
            <a:r>
              <a:rPr sz="700" dirty="0">
                <a:latin typeface="Montserrat"/>
                <a:cs typeface="Montserrat"/>
              </a:rPr>
              <a:t>instrumentos</a:t>
            </a:r>
            <a:r>
              <a:rPr sz="700" spc="305"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encuentran</a:t>
            </a:r>
            <a:r>
              <a:rPr sz="700" spc="-20" dirty="0">
                <a:latin typeface="Montserrat"/>
                <a:cs typeface="Montserrat"/>
              </a:rPr>
              <a:t> </a:t>
            </a:r>
            <a:r>
              <a:rPr sz="700" spc="-10" dirty="0">
                <a:latin typeface="Montserrat"/>
                <a:cs typeface="Montserrat"/>
              </a:rPr>
              <a:t>conectados.</a:t>
            </a:r>
            <a:endParaRPr sz="700">
              <a:latin typeface="Montserrat"/>
              <a:cs typeface="Montserrat"/>
            </a:endParaRPr>
          </a:p>
        </p:txBody>
      </p:sp>
      <p:sp>
        <p:nvSpPr>
          <p:cNvPr id="3" name="object 3"/>
          <p:cNvSpPr txBox="1"/>
          <p:nvPr/>
        </p:nvSpPr>
        <p:spPr>
          <a:xfrm>
            <a:off x="828852" y="2407158"/>
            <a:ext cx="1520190" cy="642620"/>
          </a:xfrm>
          <a:prstGeom prst="rect">
            <a:avLst/>
          </a:prstGeom>
        </p:spPr>
        <p:txBody>
          <a:bodyPr vert="horz" wrap="square" lIns="0" tIns="12065" rIns="0" bIns="0" rtlCol="0">
            <a:spAutoFit/>
          </a:bodyPr>
          <a:lstStyle/>
          <a:p>
            <a:pPr marL="12700">
              <a:lnSpc>
                <a:spcPct val="100000"/>
              </a:lnSpc>
              <a:spcBef>
                <a:spcPts val="95"/>
              </a:spcBef>
            </a:pPr>
            <a:r>
              <a:rPr sz="700" dirty="0">
                <a:latin typeface="Montserrat"/>
                <a:cs typeface="Montserrat"/>
              </a:rPr>
              <a:t>Nivel</a:t>
            </a:r>
            <a:r>
              <a:rPr sz="700" spc="-1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señal</a:t>
            </a:r>
            <a:r>
              <a:rPr sz="700" spc="-5" dirty="0">
                <a:latin typeface="Montserrat"/>
                <a:cs typeface="Montserrat"/>
              </a:rPr>
              <a:t> </a:t>
            </a:r>
            <a:r>
              <a:rPr sz="700" spc="-10" dirty="0">
                <a:latin typeface="Montserrat"/>
                <a:cs typeface="Montserrat"/>
              </a:rPr>
              <a:t>telefónica.</a:t>
            </a:r>
            <a:endParaRPr sz="700">
              <a:latin typeface="Montserrat"/>
              <a:cs typeface="Montserrat"/>
            </a:endParaRPr>
          </a:p>
          <a:p>
            <a:pPr marL="12700" marR="5080">
              <a:lnSpc>
                <a:spcPct val="160000"/>
              </a:lnSpc>
            </a:pPr>
            <a:r>
              <a:rPr sz="700" dirty="0">
                <a:latin typeface="Montserrat"/>
                <a:cs typeface="Montserrat"/>
              </a:rPr>
              <a:t>Nivel</a:t>
            </a:r>
            <a:r>
              <a:rPr sz="700" spc="-15" dirty="0">
                <a:latin typeface="Montserrat"/>
                <a:cs typeface="Montserrat"/>
              </a:rPr>
              <a:t> </a:t>
            </a:r>
            <a:r>
              <a:rPr sz="700" dirty="0">
                <a:latin typeface="Montserrat"/>
                <a:cs typeface="Montserrat"/>
              </a:rPr>
              <a:t>del</a:t>
            </a:r>
            <a:r>
              <a:rPr sz="700" spc="-5" dirty="0">
                <a:latin typeface="Montserrat"/>
                <a:cs typeface="Montserrat"/>
              </a:rPr>
              <a:t> </a:t>
            </a:r>
            <a:r>
              <a:rPr sz="700" dirty="0">
                <a:latin typeface="Montserrat"/>
                <a:cs typeface="Montserrat"/>
              </a:rPr>
              <a:t>batería</a:t>
            </a:r>
            <a:r>
              <a:rPr sz="700" spc="-5" dirty="0">
                <a:latin typeface="Montserrat"/>
                <a:cs typeface="Montserrat"/>
              </a:rPr>
              <a:t> </a:t>
            </a:r>
            <a:r>
              <a:rPr sz="700" dirty="0">
                <a:latin typeface="Montserrat"/>
                <a:cs typeface="Montserrat"/>
              </a:rPr>
              <a:t>del</a:t>
            </a:r>
            <a:r>
              <a:rPr sz="700" spc="-15" dirty="0">
                <a:latin typeface="Montserrat"/>
                <a:cs typeface="Montserrat"/>
              </a:rPr>
              <a:t> </a:t>
            </a:r>
            <a:r>
              <a:rPr sz="700" i="1" spc="-10" dirty="0">
                <a:solidFill>
                  <a:srgbClr val="221F1F"/>
                </a:solidFill>
                <a:latin typeface="Montserrat"/>
                <a:cs typeface="Montserrat"/>
              </a:rPr>
              <a:t>Smartphone</a:t>
            </a:r>
            <a:r>
              <a:rPr sz="700" spc="-10" dirty="0">
                <a:latin typeface="Montserrat"/>
                <a:cs typeface="Montserrat"/>
              </a:rPr>
              <a:t>.</a:t>
            </a:r>
            <a:r>
              <a:rPr sz="700" spc="500" dirty="0">
                <a:latin typeface="Montserrat"/>
                <a:cs typeface="Montserrat"/>
              </a:rPr>
              <a:t> </a:t>
            </a:r>
            <a:r>
              <a:rPr sz="700" dirty="0">
                <a:latin typeface="Montserrat"/>
                <a:cs typeface="Montserrat"/>
              </a:rPr>
              <a:t>Número</a:t>
            </a:r>
            <a:r>
              <a:rPr sz="700" spc="-15"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mensajes</a:t>
            </a:r>
            <a:r>
              <a:rPr sz="700" spc="-10" dirty="0">
                <a:latin typeface="Montserrat"/>
                <a:cs typeface="Montserrat"/>
              </a:rPr>
              <a:t> </a:t>
            </a:r>
            <a:r>
              <a:rPr sz="700" dirty="0">
                <a:latin typeface="Montserrat"/>
                <a:cs typeface="Montserrat"/>
              </a:rPr>
              <a:t>sin</a:t>
            </a:r>
            <a:r>
              <a:rPr sz="700" spc="-25" dirty="0">
                <a:latin typeface="Montserrat"/>
                <a:cs typeface="Montserrat"/>
              </a:rPr>
              <a:t> </a:t>
            </a:r>
            <a:r>
              <a:rPr sz="700" spc="-10" dirty="0">
                <a:latin typeface="Montserrat"/>
                <a:cs typeface="Montserrat"/>
              </a:rPr>
              <a:t>leer.</a:t>
            </a:r>
            <a:endParaRPr sz="700">
              <a:latin typeface="Montserrat"/>
              <a:cs typeface="Montserrat"/>
            </a:endParaRPr>
          </a:p>
          <a:p>
            <a:pPr marL="12700">
              <a:lnSpc>
                <a:spcPct val="100000"/>
              </a:lnSpc>
              <a:spcBef>
                <a:spcPts val="495"/>
              </a:spcBef>
            </a:pPr>
            <a:r>
              <a:rPr sz="700" dirty="0">
                <a:latin typeface="Montserrat"/>
                <a:cs typeface="Montserrat"/>
              </a:rPr>
              <a:t>Número</a:t>
            </a:r>
            <a:r>
              <a:rPr sz="700" spc="5"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llamadas</a:t>
            </a:r>
            <a:r>
              <a:rPr sz="700" dirty="0">
                <a:latin typeface="Montserrat"/>
                <a:cs typeface="Montserrat"/>
              </a:rPr>
              <a:t> </a:t>
            </a:r>
            <a:r>
              <a:rPr sz="700" spc="-10" dirty="0">
                <a:latin typeface="Montserrat"/>
                <a:cs typeface="Montserrat"/>
              </a:rPr>
              <a:t>perdidas.</a:t>
            </a:r>
            <a:endParaRPr sz="700">
              <a:latin typeface="Montserrat"/>
              <a:cs typeface="Montserrat"/>
            </a:endParaRPr>
          </a:p>
        </p:txBody>
      </p:sp>
      <p:sp>
        <p:nvSpPr>
          <p:cNvPr id="4" name="object 4"/>
          <p:cNvSpPr txBox="1"/>
          <p:nvPr/>
        </p:nvSpPr>
        <p:spPr>
          <a:xfrm>
            <a:off x="2743326" y="475234"/>
            <a:ext cx="2253615" cy="2374265"/>
          </a:xfrm>
          <a:prstGeom prst="rect">
            <a:avLst/>
          </a:prstGeom>
        </p:spPr>
        <p:txBody>
          <a:bodyPr vert="horz" wrap="square" lIns="0" tIns="13335" rIns="0" bIns="0" rtlCol="0">
            <a:spAutoFit/>
          </a:bodyPr>
          <a:lstStyle/>
          <a:p>
            <a:pPr marL="12700">
              <a:lnSpc>
                <a:spcPct val="100000"/>
              </a:lnSpc>
              <a:spcBef>
                <a:spcPts val="105"/>
              </a:spcBef>
            </a:pPr>
            <a:r>
              <a:rPr sz="800" b="1" spc="-10" dirty="0">
                <a:latin typeface="Montserrat"/>
                <a:cs typeface="Montserrat"/>
              </a:rPr>
              <a:t>NOTA:</a:t>
            </a:r>
            <a:endParaRPr sz="800">
              <a:latin typeface="Montserrat"/>
              <a:cs typeface="Montserrat"/>
            </a:endParaRPr>
          </a:p>
          <a:p>
            <a:pPr marL="12700" marR="5715" algn="just">
              <a:lnSpc>
                <a:spcPct val="100000"/>
              </a:lnSpc>
              <a:spcBef>
                <a:spcPts val="495"/>
              </a:spcBef>
            </a:pPr>
            <a:r>
              <a:rPr sz="700" dirty="0">
                <a:latin typeface="Montserrat"/>
                <a:cs typeface="Montserrat"/>
              </a:rPr>
              <a:t>En</a:t>
            </a:r>
            <a:r>
              <a:rPr sz="700" spc="220" dirty="0">
                <a:latin typeface="Montserrat"/>
                <a:cs typeface="Montserrat"/>
              </a:rPr>
              <a:t> </a:t>
            </a:r>
            <a:r>
              <a:rPr sz="700" dirty="0">
                <a:latin typeface="Montserrat"/>
                <a:cs typeface="Montserrat"/>
              </a:rPr>
              <a:t>caso</a:t>
            </a:r>
            <a:r>
              <a:rPr sz="700" spc="235" dirty="0">
                <a:latin typeface="Montserrat"/>
                <a:cs typeface="Montserrat"/>
              </a:rPr>
              <a:t> </a:t>
            </a:r>
            <a:r>
              <a:rPr sz="700" dirty="0">
                <a:latin typeface="Montserrat"/>
                <a:cs typeface="Montserrat"/>
              </a:rPr>
              <a:t>de</a:t>
            </a:r>
            <a:r>
              <a:rPr sz="700" spc="235" dirty="0">
                <a:latin typeface="Montserrat"/>
                <a:cs typeface="Montserrat"/>
              </a:rPr>
              <a:t> </a:t>
            </a:r>
            <a:r>
              <a:rPr sz="700" dirty="0">
                <a:latin typeface="Montserrat"/>
                <a:cs typeface="Montserrat"/>
              </a:rPr>
              <a:t>tener</a:t>
            </a:r>
            <a:r>
              <a:rPr sz="700" spc="225" dirty="0">
                <a:latin typeface="Montserrat"/>
                <a:cs typeface="Montserrat"/>
              </a:rPr>
              <a:t> </a:t>
            </a:r>
            <a:r>
              <a:rPr sz="700" dirty="0">
                <a:latin typeface="Montserrat"/>
                <a:cs typeface="Montserrat"/>
              </a:rPr>
              <a:t>múltiples</a:t>
            </a:r>
            <a:r>
              <a:rPr sz="700" spc="235" dirty="0">
                <a:latin typeface="Montserrat"/>
                <a:cs typeface="Montserrat"/>
              </a:rPr>
              <a:t> </a:t>
            </a:r>
            <a:r>
              <a:rPr sz="700" dirty="0">
                <a:latin typeface="Montserrat"/>
                <a:cs typeface="Montserrat"/>
              </a:rPr>
              <a:t>tarjetas</a:t>
            </a:r>
            <a:r>
              <a:rPr sz="700" spc="225" dirty="0">
                <a:latin typeface="Montserrat"/>
                <a:cs typeface="Montserrat"/>
              </a:rPr>
              <a:t> </a:t>
            </a:r>
            <a:r>
              <a:rPr sz="700" dirty="0">
                <a:latin typeface="Montserrat"/>
                <a:cs typeface="Montserrat"/>
              </a:rPr>
              <a:t>SIM</a:t>
            </a:r>
            <a:r>
              <a:rPr sz="700" spc="220" dirty="0">
                <a:latin typeface="Montserrat"/>
                <a:cs typeface="Montserrat"/>
              </a:rPr>
              <a:t> </a:t>
            </a:r>
            <a:r>
              <a:rPr sz="700" dirty="0">
                <a:latin typeface="Montserrat"/>
                <a:cs typeface="Montserrat"/>
              </a:rPr>
              <a:t>en</a:t>
            </a:r>
            <a:r>
              <a:rPr sz="700" spc="235" dirty="0">
                <a:latin typeface="Montserrat"/>
                <a:cs typeface="Montserrat"/>
              </a:rPr>
              <a:t> </a:t>
            </a:r>
            <a:r>
              <a:rPr sz="700" spc="-25" dirty="0">
                <a:latin typeface="Montserrat"/>
                <a:cs typeface="Montserrat"/>
              </a:rPr>
              <a:t>el</a:t>
            </a:r>
            <a:r>
              <a:rPr sz="700" spc="500" dirty="0">
                <a:latin typeface="Montserrat"/>
                <a:cs typeface="Montserrat"/>
              </a:rPr>
              <a:t> </a:t>
            </a:r>
            <a:r>
              <a:rPr sz="700" i="1" spc="-10" dirty="0">
                <a:solidFill>
                  <a:srgbClr val="221F1F"/>
                </a:solidFill>
                <a:latin typeface="Montserrat"/>
                <a:cs typeface="Montserrat"/>
              </a:rPr>
              <a:t>Smartphone</a:t>
            </a:r>
            <a:r>
              <a:rPr sz="700" i="1" spc="5" dirty="0">
                <a:solidFill>
                  <a:srgbClr val="221F1F"/>
                </a:solidFill>
                <a:latin typeface="Montserrat"/>
                <a:cs typeface="Montserrat"/>
              </a:rPr>
              <a:t> </a:t>
            </a:r>
            <a:r>
              <a:rPr sz="700" dirty="0">
                <a:latin typeface="Montserrat"/>
                <a:cs typeface="Montserrat"/>
              </a:rPr>
              <a:t>conectado,</a:t>
            </a:r>
            <a:r>
              <a:rPr sz="700" spc="15" dirty="0">
                <a:latin typeface="Montserrat"/>
                <a:cs typeface="Montserrat"/>
              </a:rPr>
              <a:t> </a:t>
            </a:r>
            <a:r>
              <a:rPr sz="700" dirty="0">
                <a:latin typeface="Montserrat"/>
                <a:cs typeface="Montserrat"/>
              </a:rPr>
              <a:t>por</a:t>
            </a:r>
            <a:r>
              <a:rPr sz="700" spc="5" dirty="0">
                <a:latin typeface="Montserrat"/>
                <a:cs typeface="Montserrat"/>
              </a:rPr>
              <a:t> </a:t>
            </a:r>
            <a:r>
              <a:rPr sz="700" dirty="0">
                <a:latin typeface="Montserrat"/>
                <a:cs typeface="Montserrat"/>
              </a:rPr>
              <a:t>defecto</a:t>
            </a:r>
            <a:r>
              <a:rPr sz="700" spc="-5" dirty="0">
                <a:latin typeface="Montserrat"/>
                <a:cs typeface="Montserrat"/>
              </a:rPr>
              <a:t> </a:t>
            </a:r>
            <a:r>
              <a:rPr sz="700" dirty="0">
                <a:latin typeface="Montserrat"/>
                <a:cs typeface="Montserrat"/>
              </a:rPr>
              <a:t>, se</a:t>
            </a:r>
            <a:r>
              <a:rPr sz="700" spc="-5" dirty="0">
                <a:latin typeface="Montserrat"/>
                <a:cs typeface="Montserrat"/>
              </a:rPr>
              <a:t> </a:t>
            </a:r>
            <a:r>
              <a:rPr sz="700" spc="-10" dirty="0">
                <a:latin typeface="Montserrat"/>
                <a:cs typeface="Montserrat"/>
              </a:rPr>
              <a:t>mostrará</a:t>
            </a:r>
            <a:r>
              <a:rPr sz="700" spc="500" dirty="0">
                <a:latin typeface="Montserrat"/>
                <a:cs typeface="Montserrat"/>
              </a:rPr>
              <a:t> </a:t>
            </a:r>
            <a:r>
              <a:rPr sz="700" dirty="0">
                <a:latin typeface="Montserrat"/>
                <a:cs typeface="Montserrat"/>
              </a:rPr>
              <a:t>la</a:t>
            </a:r>
            <a:r>
              <a:rPr sz="700" spc="-10" dirty="0">
                <a:latin typeface="Montserrat"/>
                <a:cs typeface="Montserrat"/>
              </a:rPr>
              <a:t> información</a:t>
            </a:r>
            <a:r>
              <a:rPr sz="700" dirty="0">
                <a:latin typeface="Montserrat"/>
                <a:cs typeface="Montserrat"/>
              </a:rPr>
              <a:t> relacionada</a:t>
            </a:r>
            <a:r>
              <a:rPr sz="700" spc="25" dirty="0">
                <a:latin typeface="Montserrat"/>
                <a:cs typeface="Montserrat"/>
              </a:rPr>
              <a:t> </a:t>
            </a:r>
            <a:r>
              <a:rPr sz="700" dirty="0">
                <a:latin typeface="Montserrat"/>
                <a:cs typeface="Montserrat"/>
              </a:rPr>
              <a:t>con</a:t>
            </a:r>
            <a:r>
              <a:rPr sz="700" spc="5"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SIM</a:t>
            </a:r>
            <a:r>
              <a:rPr sz="700" spc="-20" dirty="0">
                <a:latin typeface="Montserrat"/>
                <a:cs typeface="Montserrat"/>
              </a:rPr>
              <a:t> </a:t>
            </a:r>
            <a:r>
              <a:rPr sz="700" spc="-25" dirty="0">
                <a:latin typeface="Montserrat"/>
                <a:cs typeface="Montserrat"/>
              </a:rPr>
              <a:t>1.</a:t>
            </a:r>
            <a:endParaRPr sz="700">
              <a:latin typeface="Montserrat"/>
              <a:cs typeface="Montserrat"/>
            </a:endParaRPr>
          </a:p>
          <a:p>
            <a:pPr marL="12700" marR="5715" algn="just">
              <a:lnSpc>
                <a:spcPct val="100000"/>
              </a:lnSpc>
              <a:spcBef>
                <a:spcPts val="505"/>
              </a:spcBef>
            </a:pPr>
            <a:r>
              <a:rPr sz="700" dirty="0">
                <a:latin typeface="Montserrat"/>
                <a:cs typeface="Montserrat"/>
              </a:rPr>
              <a:t>El</a:t>
            </a:r>
            <a:r>
              <a:rPr sz="700" spc="180" dirty="0">
                <a:latin typeface="Montserrat"/>
                <a:cs typeface="Montserrat"/>
              </a:rPr>
              <a:t> </a:t>
            </a:r>
            <a:r>
              <a:rPr sz="700" dirty="0">
                <a:latin typeface="Montserrat"/>
                <a:cs typeface="Montserrat"/>
              </a:rPr>
              <a:t>nivel</a:t>
            </a:r>
            <a:r>
              <a:rPr sz="700" spc="200" dirty="0">
                <a:latin typeface="Montserrat"/>
                <a:cs typeface="Montserrat"/>
              </a:rPr>
              <a:t> </a:t>
            </a:r>
            <a:r>
              <a:rPr sz="700" dirty="0">
                <a:latin typeface="Montserrat"/>
                <a:cs typeface="Montserrat"/>
              </a:rPr>
              <a:t>de</a:t>
            </a:r>
            <a:r>
              <a:rPr sz="700" spc="190" dirty="0">
                <a:latin typeface="Montserrat"/>
                <a:cs typeface="Montserrat"/>
              </a:rPr>
              <a:t> </a:t>
            </a:r>
            <a:r>
              <a:rPr sz="700" dirty="0">
                <a:latin typeface="Montserrat"/>
                <a:cs typeface="Montserrat"/>
              </a:rPr>
              <a:t>señal</a:t>
            </a:r>
            <a:r>
              <a:rPr sz="700" spc="190" dirty="0">
                <a:latin typeface="Montserrat"/>
                <a:cs typeface="Montserrat"/>
              </a:rPr>
              <a:t> </a:t>
            </a:r>
            <a:r>
              <a:rPr sz="700" dirty="0">
                <a:latin typeface="Montserrat"/>
                <a:cs typeface="Montserrat"/>
              </a:rPr>
              <a:t>indicado</a:t>
            </a:r>
            <a:r>
              <a:rPr sz="700" spc="195" dirty="0">
                <a:latin typeface="Montserrat"/>
                <a:cs typeface="Montserrat"/>
              </a:rPr>
              <a:t> </a:t>
            </a:r>
            <a:r>
              <a:rPr sz="700" dirty="0">
                <a:latin typeface="Montserrat"/>
                <a:cs typeface="Montserrat"/>
              </a:rPr>
              <a:t>en</a:t>
            </a:r>
            <a:r>
              <a:rPr sz="700" spc="190" dirty="0">
                <a:latin typeface="Montserrat"/>
                <a:cs typeface="Montserrat"/>
              </a:rPr>
              <a:t> </a:t>
            </a:r>
            <a:r>
              <a:rPr sz="700" dirty="0">
                <a:latin typeface="Montserrat"/>
                <a:cs typeface="Montserrat"/>
              </a:rPr>
              <a:t>el</a:t>
            </a:r>
            <a:r>
              <a:rPr sz="700" spc="195" dirty="0">
                <a:latin typeface="Montserrat"/>
                <a:cs typeface="Montserrat"/>
              </a:rPr>
              <a:t> </a:t>
            </a:r>
            <a:r>
              <a:rPr sz="700" dirty="0">
                <a:latin typeface="Montserrat"/>
                <a:cs typeface="Montserrat"/>
              </a:rPr>
              <a:t>tablero</a:t>
            </a:r>
            <a:r>
              <a:rPr sz="700" spc="195"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variar</a:t>
            </a:r>
            <a:r>
              <a:rPr sz="700" spc="-15" dirty="0">
                <a:latin typeface="Montserrat"/>
                <a:cs typeface="Montserrat"/>
              </a:rPr>
              <a:t> </a:t>
            </a:r>
            <a:r>
              <a:rPr sz="700" dirty="0">
                <a:latin typeface="Montserrat"/>
                <a:cs typeface="Montserrat"/>
              </a:rPr>
              <a:t>con</a:t>
            </a:r>
            <a:r>
              <a:rPr sz="700" spc="-10" dirty="0">
                <a:latin typeface="Montserrat"/>
                <a:cs typeface="Montserrat"/>
              </a:rPr>
              <a:t> </a:t>
            </a:r>
            <a:r>
              <a:rPr sz="700" dirty="0">
                <a:latin typeface="Montserrat"/>
                <a:cs typeface="Montserrat"/>
              </a:rPr>
              <a:t>la</a:t>
            </a:r>
            <a:r>
              <a:rPr sz="700" spc="-10" dirty="0">
                <a:latin typeface="Montserrat"/>
                <a:cs typeface="Montserrat"/>
              </a:rPr>
              <a:t> </a:t>
            </a:r>
            <a:r>
              <a:rPr sz="700" dirty="0">
                <a:latin typeface="Montserrat"/>
                <a:cs typeface="Montserrat"/>
              </a:rPr>
              <a:t>indicada</a:t>
            </a:r>
            <a:r>
              <a:rPr sz="700" spc="-10" dirty="0">
                <a:latin typeface="Montserrat"/>
                <a:cs typeface="Montserrat"/>
              </a:rPr>
              <a:t> </a:t>
            </a:r>
            <a:r>
              <a:rPr sz="700" dirty="0">
                <a:latin typeface="Montserrat"/>
                <a:cs typeface="Montserrat"/>
              </a:rPr>
              <a:t>en</a:t>
            </a:r>
            <a:r>
              <a:rPr sz="700" spc="-15" dirty="0">
                <a:latin typeface="Montserrat"/>
                <a:cs typeface="Montserrat"/>
              </a:rPr>
              <a:t> </a:t>
            </a:r>
            <a:r>
              <a:rPr sz="700" dirty="0">
                <a:latin typeface="Montserrat"/>
                <a:cs typeface="Montserrat"/>
              </a:rPr>
              <a:t>el</a:t>
            </a:r>
            <a:r>
              <a:rPr sz="700" spc="-5" dirty="0">
                <a:latin typeface="Montserrat"/>
                <a:cs typeface="Montserrat"/>
              </a:rPr>
              <a:t> </a:t>
            </a:r>
            <a:r>
              <a:rPr sz="700" i="1" dirty="0">
                <a:solidFill>
                  <a:srgbClr val="221F1F"/>
                </a:solidFill>
                <a:latin typeface="Montserrat"/>
                <a:cs typeface="Montserrat"/>
              </a:rPr>
              <a:t>Smartphone</a:t>
            </a:r>
            <a:r>
              <a:rPr sz="700" dirty="0">
                <a:latin typeface="Montserrat"/>
                <a:cs typeface="Montserrat"/>
              </a:rPr>
              <a:t>,</a:t>
            </a:r>
            <a:r>
              <a:rPr sz="700" spc="-10" dirty="0">
                <a:latin typeface="Montserrat"/>
                <a:cs typeface="Montserrat"/>
              </a:rPr>
              <a:t> </a:t>
            </a:r>
            <a:r>
              <a:rPr sz="700" dirty="0">
                <a:latin typeface="Montserrat"/>
                <a:cs typeface="Montserrat"/>
              </a:rPr>
              <a:t>ya</a:t>
            </a:r>
            <a:r>
              <a:rPr sz="700" spc="-5" dirty="0">
                <a:latin typeface="Montserrat"/>
                <a:cs typeface="Montserrat"/>
              </a:rPr>
              <a:t> </a:t>
            </a:r>
            <a:r>
              <a:rPr sz="700" dirty="0">
                <a:latin typeface="Montserrat"/>
                <a:cs typeface="Montserrat"/>
              </a:rPr>
              <a:t>que</a:t>
            </a:r>
            <a:r>
              <a:rPr sz="700" spc="-1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primera</a:t>
            </a:r>
            <a:r>
              <a:rPr sz="700" spc="-25" dirty="0">
                <a:latin typeface="Montserrat"/>
                <a:cs typeface="Montserrat"/>
              </a:rPr>
              <a:t> </a:t>
            </a:r>
            <a:r>
              <a:rPr sz="700" dirty="0">
                <a:latin typeface="Montserrat"/>
                <a:cs typeface="Montserrat"/>
              </a:rPr>
              <a:t>se</a:t>
            </a:r>
            <a:r>
              <a:rPr sz="700" spc="-25" dirty="0">
                <a:latin typeface="Montserrat"/>
                <a:cs typeface="Montserrat"/>
              </a:rPr>
              <a:t> </a:t>
            </a:r>
            <a:r>
              <a:rPr sz="700" dirty="0">
                <a:latin typeface="Montserrat"/>
                <a:cs typeface="Montserrat"/>
              </a:rPr>
              <a:t>refiere</a:t>
            </a:r>
            <a:r>
              <a:rPr sz="700" spc="-25" dirty="0">
                <a:latin typeface="Montserrat"/>
                <a:cs typeface="Montserrat"/>
              </a:rPr>
              <a:t> </a:t>
            </a:r>
            <a:r>
              <a:rPr sz="700" dirty="0">
                <a:latin typeface="Montserrat"/>
                <a:cs typeface="Montserrat"/>
              </a:rPr>
              <a:t>a</a:t>
            </a:r>
            <a:r>
              <a:rPr sz="700" spc="-20" dirty="0">
                <a:latin typeface="Montserrat"/>
                <a:cs typeface="Montserrat"/>
              </a:rPr>
              <a:t> </a:t>
            </a:r>
            <a:r>
              <a:rPr sz="700" dirty="0">
                <a:latin typeface="Montserrat"/>
                <a:cs typeface="Montserrat"/>
              </a:rPr>
              <a:t>los</a:t>
            </a:r>
            <a:r>
              <a:rPr sz="700" spc="-30" dirty="0">
                <a:latin typeface="Montserrat"/>
                <a:cs typeface="Montserrat"/>
              </a:rPr>
              <a:t> </a:t>
            </a:r>
            <a:r>
              <a:rPr sz="700" dirty="0">
                <a:latin typeface="Montserrat"/>
                <a:cs typeface="Montserrat"/>
              </a:rPr>
              <a:t>estándares</a:t>
            </a:r>
            <a:r>
              <a:rPr sz="700" spc="5" dirty="0">
                <a:latin typeface="Montserrat"/>
                <a:cs typeface="Montserrat"/>
              </a:rPr>
              <a:t> </a:t>
            </a:r>
            <a:r>
              <a:rPr sz="700" spc="-10" dirty="0">
                <a:latin typeface="Montserrat"/>
                <a:cs typeface="Montserrat"/>
              </a:rPr>
              <a:t>telefónicos.</a:t>
            </a:r>
            <a:endParaRPr sz="700">
              <a:latin typeface="Montserrat"/>
              <a:cs typeface="Montserrat"/>
            </a:endParaRPr>
          </a:p>
          <a:p>
            <a:pPr marL="12700">
              <a:lnSpc>
                <a:spcPct val="100000"/>
              </a:lnSpc>
              <a:spcBef>
                <a:spcPts val="505"/>
              </a:spcBef>
            </a:pPr>
            <a:r>
              <a:rPr sz="800" b="1" dirty="0">
                <a:latin typeface="Montserrat"/>
                <a:cs typeface="Montserrat"/>
              </a:rPr>
              <a:t>ALERTA</a:t>
            </a:r>
            <a:r>
              <a:rPr sz="800" b="1" spc="-25" dirty="0">
                <a:latin typeface="Montserrat"/>
                <a:cs typeface="Montserrat"/>
              </a:rPr>
              <a:t> </a:t>
            </a:r>
            <a:r>
              <a:rPr sz="800" b="1" dirty="0">
                <a:latin typeface="Montserrat"/>
                <a:cs typeface="Montserrat"/>
              </a:rPr>
              <a:t>DE</a:t>
            </a:r>
            <a:r>
              <a:rPr sz="800" b="1" spc="-20" dirty="0">
                <a:latin typeface="Montserrat"/>
                <a:cs typeface="Montserrat"/>
              </a:rPr>
              <a:t> </a:t>
            </a:r>
            <a:r>
              <a:rPr sz="800" b="1" dirty="0">
                <a:latin typeface="Montserrat"/>
                <a:cs typeface="Montserrat"/>
              </a:rPr>
              <a:t>LLAMADA</a:t>
            </a:r>
            <a:r>
              <a:rPr sz="800" b="1" spc="-25" dirty="0">
                <a:latin typeface="Montserrat"/>
                <a:cs typeface="Montserrat"/>
              </a:rPr>
              <a:t> </a:t>
            </a:r>
            <a:r>
              <a:rPr sz="800" b="1" spc="-10" dirty="0">
                <a:latin typeface="Montserrat"/>
                <a:cs typeface="Montserrat"/>
              </a:rPr>
              <a:t>ENTRANTE</a:t>
            </a:r>
            <a:endParaRPr sz="800">
              <a:latin typeface="Montserrat"/>
              <a:cs typeface="Montserrat"/>
            </a:endParaRPr>
          </a:p>
          <a:p>
            <a:pPr marL="12700" marR="5080" algn="just">
              <a:lnSpc>
                <a:spcPct val="100000"/>
              </a:lnSpc>
              <a:spcBef>
                <a:spcPts val="495"/>
              </a:spcBef>
            </a:pPr>
            <a:r>
              <a:rPr sz="700" dirty="0">
                <a:latin typeface="Montserrat"/>
                <a:cs typeface="Montserrat"/>
              </a:rPr>
              <a:t>El</a:t>
            </a:r>
            <a:r>
              <a:rPr sz="700" spc="-30" dirty="0">
                <a:latin typeface="Montserrat"/>
                <a:cs typeface="Montserrat"/>
              </a:rPr>
              <a:t> </a:t>
            </a:r>
            <a:r>
              <a:rPr sz="700" dirty="0">
                <a:latin typeface="Montserrat"/>
                <a:cs typeface="Montserrat"/>
              </a:rPr>
              <a:t>tablero</a:t>
            </a:r>
            <a:r>
              <a:rPr sz="700" spc="-20" dirty="0">
                <a:latin typeface="Montserrat"/>
                <a:cs typeface="Montserrat"/>
              </a:rPr>
              <a:t> </a:t>
            </a:r>
            <a:r>
              <a:rPr sz="700" dirty="0">
                <a:latin typeface="Montserrat"/>
                <a:cs typeface="Montserrat"/>
              </a:rPr>
              <a:t>de</a:t>
            </a:r>
            <a:r>
              <a:rPr sz="700" spc="-35" dirty="0">
                <a:latin typeface="Montserrat"/>
                <a:cs typeface="Montserrat"/>
              </a:rPr>
              <a:t> </a:t>
            </a:r>
            <a:r>
              <a:rPr sz="700" dirty="0">
                <a:latin typeface="Montserrat"/>
                <a:cs typeface="Montserrat"/>
              </a:rPr>
              <a:t>instrumentos</a:t>
            </a:r>
            <a:r>
              <a:rPr sz="700" spc="-20" dirty="0">
                <a:latin typeface="Montserrat"/>
                <a:cs typeface="Montserrat"/>
              </a:rPr>
              <a:t> </a:t>
            </a:r>
            <a:r>
              <a:rPr sz="700" dirty="0">
                <a:latin typeface="Montserrat"/>
                <a:cs typeface="Montserrat"/>
              </a:rPr>
              <a:t>mostrará</a:t>
            </a:r>
            <a:r>
              <a:rPr sz="700" spc="-20" dirty="0">
                <a:latin typeface="Montserrat"/>
                <a:cs typeface="Montserrat"/>
              </a:rPr>
              <a:t> </a:t>
            </a:r>
            <a:r>
              <a:rPr sz="700" dirty="0">
                <a:latin typeface="Montserrat"/>
                <a:cs typeface="Montserrat"/>
              </a:rPr>
              <a:t>una</a:t>
            </a:r>
            <a:r>
              <a:rPr sz="700" spc="-15" dirty="0">
                <a:latin typeface="Montserrat"/>
                <a:cs typeface="Montserrat"/>
              </a:rPr>
              <a:t> </a:t>
            </a:r>
            <a:r>
              <a:rPr sz="700" dirty="0">
                <a:latin typeface="Montserrat"/>
                <a:cs typeface="Montserrat"/>
              </a:rPr>
              <a:t>alerta</a:t>
            </a:r>
            <a:r>
              <a:rPr sz="700" spc="-2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llamada</a:t>
            </a:r>
            <a:r>
              <a:rPr sz="700" spc="20" dirty="0">
                <a:latin typeface="Montserrat"/>
                <a:cs typeface="Montserrat"/>
              </a:rPr>
              <a:t> </a:t>
            </a:r>
            <a:r>
              <a:rPr sz="700" dirty="0">
                <a:latin typeface="Montserrat"/>
                <a:cs typeface="Montserrat"/>
              </a:rPr>
              <a:t>entrante.</a:t>
            </a:r>
            <a:r>
              <a:rPr sz="700" spc="20" dirty="0">
                <a:latin typeface="Montserrat"/>
                <a:cs typeface="Montserrat"/>
              </a:rPr>
              <a:t> </a:t>
            </a:r>
            <a:r>
              <a:rPr sz="700" dirty="0">
                <a:latin typeface="Montserrat"/>
                <a:cs typeface="Montserrat"/>
              </a:rPr>
              <a:t>Si</a:t>
            </a:r>
            <a:r>
              <a:rPr sz="700" spc="35" dirty="0">
                <a:latin typeface="Montserrat"/>
                <a:cs typeface="Montserrat"/>
              </a:rPr>
              <a:t> </a:t>
            </a:r>
            <a:r>
              <a:rPr sz="700" dirty="0">
                <a:latin typeface="Montserrat"/>
                <a:cs typeface="Montserrat"/>
              </a:rPr>
              <a:t>el</a:t>
            </a:r>
            <a:r>
              <a:rPr sz="700" spc="20" dirty="0">
                <a:latin typeface="Montserrat"/>
                <a:cs typeface="Montserrat"/>
              </a:rPr>
              <a:t> </a:t>
            </a:r>
            <a:r>
              <a:rPr sz="700" dirty="0">
                <a:latin typeface="Montserrat"/>
                <a:cs typeface="Montserrat"/>
              </a:rPr>
              <a:t>número</a:t>
            </a:r>
            <a:r>
              <a:rPr sz="700" spc="35" dirty="0">
                <a:latin typeface="Montserrat"/>
                <a:cs typeface="Montserrat"/>
              </a:rPr>
              <a:t> </a:t>
            </a:r>
            <a:r>
              <a:rPr sz="700" dirty="0">
                <a:latin typeface="Montserrat"/>
                <a:cs typeface="Montserrat"/>
              </a:rPr>
              <a:t>está</a:t>
            </a:r>
            <a:r>
              <a:rPr sz="700" spc="15" dirty="0">
                <a:latin typeface="Montserrat"/>
                <a:cs typeface="Montserrat"/>
              </a:rPr>
              <a:t> </a:t>
            </a:r>
            <a:r>
              <a:rPr sz="700" dirty="0">
                <a:latin typeface="Montserrat"/>
                <a:cs typeface="Montserrat"/>
              </a:rPr>
              <a:t>guardado</a:t>
            </a:r>
            <a:r>
              <a:rPr sz="700" spc="40"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sus</a:t>
            </a:r>
            <a:r>
              <a:rPr sz="700" spc="335" dirty="0">
                <a:latin typeface="Montserrat"/>
                <a:cs typeface="Montserrat"/>
              </a:rPr>
              <a:t> </a:t>
            </a:r>
            <a:r>
              <a:rPr sz="700" dirty="0">
                <a:latin typeface="Montserrat"/>
                <a:cs typeface="Montserrat"/>
              </a:rPr>
              <a:t>contactos,</a:t>
            </a:r>
            <a:r>
              <a:rPr sz="700" spc="350" dirty="0">
                <a:latin typeface="Montserrat"/>
                <a:cs typeface="Montserrat"/>
              </a:rPr>
              <a:t> </a:t>
            </a:r>
            <a:r>
              <a:rPr sz="700" dirty="0">
                <a:latin typeface="Montserrat"/>
                <a:cs typeface="Montserrat"/>
              </a:rPr>
              <a:t>se</a:t>
            </a:r>
            <a:r>
              <a:rPr sz="700" spc="345" dirty="0">
                <a:latin typeface="Montserrat"/>
                <a:cs typeface="Montserrat"/>
              </a:rPr>
              <a:t> </a:t>
            </a:r>
            <a:r>
              <a:rPr sz="700" dirty="0">
                <a:latin typeface="Montserrat"/>
                <a:cs typeface="Montserrat"/>
              </a:rPr>
              <a:t>mostrará</a:t>
            </a:r>
            <a:r>
              <a:rPr sz="700" spc="345" dirty="0">
                <a:latin typeface="Montserrat"/>
                <a:cs typeface="Montserrat"/>
              </a:rPr>
              <a:t> </a:t>
            </a:r>
            <a:r>
              <a:rPr sz="700" dirty="0">
                <a:latin typeface="Montserrat"/>
                <a:cs typeface="Montserrat"/>
              </a:rPr>
              <a:t>el</a:t>
            </a:r>
            <a:r>
              <a:rPr sz="700" spc="360" dirty="0">
                <a:latin typeface="Montserrat"/>
                <a:cs typeface="Montserrat"/>
              </a:rPr>
              <a:t> </a:t>
            </a:r>
            <a:r>
              <a:rPr sz="700" dirty="0">
                <a:latin typeface="Montserrat"/>
                <a:cs typeface="Montserrat"/>
              </a:rPr>
              <a:t>nombre</a:t>
            </a:r>
            <a:r>
              <a:rPr sz="700" spc="355" dirty="0">
                <a:latin typeface="Montserrat"/>
                <a:cs typeface="Montserrat"/>
              </a:rPr>
              <a:t> </a:t>
            </a:r>
            <a:r>
              <a:rPr sz="700" dirty="0">
                <a:latin typeface="Montserrat"/>
                <a:cs typeface="Montserrat"/>
              </a:rPr>
              <a:t>en</a:t>
            </a:r>
            <a:r>
              <a:rPr sz="700" spc="33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tablero,</a:t>
            </a:r>
            <a:r>
              <a:rPr sz="700" spc="430" dirty="0">
                <a:latin typeface="Montserrat"/>
                <a:cs typeface="Montserrat"/>
              </a:rPr>
              <a:t> </a:t>
            </a:r>
            <a:r>
              <a:rPr sz="700" dirty="0">
                <a:latin typeface="Montserrat"/>
                <a:cs typeface="Montserrat"/>
              </a:rPr>
              <a:t>ejemplo</a:t>
            </a:r>
            <a:r>
              <a:rPr sz="700" spc="425" dirty="0">
                <a:latin typeface="Montserrat"/>
                <a:cs typeface="Montserrat"/>
              </a:rPr>
              <a:t> </a:t>
            </a:r>
            <a:r>
              <a:rPr sz="700" dirty="0">
                <a:latin typeface="Montserrat"/>
                <a:cs typeface="Montserrat"/>
              </a:rPr>
              <a:t>“JUAN”.</a:t>
            </a:r>
            <a:r>
              <a:rPr sz="700" spc="415" dirty="0">
                <a:latin typeface="Montserrat"/>
                <a:cs typeface="Montserrat"/>
              </a:rPr>
              <a:t> </a:t>
            </a:r>
            <a:r>
              <a:rPr sz="700" dirty="0">
                <a:latin typeface="Montserrat"/>
                <a:cs typeface="Montserrat"/>
              </a:rPr>
              <a:t>De</a:t>
            </a:r>
            <a:r>
              <a:rPr sz="700" spc="415" dirty="0">
                <a:latin typeface="Montserrat"/>
                <a:cs typeface="Montserrat"/>
              </a:rPr>
              <a:t> </a:t>
            </a:r>
            <a:r>
              <a:rPr sz="700" dirty="0">
                <a:latin typeface="Montserrat"/>
                <a:cs typeface="Montserrat"/>
              </a:rPr>
              <a:t>lo</a:t>
            </a:r>
            <a:r>
              <a:rPr sz="700" spc="409" dirty="0">
                <a:latin typeface="Montserrat"/>
                <a:cs typeface="Montserrat"/>
              </a:rPr>
              <a:t> </a:t>
            </a:r>
            <a:r>
              <a:rPr sz="700" dirty="0">
                <a:latin typeface="Montserrat"/>
                <a:cs typeface="Montserrat"/>
              </a:rPr>
              <a:t>contrario</a:t>
            </a:r>
            <a:r>
              <a:rPr sz="700" spc="415"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mostrará</a:t>
            </a:r>
            <a:r>
              <a:rPr sz="700" spc="350" dirty="0">
                <a:latin typeface="Montserrat"/>
                <a:cs typeface="Montserrat"/>
              </a:rPr>
              <a:t>  </a:t>
            </a:r>
            <a:r>
              <a:rPr sz="700" dirty="0">
                <a:latin typeface="Montserrat"/>
                <a:cs typeface="Montserrat"/>
              </a:rPr>
              <a:t>el</a:t>
            </a:r>
            <a:r>
              <a:rPr sz="700" spc="350" dirty="0">
                <a:latin typeface="Montserrat"/>
                <a:cs typeface="Montserrat"/>
              </a:rPr>
              <a:t>  </a:t>
            </a:r>
            <a:r>
              <a:rPr sz="700" dirty="0">
                <a:latin typeface="Montserrat"/>
                <a:cs typeface="Montserrat"/>
              </a:rPr>
              <a:t>número</a:t>
            </a:r>
            <a:r>
              <a:rPr sz="700" spc="350" dirty="0">
                <a:latin typeface="Montserrat"/>
                <a:cs typeface="Montserrat"/>
              </a:rPr>
              <a:t>  </a:t>
            </a:r>
            <a:r>
              <a:rPr sz="700" dirty="0">
                <a:latin typeface="Montserrat"/>
                <a:cs typeface="Montserrat"/>
              </a:rPr>
              <a:t>telefónico,</a:t>
            </a:r>
            <a:r>
              <a:rPr sz="700" spc="355" dirty="0">
                <a:latin typeface="Montserrat"/>
                <a:cs typeface="Montserrat"/>
              </a:rPr>
              <a:t>  </a:t>
            </a:r>
            <a:r>
              <a:rPr sz="700" spc="-10" dirty="0">
                <a:latin typeface="Montserrat"/>
                <a:cs typeface="Montserrat"/>
              </a:rPr>
              <a:t>ejemplo</a:t>
            </a:r>
            <a:r>
              <a:rPr sz="700" spc="500" dirty="0">
                <a:latin typeface="Montserrat"/>
                <a:cs typeface="Montserrat"/>
              </a:rPr>
              <a:t> </a:t>
            </a:r>
            <a:r>
              <a:rPr sz="700" dirty="0">
                <a:latin typeface="Montserrat"/>
                <a:cs typeface="Montserrat"/>
              </a:rPr>
              <a:t>“+5730065221XX”.</a:t>
            </a:r>
            <a:r>
              <a:rPr sz="700" spc="305" dirty="0">
                <a:latin typeface="Montserrat"/>
                <a:cs typeface="Montserrat"/>
              </a:rPr>
              <a:t> </a:t>
            </a:r>
            <a:r>
              <a:rPr sz="700" dirty="0">
                <a:latin typeface="Montserrat"/>
                <a:cs typeface="Montserrat"/>
              </a:rPr>
              <a:t>(En</a:t>
            </a:r>
            <a:r>
              <a:rPr sz="700" spc="325" dirty="0">
                <a:latin typeface="Montserrat"/>
                <a:cs typeface="Montserrat"/>
              </a:rPr>
              <a:t> </a:t>
            </a:r>
            <a:r>
              <a:rPr sz="700" dirty="0">
                <a:latin typeface="Montserrat"/>
                <a:cs typeface="Montserrat"/>
              </a:rPr>
              <a:t>IOS</a:t>
            </a:r>
            <a:r>
              <a:rPr sz="700" spc="325" dirty="0">
                <a:latin typeface="Montserrat"/>
                <a:cs typeface="Montserrat"/>
              </a:rPr>
              <a:t> </a:t>
            </a:r>
            <a:r>
              <a:rPr sz="700" dirty="0">
                <a:latin typeface="Montserrat"/>
                <a:cs typeface="Montserrat"/>
              </a:rPr>
              <a:t>solo</a:t>
            </a:r>
            <a:r>
              <a:rPr sz="700" spc="310" dirty="0">
                <a:latin typeface="Montserrat"/>
                <a:cs typeface="Montserrat"/>
              </a:rPr>
              <a:t> </a:t>
            </a:r>
            <a:r>
              <a:rPr sz="700" dirty="0">
                <a:latin typeface="Montserrat"/>
                <a:cs typeface="Montserrat"/>
              </a:rPr>
              <a:t>se</a:t>
            </a:r>
            <a:r>
              <a:rPr sz="700" spc="315" dirty="0">
                <a:latin typeface="Montserrat"/>
                <a:cs typeface="Montserrat"/>
              </a:rPr>
              <a:t> </a:t>
            </a:r>
            <a:r>
              <a:rPr sz="700" dirty="0">
                <a:latin typeface="Montserrat"/>
                <a:cs typeface="Montserrat"/>
              </a:rPr>
              <a:t>mostrará</a:t>
            </a:r>
            <a:r>
              <a:rPr sz="700" spc="32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mensaje</a:t>
            </a:r>
            <a:r>
              <a:rPr sz="700" spc="10" dirty="0">
                <a:latin typeface="Montserrat"/>
                <a:cs typeface="Montserrat"/>
              </a:rPr>
              <a:t> </a:t>
            </a:r>
            <a:r>
              <a:rPr sz="700" spc="-10" dirty="0">
                <a:latin typeface="Montserrat"/>
                <a:cs typeface="Montserrat"/>
              </a:rPr>
              <a:t>“Llamada</a:t>
            </a:r>
            <a:r>
              <a:rPr sz="700" spc="-5" dirty="0">
                <a:latin typeface="Montserrat"/>
                <a:cs typeface="Montserrat"/>
              </a:rPr>
              <a:t> </a:t>
            </a:r>
            <a:r>
              <a:rPr sz="700" spc="-10" dirty="0">
                <a:latin typeface="Montserrat"/>
                <a:cs typeface="Montserrat"/>
              </a:rPr>
              <a:t>entrante”)</a:t>
            </a:r>
            <a:endParaRPr sz="700">
              <a:latin typeface="Montserrat"/>
              <a:cs typeface="Montserrat"/>
            </a:endParaRPr>
          </a:p>
          <a:p>
            <a:pPr marL="12700">
              <a:lnSpc>
                <a:spcPct val="100000"/>
              </a:lnSpc>
              <a:spcBef>
                <a:spcPts val="500"/>
              </a:spcBef>
            </a:pPr>
            <a:r>
              <a:rPr sz="800" b="1" dirty="0">
                <a:latin typeface="Montserrat"/>
                <a:cs typeface="Montserrat"/>
              </a:rPr>
              <a:t>ALERTA</a:t>
            </a:r>
            <a:r>
              <a:rPr sz="800" b="1" spc="-25" dirty="0">
                <a:latin typeface="Montserrat"/>
                <a:cs typeface="Montserrat"/>
              </a:rPr>
              <a:t> </a:t>
            </a:r>
            <a:r>
              <a:rPr sz="800" b="1" dirty="0">
                <a:latin typeface="Montserrat"/>
                <a:cs typeface="Montserrat"/>
              </a:rPr>
              <a:t>DE</a:t>
            </a:r>
            <a:r>
              <a:rPr sz="800" b="1" spc="-20" dirty="0">
                <a:latin typeface="Montserrat"/>
                <a:cs typeface="Montserrat"/>
              </a:rPr>
              <a:t> </a:t>
            </a:r>
            <a:r>
              <a:rPr sz="800" b="1" dirty="0">
                <a:latin typeface="Montserrat"/>
                <a:cs typeface="Montserrat"/>
              </a:rPr>
              <a:t>LLAMADA</a:t>
            </a:r>
            <a:r>
              <a:rPr sz="800" b="1" spc="-25" dirty="0">
                <a:latin typeface="Montserrat"/>
                <a:cs typeface="Montserrat"/>
              </a:rPr>
              <a:t> </a:t>
            </a:r>
            <a:r>
              <a:rPr sz="800" b="1" spc="-10" dirty="0">
                <a:latin typeface="Montserrat"/>
                <a:cs typeface="Montserrat"/>
              </a:rPr>
              <a:t>PERDIDA</a:t>
            </a:r>
            <a:endParaRPr sz="800">
              <a:latin typeface="Montserrat"/>
              <a:cs typeface="Montserrat"/>
            </a:endParaRPr>
          </a:p>
          <a:p>
            <a:pPr marL="12700" marR="6985" algn="just">
              <a:lnSpc>
                <a:spcPct val="100000"/>
              </a:lnSpc>
              <a:spcBef>
                <a:spcPts val="509"/>
              </a:spcBef>
            </a:pPr>
            <a:r>
              <a:rPr sz="700" dirty="0">
                <a:latin typeface="Montserrat"/>
                <a:cs typeface="Montserrat"/>
              </a:rPr>
              <a:t>El</a:t>
            </a:r>
            <a:r>
              <a:rPr sz="700" spc="145" dirty="0">
                <a:latin typeface="Montserrat"/>
                <a:cs typeface="Montserrat"/>
              </a:rPr>
              <a:t> </a:t>
            </a:r>
            <a:r>
              <a:rPr sz="700" dirty="0">
                <a:latin typeface="Montserrat"/>
                <a:cs typeface="Montserrat"/>
              </a:rPr>
              <a:t>tablero</a:t>
            </a:r>
            <a:r>
              <a:rPr sz="700" spc="170" dirty="0">
                <a:latin typeface="Montserrat"/>
                <a:cs typeface="Montserrat"/>
              </a:rPr>
              <a:t> </a:t>
            </a:r>
            <a:r>
              <a:rPr sz="700" dirty="0">
                <a:latin typeface="Montserrat"/>
                <a:cs typeface="Montserrat"/>
              </a:rPr>
              <a:t>de</a:t>
            </a:r>
            <a:r>
              <a:rPr sz="700" spc="155" dirty="0">
                <a:latin typeface="Montserrat"/>
                <a:cs typeface="Montserrat"/>
              </a:rPr>
              <a:t> </a:t>
            </a:r>
            <a:r>
              <a:rPr sz="700" dirty="0">
                <a:latin typeface="Montserrat"/>
                <a:cs typeface="Montserrat"/>
              </a:rPr>
              <a:t>instrumentos</a:t>
            </a:r>
            <a:r>
              <a:rPr sz="700" spc="145" dirty="0">
                <a:latin typeface="Montserrat"/>
                <a:cs typeface="Montserrat"/>
              </a:rPr>
              <a:t> </a:t>
            </a:r>
            <a:r>
              <a:rPr sz="700" dirty="0">
                <a:latin typeface="Montserrat"/>
                <a:cs typeface="Montserrat"/>
              </a:rPr>
              <a:t>mostrará</a:t>
            </a:r>
            <a:r>
              <a:rPr sz="700" spc="160" dirty="0">
                <a:latin typeface="Montserrat"/>
                <a:cs typeface="Montserrat"/>
              </a:rPr>
              <a:t> </a:t>
            </a:r>
            <a:r>
              <a:rPr sz="700" dirty="0">
                <a:latin typeface="Montserrat"/>
                <a:cs typeface="Montserrat"/>
              </a:rPr>
              <a:t>una</a:t>
            </a:r>
            <a:r>
              <a:rPr sz="700" spc="155" dirty="0">
                <a:latin typeface="Montserrat"/>
                <a:cs typeface="Montserrat"/>
              </a:rPr>
              <a:t> </a:t>
            </a:r>
            <a:r>
              <a:rPr sz="700" spc="-10" dirty="0">
                <a:latin typeface="Montserrat"/>
                <a:cs typeface="Montserrat"/>
              </a:rPr>
              <a:t>alerta</a:t>
            </a:r>
            <a:r>
              <a:rPr sz="700" spc="500" dirty="0">
                <a:latin typeface="Montserrat"/>
                <a:cs typeface="Montserrat"/>
              </a:rPr>
              <a:t> </a:t>
            </a:r>
            <a:r>
              <a:rPr sz="700" dirty="0">
                <a:latin typeface="Montserrat"/>
                <a:cs typeface="Montserrat"/>
              </a:rPr>
              <a:t>del</a:t>
            </a:r>
            <a:r>
              <a:rPr sz="700" spc="5" dirty="0">
                <a:latin typeface="Montserrat"/>
                <a:cs typeface="Montserrat"/>
              </a:rPr>
              <a:t> </a:t>
            </a:r>
            <a:r>
              <a:rPr sz="700" dirty="0">
                <a:latin typeface="Montserrat"/>
                <a:cs typeface="Montserrat"/>
              </a:rPr>
              <a:t>total</a:t>
            </a:r>
            <a:r>
              <a:rPr sz="700" spc="5" dirty="0">
                <a:latin typeface="Montserrat"/>
                <a:cs typeface="Montserrat"/>
              </a:rPr>
              <a:t> </a:t>
            </a:r>
            <a:r>
              <a:rPr sz="700" dirty="0">
                <a:latin typeface="Montserrat"/>
                <a:cs typeface="Montserrat"/>
              </a:rPr>
              <a:t>de</a:t>
            </a:r>
            <a:r>
              <a:rPr sz="700" spc="10" dirty="0">
                <a:latin typeface="Montserrat"/>
                <a:cs typeface="Montserrat"/>
              </a:rPr>
              <a:t> </a:t>
            </a:r>
            <a:r>
              <a:rPr sz="700" spc="-10" dirty="0">
                <a:latin typeface="Montserrat"/>
                <a:cs typeface="Montserrat"/>
              </a:rPr>
              <a:t>llamadas</a:t>
            </a:r>
            <a:r>
              <a:rPr sz="700" dirty="0">
                <a:latin typeface="Montserrat"/>
                <a:cs typeface="Montserrat"/>
              </a:rPr>
              <a:t> </a:t>
            </a:r>
            <a:r>
              <a:rPr sz="700" spc="-10" dirty="0">
                <a:latin typeface="Montserrat"/>
                <a:cs typeface="Montserrat"/>
              </a:rPr>
              <a:t>perdidas.</a:t>
            </a:r>
            <a:endParaRPr sz="700">
              <a:latin typeface="Montserrat"/>
              <a:cs typeface="Montserrat"/>
            </a:endParaRPr>
          </a:p>
        </p:txBody>
      </p:sp>
      <p:sp>
        <p:nvSpPr>
          <p:cNvPr id="5" name="object 5"/>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pic>
        <p:nvPicPr>
          <p:cNvPr id="7" name="object 7"/>
          <p:cNvPicPr/>
          <p:nvPr/>
        </p:nvPicPr>
        <p:blipFill>
          <a:blip r:embed="rId2" cstate="print"/>
          <a:stretch>
            <a:fillRect/>
          </a:stretch>
        </p:blipFill>
        <p:spPr>
          <a:xfrm>
            <a:off x="343952" y="1104379"/>
            <a:ext cx="2167323" cy="1202702"/>
          </a:xfrm>
          <a:prstGeom prst="rect">
            <a:avLst/>
          </a:prstGeom>
        </p:spPr>
      </p:pic>
      <p:pic>
        <p:nvPicPr>
          <p:cNvPr id="8" name="object 8"/>
          <p:cNvPicPr/>
          <p:nvPr/>
        </p:nvPicPr>
        <p:blipFill>
          <a:blip r:embed="rId3" cstate="print"/>
          <a:stretch>
            <a:fillRect/>
          </a:stretch>
        </p:blipFill>
        <p:spPr>
          <a:xfrm>
            <a:off x="416889" y="2398089"/>
            <a:ext cx="103809" cy="135776"/>
          </a:xfrm>
          <a:prstGeom prst="rect">
            <a:avLst/>
          </a:prstGeom>
        </p:spPr>
      </p:pic>
      <p:pic>
        <p:nvPicPr>
          <p:cNvPr id="9" name="object 9"/>
          <p:cNvPicPr/>
          <p:nvPr/>
        </p:nvPicPr>
        <p:blipFill>
          <a:blip r:embed="rId4" cstate="print"/>
          <a:stretch>
            <a:fillRect/>
          </a:stretch>
        </p:blipFill>
        <p:spPr>
          <a:xfrm>
            <a:off x="408584" y="2614054"/>
            <a:ext cx="173939" cy="92264"/>
          </a:xfrm>
          <a:prstGeom prst="rect">
            <a:avLst/>
          </a:prstGeom>
        </p:spPr>
      </p:pic>
      <p:pic>
        <p:nvPicPr>
          <p:cNvPr id="10" name="object 10"/>
          <p:cNvPicPr/>
          <p:nvPr/>
        </p:nvPicPr>
        <p:blipFill>
          <a:blip r:embed="rId5" cstate="print"/>
          <a:stretch>
            <a:fillRect/>
          </a:stretch>
        </p:blipFill>
        <p:spPr>
          <a:xfrm>
            <a:off x="412743" y="2784974"/>
            <a:ext cx="253689" cy="87918"/>
          </a:xfrm>
          <a:prstGeom prst="rect">
            <a:avLst/>
          </a:prstGeom>
        </p:spPr>
      </p:pic>
      <p:pic>
        <p:nvPicPr>
          <p:cNvPr id="11" name="object 11"/>
          <p:cNvPicPr/>
          <p:nvPr/>
        </p:nvPicPr>
        <p:blipFill>
          <a:blip r:embed="rId6" cstate="print"/>
          <a:stretch>
            <a:fillRect/>
          </a:stretch>
        </p:blipFill>
        <p:spPr>
          <a:xfrm>
            <a:off x="408584" y="2929082"/>
            <a:ext cx="257848" cy="123235"/>
          </a:xfrm>
          <a:prstGeom prst="rect">
            <a:avLst/>
          </a:prstGeom>
        </p:spPr>
      </p:pic>
      <p:pic>
        <p:nvPicPr>
          <p:cNvPr id="12" name="object 12"/>
          <p:cNvPicPr/>
          <p:nvPr/>
        </p:nvPicPr>
        <p:blipFill>
          <a:blip r:embed="rId7" cstate="print"/>
          <a:stretch>
            <a:fillRect/>
          </a:stretch>
        </p:blipFill>
        <p:spPr>
          <a:xfrm>
            <a:off x="3190842" y="2974156"/>
            <a:ext cx="1251688" cy="11526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4959" y="475234"/>
            <a:ext cx="2254250" cy="2630805"/>
          </a:xfrm>
          <a:prstGeom prst="rect">
            <a:avLst/>
          </a:prstGeom>
        </p:spPr>
        <p:txBody>
          <a:bodyPr vert="horz" wrap="square" lIns="0" tIns="13335" rIns="0" bIns="0" rtlCol="0">
            <a:spAutoFit/>
          </a:bodyPr>
          <a:lstStyle/>
          <a:p>
            <a:pPr marL="12700">
              <a:lnSpc>
                <a:spcPct val="100000"/>
              </a:lnSpc>
              <a:spcBef>
                <a:spcPts val="105"/>
              </a:spcBef>
            </a:pPr>
            <a:r>
              <a:rPr sz="800" b="1" dirty="0">
                <a:latin typeface="Montserrat"/>
                <a:cs typeface="Montserrat"/>
              </a:rPr>
              <a:t>ALERTA</a:t>
            </a:r>
            <a:r>
              <a:rPr sz="800" b="1" spc="-5" dirty="0">
                <a:latin typeface="Montserrat"/>
                <a:cs typeface="Montserrat"/>
              </a:rPr>
              <a:t> </a:t>
            </a:r>
            <a:r>
              <a:rPr sz="800" b="1" dirty="0">
                <a:latin typeface="Montserrat"/>
                <a:cs typeface="Montserrat"/>
              </a:rPr>
              <a:t>SMS</a:t>
            </a:r>
            <a:r>
              <a:rPr sz="800" b="1" spc="-20" dirty="0">
                <a:latin typeface="Montserrat"/>
                <a:cs typeface="Montserrat"/>
              </a:rPr>
              <a:t> </a:t>
            </a:r>
            <a:r>
              <a:rPr sz="800" b="1" spc="-10" dirty="0">
                <a:latin typeface="Montserrat"/>
                <a:cs typeface="Montserrat"/>
              </a:rPr>
              <a:t>ENTRANTE</a:t>
            </a:r>
            <a:endParaRPr sz="800">
              <a:latin typeface="Montserrat"/>
              <a:cs typeface="Montserrat"/>
            </a:endParaRPr>
          </a:p>
          <a:p>
            <a:pPr marL="12700" marR="5080" algn="just">
              <a:lnSpc>
                <a:spcPct val="100000"/>
              </a:lnSpc>
              <a:spcBef>
                <a:spcPts val="495"/>
              </a:spcBef>
            </a:pPr>
            <a:r>
              <a:rPr sz="700" dirty="0">
                <a:latin typeface="Montserrat"/>
                <a:cs typeface="Montserrat"/>
              </a:rPr>
              <a:t>El</a:t>
            </a:r>
            <a:r>
              <a:rPr sz="700" spc="-30" dirty="0">
                <a:latin typeface="Montserrat"/>
                <a:cs typeface="Montserrat"/>
              </a:rPr>
              <a:t> </a:t>
            </a:r>
            <a:r>
              <a:rPr sz="700" dirty="0">
                <a:latin typeface="Montserrat"/>
                <a:cs typeface="Montserrat"/>
              </a:rPr>
              <a:t>tablero</a:t>
            </a:r>
            <a:r>
              <a:rPr sz="700" spc="-20" dirty="0">
                <a:latin typeface="Montserrat"/>
                <a:cs typeface="Montserrat"/>
              </a:rPr>
              <a:t> </a:t>
            </a:r>
            <a:r>
              <a:rPr sz="700" dirty="0">
                <a:latin typeface="Montserrat"/>
                <a:cs typeface="Montserrat"/>
              </a:rPr>
              <a:t>de</a:t>
            </a:r>
            <a:r>
              <a:rPr sz="700" spc="-35" dirty="0">
                <a:latin typeface="Montserrat"/>
                <a:cs typeface="Montserrat"/>
              </a:rPr>
              <a:t> </a:t>
            </a:r>
            <a:r>
              <a:rPr sz="700" dirty="0">
                <a:latin typeface="Montserrat"/>
                <a:cs typeface="Montserrat"/>
              </a:rPr>
              <a:t>instrumentos</a:t>
            </a:r>
            <a:r>
              <a:rPr sz="700" spc="-20" dirty="0">
                <a:latin typeface="Montserrat"/>
                <a:cs typeface="Montserrat"/>
              </a:rPr>
              <a:t> </a:t>
            </a:r>
            <a:r>
              <a:rPr sz="700" dirty="0">
                <a:latin typeface="Montserrat"/>
                <a:cs typeface="Montserrat"/>
              </a:rPr>
              <a:t>mostrará</a:t>
            </a:r>
            <a:r>
              <a:rPr sz="700" spc="-20" dirty="0">
                <a:latin typeface="Montserrat"/>
                <a:cs typeface="Montserrat"/>
              </a:rPr>
              <a:t> </a:t>
            </a:r>
            <a:r>
              <a:rPr sz="700" dirty="0">
                <a:latin typeface="Montserrat"/>
                <a:cs typeface="Montserrat"/>
              </a:rPr>
              <a:t>una</a:t>
            </a:r>
            <a:r>
              <a:rPr sz="700" spc="-15" dirty="0">
                <a:latin typeface="Montserrat"/>
                <a:cs typeface="Montserrat"/>
              </a:rPr>
              <a:t> </a:t>
            </a:r>
            <a:r>
              <a:rPr sz="700" dirty="0">
                <a:latin typeface="Montserrat"/>
                <a:cs typeface="Montserrat"/>
              </a:rPr>
              <a:t>alerta</a:t>
            </a:r>
            <a:r>
              <a:rPr sz="700" spc="-2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SMS</a:t>
            </a:r>
            <a:r>
              <a:rPr sz="700" spc="15" dirty="0">
                <a:latin typeface="Montserrat"/>
                <a:cs typeface="Montserrat"/>
              </a:rPr>
              <a:t> </a:t>
            </a:r>
            <a:r>
              <a:rPr sz="700" dirty="0">
                <a:latin typeface="Montserrat"/>
                <a:cs typeface="Montserrat"/>
              </a:rPr>
              <a:t>entrante.</a:t>
            </a:r>
            <a:r>
              <a:rPr sz="700" spc="5" dirty="0">
                <a:latin typeface="Montserrat"/>
                <a:cs typeface="Montserrat"/>
              </a:rPr>
              <a:t> </a:t>
            </a:r>
            <a:r>
              <a:rPr sz="700" dirty="0">
                <a:latin typeface="Montserrat"/>
                <a:cs typeface="Montserrat"/>
              </a:rPr>
              <a:t>Si</a:t>
            </a:r>
            <a:r>
              <a:rPr sz="700" spc="25"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número</a:t>
            </a:r>
            <a:r>
              <a:rPr sz="700" spc="20" dirty="0">
                <a:latin typeface="Montserrat"/>
                <a:cs typeface="Montserrat"/>
              </a:rPr>
              <a:t> </a:t>
            </a:r>
            <a:r>
              <a:rPr sz="700" dirty="0">
                <a:latin typeface="Montserrat"/>
                <a:cs typeface="Montserrat"/>
              </a:rPr>
              <a:t>esta</a:t>
            </a:r>
            <a:r>
              <a:rPr sz="700" spc="20" dirty="0">
                <a:latin typeface="Montserrat"/>
                <a:cs typeface="Montserrat"/>
              </a:rPr>
              <a:t> </a:t>
            </a:r>
            <a:r>
              <a:rPr sz="700" dirty="0">
                <a:latin typeface="Montserrat"/>
                <a:cs typeface="Montserrat"/>
              </a:rPr>
              <a:t>guardado</a:t>
            </a:r>
            <a:r>
              <a:rPr sz="700" spc="20" dirty="0">
                <a:latin typeface="Montserrat"/>
                <a:cs typeface="Montserrat"/>
              </a:rPr>
              <a:t> </a:t>
            </a:r>
            <a:r>
              <a:rPr sz="700" dirty="0">
                <a:latin typeface="Montserrat"/>
                <a:cs typeface="Montserrat"/>
              </a:rPr>
              <a:t>en</a:t>
            </a:r>
            <a:r>
              <a:rPr sz="700" spc="15" dirty="0">
                <a:latin typeface="Montserrat"/>
                <a:cs typeface="Montserrat"/>
              </a:rPr>
              <a:t> </a:t>
            </a:r>
            <a:r>
              <a:rPr sz="700" spc="-25" dirty="0">
                <a:latin typeface="Montserrat"/>
                <a:cs typeface="Montserrat"/>
              </a:rPr>
              <a:t>sus</a:t>
            </a:r>
            <a:r>
              <a:rPr sz="700" spc="500" dirty="0">
                <a:latin typeface="Montserrat"/>
                <a:cs typeface="Montserrat"/>
              </a:rPr>
              <a:t> </a:t>
            </a:r>
            <a:r>
              <a:rPr sz="700" dirty="0">
                <a:latin typeface="Montserrat"/>
                <a:cs typeface="Montserrat"/>
              </a:rPr>
              <a:t>contactos,</a:t>
            </a:r>
            <a:r>
              <a:rPr sz="700" spc="125" dirty="0">
                <a:latin typeface="Montserrat"/>
                <a:cs typeface="Montserrat"/>
              </a:rPr>
              <a:t> </a:t>
            </a:r>
            <a:r>
              <a:rPr sz="700" dirty="0">
                <a:latin typeface="Montserrat"/>
                <a:cs typeface="Montserrat"/>
              </a:rPr>
              <a:t>se</a:t>
            </a:r>
            <a:r>
              <a:rPr sz="700" spc="125" dirty="0">
                <a:latin typeface="Montserrat"/>
                <a:cs typeface="Montserrat"/>
              </a:rPr>
              <a:t> </a:t>
            </a:r>
            <a:r>
              <a:rPr sz="700" dirty="0">
                <a:latin typeface="Montserrat"/>
                <a:cs typeface="Montserrat"/>
              </a:rPr>
              <a:t>mostrará</a:t>
            </a:r>
            <a:r>
              <a:rPr sz="700" spc="125" dirty="0">
                <a:latin typeface="Montserrat"/>
                <a:cs typeface="Montserrat"/>
              </a:rPr>
              <a:t> </a:t>
            </a:r>
            <a:r>
              <a:rPr sz="700" dirty="0">
                <a:latin typeface="Montserrat"/>
                <a:cs typeface="Montserrat"/>
              </a:rPr>
              <a:t>el</a:t>
            </a:r>
            <a:r>
              <a:rPr sz="700" spc="145" dirty="0">
                <a:latin typeface="Montserrat"/>
                <a:cs typeface="Montserrat"/>
              </a:rPr>
              <a:t> </a:t>
            </a:r>
            <a:r>
              <a:rPr sz="700" dirty="0">
                <a:latin typeface="Montserrat"/>
                <a:cs typeface="Montserrat"/>
              </a:rPr>
              <a:t>nombre</a:t>
            </a:r>
            <a:r>
              <a:rPr sz="700" spc="130" dirty="0">
                <a:latin typeface="Montserrat"/>
                <a:cs typeface="Montserrat"/>
              </a:rPr>
              <a:t> </a:t>
            </a:r>
            <a:r>
              <a:rPr sz="700" dirty="0">
                <a:latin typeface="Montserrat"/>
                <a:cs typeface="Montserrat"/>
              </a:rPr>
              <a:t>en</a:t>
            </a:r>
            <a:r>
              <a:rPr sz="700" spc="125" dirty="0">
                <a:latin typeface="Montserrat"/>
                <a:cs typeface="Montserrat"/>
              </a:rPr>
              <a:t> </a:t>
            </a:r>
            <a:r>
              <a:rPr sz="700" dirty="0">
                <a:latin typeface="Montserrat"/>
                <a:cs typeface="Montserrat"/>
              </a:rPr>
              <a:t>el</a:t>
            </a:r>
            <a:r>
              <a:rPr sz="700" spc="125" dirty="0">
                <a:latin typeface="Montserrat"/>
                <a:cs typeface="Montserrat"/>
              </a:rPr>
              <a:t> </a:t>
            </a:r>
            <a:r>
              <a:rPr sz="700" spc="-10" dirty="0">
                <a:latin typeface="Montserrat"/>
                <a:cs typeface="Montserrat"/>
              </a:rPr>
              <a:t>tablero,</a:t>
            </a:r>
            <a:r>
              <a:rPr sz="700" spc="500" dirty="0">
                <a:latin typeface="Montserrat"/>
                <a:cs typeface="Montserrat"/>
              </a:rPr>
              <a:t> </a:t>
            </a:r>
            <a:r>
              <a:rPr sz="700" dirty="0">
                <a:latin typeface="Montserrat"/>
                <a:cs typeface="Montserrat"/>
              </a:rPr>
              <a:t>ejemplo</a:t>
            </a:r>
            <a:r>
              <a:rPr sz="700" spc="345" dirty="0">
                <a:latin typeface="Montserrat"/>
                <a:cs typeface="Montserrat"/>
              </a:rPr>
              <a:t> </a:t>
            </a:r>
            <a:r>
              <a:rPr sz="700" dirty="0">
                <a:latin typeface="Montserrat"/>
                <a:cs typeface="Montserrat"/>
              </a:rPr>
              <a:t>“SMS</a:t>
            </a:r>
            <a:r>
              <a:rPr sz="700" spc="350" dirty="0">
                <a:latin typeface="Montserrat"/>
                <a:cs typeface="Montserrat"/>
              </a:rPr>
              <a:t> </a:t>
            </a:r>
            <a:r>
              <a:rPr sz="700" dirty="0">
                <a:latin typeface="Montserrat"/>
                <a:cs typeface="Montserrat"/>
              </a:rPr>
              <a:t>DE</a:t>
            </a:r>
            <a:r>
              <a:rPr sz="700" spc="345" dirty="0">
                <a:latin typeface="Montserrat"/>
                <a:cs typeface="Montserrat"/>
              </a:rPr>
              <a:t> </a:t>
            </a:r>
            <a:r>
              <a:rPr sz="700" dirty="0">
                <a:latin typeface="Montserrat"/>
                <a:cs typeface="Montserrat"/>
              </a:rPr>
              <a:t>JUAN”.</a:t>
            </a:r>
            <a:r>
              <a:rPr sz="700" spc="340" dirty="0">
                <a:latin typeface="Montserrat"/>
                <a:cs typeface="Montserrat"/>
              </a:rPr>
              <a:t> </a:t>
            </a:r>
            <a:r>
              <a:rPr sz="700" dirty="0">
                <a:latin typeface="Montserrat"/>
                <a:cs typeface="Montserrat"/>
              </a:rPr>
              <a:t>De</a:t>
            </a:r>
            <a:r>
              <a:rPr sz="700" spc="345" dirty="0">
                <a:latin typeface="Montserrat"/>
                <a:cs typeface="Montserrat"/>
              </a:rPr>
              <a:t> </a:t>
            </a:r>
            <a:r>
              <a:rPr sz="700" dirty="0">
                <a:latin typeface="Montserrat"/>
                <a:cs typeface="Montserrat"/>
              </a:rPr>
              <a:t>lo</a:t>
            </a:r>
            <a:r>
              <a:rPr sz="700" spc="340" dirty="0">
                <a:latin typeface="Montserrat"/>
                <a:cs typeface="Montserrat"/>
              </a:rPr>
              <a:t> </a:t>
            </a:r>
            <a:r>
              <a:rPr sz="700" dirty="0">
                <a:latin typeface="Montserrat"/>
                <a:cs typeface="Montserrat"/>
              </a:rPr>
              <a:t>contrario</a:t>
            </a:r>
            <a:r>
              <a:rPr sz="700" spc="355"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mostrará</a:t>
            </a:r>
            <a:r>
              <a:rPr sz="700" spc="350" dirty="0">
                <a:latin typeface="Montserrat"/>
                <a:cs typeface="Montserrat"/>
              </a:rPr>
              <a:t>  </a:t>
            </a:r>
            <a:r>
              <a:rPr sz="700" dirty="0">
                <a:latin typeface="Montserrat"/>
                <a:cs typeface="Montserrat"/>
              </a:rPr>
              <a:t>el</a:t>
            </a:r>
            <a:r>
              <a:rPr sz="700" spc="350" dirty="0">
                <a:latin typeface="Montserrat"/>
                <a:cs typeface="Montserrat"/>
              </a:rPr>
              <a:t>  </a:t>
            </a:r>
            <a:r>
              <a:rPr sz="700" dirty="0">
                <a:latin typeface="Montserrat"/>
                <a:cs typeface="Montserrat"/>
              </a:rPr>
              <a:t>número</a:t>
            </a:r>
            <a:r>
              <a:rPr sz="700" spc="350" dirty="0">
                <a:latin typeface="Montserrat"/>
                <a:cs typeface="Montserrat"/>
              </a:rPr>
              <a:t>  </a:t>
            </a:r>
            <a:r>
              <a:rPr sz="700" dirty="0">
                <a:latin typeface="Montserrat"/>
                <a:cs typeface="Montserrat"/>
              </a:rPr>
              <a:t>telefónico,</a:t>
            </a:r>
            <a:r>
              <a:rPr sz="700" spc="355" dirty="0">
                <a:latin typeface="Montserrat"/>
                <a:cs typeface="Montserrat"/>
              </a:rPr>
              <a:t>  </a:t>
            </a:r>
            <a:r>
              <a:rPr sz="700" spc="-10" dirty="0">
                <a:latin typeface="Montserrat"/>
                <a:cs typeface="Montserrat"/>
              </a:rPr>
              <a:t>ejemplo</a:t>
            </a:r>
            <a:r>
              <a:rPr sz="700" spc="500" dirty="0">
                <a:latin typeface="Montserrat"/>
                <a:cs typeface="Montserrat"/>
              </a:rPr>
              <a:t> </a:t>
            </a:r>
            <a:r>
              <a:rPr sz="700" dirty="0">
                <a:latin typeface="Montserrat"/>
                <a:cs typeface="Montserrat"/>
              </a:rPr>
              <a:t>“+5730065221XX”.</a:t>
            </a:r>
            <a:r>
              <a:rPr sz="700" spc="445" dirty="0">
                <a:latin typeface="Montserrat"/>
                <a:cs typeface="Montserrat"/>
              </a:rPr>
              <a:t>  </a:t>
            </a:r>
            <a:r>
              <a:rPr sz="700" dirty="0">
                <a:latin typeface="Montserrat"/>
                <a:cs typeface="Montserrat"/>
              </a:rPr>
              <a:t>(Solo</a:t>
            </a:r>
            <a:r>
              <a:rPr sz="700" spc="455" dirty="0">
                <a:latin typeface="Montserrat"/>
                <a:cs typeface="Montserrat"/>
              </a:rPr>
              <a:t>  </a:t>
            </a:r>
            <a:r>
              <a:rPr sz="700" dirty="0">
                <a:latin typeface="Montserrat"/>
                <a:cs typeface="Montserrat"/>
              </a:rPr>
              <a:t>aplica</a:t>
            </a:r>
            <a:r>
              <a:rPr sz="700" spc="450" dirty="0">
                <a:latin typeface="Montserrat"/>
                <a:cs typeface="Montserrat"/>
              </a:rPr>
              <a:t>  </a:t>
            </a:r>
            <a:r>
              <a:rPr sz="700" dirty="0">
                <a:latin typeface="Montserrat"/>
                <a:cs typeface="Montserrat"/>
              </a:rPr>
              <a:t>para</a:t>
            </a:r>
            <a:r>
              <a:rPr sz="700" spc="450" dirty="0">
                <a:latin typeface="Montserrat"/>
                <a:cs typeface="Montserrat"/>
              </a:rPr>
              <a:t>  </a:t>
            </a:r>
            <a:r>
              <a:rPr sz="700" spc="-25" dirty="0">
                <a:latin typeface="Montserrat"/>
                <a:cs typeface="Montserrat"/>
              </a:rPr>
              <a:t>los</a:t>
            </a:r>
            <a:r>
              <a:rPr sz="700" spc="500" dirty="0">
                <a:latin typeface="Montserrat"/>
                <a:cs typeface="Montserrat"/>
              </a:rPr>
              <a:t> </a:t>
            </a:r>
            <a:r>
              <a:rPr sz="700" i="1" dirty="0">
                <a:solidFill>
                  <a:srgbClr val="221F1F"/>
                </a:solidFill>
                <a:latin typeface="Montserrat"/>
                <a:cs typeface="Montserrat"/>
              </a:rPr>
              <a:t>Smartphone</a:t>
            </a:r>
            <a:r>
              <a:rPr sz="700" i="1" spc="-15" dirty="0">
                <a:solidFill>
                  <a:srgbClr val="221F1F"/>
                </a:solidFill>
                <a:latin typeface="Montserrat"/>
                <a:cs typeface="Montserrat"/>
              </a:rPr>
              <a:t> </a:t>
            </a:r>
            <a:r>
              <a:rPr sz="700" dirty="0">
                <a:latin typeface="Montserrat"/>
                <a:cs typeface="Montserrat"/>
              </a:rPr>
              <a:t>con</a:t>
            </a:r>
            <a:r>
              <a:rPr sz="700" spc="-30" dirty="0">
                <a:latin typeface="Montserrat"/>
                <a:cs typeface="Montserrat"/>
              </a:rPr>
              <a:t> </a:t>
            </a:r>
            <a:r>
              <a:rPr sz="700" spc="-10" dirty="0">
                <a:latin typeface="Montserrat"/>
                <a:cs typeface="Montserrat"/>
              </a:rPr>
              <a:t>Android)</a:t>
            </a:r>
            <a:endParaRPr sz="700">
              <a:latin typeface="Montserrat"/>
              <a:cs typeface="Montserrat"/>
            </a:endParaRPr>
          </a:p>
          <a:p>
            <a:pPr marL="12700">
              <a:lnSpc>
                <a:spcPct val="100000"/>
              </a:lnSpc>
              <a:spcBef>
                <a:spcPts val="505"/>
              </a:spcBef>
            </a:pPr>
            <a:r>
              <a:rPr sz="800" b="1" spc="-20" dirty="0">
                <a:latin typeface="Montserrat"/>
                <a:cs typeface="Montserrat"/>
              </a:rPr>
              <a:t>NOTA:</a:t>
            </a:r>
            <a:endParaRPr sz="800">
              <a:latin typeface="Montserrat"/>
              <a:cs typeface="Montserrat"/>
            </a:endParaRPr>
          </a:p>
          <a:p>
            <a:pPr marL="12700" marR="5080" algn="just">
              <a:lnSpc>
                <a:spcPct val="100000"/>
              </a:lnSpc>
              <a:spcBef>
                <a:spcPts val="505"/>
              </a:spcBef>
            </a:pPr>
            <a:r>
              <a:rPr sz="700" dirty="0">
                <a:latin typeface="Montserrat"/>
                <a:cs typeface="Montserrat"/>
              </a:rPr>
              <a:t>Las</a:t>
            </a:r>
            <a:r>
              <a:rPr sz="700" spc="434" dirty="0">
                <a:latin typeface="Montserrat"/>
                <a:cs typeface="Montserrat"/>
              </a:rPr>
              <a:t> </a:t>
            </a:r>
            <a:r>
              <a:rPr sz="700" dirty="0">
                <a:latin typeface="Montserrat"/>
                <a:cs typeface="Montserrat"/>
              </a:rPr>
              <a:t>alertas</a:t>
            </a:r>
            <a:r>
              <a:rPr sz="700" spc="445" dirty="0">
                <a:latin typeface="Montserrat"/>
                <a:cs typeface="Montserrat"/>
              </a:rPr>
              <a:t> </a:t>
            </a:r>
            <a:r>
              <a:rPr sz="700" dirty="0">
                <a:latin typeface="Montserrat"/>
                <a:cs typeface="Montserrat"/>
              </a:rPr>
              <a:t>de</a:t>
            </a:r>
            <a:r>
              <a:rPr sz="700" spc="445" dirty="0">
                <a:latin typeface="Montserrat"/>
                <a:cs typeface="Montserrat"/>
              </a:rPr>
              <a:t> </a:t>
            </a:r>
            <a:r>
              <a:rPr sz="700" dirty="0">
                <a:latin typeface="Montserrat"/>
                <a:cs typeface="Montserrat"/>
              </a:rPr>
              <a:t>llamadas</a:t>
            </a:r>
            <a:r>
              <a:rPr sz="700" spc="434" dirty="0">
                <a:latin typeface="Montserrat"/>
                <a:cs typeface="Montserrat"/>
              </a:rPr>
              <a:t> </a:t>
            </a:r>
            <a:r>
              <a:rPr sz="700" dirty="0">
                <a:latin typeface="Montserrat"/>
                <a:cs typeface="Montserrat"/>
              </a:rPr>
              <a:t>entrantes,</a:t>
            </a:r>
            <a:r>
              <a:rPr sz="700" spc="434" dirty="0">
                <a:latin typeface="Montserrat"/>
                <a:cs typeface="Montserrat"/>
              </a:rPr>
              <a:t> </a:t>
            </a:r>
            <a:r>
              <a:rPr sz="700" spc="-10" dirty="0">
                <a:latin typeface="Montserrat"/>
                <a:cs typeface="Montserrat"/>
              </a:rPr>
              <a:t>llamadas</a:t>
            </a:r>
            <a:r>
              <a:rPr sz="700" spc="500" dirty="0">
                <a:latin typeface="Montserrat"/>
                <a:cs typeface="Montserrat"/>
              </a:rPr>
              <a:t> </a:t>
            </a:r>
            <a:r>
              <a:rPr sz="700" dirty="0">
                <a:latin typeface="Montserrat"/>
                <a:cs typeface="Montserrat"/>
              </a:rPr>
              <a:t>perdidas</a:t>
            </a:r>
            <a:r>
              <a:rPr sz="700" spc="400" dirty="0">
                <a:latin typeface="Montserrat"/>
                <a:cs typeface="Montserrat"/>
              </a:rPr>
              <a:t> </a:t>
            </a:r>
            <a:r>
              <a:rPr sz="700" dirty="0">
                <a:latin typeface="Montserrat"/>
                <a:cs typeface="Montserrat"/>
              </a:rPr>
              <a:t>y</a:t>
            </a:r>
            <a:r>
              <a:rPr sz="700" spc="385" dirty="0">
                <a:latin typeface="Montserrat"/>
                <a:cs typeface="Montserrat"/>
              </a:rPr>
              <a:t> </a:t>
            </a:r>
            <a:r>
              <a:rPr sz="700" dirty="0">
                <a:latin typeface="Montserrat"/>
                <a:cs typeface="Montserrat"/>
              </a:rPr>
              <a:t>SMS</a:t>
            </a:r>
            <a:r>
              <a:rPr sz="700" spc="395" dirty="0">
                <a:latin typeface="Montserrat"/>
                <a:cs typeface="Montserrat"/>
              </a:rPr>
              <a:t> </a:t>
            </a:r>
            <a:r>
              <a:rPr sz="700" dirty="0">
                <a:latin typeface="Montserrat"/>
                <a:cs typeface="Montserrat"/>
              </a:rPr>
              <a:t>entrante</a:t>
            </a:r>
            <a:r>
              <a:rPr sz="700" spc="405" dirty="0">
                <a:latin typeface="Montserrat"/>
                <a:cs typeface="Montserrat"/>
              </a:rPr>
              <a:t> </a:t>
            </a:r>
            <a:r>
              <a:rPr sz="700" dirty="0">
                <a:latin typeface="Montserrat"/>
                <a:cs typeface="Montserrat"/>
              </a:rPr>
              <a:t>pueden</a:t>
            </a:r>
            <a:r>
              <a:rPr sz="700" spc="395" dirty="0">
                <a:latin typeface="Montserrat"/>
                <a:cs typeface="Montserrat"/>
              </a:rPr>
              <a:t> </a:t>
            </a:r>
            <a:r>
              <a:rPr sz="700" spc="-10" dirty="0">
                <a:latin typeface="Montserrat"/>
                <a:cs typeface="Montserrat"/>
              </a:rPr>
              <a:t>cancelarse</a:t>
            </a:r>
            <a:r>
              <a:rPr sz="700" spc="500" dirty="0">
                <a:latin typeface="Montserrat"/>
                <a:cs typeface="Montserrat"/>
              </a:rPr>
              <a:t> </a:t>
            </a:r>
            <a:r>
              <a:rPr sz="700" dirty="0">
                <a:latin typeface="Montserrat"/>
                <a:cs typeface="Montserrat"/>
              </a:rPr>
              <a:t>presionando</a:t>
            </a:r>
            <a:r>
              <a:rPr sz="700" spc="400" dirty="0">
                <a:latin typeface="Montserrat"/>
                <a:cs typeface="Montserrat"/>
              </a:rPr>
              <a:t> </a:t>
            </a:r>
            <a:r>
              <a:rPr sz="700" dirty="0">
                <a:latin typeface="Montserrat"/>
                <a:cs typeface="Montserrat"/>
              </a:rPr>
              <a:t>el</a:t>
            </a:r>
            <a:r>
              <a:rPr sz="700" spc="395" dirty="0">
                <a:latin typeface="Montserrat"/>
                <a:cs typeface="Montserrat"/>
              </a:rPr>
              <a:t> </a:t>
            </a:r>
            <a:r>
              <a:rPr sz="700" dirty="0">
                <a:latin typeface="Montserrat"/>
                <a:cs typeface="Montserrat"/>
              </a:rPr>
              <a:t>interruptor</a:t>
            </a:r>
            <a:r>
              <a:rPr sz="700" spc="400" dirty="0">
                <a:latin typeface="Montserrat"/>
                <a:cs typeface="Montserrat"/>
              </a:rPr>
              <a:t> </a:t>
            </a:r>
            <a:r>
              <a:rPr sz="700" dirty="0">
                <a:latin typeface="Montserrat"/>
                <a:cs typeface="Montserrat"/>
              </a:rPr>
              <a:t>de</a:t>
            </a:r>
            <a:r>
              <a:rPr sz="700" spc="405" dirty="0">
                <a:latin typeface="Montserrat"/>
                <a:cs typeface="Montserrat"/>
              </a:rPr>
              <a:t> </a:t>
            </a:r>
            <a:r>
              <a:rPr sz="700" dirty="0">
                <a:latin typeface="Montserrat"/>
                <a:cs typeface="Montserrat"/>
              </a:rPr>
              <a:t>información</a:t>
            </a:r>
            <a:r>
              <a:rPr sz="700" spc="400" dirty="0">
                <a:latin typeface="Montserrat"/>
                <a:cs typeface="Montserrat"/>
              </a:rPr>
              <a:t> </a:t>
            </a:r>
            <a:r>
              <a:rPr sz="700" spc="-50" dirty="0">
                <a:latin typeface="Montserrat"/>
                <a:cs typeface="Montserrat"/>
              </a:rPr>
              <a:t>y</a:t>
            </a:r>
            <a:r>
              <a:rPr sz="700" spc="500" dirty="0">
                <a:latin typeface="Montserrat"/>
                <a:cs typeface="Montserrat"/>
              </a:rPr>
              <a:t> </a:t>
            </a:r>
            <a:r>
              <a:rPr sz="700" spc="-10" dirty="0">
                <a:latin typeface="Montserrat"/>
                <a:cs typeface="Montserrat"/>
              </a:rPr>
              <a:t>desaparecerá</a:t>
            </a:r>
            <a:r>
              <a:rPr sz="700" spc="15" dirty="0">
                <a:latin typeface="Montserrat"/>
                <a:cs typeface="Montserrat"/>
              </a:rPr>
              <a:t> </a:t>
            </a:r>
            <a:r>
              <a:rPr sz="700" spc="-10" dirty="0">
                <a:latin typeface="Montserrat"/>
                <a:cs typeface="Montserrat"/>
              </a:rPr>
              <a:t>inmediatamente.</a:t>
            </a:r>
            <a:r>
              <a:rPr sz="700" spc="20" dirty="0">
                <a:latin typeface="Montserrat"/>
                <a:cs typeface="Montserrat"/>
              </a:rPr>
              <a:t> </a:t>
            </a:r>
            <a:r>
              <a:rPr sz="700" dirty="0">
                <a:latin typeface="Montserrat"/>
                <a:cs typeface="Montserrat"/>
              </a:rPr>
              <a:t>(En</a:t>
            </a:r>
            <a:r>
              <a:rPr sz="700" spc="25" dirty="0">
                <a:latin typeface="Montserrat"/>
                <a:cs typeface="Montserrat"/>
              </a:rPr>
              <a:t> </a:t>
            </a:r>
            <a:r>
              <a:rPr sz="700" dirty="0">
                <a:latin typeface="Montserrat"/>
                <a:cs typeface="Montserrat"/>
              </a:rPr>
              <a:t>IOS,</a:t>
            </a:r>
            <a:r>
              <a:rPr sz="700" spc="25" dirty="0">
                <a:latin typeface="Montserrat"/>
                <a:cs typeface="Montserrat"/>
              </a:rPr>
              <a:t> </a:t>
            </a:r>
            <a:r>
              <a:rPr sz="700" dirty="0">
                <a:latin typeface="Montserrat"/>
                <a:cs typeface="Montserrat"/>
              </a:rPr>
              <a:t>la</a:t>
            </a:r>
            <a:r>
              <a:rPr sz="700" spc="50" dirty="0">
                <a:latin typeface="Montserrat"/>
                <a:cs typeface="Montserrat"/>
              </a:rPr>
              <a:t> </a:t>
            </a:r>
            <a:r>
              <a:rPr sz="700" spc="-10" dirty="0">
                <a:latin typeface="Montserrat"/>
                <a:cs typeface="Montserrat"/>
              </a:rPr>
              <a:t>presión</a:t>
            </a:r>
            <a:r>
              <a:rPr sz="700" spc="500" dirty="0">
                <a:latin typeface="Montserrat"/>
                <a:cs typeface="Montserrat"/>
              </a:rPr>
              <a:t> </a:t>
            </a:r>
            <a:r>
              <a:rPr sz="700" dirty="0">
                <a:latin typeface="Montserrat"/>
                <a:cs typeface="Montserrat"/>
              </a:rPr>
              <a:t>del</a:t>
            </a:r>
            <a:r>
              <a:rPr sz="700" spc="240" dirty="0">
                <a:latin typeface="Montserrat"/>
                <a:cs typeface="Montserrat"/>
              </a:rPr>
              <a:t> </a:t>
            </a:r>
            <a:r>
              <a:rPr sz="700" dirty="0">
                <a:latin typeface="Montserrat"/>
                <a:cs typeface="Montserrat"/>
              </a:rPr>
              <a:t>interruptor</a:t>
            </a:r>
            <a:r>
              <a:rPr sz="700" spc="254" dirty="0">
                <a:latin typeface="Montserrat"/>
                <a:cs typeface="Montserrat"/>
              </a:rPr>
              <a:t> </a:t>
            </a:r>
            <a:r>
              <a:rPr sz="700" dirty="0">
                <a:latin typeface="Montserrat"/>
                <a:cs typeface="Montserrat"/>
              </a:rPr>
              <a:t>de</a:t>
            </a:r>
            <a:r>
              <a:rPr sz="700" spc="245" dirty="0">
                <a:latin typeface="Montserrat"/>
                <a:cs typeface="Montserrat"/>
              </a:rPr>
              <a:t> </a:t>
            </a:r>
            <a:r>
              <a:rPr sz="700" dirty="0">
                <a:latin typeface="Montserrat"/>
                <a:cs typeface="Montserrat"/>
              </a:rPr>
              <a:t>información</a:t>
            </a:r>
            <a:r>
              <a:rPr sz="700" spc="265" dirty="0">
                <a:latin typeface="Montserrat"/>
                <a:cs typeface="Montserrat"/>
              </a:rPr>
              <a:t> </a:t>
            </a:r>
            <a:r>
              <a:rPr sz="700" dirty="0">
                <a:latin typeface="Montserrat"/>
                <a:cs typeface="Montserrat"/>
              </a:rPr>
              <a:t>solo</a:t>
            </a:r>
            <a:r>
              <a:rPr sz="700" spc="240" dirty="0">
                <a:latin typeface="Montserrat"/>
                <a:cs typeface="Montserrat"/>
              </a:rPr>
              <a:t> </a:t>
            </a:r>
            <a:r>
              <a:rPr sz="700" dirty="0">
                <a:latin typeface="Montserrat"/>
                <a:cs typeface="Montserrat"/>
              </a:rPr>
              <a:t>borrará</a:t>
            </a:r>
            <a:r>
              <a:rPr sz="700" spc="23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mensaje</a:t>
            </a:r>
            <a:r>
              <a:rPr sz="700" spc="310" dirty="0">
                <a:latin typeface="Montserrat"/>
                <a:cs typeface="Montserrat"/>
              </a:rPr>
              <a:t> </a:t>
            </a:r>
            <a:r>
              <a:rPr sz="700" dirty="0">
                <a:latin typeface="Montserrat"/>
                <a:cs typeface="Montserrat"/>
              </a:rPr>
              <a:t>en</a:t>
            </a:r>
            <a:r>
              <a:rPr sz="700" spc="305" dirty="0">
                <a:latin typeface="Montserrat"/>
                <a:cs typeface="Montserrat"/>
              </a:rPr>
              <a:t> </a:t>
            </a:r>
            <a:r>
              <a:rPr sz="700" dirty="0">
                <a:latin typeface="Montserrat"/>
                <a:cs typeface="Montserrat"/>
              </a:rPr>
              <a:t>el</a:t>
            </a:r>
            <a:r>
              <a:rPr sz="700" spc="320" dirty="0">
                <a:latin typeface="Montserrat"/>
                <a:cs typeface="Montserrat"/>
              </a:rPr>
              <a:t> </a:t>
            </a:r>
            <a:r>
              <a:rPr sz="700" dirty="0">
                <a:latin typeface="Montserrat"/>
                <a:cs typeface="Montserrat"/>
              </a:rPr>
              <a:t>tablero,</a:t>
            </a:r>
            <a:r>
              <a:rPr sz="700" spc="305" dirty="0">
                <a:latin typeface="Montserrat"/>
                <a:cs typeface="Montserrat"/>
              </a:rPr>
              <a:t> </a:t>
            </a:r>
            <a:r>
              <a:rPr sz="700" dirty="0">
                <a:latin typeface="Montserrat"/>
                <a:cs typeface="Montserrat"/>
              </a:rPr>
              <a:t>puede</a:t>
            </a:r>
            <a:r>
              <a:rPr sz="700" spc="325" dirty="0">
                <a:latin typeface="Montserrat"/>
                <a:cs typeface="Montserrat"/>
              </a:rPr>
              <a:t> </a:t>
            </a:r>
            <a:r>
              <a:rPr sz="700" dirty="0">
                <a:latin typeface="Montserrat"/>
                <a:cs typeface="Montserrat"/>
              </a:rPr>
              <a:t>no</a:t>
            </a:r>
            <a:r>
              <a:rPr sz="700" spc="310" dirty="0">
                <a:latin typeface="Montserrat"/>
                <a:cs typeface="Montserrat"/>
              </a:rPr>
              <a:t> </a:t>
            </a:r>
            <a:r>
              <a:rPr sz="700" dirty="0">
                <a:latin typeface="Montserrat"/>
                <a:cs typeface="Montserrat"/>
              </a:rPr>
              <a:t>cancelar</a:t>
            </a:r>
            <a:r>
              <a:rPr sz="700" spc="310" dirty="0">
                <a:latin typeface="Montserrat"/>
                <a:cs typeface="Montserrat"/>
              </a:rPr>
              <a:t> </a:t>
            </a:r>
            <a:r>
              <a:rPr sz="700" spc="-25" dirty="0">
                <a:latin typeface="Montserrat"/>
                <a:cs typeface="Montserrat"/>
              </a:rPr>
              <a:t>la</a:t>
            </a:r>
            <a:r>
              <a:rPr sz="700" spc="500" dirty="0">
                <a:latin typeface="Montserrat"/>
                <a:cs typeface="Montserrat"/>
              </a:rPr>
              <a:t> </a:t>
            </a:r>
            <a:r>
              <a:rPr sz="700" spc="-10" dirty="0">
                <a:latin typeface="Montserrat"/>
                <a:cs typeface="Montserrat"/>
              </a:rPr>
              <a:t>información</a:t>
            </a:r>
            <a:r>
              <a:rPr sz="700" spc="25"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el</a:t>
            </a:r>
            <a:r>
              <a:rPr sz="700" spc="15" dirty="0">
                <a:latin typeface="Montserrat"/>
                <a:cs typeface="Montserrat"/>
              </a:rPr>
              <a:t> </a:t>
            </a:r>
            <a:r>
              <a:rPr sz="700" spc="-10" dirty="0">
                <a:latin typeface="Montserrat"/>
                <a:cs typeface="Montserrat"/>
              </a:rPr>
              <a:t>teléfono)</a:t>
            </a:r>
            <a:endParaRPr sz="700">
              <a:latin typeface="Montserrat"/>
              <a:cs typeface="Montserrat"/>
            </a:endParaRPr>
          </a:p>
          <a:p>
            <a:pPr marL="12700">
              <a:lnSpc>
                <a:spcPct val="100000"/>
              </a:lnSpc>
              <a:spcBef>
                <a:spcPts val="490"/>
              </a:spcBef>
            </a:pPr>
            <a:r>
              <a:rPr sz="800" b="1" dirty="0">
                <a:latin typeface="Montserrat"/>
                <a:cs typeface="Montserrat"/>
              </a:rPr>
              <a:t>INFORMACIÓN</a:t>
            </a:r>
            <a:r>
              <a:rPr sz="800" b="1" spc="-25" dirty="0">
                <a:latin typeface="Montserrat"/>
                <a:cs typeface="Montserrat"/>
              </a:rPr>
              <a:t> </a:t>
            </a:r>
            <a:r>
              <a:rPr sz="800" b="1" dirty="0">
                <a:latin typeface="Montserrat"/>
                <a:cs typeface="Montserrat"/>
              </a:rPr>
              <a:t>DE</a:t>
            </a:r>
            <a:r>
              <a:rPr sz="800" b="1" spc="-20" dirty="0">
                <a:latin typeface="Montserrat"/>
                <a:cs typeface="Montserrat"/>
              </a:rPr>
              <a:t> </a:t>
            </a:r>
            <a:r>
              <a:rPr sz="800" b="1" spc="-10" dirty="0">
                <a:latin typeface="Montserrat"/>
                <a:cs typeface="Montserrat"/>
              </a:rPr>
              <a:t>NAVEGACIÓN</a:t>
            </a:r>
            <a:endParaRPr sz="800">
              <a:latin typeface="Montserrat"/>
              <a:cs typeface="Montserrat"/>
            </a:endParaRPr>
          </a:p>
          <a:p>
            <a:pPr marL="12700" marR="5080" algn="just">
              <a:lnSpc>
                <a:spcPct val="100000"/>
              </a:lnSpc>
              <a:spcBef>
                <a:spcPts val="509"/>
              </a:spcBef>
            </a:pPr>
            <a:r>
              <a:rPr sz="700" dirty="0">
                <a:latin typeface="Montserrat"/>
                <a:cs typeface="Montserrat"/>
              </a:rPr>
              <a:t>Cuando</a:t>
            </a:r>
            <a:r>
              <a:rPr sz="700" spc="120" dirty="0">
                <a:latin typeface="Montserrat"/>
                <a:cs typeface="Montserrat"/>
              </a:rPr>
              <a:t> </a:t>
            </a:r>
            <a:r>
              <a:rPr sz="700" dirty="0">
                <a:latin typeface="Montserrat"/>
                <a:cs typeface="Montserrat"/>
              </a:rPr>
              <a:t>se</a:t>
            </a:r>
            <a:r>
              <a:rPr sz="700" spc="125" dirty="0">
                <a:latin typeface="Montserrat"/>
                <a:cs typeface="Montserrat"/>
              </a:rPr>
              <a:t> </a:t>
            </a:r>
            <a:r>
              <a:rPr sz="700" dirty="0">
                <a:latin typeface="Montserrat"/>
                <a:cs typeface="Montserrat"/>
              </a:rPr>
              <a:t>inicia</a:t>
            </a:r>
            <a:r>
              <a:rPr sz="700" spc="120" dirty="0">
                <a:latin typeface="Montserrat"/>
                <a:cs typeface="Montserrat"/>
              </a:rPr>
              <a:t> </a:t>
            </a:r>
            <a:r>
              <a:rPr sz="700" dirty="0">
                <a:latin typeface="Montserrat"/>
                <a:cs typeface="Montserrat"/>
              </a:rPr>
              <a:t>la</a:t>
            </a:r>
            <a:r>
              <a:rPr sz="700" spc="120" dirty="0">
                <a:latin typeface="Montserrat"/>
                <a:cs typeface="Montserrat"/>
              </a:rPr>
              <a:t> </a:t>
            </a:r>
            <a:r>
              <a:rPr sz="700" dirty="0">
                <a:latin typeface="Montserrat"/>
                <a:cs typeface="Montserrat"/>
              </a:rPr>
              <a:t>asistencia</a:t>
            </a:r>
            <a:r>
              <a:rPr sz="700" spc="135" dirty="0">
                <a:latin typeface="Montserrat"/>
                <a:cs typeface="Montserrat"/>
              </a:rPr>
              <a:t> </a:t>
            </a:r>
            <a:r>
              <a:rPr sz="700" dirty="0">
                <a:latin typeface="Montserrat"/>
                <a:cs typeface="Montserrat"/>
              </a:rPr>
              <a:t>de</a:t>
            </a:r>
            <a:r>
              <a:rPr sz="700" spc="135" dirty="0">
                <a:latin typeface="Montserrat"/>
                <a:cs typeface="Montserrat"/>
              </a:rPr>
              <a:t> </a:t>
            </a:r>
            <a:r>
              <a:rPr sz="700" dirty="0">
                <a:latin typeface="Montserrat"/>
                <a:cs typeface="Montserrat"/>
              </a:rPr>
              <a:t>navegación,</a:t>
            </a:r>
            <a:r>
              <a:rPr sz="700" spc="13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tablero</a:t>
            </a:r>
            <a:r>
              <a:rPr sz="700" spc="220" dirty="0">
                <a:latin typeface="Montserrat"/>
                <a:cs typeface="Montserrat"/>
              </a:rPr>
              <a:t> </a:t>
            </a:r>
            <a:r>
              <a:rPr sz="700" dirty="0">
                <a:latin typeface="Montserrat"/>
                <a:cs typeface="Montserrat"/>
              </a:rPr>
              <a:t>de</a:t>
            </a:r>
            <a:r>
              <a:rPr sz="700" spc="215" dirty="0">
                <a:latin typeface="Montserrat"/>
                <a:cs typeface="Montserrat"/>
              </a:rPr>
              <a:t> </a:t>
            </a:r>
            <a:r>
              <a:rPr sz="700" dirty="0">
                <a:latin typeface="Montserrat"/>
                <a:cs typeface="Montserrat"/>
              </a:rPr>
              <a:t>instrumentos</a:t>
            </a:r>
            <a:r>
              <a:rPr sz="700" spc="225" dirty="0">
                <a:latin typeface="Montserrat"/>
                <a:cs typeface="Montserrat"/>
              </a:rPr>
              <a:t> </a:t>
            </a:r>
            <a:r>
              <a:rPr sz="700" dirty="0">
                <a:latin typeface="Montserrat"/>
                <a:cs typeface="Montserrat"/>
              </a:rPr>
              <a:t>entra</a:t>
            </a:r>
            <a:r>
              <a:rPr sz="700" spc="225" dirty="0">
                <a:latin typeface="Montserrat"/>
                <a:cs typeface="Montserrat"/>
              </a:rPr>
              <a:t> </a:t>
            </a:r>
            <a:r>
              <a:rPr sz="700" dirty="0">
                <a:latin typeface="Montserrat"/>
                <a:cs typeface="Montserrat"/>
              </a:rPr>
              <a:t>en</a:t>
            </a:r>
            <a:r>
              <a:rPr sz="700" spc="210" dirty="0">
                <a:latin typeface="Montserrat"/>
                <a:cs typeface="Montserrat"/>
              </a:rPr>
              <a:t> </a:t>
            </a:r>
            <a:r>
              <a:rPr sz="700" dirty="0">
                <a:latin typeface="Montserrat"/>
                <a:cs typeface="Montserrat"/>
              </a:rPr>
              <a:t>el</a:t>
            </a:r>
            <a:r>
              <a:rPr sz="700" spc="220" dirty="0">
                <a:latin typeface="Montserrat"/>
                <a:cs typeface="Montserrat"/>
              </a:rPr>
              <a:t> </a:t>
            </a:r>
            <a:r>
              <a:rPr sz="700" dirty="0">
                <a:latin typeface="Montserrat"/>
                <a:cs typeface="Montserrat"/>
              </a:rPr>
              <a:t>modo</a:t>
            </a:r>
            <a:r>
              <a:rPr sz="700" spc="21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navegación</a:t>
            </a:r>
            <a:r>
              <a:rPr sz="700" spc="285" dirty="0">
                <a:latin typeface="Montserrat"/>
                <a:cs typeface="Montserrat"/>
              </a:rPr>
              <a:t> </a:t>
            </a:r>
            <a:r>
              <a:rPr sz="700" dirty="0">
                <a:latin typeface="Montserrat"/>
                <a:cs typeface="Montserrat"/>
              </a:rPr>
              <a:t>paso</a:t>
            </a:r>
            <a:r>
              <a:rPr sz="700" spc="290" dirty="0">
                <a:latin typeface="Montserrat"/>
                <a:cs typeface="Montserrat"/>
              </a:rPr>
              <a:t> </a:t>
            </a:r>
            <a:r>
              <a:rPr sz="700" dirty="0">
                <a:latin typeface="Montserrat"/>
                <a:cs typeface="Montserrat"/>
              </a:rPr>
              <a:t>a</a:t>
            </a:r>
            <a:r>
              <a:rPr sz="700" spc="295" dirty="0">
                <a:latin typeface="Montserrat"/>
                <a:cs typeface="Montserrat"/>
              </a:rPr>
              <a:t> </a:t>
            </a:r>
            <a:r>
              <a:rPr sz="700" dirty="0">
                <a:latin typeface="Montserrat"/>
                <a:cs typeface="Montserrat"/>
              </a:rPr>
              <a:t>paso,</a:t>
            </a:r>
            <a:r>
              <a:rPr sz="700" spc="295" dirty="0">
                <a:latin typeface="Montserrat"/>
                <a:cs typeface="Montserrat"/>
              </a:rPr>
              <a:t> </a:t>
            </a:r>
            <a:r>
              <a:rPr sz="700" dirty="0">
                <a:latin typeface="Montserrat"/>
                <a:cs typeface="Montserrat"/>
              </a:rPr>
              <a:t>con</a:t>
            </a:r>
            <a:r>
              <a:rPr sz="700" spc="285" dirty="0">
                <a:latin typeface="Montserrat"/>
                <a:cs typeface="Montserrat"/>
              </a:rPr>
              <a:t> </a:t>
            </a:r>
            <a:r>
              <a:rPr sz="700" dirty="0">
                <a:latin typeface="Montserrat"/>
                <a:cs typeface="Montserrat"/>
              </a:rPr>
              <a:t>una</a:t>
            </a:r>
            <a:r>
              <a:rPr sz="700" spc="280" dirty="0">
                <a:latin typeface="Montserrat"/>
                <a:cs typeface="Montserrat"/>
              </a:rPr>
              <a:t> </a:t>
            </a:r>
            <a:r>
              <a:rPr sz="700" spc="-10" dirty="0">
                <a:latin typeface="Montserrat"/>
                <a:cs typeface="Montserrat"/>
              </a:rPr>
              <a:t>instrucción</a:t>
            </a:r>
            <a:r>
              <a:rPr sz="700" spc="500" dirty="0">
                <a:latin typeface="Montserrat"/>
                <a:cs typeface="Montserrat"/>
              </a:rPr>
              <a:t> </a:t>
            </a:r>
            <a:r>
              <a:rPr sz="700" dirty="0">
                <a:latin typeface="Montserrat"/>
                <a:cs typeface="Montserrat"/>
              </a:rPr>
              <a:t>simple</a:t>
            </a:r>
            <a:r>
              <a:rPr sz="700" spc="-15" dirty="0">
                <a:latin typeface="Montserrat"/>
                <a:cs typeface="Montserrat"/>
              </a:rPr>
              <a:t> </a:t>
            </a:r>
            <a:r>
              <a:rPr sz="700" dirty="0">
                <a:latin typeface="Montserrat"/>
                <a:cs typeface="Montserrat"/>
              </a:rPr>
              <a:t>y</a:t>
            </a:r>
            <a:r>
              <a:rPr sz="700" spc="-5" dirty="0">
                <a:latin typeface="Montserrat"/>
                <a:cs typeface="Montserrat"/>
              </a:rPr>
              <a:t> </a:t>
            </a:r>
            <a:r>
              <a:rPr sz="700" dirty="0">
                <a:latin typeface="Montserrat"/>
                <a:cs typeface="Montserrat"/>
              </a:rPr>
              <a:t>elegante</a:t>
            </a:r>
            <a:r>
              <a:rPr sz="700" spc="20" dirty="0">
                <a:latin typeface="Montserrat"/>
                <a:cs typeface="Montserrat"/>
              </a:rPr>
              <a:t> </a:t>
            </a:r>
            <a:r>
              <a:rPr sz="700" spc="-10" dirty="0">
                <a:latin typeface="Montserrat"/>
                <a:cs typeface="Montserrat"/>
              </a:rPr>
              <a:t>representación</a:t>
            </a:r>
            <a:r>
              <a:rPr sz="700" spc="45" dirty="0">
                <a:latin typeface="Montserrat"/>
                <a:cs typeface="Montserrat"/>
              </a:rPr>
              <a:t> </a:t>
            </a:r>
            <a:r>
              <a:rPr sz="700" spc="-10" dirty="0">
                <a:latin typeface="Montserrat"/>
                <a:cs typeface="Montserrat"/>
              </a:rPr>
              <a:t>grafica.</a:t>
            </a:r>
            <a:endParaRPr sz="700">
              <a:latin typeface="Montserrat"/>
              <a:cs typeface="Montserrat"/>
            </a:endParaRPr>
          </a:p>
        </p:txBody>
      </p:sp>
      <p:sp>
        <p:nvSpPr>
          <p:cNvPr id="3" name="object 3"/>
          <p:cNvSpPr txBox="1"/>
          <p:nvPr/>
        </p:nvSpPr>
        <p:spPr>
          <a:xfrm>
            <a:off x="2743326" y="1836801"/>
            <a:ext cx="2252980" cy="1097736"/>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NOTA:</a:t>
            </a:r>
            <a:endParaRPr sz="800" dirty="0">
              <a:latin typeface="Montserrat"/>
              <a:cs typeface="Montserrat"/>
            </a:endParaRPr>
          </a:p>
          <a:p>
            <a:pPr marL="12700" marR="5080" algn="just">
              <a:lnSpc>
                <a:spcPct val="100000"/>
              </a:lnSpc>
              <a:spcBef>
                <a:spcPts val="509"/>
              </a:spcBef>
            </a:pPr>
            <a:r>
              <a:rPr sz="700" dirty="0">
                <a:latin typeface="Montserrat"/>
                <a:cs typeface="Montserrat"/>
              </a:rPr>
              <a:t>Recuerde</a:t>
            </a:r>
            <a:r>
              <a:rPr sz="700" spc="250" dirty="0">
                <a:latin typeface="Montserrat"/>
                <a:cs typeface="Montserrat"/>
              </a:rPr>
              <a:t> </a:t>
            </a:r>
            <a:r>
              <a:rPr sz="700" dirty="0">
                <a:latin typeface="Montserrat"/>
                <a:cs typeface="Montserrat"/>
              </a:rPr>
              <a:t>que</a:t>
            </a:r>
            <a:r>
              <a:rPr sz="700" spc="235" dirty="0">
                <a:latin typeface="Montserrat"/>
                <a:cs typeface="Montserrat"/>
              </a:rPr>
              <a:t> </a:t>
            </a:r>
            <a:r>
              <a:rPr sz="700" dirty="0">
                <a:latin typeface="Montserrat"/>
                <a:cs typeface="Montserrat"/>
              </a:rPr>
              <a:t>la</a:t>
            </a:r>
            <a:r>
              <a:rPr sz="700" spc="245" dirty="0">
                <a:latin typeface="Montserrat"/>
                <a:cs typeface="Montserrat"/>
              </a:rPr>
              <a:t> </a:t>
            </a:r>
            <a:r>
              <a:rPr sz="700" dirty="0">
                <a:latin typeface="Montserrat"/>
                <a:cs typeface="Montserrat"/>
              </a:rPr>
              <a:t>licencia</a:t>
            </a:r>
            <a:r>
              <a:rPr sz="700" spc="254" dirty="0">
                <a:latin typeface="Montserrat"/>
                <a:cs typeface="Montserrat"/>
              </a:rPr>
              <a:t> </a:t>
            </a:r>
            <a:r>
              <a:rPr sz="700" dirty="0">
                <a:latin typeface="Montserrat"/>
                <a:cs typeface="Montserrat"/>
              </a:rPr>
              <a:t>de</a:t>
            </a:r>
            <a:r>
              <a:rPr sz="700" spc="245" dirty="0">
                <a:latin typeface="Montserrat"/>
                <a:cs typeface="Montserrat"/>
              </a:rPr>
              <a:t> </a:t>
            </a:r>
            <a:r>
              <a:rPr sz="700" dirty="0">
                <a:latin typeface="Montserrat"/>
                <a:cs typeface="Montserrat"/>
              </a:rPr>
              <a:t>navegación</a:t>
            </a:r>
            <a:r>
              <a:rPr sz="700" spc="250" dirty="0">
                <a:latin typeface="Montserrat"/>
                <a:cs typeface="Montserrat"/>
              </a:rPr>
              <a:t> </a:t>
            </a:r>
            <a:r>
              <a:rPr sz="700" spc="-20" dirty="0">
                <a:latin typeface="Montserrat"/>
                <a:cs typeface="Montserrat"/>
              </a:rPr>
              <a:t>debe</a:t>
            </a:r>
            <a:r>
              <a:rPr sz="700" spc="500" dirty="0">
                <a:latin typeface="Montserrat"/>
                <a:cs typeface="Montserrat"/>
              </a:rPr>
              <a:t> </a:t>
            </a:r>
            <a:r>
              <a:rPr sz="700" dirty="0">
                <a:latin typeface="Montserrat"/>
                <a:cs typeface="Montserrat"/>
              </a:rPr>
              <a:t>renovarse</a:t>
            </a:r>
            <a:r>
              <a:rPr sz="700" spc="5" dirty="0">
                <a:latin typeface="Montserrat"/>
                <a:cs typeface="Montserrat"/>
              </a:rPr>
              <a:t> </a:t>
            </a:r>
            <a:r>
              <a:rPr sz="700" dirty="0">
                <a:latin typeface="Montserrat"/>
                <a:cs typeface="Montserrat"/>
              </a:rPr>
              <a:t>después</a:t>
            </a:r>
            <a:r>
              <a:rPr sz="700" spc="-15"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5 años,</a:t>
            </a:r>
            <a:r>
              <a:rPr sz="700" spc="-5" dirty="0">
                <a:latin typeface="Montserrat"/>
                <a:cs typeface="Montserrat"/>
              </a:rPr>
              <a:t> </a:t>
            </a:r>
            <a:r>
              <a:rPr sz="700" dirty="0">
                <a:latin typeface="Montserrat"/>
                <a:cs typeface="Montserrat"/>
              </a:rPr>
              <a:t>para</a:t>
            </a:r>
            <a:r>
              <a:rPr sz="700" spc="-10" dirty="0">
                <a:latin typeface="Montserrat"/>
                <a:cs typeface="Montserrat"/>
              </a:rPr>
              <a:t> renovarla</a:t>
            </a:r>
            <a:r>
              <a:rPr sz="700" spc="-5" dirty="0">
                <a:latin typeface="Montserrat"/>
                <a:cs typeface="Montserrat"/>
              </a:rPr>
              <a:t> </a:t>
            </a:r>
            <a:r>
              <a:rPr sz="700" spc="-10" dirty="0">
                <a:latin typeface="Montserrat"/>
                <a:cs typeface="Montserrat"/>
              </a:rPr>
              <a:t>visite</a:t>
            </a:r>
            <a:r>
              <a:rPr sz="700" spc="500" dirty="0">
                <a:latin typeface="Montserrat"/>
                <a:cs typeface="Montserrat"/>
              </a:rPr>
              <a:t> </a:t>
            </a:r>
            <a:r>
              <a:rPr sz="700" dirty="0">
                <a:latin typeface="Montserrat"/>
                <a:cs typeface="Montserrat"/>
              </a:rPr>
              <a:t>un</a:t>
            </a:r>
            <a:r>
              <a:rPr sz="700" spc="445" dirty="0">
                <a:latin typeface="Montserrat"/>
                <a:cs typeface="Montserrat"/>
              </a:rPr>
              <a:t> </a:t>
            </a:r>
            <a:r>
              <a:rPr sz="700" dirty="0">
                <a:latin typeface="Montserrat"/>
                <a:cs typeface="Montserrat"/>
              </a:rPr>
              <a:t>Centro</a:t>
            </a:r>
            <a:r>
              <a:rPr sz="700" spc="459" dirty="0">
                <a:latin typeface="Montserrat"/>
                <a:cs typeface="Montserrat"/>
              </a:rPr>
              <a:t> </a:t>
            </a:r>
            <a:r>
              <a:rPr sz="700" dirty="0">
                <a:latin typeface="Montserrat"/>
                <a:cs typeface="Montserrat"/>
              </a:rPr>
              <a:t>de</a:t>
            </a:r>
            <a:r>
              <a:rPr sz="700" spc="450" dirty="0">
                <a:latin typeface="Montserrat"/>
                <a:cs typeface="Montserrat"/>
              </a:rPr>
              <a:t> </a:t>
            </a:r>
            <a:r>
              <a:rPr sz="700" dirty="0">
                <a:latin typeface="Montserrat"/>
                <a:cs typeface="Montserrat"/>
              </a:rPr>
              <a:t>Servicio</a:t>
            </a:r>
            <a:r>
              <a:rPr sz="700" spc="440" dirty="0">
                <a:latin typeface="Montserrat"/>
                <a:cs typeface="Montserrat"/>
              </a:rPr>
              <a:t> </a:t>
            </a:r>
            <a:r>
              <a:rPr sz="700" dirty="0">
                <a:latin typeface="Montserrat"/>
                <a:cs typeface="Montserrat"/>
              </a:rPr>
              <a:t>Autorizado</a:t>
            </a:r>
            <a:r>
              <a:rPr sz="700" spc="450" dirty="0">
                <a:latin typeface="Montserrat"/>
                <a:cs typeface="Montserrat"/>
              </a:rPr>
              <a:t> </a:t>
            </a:r>
            <a:r>
              <a:rPr sz="700" dirty="0">
                <a:latin typeface="Montserrat"/>
                <a:cs typeface="Montserrat"/>
              </a:rPr>
              <a:t>(CSA)</a:t>
            </a:r>
            <a:r>
              <a:rPr sz="700" spc="-10" dirty="0">
                <a:latin typeface="Montserrat"/>
                <a:cs typeface="Montserrat"/>
              </a:rPr>
              <a:t>.</a:t>
            </a:r>
            <a:endParaRPr sz="700" dirty="0">
              <a:latin typeface="Montserrat"/>
              <a:cs typeface="Montserrat"/>
            </a:endParaRPr>
          </a:p>
          <a:p>
            <a:pPr marL="12700">
              <a:lnSpc>
                <a:spcPct val="100000"/>
              </a:lnSpc>
              <a:spcBef>
                <a:spcPts val="490"/>
              </a:spcBef>
            </a:pPr>
            <a:r>
              <a:rPr sz="800" b="1" dirty="0">
                <a:latin typeface="Montserrat"/>
                <a:cs typeface="Montserrat"/>
              </a:rPr>
              <a:t>ALERTA</a:t>
            </a:r>
            <a:r>
              <a:rPr sz="800" b="1" spc="-10" dirty="0">
                <a:latin typeface="Montserrat"/>
                <a:cs typeface="Montserrat"/>
              </a:rPr>
              <a:t> </a:t>
            </a:r>
            <a:r>
              <a:rPr sz="800" b="1" dirty="0">
                <a:latin typeface="Montserrat"/>
                <a:cs typeface="Montserrat"/>
              </a:rPr>
              <a:t>DE</a:t>
            </a:r>
            <a:r>
              <a:rPr sz="800" b="1" spc="-20" dirty="0">
                <a:latin typeface="Montserrat"/>
                <a:cs typeface="Montserrat"/>
              </a:rPr>
              <a:t> </a:t>
            </a:r>
            <a:r>
              <a:rPr sz="800" b="1" dirty="0">
                <a:latin typeface="Montserrat"/>
                <a:cs typeface="Montserrat"/>
              </a:rPr>
              <a:t>COMBUSTIBLE</a:t>
            </a:r>
            <a:r>
              <a:rPr sz="800" b="1" spc="-35" dirty="0">
                <a:latin typeface="Montserrat"/>
                <a:cs typeface="Montserrat"/>
              </a:rPr>
              <a:t> </a:t>
            </a:r>
            <a:r>
              <a:rPr sz="800" b="1" spc="-20" dirty="0">
                <a:latin typeface="Montserrat"/>
                <a:cs typeface="Montserrat"/>
              </a:rPr>
              <a:t>BAJO</a:t>
            </a:r>
            <a:endParaRPr sz="800" dirty="0">
              <a:latin typeface="Montserrat"/>
              <a:cs typeface="Montserrat"/>
            </a:endParaRPr>
          </a:p>
          <a:p>
            <a:pPr marL="12700" marR="5715" algn="just">
              <a:lnSpc>
                <a:spcPct val="100000"/>
              </a:lnSpc>
              <a:spcBef>
                <a:spcPts val="509"/>
              </a:spcBef>
            </a:pPr>
            <a:r>
              <a:rPr sz="700" dirty="0">
                <a:latin typeface="Montserrat"/>
                <a:cs typeface="Montserrat"/>
              </a:rPr>
              <a:t>Cuando</a:t>
            </a:r>
            <a:r>
              <a:rPr sz="700" spc="450" dirty="0">
                <a:latin typeface="Montserrat"/>
                <a:cs typeface="Montserrat"/>
              </a:rPr>
              <a:t> </a:t>
            </a:r>
            <a:r>
              <a:rPr sz="700" dirty="0">
                <a:latin typeface="Montserrat"/>
                <a:cs typeface="Montserrat"/>
              </a:rPr>
              <a:t>el</a:t>
            </a:r>
            <a:r>
              <a:rPr sz="700" spc="440" dirty="0">
                <a:latin typeface="Montserrat"/>
                <a:cs typeface="Montserrat"/>
              </a:rPr>
              <a:t> </a:t>
            </a:r>
            <a:r>
              <a:rPr sz="700" dirty="0">
                <a:latin typeface="Montserrat"/>
                <a:cs typeface="Montserrat"/>
              </a:rPr>
              <a:t>combustible</a:t>
            </a:r>
            <a:r>
              <a:rPr sz="700" spc="459" dirty="0">
                <a:latin typeface="Montserrat"/>
                <a:cs typeface="Montserrat"/>
              </a:rPr>
              <a:t> </a:t>
            </a:r>
            <a:r>
              <a:rPr sz="700" dirty="0">
                <a:latin typeface="Montserrat"/>
                <a:cs typeface="Montserrat"/>
              </a:rPr>
              <a:t>alcanza</a:t>
            </a:r>
            <a:r>
              <a:rPr sz="700" spc="440" dirty="0">
                <a:latin typeface="Montserrat"/>
                <a:cs typeface="Montserrat"/>
              </a:rPr>
              <a:t> </a:t>
            </a:r>
            <a:r>
              <a:rPr sz="700" dirty="0">
                <a:latin typeface="Montserrat"/>
                <a:cs typeface="Montserrat"/>
              </a:rPr>
              <a:t>el</a:t>
            </a:r>
            <a:r>
              <a:rPr sz="700" spc="445" dirty="0">
                <a:latin typeface="Montserrat"/>
                <a:cs typeface="Montserrat"/>
              </a:rPr>
              <a:t> </a:t>
            </a:r>
            <a:r>
              <a:rPr sz="700" dirty="0">
                <a:latin typeface="Montserrat"/>
                <a:cs typeface="Montserrat"/>
              </a:rPr>
              <a:t>nivel</a:t>
            </a:r>
            <a:r>
              <a:rPr sz="700" spc="44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reserva,</a:t>
            </a:r>
            <a:r>
              <a:rPr sz="700" spc="229"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tablero</a:t>
            </a:r>
            <a:r>
              <a:rPr sz="700" spc="20" dirty="0">
                <a:latin typeface="Montserrat"/>
                <a:cs typeface="Montserrat"/>
              </a:rPr>
              <a:t> </a:t>
            </a:r>
            <a:r>
              <a:rPr sz="700" dirty="0">
                <a:latin typeface="Montserrat"/>
                <a:cs typeface="Montserrat"/>
              </a:rPr>
              <a:t>muestra</a:t>
            </a:r>
            <a:r>
              <a:rPr sz="700" spc="20"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alerta</a:t>
            </a:r>
            <a:r>
              <a:rPr sz="700" spc="20" dirty="0">
                <a:latin typeface="Montserrat"/>
                <a:cs typeface="Montserrat"/>
              </a:rPr>
              <a:t> </a:t>
            </a:r>
            <a:r>
              <a:rPr sz="700" dirty="0">
                <a:latin typeface="Montserrat"/>
                <a:cs typeface="Montserrat"/>
              </a:rPr>
              <a:t>y</a:t>
            </a:r>
            <a:r>
              <a:rPr sz="700" spc="10" dirty="0">
                <a:latin typeface="Montserrat"/>
                <a:cs typeface="Montserrat"/>
              </a:rPr>
              <a:t> </a:t>
            </a:r>
            <a:r>
              <a:rPr sz="700" dirty="0">
                <a:latin typeface="Montserrat"/>
                <a:cs typeface="Montserrat"/>
              </a:rPr>
              <a:t>también</a:t>
            </a:r>
            <a:r>
              <a:rPr sz="700" spc="20" dirty="0">
                <a:latin typeface="Montserrat"/>
                <a:cs typeface="Montserrat"/>
              </a:rPr>
              <a:t> </a:t>
            </a:r>
            <a:r>
              <a:rPr sz="700" spc="-25" dirty="0">
                <a:latin typeface="Montserrat"/>
                <a:cs typeface="Montserrat"/>
              </a:rPr>
              <a:t>es</a:t>
            </a:r>
            <a:r>
              <a:rPr sz="700" spc="500" dirty="0">
                <a:latin typeface="Montserrat"/>
                <a:cs typeface="Montserrat"/>
              </a:rPr>
              <a:t> </a:t>
            </a:r>
            <a:r>
              <a:rPr sz="700" dirty="0">
                <a:latin typeface="Montserrat"/>
                <a:cs typeface="Montserrat"/>
              </a:rPr>
              <a:t>enviada</a:t>
            </a:r>
            <a:r>
              <a:rPr sz="700" spc="5" dirty="0">
                <a:latin typeface="Montserrat"/>
                <a:cs typeface="Montserrat"/>
              </a:rPr>
              <a:t> </a:t>
            </a:r>
            <a:r>
              <a:rPr sz="700" dirty="0">
                <a:latin typeface="Montserrat"/>
                <a:cs typeface="Montserrat"/>
              </a:rPr>
              <a:t>a</a:t>
            </a:r>
            <a:r>
              <a:rPr sz="700" spc="-15" dirty="0">
                <a:latin typeface="Montserrat"/>
                <a:cs typeface="Montserrat"/>
              </a:rPr>
              <a:t> </a:t>
            </a:r>
            <a:r>
              <a:rPr sz="700" dirty="0">
                <a:latin typeface="Montserrat"/>
                <a:cs typeface="Montserrat"/>
              </a:rPr>
              <a:t>la</a:t>
            </a:r>
            <a:r>
              <a:rPr sz="700" spc="-30" dirty="0">
                <a:latin typeface="Montserrat"/>
                <a:cs typeface="Montserrat"/>
              </a:rPr>
              <a:t> </a:t>
            </a:r>
            <a:r>
              <a:rPr sz="700" spc="-10" dirty="0">
                <a:latin typeface="Montserrat"/>
                <a:cs typeface="Montserrat"/>
              </a:rPr>
              <a:t>aplicación.</a:t>
            </a:r>
            <a:endParaRPr sz="700" dirty="0">
              <a:latin typeface="Montserrat"/>
              <a:cs typeface="Montserrat"/>
            </a:endParaRPr>
          </a:p>
        </p:txBody>
      </p:sp>
      <p:sp>
        <p:nvSpPr>
          <p:cNvPr id="4" name="object 4"/>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pic>
        <p:nvPicPr>
          <p:cNvPr id="6" name="object 6"/>
          <p:cNvPicPr/>
          <p:nvPr/>
        </p:nvPicPr>
        <p:blipFill>
          <a:blip r:embed="rId2" cstate="print"/>
          <a:stretch>
            <a:fillRect/>
          </a:stretch>
        </p:blipFill>
        <p:spPr>
          <a:xfrm>
            <a:off x="2805625" y="554388"/>
            <a:ext cx="2106015" cy="117487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4959" y="475234"/>
            <a:ext cx="2253615" cy="1235710"/>
          </a:xfrm>
          <a:prstGeom prst="rect">
            <a:avLst/>
          </a:prstGeom>
        </p:spPr>
        <p:txBody>
          <a:bodyPr vert="horz" wrap="square" lIns="0" tIns="13335" rIns="0" bIns="0" rtlCol="0">
            <a:spAutoFit/>
          </a:bodyPr>
          <a:lstStyle/>
          <a:p>
            <a:pPr marL="12700" algn="just">
              <a:lnSpc>
                <a:spcPct val="100000"/>
              </a:lnSpc>
              <a:spcBef>
                <a:spcPts val="105"/>
              </a:spcBef>
            </a:pPr>
            <a:r>
              <a:rPr sz="800" b="1" dirty="0">
                <a:latin typeface="Montserrat"/>
                <a:cs typeface="Montserrat"/>
              </a:rPr>
              <a:t>ASISTENTE</a:t>
            </a:r>
            <a:r>
              <a:rPr sz="800" b="1" spc="-25" dirty="0">
                <a:latin typeface="Montserrat"/>
                <a:cs typeface="Montserrat"/>
              </a:rPr>
              <a:t> </a:t>
            </a:r>
            <a:r>
              <a:rPr sz="800" b="1" dirty="0">
                <a:latin typeface="Montserrat"/>
                <a:cs typeface="Montserrat"/>
              </a:rPr>
              <a:t>DE</a:t>
            </a:r>
            <a:r>
              <a:rPr sz="800" b="1" spc="-15" dirty="0">
                <a:latin typeface="Montserrat"/>
                <a:cs typeface="Montserrat"/>
              </a:rPr>
              <a:t> </a:t>
            </a:r>
            <a:r>
              <a:rPr sz="800" b="1" dirty="0">
                <a:latin typeface="Montserrat"/>
                <a:cs typeface="Montserrat"/>
              </a:rPr>
              <a:t>COMBUSTIBLE</a:t>
            </a:r>
            <a:r>
              <a:rPr sz="800" b="1" spc="-35" dirty="0">
                <a:latin typeface="Montserrat"/>
                <a:cs typeface="Montserrat"/>
              </a:rPr>
              <a:t> </a:t>
            </a:r>
            <a:r>
              <a:rPr sz="800" b="1" spc="-20" dirty="0">
                <a:latin typeface="Montserrat"/>
                <a:cs typeface="Montserrat"/>
              </a:rPr>
              <a:t>BAJO</a:t>
            </a:r>
            <a:endParaRPr sz="800">
              <a:latin typeface="Montserrat"/>
              <a:cs typeface="Montserrat"/>
            </a:endParaRPr>
          </a:p>
          <a:p>
            <a:pPr marL="12700" marR="5080" algn="just">
              <a:lnSpc>
                <a:spcPct val="100000"/>
              </a:lnSpc>
              <a:spcBef>
                <a:spcPts val="495"/>
              </a:spcBef>
            </a:pPr>
            <a:r>
              <a:rPr sz="700" dirty="0">
                <a:latin typeface="Montserrat"/>
                <a:cs typeface="Montserrat"/>
              </a:rPr>
              <a:t>Cuando</a:t>
            </a:r>
            <a:r>
              <a:rPr sz="700" spc="320" dirty="0">
                <a:latin typeface="Montserrat"/>
                <a:cs typeface="Montserrat"/>
              </a:rPr>
              <a:t> </a:t>
            </a:r>
            <a:r>
              <a:rPr sz="700" dirty="0">
                <a:latin typeface="Montserrat"/>
                <a:cs typeface="Montserrat"/>
              </a:rPr>
              <a:t>el</a:t>
            </a:r>
            <a:r>
              <a:rPr sz="700" spc="320" dirty="0">
                <a:latin typeface="Montserrat"/>
                <a:cs typeface="Montserrat"/>
              </a:rPr>
              <a:t> </a:t>
            </a:r>
            <a:r>
              <a:rPr sz="700" dirty="0">
                <a:latin typeface="Montserrat"/>
                <a:cs typeface="Montserrat"/>
              </a:rPr>
              <a:t>nivel</a:t>
            </a:r>
            <a:r>
              <a:rPr sz="700" spc="315" dirty="0">
                <a:latin typeface="Montserrat"/>
                <a:cs typeface="Montserrat"/>
              </a:rPr>
              <a:t> </a:t>
            </a:r>
            <a:r>
              <a:rPr sz="700" dirty="0">
                <a:latin typeface="Montserrat"/>
                <a:cs typeface="Montserrat"/>
              </a:rPr>
              <a:t>de</a:t>
            </a:r>
            <a:r>
              <a:rPr sz="700" spc="315" dirty="0">
                <a:latin typeface="Montserrat"/>
                <a:cs typeface="Montserrat"/>
              </a:rPr>
              <a:t> </a:t>
            </a:r>
            <a:r>
              <a:rPr sz="700" dirty="0">
                <a:latin typeface="Montserrat"/>
                <a:cs typeface="Montserrat"/>
              </a:rPr>
              <a:t>combustible</a:t>
            </a:r>
            <a:r>
              <a:rPr sz="700" spc="315" dirty="0">
                <a:latin typeface="Montserrat"/>
                <a:cs typeface="Montserrat"/>
              </a:rPr>
              <a:t>  </a:t>
            </a:r>
            <a:r>
              <a:rPr sz="700" dirty="0">
                <a:latin typeface="Montserrat"/>
                <a:cs typeface="Montserrat"/>
              </a:rPr>
              <a:t>es</a:t>
            </a:r>
            <a:r>
              <a:rPr sz="700" spc="325" dirty="0">
                <a:latin typeface="Montserrat"/>
                <a:cs typeface="Montserrat"/>
              </a:rPr>
              <a:t> </a:t>
            </a:r>
            <a:r>
              <a:rPr sz="700" dirty="0">
                <a:latin typeface="Montserrat"/>
                <a:cs typeface="Montserrat"/>
              </a:rPr>
              <a:t>bajo,</a:t>
            </a:r>
            <a:r>
              <a:rPr sz="700" spc="30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aplicación</a:t>
            </a:r>
            <a:r>
              <a:rPr sz="700" spc="185" dirty="0">
                <a:latin typeface="Montserrat"/>
                <a:cs typeface="Montserrat"/>
              </a:rPr>
              <a:t> </a:t>
            </a:r>
            <a:r>
              <a:rPr sz="700" dirty="0">
                <a:latin typeface="Montserrat"/>
                <a:cs typeface="Montserrat"/>
              </a:rPr>
              <a:t>envía</a:t>
            </a:r>
            <a:r>
              <a:rPr sz="700" spc="180" dirty="0">
                <a:latin typeface="Montserrat"/>
                <a:cs typeface="Montserrat"/>
              </a:rPr>
              <a:t> </a:t>
            </a:r>
            <a:r>
              <a:rPr sz="700" dirty="0">
                <a:latin typeface="Montserrat"/>
                <a:cs typeface="Montserrat"/>
              </a:rPr>
              <a:t>al</a:t>
            </a:r>
            <a:r>
              <a:rPr sz="700" spc="180" dirty="0">
                <a:latin typeface="Montserrat"/>
                <a:cs typeface="Montserrat"/>
              </a:rPr>
              <a:t> </a:t>
            </a:r>
            <a:r>
              <a:rPr sz="700" dirty="0">
                <a:latin typeface="Montserrat"/>
                <a:cs typeface="Montserrat"/>
              </a:rPr>
              <a:t>tablero</a:t>
            </a:r>
            <a:r>
              <a:rPr sz="700" spc="180" dirty="0">
                <a:latin typeface="Montserrat"/>
                <a:cs typeface="Montserrat"/>
              </a:rPr>
              <a:t> </a:t>
            </a:r>
            <a:r>
              <a:rPr sz="700" dirty="0">
                <a:latin typeface="Montserrat"/>
                <a:cs typeface="Montserrat"/>
              </a:rPr>
              <a:t>una</a:t>
            </a:r>
            <a:r>
              <a:rPr sz="700" spc="195" dirty="0">
                <a:latin typeface="Montserrat"/>
                <a:cs typeface="Montserrat"/>
              </a:rPr>
              <a:t> </a:t>
            </a:r>
            <a:r>
              <a:rPr sz="700" dirty="0">
                <a:latin typeface="Montserrat"/>
                <a:cs typeface="Montserrat"/>
              </a:rPr>
              <a:t>notificación</a:t>
            </a:r>
            <a:r>
              <a:rPr sz="700" spc="185"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asistente</a:t>
            </a:r>
            <a:r>
              <a:rPr sz="700" spc="70" dirty="0">
                <a:latin typeface="Montserrat"/>
                <a:cs typeface="Montserrat"/>
              </a:rPr>
              <a:t> </a:t>
            </a:r>
            <a:r>
              <a:rPr sz="700" dirty="0">
                <a:latin typeface="Montserrat"/>
                <a:cs typeface="Montserrat"/>
              </a:rPr>
              <a:t>de</a:t>
            </a:r>
            <a:r>
              <a:rPr sz="700" spc="65" dirty="0">
                <a:latin typeface="Montserrat"/>
                <a:cs typeface="Montserrat"/>
              </a:rPr>
              <a:t> </a:t>
            </a:r>
            <a:r>
              <a:rPr sz="700" dirty="0">
                <a:latin typeface="Montserrat"/>
                <a:cs typeface="Montserrat"/>
              </a:rPr>
              <a:t>combustible</a:t>
            </a:r>
            <a:r>
              <a:rPr sz="700" spc="75" dirty="0">
                <a:latin typeface="Montserrat"/>
                <a:cs typeface="Montserrat"/>
              </a:rPr>
              <a:t> </a:t>
            </a:r>
            <a:r>
              <a:rPr sz="700" dirty="0">
                <a:latin typeface="Montserrat"/>
                <a:cs typeface="Montserrat"/>
              </a:rPr>
              <a:t>bajo.</a:t>
            </a:r>
            <a:r>
              <a:rPr sz="700" spc="70" dirty="0">
                <a:latin typeface="Montserrat"/>
                <a:cs typeface="Montserrat"/>
              </a:rPr>
              <a:t> </a:t>
            </a:r>
            <a:r>
              <a:rPr sz="700" dirty="0">
                <a:latin typeface="Montserrat"/>
                <a:cs typeface="Montserrat"/>
              </a:rPr>
              <a:t>Puede</a:t>
            </a:r>
            <a:r>
              <a:rPr sz="700" spc="335" dirty="0">
                <a:latin typeface="Montserrat"/>
                <a:cs typeface="Montserrat"/>
              </a:rPr>
              <a:t> </a:t>
            </a:r>
            <a:r>
              <a:rPr sz="700" dirty="0">
                <a:latin typeface="Montserrat"/>
                <a:cs typeface="Montserrat"/>
              </a:rPr>
              <a:t>aceptar</a:t>
            </a:r>
            <a:r>
              <a:rPr sz="700" spc="80" dirty="0">
                <a:latin typeface="Montserrat"/>
                <a:cs typeface="Montserrat"/>
              </a:rPr>
              <a:t> </a:t>
            </a:r>
            <a:r>
              <a:rPr sz="700" spc="-50" dirty="0">
                <a:latin typeface="Montserrat"/>
                <a:cs typeface="Montserrat"/>
              </a:rPr>
              <a:t>o</a:t>
            </a:r>
            <a:r>
              <a:rPr sz="700" spc="500" dirty="0">
                <a:latin typeface="Montserrat"/>
                <a:cs typeface="Montserrat"/>
              </a:rPr>
              <a:t> </a:t>
            </a:r>
            <a:r>
              <a:rPr sz="700" dirty="0">
                <a:latin typeface="Montserrat"/>
                <a:cs typeface="Montserrat"/>
              </a:rPr>
              <a:t>rechazar</a:t>
            </a:r>
            <a:r>
              <a:rPr sz="700" spc="-5" dirty="0">
                <a:latin typeface="Montserrat"/>
                <a:cs typeface="Montserrat"/>
              </a:rPr>
              <a:t> </a:t>
            </a:r>
            <a:r>
              <a:rPr sz="700" dirty="0">
                <a:latin typeface="Montserrat"/>
                <a:cs typeface="Montserrat"/>
              </a:rPr>
              <a:t>la</a:t>
            </a:r>
            <a:r>
              <a:rPr sz="700" spc="-30" dirty="0">
                <a:latin typeface="Montserrat"/>
                <a:cs typeface="Montserrat"/>
              </a:rPr>
              <a:t> </a:t>
            </a:r>
            <a:r>
              <a:rPr sz="700" spc="-10" dirty="0">
                <a:latin typeface="Montserrat"/>
                <a:cs typeface="Montserrat"/>
              </a:rPr>
              <a:t>notificación.</a:t>
            </a:r>
            <a:endParaRPr sz="700">
              <a:latin typeface="Montserrat"/>
              <a:cs typeface="Montserrat"/>
            </a:endParaRPr>
          </a:p>
          <a:p>
            <a:pPr marL="12700" marR="5080" algn="just">
              <a:lnSpc>
                <a:spcPct val="100000"/>
              </a:lnSpc>
              <a:spcBef>
                <a:spcPts val="505"/>
              </a:spcBef>
            </a:pPr>
            <a:r>
              <a:rPr sz="700" dirty="0">
                <a:latin typeface="Montserrat"/>
                <a:cs typeface="Montserrat"/>
              </a:rPr>
              <a:t>Si</a:t>
            </a:r>
            <a:r>
              <a:rPr sz="700" spc="245" dirty="0">
                <a:latin typeface="Montserrat"/>
                <a:cs typeface="Montserrat"/>
              </a:rPr>
              <a:t>  </a:t>
            </a:r>
            <a:r>
              <a:rPr sz="700" dirty="0">
                <a:latin typeface="Montserrat"/>
                <a:cs typeface="Montserrat"/>
              </a:rPr>
              <a:t>acepta</a:t>
            </a:r>
            <a:r>
              <a:rPr sz="700" spc="250" dirty="0">
                <a:latin typeface="Montserrat"/>
                <a:cs typeface="Montserrat"/>
              </a:rPr>
              <a:t>  </a:t>
            </a:r>
            <a:r>
              <a:rPr sz="700" dirty="0">
                <a:latin typeface="Montserrat"/>
                <a:cs typeface="Montserrat"/>
              </a:rPr>
              <a:t>(presionando</a:t>
            </a:r>
            <a:r>
              <a:rPr sz="700" spc="245" dirty="0">
                <a:latin typeface="Montserrat"/>
                <a:cs typeface="Montserrat"/>
              </a:rPr>
              <a:t>  </a:t>
            </a:r>
            <a:r>
              <a:rPr sz="700" dirty="0">
                <a:latin typeface="Montserrat"/>
                <a:cs typeface="Montserrat"/>
              </a:rPr>
              <a:t>el</a:t>
            </a:r>
            <a:r>
              <a:rPr sz="700" spc="254" dirty="0">
                <a:latin typeface="Montserrat"/>
                <a:cs typeface="Montserrat"/>
              </a:rPr>
              <a:t>  </a:t>
            </a:r>
            <a:r>
              <a:rPr sz="700" dirty="0">
                <a:latin typeface="Montserrat"/>
                <a:cs typeface="Montserrat"/>
              </a:rPr>
              <a:t>interruptor</a:t>
            </a:r>
            <a:r>
              <a:rPr sz="700" spc="254"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información</a:t>
            </a:r>
            <a:r>
              <a:rPr sz="700" spc="160" dirty="0">
                <a:latin typeface="Montserrat"/>
                <a:cs typeface="Montserrat"/>
              </a:rPr>
              <a:t> </a:t>
            </a:r>
            <a:r>
              <a:rPr sz="700" dirty="0">
                <a:latin typeface="Montserrat"/>
                <a:cs typeface="Montserrat"/>
              </a:rPr>
              <a:t>por</a:t>
            </a:r>
            <a:r>
              <a:rPr sz="700" spc="150" dirty="0">
                <a:latin typeface="Montserrat"/>
                <a:cs typeface="Montserrat"/>
              </a:rPr>
              <a:t> </a:t>
            </a:r>
            <a:r>
              <a:rPr sz="700" dirty="0">
                <a:latin typeface="Montserrat"/>
                <a:cs typeface="Montserrat"/>
              </a:rPr>
              <a:t>3</a:t>
            </a:r>
            <a:r>
              <a:rPr sz="700" spc="155" dirty="0">
                <a:latin typeface="Montserrat"/>
                <a:cs typeface="Montserrat"/>
              </a:rPr>
              <a:t> </a:t>
            </a:r>
            <a:r>
              <a:rPr sz="700" dirty="0">
                <a:latin typeface="Montserrat"/>
                <a:cs typeface="Montserrat"/>
              </a:rPr>
              <a:t>segundos</a:t>
            </a:r>
            <a:r>
              <a:rPr sz="700" spc="150" dirty="0">
                <a:latin typeface="Montserrat"/>
                <a:cs typeface="Montserrat"/>
              </a:rPr>
              <a:t> </a:t>
            </a:r>
            <a:r>
              <a:rPr sz="700" spc="-10" dirty="0">
                <a:latin typeface="Montserrat"/>
                <a:cs typeface="Montserrat"/>
              </a:rPr>
              <a:t>aproximadamente)</a:t>
            </a:r>
            <a:r>
              <a:rPr sz="700" spc="500" dirty="0">
                <a:latin typeface="Montserrat"/>
                <a:cs typeface="Montserrat"/>
              </a:rPr>
              <a:t> </a:t>
            </a:r>
            <a:r>
              <a:rPr sz="700" dirty="0">
                <a:latin typeface="Montserrat"/>
                <a:cs typeface="Montserrat"/>
              </a:rPr>
              <a:t>la</a:t>
            </a:r>
            <a:r>
              <a:rPr sz="700" spc="185" dirty="0">
                <a:latin typeface="Montserrat"/>
                <a:cs typeface="Montserrat"/>
              </a:rPr>
              <a:t>  </a:t>
            </a:r>
            <a:r>
              <a:rPr sz="700" dirty="0">
                <a:latin typeface="Montserrat"/>
                <a:cs typeface="Montserrat"/>
              </a:rPr>
              <a:t>aplicación</a:t>
            </a:r>
            <a:r>
              <a:rPr sz="700" spc="195" dirty="0">
                <a:latin typeface="Montserrat"/>
                <a:cs typeface="Montserrat"/>
              </a:rPr>
              <a:t>  </a:t>
            </a:r>
            <a:r>
              <a:rPr sz="700" dirty="0">
                <a:latin typeface="Montserrat"/>
                <a:cs typeface="Montserrat"/>
              </a:rPr>
              <a:t>mostrará</a:t>
            </a:r>
            <a:r>
              <a:rPr sz="700" spc="195" dirty="0">
                <a:latin typeface="Montserrat"/>
                <a:cs typeface="Montserrat"/>
              </a:rPr>
              <a:t>  </a:t>
            </a:r>
            <a:r>
              <a:rPr sz="700" dirty="0">
                <a:latin typeface="Montserrat"/>
                <a:cs typeface="Montserrat"/>
              </a:rPr>
              <a:t>las</a:t>
            </a:r>
            <a:r>
              <a:rPr sz="700" spc="195" dirty="0">
                <a:latin typeface="Montserrat"/>
                <a:cs typeface="Montserrat"/>
              </a:rPr>
              <a:t>  </a:t>
            </a:r>
            <a:r>
              <a:rPr sz="700" dirty="0">
                <a:latin typeface="Montserrat"/>
                <a:cs typeface="Montserrat"/>
              </a:rPr>
              <a:t>indicaciones</a:t>
            </a:r>
            <a:r>
              <a:rPr sz="700" spc="20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navegación</a:t>
            </a:r>
            <a:r>
              <a:rPr sz="700" spc="-15" dirty="0">
                <a:latin typeface="Montserrat"/>
                <a:cs typeface="Montserrat"/>
              </a:rPr>
              <a:t> </a:t>
            </a:r>
            <a:r>
              <a:rPr sz="700" dirty="0">
                <a:latin typeface="Montserrat"/>
                <a:cs typeface="Montserrat"/>
              </a:rPr>
              <a:t>paso</a:t>
            </a:r>
            <a:r>
              <a:rPr sz="700" spc="-5" dirty="0">
                <a:latin typeface="Montserrat"/>
                <a:cs typeface="Montserrat"/>
              </a:rPr>
              <a:t> </a:t>
            </a:r>
            <a:r>
              <a:rPr sz="700" dirty="0">
                <a:latin typeface="Montserrat"/>
                <a:cs typeface="Montserrat"/>
              </a:rPr>
              <a:t>a</a:t>
            </a:r>
            <a:r>
              <a:rPr sz="700" spc="-5" dirty="0">
                <a:latin typeface="Montserrat"/>
                <a:cs typeface="Montserrat"/>
              </a:rPr>
              <a:t> </a:t>
            </a:r>
            <a:r>
              <a:rPr sz="700" dirty="0">
                <a:latin typeface="Montserrat"/>
                <a:cs typeface="Montserrat"/>
              </a:rPr>
              <a:t>paso</a:t>
            </a:r>
            <a:r>
              <a:rPr sz="700" spc="-5"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tablero para</a:t>
            </a:r>
            <a:r>
              <a:rPr sz="700" spc="-5" dirty="0">
                <a:latin typeface="Montserrat"/>
                <a:cs typeface="Montserrat"/>
              </a:rPr>
              <a:t> </a:t>
            </a:r>
            <a:r>
              <a:rPr sz="700" dirty="0">
                <a:latin typeface="Montserrat"/>
                <a:cs typeface="Montserrat"/>
              </a:rPr>
              <a:t>llegar</a:t>
            </a:r>
            <a:r>
              <a:rPr sz="700" spc="-15" dirty="0">
                <a:latin typeface="Montserrat"/>
                <a:cs typeface="Montserrat"/>
              </a:rPr>
              <a:t> </a:t>
            </a:r>
            <a:r>
              <a:rPr sz="700" spc="-50" dirty="0">
                <a:latin typeface="Montserrat"/>
                <a:cs typeface="Montserrat"/>
              </a:rPr>
              <a:t>a</a:t>
            </a:r>
            <a:r>
              <a:rPr sz="700" spc="500" dirty="0">
                <a:latin typeface="Montserrat"/>
                <a:cs typeface="Montserrat"/>
              </a:rPr>
              <a:t> </a:t>
            </a:r>
            <a:r>
              <a:rPr sz="700" dirty="0">
                <a:latin typeface="Montserrat"/>
                <a:cs typeface="Montserrat"/>
              </a:rPr>
              <a:t>la</a:t>
            </a:r>
            <a:r>
              <a:rPr sz="700" spc="-25" dirty="0">
                <a:latin typeface="Montserrat"/>
                <a:cs typeface="Montserrat"/>
              </a:rPr>
              <a:t> </a:t>
            </a:r>
            <a:r>
              <a:rPr sz="700" dirty="0">
                <a:latin typeface="Montserrat"/>
                <a:cs typeface="Montserrat"/>
              </a:rPr>
              <a:t>estación</a:t>
            </a:r>
            <a:r>
              <a:rPr sz="700" spc="-10"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combustible</a:t>
            </a:r>
            <a:r>
              <a:rPr sz="700" spc="-15" dirty="0">
                <a:latin typeface="Montserrat"/>
                <a:cs typeface="Montserrat"/>
              </a:rPr>
              <a:t> </a:t>
            </a:r>
            <a:r>
              <a:rPr sz="700" dirty="0">
                <a:latin typeface="Montserrat"/>
                <a:cs typeface="Montserrat"/>
              </a:rPr>
              <a:t>más</a:t>
            </a:r>
            <a:r>
              <a:rPr sz="700" spc="-20" dirty="0">
                <a:latin typeface="Montserrat"/>
                <a:cs typeface="Montserrat"/>
              </a:rPr>
              <a:t> </a:t>
            </a:r>
            <a:r>
              <a:rPr sz="700" spc="-10" dirty="0">
                <a:latin typeface="Montserrat"/>
                <a:cs typeface="Montserrat"/>
              </a:rPr>
              <a:t>cercana.</a:t>
            </a:r>
            <a:endParaRPr sz="700">
              <a:latin typeface="Montserrat"/>
              <a:cs typeface="Montserrat"/>
            </a:endParaRPr>
          </a:p>
        </p:txBody>
      </p:sp>
      <p:sp>
        <p:nvSpPr>
          <p:cNvPr id="3" name="object 3"/>
          <p:cNvSpPr txBox="1"/>
          <p:nvPr/>
        </p:nvSpPr>
        <p:spPr>
          <a:xfrm>
            <a:off x="314959" y="3111500"/>
            <a:ext cx="2252980"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Puede</a:t>
            </a:r>
            <a:r>
              <a:rPr sz="700" spc="450" dirty="0">
                <a:latin typeface="Montserrat"/>
                <a:cs typeface="Montserrat"/>
              </a:rPr>
              <a:t> </a:t>
            </a:r>
            <a:r>
              <a:rPr sz="700" dirty="0">
                <a:latin typeface="Montserrat"/>
                <a:cs typeface="Montserrat"/>
              </a:rPr>
              <a:t>rechazar</a:t>
            </a:r>
            <a:r>
              <a:rPr sz="700" spc="470" dirty="0">
                <a:latin typeface="Montserrat"/>
                <a:cs typeface="Montserrat"/>
              </a:rPr>
              <a:t> </a:t>
            </a:r>
            <a:r>
              <a:rPr sz="700" dirty="0">
                <a:latin typeface="Montserrat"/>
                <a:cs typeface="Montserrat"/>
              </a:rPr>
              <a:t>el</a:t>
            </a:r>
            <a:r>
              <a:rPr sz="700" spc="470" dirty="0">
                <a:latin typeface="Montserrat"/>
                <a:cs typeface="Montserrat"/>
              </a:rPr>
              <a:t> </a:t>
            </a:r>
            <a:r>
              <a:rPr sz="700" dirty="0">
                <a:latin typeface="Montserrat"/>
                <a:cs typeface="Montserrat"/>
              </a:rPr>
              <a:t>asistente</a:t>
            </a:r>
            <a:r>
              <a:rPr sz="700" spc="475" dirty="0">
                <a:latin typeface="Montserrat"/>
                <a:cs typeface="Montserrat"/>
              </a:rPr>
              <a:t> </a:t>
            </a:r>
            <a:r>
              <a:rPr sz="700" dirty="0">
                <a:latin typeface="Montserrat"/>
                <a:cs typeface="Montserrat"/>
              </a:rPr>
              <a:t>presionando</a:t>
            </a:r>
            <a:r>
              <a:rPr sz="700" spc="459"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interruptor</a:t>
            </a:r>
            <a:r>
              <a:rPr sz="700" spc="200" dirty="0">
                <a:latin typeface="Montserrat"/>
                <a:cs typeface="Montserrat"/>
              </a:rPr>
              <a:t>  </a:t>
            </a:r>
            <a:r>
              <a:rPr sz="700" dirty="0">
                <a:latin typeface="Montserrat"/>
                <a:cs typeface="Montserrat"/>
              </a:rPr>
              <a:t>de</a:t>
            </a:r>
            <a:r>
              <a:rPr sz="700" spc="200" dirty="0">
                <a:latin typeface="Montserrat"/>
                <a:cs typeface="Montserrat"/>
              </a:rPr>
              <a:t>  </a:t>
            </a:r>
            <a:r>
              <a:rPr sz="700" dirty="0">
                <a:latin typeface="Montserrat"/>
                <a:cs typeface="Montserrat"/>
              </a:rPr>
              <a:t>información</a:t>
            </a:r>
            <a:r>
              <a:rPr sz="700" spc="200" dirty="0">
                <a:latin typeface="Montserrat"/>
                <a:cs typeface="Montserrat"/>
              </a:rPr>
              <a:t>  </a:t>
            </a:r>
            <a:r>
              <a:rPr sz="700" dirty="0">
                <a:latin typeface="Montserrat"/>
                <a:cs typeface="Montserrat"/>
              </a:rPr>
              <a:t>por</a:t>
            </a:r>
            <a:r>
              <a:rPr sz="700" spc="195" dirty="0">
                <a:latin typeface="Montserrat"/>
                <a:cs typeface="Montserrat"/>
              </a:rPr>
              <a:t>  </a:t>
            </a:r>
            <a:r>
              <a:rPr sz="700" dirty="0">
                <a:latin typeface="Montserrat"/>
                <a:cs typeface="Montserrat"/>
              </a:rPr>
              <a:t>1</a:t>
            </a:r>
            <a:r>
              <a:rPr sz="700" spc="195" dirty="0">
                <a:latin typeface="Montserrat"/>
                <a:cs typeface="Montserrat"/>
              </a:rPr>
              <a:t>  </a:t>
            </a:r>
            <a:r>
              <a:rPr sz="700" spc="-10" dirty="0">
                <a:latin typeface="Montserrat"/>
                <a:cs typeface="Montserrat"/>
              </a:rPr>
              <a:t>segundo</a:t>
            </a:r>
            <a:r>
              <a:rPr sz="700" spc="500" dirty="0">
                <a:latin typeface="Montserrat"/>
                <a:cs typeface="Montserrat"/>
              </a:rPr>
              <a:t> </a:t>
            </a:r>
            <a:r>
              <a:rPr sz="700" spc="-10" dirty="0">
                <a:latin typeface="Montserrat"/>
                <a:cs typeface="Montserrat"/>
              </a:rPr>
              <a:t>aproximadamente.</a:t>
            </a:r>
            <a:endParaRPr sz="700">
              <a:latin typeface="Montserrat"/>
              <a:cs typeface="Montserrat"/>
            </a:endParaRPr>
          </a:p>
        </p:txBody>
      </p:sp>
      <p:sp>
        <p:nvSpPr>
          <p:cNvPr id="4" name="object 4"/>
          <p:cNvSpPr txBox="1"/>
          <p:nvPr/>
        </p:nvSpPr>
        <p:spPr>
          <a:xfrm>
            <a:off x="2743326" y="475234"/>
            <a:ext cx="2254885" cy="3122295"/>
          </a:xfrm>
          <a:prstGeom prst="rect">
            <a:avLst/>
          </a:prstGeom>
        </p:spPr>
        <p:txBody>
          <a:bodyPr vert="horz" wrap="square" lIns="0" tIns="13335" rIns="0" bIns="0" rtlCol="0">
            <a:spAutoFit/>
          </a:bodyPr>
          <a:lstStyle/>
          <a:p>
            <a:pPr marL="12700">
              <a:lnSpc>
                <a:spcPct val="100000"/>
              </a:lnSpc>
              <a:spcBef>
                <a:spcPts val="105"/>
              </a:spcBef>
            </a:pPr>
            <a:r>
              <a:rPr sz="800" b="1" dirty="0">
                <a:latin typeface="Montserrat"/>
                <a:cs typeface="Montserrat"/>
              </a:rPr>
              <a:t>ALERTA</a:t>
            </a:r>
            <a:r>
              <a:rPr sz="800" b="1" spc="-5" dirty="0">
                <a:latin typeface="Montserrat"/>
                <a:cs typeface="Montserrat"/>
              </a:rPr>
              <a:t> </a:t>
            </a:r>
            <a:r>
              <a:rPr sz="800" b="1" dirty="0">
                <a:latin typeface="Montserrat"/>
                <a:cs typeface="Montserrat"/>
              </a:rPr>
              <a:t>DE</a:t>
            </a:r>
            <a:r>
              <a:rPr sz="800" b="1" spc="-10" dirty="0">
                <a:latin typeface="Montserrat"/>
                <a:cs typeface="Montserrat"/>
              </a:rPr>
              <a:t> </a:t>
            </a:r>
            <a:r>
              <a:rPr sz="800" b="1" dirty="0">
                <a:latin typeface="Montserrat"/>
                <a:cs typeface="Montserrat"/>
              </a:rPr>
              <a:t>UBICACIÓN</a:t>
            </a:r>
            <a:r>
              <a:rPr sz="800" b="1" spc="-30" dirty="0">
                <a:latin typeface="Montserrat"/>
                <a:cs typeface="Montserrat"/>
              </a:rPr>
              <a:t> </a:t>
            </a:r>
            <a:r>
              <a:rPr sz="800" b="1" dirty="0">
                <a:latin typeface="Montserrat"/>
                <a:cs typeface="Montserrat"/>
              </a:rPr>
              <a:t>MÁS</a:t>
            </a:r>
            <a:r>
              <a:rPr sz="800" b="1" spc="-20" dirty="0">
                <a:latin typeface="Montserrat"/>
                <a:cs typeface="Montserrat"/>
              </a:rPr>
              <a:t> </a:t>
            </a:r>
            <a:r>
              <a:rPr sz="800" b="1" spc="-10" dirty="0">
                <a:latin typeface="Montserrat"/>
                <a:cs typeface="Montserrat"/>
              </a:rPr>
              <a:t>CERCANA</a:t>
            </a:r>
            <a:endParaRPr sz="800">
              <a:latin typeface="Montserrat"/>
              <a:cs typeface="Montserrat"/>
            </a:endParaRPr>
          </a:p>
          <a:p>
            <a:pPr marL="12700" marR="5715" algn="just">
              <a:lnSpc>
                <a:spcPct val="100000"/>
              </a:lnSpc>
              <a:spcBef>
                <a:spcPts val="495"/>
              </a:spcBef>
            </a:pPr>
            <a:r>
              <a:rPr sz="700" dirty="0">
                <a:latin typeface="Montserrat"/>
                <a:cs typeface="Montserrat"/>
              </a:rPr>
              <a:t>Cuando</a:t>
            </a:r>
            <a:r>
              <a:rPr sz="700" spc="350" dirty="0">
                <a:latin typeface="Montserrat"/>
                <a:cs typeface="Montserrat"/>
              </a:rPr>
              <a:t> </a:t>
            </a:r>
            <a:r>
              <a:rPr sz="700" dirty="0">
                <a:latin typeface="Montserrat"/>
                <a:cs typeface="Montserrat"/>
              </a:rPr>
              <a:t>el</a:t>
            </a:r>
            <a:r>
              <a:rPr sz="700" spc="360" dirty="0">
                <a:latin typeface="Montserrat"/>
                <a:cs typeface="Montserrat"/>
              </a:rPr>
              <a:t> </a:t>
            </a:r>
            <a:r>
              <a:rPr sz="700" dirty="0">
                <a:latin typeface="Montserrat"/>
                <a:cs typeface="Montserrat"/>
              </a:rPr>
              <a:t>combustible</a:t>
            </a:r>
            <a:r>
              <a:rPr sz="700" spc="350" dirty="0">
                <a:latin typeface="Montserrat"/>
                <a:cs typeface="Montserrat"/>
              </a:rPr>
              <a:t>  </a:t>
            </a:r>
            <a:r>
              <a:rPr sz="700" dirty="0">
                <a:latin typeface="Montserrat"/>
                <a:cs typeface="Montserrat"/>
              </a:rPr>
              <a:t>alcanza</a:t>
            </a:r>
            <a:r>
              <a:rPr sz="700" spc="350" dirty="0">
                <a:latin typeface="Montserrat"/>
                <a:cs typeface="Montserrat"/>
              </a:rPr>
              <a:t> </a:t>
            </a:r>
            <a:r>
              <a:rPr sz="700" dirty="0">
                <a:latin typeface="Montserrat"/>
                <a:cs typeface="Montserrat"/>
              </a:rPr>
              <a:t>el</a:t>
            </a:r>
            <a:r>
              <a:rPr sz="700" spc="355" dirty="0">
                <a:latin typeface="Montserrat"/>
                <a:cs typeface="Montserrat"/>
              </a:rPr>
              <a:t> </a:t>
            </a:r>
            <a:r>
              <a:rPr sz="700" dirty="0">
                <a:latin typeface="Montserrat"/>
                <a:cs typeface="Montserrat"/>
              </a:rPr>
              <a:t>nivel</a:t>
            </a:r>
            <a:r>
              <a:rPr sz="700" spc="36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reserva,</a:t>
            </a:r>
            <a:r>
              <a:rPr sz="700" spc="160" dirty="0">
                <a:latin typeface="Montserrat"/>
                <a:cs typeface="Montserrat"/>
              </a:rPr>
              <a:t>  </a:t>
            </a:r>
            <a:r>
              <a:rPr sz="700" dirty="0">
                <a:latin typeface="Montserrat"/>
                <a:cs typeface="Montserrat"/>
              </a:rPr>
              <a:t>la</a:t>
            </a:r>
            <a:r>
              <a:rPr sz="700" spc="160" dirty="0">
                <a:latin typeface="Montserrat"/>
                <a:cs typeface="Montserrat"/>
              </a:rPr>
              <a:t>  </a:t>
            </a:r>
            <a:r>
              <a:rPr sz="700" dirty="0">
                <a:latin typeface="Montserrat"/>
                <a:cs typeface="Montserrat"/>
              </a:rPr>
              <a:t>aplicación</a:t>
            </a:r>
            <a:r>
              <a:rPr sz="700" spc="165" dirty="0">
                <a:latin typeface="Montserrat"/>
                <a:cs typeface="Montserrat"/>
              </a:rPr>
              <a:t>  </a:t>
            </a:r>
            <a:r>
              <a:rPr sz="700" dirty="0">
                <a:latin typeface="Montserrat"/>
                <a:cs typeface="Montserrat"/>
              </a:rPr>
              <a:t>envía</a:t>
            </a:r>
            <a:r>
              <a:rPr sz="700" spc="165" dirty="0">
                <a:latin typeface="Montserrat"/>
                <a:cs typeface="Montserrat"/>
              </a:rPr>
              <a:t>  </a:t>
            </a:r>
            <a:r>
              <a:rPr sz="700" dirty="0">
                <a:latin typeface="Montserrat"/>
                <a:cs typeface="Montserrat"/>
              </a:rPr>
              <a:t>al</a:t>
            </a:r>
            <a:r>
              <a:rPr sz="700" spc="170" dirty="0">
                <a:latin typeface="Montserrat"/>
                <a:cs typeface="Montserrat"/>
              </a:rPr>
              <a:t>  </a:t>
            </a:r>
            <a:r>
              <a:rPr sz="700" dirty="0">
                <a:latin typeface="Montserrat"/>
                <a:cs typeface="Montserrat"/>
              </a:rPr>
              <a:t>tablero</a:t>
            </a:r>
            <a:r>
              <a:rPr sz="700" spc="160" dirty="0">
                <a:latin typeface="Montserrat"/>
                <a:cs typeface="Montserrat"/>
              </a:rPr>
              <a:t>  </a:t>
            </a:r>
            <a:r>
              <a:rPr sz="700" spc="-25" dirty="0">
                <a:latin typeface="Montserrat"/>
                <a:cs typeface="Montserrat"/>
              </a:rPr>
              <a:t>una</a:t>
            </a:r>
            <a:r>
              <a:rPr sz="700" spc="500" dirty="0">
                <a:latin typeface="Montserrat"/>
                <a:cs typeface="Montserrat"/>
              </a:rPr>
              <a:t> </a:t>
            </a:r>
            <a:r>
              <a:rPr sz="700" dirty="0">
                <a:latin typeface="Montserrat"/>
                <a:cs typeface="Montserrat"/>
              </a:rPr>
              <a:t>notificación</a:t>
            </a:r>
            <a:r>
              <a:rPr sz="700" spc="455" dirty="0">
                <a:latin typeface="Montserrat"/>
                <a:cs typeface="Montserrat"/>
              </a:rPr>
              <a:t> </a:t>
            </a:r>
            <a:r>
              <a:rPr sz="700" dirty="0">
                <a:latin typeface="Montserrat"/>
                <a:cs typeface="Montserrat"/>
              </a:rPr>
              <a:t>del</a:t>
            </a:r>
            <a:r>
              <a:rPr sz="700" spc="450" dirty="0">
                <a:latin typeface="Montserrat"/>
                <a:cs typeface="Montserrat"/>
              </a:rPr>
              <a:t> </a:t>
            </a:r>
            <a:r>
              <a:rPr sz="700" dirty="0">
                <a:latin typeface="Montserrat"/>
                <a:cs typeface="Montserrat"/>
              </a:rPr>
              <a:t>asistente</a:t>
            </a:r>
            <a:r>
              <a:rPr sz="700" spc="459" dirty="0">
                <a:latin typeface="Montserrat"/>
                <a:cs typeface="Montserrat"/>
              </a:rPr>
              <a:t> </a:t>
            </a:r>
            <a:r>
              <a:rPr sz="700" dirty="0">
                <a:latin typeface="Montserrat"/>
                <a:cs typeface="Montserrat"/>
              </a:rPr>
              <a:t>de</a:t>
            </a:r>
            <a:r>
              <a:rPr sz="700" spc="455" dirty="0">
                <a:latin typeface="Montserrat"/>
                <a:cs typeface="Montserrat"/>
              </a:rPr>
              <a:t> </a:t>
            </a:r>
            <a:r>
              <a:rPr sz="700" dirty="0">
                <a:latin typeface="Montserrat"/>
                <a:cs typeface="Montserrat"/>
              </a:rPr>
              <a:t>ubicación</a:t>
            </a:r>
            <a:r>
              <a:rPr sz="700" spc="455" dirty="0">
                <a:latin typeface="Montserrat"/>
                <a:cs typeface="Montserrat"/>
              </a:rPr>
              <a:t> </a:t>
            </a:r>
            <a:r>
              <a:rPr sz="700" spc="-25" dirty="0">
                <a:latin typeface="Montserrat"/>
                <a:cs typeface="Montserrat"/>
              </a:rPr>
              <a:t>más</a:t>
            </a:r>
            <a:r>
              <a:rPr sz="700" spc="500" dirty="0">
                <a:latin typeface="Montserrat"/>
                <a:cs typeface="Montserrat"/>
              </a:rPr>
              <a:t> </a:t>
            </a:r>
            <a:r>
              <a:rPr sz="700" dirty="0">
                <a:latin typeface="Montserrat"/>
                <a:cs typeface="Montserrat"/>
              </a:rPr>
              <a:t>cercana</a:t>
            </a:r>
            <a:r>
              <a:rPr sz="700" spc="440" dirty="0">
                <a:latin typeface="Montserrat"/>
                <a:cs typeface="Montserrat"/>
              </a:rPr>
              <a:t> </a:t>
            </a:r>
            <a:r>
              <a:rPr sz="700" dirty="0">
                <a:latin typeface="Montserrat"/>
                <a:cs typeface="Montserrat"/>
              </a:rPr>
              <a:t>para</a:t>
            </a:r>
            <a:r>
              <a:rPr sz="700" spc="420" dirty="0">
                <a:latin typeface="Montserrat"/>
                <a:cs typeface="Montserrat"/>
              </a:rPr>
              <a:t> </a:t>
            </a:r>
            <a:r>
              <a:rPr sz="700" dirty="0">
                <a:latin typeface="Montserrat"/>
                <a:cs typeface="Montserrat"/>
              </a:rPr>
              <a:t>guiarlo</a:t>
            </a:r>
            <a:r>
              <a:rPr sz="700" spc="425" dirty="0">
                <a:latin typeface="Montserrat"/>
                <a:cs typeface="Montserrat"/>
              </a:rPr>
              <a:t> </a:t>
            </a:r>
            <a:r>
              <a:rPr sz="700" dirty="0">
                <a:latin typeface="Montserrat"/>
                <a:cs typeface="Montserrat"/>
              </a:rPr>
              <a:t>paso</a:t>
            </a:r>
            <a:r>
              <a:rPr sz="700" spc="434" dirty="0">
                <a:latin typeface="Montserrat"/>
                <a:cs typeface="Montserrat"/>
              </a:rPr>
              <a:t> </a:t>
            </a:r>
            <a:r>
              <a:rPr sz="700" dirty="0">
                <a:latin typeface="Montserrat"/>
                <a:cs typeface="Montserrat"/>
              </a:rPr>
              <a:t>a</a:t>
            </a:r>
            <a:r>
              <a:rPr sz="700" spc="440" dirty="0">
                <a:latin typeface="Montserrat"/>
                <a:cs typeface="Montserrat"/>
              </a:rPr>
              <a:t> </a:t>
            </a:r>
            <a:r>
              <a:rPr sz="700" dirty="0">
                <a:latin typeface="Montserrat"/>
                <a:cs typeface="Montserrat"/>
              </a:rPr>
              <a:t>paso</a:t>
            </a:r>
            <a:r>
              <a:rPr sz="700" spc="420" dirty="0">
                <a:latin typeface="Montserrat"/>
                <a:cs typeface="Montserrat"/>
              </a:rPr>
              <a:t> </a:t>
            </a:r>
            <a:r>
              <a:rPr sz="700" dirty="0">
                <a:latin typeface="Montserrat"/>
                <a:cs typeface="Montserrat"/>
              </a:rPr>
              <a:t>hasta</a:t>
            </a:r>
            <a:r>
              <a:rPr sz="700" spc="42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estación</a:t>
            </a:r>
            <a:r>
              <a:rPr sz="700" spc="290" dirty="0">
                <a:latin typeface="Montserrat"/>
                <a:cs typeface="Montserrat"/>
              </a:rPr>
              <a:t> </a:t>
            </a:r>
            <a:r>
              <a:rPr sz="700" dirty="0">
                <a:latin typeface="Montserrat"/>
                <a:cs typeface="Montserrat"/>
              </a:rPr>
              <a:t>de</a:t>
            </a:r>
            <a:r>
              <a:rPr sz="700" spc="290" dirty="0">
                <a:latin typeface="Montserrat"/>
                <a:cs typeface="Montserrat"/>
              </a:rPr>
              <a:t> </a:t>
            </a:r>
            <a:r>
              <a:rPr sz="700" dirty="0">
                <a:latin typeface="Montserrat"/>
                <a:cs typeface="Montserrat"/>
              </a:rPr>
              <a:t>combustible</a:t>
            </a:r>
            <a:r>
              <a:rPr sz="700" spc="300" dirty="0">
                <a:latin typeface="Montserrat"/>
                <a:cs typeface="Montserrat"/>
              </a:rPr>
              <a:t> </a:t>
            </a:r>
            <a:r>
              <a:rPr sz="700" dirty="0">
                <a:latin typeface="Montserrat"/>
                <a:cs typeface="Montserrat"/>
              </a:rPr>
              <a:t>más</a:t>
            </a:r>
            <a:r>
              <a:rPr sz="700" spc="300" dirty="0">
                <a:latin typeface="Montserrat"/>
                <a:cs typeface="Montserrat"/>
              </a:rPr>
              <a:t> </a:t>
            </a:r>
            <a:r>
              <a:rPr sz="700" dirty="0">
                <a:latin typeface="Montserrat"/>
                <a:cs typeface="Montserrat"/>
              </a:rPr>
              <a:t>cercana.</a:t>
            </a:r>
            <a:r>
              <a:rPr sz="700" spc="290"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aceptar</a:t>
            </a:r>
            <a:r>
              <a:rPr sz="700" spc="200" dirty="0">
                <a:latin typeface="Montserrat"/>
                <a:cs typeface="Montserrat"/>
              </a:rPr>
              <a:t>  </a:t>
            </a:r>
            <a:r>
              <a:rPr sz="700" dirty="0">
                <a:latin typeface="Montserrat"/>
                <a:cs typeface="Montserrat"/>
              </a:rPr>
              <a:t>o</a:t>
            </a:r>
            <a:r>
              <a:rPr sz="700" spc="195" dirty="0">
                <a:latin typeface="Montserrat"/>
                <a:cs typeface="Montserrat"/>
              </a:rPr>
              <a:t>  </a:t>
            </a:r>
            <a:r>
              <a:rPr sz="700" dirty="0">
                <a:latin typeface="Montserrat"/>
                <a:cs typeface="Montserrat"/>
              </a:rPr>
              <a:t>rechazar</a:t>
            </a:r>
            <a:r>
              <a:rPr sz="700" spc="204" dirty="0">
                <a:latin typeface="Montserrat"/>
                <a:cs typeface="Montserrat"/>
              </a:rPr>
              <a:t>  </a:t>
            </a:r>
            <a:r>
              <a:rPr sz="700" dirty="0">
                <a:latin typeface="Montserrat"/>
                <a:cs typeface="Montserrat"/>
              </a:rPr>
              <a:t>la</a:t>
            </a:r>
            <a:r>
              <a:rPr sz="700" spc="200" dirty="0">
                <a:latin typeface="Montserrat"/>
                <a:cs typeface="Montserrat"/>
              </a:rPr>
              <a:t>  </a:t>
            </a:r>
            <a:r>
              <a:rPr sz="700" dirty="0">
                <a:latin typeface="Montserrat"/>
                <a:cs typeface="Montserrat"/>
              </a:rPr>
              <a:t>notificación</a:t>
            </a:r>
            <a:r>
              <a:rPr sz="700" spc="200" dirty="0">
                <a:latin typeface="Montserrat"/>
                <a:cs typeface="Montserrat"/>
              </a:rPr>
              <a:t>  </a:t>
            </a:r>
            <a:r>
              <a:rPr sz="700" dirty="0">
                <a:latin typeface="Montserrat"/>
                <a:cs typeface="Montserrat"/>
              </a:rPr>
              <a:t>con</a:t>
            </a:r>
            <a:r>
              <a:rPr sz="700" spc="20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interruptor</a:t>
            </a:r>
            <a:r>
              <a:rPr sz="700" spc="-15" dirty="0">
                <a:latin typeface="Montserrat"/>
                <a:cs typeface="Montserrat"/>
              </a:rPr>
              <a:t> </a:t>
            </a:r>
            <a:r>
              <a:rPr sz="700" dirty="0">
                <a:latin typeface="Montserrat"/>
                <a:cs typeface="Montserrat"/>
              </a:rPr>
              <a:t>de</a:t>
            </a:r>
            <a:r>
              <a:rPr sz="700" spc="-30" dirty="0">
                <a:latin typeface="Montserrat"/>
                <a:cs typeface="Montserrat"/>
              </a:rPr>
              <a:t> </a:t>
            </a:r>
            <a:r>
              <a:rPr sz="700" spc="-10" dirty="0">
                <a:latin typeface="Montserrat"/>
                <a:cs typeface="Montserrat"/>
              </a:rPr>
              <a:t>navegación.</a:t>
            </a:r>
            <a:endParaRPr sz="700">
              <a:latin typeface="Montserrat"/>
              <a:cs typeface="Montserrat"/>
            </a:endParaRPr>
          </a:p>
          <a:p>
            <a:pPr marL="12700">
              <a:lnSpc>
                <a:spcPct val="100000"/>
              </a:lnSpc>
              <a:spcBef>
                <a:spcPts val="505"/>
              </a:spcBef>
            </a:pPr>
            <a:r>
              <a:rPr sz="800" b="1" dirty="0">
                <a:latin typeface="Montserrat"/>
                <a:cs typeface="Montserrat"/>
              </a:rPr>
              <a:t>ALERTA</a:t>
            </a:r>
            <a:r>
              <a:rPr sz="800" b="1" spc="-20" dirty="0">
                <a:latin typeface="Montserrat"/>
                <a:cs typeface="Montserrat"/>
              </a:rPr>
              <a:t> </a:t>
            </a:r>
            <a:r>
              <a:rPr sz="800" b="1" dirty="0">
                <a:latin typeface="Montserrat"/>
                <a:cs typeface="Montserrat"/>
              </a:rPr>
              <a:t>DE</a:t>
            </a:r>
            <a:r>
              <a:rPr sz="800" b="1" spc="-20" dirty="0">
                <a:latin typeface="Montserrat"/>
                <a:cs typeface="Montserrat"/>
              </a:rPr>
              <a:t> </a:t>
            </a:r>
            <a:r>
              <a:rPr sz="800" b="1" spc="-10" dirty="0">
                <a:latin typeface="Montserrat"/>
                <a:cs typeface="Montserrat"/>
              </a:rPr>
              <a:t>CHOQUE</a:t>
            </a:r>
            <a:endParaRPr sz="800">
              <a:latin typeface="Montserrat"/>
              <a:cs typeface="Montserrat"/>
            </a:endParaRPr>
          </a:p>
          <a:p>
            <a:pPr marL="12700" marR="5080" algn="just">
              <a:lnSpc>
                <a:spcPct val="100000"/>
              </a:lnSpc>
              <a:spcBef>
                <a:spcPts val="505"/>
              </a:spcBef>
            </a:pPr>
            <a:r>
              <a:rPr sz="700" dirty="0">
                <a:latin typeface="Montserrat"/>
                <a:cs typeface="Montserrat"/>
              </a:rPr>
              <a:t>Basado</a:t>
            </a:r>
            <a:r>
              <a:rPr sz="700" spc="80" dirty="0">
                <a:latin typeface="Montserrat"/>
                <a:cs typeface="Montserrat"/>
              </a:rPr>
              <a:t> </a:t>
            </a:r>
            <a:r>
              <a:rPr sz="700" dirty="0">
                <a:latin typeface="Montserrat"/>
                <a:cs typeface="Montserrat"/>
              </a:rPr>
              <a:t>en</a:t>
            </a:r>
            <a:r>
              <a:rPr sz="700" spc="85" dirty="0">
                <a:latin typeface="Montserrat"/>
                <a:cs typeface="Montserrat"/>
              </a:rPr>
              <a:t> </a:t>
            </a:r>
            <a:r>
              <a:rPr sz="700" dirty="0">
                <a:latin typeface="Montserrat"/>
                <a:cs typeface="Montserrat"/>
              </a:rPr>
              <a:t>el</a:t>
            </a:r>
            <a:r>
              <a:rPr sz="700" spc="90" dirty="0">
                <a:latin typeface="Montserrat"/>
                <a:cs typeface="Montserrat"/>
              </a:rPr>
              <a:t> </a:t>
            </a:r>
            <a:r>
              <a:rPr sz="700" dirty="0">
                <a:latin typeface="Montserrat"/>
                <a:cs typeface="Montserrat"/>
              </a:rPr>
              <a:t>acelerómetro</a:t>
            </a:r>
            <a:r>
              <a:rPr sz="700" spc="90" dirty="0">
                <a:latin typeface="Montserrat"/>
                <a:cs typeface="Montserrat"/>
              </a:rPr>
              <a:t> </a:t>
            </a:r>
            <a:r>
              <a:rPr sz="700" dirty="0">
                <a:latin typeface="Montserrat"/>
                <a:cs typeface="Montserrat"/>
              </a:rPr>
              <a:t>del</a:t>
            </a:r>
            <a:r>
              <a:rPr sz="700" spc="90" dirty="0">
                <a:latin typeface="Montserrat"/>
                <a:cs typeface="Montserrat"/>
              </a:rPr>
              <a:t> </a:t>
            </a:r>
            <a:r>
              <a:rPr sz="700" i="1" dirty="0">
                <a:solidFill>
                  <a:srgbClr val="221F1F"/>
                </a:solidFill>
                <a:latin typeface="Montserrat"/>
                <a:cs typeface="Montserrat"/>
              </a:rPr>
              <a:t>Smartphone</a:t>
            </a:r>
            <a:r>
              <a:rPr sz="700" dirty="0">
                <a:latin typeface="Montserrat"/>
                <a:cs typeface="Montserrat"/>
              </a:rPr>
              <a:t>,</a:t>
            </a:r>
            <a:r>
              <a:rPr sz="700" spc="355"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caso</a:t>
            </a:r>
            <a:r>
              <a:rPr sz="700" spc="-20"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choque o</a:t>
            </a:r>
            <a:r>
              <a:rPr sz="700" spc="-20" dirty="0">
                <a:latin typeface="Montserrat"/>
                <a:cs typeface="Montserrat"/>
              </a:rPr>
              <a:t> </a:t>
            </a:r>
            <a:r>
              <a:rPr sz="700" dirty="0">
                <a:latin typeface="Montserrat"/>
                <a:cs typeface="Montserrat"/>
              </a:rPr>
              <a:t>caída,</a:t>
            </a:r>
            <a:r>
              <a:rPr sz="700" spc="-15" dirty="0">
                <a:latin typeface="Montserrat"/>
                <a:cs typeface="Montserrat"/>
              </a:rPr>
              <a:t> </a:t>
            </a:r>
            <a:r>
              <a:rPr sz="700" dirty="0">
                <a:latin typeface="Montserrat"/>
                <a:cs typeface="Montserrat"/>
              </a:rPr>
              <a:t>se</a:t>
            </a:r>
            <a:r>
              <a:rPr sz="700" spc="-20" dirty="0">
                <a:latin typeface="Montserrat"/>
                <a:cs typeface="Montserrat"/>
              </a:rPr>
              <a:t> </a:t>
            </a:r>
            <a:r>
              <a:rPr sz="700" dirty="0">
                <a:latin typeface="Montserrat"/>
                <a:cs typeface="Montserrat"/>
              </a:rPr>
              <a:t>mostrará</a:t>
            </a:r>
            <a:r>
              <a:rPr sz="700" spc="-10" dirty="0">
                <a:latin typeface="Montserrat"/>
                <a:cs typeface="Montserrat"/>
              </a:rPr>
              <a:t> </a:t>
            </a:r>
            <a:r>
              <a:rPr sz="700" dirty="0">
                <a:latin typeface="Montserrat"/>
                <a:cs typeface="Montserrat"/>
              </a:rPr>
              <a:t>una</a:t>
            </a:r>
            <a:r>
              <a:rPr sz="700" spc="-5" dirty="0">
                <a:latin typeface="Montserrat"/>
                <a:cs typeface="Montserrat"/>
              </a:rPr>
              <a:t> </a:t>
            </a:r>
            <a:r>
              <a:rPr sz="700" dirty="0">
                <a:latin typeface="Montserrat"/>
                <a:cs typeface="Montserrat"/>
              </a:rPr>
              <a:t>alerta</a:t>
            </a:r>
            <a:r>
              <a:rPr sz="700" spc="-1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choque</a:t>
            </a:r>
            <a:r>
              <a:rPr sz="700" spc="130" dirty="0">
                <a:latin typeface="Montserrat"/>
                <a:cs typeface="Montserrat"/>
              </a:rPr>
              <a:t> </a:t>
            </a:r>
            <a:r>
              <a:rPr sz="700" dirty="0">
                <a:latin typeface="Montserrat"/>
                <a:cs typeface="Montserrat"/>
              </a:rPr>
              <a:t>en</a:t>
            </a:r>
            <a:r>
              <a:rPr sz="700" spc="130" dirty="0">
                <a:latin typeface="Montserrat"/>
                <a:cs typeface="Montserrat"/>
              </a:rPr>
              <a:t> </a:t>
            </a:r>
            <a:r>
              <a:rPr sz="700" dirty="0">
                <a:latin typeface="Montserrat"/>
                <a:cs typeface="Montserrat"/>
              </a:rPr>
              <a:t>el</a:t>
            </a:r>
            <a:r>
              <a:rPr sz="700" spc="120" dirty="0">
                <a:latin typeface="Montserrat"/>
                <a:cs typeface="Montserrat"/>
              </a:rPr>
              <a:t> </a:t>
            </a:r>
            <a:r>
              <a:rPr sz="700" dirty="0">
                <a:latin typeface="Montserrat"/>
                <a:cs typeface="Montserrat"/>
              </a:rPr>
              <a:t>tablero</a:t>
            </a:r>
            <a:r>
              <a:rPr sz="700" spc="450" dirty="0">
                <a:latin typeface="Montserrat"/>
                <a:cs typeface="Montserrat"/>
              </a:rPr>
              <a:t> </a:t>
            </a:r>
            <a:r>
              <a:rPr sz="700" dirty="0">
                <a:latin typeface="Montserrat"/>
                <a:cs typeface="Montserrat"/>
              </a:rPr>
              <a:t>de</a:t>
            </a:r>
            <a:r>
              <a:rPr sz="700" spc="130" dirty="0">
                <a:latin typeface="Montserrat"/>
                <a:cs typeface="Montserrat"/>
              </a:rPr>
              <a:t> </a:t>
            </a:r>
            <a:r>
              <a:rPr sz="700" dirty="0">
                <a:latin typeface="Montserrat"/>
                <a:cs typeface="Montserrat"/>
              </a:rPr>
              <a:t>instrumento.</a:t>
            </a:r>
            <a:r>
              <a:rPr sz="700" spc="125" dirty="0">
                <a:latin typeface="Montserrat"/>
                <a:cs typeface="Montserrat"/>
              </a:rPr>
              <a:t> </a:t>
            </a:r>
            <a:r>
              <a:rPr sz="700" spc="-10" dirty="0">
                <a:latin typeface="Montserrat"/>
                <a:cs typeface="Montserrat"/>
              </a:rPr>
              <a:t>Presione</a:t>
            </a:r>
            <a:r>
              <a:rPr sz="700" spc="500" dirty="0">
                <a:latin typeface="Montserrat"/>
                <a:cs typeface="Montserrat"/>
              </a:rPr>
              <a:t> </a:t>
            </a:r>
            <a:r>
              <a:rPr sz="700" dirty="0">
                <a:latin typeface="Montserrat"/>
                <a:cs typeface="Montserrat"/>
              </a:rPr>
              <a:t>cualquier</a:t>
            </a:r>
            <a:r>
              <a:rPr sz="700" spc="125" dirty="0">
                <a:latin typeface="Montserrat"/>
                <a:cs typeface="Montserrat"/>
              </a:rPr>
              <a:t> </a:t>
            </a:r>
            <a:r>
              <a:rPr sz="700" dirty="0">
                <a:latin typeface="Montserrat"/>
                <a:cs typeface="Montserrat"/>
              </a:rPr>
              <a:t>botón</a:t>
            </a:r>
            <a:r>
              <a:rPr sz="700" spc="125" dirty="0">
                <a:latin typeface="Montserrat"/>
                <a:cs typeface="Montserrat"/>
              </a:rPr>
              <a:t> </a:t>
            </a:r>
            <a:r>
              <a:rPr sz="700" dirty="0">
                <a:latin typeface="Montserrat"/>
                <a:cs typeface="Montserrat"/>
              </a:rPr>
              <a:t>(MODE,</a:t>
            </a:r>
            <a:r>
              <a:rPr sz="700" spc="105" dirty="0">
                <a:latin typeface="Montserrat"/>
                <a:cs typeface="Montserrat"/>
              </a:rPr>
              <a:t> </a:t>
            </a:r>
            <a:r>
              <a:rPr sz="700" dirty="0">
                <a:latin typeface="Montserrat"/>
                <a:cs typeface="Montserrat"/>
              </a:rPr>
              <a:t>SET</a:t>
            </a:r>
            <a:r>
              <a:rPr sz="700" spc="130" dirty="0">
                <a:latin typeface="Montserrat"/>
                <a:cs typeface="Montserrat"/>
              </a:rPr>
              <a:t> </a:t>
            </a:r>
            <a:r>
              <a:rPr sz="700" dirty="0">
                <a:latin typeface="Montserrat"/>
                <a:cs typeface="Montserrat"/>
              </a:rPr>
              <a:t>o</a:t>
            </a:r>
            <a:r>
              <a:rPr sz="700" spc="120" dirty="0">
                <a:latin typeface="Montserrat"/>
                <a:cs typeface="Montserrat"/>
              </a:rPr>
              <a:t> </a:t>
            </a:r>
            <a:r>
              <a:rPr sz="700" dirty="0">
                <a:latin typeface="Montserrat"/>
                <a:cs typeface="Montserrat"/>
              </a:rPr>
              <a:t>el</a:t>
            </a:r>
            <a:r>
              <a:rPr sz="700" spc="125" dirty="0">
                <a:latin typeface="Montserrat"/>
                <a:cs typeface="Montserrat"/>
              </a:rPr>
              <a:t> </a:t>
            </a:r>
            <a:r>
              <a:rPr sz="700" dirty="0">
                <a:latin typeface="Montserrat"/>
                <a:cs typeface="Montserrat"/>
              </a:rPr>
              <a:t>interruptor</a:t>
            </a:r>
            <a:r>
              <a:rPr sz="700" spc="125"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información)</a:t>
            </a:r>
            <a:r>
              <a:rPr sz="700" dirty="0">
                <a:latin typeface="Montserrat"/>
                <a:cs typeface="Montserrat"/>
              </a:rPr>
              <a:t> para</a:t>
            </a:r>
            <a:r>
              <a:rPr sz="700" spc="-15" dirty="0">
                <a:latin typeface="Montserrat"/>
                <a:cs typeface="Montserrat"/>
              </a:rPr>
              <a:t> </a:t>
            </a:r>
            <a:r>
              <a:rPr sz="700" dirty="0">
                <a:latin typeface="Montserrat"/>
                <a:cs typeface="Montserrat"/>
              </a:rPr>
              <a:t>cancelar</a:t>
            </a:r>
            <a:r>
              <a:rPr sz="700" spc="10"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alerta</a:t>
            </a:r>
            <a:r>
              <a:rPr sz="700" spc="-10"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choque.</a:t>
            </a:r>
            <a:endParaRPr sz="700">
              <a:latin typeface="Montserrat"/>
              <a:cs typeface="Montserrat"/>
            </a:endParaRPr>
          </a:p>
          <a:p>
            <a:pPr marL="12700" algn="just">
              <a:lnSpc>
                <a:spcPct val="100000"/>
              </a:lnSpc>
              <a:spcBef>
                <a:spcPts val="495"/>
              </a:spcBef>
            </a:pPr>
            <a:r>
              <a:rPr sz="700" dirty="0">
                <a:latin typeface="Montserrat"/>
                <a:cs typeface="Montserrat"/>
              </a:rPr>
              <a:t>Si</a:t>
            </a:r>
            <a:r>
              <a:rPr sz="700" spc="90" dirty="0">
                <a:latin typeface="Montserrat"/>
                <a:cs typeface="Montserrat"/>
              </a:rPr>
              <a:t> </a:t>
            </a:r>
            <a:r>
              <a:rPr sz="700" dirty="0">
                <a:latin typeface="Montserrat"/>
                <a:cs typeface="Montserrat"/>
              </a:rPr>
              <a:t>la</a:t>
            </a:r>
            <a:r>
              <a:rPr sz="700" spc="85" dirty="0">
                <a:latin typeface="Montserrat"/>
                <a:cs typeface="Montserrat"/>
              </a:rPr>
              <a:t> </a:t>
            </a:r>
            <a:r>
              <a:rPr sz="700" dirty="0">
                <a:latin typeface="Montserrat"/>
                <a:cs typeface="Montserrat"/>
              </a:rPr>
              <a:t>alerta</a:t>
            </a:r>
            <a:r>
              <a:rPr sz="700" spc="80" dirty="0">
                <a:latin typeface="Montserrat"/>
                <a:cs typeface="Montserrat"/>
              </a:rPr>
              <a:t> </a:t>
            </a:r>
            <a:r>
              <a:rPr sz="700" dirty="0">
                <a:latin typeface="Montserrat"/>
                <a:cs typeface="Montserrat"/>
              </a:rPr>
              <a:t>de</a:t>
            </a:r>
            <a:r>
              <a:rPr sz="700" spc="85" dirty="0">
                <a:latin typeface="Montserrat"/>
                <a:cs typeface="Montserrat"/>
              </a:rPr>
              <a:t> </a:t>
            </a:r>
            <a:r>
              <a:rPr sz="700" dirty="0">
                <a:latin typeface="Montserrat"/>
                <a:cs typeface="Montserrat"/>
              </a:rPr>
              <a:t>choque</a:t>
            </a:r>
            <a:r>
              <a:rPr sz="700" spc="95" dirty="0">
                <a:latin typeface="Montserrat"/>
                <a:cs typeface="Montserrat"/>
              </a:rPr>
              <a:t> </a:t>
            </a:r>
            <a:r>
              <a:rPr sz="700" dirty="0">
                <a:latin typeface="Montserrat"/>
                <a:cs typeface="Montserrat"/>
              </a:rPr>
              <a:t>no</a:t>
            </a:r>
            <a:r>
              <a:rPr sz="700" spc="90" dirty="0">
                <a:latin typeface="Montserrat"/>
                <a:cs typeface="Montserrat"/>
              </a:rPr>
              <a:t> </a:t>
            </a:r>
            <a:r>
              <a:rPr sz="700" dirty="0">
                <a:latin typeface="Montserrat"/>
                <a:cs typeface="Montserrat"/>
              </a:rPr>
              <a:t>es</a:t>
            </a:r>
            <a:r>
              <a:rPr sz="700" spc="95" dirty="0">
                <a:latin typeface="Montserrat"/>
                <a:cs typeface="Montserrat"/>
              </a:rPr>
              <a:t> </a:t>
            </a:r>
            <a:r>
              <a:rPr sz="700" dirty="0">
                <a:latin typeface="Montserrat"/>
                <a:cs typeface="Montserrat"/>
              </a:rPr>
              <a:t>cancelada</a:t>
            </a:r>
            <a:r>
              <a:rPr sz="700" spc="95" dirty="0">
                <a:latin typeface="Montserrat"/>
                <a:cs typeface="Montserrat"/>
              </a:rPr>
              <a:t> </a:t>
            </a:r>
            <a:r>
              <a:rPr sz="700" dirty="0">
                <a:latin typeface="Montserrat"/>
                <a:cs typeface="Montserrat"/>
              </a:rPr>
              <a:t>antes</a:t>
            </a:r>
            <a:r>
              <a:rPr sz="700" spc="100" dirty="0">
                <a:latin typeface="Montserrat"/>
                <a:cs typeface="Montserrat"/>
              </a:rPr>
              <a:t> </a:t>
            </a:r>
            <a:r>
              <a:rPr sz="700" spc="-25" dirty="0">
                <a:latin typeface="Montserrat"/>
                <a:cs typeface="Montserrat"/>
              </a:rPr>
              <a:t>de</a:t>
            </a:r>
            <a:endParaRPr sz="700">
              <a:latin typeface="Montserrat"/>
              <a:cs typeface="Montserrat"/>
            </a:endParaRPr>
          </a:p>
          <a:p>
            <a:pPr marL="12700" marR="6350" algn="just">
              <a:lnSpc>
                <a:spcPct val="100000"/>
              </a:lnSpc>
            </a:pPr>
            <a:r>
              <a:rPr sz="700" dirty="0">
                <a:latin typeface="Montserrat"/>
                <a:cs typeface="Montserrat"/>
              </a:rPr>
              <a:t>180</a:t>
            </a:r>
            <a:r>
              <a:rPr sz="700" spc="245" dirty="0">
                <a:latin typeface="Montserrat"/>
                <a:cs typeface="Montserrat"/>
              </a:rPr>
              <a:t> </a:t>
            </a:r>
            <a:r>
              <a:rPr sz="700" dirty="0">
                <a:latin typeface="Montserrat"/>
                <a:cs typeface="Montserrat"/>
              </a:rPr>
              <a:t>segundos,</a:t>
            </a:r>
            <a:r>
              <a:rPr sz="700" spc="260" dirty="0">
                <a:latin typeface="Montserrat"/>
                <a:cs typeface="Montserrat"/>
              </a:rPr>
              <a:t> </a:t>
            </a:r>
            <a:r>
              <a:rPr sz="700" dirty="0">
                <a:latin typeface="Montserrat"/>
                <a:cs typeface="Montserrat"/>
              </a:rPr>
              <a:t>un</a:t>
            </a:r>
            <a:r>
              <a:rPr sz="700" spc="250" dirty="0">
                <a:latin typeface="Montserrat"/>
                <a:cs typeface="Montserrat"/>
              </a:rPr>
              <a:t> </a:t>
            </a:r>
            <a:r>
              <a:rPr sz="700" dirty="0">
                <a:latin typeface="Montserrat"/>
                <a:cs typeface="Montserrat"/>
              </a:rPr>
              <a:t>mensaje</a:t>
            </a:r>
            <a:r>
              <a:rPr sz="700" spc="265" dirty="0">
                <a:latin typeface="Montserrat"/>
                <a:cs typeface="Montserrat"/>
              </a:rPr>
              <a:t> </a:t>
            </a:r>
            <a:r>
              <a:rPr sz="700" dirty="0">
                <a:latin typeface="Montserrat"/>
                <a:cs typeface="Montserrat"/>
              </a:rPr>
              <a:t>será</a:t>
            </a:r>
            <a:r>
              <a:rPr sz="700" spc="260" dirty="0">
                <a:latin typeface="Montserrat"/>
                <a:cs typeface="Montserrat"/>
              </a:rPr>
              <a:t> </a:t>
            </a:r>
            <a:r>
              <a:rPr sz="700" dirty="0">
                <a:latin typeface="Montserrat"/>
                <a:cs typeface="Montserrat"/>
              </a:rPr>
              <a:t>enviado</a:t>
            </a:r>
            <a:r>
              <a:rPr sz="700" spc="245" dirty="0">
                <a:latin typeface="Montserrat"/>
                <a:cs typeface="Montserrat"/>
              </a:rPr>
              <a:t> </a:t>
            </a:r>
            <a:r>
              <a:rPr sz="700" dirty="0">
                <a:latin typeface="Montserrat"/>
                <a:cs typeface="Montserrat"/>
              </a:rPr>
              <a:t>a</a:t>
            </a:r>
            <a:r>
              <a:rPr sz="700" spc="265"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contactos</a:t>
            </a:r>
            <a:r>
              <a:rPr sz="700" spc="270" dirty="0">
                <a:latin typeface="Montserrat"/>
                <a:cs typeface="Montserrat"/>
              </a:rPr>
              <a:t> </a:t>
            </a:r>
            <a:r>
              <a:rPr sz="700" dirty="0">
                <a:latin typeface="Montserrat"/>
                <a:cs typeface="Montserrat"/>
              </a:rPr>
              <a:t>de</a:t>
            </a:r>
            <a:r>
              <a:rPr sz="700" spc="285" dirty="0">
                <a:latin typeface="Montserrat"/>
                <a:cs typeface="Montserrat"/>
              </a:rPr>
              <a:t> </a:t>
            </a:r>
            <a:r>
              <a:rPr sz="700" dirty="0">
                <a:latin typeface="Montserrat"/>
                <a:cs typeface="Montserrat"/>
              </a:rPr>
              <a:t>emergencia</a:t>
            </a:r>
            <a:r>
              <a:rPr sz="700" spc="285" dirty="0">
                <a:latin typeface="Montserrat"/>
                <a:cs typeface="Montserrat"/>
              </a:rPr>
              <a:t> </a:t>
            </a:r>
            <a:r>
              <a:rPr sz="700" dirty="0">
                <a:latin typeface="Montserrat"/>
                <a:cs typeface="Montserrat"/>
              </a:rPr>
              <a:t>con</a:t>
            </a:r>
            <a:r>
              <a:rPr sz="700" spc="270" dirty="0">
                <a:latin typeface="Montserrat"/>
                <a:cs typeface="Montserrat"/>
              </a:rPr>
              <a:t> </a:t>
            </a:r>
            <a:r>
              <a:rPr sz="700" dirty="0">
                <a:latin typeface="Montserrat"/>
                <a:cs typeface="Montserrat"/>
              </a:rPr>
              <a:t>información</a:t>
            </a:r>
            <a:r>
              <a:rPr sz="700" spc="270"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localización.</a:t>
            </a:r>
            <a:endParaRPr sz="700">
              <a:latin typeface="Montserrat"/>
              <a:cs typeface="Montserrat"/>
            </a:endParaRPr>
          </a:p>
          <a:p>
            <a:pPr marL="12700">
              <a:lnSpc>
                <a:spcPct val="100000"/>
              </a:lnSpc>
              <a:spcBef>
                <a:spcPts val="505"/>
              </a:spcBef>
            </a:pPr>
            <a:r>
              <a:rPr sz="800" b="1" spc="-10" dirty="0">
                <a:latin typeface="Montserrat"/>
                <a:cs typeface="Montserrat"/>
              </a:rPr>
              <a:t>NOTA:</a:t>
            </a:r>
            <a:endParaRPr sz="800">
              <a:latin typeface="Montserrat"/>
              <a:cs typeface="Montserrat"/>
            </a:endParaRPr>
          </a:p>
          <a:p>
            <a:pPr marL="12700" marR="6350" algn="just">
              <a:lnSpc>
                <a:spcPct val="100000"/>
              </a:lnSpc>
              <a:spcBef>
                <a:spcPts val="505"/>
              </a:spcBef>
            </a:pPr>
            <a:r>
              <a:rPr sz="700" dirty="0">
                <a:latin typeface="Montserrat"/>
                <a:cs typeface="Montserrat"/>
              </a:rPr>
              <a:t>La</a:t>
            </a:r>
            <a:r>
              <a:rPr sz="700" spc="495" dirty="0">
                <a:latin typeface="Montserrat"/>
                <a:cs typeface="Montserrat"/>
              </a:rPr>
              <a:t> </a:t>
            </a:r>
            <a:r>
              <a:rPr sz="700" dirty="0">
                <a:latin typeface="Montserrat"/>
                <a:cs typeface="Montserrat"/>
              </a:rPr>
              <a:t>alerta</a:t>
            </a:r>
            <a:r>
              <a:rPr sz="700" spc="160" dirty="0">
                <a:latin typeface="Montserrat"/>
                <a:cs typeface="Montserrat"/>
              </a:rPr>
              <a:t>  </a:t>
            </a:r>
            <a:r>
              <a:rPr sz="700" dirty="0">
                <a:latin typeface="Montserrat"/>
                <a:cs typeface="Montserrat"/>
              </a:rPr>
              <a:t>de</a:t>
            </a:r>
            <a:r>
              <a:rPr sz="700" spc="160" dirty="0">
                <a:latin typeface="Montserrat"/>
                <a:cs typeface="Montserrat"/>
              </a:rPr>
              <a:t>  </a:t>
            </a:r>
            <a:r>
              <a:rPr sz="700" dirty="0">
                <a:latin typeface="Montserrat"/>
                <a:cs typeface="Montserrat"/>
              </a:rPr>
              <a:t>choque</a:t>
            </a:r>
            <a:r>
              <a:rPr sz="700" spc="165" dirty="0">
                <a:latin typeface="Montserrat"/>
                <a:cs typeface="Montserrat"/>
              </a:rPr>
              <a:t>  </a:t>
            </a:r>
            <a:r>
              <a:rPr sz="700" dirty="0">
                <a:latin typeface="Montserrat"/>
                <a:cs typeface="Montserrat"/>
              </a:rPr>
              <a:t>se</a:t>
            </a:r>
            <a:r>
              <a:rPr sz="700" spc="160" dirty="0">
                <a:latin typeface="Montserrat"/>
                <a:cs typeface="Montserrat"/>
              </a:rPr>
              <a:t>  </a:t>
            </a:r>
            <a:r>
              <a:rPr sz="700" dirty="0">
                <a:latin typeface="Montserrat"/>
                <a:cs typeface="Montserrat"/>
              </a:rPr>
              <a:t>detecta</a:t>
            </a:r>
            <a:r>
              <a:rPr sz="700" spc="165" dirty="0">
                <a:latin typeface="Montserrat"/>
                <a:cs typeface="Montserrat"/>
              </a:rPr>
              <a:t>  </a:t>
            </a:r>
            <a:r>
              <a:rPr sz="700" dirty="0">
                <a:latin typeface="Montserrat"/>
                <a:cs typeface="Montserrat"/>
              </a:rPr>
              <a:t>desde</a:t>
            </a:r>
            <a:r>
              <a:rPr sz="700" spc="495" dirty="0">
                <a:latin typeface="Montserrat"/>
                <a:cs typeface="Montserrat"/>
              </a:rPr>
              <a:t> </a:t>
            </a:r>
            <a:r>
              <a:rPr sz="700" spc="-25" dirty="0">
                <a:latin typeface="Montserrat"/>
                <a:cs typeface="Montserrat"/>
              </a:rPr>
              <a:t>el</a:t>
            </a:r>
            <a:r>
              <a:rPr sz="700" spc="500" dirty="0">
                <a:latin typeface="Montserrat"/>
                <a:cs typeface="Montserrat"/>
              </a:rPr>
              <a:t> </a:t>
            </a:r>
            <a:r>
              <a:rPr sz="700" i="1" dirty="0">
                <a:solidFill>
                  <a:srgbClr val="221F1F"/>
                </a:solidFill>
                <a:latin typeface="Montserrat"/>
                <a:cs typeface="Montserrat"/>
              </a:rPr>
              <a:t>Smartphone</a:t>
            </a:r>
            <a:r>
              <a:rPr sz="700" dirty="0">
                <a:latin typeface="Montserrat"/>
                <a:cs typeface="Montserrat"/>
              </a:rPr>
              <a:t>.</a:t>
            </a:r>
            <a:r>
              <a:rPr sz="700" spc="155" dirty="0">
                <a:latin typeface="Montserrat"/>
                <a:cs typeface="Montserrat"/>
              </a:rPr>
              <a:t> </a:t>
            </a:r>
            <a:r>
              <a:rPr sz="700" dirty="0">
                <a:latin typeface="Montserrat"/>
                <a:cs typeface="Montserrat"/>
              </a:rPr>
              <a:t>La</a:t>
            </a:r>
            <a:r>
              <a:rPr sz="700" spc="160" dirty="0">
                <a:latin typeface="Montserrat"/>
                <a:cs typeface="Montserrat"/>
              </a:rPr>
              <a:t> </a:t>
            </a:r>
            <a:r>
              <a:rPr sz="700" dirty="0">
                <a:latin typeface="Montserrat"/>
                <a:cs typeface="Montserrat"/>
              </a:rPr>
              <a:t>precisión</a:t>
            </a:r>
            <a:r>
              <a:rPr sz="700" spc="160" dirty="0">
                <a:latin typeface="Montserrat"/>
                <a:cs typeface="Montserrat"/>
              </a:rPr>
              <a:t> </a:t>
            </a:r>
            <a:r>
              <a:rPr sz="700" dirty="0">
                <a:latin typeface="Montserrat"/>
                <a:cs typeface="Montserrat"/>
              </a:rPr>
              <a:t>de</a:t>
            </a:r>
            <a:r>
              <a:rPr sz="700" spc="145" dirty="0">
                <a:latin typeface="Montserrat"/>
                <a:cs typeface="Montserrat"/>
              </a:rPr>
              <a:t> </a:t>
            </a:r>
            <a:r>
              <a:rPr sz="700" dirty="0">
                <a:latin typeface="Montserrat"/>
                <a:cs typeface="Montserrat"/>
              </a:rPr>
              <a:t>la</a:t>
            </a:r>
            <a:r>
              <a:rPr sz="700" spc="165" dirty="0">
                <a:latin typeface="Montserrat"/>
                <a:cs typeface="Montserrat"/>
              </a:rPr>
              <a:t> </a:t>
            </a:r>
            <a:r>
              <a:rPr sz="700" dirty="0">
                <a:latin typeface="Montserrat"/>
                <a:cs typeface="Montserrat"/>
              </a:rPr>
              <a:t>alerta</a:t>
            </a:r>
            <a:r>
              <a:rPr sz="700" spc="160" dirty="0">
                <a:latin typeface="Montserrat"/>
                <a:cs typeface="Montserrat"/>
              </a:rPr>
              <a:t> </a:t>
            </a:r>
            <a:r>
              <a:rPr sz="700" spc="-10" dirty="0">
                <a:latin typeface="Montserrat"/>
                <a:cs typeface="Montserrat"/>
              </a:rPr>
              <a:t>depende</a:t>
            </a:r>
            <a:r>
              <a:rPr sz="700" spc="500" dirty="0">
                <a:latin typeface="Montserrat"/>
                <a:cs typeface="Montserrat"/>
              </a:rPr>
              <a:t> </a:t>
            </a:r>
            <a:r>
              <a:rPr sz="700" dirty="0">
                <a:latin typeface="Montserrat"/>
                <a:cs typeface="Montserrat"/>
              </a:rPr>
              <a:t>de</a:t>
            </a:r>
            <a:r>
              <a:rPr sz="700" spc="45" dirty="0">
                <a:latin typeface="Montserrat"/>
                <a:cs typeface="Montserrat"/>
              </a:rPr>
              <a:t> </a:t>
            </a:r>
            <a:r>
              <a:rPr sz="700" dirty="0">
                <a:latin typeface="Montserrat"/>
                <a:cs typeface="Montserrat"/>
              </a:rPr>
              <a:t>la</a:t>
            </a:r>
            <a:r>
              <a:rPr sz="700" spc="60" dirty="0">
                <a:latin typeface="Montserrat"/>
                <a:cs typeface="Montserrat"/>
              </a:rPr>
              <a:t> </a:t>
            </a:r>
            <a:r>
              <a:rPr sz="700" dirty="0">
                <a:latin typeface="Montserrat"/>
                <a:cs typeface="Montserrat"/>
              </a:rPr>
              <a:t>ubicación</a:t>
            </a:r>
            <a:r>
              <a:rPr sz="700" spc="65" dirty="0">
                <a:latin typeface="Montserrat"/>
                <a:cs typeface="Montserrat"/>
              </a:rPr>
              <a:t> </a:t>
            </a:r>
            <a:r>
              <a:rPr sz="700" dirty="0">
                <a:latin typeface="Montserrat"/>
                <a:cs typeface="Montserrat"/>
              </a:rPr>
              <a:t>del</a:t>
            </a:r>
            <a:r>
              <a:rPr sz="700" spc="50" dirty="0">
                <a:latin typeface="Montserrat"/>
                <a:cs typeface="Montserrat"/>
              </a:rPr>
              <a:t> </a:t>
            </a:r>
            <a:r>
              <a:rPr sz="700" i="1" dirty="0">
                <a:solidFill>
                  <a:srgbClr val="221F1F"/>
                </a:solidFill>
                <a:latin typeface="Montserrat"/>
                <a:cs typeface="Montserrat"/>
              </a:rPr>
              <a:t>Smartphone</a:t>
            </a:r>
            <a:r>
              <a:rPr sz="700" i="1" spc="55" dirty="0">
                <a:solidFill>
                  <a:srgbClr val="221F1F"/>
                </a:solidFill>
                <a:latin typeface="Montserrat"/>
                <a:cs typeface="Montserrat"/>
              </a:rPr>
              <a:t> </a:t>
            </a:r>
            <a:r>
              <a:rPr sz="700" dirty="0">
                <a:latin typeface="Montserrat"/>
                <a:cs typeface="Montserrat"/>
              </a:rPr>
              <a:t>en</a:t>
            </a:r>
            <a:r>
              <a:rPr sz="700" spc="45" dirty="0">
                <a:latin typeface="Montserrat"/>
                <a:cs typeface="Montserrat"/>
              </a:rPr>
              <a:t> </a:t>
            </a:r>
            <a:r>
              <a:rPr sz="700" dirty="0">
                <a:latin typeface="Montserrat"/>
                <a:cs typeface="Montserrat"/>
              </a:rPr>
              <a:t>el</a:t>
            </a:r>
            <a:r>
              <a:rPr sz="700" spc="70" dirty="0">
                <a:latin typeface="Montserrat"/>
                <a:cs typeface="Montserrat"/>
              </a:rPr>
              <a:t> </a:t>
            </a:r>
            <a:r>
              <a:rPr sz="700" dirty="0">
                <a:latin typeface="Montserrat"/>
                <a:cs typeface="Montserrat"/>
              </a:rPr>
              <a:t>Vehículo</a:t>
            </a:r>
            <a:r>
              <a:rPr sz="700" spc="45"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del</a:t>
            </a:r>
            <a:r>
              <a:rPr sz="700" spc="180" dirty="0">
                <a:latin typeface="Montserrat"/>
                <a:cs typeface="Montserrat"/>
              </a:rPr>
              <a:t> </a:t>
            </a:r>
            <a:r>
              <a:rPr sz="700" dirty="0">
                <a:latin typeface="Montserrat"/>
                <a:cs typeface="Montserrat"/>
              </a:rPr>
              <a:t>estado</a:t>
            </a:r>
            <a:r>
              <a:rPr sz="700" spc="190" dirty="0">
                <a:latin typeface="Montserrat"/>
                <a:cs typeface="Montserrat"/>
              </a:rPr>
              <a:t> </a:t>
            </a:r>
            <a:r>
              <a:rPr sz="700" dirty="0">
                <a:latin typeface="Montserrat"/>
                <a:cs typeface="Montserrat"/>
              </a:rPr>
              <a:t>de</a:t>
            </a:r>
            <a:r>
              <a:rPr sz="700" spc="190" dirty="0">
                <a:latin typeface="Montserrat"/>
                <a:cs typeface="Montserrat"/>
              </a:rPr>
              <a:t> </a:t>
            </a:r>
            <a:r>
              <a:rPr sz="700" dirty="0">
                <a:latin typeface="Montserrat"/>
                <a:cs typeface="Montserrat"/>
              </a:rPr>
              <a:t>conexión</a:t>
            </a:r>
            <a:r>
              <a:rPr sz="700" spc="190" dirty="0">
                <a:latin typeface="Montserrat"/>
                <a:cs typeface="Montserrat"/>
              </a:rPr>
              <a:t> </a:t>
            </a:r>
            <a:r>
              <a:rPr sz="700" dirty="0">
                <a:latin typeface="Montserrat"/>
                <a:cs typeface="Montserrat"/>
              </a:rPr>
              <a:t>del</a:t>
            </a:r>
            <a:r>
              <a:rPr sz="700" spc="190" dirty="0">
                <a:latin typeface="Montserrat"/>
                <a:cs typeface="Montserrat"/>
              </a:rPr>
              <a:t> </a:t>
            </a:r>
            <a:r>
              <a:rPr sz="700" dirty="0">
                <a:latin typeface="Montserrat"/>
                <a:cs typeface="Montserrat"/>
              </a:rPr>
              <a:t>teléfono</a:t>
            </a:r>
            <a:r>
              <a:rPr sz="700" spc="185" dirty="0">
                <a:latin typeface="Montserrat"/>
                <a:cs typeface="Montserrat"/>
              </a:rPr>
              <a:t> </a:t>
            </a:r>
            <a:r>
              <a:rPr sz="700" dirty="0">
                <a:latin typeface="Montserrat"/>
                <a:cs typeface="Montserrat"/>
              </a:rPr>
              <a:t>al</a:t>
            </a:r>
            <a:r>
              <a:rPr sz="700" spc="185" dirty="0">
                <a:latin typeface="Montserrat"/>
                <a:cs typeface="Montserrat"/>
              </a:rPr>
              <a:t> </a:t>
            </a:r>
            <a:r>
              <a:rPr sz="700" spc="-10" dirty="0">
                <a:latin typeface="Montserrat"/>
                <a:cs typeface="Montserrat"/>
              </a:rPr>
              <a:t>tablero.</a:t>
            </a:r>
            <a:r>
              <a:rPr sz="700" spc="500" dirty="0">
                <a:latin typeface="Montserrat"/>
                <a:cs typeface="Montserrat"/>
              </a:rPr>
              <a:t> </a:t>
            </a:r>
            <a:r>
              <a:rPr sz="700" dirty="0">
                <a:latin typeface="Montserrat"/>
                <a:cs typeface="Montserrat"/>
              </a:rPr>
              <a:t>Para</a:t>
            </a:r>
            <a:r>
              <a:rPr sz="700" spc="100" dirty="0">
                <a:latin typeface="Montserrat"/>
                <a:cs typeface="Montserrat"/>
              </a:rPr>
              <a:t> </a:t>
            </a:r>
            <a:r>
              <a:rPr sz="700" dirty="0">
                <a:latin typeface="Montserrat"/>
                <a:cs typeface="Montserrat"/>
              </a:rPr>
              <a:t>mayor</a:t>
            </a:r>
            <a:r>
              <a:rPr sz="700" spc="120" dirty="0">
                <a:latin typeface="Montserrat"/>
                <a:cs typeface="Montserrat"/>
              </a:rPr>
              <a:t> </a:t>
            </a:r>
            <a:r>
              <a:rPr sz="700" dirty="0">
                <a:latin typeface="Montserrat"/>
                <a:cs typeface="Montserrat"/>
              </a:rPr>
              <a:t>precisión,</a:t>
            </a:r>
            <a:r>
              <a:rPr sz="700" spc="110" dirty="0">
                <a:latin typeface="Montserrat"/>
                <a:cs typeface="Montserrat"/>
              </a:rPr>
              <a:t> </a:t>
            </a:r>
            <a:r>
              <a:rPr sz="700" dirty="0">
                <a:latin typeface="Montserrat"/>
                <a:cs typeface="Montserrat"/>
              </a:rPr>
              <a:t>monte</a:t>
            </a:r>
            <a:r>
              <a:rPr sz="700" spc="120" dirty="0">
                <a:latin typeface="Montserrat"/>
                <a:cs typeface="Montserrat"/>
              </a:rPr>
              <a:t> </a:t>
            </a:r>
            <a:r>
              <a:rPr sz="700" dirty="0">
                <a:latin typeface="Montserrat"/>
                <a:cs typeface="Montserrat"/>
              </a:rPr>
              <a:t>el</a:t>
            </a:r>
            <a:r>
              <a:rPr sz="700" spc="105" dirty="0">
                <a:latin typeface="Montserrat"/>
                <a:cs typeface="Montserrat"/>
              </a:rPr>
              <a:t> </a:t>
            </a:r>
            <a:r>
              <a:rPr sz="700" i="1" dirty="0">
                <a:solidFill>
                  <a:srgbClr val="221F1F"/>
                </a:solidFill>
                <a:latin typeface="Montserrat"/>
                <a:cs typeface="Montserrat"/>
              </a:rPr>
              <a:t>Smartphone</a:t>
            </a:r>
            <a:r>
              <a:rPr sz="700" i="1" spc="114" dirty="0">
                <a:solidFill>
                  <a:srgbClr val="221F1F"/>
                </a:solidFill>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una</a:t>
            </a:r>
            <a:r>
              <a:rPr sz="700" spc="-20" dirty="0">
                <a:latin typeface="Montserrat"/>
                <a:cs typeface="Montserrat"/>
              </a:rPr>
              <a:t> </a:t>
            </a:r>
            <a:r>
              <a:rPr sz="700" dirty="0">
                <a:latin typeface="Montserrat"/>
                <a:cs typeface="Montserrat"/>
              </a:rPr>
              <a:t>parte</a:t>
            </a:r>
            <a:r>
              <a:rPr sz="700" spc="-10" dirty="0">
                <a:latin typeface="Montserrat"/>
                <a:cs typeface="Montserrat"/>
              </a:rPr>
              <a:t> </a:t>
            </a:r>
            <a:r>
              <a:rPr sz="700" dirty="0">
                <a:latin typeface="Montserrat"/>
                <a:cs typeface="Montserrat"/>
              </a:rPr>
              <a:t>rígida</a:t>
            </a:r>
            <a:r>
              <a:rPr sz="700" spc="-35" dirty="0">
                <a:latin typeface="Montserrat"/>
                <a:cs typeface="Montserrat"/>
              </a:rPr>
              <a:t> </a:t>
            </a:r>
            <a:r>
              <a:rPr sz="700" dirty="0">
                <a:latin typeface="Montserrat"/>
                <a:cs typeface="Montserrat"/>
              </a:rPr>
              <a:t>del</a:t>
            </a:r>
            <a:r>
              <a:rPr sz="700" spc="-10" dirty="0">
                <a:latin typeface="Montserrat"/>
                <a:cs typeface="Montserrat"/>
              </a:rPr>
              <a:t> Vehículo.</a:t>
            </a:r>
            <a:endParaRPr sz="700">
              <a:latin typeface="Montserrat"/>
              <a:cs typeface="Montserrat"/>
            </a:endParaRPr>
          </a:p>
        </p:txBody>
      </p:sp>
      <p:sp>
        <p:nvSpPr>
          <p:cNvPr id="5" name="object 5"/>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grpSp>
        <p:nvGrpSpPr>
          <p:cNvPr id="7" name="object 7"/>
          <p:cNvGrpSpPr/>
          <p:nvPr/>
        </p:nvGrpSpPr>
        <p:grpSpPr>
          <a:xfrm>
            <a:off x="368300" y="1815338"/>
            <a:ext cx="2165350" cy="1200785"/>
            <a:chOff x="368300" y="1815338"/>
            <a:chExt cx="2165350" cy="1200785"/>
          </a:xfrm>
        </p:grpSpPr>
        <p:sp>
          <p:nvSpPr>
            <p:cNvPr id="8" name="object 8"/>
            <p:cNvSpPr/>
            <p:nvPr/>
          </p:nvSpPr>
          <p:spPr>
            <a:xfrm>
              <a:off x="626795" y="2044700"/>
              <a:ext cx="1651000" cy="861060"/>
            </a:xfrm>
            <a:custGeom>
              <a:avLst/>
              <a:gdLst/>
              <a:ahLst/>
              <a:cxnLst/>
              <a:rect l="l" t="t" r="r" b="b"/>
              <a:pathLst>
                <a:path w="1651000" h="861060">
                  <a:moveTo>
                    <a:pt x="0" y="79756"/>
                  </a:moveTo>
                  <a:lnTo>
                    <a:pt x="24815" y="47497"/>
                  </a:lnTo>
                  <a:lnTo>
                    <a:pt x="41033" y="40767"/>
                  </a:lnTo>
                  <a:lnTo>
                    <a:pt x="44272" y="39496"/>
                  </a:lnTo>
                  <a:lnTo>
                    <a:pt x="47561" y="38481"/>
                  </a:lnTo>
                  <a:lnTo>
                    <a:pt x="48298" y="38226"/>
                  </a:lnTo>
                  <a:lnTo>
                    <a:pt x="92913" y="33908"/>
                  </a:lnTo>
                  <a:lnTo>
                    <a:pt x="136766" y="29971"/>
                  </a:lnTo>
                  <a:lnTo>
                    <a:pt x="191655" y="25400"/>
                  </a:lnTo>
                  <a:lnTo>
                    <a:pt x="232460" y="22097"/>
                  </a:lnTo>
                  <a:lnTo>
                    <a:pt x="273291" y="19176"/>
                  </a:lnTo>
                  <a:lnTo>
                    <a:pt x="314109" y="16509"/>
                  </a:lnTo>
                  <a:lnTo>
                    <a:pt x="354965" y="13969"/>
                  </a:lnTo>
                  <a:lnTo>
                    <a:pt x="395820" y="11556"/>
                  </a:lnTo>
                  <a:lnTo>
                    <a:pt x="436689" y="9525"/>
                  </a:lnTo>
                  <a:lnTo>
                    <a:pt x="477570" y="7619"/>
                  </a:lnTo>
                  <a:lnTo>
                    <a:pt x="518464" y="5842"/>
                  </a:lnTo>
                  <a:lnTo>
                    <a:pt x="559358" y="4444"/>
                  </a:lnTo>
                  <a:lnTo>
                    <a:pt x="600265" y="3175"/>
                  </a:lnTo>
                  <a:lnTo>
                    <a:pt x="641184" y="2031"/>
                  </a:lnTo>
                  <a:lnTo>
                    <a:pt x="682066" y="1269"/>
                  </a:lnTo>
                  <a:lnTo>
                    <a:pt x="723087" y="634"/>
                  </a:lnTo>
                  <a:lnTo>
                    <a:pt x="763981" y="126"/>
                  </a:lnTo>
                  <a:lnTo>
                    <a:pt x="804875" y="0"/>
                  </a:lnTo>
                  <a:lnTo>
                    <a:pt x="825322" y="0"/>
                  </a:lnTo>
                  <a:lnTo>
                    <a:pt x="845769" y="0"/>
                  </a:lnTo>
                  <a:lnTo>
                    <a:pt x="886663" y="126"/>
                  </a:lnTo>
                  <a:lnTo>
                    <a:pt x="927684" y="634"/>
                  </a:lnTo>
                  <a:lnTo>
                    <a:pt x="968578" y="1269"/>
                  </a:lnTo>
                  <a:lnTo>
                    <a:pt x="1009472" y="2031"/>
                  </a:lnTo>
                  <a:lnTo>
                    <a:pt x="1050366" y="3175"/>
                  </a:lnTo>
                  <a:lnTo>
                    <a:pt x="1091260" y="4444"/>
                  </a:lnTo>
                  <a:lnTo>
                    <a:pt x="1132154" y="5842"/>
                  </a:lnTo>
                  <a:lnTo>
                    <a:pt x="1173048" y="7619"/>
                  </a:lnTo>
                  <a:lnTo>
                    <a:pt x="1213942" y="9525"/>
                  </a:lnTo>
                  <a:lnTo>
                    <a:pt x="1254836" y="11556"/>
                  </a:lnTo>
                  <a:lnTo>
                    <a:pt x="1295730" y="13969"/>
                  </a:lnTo>
                  <a:lnTo>
                    <a:pt x="1336497" y="16509"/>
                  </a:lnTo>
                  <a:lnTo>
                    <a:pt x="1377391" y="19176"/>
                  </a:lnTo>
                  <a:lnTo>
                    <a:pt x="1418158" y="22097"/>
                  </a:lnTo>
                  <a:lnTo>
                    <a:pt x="1459052" y="25400"/>
                  </a:lnTo>
                  <a:lnTo>
                    <a:pt x="1479372" y="27050"/>
                  </a:lnTo>
                  <a:lnTo>
                    <a:pt x="1488008" y="27686"/>
                  </a:lnTo>
                  <a:lnTo>
                    <a:pt x="1535887" y="31876"/>
                  </a:lnTo>
                  <a:lnTo>
                    <a:pt x="1579702" y="36068"/>
                  </a:lnTo>
                  <a:lnTo>
                    <a:pt x="1601546" y="38100"/>
                  </a:lnTo>
                  <a:lnTo>
                    <a:pt x="1602308" y="38226"/>
                  </a:lnTo>
                  <a:lnTo>
                    <a:pt x="1603070" y="38481"/>
                  </a:lnTo>
                  <a:lnTo>
                    <a:pt x="1606245" y="39496"/>
                  </a:lnTo>
                  <a:lnTo>
                    <a:pt x="1609420" y="40893"/>
                  </a:lnTo>
                  <a:lnTo>
                    <a:pt x="1612722" y="41782"/>
                  </a:lnTo>
                  <a:lnTo>
                    <a:pt x="1627200" y="47751"/>
                  </a:lnTo>
                  <a:lnTo>
                    <a:pt x="1638122" y="56133"/>
                  </a:lnTo>
                  <a:lnTo>
                    <a:pt x="1645869" y="66675"/>
                  </a:lnTo>
                  <a:lnTo>
                    <a:pt x="1650949" y="78867"/>
                  </a:lnTo>
                </a:path>
                <a:path w="1651000" h="861060">
                  <a:moveTo>
                    <a:pt x="1645615" y="85470"/>
                  </a:moveTo>
                  <a:lnTo>
                    <a:pt x="1624660" y="54228"/>
                  </a:lnTo>
                  <a:lnTo>
                    <a:pt x="1607515" y="47497"/>
                  </a:lnTo>
                  <a:lnTo>
                    <a:pt x="1604213" y="46100"/>
                  </a:lnTo>
                  <a:lnTo>
                    <a:pt x="1557096" y="40767"/>
                  </a:lnTo>
                  <a:lnTo>
                    <a:pt x="1513281" y="36830"/>
                  </a:lnTo>
                  <a:lnTo>
                    <a:pt x="1478864" y="33908"/>
                  </a:lnTo>
                  <a:lnTo>
                    <a:pt x="1458417" y="32131"/>
                  </a:lnTo>
                  <a:lnTo>
                    <a:pt x="1417650" y="28956"/>
                  </a:lnTo>
                  <a:lnTo>
                    <a:pt x="1376883" y="26034"/>
                  </a:lnTo>
                  <a:lnTo>
                    <a:pt x="1336116" y="23240"/>
                  </a:lnTo>
                  <a:lnTo>
                    <a:pt x="1295349" y="20827"/>
                  </a:lnTo>
                  <a:lnTo>
                    <a:pt x="1254455" y="18414"/>
                  </a:lnTo>
                  <a:lnTo>
                    <a:pt x="1213688" y="16382"/>
                  </a:lnTo>
                  <a:lnTo>
                    <a:pt x="1172794" y="14477"/>
                  </a:lnTo>
                  <a:lnTo>
                    <a:pt x="1131900" y="12700"/>
                  </a:lnTo>
                  <a:lnTo>
                    <a:pt x="1091006" y="11302"/>
                  </a:lnTo>
                  <a:lnTo>
                    <a:pt x="1050239" y="10032"/>
                  </a:lnTo>
                  <a:lnTo>
                    <a:pt x="1009345" y="8889"/>
                  </a:lnTo>
                  <a:lnTo>
                    <a:pt x="968451" y="8127"/>
                  </a:lnTo>
                  <a:lnTo>
                    <a:pt x="927557" y="7493"/>
                  </a:lnTo>
                  <a:lnTo>
                    <a:pt x="886663" y="6984"/>
                  </a:lnTo>
                  <a:lnTo>
                    <a:pt x="845769" y="6857"/>
                  </a:lnTo>
                  <a:lnTo>
                    <a:pt x="825322" y="6857"/>
                  </a:lnTo>
                  <a:lnTo>
                    <a:pt x="784428" y="6857"/>
                  </a:lnTo>
                  <a:lnTo>
                    <a:pt x="743534" y="7238"/>
                  </a:lnTo>
                  <a:lnTo>
                    <a:pt x="702640" y="7746"/>
                  </a:lnTo>
                  <a:lnTo>
                    <a:pt x="661746" y="8508"/>
                  </a:lnTo>
                  <a:lnTo>
                    <a:pt x="620903" y="9397"/>
                  </a:lnTo>
                  <a:lnTo>
                    <a:pt x="580021" y="10540"/>
                  </a:lnTo>
                  <a:lnTo>
                    <a:pt x="539165" y="11937"/>
                  </a:lnTo>
                  <a:lnTo>
                    <a:pt x="498297" y="13588"/>
                  </a:lnTo>
                  <a:lnTo>
                    <a:pt x="457453" y="15367"/>
                  </a:lnTo>
                  <a:lnTo>
                    <a:pt x="416610" y="17399"/>
                  </a:lnTo>
                  <a:lnTo>
                    <a:pt x="375780" y="19557"/>
                  </a:lnTo>
                  <a:lnTo>
                    <a:pt x="334962" y="21970"/>
                  </a:lnTo>
                  <a:lnTo>
                    <a:pt x="294157" y="24637"/>
                  </a:lnTo>
                  <a:lnTo>
                    <a:pt x="253365" y="27431"/>
                  </a:lnTo>
                  <a:lnTo>
                    <a:pt x="212585" y="30606"/>
                  </a:lnTo>
                  <a:lnTo>
                    <a:pt x="171831" y="33908"/>
                  </a:lnTo>
                  <a:lnTo>
                    <a:pt x="163220" y="34543"/>
                  </a:lnTo>
                  <a:lnTo>
                    <a:pt x="115455" y="38734"/>
                  </a:lnTo>
                  <a:lnTo>
                    <a:pt x="71628" y="42799"/>
                  </a:lnTo>
                  <a:lnTo>
                    <a:pt x="27317" y="53720"/>
                  </a:lnTo>
                  <a:lnTo>
                    <a:pt x="5842" y="86359"/>
                  </a:lnTo>
                  <a:lnTo>
                    <a:pt x="5753" y="87249"/>
                  </a:lnTo>
                </a:path>
                <a:path w="1651000" h="861060">
                  <a:moveTo>
                    <a:pt x="1635582" y="279907"/>
                  </a:moveTo>
                  <a:lnTo>
                    <a:pt x="1628470" y="324611"/>
                  </a:lnTo>
                  <a:lnTo>
                    <a:pt x="1620596" y="369188"/>
                  </a:lnTo>
                  <a:lnTo>
                    <a:pt x="1612341" y="413638"/>
                  </a:lnTo>
                  <a:lnTo>
                    <a:pt x="1603578" y="457961"/>
                  </a:lnTo>
                  <a:lnTo>
                    <a:pt x="1594434" y="502323"/>
                  </a:lnTo>
                  <a:lnTo>
                    <a:pt x="1585036" y="546620"/>
                  </a:lnTo>
                  <a:lnTo>
                    <a:pt x="1575384" y="590905"/>
                  </a:lnTo>
                  <a:lnTo>
                    <a:pt x="1553159" y="635292"/>
                  </a:lnTo>
                  <a:lnTo>
                    <a:pt x="1512138" y="663194"/>
                  </a:lnTo>
                  <a:lnTo>
                    <a:pt x="1470609" y="678484"/>
                  </a:lnTo>
                  <a:lnTo>
                    <a:pt x="1428953" y="693470"/>
                  </a:lnTo>
                  <a:lnTo>
                    <a:pt x="1387297" y="708164"/>
                  </a:lnTo>
                  <a:lnTo>
                    <a:pt x="1345387" y="722541"/>
                  </a:lnTo>
                  <a:lnTo>
                    <a:pt x="1303477" y="736574"/>
                  </a:lnTo>
                  <a:lnTo>
                    <a:pt x="1261440" y="750265"/>
                  </a:lnTo>
                  <a:lnTo>
                    <a:pt x="1219276" y="763600"/>
                  </a:lnTo>
                  <a:lnTo>
                    <a:pt x="1176985" y="776566"/>
                  </a:lnTo>
                  <a:lnTo>
                    <a:pt x="1134567" y="789139"/>
                  </a:lnTo>
                  <a:lnTo>
                    <a:pt x="1092022" y="801331"/>
                  </a:lnTo>
                  <a:lnTo>
                    <a:pt x="1049477" y="813104"/>
                  </a:lnTo>
                  <a:lnTo>
                    <a:pt x="1006678" y="824458"/>
                  </a:lnTo>
                  <a:lnTo>
                    <a:pt x="963879" y="835380"/>
                  </a:lnTo>
                  <a:lnTo>
                    <a:pt x="920826" y="845845"/>
                  </a:lnTo>
                  <a:lnTo>
                    <a:pt x="873455" y="855941"/>
                  </a:lnTo>
                  <a:lnTo>
                    <a:pt x="825322" y="860437"/>
                  </a:lnTo>
                  <a:lnTo>
                    <a:pt x="801192" y="859218"/>
                  </a:lnTo>
                  <a:lnTo>
                    <a:pt x="753440" y="851281"/>
                  </a:lnTo>
                  <a:lnTo>
                    <a:pt x="686765" y="835367"/>
                  </a:lnTo>
                  <a:lnTo>
                    <a:pt x="643966" y="824458"/>
                  </a:lnTo>
                  <a:lnTo>
                    <a:pt x="601218" y="813104"/>
                  </a:lnTo>
                  <a:lnTo>
                    <a:pt x="558584" y="801319"/>
                  </a:lnTo>
                  <a:lnTo>
                    <a:pt x="516077" y="789139"/>
                  </a:lnTo>
                  <a:lnTo>
                    <a:pt x="473684" y="776554"/>
                  </a:lnTo>
                  <a:lnTo>
                    <a:pt x="431406" y="763587"/>
                  </a:lnTo>
                  <a:lnTo>
                    <a:pt x="389229" y="750252"/>
                  </a:lnTo>
                  <a:lnTo>
                    <a:pt x="347179" y="736561"/>
                  </a:lnTo>
                  <a:lnTo>
                    <a:pt x="305231" y="722528"/>
                  </a:lnTo>
                  <a:lnTo>
                    <a:pt x="263397" y="708151"/>
                  </a:lnTo>
                  <a:lnTo>
                    <a:pt x="221678" y="693470"/>
                  </a:lnTo>
                  <a:lnTo>
                    <a:pt x="180073" y="678472"/>
                  </a:lnTo>
                  <a:lnTo>
                    <a:pt x="138569" y="663194"/>
                  </a:lnTo>
                  <a:lnTo>
                    <a:pt x="97459" y="635292"/>
                  </a:lnTo>
                  <a:lnTo>
                    <a:pt x="75247" y="590905"/>
                  </a:lnTo>
                  <a:lnTo>
                    <a:pt x="65659" y="546430"/>
                  </a:lnTo>
                  <a:lnTo>
                    <a:pt x="56324" y="501878"/>
                  </a:lnTo>
                  <a:lnTo>
                    <a:pt x="47332" y="457326"/>
                  </a:lnTo>
                  <a:lnTo>
                    <a:pt x="38773" y="412622"/>
                  </a:lnTo>
                  <a:lnTo>
                    <a:pt x="30708" y="367791"/>
                  </a:lnTo>
                  <a:lnTo>
                    <a:pt x="23240" y="322960"/>
                  </a:lnTo>
                  <a:lnTo>
                    <a:pt x="16433" y="277875"/>
                  </a:lnTo>
                </a:path>
                <a:path w="1651000" h="861060">
                  <a:moveTo>
                    <a:pt x="22161" y="269494"/>
                  </a:moveTo>
                  <a:lnTo>
                    <a:pt x="29006" y="315467"/>
                  </a:lnTo>
                  <a:lnTo>
                    <a:pt x="36563" y="361314"/>
                  </a:lnTo>
                  <a:lnTo>
                    <a:pt x="44729" y="407161"/>
                  </a:lnTo>
                  <a:lnTo>
                    <a:pt x="53454" y="452754"/>
                  </a:lnTo>
                  <a:lnTo>
                    <a:pt x="62611" y="498411"/>
                  </a:lnTo>
                  <a:lnTo>
                    <a:pt x="72148" y="543953"/>
                  </a:lnTo>
                  <a:lnTo>
                    <a:pt x="81953" y="589445"/>
                  </a:lnTo>
                  <a:lnTo>
                    <a:pt x="102615" y="630770"/>
                  </a:lnTo>
                  <a:lnTo>
                    <a:pt x="140957" y="656755"/>
                  </a:lnTo>
                  <a:lnTo>
                    <a:pt x="182435" y="672033"/>
                  </a:lnTo>
                  <a:lnTo>
                    <a:pt x="224002" y="687019"/>
                  </a:lnTo>
                  <a:lnTo>
                    <a:pt x="265671" y="701687"/>
                  </a:lnTo>
                  <a:lnTo>
                    <a:pt x="307454" y="716038"/>
                  </a:lnTo>
                  <a:lnTo>
                    <a:pt x="349326" y="730059"/>
                  </a:lnTo>
                  <a:lnTo>
                    <a:pt x="391325" y="743724"/>
                  </a:lnTo>
                  <a:lnTo>
                    <a:pt x="433425" y="757047"/>
                  </a:lnTo>
                  <a:lnTo>
                    <a:pt x="475640" y="769988"/>
                  </a:lnTo>
                  <a:lnTo>
                    <a:pt x="517969" y="782548"/>
                  </a:lnTo>
                  <a:lnTo>
                    <a:pt x="560412" y="794715"/>
                  </a:lnTo>
                  <a:lnTo>
                    <a:pt x="602970" y="806475"/>
                  </a:lnTo>
                  <a:lnTo>
                    <a:pt x="645617" y="817803"/>
                  </a:lnTo>
                  <a:lnTo>
                    <a:pt x="688416" y="828713"/>
                  </a:lnTo>
                  <a:lnTo>
                    <a:pt x="731342" y="839165"/>
                  </a:lnTo>
                  <a:lnTo>
                    <a:pt x="778078" y="848664"/>
                  </a:lnTo>
                  <a:lnTo>
                    <a:pt x="825322" y="853579"/>
                  </a:lnTo>
                  <a:lnTo>
                    <a:pt x="849071" y="851839"/>
                  </a:lnTo>
                  <a:lnTo>
                    <a:pt x="896061" y="844346"/>
                  </a:lnTo>
                  <a:lnTo>
                    <a:pt x="962228" y="828713"/>
                  </a:lnTo>
                  <a:lnTo>
                    <a:pt x="1005027" y="817803"/>
                  </a:lnTo>
                  <a:lnTo>
                    <a:pt x="1047699" y="806475"/>
                  </a:lnTo>
                  <a:lnTo>
                    <a:pt x="1090244" y="794715"/>
                  </a:lnTo>
                  <a:lnTo>
                    <a:pt x="1132662" y="782548"/>
                  </a:lnTo>
                  <a:lnTo>
                    <a:pt x="1175080" y="769988"/>
                  </a:lnTo>
                  <a:lnTo>
                    <a:pt x="1217244" y="757047"/>
                  </a:lnTo>
                  <a:lnTo>
                    <a:pt x="1259408" y="743737"/>
                  </a:lnTo>
                  <a:lnTo>
                    <a:pt x="1301318" y="730059"/>
                  </a:lnTo>
                  <a:lnTo>
                    <a:pt x="1343228" y="716051"/>
                  </a:lnTo>
                  <a:lnTo>
                    <a:pt x="1385011" y="701700"/>
                  </a:lnTo>
                  <a:lnTo>
                    <a:pt x="1426667" y="687019"/>
                  </a:lnTo>
                  <a:lnTo>
                    <a:pt x="1468196" y="672033"/>
                  </a:lnTo>
                  <a:lnTo>
                    <a:pt x="1509725" y="656755"/>
                  </a:lnTo>
                  <a:lnTo>
                    <a:pt x="1548079" y="630770"/>
                  </a:lnTo>
                  <a:lnTo>
                    <a:pt x="1568653" y="589445"/>
                  </a:lnTo>
                  <a:lnTo>
                    <a:pt x="1578559" y="544029"/>
                  </a:lnTo>
                  <a:lnTo>
                    <a:pt x="1588211" y="498779"/>
                  </a:lnTo>
                  <a:lnTo>
                    <a:pt x="1597482" y="453644"/>
                  </a:lnTo>
                  <a:lnTo>
                    <a:pt x="1606372" y="408431"/>
                  </a:lnTo>
                  <a:lnTo>
                    <a:pt x="1614754" y="363347"/>
                  </a:lnTo>
                  <a:lnTo>
                    <a:pt x="1622628" y="318134"/>
                  </a:lnTo>
                  <a:lnTo>
                    <a:pt x="1629867" y="272669"/>
                  </a:lnTo>
                </a:path>
                <a:path w="1651000" h="861060">
                  <a:moveTo>
                    <a:pt x="825576" y="40893"/>
                  </a:moveTo>
                  <a:lnTo>
                    <a:pt x="870534" y="41020"/>
                  </a:lnTo>
                  <a:lnTo>
                    <a:pt x="915619" y="41401"/>
                  </a:lnTo>
                  <a:lnTo>
                    <a:pt x="960704" y="42037"/>
                  </a:lnTo>
                  <a:lnTo>
                    <a:pt x="1005662" y="42925"/>
                  </a:lnTo>
                  <a:lnTo>
                    <a:pt x="1050747" y="44195"/>
                  </a:lnTo>
                  <a:lnTo>
                    <a:pt x="1095832" y="45593"/>
                  </a:lnTo>
                  <a:lnTo>
                    <a:pt x="1140790" y="47243"/>
                  </a:lnTo>
                  <a:lnTo>
                    <a:pt x="1185875" y="49149"/>
                  </a:lnTo>
                  <a:lnTo>
                    <a:pt x="1230833" y="51307"/>
                  </a:lnTo>
                  <a:lnTo>
                    <a:pt x="1275791" y="53847"/>
                  </a:lnTo>
                  <a:lnTo>
                    <a:pt x="1320749" y="56514"/>
                  </a:lnTo>
                  <a:lnTo>
                    <a:pt x="1365707" y="59436"/>
                  </a:lnTo>
                  <a:lnTo>
                    <a:pt x="1410665" y="62737"/>
                  </a:lnTo>
                  <a:lnTo>
                    <a:pt x="1455623" y="66167"/>
                  </a:lnTo>
                  <a:lnTo>
                    <a:pt x="1500454" y="69976"/>
                  </a:lnTo>
                  <a:lnTo>
                    <a:pt x="1545285" y="73913"/>
                  </a:lnTo>
                  <a:lnTo>
                    <a:pt x="1552270" y="74675"/>
                  </a:lnTo>
                  <a:lnTo>
                    <a:pt x="1558366" y="75183"/>
                  </a:lnTo>
                  <a:lnTo>
                    <a:pt x="1587576" y="95122"/>
                  </a:lnTo>
                  <a:lnTo>
                    <a:pt x="1589989" y="108584"/>
                  </a:lnTo>
                  <a:lnTo>
                    <a:pt x="1589862" y="113156"/>
                  </a:lnTo>
                  <a:lnTo>
                    <a:pt x="1587322" y="155194"/>
                  </a:lnTo>
                  <a:lnTo>
                    <a:pt x="1584147" y="197103"/>
                  </a:lnTo>
                  <a:lnTo>
                    <a:pt x="1580337" y="239013"/>
                  </a:lnTo>
                  <a:lnTo>
                    <a:pt x="1575892" y="280923"/>
                  </a:lnTo>
                  <a:lnTo>
                    <a:pt x="1566494" y="354838"/>
                  </a:lnTo>
                  <a:lnTo>
                    <a:pt x="1554810" y="428370"/>
                  </a:lnTo>
                  <a:lnTo>
                    <a:pt x="1541094" y="500735"/>
                  </a:lnTo>
                  <a:lnTo>
                    <a:pt x="1525092" y="572579"/>
                  </a:lnTo>
                  <a:lnTo>
                    <a:pt x="1523060" y="581888"/>
                  </a:lnTo>
                  <a:lnTo>
                    <a:pt x="1448765" y="643216"/>
                  </a:lnTo>
                  <a:lnTo>
                    <a:pt x="1405077" y="659320"/>
                  </a:lnTo>
                  <a:lnTo>
                    <a:pt x="1361135" y="674966"/>
                  </a:lnTo>
                  <a:lnTo>
                    <a:pt x="1317066" y="690143"/>
                  </a:lnTo>
                  <a:lnTo>
                    <a:pt x="1272743" y="704850"/>
                  </a:lnTo>
                  <a:lnTo>
                    <a:pt x="1228420" y="719099"/>
                  </a:lnTo>
                  <a:lnTo>
                    <a:pt x="1183843" y="732866"/>
                  </a:lnTo>
                  <a:lnTo>
                    <a:pt x="1139139" y="746163"/>
                  </a:lnTo>
                  <a:lnTo>
                    <a:pt x="1094308" y="758990"/>
                  </a:lnTo>
                  <a:lnTo>
                    <a:pt x="1049350" y="771334"/>
                  </a:lnTo>
                  <a:lnTo>
                    <a:pt x="1045794" y="772388"/>
                  </a:lnTo>
                  <a:lnTo>
                    <a:pt x="1041984" y="773226"/>
                  </a:lnTo>
                  <a:lnTo>
                    <a:pt x="1038301" y="773861"/>
                  </a:lnTo>
                  <a:lnTo>
                    <a:pt x="1034491" y="774598"/>
                  </a:lnTo>
                  <a:lnTo>
                    <a:pt x="1006932" y="760691"/>
                  </a:lnTo>
                  <a:lnTo>
                    <a:pt x="961974" y="707948"/>
                  </a:lnTo>
                  <a:lnTo>
                    <a:pt x="958799" y="704062"/>
                  </a:lnTo>
                  <a:lnTo>
                    <a:pt x="955243" y="700468"/>
                  </a:lnTo>
                  <a:lnTo>
                    <a:pt x="951560" y="697191"/>
                  </a:lnTo>
                  <a:lnTo>
                    <a:pt x="946607" y="692950"/>
                  </a:lnTo>
                  <a:lnTo>
                    <a:pt x="940638" y="690143"/>
                  </a:lnTo>
                  <a:lnTo>
                    <a:pt x="934288" y="689063"/>
                  </a:lnTo>
                  <a:lnTo>
                    <a:pt x="932510" y="688733"/>
                  </a:lnTo>
                  <a:lnTo>
                    <a:pt x="920445" y="687946"/>
                  </a:lnTo>
                  <a:lnTo>
                    <a:pt x="825576" y="687946"/>
                  </a:lnTo>
                  <a:lnTo>
                    <a:pt x="730580" y="687946"/>
                  </a:lnTo>
                  <a:lnTo>
                    <a:pt x="716737" y="689063"/>
                  </a:lnTo>
                  <a:lnTo>
                    <a:pt x="710387" y="690143"/>
                  </a:lnTo>
                  <a:lnTo>
                    <a:pt x="704418" y="692950"/>
                  </a:lnTo>
                  <a:lnTo>
                    <a:pt x="699592" y="697191"/>
                  </a:lnTo>
                  <a:lnTo>
                    <a:pt x="695782" y="700468"/>
                  </a:lnTo>
                  <a:lnTo>
                    <a:pt x="692226" y="704062"/>
                  </a:lnTo>
                  <a:lnTo>
                    <a:pt x="689051" y="707948"/>
                  </a:lnTo>
                  <a:lnTo>
                    <a:pt x="644093" y="760691"/>
                  </a:lnTo>
                  <a:lnTo>
                    <a:pt x="620331" y="774661"/>
                  </a:lnTo>
                  <a:lnTo>
                    <a:pt x="616496" y="774598"/>
                  </a:lnTo>
                  <a:lnTo>
                    <a:pt x="612775" y="773861"/>
                  </a:lnTo>
                  <a:lnTo>
                    <a:pt x="609015" y="773226"/>
                  </a:lnTo>
                  <a:lnTo>
                    <a:pt x="605294" y="772388"/>
                  </a:lnTo>
                  <a:lnTo>
                    <a:pt x="601624" y="771334"/>
                  </a:lnTo>
                  <a:lnTo>
                    <a:pt x="556666" y="758990"/>
                  </a:lnTo>
                  <a:lnTo>
                    <a:pt x="511835" y="746163"/>
                  </a:lnTo>
                  <a:lnTo>
                    <a:pt x="467156" y="732866"/>
                  </a:lnTo>
                  <a:lnTo>
                    <a:pt x="422617" y="719099"/>
                  </a:lnTo>
                  <a:lnTo>
                    <a:pt x="378231" y="704850"/>
                  </a:lnTo>
                  <a:lnTo>
                    <a:pt x="333997" y="690143"/>
                  </a:lnTo>
                  <a:lnTo>
                    <a:pt x="289915" y="674966"/>
                  </a:lnTo>
                  <a:lnTo>
                    <a:pt x="245999" y="659320"/>
                  </a:lnTo>
                  <a:lnTo>
                    <a:pt x="202260" y="643216"/>
                  </a:lnTo>
                  <a:lnTo>
                    <a:pt x="158673" y="626643"/>
                  </a:lnTo>
                  <a:lnTo>
                    <a:pt x="125945" y="572579"/>
                  </a:lnTo>
                  <a:lnTo>
                    <a:pt x="109905" y="500735"/>
                  </a:lnTo>
                  <a:lnTo>
                    <a:pt x="96189" y="428370"/>
                  </a:lnTo>
                  <a:lnTo>
                    <a:pt x="84582" y="354838"/>
                  </a:lnTo>
                  <a:lnTo>
                    <a:pt x="75133" y="280923"/>
                  </a:lnTo>
                  <a:lnTo>
                    <a:pt x="70726" y="239013"/>
                  </a:lnTo>
                  <a:lnTo>
                    <a:pt x="66929" y="197103"/>
                  </a:lnTo>
                  <a:lnTo>
                    <a:pt x="63754" y="155194"/>
                  </a:lnTo>
                  <a:lnTo>
                    <a:pt x="61201" y="113156"/>
                  </a:lnTo>
                  <a:lnTo>
                    <a:pt x="61087" y="108584"/>
                  </a:lnTo>
                  <a:lnTo>
                    <a:pt x="61455" y="101726"/>
                  </a:lnTo>
                  <a:lnTo>
                    <a:pt x="98755" y="74675"/>
                  </a:lnTo>
                  <a:lnTo>
                    <a:pt x="150571" y="69976"/>
                  </a:lnTo>
                  <a:lnTo>
                    <a:pt x="195465" y="66167"/>
                  </a:lnTo>
                  <a:lnTo>
                    <a:pt x="240385" y="62737"/>
                  </a:lnTo>
                  <a:lnTo>
                    <a:pt x="285330" y="59436"/>
                  </a:lnTo>
                  <a:lnTo>
                    <a:pt x="330276" y="56514"/>
                  </a:lnTo>
                  <a:lnTo>
                    <a:pt x="375246" y="53847"/>
                  </a:lnTo>
                  <a:lnTo>
                    <a:pt x="420230" y="51307"/>
                  </a:lnTo>
                  <a:lnTo>
                    <a:pt x="465226" y="49149"/>
                  </a:lnTo>
                  <a:lnTo>
                    <a:pt x="510235" y="47243"/>
                  </a:lnTo>
                  <a:lnTo>
                    <a:pt x="555244" y="45593"/>
                  </a:lnTo>
                  <a:lnTo>
                    <a:pt x="600278" y="44195"/>
                  </a:lnTo>
                  <a:lnTo>
                    <a:pt x="645363" y="42925"/>
                  </a:lnTo>
                  <a:lnTo>
                    <a:pt x="690321" y="42037"/>
                  </a:lnTo>
                  <a:lnTo>
                    <a:pt x="735406" y="41401"/>
                  </a:lnTo>
                  <a:lnTo>
                    <a:pt x="780491" y="41020"/>
                  </a:lnTo>
                  <a:lnTo>
                    <a:pt x="825576" y="40893"/>
                  </a:lnTo>
                  <a:close/>
                </a:path>
                <a:path w="1651000" h="861060">
                  <a:moveTo>
                    <a:pt x="826211" y="40512"/>
                  </a:moveTo>
                  <a:lnTo>
                    <a:pt x="781507" y="40639"/>
                  </a:lnTo>
                  <a:lnTo>
                    <a:pt x="736930" y="40893"/>
                  </a:lnTo>
                  <a:lnTo>
                    <a:pt x="692226" y="41528"/>
                  </a:lnTo>
                  <a:lnTo>
                    <a:pt x="647649" y="42418"/>
                  </a:lnTo>
                  <a:lnTo>
                    <a:pt x="602945" y="43561"/>
                  </a:lnTo>
                  <a:lnTo>
                    <a:pt x="558317" y="44957"/>
                  </a:lnTo>
                  <a:lnTo>
                    <a:pt x="513689" y="46608"/>
                  </a:lnTo>
                  <a:lnTo>
                    <a:pt x="469087" y="48513"/>
                  </a:lnTo>
                  <a:lnTo>
                    <a:pt x="424484" y="50800"/>
                  </a:lnTo>
                  <a:lnTo>
                    <a:pt x="379895" y="53212"/>
                  </a:lnTo>
                  <a:lnTo>
                    <a:pt x="335330" y="55880"/>
                  </a:lnTo>
                  <a:lnTo>
                    <a:pt x="290766" y="58800"/>
                  </a:lnTo>
                  <a:lnTo>
                    <a:pt x="246227" y="62102"/>
                  </a:lnTo>
                  <a:lnTo>
                    <a:pt x="201714" y="65531"/>
                  </a:lnTo>
                  <a:lnTo>
                    <a:pt x="157200" y="69342"/>
                  </a:lnTo>
                  <a:lnTo>
                    <a:pt x="112725" y="73278"/>
                  </a:lnTo>
                  <a:lnTo>
                    <a:pt x="95783" y="92963"/>
                  </a:lnTo>
                  <a:lnTo>
                    <a:pt x="98437" y="140715"/>
                  </a:lnTo>
                  <a:lnTo>
                    <a:pt x="104749" y="220979"/>
                  </a:lnTo>
                  <a:lnTo>
                    <a:pt x="109004" y="264413"/>
                  </a:lnTo>
                  <a:lnTo>
                    <a:pt x="113817" y="307847"/>
                  </a:lnTo>
                  <a:lnTo>
                    <a:pt x="119189" y="351154"/>
                  </a:lnTo>
                  <a:lnTo>
                    <a:pt x="125107" y="394461"/>
                  </a:lnTo>
                  <a:lnTo>
                    <a:pt x="167043" y="445007"/>
                  </a:lnTo>
                  <a:lnTo>
                    <a:pt x="206527" y="458216"/>
                  </a:lnTo>
                  <a:lnTo>
                    <a:pt x="257086" y="475043"/>
                  </a:lnTo>
                  <a:lnTo>
                    <a:pt x="307721" y="491591"/>
                  </a:lnTo>
                  <a:lnTo>
                    <a:pt x="380428" y="514705"/>
                  </a:lnTo>
                  <a:lnTo>
                    <a:pt x="427901" y="529310"/>
                  </a:lnTo>
                  <a:lnTo>
                    <a:pt x="475500" y="543483"/>
                  </a:lnTo>
                  <a:lnTo>
                    <a:pt x="523227" y="557136"/>
                  </a:lnTo>
                  <a:lnTo>
                    <a:pt x="571093" y="570242"/>
                  </a:lnTo>
                  <a:lnTo>
                    <a:pt x="619137" y="582701"/>
                  </a:lnTo>
                  <a:lnTo>
                    <a:pt x="667334" y="594448"/>
                  </a:lnTo>
                  <a:lnTo>
                    <a:pt x="715721" y="605421"/>
                  </a:lnTo>
                  <a:lnTo>
                    <a:pt x="784682" y="617537"/>
                  </a:lnTo>
                  <a:lnTo>
                    <a:pt x="826211" y="619861"/>
                  </a:lnTo>
                  <a:lnTo>
                    <a:pt x="860882" y="618235"/>
                  </a:lnTo>
                  <a:lnTo>
                    <a:pt x="929843" y="606907"/>
                  </a:lnTo>
                  <a:lnTo>
                    <a:pt x="985088" y="594448"/>
                  </a:lnTo>
                  <a:lnTo>
                    <a:pt x="1033348" y="582701"/>
                  </a:lnTo>
                  <a:lnTo>
                    <a:pt x="1081354" y="570242"/>
                  </a:lnTo>
                  <a:lnTo>
                    <a:pt x="1129233" y="557136"/>
                  </a:lnTo>
                  <a:lnTo>
                    <a:pt x="1176985" y="543483"/>
                  </a:lnTo>
                  <a:lnTo>
                    <a:pt x="1224483" y="529310"/>
                  </a:lnTo>
                  <a:lnTo>
                    <a:pt x="1271981" y="514705"/>
                  </a:lnTo>
                  <a:lnTo>
                    <a:pt x="1319352" y="499744"/>
                  </a:lnTo>
                  <a:lnTo>
                    <a:pt x="1370025" y="483336"/>
                  </a:lnTo>
                  <a:lnTo>
                    <a:pt x="1420698" y="466674"/>
                  </a:lnTo>
                  <a:lnTo>
                    <a:pt x="1471117" y="449833"/>
                  </a:lnTo>
                  <a:lnTo>
                    <a:pt x="1513535" y="425703"/>
                  </a:lnTo>
                  <a:lnTo>
                    <a:pt x="1533220" y="351154"/>
                  </a:lnTo>
                  <a:lnTo>
                    <a:pt x="1538554" y="307847"/>
                  </a:lnTo>
                  <a:lnTo>
                    <a:pt x="1543380" y="264413"/>
                  </a:lnTo>
                  <a:lnTo>
                    <a:pt x="1547698" y="220979"/>
                  </a:lnTo>
                  <a:lnTo>
                    <a:pt x="1551381" y="177419"/>
                  </a:lnTo>
                  <a:lnTo>
                    <a:pt x="1556588" y="92963"/>
                  </a:lnTo>
                  <a:lnTo>
                    <a:pt x="1555699" y="85725"/>
                  </a:lnTo>
                  <a:lnTo>
                    <a:pt x="1495247" y="69342"/>
                  </a:lnTo>
                  <a:lnTo>
                    <a:pt x="1450670" y="65531"/>
                  </a:lnTo>
                  <a:lnTo>
                    <a:pt x="1406220" y="62102"/>
                  </a:lnTo>
                  <a:lnTo>
                    <a:pt x="1361643" y="58800"/>
                  </a:lnTo>
                  <a:lnTo>
                    <a:pt x="1317066" y="55880"/>
                  </a:lnTo>
                  <a:lnTo>
                    <a:pt x="1272489" y="53212"/>
                  </a:lnTo>
                  <a:lnTo>
                    <a:pt x="1227912" y="50800"/>
                  </a:lnTo>
                  <a:lnTo>
                    <a:pt x="1183335" y="48513"/>
                  </a:lnTo>
                  <a:lnTo>
                    <a:pt x="1138758" y="46608"/>
                  </a:lnTo>
                  <a:lnTo>
                    <a:pt x="1094054" y="44957"/>
                  </a:lnTo>
                  <a:lnTo>
                    <a:pt x="1049477" y="43561"/>
                  </a:lnTo>
                  <a:lnTo>
                    <a:pt x="1004900" y="42418"/>
                  </a:lnTo>
                  <a:lnTo>
                    <a:pt x="960196" y="41528"/>
                  </a:lnTo>
                  <a:lnTo>
                    <a:pt x="915492" y="40893"/>
                  </a:lnTo>
                  <a:lnTo>
                    <a:pt x="870915" y="40639"/>
                  </a:lnTo>
                  <a:lnTo>
                    <a:pt x="826211" y="40512"/>
                  </a:lnTo>
                  <a:close/>
                </a:path>
              </a:pathLst>
            </a:custGeom>
            <a:ln w="5080">
              <a:solidFill>
                <a:srgbClr val="221F1F"/>
              </a:solidFill>
            </a:ln>
          </p:spPr>
          <p:txBody>
            <a:bodyPr wrap="square" lIns="0" tIns="0" rIns="0" bIns="0" rtlCol="0"/>
            <a:lstStyle/>
            <a:p>
              <a:endParaRPr/>
            </a:p>
          </p:txBody>
        </p:sp>
        <p:pic>
          <p:nvPicPr>
            <p:cNvPr id="9" name="object 9"/>
            <p:cNvPicPr/>
            <p:nvPr/>
          </p:nvPicPr>
          <p:blipFill>
            <a:blip r:embed="rId2" cstate="print"/>
            <a:stretch>
              <a:fillRect/>
            </a:stretch>
          </p:blipFill>
          <p:spPr>
            <a:xfrm>
              <a:off x="2026539" y="1839468"/>
              <a:ext cx="215518" cy="183260"/>
            </a:xfrm>
            <a:prstGeom prst="rect">
              <a:avLst/>
            </a:prstGeom>
          </p:spPr>
        </p:pic>
        <p:sp>
          <p:nvSpPr>
            <p:cNvPr id="10" name="object 10"/>
            <p:cNvSpPr/>
            <p:nvPr/>
          </p:nvSpPr>
          <p:spPr>
            <a:xfrm>
              <a:off x="763257" y="2226690"/>
              <a:ext cx="367030" cy="121920"/>
            </a:xfrm>
            <a:custGeom>
              <a:avLst/>
              <a:gdLst/>
              <a:ahLst/>
              <a:cxnLst/>
              <a:rect l="l" t="t" r="r" b="b"/>
              <a:pathLst>
                <a:path w="367030" h="121919">
                  <a:moveTo>
                    <a:pt x="27393" y="25527"/>
                  </a:moveTo>
                  <a:lnTo>
                    <a:pt x="11099" y="25527"/>
                  </a:lnTo>
                  <a:lnTo>
                    <a:pt x="5359" y="54356"/>
                  </a:lnTo>
                  <a:lnTo>
                    <a:pt x="22529" y="54356"/>
                  </a:lnTo>
                  <a:lnTo>
                    <a:pt x="23495" y="49530"/>
                  </a:lnTo>
                  <a:lnTo>
                    <a:pt x="10706" y="49530"/>
                  </a:lnTo>
                  <a:lnTo>
                    <a:pt x="12395" y="41783"/>
                  </a:lnTo>
                  <a:lnTo>
                    <a:pt x="23774" y="41783"/>
                  </a:lnTo>
                  <a:lnTo>
                    <a:pt x="24739" y="36957"/>
                  </a:lnTo>
                  <a:lnTo>
                    <a:pt x="13360" y="36957"/>
                  </a:lnTo>
                  <a:lnTo>
                    <a:pt x="14668" y="30353"/>
                  </a:lnTo>
                  <a:lnTo>
                    <a:pt x="26428" y="30353"/>
                  </a:lnTo>
                  <a:lnTo>
                    <a:pt x="27393" y="25527"/>
                  </a:lnTo>
                  <a:close/>
                </a:path>
                <a:path w="367030" h="121919">
                  <a:moveTo>
                    <a:pt x="209321" y="50673"/>
                  </a:moveTo>
                  <a:lnTo>
                    <a:pt x="209232" y="44704"/>
                  </a:lnTo>
                  <a:lnTo>
                    <a:pt x="204228" y="23495"/>
                  </a:lnTo>
                  <a:lnTo>
                    <a:pt x="208241" y="21082"/>
                  </a:lnTo>
                  <a:lnTo>
                    <a:pt x="207073" y="13208"/>
                  </a:lnTo>
                  <a:lnTo>
                    <a:pt x="201117" y="6604"/>
                  </a:lnTo>
                  <a:lnTo>
                    <a:pt x="193586" y="4572"/>
                  </a:lnTo>
                  <a:lnTo>
                    <a:pt x="193357" y="8128"/>
                  </a:lnTo>
                  <a:lnTo>
                    <a:pt x="197853" y="11684"/>
                  </a:lnTo>
                  <a:lnTo>
                    <a:pt x="200647" y="17272"/>
                  </a:lnTo>
                  <a:lnTo>
                    <a:pt x="200660" y="24511"/>
                  </a:lnTo>
                  <a:lnTo>
                    <a:pt x="205587" y="45085"/>
                  </a:lnTo>
                  <a:lnTo>
                    <a:pt x="205689" y="48641"/>
                  </a:lnTo>
                  <a:lnTo>
                    <a:pt x="203708" y="50673"/>
                  </a:lnTo>
                  <a:lnTo>
                    <a:pt x="198831" y="50673"/>
                  </a:lnTo>
                  <a:lnTo>
                    <a:pt x="196824" y="48641"/>
                  </a:lnTo>
                  <a:lnTo>
                    <a:pt x="196850" y="22987"/>
                  </a:lnTo>
                  <a:lnTo>
                    <a:pt x="196850" y="21844"/>
                  </a:lnTo>
                  <a:lnTo>
                    <a:pt x="195211" y="20574"/>
                  </a:lnTo>
                  <a:lnTo>
                    <a:pt x="193408" y="19304"/>
                  </a:lnTo>
                  <a:lnTo>
                    <a:pt x="192849" y="18796"/>
                  </a:lnTo>
                  <a:lnTo>
                    <a:pt x="188518" y="19304"/>
                  </a:lnTo>
                  <a:lnTo>
                    <a:pt x="188518" y="4445"/>
                  </a:lnTo>
                  <a:lnTo>
                    <a:pt x="188518" y="1397"/>
                  </a:lnTo>
                  <a:lnTo>
                    <a:pt x="187274" y="0"/>
                  </a:lnTo>
                  <a:lnTo>
                    <a:pt x="185204" y="12"/>
                  </a:lnTo>
                  <a:lnTo>
                    <a:pt x="185204" y="4445"/>
                  </a:lnTo>
                  <a:lnTo>
                    <a:pt x="185204" y="20574"/>
                  </a:lnTo>
                  <a:lnTo>
                    <a:pt x="164058" y="20574"/>
                  </a:lnTo>
                  <a:lnTo>
                    <a:pt x="164058" y="4445"/>
                  </a:lnTo>
                  <a:lnTo>
                    <a:pt x="185204" y="4445"/>
                  </a:lnTo>
                  <a:lnTo>
                    <a:pt x="185204" y="12"/>
                  </a:lnTo>
                  <a:lnTo>
                    <a:pt x="162026" y="127"/>
                  </a:lnTo>
                  <a:lnTo>
                    <a:pt x="160807" y="1397"/>
                  </a:lnTo>
                  <a:lnTo>
                    <a:pt x="160769" y="52324"/>
                  </a:lnTo>
                  <a:lnTo>
                    <a:pt x="157543" y="52324"/>
                  </a:lnTo>
                  <a:lnTo>
                    <a:pt x="157530" y="56388"/>
                  </a:lnTo>
                  <a:lnTo>
                    <a:pt x="191731" y="56261"/>
                  </a:lnTo>
                  <a:lnTo>
                    <a:pt x="191719" y="52324"/>
                  </a:lnTo>
                  <a:lnTo>
                    <a:pt x="188493" y="52324"/>
                  </a:lnTo>
                  <a:lnTo>
                    <a:pt x="188518" y="23114"/>
                  </a:lnTo>
                  <a:lnTo>
                    <a:pt x="189522" y="22987"/>
                  </a:lnTo>
                  <a:lnTo>
                    <a:pt x="191617" y="22987"/>
                  </a:lnTo>
                  <a:lnTo>
                    <a:pt x="193001" y="24384"/>
                  </a:lnTo>
                  <a:lnTo>
                    <a:pt x="193078" y="50673"/>
                  </a:lnTo>
                  <a:lnTo>
                    <a:pt x="196723" y="54483"/>
                  </a:lnTo>
                  <a:lnTo>
                    <a:pt x="205676" y="54483"/>
                  </a:lnTo>
                  <a:lnTo>
                    <a:pt x="209321" y="50673"/>
                  </a:lnTo>
                  <a:close/>
                </a:path>
                <a:path w="367030" h="121919">
                  <a:moveTo>
                    <a:pt x="366750" y="112268"/>
                  </a:moveTo>
                  <a:lnTo>
                    <a:pt x="336588" y="112268"/>
                  </a:lnTo>
                  <a:lnTo>
                    <a:pt x="329857" y="117729"/>
                  </a:lnTo>
                  <a:lnTo>
                    <a:pt x="187401" y="117729"/>
                  </a:lnTo>
                  <a:lnTo>
                    <a:pt x="183222" y="113030"/>
                  </a:lnTo>
                  <a:lnTo>
                    <a:pt x="178777" y="117729"/>
                  </a:lnTo>
                  <a:lnTo>
                    <a:pt x="33286" y="117729"/>
                  </a:lnTo>
                  <a:lnTo>
                    <a:pt x="33286" y="111379"/>
                  </a:lnTo>
                  <a:lnTo>
                    <a:pt x="0" y="111379"/>
                  </a:lnTo>
                  <a:lnTo>
                    <a:pt x="0" y="117729"/>
                  </a:lnTo>
                  <a:lnTo>
                    <a:pt x="0" y="121539"/>
                  </a:lnTo>
                  <a:lnTo>
                    <a:pt x="366649" y="121539"/>
                  </a:lnTo>
                  <a:lnTo>
                    <a:pt x="366649" y="117983"/>
                  </a:lnTo>
                  <a:lnTo>
                    <a:pt x="366750" y="112268"/>
                  </a:lnTo>
                  <a:close/>
                </a:path>
              </a:pathLst>
            </a:custGeom>
            <a:solidFill>
              <a:srgbClr val="221F1F"/>
            </a:solidFill>
          </p:spPr>
          <p:txBody>
            <a:bodyPr wrap="square" lIns="0" tIns="0" rIns="0" bIns="0" rtlCol="0"/>
            <a:lstStyle/>
            <a:p>
              <a:endParaRPr/>
            </a:p>
          </p:txBody>
        </p:sp>
        <p:sp>
          <p:nvSpPr>
            <p:cNvPr id="11" name="object 11"/>
            <p:cNvSpPr/>
            <p:nvPr/>
          </p:nvSpPr>
          <p:spPr>
            <a:xfrm>
              <a:off x="782231" y="2288921"/>
              <a:ext cx="234950" cy="46990"/>
            </a:xfrm>
            <a:custGeom>
              <a:avLst/>
              <a:gdLst/>
              <a:ahLst/>
              <a:cxnLst/>
              <a:rect l="l" t="t" r="r" b="b"/>
              <a:pathLst>
                <a:path w="234950" h="46989">
                  <a:moveTo>
                    <a:pt x="0" y="0"/>
                  </a:moveTo>
                  <a:lnTo>
                    <a:pt x="0" y="46862"/>
                  </a:lnTo>
                </a:path>
                <a:path w="234950" h="46989">
                  <a:moveTo>
                    <a:pt x="46990" y="0"/>
                  </a:moveTo>
                  <a:lnTo>
                    <a:pt x="46990" y="46862"/>
                  </a:lnTo>
                </a:path>
                <a:path w="234950" h="46989">
                  <a:moveTo>
                    <a:pt x="93979" y="0"/>
                  </a:moveTo>
                  <a:lnTo>
                    <a:pt x="93979" y="46862"/>
                  </a:lnTo>
                </a:path>
                <a:path w="234950" h="46989">
                  <a:moveTo>
                    <a:pt x="140969" y="0"/>
                  </a:moveTo>
                  <a:lnTo>
                    <a:pt x="140969" y="46862"/>
                  </a:lnTo>
                </a:path>
                <a:path w="234950" h="46989">
                  <a:moveTo>
                    <a:pt x="187959" y="0"/>
                  </a:moveTo>
                  <a:lnTo>
                    <a:pt x="187959" y="46862"/>
                  </a:lnTo>
                </a:path>
                <a:path w="234950" h="46989">
                  <a:moveTo>
                    <a:pt x="234937" y="0"/>
                  </a:moveTo>
                  <a:lnTo>
                    <a:pt x="234937" y="46862"/>
                  </a:lnTo>
                </a:path>
              </a:pathLst>
            </a:custGeom>
            <a:ln w="31750">
              <a:solidFill>
                <a:srgbClr val="221F1F"/>
              </a:solidFill>
            </a:ln>
          </p:spPr>
          <p:txBody>
            <a:bodyPr wrap="square" lIns="0" tIns="0" rIns="0" bIns="0" rtlCol="0"/>
            <a:lstStyle/>
            <a:p>
              <a:endParaRPr/>
            </a:p>
          </p:txBody>
        </p:sp>
        <p:sp>
          <p:nvSpPr>
            <p:cNvPr id="12" name="object 12"/>
            <p:cNvSpPr/>
            <p:nvPr/>
          </p:nvSpPr>
          <p:spPr>
            <a:xfrm>
              <a:off x="1374521" y="2780626"/>
              <a:ext cx="164465" cy="56515"/>
            </a:xfrm>
            <a:custGeom>
              <a:avLst/>
              <a:gdLst/>
              <a:ahLst/>
              <a:cxnLst/>
              <a:rect l="l" t="t" r="r" b="b"/>
              <a:pathLst>
                <a:path w="164465" h="56514">
                  <a:moveTo>
                    <a:pt x="57531" y="647"/>
                  </a:moveTo>
                  <a:lnTo>
                    <a:pt x="4064" y="647"/>
                  </a:lnTo>
                  <a:lnTo>
                    <a:pt x="0" y="17792"/>
                  </a:lnTo>
                  <a:lnTo>
                    <a:pt x="12192" y="17792"/>
                  </a:lnTo>
                  <a:lnTo>
                    <a:pt x="13462" y="12280"/>
                  </a:lnTo>
                  <a:lnTo>
                    <a:pt x="18669" y="12280"/>
                  </a:lnTo>
                  <a:lnTo>
                    <a:pt x="11049" y="44818"/>
                  </a:lnTo>
                  <a:lnTo>
                    <a:pt x="4318" y="44818"/>
                  </a:lnTo>
                  <a:lnTo>
                    <a:pt x="2032" y="54686"/>
                  </a:lnTo>
                  <a:lnTo>
                    <a:pt x="34798" y="54686"/>
                  </a:lnTo>
                  <a:lnTo>
                    <a:pt x="37211" y="44818"/>
                  </a:lnTo>
                  <a:lnTo>
                    <a:pt x="30226" y="44818"/>
                  </a:lnTo>
                  <a:lnTo>
                    <a:pt x="37973" y="12280"/>
                  </a:lnTo>
                  <a:lnTo>
                    <a:pt x="42672" y="12280"/>
                  </a:lnTo>
                  <a:lnTo>
                    <a:pt x="41275" y="17792"/>
                  </a:lnTo>
                  <a:lnTo>
                    <a:pt x="53467" y="17792"/>
                  </a:lnTo>
                  <a:lnTo>
                    <a:pt x="54864" y="12280"/>
                  </a:lnTo>
                  <a:lnTo>
                    <a:pt x="57531" y="647"/>
                  </a:lnTo>
                  <a:close/>
                </a:path>
                <a:path w="164465" h="56514">
                  <a:moveTo>
                    <a:pt x="122047" y="647"/>
                  </a:moveTo>
                  <a:lnTo>
                    <a:pt x="96266" y="647"/>
                  </a:lnTo>
                  <a:lnTo>
                    <a:pt x="93726" y="10833"/>
                  </a:lnTo>
                  <a:lnTo>
                    <a:pt x="98171" y="10833"/>
                  </a:lnTo>
                  <a:lnTo>
                    <a:pt x="82804" y="36880"/>
                  </a:lnTo>
                  <a:lnTo>
                    <a:pt x="82804" y="10833"/>
                  </a:lnTo>
                  <a:lnTo>
                    <a:pt x="88011" y="10833"/>
                  </a:lnTo>
                  <a:lnTo>
                    <a:pt x="90424" y="647"/>
                  </a:lnTo>
                  <a:lnTo>
                    <a:pt x="61849" y="647"/>
                  </a:lnTo>
                  <a:lnTo>
                    <a:pt x="59436" y="10833"/>
                  </a:lnTo>
                  <a:lnTo>
                    <a:pt x="63881" y="10833"/>
                  </a:lnTo>
                  <a:lnTo>
                    <a:pt x="66421" y="54686"/>
                  </a:lnTo>
                  <a:lnTo>
                    <a:pt x="87757" y="54686"/>
                  </a:lnTo>
                  <a:lnTo>
                    <a:pt x="99060" y="36880"/>
                  </a:lnTo>
                  <a:lnTo>
                    <a:pt x="122047" y="647"/>
                  </a:lnTo>
                  <a:close/>
                </a:path>
                <a:path w="164465" h="56514">
                  <a:moveTo>
                    <a:pt x="163957" y="1714"/>
                  </a:moveTo>
                  <a:lnTo>
                    <a:pt x="151892" y="0"/>
                  </a:lnTo>
                  <a:lnTo>
                    <a:pt x="137668" y="838"/>
                  </a:lnTo>
                  <a:lnTo>
                    <a:pt x="125476" y="6083"/>
                  </a:lnTo>
                  <a:lnTo>
                    <a:pt x="119253" y="17538"/>
                  </a:lnTo>
                  <a:lnTo>
                    <a:pt x="121539" y="26377"/>
                  </a:lnTo>
                  <a:lnTo>
                    <a:pt x="128397" y="31623"/>
                  </a:lnTo>
                  <a:lnTo>
                    <a:pt x="135128" y="35445"/>
                  </a:lnTo>
                  <a:lnTo>
                    <a:pt x="137668" y="39979"/>
                  </a:lnTo>
                  <a:lnTo>
                    <a:pt x="137033" y="42862"/>
                  </a:lnTo>
                  <a:lnTo>
                    <a:pt x="132461" y="43408"/>
                  </a:lnTo>
                  <a:lnTo>
                    <a:pt x="129667" y="43573"/>
                  </a:lnTo>
                  <a:lnTo>
                    <a:pt x="126238" y="43586"/>
                  </a:lnTo>
                  <a:lnTo>
                    <a:pt x="124841" y="43421"/>
                  </a:lnTo>
                  <a:lnTo>
                    <a:pt x="124714" y="38100"/>
                  </a:lnTo>
                  <a:lnTo>
                    <a:pt x="113538" y="37934"/>
                  </a:lnTo>
                  <a:lnTo>
                    <a:pt x="109728" y="53632"/>
                  </a:lnTo>
                  <a:lnTo>
                    <a:pt x="115824" y="55397"/>
                  </a:lnTo>
                  <a:lnTo>
                    <a:pt x="123825" y="56375"/>
                  </a:lnTo>
                  <a:lnTo>
                    <a:pt x="130937" y="55702"/>
                  </a:lnTo>
                  <a:lnTo>
                    <a:pt x="159131" y="29794"/>
                  </a:lnTo>
                  <a:lnTo>
                    <a:pt x="152654" y="25120"/>
                  </a:lnTo>
                  <a:lnTo>
                    <a:pt x="139192" y="19519"/>
                  </a:lnTo>
                  <a:lnTo>
                    <a:pt x="139319" y="13233"/>
                  </a:lnTo>
                  <a:lnTo>
                    <a:pt x="141986" y="11912"/>
                  </a:lnTo>
                  <a:lnTo>
                    <a:pt x="149606" y="12026"/>
                  </a:lnTo>
                  <a:lnTo>
                    <a:pt x="150495" y="12801"/>
                  </a:lnTo>
                  <a:lnTo>
                    <a:pt x="149987" y="16725"/>
                  </a:lnTo>
                  <a:lnTo>
                    <a:pt x="160401" y="16814"/>
                  </a:lnTo>
                  <a:lnTo>
                    <a:pt x="160528" y="11912"/>
                  </a:lnTo>
                  <a:lnTo>
                    <a:pt x="160528" y="11582"/>
                  </a:lnTo>
                  <a:lnTo>
                    <a:pt x="161798" y="6337"/>
                  </a:lnTo>
                  <a:lnTo>
                    <a:pt x="163957" y="1714"/>
                  </a:lnTo>
                  <a:close/>
                </a:path>
              </a:pathLst>
            </a:custGeom>
            <a:solidFill>
              <a:srgbClr val="221F1F"/>
            </a:solidFill>
          </p:spPr>
          <p:txBody>
            <a:bodyPr wrap="square" lIns="0" tIns="0" rIns="0" bIns="0" rtlCol="0"/>
            <a:lstStyle/>
            <a:p>
              <a:endParaRPr/>
            </a:p>
          </p:txBody>
        </p:sp>
        <p:sp>
          <p:nvSpPr>
            <p:cNvPr id="13" name="object 13"/>
            <p:cNvSpPr/>
            <p:nvPr/>
          </p:nvSpPr>
          <p:spPr>
            <a:xfrm>
              <a:off x="1288669" y="2624975"/>
              <a:ext cx="328930" cy="27305"/>
            </a:xfrm>
            <a:custGeom>
              <a:avLst/>
              <a:gdLst/>
              <a:ahLst/>
              <a:cxnLst/>
              <a:rect l="l" t="t" r="r" b="b"/>
              <a:pathLst>
                <a:path w="328930" h="27305">
                  <a:moveTo>
                    <a:pt x="0" y="0"/>
                  </a:moveTo>
                  <a:lnTo>
                    <a:pt x="56515" y="12979"/>
                  </a:lnTo>
                  <a:lnTo>
                    <a:pt x="124078" y="24866"/>
                  </a:lnTo>
                  <a:lnTo>
                    <a:pt x="164337" y="27127"/>
                  </a:lnTo>
                  <a:lnTo>
                    <a:pt x="171069" y="27050"/>
                  </a:lnTo>
                  <a:lnTo>
                    <a:pt x="238252" y="19875"/>
                  </a:lnTo>
                  <a:lnTo>
                    <a:pt x="320421" y="2031"/>
                  </a:lnTo>
                  <a:lnTo>
                    <a:pt x="328675" y="0"/>
                  </a:lnTo>
                  <a:lnTo>
                    <a:pt x="0" y="0"/>
                  </a:lnTo>
                  <a:close/>
                </a:path>
              </a:pathLst>
            </a:custGeom>
            <a:ln w="5080">
              <a:solidFill>
                <a:srgbClr val="221F1F"/>
              </a:solidFill>
            </a:ln>
          </p:spPr>
          <p:txBody>
            <a:bodyPr wrap="square" lIns="0" tIns="0" rIns="0" bIns="0" rtlCol="0"/>
            <a:lstStyle/>
            <a:p>
              <a:endParaRPr/>
            </a:p>
          </p:txBody>
        </p:sp>
        <p:pic>
          <p:nvPicPr>
            <p:cNvPr id="14" name="object 14"/>
            <p:cNvPicPr/>
            <p:nvPr/>
          </p:nvPicPr>
          <p:blipFill>
            <a:blip r:embed="rId3" cstate="print"/>
            <a:stretch>
              <a:fillRect/>
            </a:stretch>
          </p:blipFill>
          <p:spPr>
            <a:xfrm>
              <a:off x="1863852" y="2277618"/>
              <a:ext cx="246634" cy="98171"/>
            </a:xfrm>
            <a:prstGeom prst="rect">
              <a:avLst/>
            </a:prstGeom>
          </p:spPr>
        </p:pic>
        <p:sp>
          <p:nvSpPr>
            <p:cNvPr id="15" name="object 15"/>
            <p:cNvSpPr/>
            <p:nvPr/>
          </p:nvSpPr>
          <p:spPr>
            <a:xfrm>
              <a:off x="723925" y="2151887"/>
              <a:ext cx="1458595" cy="106680"/>
            </a:xfrm>
            <a:custGeom>
              <a:avLst/>
              <a:gdLst/>
              <a:ahLst/>
              <a:cxnLst/>
              <a:rect l="l" t="t" r="r" b="b"/>
              <a:pathLst>
                <a:path w="1458595" h="106680">
                  <a:moveTo>
                    <a:pt x="29171" y="59690"/>
                  </a:moveTo>
                  <a:lnTo>
                    <a:pt x="29006" y="56515"/>
                  </a:lnTo>
                  <a:lnTo>
                    <a:pt x="28575" y="53848"/>
                  </a:lnTo>
                  <a:lnTo>
                    <a:pt x="27813" y="51435"/>
                  </a:lnTo>
                  <a:lnTo>
                    <a:pt x="27597" y="51181"/>
                  </a:lnTo>
                  <a:lnTo>
                    <a:pt x="26797" y="49784"/>
                  </a:lnTo>
                  <a:lnTo>
                    <a:pt x="25679" y="48641"/>
                  </a:lnTo>
                  <a:lnTo>
                    <a:pt x="24371" y="47879"/>
                  </a:lnTo>
                  <a:lnTo>
                    <a:pt x="24269" y="59690"/>
                  </a:lnTo>
                  <a:lnTo>
                    <a:pt x="23787" y="65786"/>
                  </a:lnTo>
                  <a:lnTo>
                    <a:pt x="22758" y="67691"/>
                  </a:lnTo>
                  <a:lnTo>
                    <a:pt x="21234" y="68326"/>
                  </a:lnTo>
                  <a:lnTo>
                    <a:pt x="19723" y="67691"/>
                  </a:lnTo>
                  <a:lnTo>
                    <a:pt x="18643" y="65659"/>
                  </a:lnTo>
                  <a:lnTo>
                    <a:pt x="18211" y="59690"/>
                  </a:lnTo>
                  <a:lnTo>
                    <a:pt x="18694" y="53594"/>
                  </a:lnTo>
                  <a:lnTo>
                    <a:pt x="19723" y="51689"/>
                  </a:lnTo>
                  <a:lnTo>
                    <a:pt x="21234" y="51181"/>
                  </a:lnTo>
                  <a:lnTo>
                    <a:pt x="22745" y="51689"/>
                  </a:lnTo>
                  <a:lnTo>
                    <a:pt x="23837" y="53848"/>
                  </a:lnTo>
                  <a:lnTo>
                    <a:pt x="24269" y="59690"/>
                  </a:lnTo>
                  <a:lnTo>
                    <a:pt x="24269" y="47853"/>
                  </a:lnTo>
                  <a:lnTo>
                    <a:pt x="22923" y="47371"/>
                  </a:lnTo>
                  <a:lnTo>
                    <a:pt x="21234" y="47244"/>
                  </a:lnTo>
                  <a:lnTo>
                    <a:pt x="13322" y="59690"/>
                  </a:lnTo>
                  <a:lnTo>
                    <a:pt x="13449" y="62992"/>
                  </a:lnTo>
                  <a:lnTo>
                    <a:pt x="21234" y="72136"/>
                  </a:lnTo>
                  <a:lnTo>
                    <a:pt x="22948" y="72009"/>
                  </a:lnTo>
                  <a:lnTo>
                    <a:pt x="29019" y="62865"/>
                  </a:lnTo>
                  <a:lnTo>
                    <a:pt x="29171" y="59690"/>
                  </a:lnTo>
                  <a:close/>
                </a:path>
                <a:path w="1458595" h="106680">
                  <a:moveTo>
                    <a:pt x="138163" y="37973"/>
                  </a:moveTo>
                  <a:lnTo>
                    <a:pt x="134289" y="37973"/>
                  </a:lnTo>
                  <a:lnTo>
                    <a:pt x="133807" y="39116"/>
                  </a:lnTo>
                  <a:lnTo>
                    <a:pt x="133134" y="40132"/>
                  </a:lnTo>
                  <a:lnTo>
                    <a:pt x="132308" y="41021"/>
                  </a:lnTo>
                  <a:lnTo>
                    <a:pt x="131305" y="41910"/>
                  </a:lnTo>
                  <a:lnTo>
                    <a:pt x="127254" y="44323"/>
                  </a:lnTo>
                  <a:lnTo>
                    <a:pt x="127254" y="48641"/>
                  </a:lnTo>
                  <a:lnTo>
                    <a:pt x="128968" y="47879"/>
                  </a:lnTo>
                  <a:lnTo>
                    <a:pt x="130556" y="47117"/>
                  </a:lnTo>
                  <a:lnTo>
                    <a:pt x="132041" y="46101"/>
                  </a:lnTo>
                  <a:lnTo>
                    <a:pt x="133400" y="44958"/>
                  </a:lnTo>
                  <a:lnTo>
                    <a:pt x="133400" y="62865"/>
                  </a:lnTo>
                  <a:lnTo>
                    <a:pt x="138150" y="62865"/>
                  </a:lnTo>
                  <a:lnTo>
                    <a:pt x="138150" y="44958"/>
                  </a:lnTo>
                  <a:lnTo>
                    <a:pt x="138163" y="37973"/>
                  </a:lnTo>
                  <a:close/>
                </a:path>
                <a:path w="1458595" h="106680">
                  <a:moveTo>
                    <a:pt x="262509" y="49022"/>
                  </a:moveTo>
                  <a:lnTo>
                    <a:pt x="253047" y="49022"/>
                  </a:lnTo>
                  <a:lnTo>
                    <a:pt x="254025" y="47752"/>
                  </a:lnTo>
                  <a:lnTo>
                    <a:pt x="256882" y="44958"/>
                  </a:lnTo>
                  <a:lnTo>
                    <a:pt x="260007" y="41783"/>
                  </a:lnTo>
                  <a:lnTo>
                    <a:pt x="261912" y="38608"/>
                  </a:lnTo>
                  <a:lnTo>
                    <a:pt x="262445" y="35814"/>
                  </a:lnTo>
                  <a:lnTo>
                    <a:pt x="262369" y="34036"/>
                  </a:lnTo>
                  <a:lnTo>
                    <a:pt x="254622" y="28575"/>
                  </a:lnTo>
                  <a:lnTo>
                    <a:pt x="246380" y="35941"/>
                  </a:lnTo>
                  <a:lnTo>
                    <a:pt x="251129" y="36449"/>
                  </a:lnTo>
                  <a:lnTo>
                    <a:pt x="251447" y="34544"/>
                  </a:lnTo>
                  <a:lnTo>
                    <a:pt x="252133" y="33401"/>
                  </a:lnTo>
                  <a:lnTo>
                    <a:pt x="253174" y="32766"/>
                  </a:lnTo>
                  <a:lnTo>
                    <a:pt x="254520" y="32512"/>
                  </a:lnTo>
                  <a:lnTo>
                    <a:pt x="255854" y="32766"/>
                  </a:lnTo>
                  <a:lnTo>
                    <a:pt x="256870" y="33401"/>
                  </a:lnTo>
                  <a:lnTo>
                    <a:pt x="257517" y="34417"/>
                  </a:lnTo>
                  <a:lnTo>
                    <a:pt x="257683" y="35433"/>
                  </a:lnTo>
                  <a:lnTo>
                    <a:pt x="257695" y="35941"/>
                  </a:lnTo>
                  <a:lnTo>
                    <a:pt x="256755" y="38735"/>
                  </a:lnTo>
                  <a:lnTo>
                    <a:pt x="252793" y="42799"/>
                  </a:lnTo>
                  <a:lnTo>
                    <a:pt x="247446" y="48768"/>
                  </a:lnTo>
                  <a:lnTo>
                    <a:pt x="246354" y="51054"/>
                  </a:lnTo>
                  <a:lnTo>
                    <a:pt x="245808" y="53467"/>
                  </a:lnTo>
                  <a:lnTo>
                    <a:pt x="262509" y="53467"/>
                  </a:lnTo>
                  <a:lnTo>
                    <a:pt x="262509" y="49022"/>
                  </a:lnTo>
                  <a:close/>
                </a:path>
                <a:path w="1458595" h="106680">
                  <a:moveTo>
                    <a:pt x="1093571" y="33528"/>
                  </a:moveTo>
                  <a:lnTo>
                    <a:pt x="1088364" y="21424"/>
                  </a:lnTo>
                  <a:lnTo>
                    <a:pt x="1088364" y="28956"/>
                  </a:lnTo>
                  <a:lnTo>
                    <a:pt x="1088237" y="29972"/>
                  </a:lnTo>
                  <a:lnTo>
                    <a:pt x="1088110" y="31242"/>
                  </a:lnTo>
                  <a:lnTo>
                    <a:pt x="1087475" y="32512"/>
                  </a:lnTo>
                  <a:lnTo>
                    <a:pt x="1086459" y="33274"/>
                  </a:lnTo>
                  <a:lnTo>
                    <a:pt x="1085189" y="33528"/>
                  </a:lnTo>
                  <a:lnTo>
                    <a:pt x="1083919" y="33274"/>
                  </a:lnTo>
                  <a:lnTo>
                    <a:pt x="1082903" y="32512"/>
                  </a:lnTo>
                  <a:lnTo>
                    <a:pt x="1082268" y="31242"/>
                  </a:lnTo>
                  <a:lnTo>
                    <a:pt x="1082141" y="30734"/>
                  </a:lnTo>
                  <a:lnTo>
                    <a:pt x="1081887" y="28956"/>
                  </a:lnTo>
                  <a:lnTo>
                    <a:pt x="1082141" y="27051"/>
                  </a:lnTo>
                  <a:lnTo>
                    <a:pt x="1082776" y="25654"/>
                  </a:lnTo>
                  <a:lnTo>
                    <a:pt x="1083792" y="24892"/>
                  </a:lnTo>
                  <a:lnTo>
                    <a:pt x="1084935" y="24638"/>
                  </a:lnTo>
                  <a:lnTo>
                    <a:pt x="1086205" y="24892"/>
                  </a:lnTo>
                  <a:lnTo>
                    <a:pt x="1087348" y="25908"/>
                  </a:lnTo>
                  <a:lnTo>
                    <a:pt x="1087983" y="27305"/>
                  </a:lnTo>
                  <a:lnTo>
                    <a:pt x="1088110" y="27432"/>
                  </a:lnTo>
                  <a:lnTo>
                    <a:pt x="1088364" y="28956"/>
                  </a:lnTo>
                  <a:lnTo>
                    <a:pt x="1088364" y="21424"/>
                  </a:lnTo>
                  <a:lnTo>
                    <a:pt x="1086967" y="20955"/>
                  </a:lnTo>
                  <a:lnTo>
                    <a:pt x="1085189" y="20701"/>
                  </a:lnTo>
                  <a:lnTo>
                    <a:pt x="1077315" y="29337"/>
                  </a:lnTo>
                  <a:lnTo>
                    <a:pt x="1077442" y="30734"/>
                  </a:lnTo>
                  <a:lnTo>
                    <a:pt x="1084427" y="36957"/>
                  </a:lnTo>
                  <a:lnTo>
                    <a:pt x="1085697" y="36830"/>
                  </a:lnTo>
                  <a:lnTo>
                    <a:pt x="1086840" y="36449"/>
                  </a:lnTo>
                  <a:lnTo>
                    <a:pt x="1087856" y="35814"/>
                  </a:lnTo>
                  <a:lnTo>
                    <a:pt x="1088745" y="34925"/>
                  </a:lnTo>
                  <a:lnTo>
                    <a:pt x="1088618" y="36957"/>
                  </a:lnTo>
                  <a:lnTo>
                    <a:pt x="1088364" y="38481"/>
                  </a:lnTo>
                  <a:lnTo>
                    <a:pt x="1085062" y="41783"/>
                  </a:lnTo>
                  <a:lnTo>
                    <a:pt x="1083157" y="41148"/>
                  </a:lnTo>
                  <a:lnTo>
                    <a:pt x="1082268" y="39116"/>
                  </a:lnTo>
                  <a:lnTo>
                    <a:pt x="1077823" y="39624"/>
                  </a:lnTo>
                  <a:lnTo>
                    <a:pt x="1078077" y="41021"/>
                  </a:lnTo>
                  <a:lnTo>
                    <a:pt x="1078585" y="42291"/>
                  </a:lnTo>
                  <a:lnTo>
                    <a:pt x="1084681" y="45720"/>
                  </a:lnTo>
                  <a:lnTo>
                    <a:pt x="1086586" y="45466"/>
                  </a:lnTo>
                  <a:lnTo>
                    <a:pt x="1088237" y="44958"/>
                  </a:lnTo>
                  <a:lnTo>
                    <a:pt x="1089761" y="44069"/>
                  </a:lnTo>
                  <a:lnTo>
                    <a:pt x="1091158" y="42672"/>
                  </a:lnTo>
                  <a:lnTo>
                    <a:pt x="1091666" y="41783"/>
                  </a:lnTo>
                  <a:lnTo>
                    <a:pt x="1092174" y="41021"/>
                  </a:lnTo>
                  <a:lnTo>
                    <a:pt x="1092936" y="38862"/>
                  </a:lnTo>
                  <a:lnTo>
                    <a:pt x="1093444" y="36449"/>
                  </a:lnTo>
                  <a:lnTo>
                    <a:pt x="1093571" y="34925"/>
                  </a:lnTo>
                  <a:lnTo>
                    <a:pt x="1093571" y="33528"/>
                  </a:lnTo>
                  <a:close/>
                </a:path>
                <a:path w="1458595" h="106680">
                  <a:moveTo>
                    <a:pt x="1199210" y="34556"/>
                  </a:moveTo>
                  <a:lnTo>
                    <a:pt x="1194536" y="34556"/>
                  </a:lnTo>
                  <a:lnTo>
                    <a:pt x="1194536" y="52197"/>
                  </a:lnTo>
                  <a:lnTo>
                    <a:pt x="1199210" y="52197"/>
                  </a:lnTo>
                  <a:lnTo>
                    <a:pt x="1199210" y="34556"/>
                  </a:lnTo>
                  <a:close/>
                </a:path>
                <a:path w="1458595" h="106680">
                  <a:moveTo>
                    <a:pt x="1199235" y="27686"/>
                  </a:moveTo>
                  <a:lnTo>
                    <a:pt x="1195425" y="27686"/>
                  </a:lnTo>
                  <a:lnTo>
                    <a:pt x="1194917" y="28829"/>
                  </a:lnTo>
                  <a:lnTo>
                    <a:pt x="1194282" y="29845"/>
                  </a:lnTo>
                  <a:lnTo>
                    <a:pt x="1193393" y="30734"/>
                  </a:lnTo>
                  <a:lnTo>
                    <a:pt x="1192377" y="31623"/>
                  </a:lnTo>
                  <a:lnTo>
                    <a:pt x="1188440" y="33909"/>
                  </a:lnTo>
                  <a:lnTo>
                    <a:pt x="1188440" y="38100"/>
                  </a:lnTo>
                  <a:lnTo>
                    <a:pt x="1190091" y="37465"/>
                  </a:lnTo>
                  <a:lnTo>
                    <a:pt x="1191742" y="36703"/>
                  </a:lnTo>
                  <a:lnTo>
                    <a:pt x="1193139" y="35687"/>
                  </a:lnTo>
                  <a:lnTo>
                    <a:pt x="1194536" y="34544"/>
                  </a:lnTo>
                  <a:lnTo>
                    <a:pt x="1199235" y="34544"/>
                  </a:lnTo>
                  <a:lnTo>
                    <a:pt x="1199235" y="27686"/>
                  </a:lnTo>
                  <a:close/>
                </a:path>
                <a:path w="1458595" h="106680">
                  <a:moveTo>
                    <a:pt x="1221968" y="40132"/>
                  </a:moveTo>
                  <a:lnTo>
                    <a:pt x="1221841" y="36957"/>
                  </a:lnTo>
                  <a:lnTo>
                    <a:pt x="1221460" y="34290"/>
                  </a:lnTo>
                  <a:lnTo>
                    <a:pt x="1220698" y="32004"/>
                  </a:lnTo>
                  <a:lnTo>
                    <a:pt x="1220444" y="31623"/>
                  </a:lnTo>
                  <a:lnTo>
                    <a:pt x="1219555" y="30226"/>
                  </a:lnTo>
                  <a:lnTo>
                    <a:pt x="1218539" y="29083"/>
                  </a:lnTo>
                  <a:lnTo>
                    <a:pt x="1217269" y="28321"/>
                  </a:lnTo>
                  <a:lnTo>
                    <a:pt x="1217142" y="28282"/>
                  </a:lnTo>
                  <a:lnTo>
                    <a:pt x="1217142" y="40132"/>
                  </a:lnTo>
                  <a:lnTo>
                    <a:pt x="1216634" y="46228"/>
                  </a:lnTo>
                  <a:lnTo>
                    <a:pt x="1215618" y="48260"/>
                  </a:lnTo>
                  <a:lnTo>
                    <a:pt x="1214094" y="48768"/>
                  </a:lnTo>
                  <a:lnTo>
                    <a:pt x="1212570" y="48260"/>
                  </a:lnTo>
                  <a:lnTo>
                    <a:pt x="1211427" y="46101"/>
                  </a:lnTo>
                  <a:lnTo>
                    <a:pt x="1211046" y="40132"/>
                  </a:lnTo>
                  <a:lnTo>
                    <a:pt x="1211554" y="34036"/>
                  </a:lnTo>
                  <a:lnTo>
                    <a:pt x="1212570" y="32131"/>
                  </a:lnTo>
                  <a:lnTo>
                    <a:pt x="1214094" y="31623"/>
                  </a:lnTo>
                  <a:lnTo>
                    <a:pt x="1215618" y="32131"/>
                  </a:lnTo>
                  <a:lnTo>
                    <a:pt x="1216634" y="34290"/>
                  </a:lnTo>
                  <a:lnTo>
                    <a:pt x="1217142" y="40132"/>
                  </a:lnTo>
                  <a:lnTo>
                    <a:pt x="1217142" y="28282"/>
                  </a:lnTo>
                  <a:lnTo>
                    <a:pt x="1215745" y="27813"/>
                  </a:lnTo>
                  <a:lnTo>
                    <a:pt x="1214094" y="27686"/>
                  </a:lnTo>
                  <a:lnTo>
                    <a:pt x="1206220" y="40132"/>
                  </a:lnTo>
                  <a:lnTo>
                    <a:pt x="1206347" y="43434"/>
                  </a:lnTo>
                  <a:lnTo>
                    <a:pt x="1214094" y="52578"/>
                  </a:lnTo>
                  <a:lnTo>
                    <a:pt x="1215745" y="52451"/>
                  </a:lnTo>
                  <a:lnTo>
                    <a:pt x="1217269" y="52070"/>
                  </a:lnTo>
                  <a:lnTo>
                    <a:pt x="1218539" y="51181"/>
                  </a:lnTo>
                  <a:lnTo>
                    <a:pt x="1219682" y="50165"/>
                  </a:lnTo>
                  <a:lnTo>
                    <a:pt x="1220444" y="48768"/>
                  </a:lnTo>
                  <a:lnTo>
                    <a:pt x="1220698" y="48387"/>
                  </a:lnTo>
                  <a:lnTo>
                    <a:pt x="1221460" y="46101"/>
                  </a:lnTo>
                  <a:lnTo>
                    <a:pt x="1221841" y="43434"/>
                  </a:lnTo>
                  <a:lnTo>
                    <a:pt x="1221968" y="40132"/>
                  </a:lnTo>
                  <a:close/>
                </a:path>
                <a:path w="1458595" h="106680">
                  <a:moveTo>
                    <a:pt x="1283182" y="106045"/>
                  </a:moveTo>
                  <a:lnTo>
                    <a:pt x="1280515" y="102870"/>
                  </a:lnTo>
                  <a:lnTo>
                    <a:pt x="1278737" y="100711"/>
                  </a:lnTo>
                  <a:lnTo>
                    <a:pt x="1280388" y="98679"/>
                  </a:lnTo>
                  <a:lnTo>
                    <a:pt x="1282674" y="95885"/>
                  </a:lnTo>
                  <a:lnTo>
                    <a:pt x="1279118" y="95885"/>
                  </a:lnTo>
                  <a:lnTo>
                    <a:pt x="1276832" y="98679"/>
                  </a:lnTo>
                  <a:lnTo>
                    <a:pt x="1274800" y="95885"/>
                  </a:lnTo>
                  <a:lnTo>
                    <a:pt x="1270990" y="95885"/>
                  </a:lnTo>
                  <a:lnTo>
                    <a:pt x="1275054" y="100838"/>
                  </a:lnTo>
                  <a:lnTo>
                    <a:pt x="1270863" y="106045"/>
                  </a:lnTo>
                  <a:lnTo>
                    <a:pt x="1274546" y="106045"/>
                  </a:lnTo>
                  <a:lnTo>
                    <a:pt x="1276959" y="102870"/>
                  </a:lnTo>
                  <a:lnTo>
                    <a:pt x="1279245" y="106045"/>
                  </a:lnTo>
                  <a:lnTo>
                    <a:pt x="1283182" y="106045"/>
                  </a:lnTo>
                  <a:close/>
                </a:path>
                <a:path w="1458595" h="106680">
                  <a:moveTo>
                    <a:pt x="1295755" y="87630"/>
                  </a:moveTo>
                  <a:lnTo>
                    <a:pt x="1292453" y="87630"/>
                  </a:lnTo>
                  <a:lnTo>
                    <a:pt x="1291437" y="89281"/>
                  </a:lnTo>
                  <a:lnTo>
                    <a:pt x="1289913" y="90678"/>
                  </a:lnTo>
                  <a:lnTo>
                    <a:pt x="1286484" y="92329"/>
                  </a:lnTo>
                  <a:lnTo>
                    <a:pt x="1286484" y="95504"/>
                  </a:lnTo>
                  <a:lnTo>
                    <a:pt x="1287881" y="94996"/>
                  </a:lnTo>
                  <a:lnTo>
                    <a:pt x="1289278" y="94361"/>
                  </a:lnTo>
                  <a:lnTo>
                    <a:pt x="1290548" y="93726"/>
                  </a:lnTo>
                  <a:lnTo>
                    <a:pt x="1291691" y="92837"/>
                  </a:lnTo>
                  <a:lnTo>
                    <a:pt x="1291691" y="106045"/>
                  </a:lnTo>
                  <a:lnTo>
                    <a:pt x="1295755" y="106045"/>
                  </a:lnTo>
                  <a:lnTo>
                    <a:pt x="1295755" y="92837"/>
                  </a:lnTo>
                  <a:lnTo>
                    <a:pt x="1295755" y="87630"/>
                  </a:lnTo>
                  <a:close/>
                </a:path>
                <a:path w="1458595" h="106680">
                  <a:moveTo>
                    <a:pt x="1315694" y="97028"/>
                  </a:moveTo>
                  <a:lnTo>
                    <a:pt x="1311376" y="88099"/>
                  </a:lnTo>
                  <a:lnTo>
                    <a:pt x="1311376" y="97028"/>
                  </a:lnTo>
                  <a:lnTo>
                    <a:pt x="1310995" y="101600"/>
                  </a:lnTo>
                  <a:lnTo>
                    <a:pt x="1310106" y="102997"/>
                  </a:lnTo>
                  <a:lnTo>
                    <a:pt x="1308836" y="103505"/>
                  </a:lnTo>
                  <a:lnTo>
                    <a:pt x="1307439" y="102997"/>
                  </a:lnTo>
                  <a:lnTo>
                    <a:pt x="1306550" y="101473"/>
                  </a:lnTo>
                  <a:lnTo>
                    <a:pt x="1306169" y="97028"/>
                  </a:lnTo>
                  <a:lnTo>
                    <a:pt x="1306550" y="92456"/>
                  </a:lnTo>
                  <a:lnTo>
                    <a:pt x="1307439" y="91059"/>
                  </a:lnTo>
                  <a:lnTo>
                    <a:pt x="1308709" y="90551"/>
                  </a:lnTo>
                  <a:lnTo>
                    <a:pt x="1310106" y="91059"/>
                  </a:lnTo>
                  <a:lnTo>
                    <a:pt x="1310995" y="92583"/>
                  </a:lnTo>
                  <a:lnTo>
                    <a:pt x="1311376" y="97028"/>
                  </a:lnTo>
                  <a:lnTo>
                    <a:pt x="1311376" y="88099"/>
                  </a:lnTo>
                  <a:lnTo>
                    <a:pt x="1310233" y="87757"/>
                  </a:lnTo>
                  <a:lnTo>
                    <a:pt x="1308709" y="87630"/>
                  </a:lnTo>
                  <a:lnTo>
                    <a:pt x="1301851" y="97028"/>
                  </a:lnTo>
                  <a:lnTo>
                    <a:pt x="1301978" y="99441"/>
                  </a:lnTo>
                  <a:lnTo>
                    <a:pt x="1308836" y="106299"/>
                  </a:lnTo>
                  <a:lnTo>
                    <a:pt x="1310233" y="106299"/>
                  </a:lnTo>
                  <a:lnTo>
                    <a:pt x="1311503" y="105918"/>
                  </a:lnTo>
                  <a:lnTo>
                    <a:pt x="1312646" y="105283"/>
                  </a:lnTo>
                  <a:lnTo>
                    <a:pt x="1313662" y="104521"/>
                  </a:lnTo>
                  <a:lnTo>
                    <a:pt x="1314297" y="103505"/>
                  </a:lnTo>
                  <a:lnTo>
                    <a:pt x="1314551" y="103124"/>
                  </a:lnTo>
                  <a:lnTo>
                    <a:pt x="1315186" y="101473"/>
                  </a:lnTo>
                  <a:lnTo>
                    <a:pt x="1315567" y="99441"/>
                  </a:lnTo>
                  <a:lnTo>
                    <a:pt x="1315694" y="97028"/>
                  </a:lnTo>
                  <a:close/>
                </a:path>
                <a:path w="1458595" h="106680">
                  <a:moveTo>
                    <a:pt x="1317904" y="43268"/>
                  </a:moveTo>
                  <a:lnTo>
                    <a:pt x="1317853" y="36322"/>
                  </a:lnTo>
                  <a:lnTo>
                    <a:pt x="1314043" y="36322"/>
                  </a:lnTo>
                  <a:lnTo>
                    <a:pt x="1306931" y="42545"/>
                  </a:lnTo>
                  <a:lnTo>
                    <a:pt x="1306931" y="46863"/>
                  </a:lnTo>
                  <a:lnTo>
                    <a:pt x="1308709" y="46228"/>
                  </a:lnTo>
                  <a:lnTo>
                    <a:pt x="1310233" y="45466"/>
                  </a:lnTo>
                  <a:lnTo>
                    <a:pt x="1311757" y="44450"/>
                  </a:lnTo>
                  <a:lnTo>
                    <a:pt x="1313154" y="43307"/>
                  </a:lnTo>
                  <a:lnTo>
                    <a:pt x="1313154" y="61214"/>
                  </a:lnTo>
                  <a:lnTo>
                    <a:pt x="1317904" y="61214"/>
                  </a:lnTo>
                  <a:lnTo>
                    <a:pt x="1317904" y="43268"/>
                  </a:lnTo>
                  <a:close/>
                </a:path>
                <a:path w="1458595" h="106680">
                  <a:moveTo>
                    <a:pt x="1332204" y="97028"/>
                  </a:moveTo>
                  <a:lnTo>
                    <a:pt x="1332077" y="94615"/>
                  </a:lnTo>
                  <a:lnTo>
                    <a:pt x="1331696" y="92583"/>
                  </a:lnTo>
                  <a:lnTo>
                    <a:pt x="1331061" y="90932"/>
                  </a:lnTo>
                  <a:lnTo>
                    <a:pt x="1330807" y="90551"/>
                  </a:lnTo>
                  <a:lnTo>
                    <a:pt x="1330172" y="89535"/>
                  </a:lnTo>
                  <a:lnTo>
                    <a:pt x="1329156" y="88773"/>
                  </a:lnTo>
                  <a:lnTo>
                    <a:pt x="1328013" y="88138"/>
                  </a:lnTo>
                  <a:lnTo>
                    <a:pt x="1328013" y="97028"/>
                  </a:lnTo>
                  <a:lnTo>
                    <a:pt x="1327632" y="101600"/>
                  </a:lnTo>
                  <a:lnTo>
                    <a:pt x="1326616" y="102997"/>
                  </a:lnTo>
                  <a:lnTo>
                    <a:pt x="1325346" y="103505"/>
                  </a:lnTo>
                  <a:lnTo>
                    <a:pt x="1324076" y="102997"/>
                  </a:lnTo>
                  <a:lnTo>
                    <a:pt x="1323060" y="101473"/>
                  </a:lnTo>
                  <a:lnTo>
                    <a:pt x="1322679" y="97028"/>
                  </a:lnTo>
                  <a:lnTo>
                    <a:pt x="1323060" y="92456"/>
                  </a:lnTo>
                  <a:lnTo>
                    <a:pt x="1323949" y="91059"/>
                  </a:lnTo>
                  <a:lnTo>
                    <a:pt x="1325346" y="90551"/>
                  </a:lnTo>
                  <a:lnTo>
                    <a:pt x="1326616" y="91059"/>
                  </a:lnTo>
                  <a:lnTo>
                    <a:pt x="1327632" y="92583"/>
                  </a:lnTo>
                  <a:lnTo>
                    <a:pt x="1328013" y="97028"/>
                  </a:lnTo>
                  <a:lnTo>
                    <a:pt x="1328013" y="88138"/>
                  </a:lnTo>
                  <a:lnTo>
                    <a:pt x="1326743" y="87757"/>
                  </a:lnTo>
                  <a:lnTo>
                    <a:pt x="1325346" y="87630"/>
                  </a:lnTo>
                  <a:lnTo>
                    <a:pt x="1318361" y="97028"/>
                  </a:lnTo>
                  <a:lnTo>
                    <a:pt x="1318488" y="99441"/>
                  </a:lnTo>
                  <a:lnTo>
                    <a:pt x="1325346" y="106299"/>
                  </a:lnTo>
                  <a:lnTo>
                    <a:pt x="1326870" y="106299"/>
                  </a:lnTo>
                  <a:lnTo>
                    <a:pt x="1331061" y="103124"/>
                  </a:lnTo>
                  <a:lnTo>
                    <a:pt x="1331696" y="101473"/>
                  </a:lnTo>
                  <a:lnTo>
                    <a:pt x="1332077" y="99441"/>
                  </a:lnTo>
                  <a:lnTo>
                    <a:pt x="1332204" y="97028"/>
                  </a:lnTo>
                  <a:close/>
                </a:path>
                <a:path w="1458595" h="106680">
                  <a:moveTo>
                    <a:pt x="1335303" y="43268"/>
                  </a:moveTo>
                  <a:lnTo>
                    <a:pt x="1335252" y="36322"/>
                  </a:lnTo>
                  <a:lnTo>
                    <a:pt x="1331442" y="36322"/>
                  </a:lnTo>
                  <a:lnTo>
                    <a:pt x="1324330" y="42545"/>
                  </a:lnTo>
                  <a:lnTo>
                    <a:pt x="1324330" y="46863"/>
                  </a:lnTo>
                  <a:lnTo>
                    <a:pt x="1326108" y="46228"/>
                  </a:lnTo>
                  <a:lnTo>
                    <a:pt x="1327632" y="45466"/>
                  </a:lnTo>
                  <a:lnTo>
                    <a:pt x="1329156" y="44450"/>
                  </a:lnTo>
                  <a:lnTo>
                    <a:pt x="1330553" y="43307"/>
                  </a:lnTo>
                  <a:lnTo>
                    <a:pt x="1330553" y="61214"/>
                  </a:lnTo>
                  <a:lnTo>
                    <a:pt x="1335303" y="61214"/>
                  </a:lnTo>
                  <a:lnTo>
                    <a:pt x="1335303" y="43268"/>
                  </a:lnTo>
                  <a:close/>
                </a:path>
                <a:path w="1458595" h="106680">
                  <a:moveTo>
                    <a:pt x="1348841" y="97028"/>
                  </a:moveTo>
                  <a:lnTo>
                    <a:pt x="1348714" y="94615"/>
                  </a:lnTo>
                  <a:lnTo>
                    <a:pt x="1348206" y="92583"/>
                  </a:lnTo>
                  <a:lnTo>
                    <a:pt x="1347571" y="90932"/>
                  </a:lnTo>
                  <a:lnTo>
                    <a:pt x="1347444" y="90551"/>
                  </a:lnTo>
                  <a:lnTo>
                    <a:pt x="1346682" y="89535"/>
                  </a:lnTo>
                  <a:lnTo>
                    <a:pt x="1345666" y="88773"/>
                  </a:lnTo>
                  <a:lnTo>
                    <a:pt x="1344650" y="88138"/>
                  </a:lnTo>
                  <a:lnTo>
                    <a:pt x="1344523" y="88099"/>
                  </a:lnTo>
                  <a:lnTo>
                    <a:pt x="1344523" y="97028"/>
                  </a:lnTo>
                  <a:lnTo>
                    <a:pt x="1344142" y="101600"/>
                  </a:lnTo>
                  <a:lnTo>
                    <a:pt x="1343253" y="102997"/>
                  </a:lnTo>
                  <a:lnTo>
                    <a:pt x="1341856" y="103505"/>
                  </a:lnTo>
                  <a:lnTo>
                    <a:pt x="1340586" y="102997"/>
                  </a:lnTo>
                  <a:lnTo>
                    <a:pt x="1339570" y="101473"/>
                  </a:lnTo>
                  <a:lnTo>
                    <a:pt x="1339189" y="97028"/>
                  </a:lnTo>
                  <a:lnTo>
                    <a:pt x="1339697" y="92456"/>
                  </a:lnTo>
                  <a:lnTo>
                    <a:pt x="1340586" y="91059"/>
                  </a:lnTo>
                  <a:lnTo>
                    <a:pt x="1341856" y="90551"/>
                  </a:lnTo>
                  <a:lnTo>
                    <a:pt x="1343126" y="91059"/>
                  </a:lnTo>
                  <a:lnTo>
                    <a:pt x="1344142" y="92583"/>
                  </a:lnTo>
                  <a:lnTo>
                    <a:pt x="1344523" y="97028"/>
                  </a:lnTo>
                  <a:lnTo>
                    <a:pt x="1344523" y="88099"/>
                  </a:lnTo>
                  <a:lnTo>
                    <a:pt x="1343380" y="87757"/>
                  </a:lnTo>
                  <a:lnTo>
                    <a:pt x="1341856" y="87630"/>
                  </a:lnTo>
                  <a:lnTo>
                    <a:pt x="1334998" y="97028"/>
                  </a:lnTo>
                  <a:lnTo>
                    <a:pt x="1335125" y="99441"/>
                  </a:lnTo>
                  <a:lnTo>
                    <a:pt x="1341856" y="106299"/>
                  </a:lnTo>
                  <a:lnTo>
                    <a:pt x="1343380" y="106299"/>
                  </a:lnTo>
                  <a:lnTo>
                    <a:pt x="1347571" y="103124"/>
                  </a:lnTo>
                  <a:lnTo>
                    <a:pt x="1348333" y="101473"/>
                  </a:lnTo>
                  <a:lnTo>
                    <a:pt x="1348714" y="99441"/>
                  </a:lnTo>
                  <a:lnTo>
                    <a:pt x="1348841" y="97028"/>
                  </a:lnTo>
                  <a:close/>
                </a:path>
                <a:path w="1458595" h="106680">
                  <a:moveTo>
                    <a:pt x="1382369" y="106045"/>
                  </a:moveTo>
                  <a:lnTo>
                    <a:pt x="1379702" y="102489"/>
                  </a:lnTo>
                  <a:lnTo>
                    <a:pt x="1377289" y="99568"/>
                  </a:lnTo>
                  <a:lnTo>
                    <a:pt x="1375638" y="98425"/>
                  </a:lnTo>
                  <a:lnTo>
                    <a:pt x="1375003" y="97917"/>
                  </a:lnTo>
                  <a:lnTo>
                    <a:pt x="1379829" y="95631"/>
                  </a:lnTo>
                  <a:lnTo>
                    <a:pt x="1367510" y="95504"/>
                  </a:lnTo>
                  <a:lnTo>
                    <a:pt x="1367510" y="90805"/>
                  </a:lnTo>
                  <a:lnTo>
                    <a:pt x="1373987" y="90932"/>
                  </a:lnTo>
                  <a:lnTo>
                    <a:pt x="1375638" y="91694"/>
                  </a:lnTo>
                  <a:lnTo>
                    <a:pt x="1376146" y="93091"/>
                  </a:lnTo>
                  <a:lnTo>
                    <a:pt x="1375765" y="94488"/>
                  </a:lnTo>
                  <a:lnTo>
                    <a:pt x="1374495" y="95250"/>
                  </a:lnTo>
                  <a:lnTo>
                    <a:pt x="1370685" y="95504"/>
                  </a:lnTo>
                  <a:lnTo>
                    <a:pt x="1379829" y="95504"/>
                  </a:lnTo>
                  <a:lnTo>
                    <a:pt x="1380210" y="94742"/>
                  </a:lnTo>
                  <a:lnTo>
                    <a:pt x="1380464" y="93853"/>
                  </a:lnTo>
                  <a:lnTo>
                    <a:pt x="1380591" y="92837"/>
                  </a:lnTo>
                  <a:lnTo>
                    <a:pt x="1380337" y="91313"/>
                  </a:lnTo>
                  <a:lnTo>
                    <a:pt x="1380083" y="90805"/>
                  </a:lnTo>
                  <a:lnTo>
                    <a:pt x="1379702" y="90043"/>
                  </a:lnTo>
                  <a:lnTo>
                    <a:pt x="1378559" y="88900"/>
                  </a:lnTo>
                  <a:lnTo>
                    <a:pt x="1377162" y="88265"/>
                  </a:lnTo>
                  <a:lnTo>
                    <a:pt x="1372209" y="87757"/>
                  </a:lnTo>
                  <a:lnTo>
                    <a:pt x="1363192" y="87757"/>
                  </a:lnTo>
                  <a:lnTo>
                    <a:pt x="1363192" y="106045"/>
                  </a:lnTo>
                  <a:lnTo>
                    <a:pt x="1367510" y="106045"/>
                  </a:lnTo>
                  <a:lnTo>
                    <a:pt x="1367510" y="98425"/>
                  </a:lnTo>
                  <a:lnTo>
                    <a:pt x="1368399" y="98425"/>
                  </a:lnTo>
                  <a:lnTo>
                    <a:pt x="1370558" y="98679"/>
                  </a:lnTo>
                  <a:lnTo>
                    <a:pt x="1371828" y="99441"/>
                  </a:lnTo>
                  <a:lnTo>
                    <a:pt x="1374114" y="102108"/>
                  </a:lnTo>
                  <a:lnTo>
                    <a:pt x="1377289" y="106045"/>
                  </a:lnTo>
                  <a:lnTo>
                    <a:pt x="1382369" y="106045"/>
                  </a:lnTo>
                  <a:close/>
                </a:path>
                <a:path w="1458595" h="106680">
                  <a:moveTo>
                    <a:pt x="1400911" y="92329"/>
                  </a:moveTo>
                  <a:lnTo>
                    <a:pt x="1396720" y="88011"/>
                  </a:lnTo>
                  <a:lnTo>
                    <a:pt x="1396593" y="88011"/>
                  </a:lnTo>
                  <a:lnTo>
                    <a:pt x="1396593" y="93472"/>
                  </a:lnTo>
                  <a:lnTo>
                    <a:pt x="1396085" y="94869"/>
                  </a:lnTo>
                  <a:lnTo>
                    <a:pt x="1394688" y="95758"/>
                  </a:lnTo>
                  <a:lnTo>
                    <a:pt x="1391259" y="96012"/>
                  </a:lnTo>
                  <a:lnTo>
                    <a:pt x="1388973" y="96012"/>
                  </a:lnTo>
                  <a:lnTo>
                    <a:pt x="1388973" y="90805"/>
                  </a:lnTo>
                  <a:lnTo>
                    <a:pt x="1391005" y="90805"/>
                  </a:lnTo>
                  <a:lnTo>
                    <a:pt x="1394180" y="90932"/>
                  </a:lnTo>
                  <a:lnTo>
                    <a:pt x="1395831" y="91821"/>
                  </a:lnTo>
                  <a:lnTo>
                    <a:pt x="1396593" y="93472"/>
                  </a:lnTo>
                  <a:lnTo>
                    <a:pt x="1396593" y="88011"/>
                  </a:lnTo>
                  <a:lnTo>
                    <a:pt x="1391513" y="87757"/>
                  </a:lnTo>
                  <a:lnTo>
                    <a:pt x="1384655" y="87757"/>
                  </a:lnTo>
                  <a:lnTo>
                    <a:pt x="1384655" y="106045"/>
                  </a:lnTo>
                  <a:lnTo>
                    <a:pt x="1388973" y="106045"/>
                  </a:lnTo>
                  <a:lnTo>
                    <a:pt x="1388973" y="99187"/>
                  </a:lnTo>
                  <a:lnTo>
                    <a:pt x="1391767" y="99187"/>
                  </a:lnTo>
                  <a:lnTo>
                    <a:pt x="1396212" y="98933"/>
                  </a:lnTo>
                  <a:lnTo>
                    <a:pt x="1398498" y="98044"/>
                  </a:lnTo>
                  <a:lnTo>
                    <a:pt x="1400276" y="96266"/>
                  </a:lnTo>
                  <a:lnTo>
                    <a:pt x="1400276" y="96012"/>
                  </a:lnTo>
                  <a:lnTo>
                    <a:pt x="1400911" y="93472"/>
                  </a:lnTo>
                  <a:lnTo>
                    <a:pt x="1400911" y="92329"/>
                  </a:lnTo>
                  <a:close/>
                </a:path>
                <a:path w="1458595" h="106680">
                  <a:moveTo>
                    <a:pt x="1415897" y="38227"/>
                  </a:moveTo>
                  <a:lnTo>
                    <a:pt x="1336649" y="31623"/>
                  </a:lnTo>
                  <a:lnTo>
                    <a:pt x="1342999" y="44577"/>
                  </a:lnTo>
                  <a:lnTo>
                    <a:pt x="1399895" y="49276"/>
                  </a:lnTo>
                  <a:lnTo>
                    <a:pt x="1415897" y="38227"/>
                  </a:lnTo>
                  <a:close/>
                </a:path>
                <a:path w="1458595" h="106680">
                  <a:moveTo>
                    <a:pt x="1418183" y="42799"/>
                  </a:moveTo>
                  <a:lnTo>
                    <a:pt x="1414246" y="42799"/>
                  </a:lnTo>
                  <a:lnTo>
                    <a:pt x="1413738" y="43942"/>
                  </a:lnTo>
                  <a:lnTo>
                    <a:pt x="1413103" y="44958"/>
                  </a:lnTo>
                  <a:lnTo>
                    <a:pt x="1412341" y="45847"/>
                  </a:lnTo>
                  <a:lnTo>
                    <a:pt x="1411325" y="46736"/>
                  </a:lnTo>
                  <a:lnTo>
                    <a:pt x="1407261" y="49149"/>
                  </a:lnTo>
                  <a:lnTo>
                    <a:pt x="1407261" y="53340"/>
                  </a:lnTo>
                  <a:lnTo>
                    <a:pt x="1408912" y="52705"/>
                  </a:lnTo>
                  <a:lnTo>
                    <a:pt x="1410563" y="51943"/>
                  </a:lnTo>
                  <a:lnTo>
                    <a:pt x="1411960" y="50927"/>
                  </a:lnTo>
                  <a:lnTo>
                    <a:pt x="1413357" y="49784"/>
                  </a:lnTo>
                  <a:lnTo>
                    <a:pt x="1413357" y="67691"/>
                  </a:lnTo>
                  <a:lnTo>
                    <a:pt x="1418107" y="67691"/>
                  </a:lnTo>
                  <a:lnTo>
                    <a:pt x="1418107" y="49784"/>
                  </a:lnTo>
                  <a:lnTo>
                    <a:pt x="1418183" y="42799"/>
                  </a:lnTo>
                  <a:close/>
                </a:path>
                <a:path w="1458595" h="106680">
                  <a:moveTo>
                    <a:pt x="1425041" y="87757"/>
                  </a:moveTo>
                  <a:lnTo>
                    <a:pt x="1418564" y="87757"/>
                  </a:lnTo>
                  <a:lnTo>
                    <a:pt x="1414754" y="100203"/>
                  </a:lnTo>
                  <a:lnTo>
                    <a:pt x="1412087" y="91694"/>
                  </a:lnTo>
                  <a:lnTo>
                    <a:pt x="1410817" y="87757"/>
                  </a:lnTo>
                  <a:lnTo>
                    <a:pt x="1404467" y="87757"/>
                  </a:lnTo>
                  <a:lnTo>
                    <a:pt x="1404467" y="106045"/>
                  </a:lnTo>
                  <a:lnTo>
                    <a:pt x="1408404" y="106045"/>
                  </a:lnTo>
                  <a:lnTo>
                    <a:pt x="1408404" y="91694"/>
                  </a:lnTo>
                  <a:lnTo>
                    <a:pt x="1412722" y="106045"/>
                  </a:lnTo>
                  <a:lnTo>
                    <a:pt x="1416786" y="106045"/>
                  </a:lnTo>
                  <a:lnTo>
                    <a:pt x="1418564" y="100203"/>
                  </a:lnTo>
                  <a:lnTo>
                    <a:pt x="1420977" y="91694"/>
                  </a:lnTo>
                  <a:lnTo>
                    <a:pt x="1421104" y="106045"/>
                  </a:lnTo>
                  <a:lnTo>
                    <a:pt x="1425041" y="106045"/>
                  </a:lnTo>
                  <a:lnTo>
                    <a:pt x="1425041" y="91694"/>
                  </a:lnTo>
                  <a:lnTo>
                    <a:pt x="1425041" y="87757"/>
                  </a:lnTo>
                  <a:close/>
                </a:path>
                <a:path w="1458595" h="106680">
                  <a:moveTo>
                    <a:pt x="1441297" y="50038"/>
                  </a:moveTo>
                  <a:lnTo>
                    <a:pt x="1433423" y="42799"/>
                  </a:lnTo>
                  <a:lnTo>
                    <a:pt x="1425168" y="50165"/>
                  </a:lnTo>
                  <a:lnTo>
                    <a:pt x="1429994" y="50673"/>
                  </a:lnTo>
                  <a:lnTo>
                    <a:pt x="1430248" y="48895"/>
                  </a:lnTo>
                  <a:lnTo>
                    <a:pt x="1431010" y="47625"/>
                  </a:lnTo>
                  <a:lnTo>
                    <a:pt x="1432026" y="46990"/>
                  </a:lnTo>
                  <a:lnTo>
                    <a:pt x="1433296" y="46736"/>
                  </a:lnTo>
                  <a:lnTo>
                    <a:pt x="1434693" y="46990"/>
                  </a:lnTo>
                  <a:lnTo>
                    <a:pt x="1435709" y="47625"/>
                  </a:lnTo>
                  <a:lnTo>
                    <a:pt x="1436344" y="48641"/>
                  </a:lnTo>
                  <a:lnTo>
                    <a:pt x="1436471" y="49657"/>
                  </a:lnTo>
                  <a:lnTo>
                    <a:pt x="1436471" y="50165"/>
                  </a:lnTo>
                  <a:lnTo>
                    <a:pt x="1435582" y="52959"/>
                  </a:lnTo>
                  <a:lnTo>
                    <a:pt x="1431645" y="57023"/>
                  </a:lnTo>
                  <a:lnTo>
                    <a:pt x="1428216" y="60325"/>
                  </a:lnTo>
                  <a:lnTo>
                    <a:pt x="1426311" y="62992"/>
                  </a:lnTo>
                  <a:lnTo>
                    <a:pt x="1425168" y="65278"/>
                  </a:lnTo>
                  <a:lnTo>
                    <a:pt x="1424660" y="67691"/>
                  </a:lnTo>
                  <a:lnTo>
                    <a:pt x="1441297" y="67691"/>
                  </a:lnTo>
                  <a:lnTo>
                    <a:pt x="1441297" y="63246"/>
                  </a:lnTo>
                  <a:lnTo>
                    <a:pt x="1431899" y="63246"/>
                  </a:lnTo>
                  <a:lnTo>
                    <a:pt x="1432788" y="61976"/>
                  </a:lnTo>
                  <a:lnTo>
                    <a:pt x="1438884" y="56134"/>
                  </a:lnTo>
                  <a:lnTo>
                    <a:pt x="1440662" y="52959"/>
                  </a:lnTo>
                  <a:lnTo>
                    <a:pt x="1441297" y="50038"/>
                  </a:lnTo>
                  <a:close/>
                </a:path>
                <a:path w="1458595" h="106680">
                  <a:moveTo>
                    <a:pt x="1458061" y="35814"/>
                  </a:moveTo>
                  <a:lnTo>
                    <a:pt x="1448536" y="34925"/>
                  </a:lnTo>
                  <a:lnTo>
                    <a:pt x="1445488" y="41148"/>
                  </a:lnTo>
                  <a:lnTo>
                    <a:pt x="1440789" y="40640"/>
                  </a:lnTo>
                  <a:lnTo>
                    <a:pt x="1437487" y="33909"/>
                  </a:lnTo>
                  <a:lnTo>
                    <a:pt x="1362557" y="27432"/>
                  </a:lnTo>
                  <a:lnTo>
                    <a:pt x="1330045" y="24892"/>
                  </a:lnTo>
                  <a:lnTo>
                    <a:pt x="1326616" y="30861"/>
                  </a:lnTo>
                  <a:lnTo>
                    <a:pt x="1321409" y="30353"/>
                  </a:lnTo>
                  <a:lnTo>
                    <a:pt x="1317980" y="23876"/>
                  </a:lnTo>
                  <a:lnTo>
                    <a:pt x="1255496" y="19304"/>
                  </a:lnTo>
                  <a:lnTo>
                    <a:pt x="1218793" y="16764"/>
                  </a:lnTo>
                  <a:lnTo>
                    <a:pt x="1211046" y="16764"/>
                  </a:lnTo>
                  <a:lnTo>
                    <a:pt x="1207782" y="22402"/>
                  </a:lnTo>
                  <a:lnTo>
                    <a:pt x="1202410" y="22225"/>
                  </a:lnTo>
                  <a:lnTo>
                    <a:pt x="1198854" y="15621"/>
                  </a:lnTo>
                  <a:lnTo>
                    <a:pt x="1170279" y="14351"/>
                  </a:lnTo>
                  <a:lnTo>
                    <a:pt x="1134973" y="12065"/>
                  </a:lnTo>
                  <a:lnTo>
                    <a:pt x="1092809" y="9525"/>
                  </a:lnTo>
                  <a:lnTo>
                    <a:pt x="1089253" y="15621"/>
                  </a:lnTo>
                  <a:lnTo>
                    <a:pt x="1083665" y="15240"/>
                  </a:lnTo>
                  <a:lnTo>
                    <a:pt x="1079982" y="8890"/>
                  </a:lnTo>
                  <a:lnTo>
                    <a:pt x="1037564" y="6985"/>
                  </a:lnTo>
                  <a:lnTo>
                    <a:pt x="973429" y="4445"/>
                  </a:lnTo>
                  <a:lnTo>
                    <a:pt x="969911" y="10718"/>
                  </a:lnTo>
                  <a:lnTo>
                    <a:pt x="964031" y="10541"/>
                  </a:lnTo>
                  <a:lnTo>
                    <a:pt x="960221" y="3937"/>
                  </a:lnTo>
                  <a:lnTo>
                    <a:pt x="954379" y="3810"/>
                  </a:lnTo>
                  <a:lnTo>
                    <a:pt x="855192" y="1270"/>
                  </a:lnTo>
                  <a:lnTo>
                    <a:pt x="851268" y="7581"/>
                  </a:lnTo>
                  <a:lnTo>
                    <a:pt x="845159" y="7493"/>
                  </a:lnTo>
                  <a:lnTo>
                    <a:pt x="842365" y="2413"/>
                  </a:lnTo>
                  <a:lnTo>
                    <a:pt x="841476" y="1016"/>
                  </a:lnTo>
                  <a:lnTo>
                    <a:pt x="736066" y="0"/>
                  </a:lnTo>
                  <a:lnTo>
                    <a:pt x="732129" y="5588"/>
                  </a:lnTo>
                  <a:lnTo>
                    <a:pt x="726033" y="5588"/>
                  </a:lnTo>
                  <a:lnTo>
                    <a:pt x="724001" y="2413"/>
                  </a:lnTo>
                  <a:lnTo>
                    <a:pt x="722350" y="0"/>
                  </a:lnTo>
                  <a:lnTo>
                    <a:pt x="616813" y="1143"/>
                  </a:lnTo>
                  <a:lnTo>
                    <a:pt x="613130" y="7366"/>
                  </a:lnTo>
                  <a:lnTo>
                    <a:pt x="606907" y="7493"/>
                  </a:lnTo>
                  <a:lnTo>
                    <a:pt x="604748" y="3937"/>
                  </a:lnTo>
                  <a:lnTo>
                    <a:pt x="603224" y="1397"/>
                  </a:lnTo>
                  <a:lnTo>
                    <a:pt x="497738" y="4191"/>
                  </a:lnTo>
                  <a:lnTo>
                    <a:pt x="494055" y="10795"/>
                  </a:lnTo>
                  <a:lnTo>
                    <a:pt x="487984" y="11049"/>
                  </a:lnTo>
                  <a:lnTo>
                    <a:pt x="485787" y="7239"/>
                  </a:lnTo>
                  <a:lnTo>
                    <a:pt x="484314" y="4699"/>
                  </a:lnTo>
                  <a:lnTo>
                    <a:pt x="378548" y="9017"/>
                  </a:lnTo>
                  <a:lnTo>
                    <a:pt x="374878" y="15621"/>
                  </a:lnTo>
                  <a:lnTo>
                    <a:pt x="369227" y="15875"/>
                  </a:lnTo>
                  <a:lnTo>
                    <a:pt x="367207" y="12192"/>
                  </a:lnTo>
                  <a:lnTo>
                    <a:pt x="365823" y="9652"/>
                  </a:lnTo>
                  <a:lnTo>
                    <a:pt x="258762" y="15621"/>
                  </a:lnTo>
                  <a:lnTo>
                    <a:pt x="257683" y="22352"/>
                  </a:lnTo>
                  <a:lnTo>
                    <a:pt x="250761" y="22860"/>
                  </a:lnTo>
                  <a:lnTo>
                    <a:pt x="248627" y="18923"/>
                  </a:lnTo>
                  <a:lnTo>
                    <a:pt x="247230" y="16256"/>
                  </a:lnTo>
                  <a:lnTo>
                    <a:pt x="139750" y="23876"/>
                  </a:lnTo>
                  <a:lnTo>
                    <a:pt x="136448" y="30099"/>
                  </a:lnTo>
                  <a:lnTo>
                    <a:pt x="131216" y="30480"/>
                  </a:lnTo>
                  <a:lnTo>
                    <a:pt x="129413" y="27432"/>
                  </a:lnTo>
                  <a:lnTo>
                    <a:pt x="127889" y="24765"/>
                  </a:lnTo>
                  <a:lnTo>
                    <a:pt x="20574" y="33909"/>
                  </a:lnTo>
                  <a:lnTo>
                    <a:pt x="17449" y="40640"/>
                  </a:lnTo>
                  <a:lnTo>
                    <a:pt x="12801" y="41148"/>
                  </a:lnTo>
                  <a:lnTo>
                    <a:pt x="10909" y="37592"/>
                  </a:lnTo>
                  <a:lnTo>
                    <a:pt x="9512" y="34925"/>
                  </a:lnTo>
                  <a:lnTo>
                    <a:pt x="0" y="35814"/>
                  </a:lnTo>
                  <a:lnTo>
                    <a:pt x="228" y="38354"/>
                  </a:lnTo>
                  <a:lnTo>
                    <a:pt x="8216" y="37592"/>
                  </a:lnTo>
                  <a:lnTo>
                    <a:pt x="11506" y="43688"/>
                  </a:lnTo>
                  <a:lnTo>
                    <a:pt x="19062" y="43053"/>
                  </a:lnTo>
                  <a:lnTo>
                    <a:pt x="19951" y="41148"/>
                  </a:lnTo>
                  <a:lnTo>
                    <a:pt x="22174" y="36322"/>
                  </a:lnTo>
                  <a:lnTo>
                    <a:pt x="126707" y="27432"/>
                  </a:lnTo>
                  <a:lnTo>
                    <a:pt x="130035" y="33020"/>
                  </a:lnTo>
                  <a:lnTo>
                    <a:pt x="137858" y="32512"/>
                  </a:lnTo>
                  <a:lnTo>
                    <a:pt x="138925" y="30480"/>
                  </a:lnTo>
                  <a:lnTo>
                    <a:pt x="141147" y="26289"/>
                  </a:lnTo>
                  <a:lnTo>
                    <a:pt x="245948" y="18923"/>
                  </a:lnTo>
                  <a:lnTo>
                    <a:pt x="249466" y="25400"/>
                  </a:lnTo>
                  <a:lnTo>
                    <a:pt x="259194" y="24765"/>
                  </a:lnTo>
                  <a:lnTo>
                    <a:pt x="259524" y="22860"/>
                  </a:lnTo>
                  <a:lnTo>
                    <a:pt x="260324" y="18034"/>
                  </a:lnTo>
                  <a:lnTo>
                    <a:pt x="364540" y="12192"/>
                  </a:lnTo>
                  <a:lnTo>
                    <a:pt x="367931" y="18415"/>
                  </a:lnTo>
                  <a:lnTo>
                    <a:pt x="376237" y="18034"/>
                  </a:lnTo>
                  <a:lnTo>
                    <a:pt x="377431" y="15875"/>
                  </a:lnTo>
                  <a:lnTo>
                    <a:pt x="379920" y="11430"/>
                  </a:lnTo>
                  <a:lnTo>
                    <a:pt x="483108" y="7353"/>
                  </a:lnTo>
                  <a:lnTo>
                    <a:pt x="486816" y="13589"/>
                  </a:lnTo>
                  <a:lnTo>
                    <a:pt x="495427" y="13208"/>
                  </a:lnTo>
                  <a:lnTo>
                    <a:pt x="496658" y="11049"/>
                  </a:lnTo>
                  <a:lnTo>
                    <a:pt x="499021" y="6604"/>
                  </a:lnTo>
                  <a:lnTo>
                    <a:pt x="602119" y="4013"/>
                  </a:lnTo>
                  <a:lnTo>
                    <a:pt x="605764" y="10033"/>
                  </a:lnTo>
                  <a:lnTo>
                    <a:pt x="614400" y="9779"/>
                  </a:lnTo>
                  <a:lnTo>
                    <a:pt x="615670" y="7493"/>
                  </a:lnTo>
                  <a:lnTo>
                    <a:pt x="618083" y="3556"/>
                  </a:lnTo>
                  <a:lnTo>
                    <a:pt x="721220" y="2451"/>
                  </a:lnTo>
                  <a:lnTo>
                    <a:pt x="724890" y="8128"/>
                  </a:lnTo>
                  <a:lnTo>
                    <a:pt x="733272" y="8128"/>
                  </a:lnTo>
                  <a:lnTo>
                    <a:pt x="734923" y="5588"/>
                  </a:lnTo>
                  <a:lnTo>
                    <a:pt x="737209" y="2413"/>
                  </a:lnTo>
                  <a:lnTo>
                    <a:pt x="840206" y="3429"/>
                  </a:lnTo>
                  <a:lnTo>
                    <a:pt x="843762" y="10033"/>
                  </a:lnTo>
                  <a:lnTo>
                    <a:pt x="852525" y="10160"/>
                  </a:lnTo>
                  <a:lnTo>
                    <a:pt x="854049" y="7620"/>
                  </a:lnTo>
                  <a:lnTo>
                    <a:pt x="856335" y="3810"/>
                  </a:lnTo>
                  <a:lnTo>
                    <a:pt x="958951" y="6350"/>
                  </a:lnTo>
                  <a:lnTo>
                    <a:pt x="962634" y="12954"/>
                  </a:lnTo>
                  <a:lnTo>
                    <a:pt x="971143" y="13335"/>
                  </a:lnTo>
                  <a:lnTo>
                    <a:pt x="972540" y="10795"/>
                  </a:lnTo>
                  <a:lnTo>
                    <a:pt x="974699" y="6985"/>
                  </a:lnTo>
                  <a:lnTo>
                    <a:pt x="1078712" y="11303"/>
                  </a:lnTo>
                  <a:lnTo>
                    <a:pt x="1082268" y="17780"/>
                  </a:lnTo>
                  <a:lnTo>
                    <a:pt x="1090523" y="18161"/>
                  </a:lnTo>
                  <a:lnTo>
                    <a:pt x="1092047" y="15621"/>
                  </a:lnTo>
                  <a:lnTo>
                    <a:pt x="1093952" y="12065"/>
                  </a:lnTo>
                  <a:lnTo>
                    <a:pt x="1170152" y="16891"/>
                  </a:lnTo>
                  <a:lnTo>
                    <a:pt x="1197457" y="18161"/>
                  </a:lnTo>
                  <a:lnTo>
                    <a:pt x="1201013" y="24638"/>
                  </a:lnTo>
                  <a:lnTo>
                    <a:pt x="1209014" y="25146"/>
                  </a:lnTo>
                  <a:lnTo>
                    <a:pt x="1210411" y="22479"/>
                  </a:lnTo>
                  <a:lnTo>
                    <a:pt x="1212316" y="19304"/>
                  </a:lnTo>
                  <a:lnTo>
                    <a:pt x="1218666" y="19304"/>
                  </a:lnTo>
                  <a:lnTo>
                    <a:pt x="1316583" y="26289"/>
                  </a:lnTo>
                  <a:lnTo>
                    <a:pt x="1319885" y="32766"/>
                  </a:lnTo>
                  <a:lnTo>
                    <a:pt x="1327886" y="33401"/>
                  </a:lnTo>
                  <a:lnTo>
                    <a:pt x="1329410" y="30861"/>
                  </a:lnTo>
                  <a:lnTo>
                    <a:pt x="1331315" y="27432"/>
                  </a:lnTo>
                  <a:lnTo>
                    <a:pt x="1435963" y="36322"/>
                  </a:lnTo>
                  <a:lnTo>
                    <a:pt x="1439265" y="43053"/>
                  </a:lnTo>
                  <a:lnTo>
                    <a:pt x="1446885" y="43688"/>
                  </a:lnTo>
                  <a:lnTo>
                    <a:pt x="1448155" y="41148"/>
                  </a:lnTo>
                  <a:lnTo>
                    <a:pt x="1449933" y="37592"/>
                  </a:lnTo>
                  <a:lnTo>
                    <a:pt x="1457807" y="38227"/>
                  </a:lnTo>
                  <a:lnTo>
                    <a:pt x="1457807" y="37592"/>
                  </a:lnTo>
                  <a:lnTo>
                    <a:pt x="1458061" y="35814"/>
                  </a:lnTo>
                  <a:close/>
                </a:path>
              </a:pathLst>
            </a:custGeom>
            <a:solidFill>
              <a:srgbClr val="221F1F"/>
            </a:solidFill>
          </p:spPr>
          <p:txBody>
            <a:bodyPr wrap="square" lIns="0" tIns="0" rIns="0" bIns="0" rtlCol="0"/>
            <a:lstStyle/>
            <a:p>
              <a:endParaRPr/>
            </a:p>
          </p:txBody>
        </p:sp>
        <p:sp>
          <p:nvSpPr>
            <p:cNvPr id="16" name="object 16"/>
            <p:cNvSpPr/>
            <p:nvPr/>
          </p:nvSpPr>
          <p:spPr>
            <a:xfrm>
              <a:off x="731723" y="2096388"/>
              <a:ext cx="1408430" cy="104775"/>
            </a:xfrm>
            <a:custGeom>
              <a:avLst/>
              <a:gdLst/>
              <a:ahLst/>
              <a:cxnLst/>
              <a:rect l="l" t="t" r="r" b="b"/>
              <a:pathLst>
                <a:path w="1408430" h="104775">
                  <a:moveTo>
                    <a:pt x="14439" y="84074"/>
                  </a:moveTo>
                  <a:lnTo>
                    <a:pt x="14122" y="21717"/>
                  </a:lnTo>
                  <a:lnTo>
                    <a:pt x="0" y="23495"/>
                  </a:lnTo>
                  <a:lnTo>
                    <a:pt x="546" y="85725"/>
                  </a:lnTo>
                  <a:lnTo>
                    <a:pt x="14439" y="84074"/>
                  </a:lnTo>
                  <a:close/>
                </a:path>
                <a:path w="1408430" h="104775">
                  <a:moveTo>
                    <a:pt x="44196" y="81407"/>
                  </a:moveTo>
                  <a:lnTo>
                    <a:pt x="43903" y="19050"/>
                  </a:lnTo>
                  <a:lnTo>
                    <a:pt x="29679" y="20701"/>
                  </a:lnTo>
                  <a:lnTo>
                    <a:pt x="30187" y="83058"/>
                  </a:lnTo>
                  <a:lnTo>
                    <a:pt x="44196" y="81407"/>
                  </a:lnTo>
                  <a:close/>
                </a:path>
                <a:path w="1408430" h="104775">
                  <a:moveTo>
                    <a:pt x="73977" y="78867"/>
                  </a:moveTo>
                  <a:lnTo>
                    <a:pt x="73698" y="16510"/>
                  </a:lnTo>
                  <a:lnTo>
                    <a:pt x="59372" y="18161"/>
                  </a:lnTo>
                  <a:lnTo>
                    <a:pt x="59867" y="80391"/>
                  </a:lnTo>
                  <a:lnTo>
                    <a:pt x="73977" y="78867"/>
                  </a:lnTo>
                  <a:close/>
                </a:path>
                <a:path w="1408430" h="104775">
                  <a:moveTo>
                    <a:pt x="103746" y="76454"/>
                  </a:moveTo>
                  <a:lnTo>
                    <a:pt x="103479" y="14097"/>
                  </a:lnTo>
                  <a:lnTo>
                    <a:pt x="89065" y="15621"/>
                  </a:lnTo>
                  <a:lnTo>
                    <a:pt x="89535" y="77978"/>
                  </a:lnTo>
                  <a:lnTo>
                    <a:pt x="103746" y="76454"/>
                  </a:lnTo>
                  <a:close/>
                </a:path>
                <a:path w="1408430" h="104775">
                  <a:moveTo>
                    <a:pt x="133540" y="74041"/>
                  </a:moveTo>
                  <a:lnTo>
                    <a:pt x="133273" y="11811"/>
                  </a:lnTo>
                  <a:lnTo>
                    <a:pt x="118770" y="13208"/>
                  </a:lnTo>
                  <a:lnTo>
                    <a:pt x="119214" y="75565"/>
                  </a:lnTo>
                  <a:lnTo>
                    <a:pt x="133540" y="74041"/>
                  </a:lnTo>
                  <a:close/>
                </a:path>
                <a:path w="1408430" h="104775">
                  <a:moveTo>
                    <a:pt x="163309" y="71882"/>
                  </a:moveTo>
                  <a:lnTo>
                    <a:pt x="163068" y="9525"/>
                  </a:lnTo>
                  <a:lnTo>
                    <a:pt x="148463" y="10922"/>
                  </a:lnTo>
                  <a:lnTo>
                    <a:pt x="148882" y="73279"/>
                  </a:lnTo>
                  <a:lnTo>
                    <a:pt x="163309" y="71882"/>
                  </a:lnTo>
                  <a:close/>
                </a:path>
                <a:path w="1408430" h="104775">
                  <a:moveTo>
                    <a:pt x="193090" y="69723"/>
                  </a:moveTo>
                  <a:lnTo>
                    <a:pt x="192874" y="7366"/>
                  </a:lnTo>
                  <a:lnTo>
                    <a:pt x="178168" y="8763"/>
                  </a:lnTo>
                  <a:lnTo>
                    <a:pt x="178562" y="71120"/>
                  </a:lnTo>
                  <a:lnTo>
                    <a:pt x="193090" y="69723"/>
                  </a:lnTo>
                  <a:close/>
                </a:path>
                <a:path w="1408430" h="104775">
                  <a:moveTo>
                    <a:pt x="222872" y="67691"/>
                  </a:moveTo>
                  <a:lnTo>
                    <a:pt x="222669" y="5461"/>
                  </a:lnTo>
                  <a:lnTo>
                    <a:pt x="207873" y="6731"/>
                  </a:lnTo>
                  <a:lnTo>
                    <a:pt x="208254" y="69088"/>
                  </a:lnTo>
                  <a:lnTo>
                    <a:pt x="222872" y="67691"/>
                  </a:lnTo>
                  <a:close/>
                </a:path>
                <a:path w="1408430" h="104775">
                  <a:moveTo>
                    <a:pt x="252653" y="65786"/>
                  </a:moveTo>
                  <a:lnTo>
                    <a:pt x="252463" y="3556"/>
                  </a:lnTo>
                  <a:lnTo>
                    <a:pt x="237578" y="4699"/>
                  </a:lnTo>
                  <a:lnTo>
                    <a:pt x="237934" y="67056"/>
                  </a:lnTo>
                  <a:lnTo>
                    <a:pt x="252653" y="65786"/>
                  </a:lnTo>
                  <a:close/>
                </a:path>
                <a:path w="1408430" h="104775">
                  <a:moveTo>
                    <a:pt x="282448" y="64008"/>
                  </a:moveTo>
                  <a:lnTo>
                    <a:pt x="282257" y="1778"/>
                  </a:lnTo>
                  <a:lnTo>
                    <a:pt x="267296" y="2921"/>
                  </a:lnTo>
                  <a:lnTo>
                    <a:pt x="267614" y="65151"/>
                  </a:lnTo>
                  <a:lnTo>
                    <a:pt x="282448" y="64008"/>
                  </a:lnTo>
                  <a:close/>
                </a:path>
                <a:path w="1408430" h="104775">
                  <a:moveTo>
                    <a:pt x="312242" y="62357"/>
                  </a:moveTo>
                  <a:lnTo>
                    <a:pt x="312064" y="0"/>
                  </a:lnTo>
                  <a:lnTo>
                    <a:pt x="297014" y="1143"/>
                  </a:lnTo>
                  <a:lnTo>
                    <a:pt x="297307" y="63500"/>
                  </a:lnTo>
                  <a:lnTo>
                    <a:pt x="312242" y="62357"/>
                  </a:lnTo>
                  <a:close/>
                </a:path>
                <a:path w="1408430" h="104775">
                  <a:moveTo>
                    <a:pt x="1186357" y="77216"/>
                  </a:moveTo>
                  <a:lnTo>
                    <a:pt x="1161846" y="76073"/>
                  </a:lnTo>
                  <a:lnTo>
                    <a:pt x="1088694" y="71374"/>
                  </a:lnTo>
                  <a:lnTo>
                    <a:pt x="1092758" y="84074"/>
                  </a:lnTo>
                  <a:lnTo>
                    <a:pt x="1154734" y="88138"/>
                  </a:lnTo>
                  <a:lnTo>
                    <a:pt x="1175308" y="89281"/>
                  </a:lnTo>
                  <a:lnTo>
                    <a:pt x="1186357" y="77216"/>
                  </a:lnTo>
                  <a:close/>
                </a:path>
                <a:path w="1408430" h="104775">
                  <a:moveTo>
                    <a:pt x="1305356" y="85217"/>
                  </a:moveTo>
                  <a:lnTo>
                    <a:pt x="1216202" y="78867"/>
                  </a:lnTo>
                  <a:lnTo>
                    <a:pt x="1215567" y="78867"/>
                  </a:lnTo>
                  <a:lnTo>
                    <a:pt x="1214424" y="78740"/>
                  </a:lnTo>
                  <a:lnTo>
                    <a:pt x="1214805" y="78867"/>
                  </a:lnTo>
                  <a:lnTo>
                    <a:pt x="1211122" y="78867"/>
                  </a:lnTo>
                  <a:lnTo>
                    <a:pt x="1222679" y="91948"/>
                  </a:lnTo>
                  <a:lnTo>
                    <a:pt x="1229664" y="92329"/>
                  </a:lnTo>
                  <a:lnTo>
                    <a:pt x="1232585" y="92456"/>
                  </a:lnTo>
                  <a:lnTo>
                    <a:pt x="1293926" y="96901"/>
                  </a:lnTo>
                  <a:lnTo>
                    <a:pt x="1305356" y="85217"/>
                  </a:lnTo>
                  <a:close/>
                </a:path>
                <a:path w="1408430" h="104775">
                  <a:moveTo>
                    <a:pt x="1408099" y="93726"/>
                  </a:moveTo>
                  <a:lnTo>
                    <a:pt x="1328851" y="87122"/>
                  </a:lnTo>
                  <a:lnTo>
                    <a:pt x="1335201" y="100076"/>
                  </a:lnTo>
                  <a:lnTo>
                    <a:pt x="1392097" y="104775"/>
                  </a:lnTo>
                  <a:lnTo>
                    <a:pt x="1408099" y="93726"/>
                  </a:lnTo>
                  <a:close/>
                </a:path>
              </a:pathLst>
            </a:custGeom>
            <a:solidFill>
              <a:srgbClr val="221F1F"/>
            </a:solidFill>
          </p:spPr>
          <p:txBody>
            <a:bodyPr wrap="square" lIns="0" tIns="0" rIns="0" bIns="0" rtlCol="0"/>
            <a:lstStyle/>
            <a:p>
              <a:endParaRPr/>
            </a:p>
          </p:txBody>
        </p:sp>
        <p:sp>
          <p:nvSpPr>
            <p:cNvPr id="17" name="object 17"/>
            <p:cNvSpPr/>
            <p:nvPr/>
          </p:nvSpPr>
          <p:spPr>
            <a:xfrm>
              <a:off x="1066101" y="2094865"/>
              <a:ext cx="0" cy="63500"/>
            </a:xfrm>
            <a:custGeom>
              <a:avLst/>
              <a:gdLst/>
              <a:ahLst/>
              <a:cxnLst/>
              <a:rect l="l" t="t" r="r" b="b"/>
              <a:pathLst>
                <a:path h="63500">
                  <a:moveTo>
                    <a:pt x="0" y="0"/>
                  </a:moveTo>
                  <a:lnTo>
                    <a:pt x="0" y="63373"/>
                  </a:lnTo>
                </a:path>
              </a:pathLst>
            </a:custGeom>
            <a:ln w="17489">
              <a:solidFill>
                <a:srgbClr val="221F1F"/>
              </a:solidFill>
            </a:ln>
          </p:spPr>
          <p:txBody>
            <a:bodyPr wrap="square" lIns="0" tIns="0" rIns="0" bIns="0" rtlCol="0"/>
            <a:lstStyle/>
            <a:p>
              <a:endParaRPr/>
            </a:p>
          </p:txBody>
        </p:sp>
        <p:sp>
          <p:nvSpPr>
            <p:cNvPr id="18" name="object 18"/>
            <p:cNvSpPr/>
            <p:nvPr/>
          </p:nvSpPr>
          <p:spPr>
            <a:xfrm>
              <a:off x="445427" y="2092071"/>
              <a:ext cx="2013585" cy="285115"/>
            </a:xfrm>
            <a:custGeom>
              <a:avLst/>
              <a:gdLst/>
              <a:ahLst/>
              <a:cxnLst/>
              <a:rect l="l" t="t" r="r" b="b"/>
              <a:pathLst>
                <a:path w="2013585" h="285114">
                  <a:moveTo>
                    <a:pt x="206235" y="285115"/>
                  </a:moveTo>
                  <a:lnTo>
                    <a:pt x="197865" y="274320"/>
                  </a:lnTo>
                  <a:lnTo>
                    <a:pt x="187985" y="265557"/>
                  </a:lnTo>
                  <a:lnTo>
                    <a:pt x="176733" y="258572"/>
                  </a:lnTo>
                  <a:lnTo>
                    <a:pt x="164274" y="252984"/>
                  </a:lnTo>
                  <a:lnTo>
                    <a:pt x="48742" y="198374"/>
                  </a:lnTo>
                  <a:lnTo>
                    <a:pt x="21526" y="168783"/>
                  </a:lnTo>
                  <a:lnTo>
                    <a:pt x="3327" y="97662"/>
                  </a:lnTo>
                  <a:lnTo>
                    <a:pt x="0" y="66802"/>
                  </a:lnTo>
                  <a:lnTo>
                    <a:pt x="7175" y="46100"/>
                  </a:lnTo>
                  <a:lnTo>
                    <a:pt x="23939" y="33019"/>
                  </a:lnTo>
                  <a:lnTo>
                    <a:pt x="49377" y="25273"/>
                  </a:lnTo>
                  <a:lnTo>
                    <a:pt x="98386" y="15748"/>
                  </a:lnTo>
                  <a:lnTo>
                    <a:pt x="131470" y="10160"/>
                  </a:lnTo>
                  <a:lnTo>
                    <a:pt x="206540" y="0"/>
                  </a:lnTo>
                </a:path>
                <a:path w="2013585" h="285114">
                  <a:moveTo>
                    <a:pt x="1808568" y="284353"/>
                  </a:moveTo>
                  <a:lnTo>
                    <a:pt x="1816823" y="273812"/>
                  </a:lnTo>
                  <a:lnTo>
                    <a:pt x="1826348" y="265176"/>
                  </a:lnTo>
                  <a:lnTo>
                    <a:pt x="1837143" y="258445"/>
                  </a:lnTo>
                  <a:lnTo>
                    <a:pt x="1849335" y="252984"/>
                  </a:lnTo>
                  <a:lnTo>
                    <a:pt x="1964778" y="198374"/>
                  </a:lnTo>
                  <a:lnTo>
                    <a:pt x="1992083" y="168783"/>
                  </a:lnTo>
                  <a:lnTo>
                    <a:pt x="2010244" y="97662"/>
                  </a:lnTo>
                  <a:lnTo>
                    <a:pt x="2013546" y="66802"/>
                  </a:lnTo>
                  <a:lnTo>
                    <a:pt x="2006434" y="46100"/>
                  </a:lnTo>
                  <a:lnTo>
                    <a:pt x="1964143" y="25273"/>
                  </a:lnTo>
                  <a:lnTo>
                    <a:pt x="1915121" y="15748"/>
                  </a:lnTo>
                  <a:lnTo>
                    <a:pt x="1845017" y="5080"/>
                  </a:lnTo>
                  <a:lnTo>
                    <a:pt x="1826475" y="2667"/>
                  </a:lnTo>
                  <a:lnTo>
                    <a:pt x="1807933" y="126"/>
                  </a:lnTo>
                </a:path>
              </a:pathLst>
            </a:custGeom>
            <a:ln w="5080">
              <a:solidFill>
                <a:srgbClr val="221F1F"/>
              </a:solidFill>
            </a:ln>
          </p:spPr>
          <p:txBody>
            <a:bodyPr wrap="square" lIns="0" tIns="0" rIns="0" bIns="0" rtlCol="0"/>
            <a:lstStyle/>
            <a:p>
              <a:endParaRPr/>
            </a:p>
          </p:txBody>
        </p:sp>
        <p:pic>
          <p:nvPicPr>
            <p:cNvPr id="19" name="object 19"/>
            <p:cNvPicPr/>
            <p:nvPr/>
          </p:nvPicPr>
          <p:blipFill>
            <a:blip r:embed="rId4" cstate="print"/>
            <a:stretch>
              <a:fillRect/>
            </a:stretch>
          </p:blipFill>
          <p:spPr>
            <a:xfrm>
              <a:off x="2278888" y="2137791"/>
              <a:ext cx="141224" cy="167004"/>
            </a:xfrm>
            <a:prstGeom prst="rect">
              <a:avLst/>
            </a:prstGeom>
          </p:spPr>
        </p:pic>
        <p:sp>
          <p:nvSpPr>
            <p:cNvPr id="20" name="object 20"/>
            <p:cNvSpPr/>
            <p:nvPr/>
          </p:nvSpPr>
          <p:spPr>
            <a:xfrm>
              <a:off x="536917" y="2190876"/>
              <a:ext cx="40005" cy="35560"/>
            </a:xfrm>
            <a:custGeom>
              <a:avLst/>
              <a:gdLst/>
              <a:ahLst/>
              <a:cxnLst/>
              <a:rect l="l" t="t" r="r" b="b"/>
              <a:pathLst>
                <a:path w="40004" h="35560">
                  <a:moveTo>
                    <a:pt x="39433" y="0"/>
                  </a:moveTo>
                  <a:lnTo>
                    <a:pt x="25234" y="0"/>
                  </a:lnTo>
                  <a:lnTo>
                    <a:pt x="19748" y="21336"/>
                  </a:lnTo>
                  <a:lnTo>
                    <a:pt x="16395" y="8382"/>
                  </a:lnTo>
                  <a:lnTo>
                    <a:pt x="14236" y="0"/>
                  </a:lnTo>
                  <a:lnTo>
                    <a:pt x="0" y="0"/>
                  </a:lnTo>
                  <a:lnTo>
                    <a:pt x="0" y="35052"/>
                  </a:lnTo>
                  <a:lnTo>
                    <a:pt x="8864" y="35052"/>
                  </a:lnTo>
                  <a:lnTo>
                    <a:pt x="8864" y="8382"/>
                  </a:lnTo>
                  <a:lnTo>
                    <a:pt x="15709" y="35052"/>
                  </a:lnTo>
                  <a:lnTo>
                    <a:pt x="23723" y="35052"/>
                  </a:lnTo>
                  <a:lnTo>
                    <a:pt x="27241" y="21336"/>
                  </a:lnTo>
                  <a:lnTo>
                    <a:pt x="30581" y="8382"/>
                  </a:lnTo>
                  <a:lnTo>
                    <a:pt x="30581" y="35052"/>
                  </a:lnTo>
                  <a:lnTo>
                    <a:pt x="39433" y="35052"/>
                  </a:lnTo>
                  <a:lnTo>
                    <a:pt x="39433" y="8382"/>
                  </a:lnTo>
                  <a:lnTo>
                    <a:pt x="39433" y="0"/>
                  </a:lnTo>
                  <a:close/>
                </a:path>
              </a:pathLst>
            </a:custGeom>
            <a:solidFill>
              <a:srgbClr val="221F1F"/>
            </a:solidFill>
          </p:spPr>
          <p:txBody>
            <a:bodyPr wrap="square" lIns="0" tIns="0" rIns="0" bIns="0" rtlCol="0"/>
            <a:lstStyle/>
            <a:p>
              <a:endParaRPr/>
            </a:p>
          </p:txBody>
        </p:sp>
        <p:sp>
          <p:nvSpPr>
            <p:cNvPr id="21" name="object 21"/>
            <p:cNvSpPr/>
            <p:nvPr/>
          </p:nvSpPr>
          <p:spPr>
            <a:xfrm>
              <a:off x="370840" y="1817878"/>
              <a:ext cx="2160270" cy="1195705"/>
            </a:xfrm>
            <a:custGeom>
              <a:avLst/>
              <a:gdLst/>
              <a:ahLst/>
              <a:cxnLst/>
              <a:rect l="l" t="t" r="r" b="b"/>
              <a:pathLst>
                <a:path w="2160270" h="1195705">
                  <a:moveTo>
                    <a:pt x="1865884" y="83819"/>
                  </a:moveTo>
                  <a:lnTo>
                    <a:pt x="1866138" y="84709"/>
                  </a:lnTo>
                  <a:lnTo>
                    <a:pt x="1866265" y="85090"/>
                  </a:lnTo>
                  <a:lnTo>
                    <a:pt x="1866265" y="85471"/>
                  </a:lnTo>
                  <a:lnTo>
                    <a:pt x="1866900" y="87884"/>
                  </a:lnTo>
                  <a:lnTo>
                    <a:pt x="1888109" y="89916"/>
                  </a:lnTo>
                  <a:lnTo>
                    <a:pt x="1916938" y="93344"/>
                  </a:lnTo>
                  <a:lnTo>
                    <a:pt x="1945640" y="97790"/>
                  </a:lnTo>
                  <a:lnTo>
                    <a:pt x="1974215" y="102616"/>
                  </a:lnTo>
                  <a:lnTo>
                    <a:pt x="2002790" y="107568"/>
                  </a:lnTo>
                  <a:lnTo>
                    <a:pt x="2006346" y="108204"/>
                  </a:lnTo>
                  <a:lnTo>
                    <a:pt x="2009775" y="108712"/>
                  </a:lnTo>
                  <a:lnTo>
                    <a:pt x="2013204" y="109347"/>
                  </a:lnTo>
                  <a:lnTo>
                    <a:pt x="2016633" y="109981"/>
                  </a:lnTo>
                  <a:lnTo>
                    <a:pt x="2020189" y="110617"/>
                  </a:lnTo>
                  <a:lnTo>
                    <a:pt x="2023618" y="111125"/>
                  </a:lnTo>
                  <a:lnTo>
                    <a:pt x="2027047" y="111760"/>
                  </a:lnTo>
                  <a:lnTo>
                    <a:pt x="2030349" y="112394"/>
                  </a:lnTo>
                  <a:lnTo>
                    <a:pt x="2040509" y="114427"/>
                  </a:lnTo>
                  <a:lnTo>
                    <a:pt x="2042287" y="114808"/>
                  </a:lnTo>
                  <a:lnTo>
                    <a:pt x="2043938" y="115189"/>
                  </a:lnTo>
                  <a:lnTo>
                    <a:pt x="2045589" y="115569"/>
                  </a:lnTo>
                  <a:lnTo>
                    <a:pt x="2047240" y="115950"/>
                  </a:lnTo>
                  <a:lnTo>
                    <a:pt x="2049018" y="116331"/>
                  </a:lnTo>
                  <a:lnTo>
                    <a:pt x="2050669" y="116712"/>
                  </a:lnTo>
                  <a:lnTo>
                    <a:pt x="2052320" y="117093"/>
                  </a:lnTo>
                  <a:lnTo>
                    <a:pt x="2060575" y="119253"/>
                  </a:lnTo>
                  <a:lnTo>
                    <a:pt x="2062226" y="119634"/>
                  </a:lnTo>
                  <a:lnTo>
                    <a:pt x="2078355" y="124714"/>
                  </a:lnTo>
                  <a:lnTo>
                    <a:pt x="2079879" y="125222"/>
                  </a:lnTo>
                  <a:lnTo>
                    <a:pt x="2081530" y="125730"/>
                  </a:lnTo>
                  <a:lnTo>
                    <a:pt x="2083054" y="126365"/>
                  </a:lnTo>
                  <a:lnTo>
                    <a:pt x="2084578" y="127000"/>
                  </a:lnTo>
                  <a:lnTo>
                    <a:pt x="2086102" y="127508"/>
                  </a:lnTo>
                  <a:lnTo>
                    <a:pt x="2112010" y="140335"/>
                  </a:lnTo>
                  <a:lnTo>
                    <a:pt x="2112645" y="140716"/>
                  </a:lnTo>
                  <a:lnTo>
                    <a:pt x="2113407" y="141097"/>
                  </a:lnTo>
                  <a:lnTo>
                    <a:pt x="2114042" y="141605"/>
                  </a:lnTo>
                  <a:lnTo>
                    <a:pt x="2114804" y="141986"/>
                  </a:lnTo>
                  <a:lnTo>
                    <a:pt x="2115439" y="142494"/>
                  </a:lnTo>
                  <a:lnTo>
                    <a:pt x="2116074" y="142875"/>
                  </a:lnTo>
                  <a:lnTo>
                    <a:pt x="2116709" y="143383"/>
                  </a:lnTo>
                  <a:lnTo>
                    <a:pt x="2117471" y="143764"/>
                  </a:lnTo>
                  <a:lnTo>
                    <a:pt x="2118106" y="144272"/>
                  </a:lnTo>
                  <a:lnTo>
                    <a:pt x="2118741" y="144653"/>
                  </a:lnTo>
                  <a:lnTo>
                    <a:pt x="2119376" y="145161"/>
                  </a:lnTo>
                  <a:lnTo>
                    <a:pt x="2120011" y="145669"/>
                  </a:lnTo>
                  <a:lnTo>
                    <a:pt x="2120646" y="146177"/>
                  </a:lnTo>
                  <a:lnTo>
                    <a:pt x="2121408" y="146558"/>
                  </a:lnTo>
                  <a:lnTo>
                    <a:pt x="2122043" y="147066"/>
                  </a:lnTo>
                  <a:lnTo>
                    <a:pt x="2122678" y="147574"/>
                  </a:lnTo>
                  <a:lnTo>
                    <a:pt x="2123313" y="148081"/>
                  </a:lnTo>
                  <a:lnTo>
                    <a:pt x="2126996" y="151130"/>
                  </a:lnTo>
                  <a:lnTo>
                    <a:pt x="2127631" y="151637"/>
                  </a:lnTo>
                  <a:lnTo>
                    <a:pt x="2128139" y="152146"/>
                  </a:lnTo>
                  <a:lnTo>
                    <a:pt x="2128774" y="152654"/>
                  </a:lnTo>
                  <a:lnTo>
                    <a:pt x="2129409" y="153162"/>
                  </a:lnTo>
                  <a:lnTo>
                    <a:pt x="2135505" y="159258"/>
                  </a:lnTo>
                  <a:lnTo>
                    <a:pt x="2136140" y="159893"/>
                  </a:lnTo>
                  <a:lnTo>
                    <a:pt x="2136648" y="160400"/>
                  </a:lnTo>
                  <a:lnTo>
                    <a:pt x="2137156" y="161036"/>
                  </a:lnTo>
                  <a:lnTo>
                    <a:pt x="2137664" y="161544"/>
                  </a:lnTo>
                  <a:lnTo>
                    <a:pt x="2141093" y="165862"/>
                  </a:lnTo>
                  <a:lnTo>
                    <a:pt x="2141601" y="166497"/>
                  </a:lnTo>
                  <a:lnTo>
                    <a:pt x="2146808" y="174244"/>
                  </a:lnTo>
                  <a:lnTo>
                    <a:pt x="2147189" y="174879"/>
                  </a:lnTo>
                  <a:lnTo>
                    <a:pt x="2149856" y="179578"/>
                  </a:lnTo>
                  <a:lnTo>
                    <a:pt x="2150237" y="180340"/>
                  </a:lnTo>
                  <a:lnTo>
                    <a:pt x="2150618" y="180975"/>
                  </a:lnTo>
                  <a:lnTo>
                    <a:pt x="2150872" y="181737"/>
                  </a:lnTo>
                  <a:lnTo>
                    <a:pt x="2151253" y="182372"/>
                  </a:lnTo>
                  <a:lnTo>
                    <a:pt x="2151507" y="183134"/>
                  </a:lnTo>
                  <a:lnTo>
                    <a:pt x="2151888" y="183896"/>
                  </a:lnTo>
                  <a:lnTo>
                    <a:pt x="2152142" y="184531"/>
                  </a:lnTo>
                  <a:lnTo>
                    <a:pt x="2152523" y="185293"/>
                  </a:lnTo>
                  <a:lnTo>
                    <a:pt x="2152777" y="185928"/>
                  </a:lnTo>
                  <a:lnTo>
                    <a:pt x="2153158" y="186690"/>
                  </a:lnTo>
                  <a:lnTo>
                    <a:pt x="2153412" y="187452"/>
                  </a:lnTo>
                  <a:lnTo>
                    <a:pt x="2153666" y="188214"/>
                  </a:lnTo>
                  <a:lnTo>
                    <a:pt x="2153920" y="188849"/>
                  </a:lnTo>
                  <a:lnTo>
                    <a:pt x="2154174" y="189611"/>
                  </a:lnTo>
                  <a:lnTo>
                    <a:pt x="2154428" y="190373"/>
                  </a:lnTo>
                  <a:lnTo>
                    <a:pt x="2154682" y="191135"/>
                  </a:lnTo>
                  <a:lnTo>
                    <a:pt x="2154936" y="191897"/>
                  </a:lnTo>
                  <a:lnTo>
                    <a:pt x="2155190" y="192659"/>
                  </a:lnTo>
                  <a:lnTo>
                    <a:pt x="2155444" y="193294"/>
                  </a:lnTo>
                  <a:lnTo>
                    <a:pt x="2155698" y="194056"/>
                  </a:lnTo>
                  <a:lnTo>
                    <a:pt x="2155952" y="194818"/>
                  </a:lnTo>
                  <a:lnTo>
                    <a:pt x="2156206" y="195580"/>
                  </a:lnTo>
                  <a:lnTo>
                    <a:pt x="2156333" y="196342"/>
                  </a:lnTo>
                  <a:lnTo>
                    <a:pt x="2156587" y="197104"/>
                  </a:lnTo>
                  <a:lnTo>
                    <a:pt x="2156714" y="197866"/>
                  </a:lnTo>
                  <a:lnTo>
                    <a:pt x="2156968" y="198628"/>
                  </a:lnTo>
                  <a:lnTo>
                    <a:pt x="2157095" y="199390"/>
                  </a:lnTo>
                  <a:lnTo>
                    <a:pt x="2157349" y="200152"/>
                  </a:lnTo>
                  <a:lnTo>
                    <a:pt x="2157476" y="200914"/>
                  </a:lnTo>
                  <a:lnTo>
                    <a:pt x="2157730" y="201675"/>
                  </a:lnTo>
                  <a:lnTo>
                    <a:pt x="2157857" y="202437"/>
                  </a:lnTo>
                  <a:lnTo>
                    <a:pt x="2157984" y="203200"/>
                  </a:lnTo>
                  <a:lnTo>
                    <a:pt x="2158111" y="203962"/>
                  </a:lnTo>
                  <a:lnTo>
                    <a:pt x="2158873" y="207899"/>
                  </a:lnTo>
                  <a:lnTo>
                    <a:pt x="2159000" y="208661"/>
                  </a:lnTo>
                  <a:lnTo>
                    <a:pt x="2159000" y="209423"/>
                  </a:lnTo>
                  <a:lnTo>
                    <a:pt x="2159127" y="210185"/>
                  </a:lnTo>
                  <a:lnTo>
                    <a:pt x="2159254" y="211074"/>
                  </a:lnTo>
                  <a:lnTo>
                    <a:pt x="2159381" y="211836"/>
                  </a:lnTo>
                  <a:lnTo>
                    <a:pt x="2159381" y="212598"/>
                  </a:lnTo>
                  <a:lnTo>
                    <a:pt x="2159508" y="213360"/>
                  </a:lnTo>
                  <a:lnTo>
                    <a:pt x="2159635" y="214249"/>
                  </a:lnTo>
                  <a:lnTo>
                    <a:pt x="2159635" y="215011"/>
                  </a:lnTo>
                  <a:lnTo>
                    <a:pt x="2159762" y="215773"/>
                  </a:lnTo>
                  <a:lnTo>
                    <a:pt x="2159762" y="216535"/>
                  </a:lnTo>
                  <a:lnTo>
                    <a:pt x="2159889" y="217424"/>
                  </a:lnTo>
                  <a:lnTo>
                    <a:pt x="2159889" y="218186"/>
                  </a:lnTo>
                  <a:lnTo>
                    <a:pt x="2160016" y="220218"/>
                  </a:lnTo>
                  <a:lnTo>
                    <a:pt x="2160016" y="222377"/>
                  </a:lnTo>
                  <a:lnTo>
                    <a:pt x="2160016" y="224409"/>
                  </a:lnTo>
                  <a:lnTo>
                    <a:pt x="2160016" y="226568"/>
                  </a:lnTo>
                  <a:lnTo>
                    <a:pt x="2156460" y="260858"/>
                  </a:lnTo>
                  <a:lnTo>
                    <a:pt x="2154428" y="271780"/>
                  </a:lnTo>
                  <a:lnTo>
                    <a:pt x="2153920" y="274066"/>
                  </a:lnTo>
                  <a:lnTo>
                    <a:pt x="2153539" y="276225"/>
                  </a:lnTo>
                  <a:lnTo>
                    <a:pt x="2153031" y="278511"/>
                  </a:lnTo>
                  <a:lnTo>
                    <a:pt x="2152650" y="280669"/>
                  </a:lnTo>
                  <a:lnTo>
                    <a:pt x="2145284" y="315341"/>
                  </a:lnTo>
                  <a:lnTo>
                    <a:pt x="2129663" y="384556"/>
                  </a:lnTo>
                  <a:lnTo>
                    <a:pt x="2112137" y="455549"/>
                  </a:lnTo>
                  <a:lnTo>
                    <a:pt x="2092960" y="528574"/>
                  </a:lnTo>
                  <a:lnTo>
                    <a:pt x="2072513" y="601218"/>
                  </a:lnTo>
                  <a:lnTo>
                    <a:pt x="2051304" y="673608"/>
                  </a:lnTo>
                  <a:lnTo>
                    <a:pt x="2028952" y="745794"/>
                  </a:lnTo>
                  <a:lnTo>
                    <a:pt x="2005838" y="817676"/>
                  </a:lnTo>
                  <a:lnTo>
                    <a:pt x="1995170" y="849947"/>
                  </a:lnTo>
                  <a:lnTo>
                    <a:pt x="1994789" y="851128"/>
                  </a:lnTo>
                  <a:lnTo>
                    <a:pt x="1994408" y="852297"/>
                  </a:lnTo>
                  <a:lnTo>
                    <a:pt x="1994027" y="853465"/>
                  </a:lnTo>
                  <a:lnTo>
                    <a:pt x="1993519" y="854621"/>
                  </a:lnTo>
                  <a:lnTo>
                    <a:pt x="1993138" y="855789"/>
                  </a:lnTo>
                  <a:lnTo>
                    <a:pt x="1992757" y="856932"/>
                  </a:lnTo>
                  <a:lnTo>
                    <a:pt x="1992249" y="858062"/>
                  </a:lnTo>
                  <a:lnTo>
                    <a:pt x="1991868" y="859193"/>
                  </a:lnTo>
                  <a:lnTo>
                    <a:pt x="1991360" y="860336"/>
                  </a:lnTo>
                  <a:lnTo>
                    <a:pt x="1990979" y="861479"/>
                  </a:lnTo>
                  <a:lnTo>
                    <a:pt x="1990471" y="862584"/>
                  </a:lnTo>
                  <a:lnTo>
                    <a:pt x="1990090" y="863701"/>
                  </a:lnTo>
                  <a:lnTo>
                    <a:pt x="1989582" y="864806"/>
                  </a:lnTo>
                  <a:lnTo>
                    <a:pt x="1989074" y="865924"/>
                  </a:lnTo>
                  <a:lnTo>
                    <a:pt x="1988566" y="867003"/>
                  </a:lnTo>
                  <a:lnTo>
                    <a:pt x="1988185" y="868108"/>
                  </a:lnTo>
                  <a:lnTo>
                    <a:pt x="1963928" y="905294"/>
                  </a:lnTo>
                  <a:lnTo>
                    <a:pt x="1905889" y="945908"/>
                  </a:lnTo>
                  <a:lnTo>
                    <a:pt x="1832356" y="975906"/>
                  </a:lnTo>
                  <a:lnTo>
                    <a:pt x="1789938" y="992111"/>
                  </a:lnTo>
                  <a:lnTo>
                    <a:pt x="1747393" y="1008100"/>
                  </a:lnTo>
                  <a:lnTo>
                    <a:pt x="1704848" y="1023848"/>
                  </a:lnTo>
                  <a:lnTo>
                    <a:pt x="1662176" y="1039304"/>
                  </a:lnTo>
                  <a:lnTo>
                    <a:pt x="1619249" y="1054430"/>
                  </a:lnTo>
                  <a:lnTo>
                    <a:pt x="1576323" y="1069187"/>
                  </a:lnTo>
                  <a:lnTo>
                    <a:pt x="1533271" y="1083525"/>
                  </a:lnTo>
                  <a:lnTo>
                    <a:pt x="1489964" y="1097432"/>
                  </a:lnTo>
                  <a:lnTo>
                    <a:pt x="1446657" y="1110843"/>
                  </a:lnTo>
                  <a:lnTo>
                    <a:pt x="1403096" y="1123734"/>
                  </a:lnTo>
                  <a:lnTo>
                    <a:pt x="1359408" y="1136065"/>
                  </a:lnTo>
                  <a:lnTo>
                    <a:pt x="1315466" y="1147800"/>
                  </a:lnTo>
                  <a:lnTo>
                    <a:pt x="1271397" y="1158887"/>
                  </a:lnTo>
                  <a:lnTo>
                    <a:pt x="1195323" y="1177404"/>
                  </a:lnTo>
                  <a:lnTo>
                    <a:pt x="1155065" y="1186459"/>
                  </a:lnTo>
                  <a:lnTo>
                    <a:pt x="1114298" y="1193228"/>
                  </a:lnTo>
                  <a:lnTo>
                    <a:pt x="1080008" y="1195324"/>
                  </a:lnTo>
                  <a:lnTo>
                    <a:pt x="1071372" y="1195197"/>
                  </a:lnTo>
                  <a:lnTo>
                    <a:pt x="1025271" y="1190205"/>
                  </a:lnTo>
                  <a:lnTo>
                    <a:pt x="984757" y="1182141"/>
                  </a:lnTo>
                  <a:lnTo>
                    <a:pt x="888631" y="1158887"/>
                  </a:lnTo>
                  <a:lnTo>
                    <a:pt x="844562" y="1147800"/>
                  </a:lnTo>
                  <a:lnTo>
                    <a:pt x="800684" y="1136065"/>
                  </a:lnTo>
                  <a:lnTo>
                    <a:pt x="756983" y="1123734"/>
                  </a:lnTo>
                  <a:lnTo>
                    <a:pt x="713447" y="1110843"/>
                  </a:lnTo>
                  <a:lnTo>
                    <a:pt x="670064" y="1097432"/>
                  </a:lnTo>
                  <a:lnTo>
                    <a:pt x="626833" y="1083525"/>
                  </a:lnTo>
                  <a:lnTo>
                    <a:pt x="583742" y="1069187"/>
                  </a:lnTo>
                  <a:lnTo>
                    <a:pt x="540778" y="1054430"/>
                  </a:lnTo>
                  <a:lnTo>
                    <a:pt x="497941" y="1039304"/>
                  </a:lnTo>
                  <a:lnTo>
                    <a:pt x="455231" y="1023848"/>
                  </a:lnTo>
                  <a:lnTo>
                    <a:pt x="412610" y="1008100"/>
                  </a:lnTo>
                  <a:lnTo>
                    <a:pt x="370103" y="992111"/>
                  </a:lnTo>
                  <a:lnTo>
                    <a:pt x="327685" y="975906"/>
                  </a:lnTo>
                  <a:lnTo>
                    <a:pt x="285343" y="959510"/>
                  </a:lnTo>
                  <a:lnTo>
                    <a:pt x="224599" y="929297"/>
                  </a:lnTo>
                  <a:lnTo>
                    <a:pt x="175031" y="874585"/>
                  </a:lnTo>
                  <a:lnTo>
                    <a:pt x="165684" y="852271"/>
                  </a:lnTo>
                  <a:lnTo>
                    <a:pt x="165277" y="851103"/>
                  </a:lnTo>
                  <a:lnTo>
                    <a:pt x="142519" y="781761"/>
                  </a:lnTo>
                  <a:lnTo>
                    <a:pt x="119824" y="709752"/>
                  </a:lnTo>
                  <a:lnTo>
                    <a:pt x="98031" y="637413"/>
                  </a:lnTo>
                  <a:lnTo>
                    <a:pt x="77203" y="564896"/>
                  </a:lnTo>
                  <a:lnTo>
                    <a:pt x="57403" y="492125"/>
                  </a:lnTo>
                  <a:lnTo>
                    <a:pt x="38785" y="418973"/>
                  </a:lnTo>
                  <a:lnTo>
                    <a:pt x="22428" y="350012"/>
                  </a:lnTo>
                  <a:lnTo>
                    <a:pt x="7467" y="280669"/>
                  </a:lnTo>
                  <a:lnTo>
                    <a:pt x="0" y="224409"/>
                  </a:lnTo>
                  <a:lnTo>
                    <a:pt x="38" y="222250"/>
                  </a:lnTo>
                  <a:lnTo>
                    <a:pt x="419" y="214884"/>
                  </a:lnTo>
                  <a:lnTo>
                    <a:pt x="482" y="214122"/>
                  </a:lnTo>
                  <a:lnTo>
                    <a:pt x="558" y="213360"/>
                  </a:lnTo>
                  <a:lnTo>
                    <a:pt x="647" y="212598"/>
                  </a:lnTo>
                  <a:lnTo>
                    <a:pt x="736" y="211709"/>
                  </a:lnTo>
                  <a:lnTo>
                    <a:pt x="825" y="210947"/>
                  </a:lnTo>
                  <a:lnTo>
                    <a:pt x="927" y="210185"/>
                  </a:lnTo>
                  <a:lnTo>
                    <a:pt x="1028" y="209423"/>
                  </a:lnTo>
                  <a:lnTo>
                    <a:pt x="1142" y="208661"/>
                  </a:lnTo>
                  <a:lnTo>
                    <a:pt x="1257" y="207772"/>
                  </a:lnTo>
                  <a:lnTo>
                    <a:pt x="1371" y="207010"/>
                  </a:lnTo>
                  <a:lnTo>
                    <a:pt x="1511" y="206248"/>
                  </a:lnTo>
                  <a:lnTo>
                    <a:pt x="1638" y="205486"/>
                  </a:lnTo>
                  <a:lnTo>
                    <a:pt x="1778" y="204724"/>
                  </a:lnTo>
                  <a:lnTo>
                    <a:pt x="1917" y="203962"/>
                  </a:lnTo>
                  <a:lnTo>
                    <a:pt x="2082" y="203200"/>
                  </a:lnTo>
                  <a:lnTo>
                    <a:pt x="2235" y="202437"/>
                  </a:lnTo>
                  <a:lnTo>
                    <a:pt x="2400" y="201549"/>
                  </a:lnTo>
                  <a:lnTo>
                    <a:pt x="2578" y="200914"/>
                  </a:lnTo>
                  <a:lnTo>
                    <a:pt x="2743" y="200025"/>
                  </a:lnTo>
                  <a:lnTo>
                    <a:pt x="3937" y="195580"/>
                  </a:lnTo>
                  <a:lnTo>
                    <a:pt x="4152" y="194818"/>
                  </a:lnTo>
                  <a:lnTo>
                    <a:pt x="4394" y="194056"/>
                  </a:lnTo>
                  <a:lnTo>
                    <a:pt x="4610" y="193294"/>
                  </a:lnTo>
                  <a:lnTo>
                    <a:pt x="4851" y="192531"/>
                  </a:lnTo>
                  <a:lnTo>
                    <a:pt x="5092" y="191769"/>
                  </a:lnTo>
                  <a:lnTo>
                    <a:pt x="5359" y="191008"/>
                  </a:lnTo>
                  <a:lnTo>
                    <a:pt x="5613" y="190373"/>
                  </a:lnTo>
                  <a:lnTo>
                    <a:pt x="5880" y="189611"/>
                  </a:lnTo>
                  <a:lnTo>
                    <a:pt x="6146" y="188849"/>
                  </a:lnTo>
                  <a:lnTo>
                    <a:pt x="6426" y="188087"/>
                  </a:lnTo>
                  <a:lnTo>
                    <a:pt x="6692" y="187325"/>
                  </a:lnTo>
                  <a:lnTo>
                    <a:pt x="9194" y="181737"/>
                  </a:lnTo>
                  <a:lnTo>
                    <a:pt x="9525" y="180975"/>
                  </a:lnTo>
                  <a:lnTo>
                    <a:pt x="9880" y="180340"/>
                  </a:lnTo>
                  <a:lnTo>
                    <a:pt x="10236" y="179578"/>
                  </a:lnTo>
                  <a:lnTo>
                    <a:pt x="10579" y="178943"/>
                  </a:lnTo>
                  <a:lnTo>
                    <a:pt x="10947" y="178181"/>
                  </a:lnTo>
                  <a:lnTo>
                    <a:pt x="11328" y="177546"/>
                  </a:lnTo>
                  <a:lnTo>
                    <a:pt x="11684" y="176784"/>
                  </a:lnTo>
                  <a:lnTo>
                    <a:pt x="12077" y="176149"/>
                  </a:lnTo>
                  <a:lnTo>
                    <a:pt x="12471" y="175514"/>
                  </a:lnTo>
                  <a:lnTo>
                    <a:pt x="12852" y="174879"/>
                  </a:lnTo>
                  <a:lnTo>
                    <a:pt x="13258" y="174117"/>
                  </a:lnTo>
                  <a:lnTo>
                    <a:pt x="13665" y="173481"/>
                  </a:lnTo>
                  <a:lnTo>
                    <a:pt x="14084" y="172847"/>
                  </a:lnTo>
                  <a:lnTo>
                    <a:pt x="14490" y="172212"/>
                  </a:lnTo>
                  <a:lnTo>
                    <a:pt x="14909" y="171577"/>
                  </a:lnTo>
                  <a:lnTo>
                    <a:pt x="15328" y="170815"/>
                  </a:lnTo>
                  <a:lnTo>
                    <a:pt x="15773" y="170180"/>
                  </a:lnTo>
                  <a:lnTo>
                    <a:pt x="18503" y="166369"/>
                  </a:lnTo>
                  <a:lnTo>
                    <a:pt x="18961" y="165735"/>
                  </a:lnTo>
                  <a:lnTo>
                    <a:pt x="19456" y="165227"/>
                  </a:lnTo>
                  <a:lnTo>
                    <a:pt x="19939" y="164592"/>
                  </a:lnTo>
                  <a:lnTo>
                    <a:pt x="20434" y="163956"/>
                  </a:lnTo>
                  <a:lnTo>
                    <a:pt x="20929" y="163322"/>
                  </a:lnTo>
                  <a:lnTo>
                    <a:pt x="21437" y="162814"/>
                  </a:lnTo>
                  <a:lnTo>
                    <a:pt x="21932" y="162179"/>
                  </a:lnTo>
                  <a:lnTo>
                    <a:pt x="22440" y="161544"/>
                  </a:lnTo>
                  <a:lnTo>
                    <a:pt x="25641" y="158115"/>
                  </a:lnTo>
                  <a:lnTo>
                    <a:pt x="26174" y="157480"/>
                  </a:lnTo>
                  <a:lnTo>
                    <a:pt x="31330" y="152654"/>
                  </a:lnTo>
                  <a:lnTo>
                    <a:pt x="31915" y="152146"/>
                  </a:lnTo>
                  <a:lnTo>
                    <a:pt x="32524" y="151511"/>
                  </a:lnTo>
                  <a:lnTo>
                    <a:pt x="45364" y="141986"/>
                  </a:lnTo>
                  <a:lnTo>
                    <a:pt x="46050" y="141478"/>
                  </a:lnTo>
                  <a:lnTo>
                    <a:pt x="49504" y="139446"/>
                  </a:lnTo>
                  <a:lnTo>
                    <a:pt x="50203" y="138937"/>
                  </a:lnTo>
                  <a:lnTo>
                    <a:pt x="50901" y="138556"/>
                  </a:lnTo>
                  <a:lnTo>
                    <a:pt x="88176" y="122555"/>
                  </a:lnTo>
                  <a:lnTo>
                    <a:pt x="89789" y="122047"/>
                  </a:lnTo>
                  <a:lnTo>
                    <a:pt x="91401" y="121539"/>
                  </a:lnTo>
                  <a:lnTo>
                    <a:pt x="93014" y="121031"/>
                  </a:lnTo>
                  <a:lnTo>
                    <a:pt x="94640" y="120523"/>
                  </a:lnTo>
                  <a:lnTo>
                    <a:pt x="96266" y="120142"/>
                  </a:lnTo>
                  <a:lnTo>
                    <a:pt x="97904" y="119634"/>
                  </a:lnTo>
                  <a:lnTo>
                    <a:pt x="99542" y="119253"/>
                  </a:lnTo>
                  <a:lnTo>
                    <a:pt x="101206" y="118744"/>
                  </a:lnTo>
                  <a:lnTo>
                    <a:pt x="102831" y="118364"/>
                  </a:lnTo>
                  <a:lnTo>
                    <a:pt x="153758" y="108204"/>
                  </a:lnTo>
                  <a:lnTo>
                    <a:pt x="214642" y="98425"/>
                  </a:lnTo>
                  <a:lnTo>
                    <a:pt x="272161" y="89916"/>
                  </a:lnTo>
                  <a:lnTo>
                    <a:pt x="315252" y="83947"/>
                  </a:lnTo>
                  <a:lnTo>
                    <a:pt x="358394" y="78231"/>
                  </a:lnTo>
                  <a:lnTo>
                    <a:pt x="401586" y="73025"/>
                  </a:lnTo>
                  <a:lnTo>
                    <a:pt x="444817" y="68072"/>
                  </a:lnTo>
                  <a:lnTo>
                    <a:pt x="488086" y="63500"/>
                  </a:lnTo>
                  <a:lnTo>
                    <a:pt x="500468" y="62737"/>
                  </a:lnTo>
                  <a:lnTo>
                    <a:pt x="501319" y="62865"/>
                  </a:lnTo>
                  <a:lnTo>
                    <a:pt x="506374" y="62992"/>
                  </a:lnTo>
                  <a:lnTo>
                    <a:pt x="507238" y="63118"/>
                  </a:lnTo>
                  <a:lnTo>
                    <a:pt x="508076" y="63118"/>
                  </a:lnTo>
                  <a:lnTo>
                    <a:pt x="508927" y="63246"/>
                  </a:lnTo>
                  <a:lnTo>
                    <a:pt x="509765" y="63373"/>
                  </a:lnTo>
                  <a:lnTo>
                    <a:pt x="510616" y="63500"/>
                  </a:lnTo>
                  <a:lnTo>
                    <a:pt x="511479" y="63500"/>
                  </a:lnTo>
                  <a:lnTo>
                    <a:pt x="512330" y="63627"/>
                  </a:lnTo>
                  <a:lnTo>
                    <a:pt x="513194" y="63754"/>
                  </a:lnTo>
                  <a:lnTo>
                    <a:pt x="514057" y="63881"/>
                  </a:lnTo>
                  <a:lnTo>
                    <a:pt x="514896" y="64135"/>
                  </a:lnTo>
                  <a:lnTo>
                    <a:pt x="515785" y="64262"/>
                  </a:lnTo>
                  <a:lnTo>
                    <a:pt x="516635" y="64389"/>
                  </a:lnTo>
                  <a:lnTo>
                    <a:pt x="517512" y="64516"/>
                  </a:lnTo>
                  <a:lnTo>
                    <a:pt x="518388" y="64769"/>
                  </a:lnTo>
                  <a:lnTo>
                    <a:pt x="519252" y="64897"/>
                  </a:lnTo>
                  <a:lnTo>
                    <a:pt x="520141" y="65024"/>
                  </a:lnTo>
                  <a:lnTo>
                    <a:pt x="521004" y="65278"/>
                  </a:lnTo>
                  <a:lnTo>
                    <a:pt x="521881" y="65405"/>
                  </a:lnTo>
                  <a:lnTo>
                    <a:pt x="522757" y="65659"/>
                  </a:lnTo>
                  <a:lnTo>
                    <a:pt x="523633" y="65912"/>
                  </a:lnTo>
                  <a:lnTo>
                    <a:pt x="524497" y="66040"/>
                  </a:lnTo>
                  <a:lnTo>
                    <a:pt x="525386" y="66293"/>
                  </a:lnTo>
                  <a:lnTo>
                    <a:pt x="526275" y="66548"/>
                  </a:lnTo>
                  <a:lnTo>
                    <a:pt x="527151" y="66675"/>
                  </a:lnTo>
                  <a:lnTo>
                    <a:pt x="528040" y="66929"/>
                  </a:lnTo>
                  <a:lnTo>
                    <a:pt x="528916" y="67183"/>
                  </a:lnTo>
                  <a:lnTo>
                    <a:pt x="567690" y="79629"/>
                  </a:lnTo>
                  <a:lnTo>
                    <a:pt x="612063" y="96519"/>
                  </a:lnTo>
                  <a:lnTo>
                    <a:pt x="634517" y="104267"/>
                  </a:lnTo>
                  <a:lnTo>
                    <a:pt x="636574" y="104902"/>
                  </a:lnTo>
                  <a:lnTo>
                    <a:pt x="637311" y="105029"/>
                  </a:lnTo>
                  <a:lnTo>
                    <a:pt x="638060" y="105283"/>
                  </a:lnTo>
                  <a:lnTo>
                    <a:pt x="638810" y="105537"/>
                  </a:lnTo>
                  <a:lnTo>
                    <a:pt x="652005" y="108077"/>
                  </a:lnTo>
                  <a:lnTo>
                    <a:pt x="652818" y="108077"/>
                  </a:lnTo>
                  <a:lnTo>
                    <a:pt x="653643" y="108204"/>
                  </a:lnTo>
                  <a:lnTo>
                    <a:pt x="654469" y="108204"/>
                  </a:lnTo>
                  <a:lnTo>
                    <a:pt x="655256" y="108331"/>
                  </a:lnTo>
                  <a:lnTo>
                    <a:pt x="656043" y="108331"/>
                  </a:lnTo>
                  <a:lnTo>
                    <a:pt x="656844" y="108331"/>
                  </a:lnTo>
                  <a:lnTo>
                    <a:pt x="657644" y="108331"/>
                  </a:lnTo>
                  <a:lnTo>
                    <a:pt x="658418" y="108331"/>
                  </a:lnTo>
                  <a:lnTo>
                    <a:pt x="659193" y="108458"/>
                  </a:lnTo>
                  <a:lnTo>
                    <a:pt x="660730" y="108458"/>
                  </a:lnTo>
                  <a:lnTo>
                    <a:pt x="661492" y="108458"/>
                  </a:lnTo>
                  <a:lnTo>
                    <a:pt x="663003" y="108458"/>
                  </a:lnTo>
                  <a:lnTo>
                    <a:pt x="684085" y="107315"/>
                  </a:lnTo>
                  <a:lnTo>
                    <a:pt x="728027" y="104521"/>
                  </a:lnTo>
                  <a:lnTo>
                    <a:pt x="771982" y="101981"/>
                  </a:lnTo>
                  <a:lnTo>
                    <a:pt x="815949" y="99822"/>
                  </a:lnTo>
                  <a:lnTo>
                    <a:pt x="859942" y="97917"/>
                  </a:lnTo>
                  <a:lnTo>
                    <a:pt x="903985" y="96393"/>
                  </a:lnTo>
                  <a:lnTo>
                    <a:pt x="947928" y="95250"/>
                  </a:lnTo>
                  <a:lnTo>
                    <a:pt x="991997" y="94361"/>
                  </a:lnTo>
                  <a:lnTo>
                    <a:pt x="1035938" y="93853"/>
                  </a:lnTo>
                  <a:lnTo>
                    <a:pt x="1080008" y="93725"/>
                  </a:lnTo>
                  <a:lnTo>
                    <a:pt x="1124077" y="93853"/>
                  </a:lnTo>
                  <a:lnTo>
                    <a:pt x="1168019" y="94234"/>
                  </a:lnTo>
                  <a:lnTo>
                    <a:pt x="1212088" y="94996"/>
                  </a:lnTo>
                  <a:lnTo>
                    <a:pt x="1256157" y="96012"/>
                  </a:lnTo>
                  <a:lnTo>
                    <a:pt x="1300098" y="97536"/>
                  </a:lnTo>
                  <a:lnTo>
                    <a:pt x="1344041" y="99314"/>
                  </a:lnTo>
                  <a:lnTo>
                    <a:pt x="1387983" y="101473"/>
                  </a:lnTo>
                  <a:lnTo>
                    <a:pt x="1431924" y="104267"/>
                  </a:lnTo>
                  <a:lnTo>
                    <a:pt x="1475867" y="107315"/>
                  </a:lnTo>
                  <a:lnTo>
                    <a:pt x="1482471" y="107823"/>
                  </a:lnTo>
                  <a:lnTo>
                    <a:pt x="1489074" y="108204"/>
                  </a:lnTo>
                  <a:lnTo>
                    <a:pt x="1495679" y="108331"/>
                  </a:lnTo>
                  <a:lnTo>
                    <a:pt x="1502410" y="108331"/>
                  </a:lnTo>
                  <a:lnTo>
                    <a:pt x="1508379" y="108077"/>
                  </a:lnTo>
                  <a:lnTo>
                    <a:pt x="1551051" y="95250"/>
                  </a:lnTo>
                  <a:lnTo>
                    <a:pt x="1576323" y="85979"/>
                  </a:lnTo>
                  <a:lnTo>
                    <a:pt x="1601597" y="76835"/>
                  </a:lnTo>
                  <a:lnTo>
                    <a:pt x="1627124" y="68580"/>
                  </a:lnTo>
                  <a:lnTo>
                    <a:pt x="1634236" y="66929"/>
                  </a:lnTo>
                  <a:lnTo>
                    <a:pt x="1641602" y="65786"/>
                  </a:lnTo>
                  <a:lnTo>
                    <a:pt x="1649095" y="64769"/>
                  </a:lnTo>
                  <a:lnTo>
                    <a:pt x="1656334" y="63627"/>
                  </a:lnTo>
                  <a:lnTo>
                    <a:pt x="1658112" y="63246"/>
                  </a:lnTo>
                  <a:lnTo>
                    <a:pt x="1659001" y="61594"/>
                  </a:lnTo>
                  <a:lnTo>
                    <a:pt x="1659128" y="61341"/>
                  </a:lnTo>
                  <a:lnTo>
                    <a:pt x="1659255" y="60960"/>
                  </a:lnTo>
                  <a:lnTo>
                    <a:pt x="1659636" y="60452"/>
                  </a:lnTo>
                  <a:lnTo>
                    <a:pt x="1659763" y="60071"/>
                  </a:lnTo>
                  <a:lnTo>
                    <a:pt x="1660398" y="58928"/>
                  </a:lnTo>
                  <a:lnTo>
                    <a:pt x="1660525" y="58674"/>
                  </a:lnTo>
                  <a:lnTo>
                    <a:pt x="1660652" y="58293"/>
                  </a:lnTo>
                  <a:lnTo>
                    <a:pt x="1660906" y="58039"/>
                  </a:lnTo>
                  <a:lnTo>
                    <a:pt x="1661033" y="57658"/>
                  </a:lnTo>
                  <a:lnTo>
                    <a:pt x="1661160" y="57404"/>
                  </a:lnTo>
                  <a:lnTo>
                    <a:pt x="1661287" y="57150"/>
                  </a:lnTo>
                  <a:lnTo>
                    <a:pt x="1661541" y="56768"/>
                  </a:lnTo>
                  <a:lnTo>
                    <a:pt x="1661668" y="56515"/>
                  </a:lnTo>
                  <a:lnTo>
                    <a:pt x="1661795" y="56134"/>
                  </a:lnTo>
                  <a:lnTo>
                    <a:pt x="1662176" y="55625"/>
                  </a:lnTo>
                  <a:lnTo>
                    <a:pt x="1662303" y="55372"/>
                  </a:lnTo>
                  <a:lnTo>
                    <a:pt x="1662557" y="55118"/>
                  </a:lnTo>
                  <a:lnTo>
                    <a:pt x="1662684" y="54737"/>
                  </a:lnTo>
                  <a:lnTo>
                    <a:pt x="1662938" y="54356"/>
                  </a:lnTo>
                  <a:lnTo>
                    <a:pt x="1663065" y="54102"/>
                  </a:lnTo>
                  <a:lnTo>
                    <a:pt x="1663192" y="53848"/>
                  </a:lnTo>
                  <a:lnTo>
                    <a:pt x="1663446" y="53467"/>
                  </a:lnTo>
                  <a:lnTo>
                    <a:pt x="1663700" y="52959"/>
                  </a:lnTo>
                  <a:lnTo>
                    <a:pt x="1663954" y="52578"/>
                  </a:lnTo>
                  <a:lnTo>
                    <a:pt x="1664335" y="52069"/>
                  </a:lnTo>
                  <a:lnTo>
                    <a:pt x="1664462" y="51816"/>
                  </a:lnTo>
                  <a:lnTo>
                    <a:pt x="1664843" y="51181"/>
                  </a:lnTo>
                  <a:lnTo>
                    <a:pt x="1665224" y="50673"/>
                  </a:lnTo>
                  <a:lnTo>
                    <a:pt x="1666367" y="48894"/>
                  </a:lnTo>
                  <a:lnTo>
                    <a:pt x="1666494" y="48641"/>
                  </a:lnTo>
                  <a:lnTo>
                    <a:pt x="1666748" y="48387"/>
                  </a:lnTo>
                  <a:lnTo>
                    <a:pt x="1667002" y="48133"/>
                  </a:lnTo>
                  <a:lnTo>
                    <a:pt x="1667637" y="46990"/>
                  </a:lnTo>
                  <a:lnTo>
                    <a:pt x="1667891" y="46736"/>
                  </a:lnTo>
                  <a:lnTo>
                    <a:pt x="1668145" y="46355"/>
                  </a:lnTo>
                  <a:lnTo>
                    <a:pt x="1668526" y="45847"/>
                  </a:lnTo>
                  <a:lnTo>
                    <a:pt x="1668653" y="45593"/>
                  </a:lnTo>
                  <a:lnTo>
                    <a:pt x="1668907" y="45339"/>
                  </a:lnTo>
                  <a:lnTo>
                    <a:pt x="1669161" y="45085"/>
                  </a:lnTo>
                  <a:lnTo>
                    <a:pt x="1669288" y="44831"/>
                  </a:lnTo>
                  <a:lnTo>
                    <a:pt x="1669542" y="44577"/>
                  </a:lnTo>
                  <a:lnTo>
                    <a:pt x="1669669" y="44196"/>
                  </a:lnTo>
                  <a:lnTo>
                    <a:pt x="1669923" y="43942"/>
                  </a:lnTo>
                  <a:lnTo>
                    <a:pt x="1670177" y="43687"/>
                  </a:lnTo>
                  <a:lnTo>
                    <a:pt x="1670558" y="43180"/>
                  </a:lnTo>
                  <a:lnTo>
                    <a:pt x="1670812" y="42925"/>
                  </a:lnTo>
                  <a:lnTo>
                    <a:pt x="1671066" y="42544"/>
                  </a:lnTo>
                  <a:lnTo>
                    <a:pt x="1671193" y="42291"/>
                  </a:lnTo>
                  <a:lnTo>
                    <a:pt x="1671320" y="42037"/>
                  </a:lnTo>
                  <a:lnTo>
                    <a:pt x="1671574" y="41783"/>
                  </a:lnTo>
                  <a:lnTo>
                    <a:pt x="1671828" y="41529"/>
                  </a:lnTo>
                  <a:lnTo>
                    <a:pt x="1671955" y="41275"/>
                  </a:lnTo>
                  <a:lnTo>
                    <a:pt x="1672209" y="41021"/>
                  </a:lnTo>
                  <a:lnTo>
                    <a:pt x="1672717" y="40512"/>
                  </a:lnTo>
                  <a:lnTo>
                    <a:pt x="1672844" y="40259"/>
                  </a:lnTo>
                  <a:lnTo>
                    <a:pt x="1673098" y="40005"/>
                  </a:lnTo>
                  <a:lnTo>
                    <a:pt x="1673225" y="39750"/>
                  </a:lnTo>
                  <a:lnTo>
                    <a:pt x="1673479" y="39497"/>
                  </a:lnTo>
                  <a:lnTo>
                    <a:pt x="1673733" y="39116"/>
                  </a:lnTo>
                  <a:lnTo>
                    <a:pt x="1673987" y="38862"/>
                  </a:lnTo>
                  <a:lnTo>
                    <a:pt x="1674241" y="38608"/>
                  </a:lnTo>
                  <a:lnTo>
                    <a:pt x="1674368" y="38481"/>
                  </a:lnTo>
                  <a:lnTo>
                    <a:pt x="1674622" y="38100"/>
                  </a:lnTo>
                  <a:lnTo>
                    <a:pt x="1674876" y="37973"/>
                  </a:lnTo>
                  <a:lnTo>
                    <a:pt x="1675130" y="37592"/>
                  </a:lnTo>
                  <a:lnTo>
                    <a:pt x="1675257" y="37337"/>
                  </a:lnTo>
                  <a:lnTo>
                    <a:pt x="1675511" y="37084"/>
                  </a:lnTo>
                  <a:lnTo>
                    <a:pt x="1676654" y="35814"/>
                  </a:lnTo>
                  <a:lnTo>
                    <a:pt x="1676908" y="35687"/>
                  </a:lnTo>
                  <a:lnTo>
                    <a:pt x="1677162" y="35306"/>
                  </a:lnTo>
                  <a:lnTo>
                    <a:pt x="1677416" y="35052"/>
                  </a:lnTo>
                  <a:lnTo>
                    <a:pt x="1677670" y="34925"/>
                  </a:lnTo>
                  <a:lnTo>
                    <a:pt x="1677924" y="34671"/>
                  </a:lnTo>
                  <a:lnTo>
                    <a:pt x="1678051" y="34417"/>
                  </a:lnTo>
                  <a:lnTo>
                    <a:pt x="1678305" y="34162"/>
                  </a:lnTo>
                  <a:lnTo>
                    <a:pt x="1678559" y="33909"/>
                  </a:lnTo>
                  <a:lnTo>
                    <a:pt x="1678813" y="33655"/>
                  </a:lnTo>
                  <a:lnTo>
                    <a:pt x="1679321" y="33147"/>
                  </a:lnTo>
                  <a:lnTo>
                    <a:pt x="1679448" y="32893"/>
                  </a:lnTo>
                  <a:lnTo>
                    <a:pt x="1679702" y="32766"/>
                  </a:lnTo>
                  <a:lnTo>
                    <a:pt x="1680718" y="31623"/>
                  </a:lnTo>
                  <a:lnTo>
                    <a:pt x="1680972" y="31496"/>
                  </a:lnTo>
                  <a:lnTo>
                    <a:pt x="1681226" y="31242"/>
                  </a:lnTo>
                  <a:lnTo>
                    <a:pt x="1681988" y="30480"/>
                  </a:lnTo>
                  <a:lnTo>
                    <a:pt x="1682242" y="30225"/>
                  </a:lnTo>
                  <a:lnTo>
                    <a:pt x="1682750" y="29844"/>
                  </a:lnTo>
                  <a:lnTo>
                    <a:pt x="1683258" y="29337"/>
                  </a:lnTo>
                  <a:lnTo>
                    <a:pt x="1683512" y="29083"/>
                  </a:lnTo>
                  <a:lnTo>
                    <a:pt x="1684528" y="28193"/>
                  </a:lnTo>
                  <a:lnTo>
                    <a:pt x="1684655" y="27940"/>
                  </a:lnTo>
                  <a:lnTo>
                    <a:pt x="1685290" y="27559"/>
                  </a:lnTo>
                  <a:lnTo>
                    <a:pt x="1686814" y="26162"/>
                  </a:lnTo>
                  <a:lnTo>
                    <a:pt x="1687068" y="26035"/>
                  </a:lnTo>
                  <a:lnTo>
                    <a:pt x="1687322" y="25781"/>
                  </a:lnTo>
                  <a:lnTo>
                    <a:pt x="1687830" y="25273"/>
                  </a:lnTo>
                  <a:lnTo>
                    <a:pt x="1688084" y="25146"/>
                  </a:lnTo>
                  <a:lnTo>
                    <a:pt x="1688338" y="24892"/>
                  </a:lnTo>
                  <a:lnTo>
                    <a:pt x="1688846" y="24384"/>
                  </a:lnTo>
                  <a:lnTo>
                    <a:pt x="1689100" y="24256"/>
                  </a:lnTo>
                  <a:lnTo>
                    <a:pt x="1689481" y="24003"/>
                  </a:lnTo>
                  <a:lnTo>
                    <a:pt x="1689735" y="23875"/>
                  </a:lnTo>
                  <a:lnTo>
                    <a:pt x="1689989" y="23622"/>
                  </a:lnTo>
                  <a:lnTo>
                    <a:pt x="1690243" y="23368"/>
                  </a:lnTo>
                  <a:lnTo>
                    <a:pt x="1690497" y="23241"/>
                  </a:lnTo>
                  <a:lnTo>
                    <a:pt x="1691132" y="22733"/>
                  </a:lnTo>
                  <a:lnTo>
                    <a:pt x="1691386" y="22606"/>
                  </a:lnTo>
                  <a:lnTo>
                    <a:pt x="1691513" y="22352"/>
                  </a:lnTo>
                  <a:lnTo>
                    <a:pt x="1691894" y="22098"/>
                  </a:lnTo>
                  <a:lnTo>
                    <a:pt x="1692148" y="21971"/>
                  </a:lnTo>
                  <a:lnTo>
                    <a:pt x="1692402" y="21717"/>
                  </a:lnTo>
                  <a:lnTo>
                    <a:pt x="1692656" y="21590"/>
                  </a:lnTo>
                  <a:lnTo>
                    <a:pt x="1692910" y="21336"/>
                  </a:lnTo>
                  <a:lnTo>
                    <a:pt x="1693291" y="21081"/>
                  </a:lnTo>
                  <a:lnTo>
                    <a:pt x="1693545" y="20955"/>
                  </a:lnTo>
                  <a:lnTo>
                    <a:pt x="1693799" y="20700"/>
                  </a:lnTo>
                  <a:lnTo>
                    <a:pt x="1694688" y="20193"/>
                  </a:lnTo>
                  <a:lnTo>
                    <a:pt x="1694942" y="19939"/>
                  </a:lnTo>
                  <a:lnTo>
                    <a:pt x="1695196" y="19812"/>
                  </a:lnTo>
                  <a:lnTo>
                    <a:pt x="1695450" y="19558"/>
                  </a:lnTo>
                  <a:lnTo>
                    <a:pt x="1695704" y="19304"/>
                  </a:lnTo>
                  <a:lnTo>
                    <a:pt x="1695958" y="19177"/>
                  </a:lnTo>
                  <a:lnTo>
                    <a:pt x="1696339" y="18923"/>
                  </a:lnTo>
                  <a:lnTo>
                    <a:pt x="1696593" y="18796"/>
                  </a:lnTo>
                  <a:lnTo>
                    <a:pt x="1696847" y="18668"/>
                  </a:lnTo>
                  <a:lnTo>
                    <a:pt x="1697228" y="18415"/>
                  </a:lnTo>
                  <a:lnTo>
                    <a:pt x="1697482" y="18287"/>
                  </a:lnTo>
                  <a:lnTo>
                    <a:pt x="1697736" y="18034"/>
                  </a:lnTo>
                  <a:lnTo>
                    <a:pt x="1697990" y="17906"/>
                  </a:lnTo>
                  <a:lnTo>
                    <a:pt x="1698244" y="17653"/>
                  </a:lnTo>
                  <a:lnTo>
                    <a:pt x="1698625" y="17399"/>
                  </a:lnTo>
                  <a:lnTo>
                    <a:pt x="1698879" y="17272"/>
                  </a:lnTo>
                  <a:lnTo>
                    <a:pt x="1699768" y="16764"/>
                  </a:lnTo>
                  <a:lnTo>
                    <a:pt x="1700022" y="16637"/>
                  </a:lnTo>
                  <a:lnTo>
                    <a:pt x="1700657" y="16256"/>
                  </a:lnTo>
                  <a:lnTo>
                    <a:pt x="1700911" y="16129"/>
                  </a:lnTo>
                  <a:lnTo>
                    <a:pt x="1701292" y="15875"/>
                  </a:lnTo>
                  <a:lnTo>
                    <a:pt x="1701546" y="15748"/>
                  </a:lnTo>
                  <a:lnTo>
                    <a:pt x="1701800" y="15493"/>
                  </a:lnTo>
                  <a:lnTo>
                    <a:pt x="1702054" y="15367"/>
                  </a:lnTo>
                  <a:lnTo>
                    <a:pt x="1702435" y="15112"/>
                  </a:lnTo>
                  <a:lnTo>
                    <a:pt x="1702816" y="14986"/>
                  </a:lnTo>
                  <a:lnTo>
                    <a:pt x="1703324" y="14605"/>
                  </a:lnTo>
                  <a:lnTo>
                    <a:pt x="1703578" y="14478"/>
                  </a:lnTo>
                  <a:lnTo>
                    <a:pt x="1703832" y="14350"/>
                  </a:lnTo>
                  <a:lnTo>
                    <a:pt x="1704213" y="14097"/>
                  </a:lnTo>
                  <a:lnTo>
                    <a:pt x="1704467" y="13969"/>
                  </a:lnTo>
                  <a:lnTo>
                    <a:pt x="1704721" y="13843"/>
                  </a:lnTo>
                  <a:lnTo>
                    <a:pt x="1705356" y="13462"/>
                  </a:lnTo>
                  <a:lnTo>
                    <a:pt x="1705610" y="13335"/>
                  </a:lnTo>
                  <a:lnTo>
                    <a:pt x="1706245" y="13081"/>
                  </a:lnTo>
                  <a:lnTo>
                    <a:pt x="1706626" y="12827"/>
                  </a:lnTo>
                  <a:lnTo>
                    <a:pt x="1707769" y="12192"/>
                  </a:lnTo>
                  <a:lnTo>
                    <a:pt x="1708023" y="12065"/>
                  </a:lnTo>
                  <a:lnTo>
                    <a:pt x="1708658" y="11684"/>
                  </a:lnTo>
                  <a:lnTo>
                    <a:pt x="1709039" y="11684"/>
                  </a:lnTo>
                  <a:lnTo>
                    <a:pt x="1709293" y="11430"/>
                  </a:lnTo>
                  <a:lnTo>
                    <a:pt x="1709547" y="11303"/>
                  </a:lnTo>
                  <a:lnTo>
                    <a:pt x="1709928" y="11175"/>
                  </a:lnTo>
                  <a:lnTo>
                    <a:pt x="1710182" y="11049"/>
                  </a:lnTo>
                  <a:lnTo>
                    <a:pt x="1710563" y="10922"/>
                  </a:lnTo>
                  <a:lnTo>
                    <a:pt x="1711198" y="10541"/>
                  </a:lnTo>
                  <a:lnTo>
                    <a:pt x="1711452" y="10414"/>
                  </a:lnTo>
                  <a:lnTo>
                    <a:pt x="1711706" y="10287"/>
                  </a:lnTo>
                  <a:lnTo>
                    <a:pt x="1711960" y="10160"/>
                  </a:lnTo>
                  <a:lnTo>
                    <a:pt x="1712468" y="10033"/>
                  </a:lnTo>
                  <a:lnTo>
                    <a:pt x="1712722" y="9906"/>
                  </a:lnTo>
                  <a:lnTo>
                    <a:pt x="1712976" y="9779"/>
                  </a:lnTo>
                  <a:lnTo>
                    <a:pt x="1713357" y="9525"/>
                  </a:lnTo>
                  <a:lnTo>
                    <a:pt x="1713611" y="9398"/>
                  </a:lnTo>
                  <a:lnTo>
                    <a:pt x="1713992" y="9271"/>
                  </a:lnTo>
                  <a:lnTo>
                    <a:pt x="1714246" y="9143"/>
                  </a:lnTo>
                  <a:lnTo>
                    <a:pt x="1714881" y="8890"/>
                  </a:lnTo>
                  <a:lnTo>
                    <a:pt x="1715262" y="8762"/>
                  </a:lnTo>
                  <a:lnTo>
                    <a:pt x="1715770" y="8509"/>
                  </a:lnTo>
                  <a:lnTo>
                    <a:pt x="1716151" y="8381"/>
                  </a:lnTo>
                  <a:lnTo>
                    <a:pt x="1716405" y="8255"/>
                  </a:lnTo>
                  <a:lnTo>
                    <a:pt x="1716786" y="8128"/>
                  </a:lnTo>
                  <a:lnTo>
                    <a:pt x="1717040" y="8000"/>
                  </a:lnTo>
                  <a:lnTo>
                    <a:pt x="1717421" y="7874"/>
                  </a:lnTo>
                  <a:lnTo>
                    <a:pt x="1717802" y="7747"/>
                  </a:lnTo>
                  <a:lnTo>
                    <a:pt x="1718691" y="7366"/>
                  </a:lnTo>
                  <a:lnTo>
                    <a:pt x="1718945" y="7239"/>
                  </a:lnTo>
                  <a:lnTo>
                    <a:pt x="1719707" y="6985"/>
                  </a:lnTo>
                  <a:lnTo>
                    <a:pt x="1719961" y="6858"/>
                  </a:lnTo>
                  <a:lnTo>
                    <a:pt x="1720215" y="6731"/>
                  </a:lnTo>
                  <a:lnTo>
                    <a:pt x="1720596" y="6604"/>
                  </a:lnTo>
                  <a:lnTo>
                    <a:pt x="1720977" y="6477"/>
                  </a:lnTo>
                  <a:lnTo>
                    <a:pt x="1721231" y="6477"/>
                  </a:lnTo>
                  <a:lnTo>
                    <a:pt x="1721612" y="6350"/>
                  </a:lnTo>
                  <a:lnTo>
                    <a:pt x="1721993" y="6223"/>
                  </a:lnTo>
                  <a:lnTo>
                    <a:pt x="1722247" y="6096"/>
                  </a:lnTo>
                  <a:lnTo>
                    <a:pt x="1722882" y="5842"/>
                  </a:lnTo>
                  <a:lnTo>
                    <a:pt x="1723263" y="5715"/>
                  </a:lnTo>
                  <a:lnTo>
                    <a:pt x="1723771" y="5587"/>
                  </a:lnTo>
                  <a:lnTo>
                    <a:pt x="1724152" y="5461"/>
                  </a:lnTo>
                  <a:lnTo>
                    <a:pt x="1724533" y="5334"/>
                  </a:lnTo>
                  <a:lnTo>
                    <a:pt x="1724787" y="5206"/>
                  </a:lnTo>
                  <a:lnTo>
                    <a:pt x="1725168" y="5080"/>
                  </a:lnTo>
                  <a:lnTo>
                    <a:pt x="1725422" y="5080"/>
                  </a:lnTo>
                  <a:lnTo>
                    <a:pt x="1725803" y="4953"/>
                  </a:lnTo>
                  <a:lnTo>
                    <a:pt x="1727708" y="4318"/>
                  </a:lnTo>
                  <a:lnTo>
                    <a:pt x="1727962" y="4318"/>
                  </a:lnTo>
                  <a:lnTo>
                    <a:pt x="1728343" y="4191"/>
                  </a:lnTo>
                  <a:lnTo>
                    <a:pt x="1728724" y="4064"/>
                  </a:lnTo>
                  <a:lnTo>
                    <a:pt x="1729105" y="3937"/>
                  </a:lnTo>
                  <a:lnTo>
                    <a:pt x="1729359" y="3937"/>
                  </a:lnTo>
                  <a:lnTo>
                    <a:pt x="1729740" y="3810"/>
                  </a:lnTo>
                  <a:lnTo>
                    <a:pt x="1730375" y="3683"/>
                  </a:lnTo>
                  <a:lnTo>
                    <a:pt x="1730756" y="3556"/>
                  </a:lnTo>
                  <a:lnTo>
                    <a:pt x="1731391" y="3302"/>
                  </a:lnTo>
                  <a:lnTo>
                    <a:pt x="1731645" y="3302"/>
                  </a:lnTo>
                  <a:lnTo>
                    <a:pt x="1732026" y="3175"/>
                  </a:lnTo>
                  <a:lnTo>
                    <a:pt x="1732407" y="3175"/>
                  </a:lnTo>
                  <a:lnTo>
                    <a:pt x="1732661" y="3048"/>
                  </a:lnTo>
                  <a:lnTo>
                    <a:pt x="1733042" y="2921"/>
                  </a:lnTo>
                  <a:lnTo>
                    <a:pt x="1733296" y="2921"/>
                  </a:lnTo>
                  <a:lnTo>
                    <a:pt x="1733677" y="2793"/>
                  </a:lnTo>
                  <a:lnTo>
                    <a:pt x="1735709" y="2412"/>
                  </a:lnTo>
                  <a:lnTo>
                    <a:pt x="1735963" y="2286"/>
                  </a:lnTo>
                  <a:lnTo>
                    <a:pt x="1736344" y="2286"/>
                  </a:lnTo>
                  <a:lnTo>
                    <a:pt x="1736725" y="2159"/>
                  </a:lnTo>
                  <a:lnTo>
                    <a:pt x="1737106" y="2031"/>
                  </a:lnTo>
                  <a:lnTo>
                    <a:pt x="1737741" y="2031"/>
                  </a:lnTo>
                  <a:lnTo>
                    <a:pt x="1738122" y="1905"/>
                  </a:lnTo>
                  <a:lnTo>
                    <a:pt x="1739392" y="1650"/>
                  </a:lnTo>
                  <a:lnTo>
                    <a:pt x="1739646" y="1650"/>
                  </a:lnTo>
                  <a:lnTo>
                    <a:pt x="1740408" y="1524"/>
                  </a:lnTo>
                  <a:lnTo>
                    <a:pt x="1740662" y="1397"/>
                  </a:lnTo>
                  <a:lnTo>
                    <a:pt x="1741170" y="1397"/>
                  </a:lnTo>
                  <a:lnTo>
                    <a:pt x="1744091" y="889"/>
                  </a:lnTo>
                  <a:lnTo>
                    <a:pt x="1744472" y="889"/>
                  </a:lnTo>
                  <a:lnTo>
                    <a:pt x="1744853" y="889"/>
                  </a:lnTo>
                  <a:lnTo>
                    <a:pt x="1745488" y="762"/>
                  </a:lnTo>
                  <a:lnTo>
                    <a:pt x="1745869" y="762"/>
                  </a:lnTo>
                  <a:lnTo>
                    <a:pt x="1747139" y="635"/>
                  </a:lnTo>
                  <a:lnTo>
                    <a:pt x="1747393" y="635"/>
                  </a:lnTo>
                  <a:lnTo>
                    <a:pt x="1748155" y="508"/>
                  </a:lnTo>
                  <a:lnTo>
                    <a:pt x="1748536" y="508"/>
                  </a:lnTo>
                  <a:lnTo>
                    <a:pt x="1748917" y="381"/>
                  </a:lnTo>
                  <a:lnTo>
                    <a:pt x="1749171" y="381"/>
                  </a:lnTo>
                  <a:lnTo>
                    <a:pt x="1749552" y="381"/>
                  </a:lnTo>
                  <a:lnTo>
                    <a:pt x="1751203" y="254"/>
                  </a:lnTo>
                  <a:lnTo>
                    <a:pt x="1751584" y="254"/>
                  </a:lnTo>
                  <a:lnTo>
                    <a:pt x="1752219" y="254"/>
                  </a:lnTo>
                  <a:lnTo>
                    <a:pt x="1752600" y="127"/>
                  </a:lnTo>
                  <a:lnTo>
                    <a:pt x="1752981" y="127"/>
                  </a:lnTo>
                  <a:lnTo>
                    <a:pt x="1755648" y="127"/>
                  </a:lnTo>
                  <a:lnTo>
                    <a:pt x="1756029" y="127"/>
                  </a:lnTo>
                  <a:lnTo>
                    <a:pt x="1756410" y="0"/>
                  </a:lnTo>
                  <a:lnTo>
                    <a:pt x="1760474" y="0"/>
                  </a:lnTo>
                  <a:lnTo>
                    <a:pt x="1760728" y="127"/>
                  </a:lnTo>
                  <a:lnTo>
                    <a:pt x="1761236" y="127"/>
                  </a:lnTo>
                  <a:lnTo>
                    <a:pt x="1763141" y="127"/>
                  </a:lnTo>
                  <a:lnTo>
                    <a:pt x="1763522" y="127"/>
                  </a:lnTo>
                  <a:lnTo>
                    <a:pt x="1764157" y="127"/>
                  </a:lnTo>
                  <a:lnTo>
                    <a:pt x="1764919" y="254"/>
                  </a:lnTo>
                  <a:lnTo>
                    <a:pt x="1765300" y="254"/>
                  </a:lnTo>
                  <a:lnTo>
                    <a:pt x="1767205" y="381"/>
                  </a:lnTo>
                  <a:lnTo>
                    <a:pt x="1767586" y="381"/>
                  </a:lnTo>
                  <a:lnTo>
                    <a:pt x="1767967" y="508"/>
                  </a:lnTo>
                  <a:lnTo>
                    <a:pt x="1768221" y="508"/>
                  </a:lnTo>
                  <a:lnTo>
                    <a:pt x="1768602" y="508"/>
                  </a:lnTo>
                  <a:lnTo>
                    <a:pt x="1769237" y="635"/>
                  </a:lnTo>
                  <a:lnTo>
                    <a:pt x="1769745" y="635"/>
                  </a:lnTo>
                  <a:lnTo>
                    <a:pt x="1770634" y="762"/>
                  </a:lnTo>
                  <a:lnTo>
                    <a:pt x="1770888" y="762"/>
                  </a:lnTo>
                  <a:lnTo>
                    <a:pt x="1771650" y="889"/>
                  </a:lnTo>
                  <a:lnTo>
                    <a:pt x="1772031" y="889"/>
                  </a:lnTo>
                  <a:lnTo>
                    <a:pt x="1772412" y="889"/>
                  </a:lnTo>
                  <a:lnTo>
                    <a:pt x="1773047" y="1016"/>
                  </a:lnTo>
                  <a:lnTo>
                    <a:pt x="1773428" y="1016"/>
                  </a:lnTo>
                  <a:lnTo>
                    <a:pt x="1775079" y="1269"/>
                  </a:lnTo>
                  <a:lnTo>
                    <a:pt x="1775333" y="1397"/>
                  </a:lnTo>
                  <a:lnTo>
                    <a:pt x="1775714" y="1397"/>
                  </a:lnTo>
                  <a:lnTo>
                    <a:pt x="1776095" y="1524"/>
                  </a:lnTo>
                  <a:lnTo>
                    <a:pt x="1776349" y="1524"/>
                  </a:lnTo>
                  <a:lnTo>
                    <a:pt x="1776730" y="1524"/>
                  </a:lnTo>
                  <a:lnTo>
                    <a:pt x="1777111" y="1650"/>
                  </a:lnTo>
                  <a:lnTo>
                    <a:pt x="1778762" y="1905"/>
                  </a:lnTo>
                  <a:lnTo>
                    <a:pt x="1779016" y="2031"/>
                  </a:lnTo>
                  <a:lnTo>
                    <a:pt x="1779778" y="2159"/>
                  </a:lnTo>
                  <a:lnTo>
                    <a:pt x="1780032" y="2159"/>
                  </a:lnTo>
                  <a:lnTo>
                    <a:pt x="1780413" y="2286"/>
                  </a:lnTo>
                  <a:lnTo>
                    <a:pt x="1781048" y="2412"/>
                  </a:lnTo>
                  <a:lnTo>
                    <a:pt x="1781429" y="2540"/>
                  </a:lnTo>
                  <a:lnTo>
                    <a:pt x="1781810" y="2540"/>
                  </a:lnTo>
                  <a:lnTo>
                    <a:pt x="1782445" y="2667"/>
                  </a:lnTo>
                  <a:lnTo>
                    <a:pt x="1782699" y="2793"/>
                  </a:lnTo>
                  <a:lnTo>
                    <a:pt x="1783461" y="2921"/>
                  </a:lnTo>
                  <a:lnTo>
                    <a:pt x="1783715" y="3048"/>
                  </a:lnTo>
                  <a:lnTo>
                    <a:pt x="1784096" y="3048"/>
                  </a:lnTo>
                  <a:lnTo>
                    <a:pt x="1784350" y="3175"/>
                  </a:lnTo>
                  <a:lnTo>
                    <a:pt x="1784858" y="3302"/>
                  </a:lnTo>
                  <a:lnTo>
                    <a:pt x="1785747" y="3429"/>
                  </a:lnTo>
                  <a:lnTo>
                    <a:pt x="1786128" y="3556"/>
                  </a:lnTo>
                  <a:lnTo>
                    <a:pt x="1787017" y="3810"/>
                  </a:lnTo>
                  <a:lnTo>
                    <a:pt x="1787398" y="3937"/>
                  </a:lnTo>
                  <a:lnTo>
                    <a:pt x="1787779" y="4064"/>
                  </a:lnTo>
                  <a:lnTo>
                    <a:pt x="1788033" y="4064"/>
                  </a:lnTo>
                  <a:lnTo>
                    <a:pt x="1788668" y="4318"/>
                  </a:lnTo>
                  <a:lnTo>
                    <a:pt x="1789049" y="4444"/>
                  </a:lnTo>
                  <a:lnTo>
                    <a:pt x="1790700" y="4825"/>
                  </a:lnTo>
                  <a:lnTo>
                    <a:pt x="1790954" y="4953"/>
                  </a:lnTo>
                  <a:lnTo>
                    <a:pt x="1791335" y="5080"/>
                  </a:lnTo>
                  <a:lnTo>
                    <a:pt x="1791716" y="5206"/>
                  </a:lnTo>
                  <a:lnTo>
                    <a:pt x="1791970" y="5206"/>
                  </a:lnTo>
                  <a:lnTo>
                    <a:pt x="1792351" y="5334"/>
                  </a:lnTo>
                  <a:lnTo>
                    <a:pt x="1792859" y="5587"/>
                  </a:lnTo>
                  <a:lnTo>
                    <a:pt x="1793240" y="5715"/>
                  </a:lnTo>
                  <a:lnTo>
                    <a:pt x="1793621" y="5842"/>
                  </a:lnTo>
                  <a:lnTo>
                    <a:pt x="1793875" y="5842"/>
                  </a:lnTo>
                  <a:lnTo>
                    <a:pt x="1794256" y="5968"/>
                  </a:lnTo>
                  <a:lnTo>
                    <a:pt x="1794637" y="6096"/>
                  </a:lnTo>
                  <a:lnTo>
                    <a:pt x="1794891" y="6223"/>
                  </a:lnTo>
                  <a:lnTo>
                    <a:pt x="1795272" y="6350"/>
                  </a:lnTo>
                  <a:lnTo>
                    <a:pt x="1795526" y="6477"/>
                  </a:lnTo>
                  <a:lnTo>
                    <a:pt x="1795907" y="6604"/>
                  </a:lnTo>
                  <a:lnTo>
                    <a:pt x="1796161" y="6731"/>
                  </a:lnTo>
                  <a:lnTo>
                    <a:pt x="1796542" y="6858"/>
                  </a:lnTo>
                  <a:lnTo>
                    <a:pt x="1796796" y="6985"/>
                  </a:lnTo>
                  <a:lnTo>
                    <a:pt x="1797177" y="7112"/>
                  </a:lnTo>
                  <a:lnTo>
                    <a:pt x="1798066" y="7366"/>
                  </a:lnTo>
                  <a:lnTo>
                    <a:pt x="1798447" y="7493"/>
                  </a:lnTo>
                  <a:lnTo>
                    <a:pt x="1799082" y="7747"/>
                  </a:lnTo>
                  <a:lnTo>
                    <a:pt x="1799336" y="7874"/>
                  </a:lnTo>
                  <a:lnTo>
                    <a:pt x="1799717" y="8000"/>
                  </a:lnTo>
                  <a:lnTo>
                    <a:pt x="1799971" y="8128"/>
                  </a:lnTo>
                  <a:lnTo>
                    <a:pt x="1800352" y="8255"/>
                  </a:lnTo>
                  <a:lnTo>
                    <a:pt x="1800987" y="8509"/>
                  </a:lnTo>
                  <a:lnTo>
                    <a:pt x="1801241" y="8636"/>
                  </a:lnTo>
                  <a:lnTo>
                    <a:pt x="1801495" y="8762"/>
                  </a:lnTo>
                  <a:lnTo>
                    <a:pt x="1802257" y="9017"/>
                  </a:lnTo>
                  <a:lnTo>
                    <a:pt x="1802511" y="9143"/>
                  </a:lnTo>
                  <a:lnTo>
                    <a:pt x="1803146" y="9525"/>
                  </a:lnTo>
                  <a:lnTo>
                    <a:pt x="1803400" y="9652"/>
                  </a:lnTo>
                  <a:lnTo>
                    <a:pt x="1803781" y="9779"/>
                  </a:lnTo>
                  <a:lnTo>
                    <a:pt x="1804035" y="9906"/>
                  </a:lnTo>
                  <a:lnTo>
                    <a:pt x="1804416" y="10033"/>
                  </a:lnTo>
                  <a:lnTo>
                    <a:pt x="1804670" y="10160"/>
                  </a:lnTo>
                  <a:lnTo>
                    <a:pt x="1805051" y="10287"/>
                  </a:lnTo>
                  <a:lnTo>
                    <a:pt x="1805305" y="10541"/>
                  </a:lnTo>
                  <a:lnTo>
                    <a:pt x="1805559" y="10668"/>
                  </a:lnTo>
                  <a:lnTo>
                    <a:pt x="1805940" y="10794"/>
                  </a:lnTo>
                  <a:lnTo>
                    <a:pt x="1806575" y="11049"/>
                  </a:lnTo>
                  <a:lnTo>
                    <a:pt x="1806829" y="11175"/>
                  </a:lnTo>
                  <a:lnTo>
                    <a:pt x="1807083" y="11303"/>
                  </a:lnTo>
                  <a:lnTo>
                    <a:pt x="1807464" y="11556"/>
                  </a:lnTo>
                  <a:lnTo>
                    <a:pt x="1807845" y="11684"/>
                  </a:lnTo>
                  <a:lnTo>
                    <a:pt x="1808099" y="11811"/>
                  </a:lnTo>
                  <a:lnTo>
                    <a:pt x="1808734" y="12192"/>
                  </a:lnTo>
                  <a:lnTo>
                    <a:pt x="1809115" y="12318"/>
                  </a:lnTo>
                  <a:lnTo>
                    <a:pt x="1810258" y="12954"/>
                  </a:lnTo>
                  <a:lnTo>
                    <a:pt x="1810512" y="13081"/>
                  </a:lnTo>
                  <a:lnTo>
                    <a:pt x="1810766" y="13208"/>
                  </a:lnTo>
                  <a:lnTo>
                    <a:pt x="1811147" y="13462"/>
                  </a:lnTo>
                  <a:lnTo>
                    <a:pt x="1811401" y="13589"/>
                  </a:lnTo>
                  <a:lnTo>
                    <a:pt x="1811655" y="13716"/>
                  </a:lnTo>
                  <a:lnTo>
                    <a:pt x="1812036" y="13843"/>
                  </a:lnTo>
                  <a:lnTo>
                    <a:pt x="1812290" y="14097"/>
                  </a:lnTo>
                  <a:lnTo>
                    <a:pt x="1812544" y="14224"/>
                  </a:lnTo>
                  <a:lnTo>
                    <a:pt x="1812925" y="14350"/>
                  </a:lnTo>
                  <a:lnTo>
                    <a:pt x="1813179" y="14605"/>
                  </a:lnTo>
                  <a:lnTo>
                    <a:pt x="1813560" y="14731"/>
                  </a:lnTo>
                  <a:lnTo>
                    <a:pt x="1814068" y="15112"/>
                  </a:lnTo>
                  <a:lnTo>
                    <a:pt x="1814449" y="15240"/>
                  </a:lnTo>
                  <a:lnTo>
                    <a:pt x="1814703" y="15367"/>
                  </a:lnTo>
                  <a:lnTo>
                    <a:pt x="1814957" y="15621"/>
                  </a:lnTo>
                  <a:lnTo>
                    <a:pt x="1815338" y="15748"/>
                  </a:lnTo>
                  <a:lnTo>
                    <a:pt x="1815592" y="16002"/>
                  </a:lnTo>
                  <a:lnTo>
                    <a:pt x="1815846" y="16129"/>
                  </a:lnTo>
                  <a:lnTo>
                    <a:pt x="1816100" y="16256"/>
                  </a:lnTo>
                  <a:lnTo>
                    <a:pt x="1816481" y="16510"/>
                  </a:lnTo>
                  <a:lnTo>
                    <a:pt x="1816735" y="16637"/>
                  </a:lnTo>
                  <a:lnTo>
                    <a:pt x="1816989" y="16764"/>
                  </a:lnTo>
                  <a:lnTo>
                    <a:pt x="1818132" y="17525"/>
                  </a:lnTo>
                  <a:lnTo>
                    <a:pt x="1818386" y="17780"/>
                  </a:lnTo>
                  <a:lnTo>
                    <a:pt x="1818767" y="17906"/>
                  </a:lnTo>
                  <a:lnTo>
                    <a:pt x="1819021" y="18161"/>
                  </a:lnTo>
                  <a:lnTo>
                    <a:pt x="1819275" y="18287"/>
                  </a:lnTo>
                  <a:lnTo>
                    <a:pt x="1819656" y="18542"/>
                  </a:lnTo>
                  <a:lnTo>
                    <a:pt x="1819910" y="18668"/>
                  </a:lnTo>
                  <a:lnTo>
                    <a:pt x="1820418" y="19050"/>
                  </a:lnTo>
                  <a:lnTo>
                    <a:pt x="1820799" y="19304"/>
                  </a:lnTo>
                  <a:lnTo>
                    <a:pt x="1821053" y="19431"/>
                  </a:lnTo>
                  <a:lnTo>
                    <a:pt x="1821815" y="20066"/>
                  </a:lnTo>
                  <a:lnTo>
                    <a:pt x="1822069" y="20193"/>
                  </a:lnTo>
                  <a:lnTo>
                    <a:pt x="1822958" y="20828"/>
                  </a:lnTo>
                  <a:lnTo>
                    <a:pt x="1823212" y="20955"/>
                  </a:lnTo>
                  <a:lnTo>
                    <a:pt x="1823466" y="21209"/>
                  </a:lnTo>
                  <a:lnTo>
                    <a:pt x="1823847" y="21462"/>
                  </a:lnTo>
                  <a:lnTo>
                    <a:pt x="1824101" y="21590"/>
                  </a:lnTo>
                  <a:lnTo>
                    <a:pt x="1824355" y="21843"/>
                  </a:lnTo>
                  <a:lnTo>
                    <a:pt x="1824609" y="21971"/>
                  </a:lnTo>
                  <a:lnTo>
                    <a:pt x="1824863" y="22225"/>
                  </a:lnTo>
                  <a:lnTo>
                    <a:pt x="1825117" y="22479"/>
                  </a:lnTo>
                  <a:lnTo>
                    <a:pt x="1825498" y="22606"/>
                  </a:lnTo>
                  <a:lnTo>
                    <a:pt x="1826260" y="23241"/>
                  </a:lnTo>
                  <a:lnTo>
                    <a:pt x="1826514" y="23494"/>
                  </a:lnTo>
                  <a:lnTo>
                    <a:pt x="1826768" y="23622"/>
                  </a:lnTo>
                  <a:lnTo>
                    <a:pt x="1827022" y="23875"/>
                  </a:lnTo>
                  <a:lnTo>
                    <a:pt x="1827276" y="24130"/>
                  </a:lnTo>
                  <a:lnTo>
                    <a:pt x="1827530" y="24256"/>
                  </a:lnTo>
                  <a:lnTo>
                    <a:pt x="1827911" y="24511"/>
                  </a:lnTo>
                  <a:lnTo>
                    <a:pt x="1828419" y="24892"/>
                  </a:lnTo>
                  <a:lnTo>
                    <a:pt x="1828673" y="25146"/>
                  </a:lnTo>
                  <a:lnTo>
                    <a:pt x="1828927" y="25400"/>
                  </a:lnTo>
                  <a:lnTo>
                    <a:pt x="1829181" y="25654"/>
                  </a:lnTo>
                  <a:lnTo>
                    <a:pt x="1829435" y="25781"/>
                  </a:lnTo>
                  <a:lnTo>
                    <a:pt x="1829689" y="26035"/>
                  </a:lnTo>
                  <a:lnTo>
                    <a:pt x="1831213" y="27431"/>
                  </a:lnTo>
                  <a:lnTo>
                    <a:pt x="1831467" y="27559"/>
                  </a:lnTo>
                  <a:lnTo>
                    <a:pt x="1831721" y="27812"/>
                  </a:lnTo>
                  <a:lnTo>
                    <a:pt x="1831975" y="28067"/>
                  </a:lnTo>
                  <a:lnTo>
                    <a:pt x="1832356" y="28321"/>
                  </a:lnTo>
                  <a:lnTo>
                    <a:pt x="1833245" y="29210"/>
                  </a:lnTo>
                  <a:lnTo>
                    <a:pt x="1833499" y="29464"/>
                  </a:lnTo>
                  <a:lnTo>
                    <a:pt x="1834007" y="29844"/>
                  </a:lnTo>
                  <a:lnTo>
                    <a:pt x="1834769" y="30606"/>
                  </a:lnTo>
                  <a:lnTo>
                    <a:pt x="1835023" y="30861"/>
                  </a:lnTo>
                  <a:lnTo>
                    <a:pt x="1835277" y="31115"/>
                  </a:lnTo>
                  <a:lnTo>
                    <a:pt x="1835531" y="31242"/>
                  </a:lnTo>
                  <a:lnTo>
                    <a:pt x="1835785" y="31496"/>
                  </a:lnTo>
                  <a:lnTo>
                    <a:pt x="1836293" y="32004"/>
                  </a:lnTo>
                  <a:lnTo>
                    <a:pt x="1836547" y="32258"/>
                  </a:lnTo>
                  <a:lnTo>
                    <a:pt x="1837436" y="33274"/>
                  </a:lnTo>
                  <a:lnTo>
                    <a:pt x="1837690" y="33400"/>
                  </a:lnTo>
                  <a:lnTo>
                    <a:pt x="1837944" y="33781"/>
                  </a:lnTo>
                  <a:lnTo>
                    <a:pt x="1838452" y="34162"/>
                  </a:lnTo>
                  <a:lnTo>
                    <a:pt x="1838706" y="34417"/>
                  </a:lnTo>
                  <a:lnTo>
                    <a:pt x="1838833" y="34671"/>
                  </a:lnTo>
                  <a:lnTo>
                    <a:pt x="1839595" y="35433"/>
                  </a:lnTo>
                  <a:lnTo>
                    <a:pt x="1839849" y="35687"/>
                  </a:lnTo>
                  <a:lnTo>
                    <a:pt x="1840103" y="35941"/>
                  </a:lnTo>
                  <a:lnTo>
                    <a:pt x="1840738" y="36703"/>
                  </a:lnTo>
                  <a:lnTo>
                    <a:pt x="1840865" y="36956"/>
                  </a:lnTo>
                  <a:lnTo>
                    <a:pt x="1841627" y="37718"/>
                  </a:lnTo>
                  <a:lnTo>
                    <a:pt x="1841881" y="37973"/>
                  </a:lnTo>
                  <a:lnTo>
                    <a:pt x="1842135" y="38227"/>
                  </a:lnTo>
                  <a:lnTo>
                    <a:pt x="1842262" y="38481"/>
                  </a:lnTo>
                  <a:lnTo>
                    <a:pt x="1842516" y="38735"/>
                  </a:lnTo>
                  <a:lnTo>
                    <a:pt x="1842770" y="38989"/>
                  </a:lnTo>
                  <a:lnTo>
                    <a:pt x="1843024" y="39243"/>
                  </a:lnTo>
                  <a:lnTo>
                    <a:pt x="1843151" y="39497"/>
                  </a:lnTo>
                  <a:lnTo>
                    <a:pt x="1843405" y="39750"/>
                  </a:lnTo>
                  <a:lnTo>
                    <a:pt x="1843659" y="40131"/>
                  </a:lnTo>
                  <a:lnTo>
                    <a:pt x="1844040" y="40640"/>
                  </a:lnTo>
                  <a:lnTo>
                    <a:pt x="1844294" y="40893"/>
                  </a:lnTo>
                  <a:lnTo>
                    <a:pt x="1844548" y="41148"/>
                  </a:lnTo>
                  <a:lnTo>
                    <a:pt x="1844929" y="41656"/>
                  </a:lnTo>
                  <a:lnTo>
                    <a:pt x="1845183" y="41910"/>
                  </a:lnTo>
                  <a:lnTo>
                    <a:pt x="1845437" y="42164"/>
                  </a:lnTo>
                  <a:lnTo>
                    <a:pt x="1845564" y="42418"/>
                  </a:lnTo>
                  <a:lnTo>
                    <a:pt x="1845818" y="42672"/>
                  </a:lnTo>
                  <a:lnTo>
                    <a:pt x="1845945" y="42925"/>
                  </a:lnTo>
                  <a:lnTo>
                    <a:pt x="1846580" y="43815"/>
                  </a:lnTo>
                  <a:lnTo>
                    <a:pt x="1846834" y="44068"/>
                  </a:lnTo>
                  <a:lnTo>
                    <a:pt x="1847088" y="44323"/>
                  </a:lnTo>
                  <a:lnTo>
                    <a:pt x="1847215" y="44577"/>
                  </a:lnTo>
                  <a:lnTo>
                    <a:pt x="1847469" y="44958"/>
                  </a:lnTo>
                  <a:lnTo>
                    <a:pt x="1847596" y="45212"/>
                  </a:lnTo>
                  <a:lnTo>
                    <a:pt x="1847850" y="45466"/>
                  </a:lnTo>
                  <a:lnTo>
                    <a:pt x="1848104" y="45719"/>
                  </a:lnTo>
                  <a:lnTo>
                    <a:pt x="1848231" y="45974"/>
                  </a:lnTo>
                  <a:lnTo>
                    <a:pt x="1848612" y="46481"/>
                  </a:lnTo>
                  <a:lnTo>
                    <a:pt x="1848866" y="46862"/>
                  </a:lnTo>
                  <a:lnTo>
                    <a:pt x="1850009" y="48514"/>
                  </a:lnTo>
                  <a:lnTo>
                    <a:pt x="1850263" y="48768"/>
                  </a:lnTo>
                  <a:lnTo>
                    <a:pt x="1850390" y="49022"/>
                  </a:lnTo>
                  <a:lnTo>
                    <a:pt x="1850517" y="49275"/>
                  </a:lnTo>
                  <a:lnTo>
                    <a:pt x="1850771" y="49656"/>
                  </a:lnTo>
                  <a:lnTo>
                    <a:pt x="1850898" y="49911"/>
                  </a:lnTo>
                  <a:lnTo>
                    <a:pt x="1851152" y="50165"/>
                  </a:lnTo>
                  <a:lnTo>
                    <a:pt x="1851279" y="50546"/>
                  </a:lnTo>
                  <a:lnTo>
                    <a:pt x="1851533" y="50800"/>
                  </a:lnTo>
                  <a:lnTo>
                    <a:pt x="1851660" y="51054"/>
                  </a:lnTo>
                  <a:lnTo>
                    <a:pt x="1851914" y="51308"/>
                  </a:lnTo>
                  <a:lnTo>
                    <a:pt x="1852422" y="52197"/>
                  </a:lnTo>
                  <a:lnTo>
                    <a:pt x="1852676" y="52578"/>
                  </a:lnTo>
                  <a:lnTo>
                    <a:pt x="1852803" y="52831"/>
                  </a:lnTo>
                  <a:lnTo>
                    <a:pt x="1852930" y="53086"/>
                  </a:lnTo>
                  <a:lnTo>
                    <a:pt x="1853311" y="53593"/>
                  </a:lnTo>
                  <a:lnTo>
                    <a:pt x="1853438" y="53975"/>
                  </a:lnTo>
                  <a:lnTo>
                    <a:pt x="1853692" y="54356"/>
                  </a:lnTo>
                  <a:lnTo>
                    <a:pt x="1854200" y="55118"/>
                  </a:lnTo>
                  <a:lnTo>
                    <a:pt x="1854327" y="55499"/>
                  </a:lnTo>
                  <a:lnTo>
                    <a:pt x="1854581" y="55753"/>
                  </a:lnTo>
                  <a:lnTo>
                    <a:pt x="1854708" y="56006"/>
                  </a:lnTo>
                  <a:lnTo>
                    <a:pt x="1854835" y="56261"/>
                  </a:lnTo>
                  <a:lnTo>
                    <a:pt x="1855089" y="56642"/>
                  </a:lnTo>
                  <a:lnTo>
                    <a:pt x="1855216" y="56896"/>
                  </a:lnTo>
                  <a:lnTo>
                    <a:pt x="1855343" y="57150"/>
                  </a:lnTo>
                  <a:lnTo>
                    <a:pt x="1855470" y="57531"/>
                  </a:lnTo>
                  <a:lnTo>
                    <a:pt x="1855724" y="57785"/>
                  </a:lnTo>
                  <a:lnTo>
                    <a:pt x="1855851" y="58166"/>
                  </a:lnTo>
                  <a:lnTo>
                    <a:pt x="1856105" y="58419"/>
                  </a:lnTo>
                  <a:lnTo>
                    <a:pt x="1856359" y="59055"/>
                  </a:lnTo>
                  <a:lnTo>
                    <a:pt x="1856486" y="59309"/>
                  </a:lnTo>
                  <a:lnTo>
                    <a:pt x="1857248" y="60833"/>
                  </a:lnTo>
                  <a:lnTo>
                    <a:pt x="1857375" y="61087"/>
                  </a:lnTo>
                  <a:lnTo>
                    <a:pt x="1857629" y="61468"/>
                  </a:lnTo>
                  <a:lnTo>
                    <a:pt x="1857756" y="61722"/>
                  </a:lnTo>
                  <a:lnTo>
                    <a:pt x="1858010" y="62356"/>
                  </a:lnTo>
                  <a:lnTo>
                    <a:pt x="1858264" y="62611"/>
                  </a:lnTo>
                  <a:lnTo>
                    <a:pt x="1858391" y="62992"/>
                  </a:lnTo>
                  <a:lnTo>
                    <a:pt x="1858645" y="63627"/>
                  </a:lnTo>
                  <a:lnTo>
                    <a:pt x="1858772" y="63881"/>
                  </a:lnTo>
                  <a:lnTo>
                    <a:pt x="1858899" y="64262"/>
                  </a:lnTo>
                  <a:lnTo>
                    <a:pt x="1859153" y="64516"/>
                  </a:lnTo>
                  <a:lnTo>
                    <a:pt x="1859280" y="64769"/>
                  </a:lnTo>
                  <a:lnTo>
                    <a:pt x="1859407" y="65024"/>
                  </a:lnTo>
                  <a:lnTo>
                    <a:pt x="1859534" y="65405"/>
                  </a:lnTo>
                  <a:lnTo>
                    <a:pt x="1859661" y="65786"/>
                  </a:lnTo>
                  <a:lnTo>
                    <a:pt x="1859788" y="66040"/>
                  </a:lnTo>
                  <a:lnTo>
                    <a:pt x="1859915" y="66293"/>
                  </a:lnTo>
                  <a:lnTo>
                    <a:pt x="1860042" y="66675"/>
                  </a:lnTo>
                  <a:lnTo>
                    <a:pt x="1860169" y="67056"/>
                  </a:lnTo>
                  <a:lnTo>
                    <a:pt x="1860677" y="68199"/>
                  </a:lnTo>
                  <a:lnTo>
                    <a:pt x="1860804" y="68580"/>
                  </a:lnTo>
                  <a:lnTo>
                    <a:pt x="1861185" y="69215"/>
                  </a:lnTo>
                  <a:lnTo>
                    <a:pt x="1861185" y="69468"/>
                  </a:lnTo>
                  <a:lnTo>
                    <a:pt x="1861439" y="69850"/>
                  </a:lnTo>
                  <a:lnTo>
                    <a:pt x="1861566" y="70485"/>
                  </a:lnTo>
                  <a:lnTo>
                    <a:pt x="1861820" y="70866"/>
                  </a:lnTo>
                  <a:lnTo>
                    <a:pt x="1861947" y="71374"/>
                  </a:lnTo>
                  <a:lnTo>
                    <a:pt x="1862201" y="72136"/>
                  </a:lnTo>
                  <a:lnTo>
                    <a:pt x="1862328" y="72390"/>
                  </a:lnTo>
                  <a:lnTo>
                    <a:pt x="1862455" y="72643"/>
                  </a:lnTo>
                  <a:lnTo>
                    <a:pt x="1862582" y="73025"/>
                  </a:lnTo>
                  <a:lnTo>
                    <a:pt x="1862709" y="73406"/>
                  </a:lnTo>
                  <a:lnTo>
                    <a:pt x="1862836" y="73660"/>
                  </a:lnTo>
                  <a:lnTo>
                    <a:pt x="1862963" y="74041"/>
                  </a:lnTo>
                  <a:lnTo>
                    <a:pt x="1863090" y="74294"/>
                  </a:lnTo>
                  <a:lnTo>
                    <a:pt x="1863090" y="74549"/>
                  </a:lnTo>
                  <a:lnTo>
                    <a:pt x="1863344" y="74930"/>
                  </a:lnTo>
                  <a:lnTo>
                    <a:pt x="1863471" y="75311"/>
                  </a:lnTo>
                  <a:lnTo>
                    <a:pt x="1863471" y="75565"/>
                  </a:lnTo>
                  <a:lnTo>
                    <a:pt x="1863598" y="75946"/>
                  </a:lnTo>
                  <a:lnTo>
                    <a:pt x="1863725" y="76200"/>
                  </a:lnTo>
                  <a:lnTo>
                    <a:pt x="1863852" y="76581"/>
                  </a:lnTo>
                  <a:lnTo>
                    <a:pt x="1863979" y="76835"/>
                  </a:lnTo>
                  <a:lnTo>
                    <a:pt x="1863979" y="77216"/>
                  </a:lnTo>
                  <a:lnTo>
                    <a:pt x="1864106" y="77597"/>
                  </a:lnTo>
                  <a:lnTo>
                    <a:pt x="1864233" y="77850"/>
                  </a:lnTo>
                  <a:lnTo>
                    <a:pt x="1864360" y="78231"/>
                  </a:lnTo>
                  <a:lnTo>
                    <a:pt x="1865122" y="80772"/>
                  </a:lnTo>
                  <a:lnTo>
                    <a:pt x="1865249" y="81153"/>
                  </a:lnTo>
                  <a:lnTo>
                    <a:pt x="1865249" y="81534"/>
                  </a:lnTo>
                  <a:lnTo>
                    <a:pt x="1865376" y="81787"/>
                  </a:lnTo>
                  <a:lnTo>
                    <a:pt x="1865503" y="82168"/>
                  </a:lnTo>
                  <a:lnTo>
                    <a:pt x="1865757" y="83439"/>
                  </a:lnTo>
                  <a:lnTo>
                    <a:pt x="1865884" y="83819"/>
                  </a:lnTo>
                  <a:close/>
                </a:path>
              </a:pathLst>
            </a:custGeom>
            <a:ln w="5080">
              <a:solidFill>
                <a:srgbClr val="221F1F"/>
              </a:solidFill>
            </a:ln>
          </p:spPr>
          <p:txBody>
            <a:bodyPr wrap="square" lIns="0" tIns="0" rIns="0" bIns="0" rtlCol="0"/>
            <a:lstStyle/>
            <a:p>
              <a:endParaRPr/>
            </a:p>
          </p:txBody>
        </p:sp>
        <p:pic>
          <p:nvPicPr>
            <p:cNvPr id="22" name="object 22"/>
            <p:cNvPicPr/>
            <p:nvPr/>
          </p:nvPicPr>
          <p:blipFill>
            <a:blip r:embed="rId5" cstate="print"/>
            <a:stretch>
              <a:fillRect/>
            </a:stretch>
          </p:blipFill>
          <p:spPr>
            <a:xfrm>
              <a:off x="2171064" y="2006092"/>
              <a:ext cx="233806" cy="100837"/>
            </a:xfrm>
            <a:prstGeom prst="rect">
              <a:avLst/>
            </a:prstGeom>
          </p:spPr>
        </p:pic>
        <p:sp>
          <p:nvSpPr>
            <p:cNvPr id="23" name="object 23"/>
            <p:cNvSpPr/>
            <p:nvPr/>
          </p:nvSpPr>
          <p:spPr>
            <a:xfrm>
              <a:off x="414883" y="1962150"/>
              <a:ext cx="2075180" cy="445134"/>
            </a:xfrm>
            <a:custGeom>
              <a:avLst/>
              <a:gdLst/>
              <a:ahLst/>
              <a:cxnLst/>
              <a:rect l="l" t="t" r="r" b="b"/>
              <a:pathLst>
                <a:path w="2075180" h="445135">
                  <a:moveTo>
                    <a:pt x="86575" y="142367"/>
                  </a:moveTo>
                  <a:lnTo>
                    <a:pt x="94551" y="105028"/>
                  </a:lnTo>
                  <a:lnTo>
                    <a:pt x="136550" y="71627"/>
                  </a:lnTo>
                  <a:lnTo>
                    <a:pt x="203136" y="58674"/>
                  </a:lnTo>
                  <a:lnTo>
                    <a:pt x="211899" y="57912"/>
                  </a:lnTo>
                  <a:lnTo>
                    <a:pt x="255155" y="52705"/>
                  </a:lnTo>
                  <a:lnTo>
                    <a:pt x="298424" y="47751"/>
                  </a:lnTo>
                  <a:lnTo>
                    <a:pt x="341718" y="43052"/>
                  </a:lnTo>
                  <a:lnTo>
                    <a:pt x="385025" y="38481"/>
                  </a:lnTo>
                  <a:lnTo>
                    <a:pt x="428358" y="34036"/>
                  </a:lnTo>
                  <a:lnTo>
                    <a:pt x="471716" y="29971"/>
                  </a:lnTo>
                  <a:lnTo>
                    <a:pt x="515099" y="26034"/>
                  </a:lnTo>
                  <a:lnTo>
                    <a:pt x="558495" y="22351"/>
                  </a:lnTo>
                  <a:lnTo>
                    <a:pt x="601916" y="18795"/>
                  </a:lnTo>
                  <a:lnTo>
                    <a:pt x="645350" y="15620"/>
                  </a:lnTo>
                  <a:lnTo>
                    <a:pt x="688809" y="12700"/>
                  </a:lnTo>
                  <a:lnTo>
                    <a:pt x="732282" y="10032"/>
                  </a:lnTo>
                  <a:lnTo>
                    <a:pt x="775779" y="7746"/>
                  </a:lnTo>
                  <a:lnTo>
                    <a:pt x="819289" y="5587"/>
                  </a:lnTo>
                  <a:lnTo>
                    <a:pt x="862863" y="3809"/>
                  </a:lnTo>
                  <a:lnTo>
                    <a:pt x="906297" y="2412"/>
                  </a:lnTo>
                  <a:lnTo>
                    <a:pt x="949858" y="1269"/>
                  </a:lnTo>
                  <a:lnTo>
                    <a:pt x="993546" y="507"/>
                  </a:lnTo>
                  <a:lnTo>
                    <a:pt x="1037107" y="0"/>
                  </a:lnTo>
                  <a:lnTo>
                    <a:pt x="1081049" y="0"/>
                  </a:lnTo>
                  <a:lnTo>
                    <a:pt x="1124991" y="507"/>
                  </a:lnTo>
                  <a:lnTo>
                    <a:pt x="1168933" y="1524"/>
                  </a:lnTo>
                  <a:lnTo>
                    <a:pt x="1213129" y="2920"/>
                  </a:lnTo>
                  <a:lnTo>
                    <a:pt x="1257198" y="4699"/>
                  </a:lnTo>
                  <a:lnTo>
                    <a:pt x="1301521" y="6984"/>
                  </a:lnTo>
                  <a:lnTo>
                    <a:pt x="1345717" y="9525"/>
                  </a:lnTo>
                  <a:lnTo>
                    <a:pt x="1390167" y="12572"/>
                  </a:lnTo>
                  <a:lnTo>
                    <a:pt x="1434617" y="15747"/>
                  </a:lnTo>
                  <a:lnTo>
                    <a:pt x="1479321" y="19303"/>
                  </a:lnTo>
                  <a:lnTo>
                    <a:pt x="1524025" y="23240"/>
                  </a:lnTo>
                  <a:lnTo>
                    <a:pt x="1568729" y="27305"/>
                  </a:lnTo>
                  <a:lnTo>
                    <a:pt x="1613687" y="31495"/>
                  </a:lnTo>
                  <a:lnTo>
                    <a:pt x="1658772" y="36068"/>
                  </a:lnTo>
                </a:path>
                <a:path w="2075180" h="445135">
                  <a:moveTo>
                    <a:pt x="241604" y="444245"/>
                  </a:moveTo>
                  <a:lnTo>
                    <a:pt x="226060" y="412369"/>
                  </a:lnTo>
                  <a:lnTo>
                    <a:pt x="110528" y="353567"/>
                  </a:lnTo>
                  <a:lnTo>
                    <a:pt x="69087" y="338835"/>
                  </a:lnTo>
                  <a:lnTo>
                    <a:pt x="51307" y="331978"/>
                  </a:lnTo>
                  <a:lnTo>
                    <a:pt x="25692" y="305434"/>
                  </a:lnTo>
                  <a:lnTo>
                    <a:pt x="2032" y="218058"/>
                  </a:lnTo>
                  <a:lnTo>
                    <a:pt x="0" y="205231"/>
                  </a:lnTo>
                  <a:lnTo>
                    <a:pt x="203" y="198754"/>
                  </a:lnTo>
                  <a:lnTo>
                    <a:pt x="16700" y="164845"/>
                  </a:lnTo>
                  <a:lnTo>
                    <a:pt x="51168" y="149987"/>
                  </a:lnTo>
                  <a:lnTo>
                    <a:pt x="86944" y="142620"/>
                  </a:lnTo>
                  <a:lnTo>
                    <a:pt x="105029" y="139953"/>
                  </a:lnTo>
                  <a:lnTo>
                    <a:pt x="143484" y="133603"/>
                  </a:lnTo>
                  <a:lnTo>
                    <a:pt x="182295" y="128396"/>
                  </a:lnTo>
                  <a:lnTo>
                    <a:pt x="221335" y="124206"/>
                  </a:lnTo>
                  <a:lnTo>
                    <a:pt x="260451" y="120776"/>
                  </a:lnTo>
                </a:path>
                <a:path w="2075180" h="445135">
                  <a:moveTo>
                    <a:pt x="1814347" y="120776"/>
                  </a:moveTo>
                  <a:lnTo>
                    <a:pt x="1853336" y="124206"/>
                  </a:lnTo>
                  <a:lnTo>
                    <a:pt x="1892452" y="128396"/>
                  </a:lnTo>
                  <a:lnTo>
                    <a:pt x="1931187" y="133603"/>
                  </a:lnTo>
                  <a:lnTo>
                    <a:pt x="1969668" y="139953"/>
                  </a:lnTo>
                  <a:lnTo>
                    <a:pt x="1987702" y="142620"/>
                  </a:lnTo>
                  <a:lnTo>
                    <a:pt x="2023516" y="149987"/>
                  </a:lnTo>
                  <a:lnTo>
                    <a:pt x="2057933" y="164845"/>
                  </a:lnTo>
                  <a:lnTo>
                    <a:pt x="2074443" y="198754"/>
                  </a:lnTo>
                  <a:lnTo>
                    <a:pt x="2074697" y="205231"/>
                  </a:lnTo>
                  <a:lnTo>
                    <a:pt x="2074062" y="211708"/>
                  </a:lnTo>
                  <a:lnTo>
                    <a:pt x="2055139" y="287400"/>
                  </a:lnTo>
                  <a:lnTo>
                    <a:pt x="2038121" y="320547"/>
                  </a:lnTo>
                  <a:lnTo>
                    <a:pt x="2005609" y="338835"/>
                  </a:lnTo>
                  <a:lnTo>
                    <a:pt x="1964080" y="353567"/>
                  </a:lnTo>
                  <a:lnTo>
                    <a:pt x="1875180" y="393826"/>
                  </a:lnTo>
                  <a:lnTo>
                    <a:pt x="1860829" y="401954"/>
                  </a:lnTo>
                  <a:lnTo>
                    <a:pt x="1848891" y="412750"/>
                  </a:lnTo>
                  <a:lnTo>
                    <a:pt x="1839874" y="426973"/>
                  </a:lnTo>
                  <a:lnTo>
                    <a:pt x="1833778" y="445007"/>
                  </a:lnTo>
                </a:path>
                <a:path w="2075180" h="445135">
                  <a:moveTo>
                    <a:pt x="1925345" y="153034"/>
                  </a:moveTo>
                  <a:lnTo>
                    <a:pt x="1996338" y="166496"/>
                  </a:lnTo>
                  <a:lnTo>
                    <a:pt x="2028088" y="187706"/>
                  </a:lnTo>
                  <a:lnTo>
                    <a:pt x="2032533" y="210692"/>
                  </a:lnTo>
                  <a:lnTo>
                    <a:pt x="2031136" y="220979"/>
                  </a:lnTo>
                  <a:lnTo>
                    <a:pt x="2016404" y="282194"/>
                  </a:lnTo>
                  <a:lnTo>
                    <a:pt x="1990115" y="317881"/>
                  </a:lnTo>
                  <a:lnTo>
                    <a:pt x="1926234" y="348869"/>
                  </a:lnTo>
                  <a:lnTo>
                    <a:pt x="1924710" y="349631"/>
                  </a:lnTo>
                  <a:lnTo>
                    <a:pt x="1922678" y="348995"/>
                  </a:lnTo>
                  <a:lnTo>
                    <a:pt x="1922678" y="345947"/>
                  </a:lnTo>
                  <a:lnTo>
                    <a:pt x="1923059" y="334517"/>
                  </a:lnTo>
                  <a:lnTo>
                    <a:pt x="1924075" y="333756"/>
                  </a:lnTo>
                  <a:lnTo>
                    <a:pt x="1974240" y="310006"/>
                  </a:lnTo>
                  <a:lnTo>
                    <a:pt x="1989226" y="300228"/>
                  </a:lnTo>
                  <a:lnTo>
                    <a:pt x="2007260" y="258063"/>
                  </a:lnTo>
                  <a:lnTo>
                    <a:pt x="2016531" y="218694"/>
                  </a:lnTo>
                  <a:lnTo>
                    <a:pt x="2017801" y="208787"/>
                  </a:lnTo>
                  <a:lnTo>
                    <a:pt x="2016912" y="199516"/>
                  </a:lnTo>
                  <a:lnTo>
                    <a:pt x="1988337" y="179705"/>
                  </a:lnTo>
                  <a:lnTo>
                    <a:pt x="1903501" y="164592"/>
                  </a:lnTo>
                  <a:lnTo>
                    <a:pt x="1887626" y="164464"/>
                  </a:lnTo>
                  <a:lnTo>
                    <a:pt x="1875942" y="169290"/>
                  </a:lnTo>
                  <a:lnTo>
                    <a:pt x="1868449" y="179196"/>
                  </a:lnTo>
                  <a:lnTo>
                    <a:pt x="1864766" y="194690"/>
                  </a:lnTo>
                  <a:lnTo>
                    <a:pt x="1864766" y="195579"/>
                  </a:lnTo>
                  <a:lnTo>
                    <a:pt x="1852447" y="317881"/>
                  </a:lnTo>
                  <a:lnTo>
                    <a:pt x="1851431" y="328422"/>
                  </a:lnTo>
                  <a:lnTo>
                    <a:pt x="1851812" y="339851"/>
                  </a:lnTo>
                  <a:lnTo>
                    <a:pt x="1855749" y="349757"/>
                  </a:lnTo>
                  <a:lnTo>
                    <a:pt x="1864893" y="355600"/>
                  </a:lnTo>
                  <a:lnTo>
                    <a:pt x="1874037" y="355600"/>
                  </a:lnTo>
                  <a:lnTo>
                    <a:pt x="1883562" y="352678"/>
                  </a:lnTo>
                  <a:lnTo>
                    <a:pt x="1892579" y="348488"/>
                  </a:lnTo>
                  <a:lnTo>
                    <a:pt x="1900707" y="344804"/>
                  </a:lnTo>
                  <a:lnTo>
                    <a:pt x="1902612" y="344042"/>
                  </a:lnTo>
                  <a:lnTo>
                    <a:pt x="1904136" y="345185"/>
                  </a:lnTo>
                  <a:lnTo>
                    <a:pt x="1904009" y="348106"/>
                  </a:lnTo>
                  <a:lnTo>
                    <a:pt x="1904009" y="357758"/>
                  </a:lnTo>
                  <a:lnTo>
                    <a:pt x="1902612" y="360044"/>
                  </a:lnTo>
                  <a:lnTo>
                    <a:pt x="1889531" y="365886"/>
                  </a:lnTo>
                  <a:lnTo>
                    <a:pt x="1875942" y="370078"/>
                  </a:lnTo>
                  <a:lnTo>
                    <a:pt x="1862226" y="370078"/>
                  </a:lnTo>
                  <a:lnTo>
                    <a:pt x="1849145" y="363600"/>
                  </a:lnTo>
                  <a:lnTo>
                    <a:pt x="1841017" y="353567"/>
                  </a:lnTo>
                  <a:lnTo>
                    <a:pt x="1837461" y="341756"/>
                  </a:lnTo>
                  <a:lnTo>
                    <a:pt x="1836953" y="329056"/>
                  </a:lnTo>
                  <a:lnTo>
                    <a:pt x="1837969" y="316356"/>
                  </a:lnTo>
                  <a:lnTo>
                    <a:pt x="1850288" y="194309"/>
                  </a:lnTo>
                  <a:lnTo>
                    <a:pt x="1866544" y="158114"/>
                  </a:lnTo>
                  <a:lnTo>
                    <a:pt x="1890547" y="149606"/>
                  </a:lnTo>
                  <a:lnTo>
                    <a:pt x="1902104" y="149732"/>
                  </a:lnTo>
                  <a:lnTo>
                    <a:pt x="1913915" y="151256"/>
                  </a:lnTo>
                  <a:lnTo>
                    <a:pt x="1925345" y="153034"/>
                  </a:lnTo>
                  <a:close/>
                </a:path>
                <a:path w="2075180" h="445135">
                  <a:moveTo>
                    <a:pt x="149047" y="153034"/>
                  </a:moveTo>
                  <a:lnTo>
                    <a:pt x="77965" y="166496"/>
                  </a:lnTo>
                  <a:lnTo>
                    <a:pt x="46291" y="187706"/>
                  </a:lnTo>
                  <a:lnTo>
                    <a:pt x="41770" y="210565"/>
                  </a:lnTo>
                  <a:lnTo>
                    <a:pt x="43154" y="220979"/>
                  </a:lnTo>
                  <a:lnTo>
                    <a:pt x="57962" y="282194"/>
                  </a:lnTo>
                  <a:lnTo>
                    <a:pt x="84188" y="317753"/>
                  </a:lnTo>
                  <a:lnTo>
                    <a:pt x="148094" y="348869"/>
                  </a:lnTo>
                  <a:lnTo>
                    <a:pt x="149580" y="349503"/>
                  </a:lnTo>
                  <a:lnTo>
                    <a:pt x="151676" y="348995"/>
                  </a:lnTo>
                  <a:lnTo>
                    <a:pt x="151637" y="345947"/>
                  </a:lnTo>
                  <a:lnTo>
                    <a:pt x="151231" y="334517"/>
                  </a:lnTo>
                  <a:lnTo>
                    <a:pt x="150240" y="333628"/>
                  </a:lnTo>
                  <a:lnTo>
                    <a:pt x="100114" y="310006"/>
                  </a:lnTo>
                  <a:lnTo>
                    <a:pt x="85140" y="300228"/>
                  </a:lnTo>
                  <a:lnTo>
                    <a:pt x="67106" y="258063"/>
                  </a:lnTo>
                  <a:lnTo>
                    <a:pt x="57772" y="218694"/>
                  </a:lnTo>
                  <a:lnTo>
                    <a:pt x="56489" y="208787"/>
                  </a:lnTo>
                  <a:lnTo>
                    <a:pt x="57391" y="199516"/>
                  </a:lnTo>
                  <a:lnTo>
                    <a:pt x="85940" y="179705"/>
                  </a:lnTo>
                  <a:lnTo>
                    <a:pt x="170789" y="164592"/>
                  </a:lnTo>
                  <a:lnTo>
                    <a:pt x="186715" y="164464"/>
                  </a:lnTo>
                  <a:lnTo>
                    <a:pt x="198373" y="169163"/>
                  </a:lnTo>
                  <a:lnTo>
                    <a:pt x="205917" y="179069"/>
                  </a:lnTo>
                  <a:lnTo>
                    <a:pt x="209524" y="194563"/>
                  </a:lnTo>
                  <a:lnTo>
                    <a:pt x="209600" y="195579"/>
                  </a:lnTo>
                  <a:lnTo>
                    <a:pt x="221894" y="317881"/>
                  </a:lnTo>
                  <a:lnTo>
                    <a:pt x="222897" y="328422"/>
                  </a:lnTo>
                  <a:lnTo>
                    <a:pt x="222465" y="339851"/>
                  </a:lnTo>
                  <a:lnTo>
                    <a:pt x="218630" y="349757"/>
                  </a:lnTo>
                  <a:lnTo>
                    <a:pt x="209435" y="355600"/>
                  </a:lnTo>
                  <a:lnTo>
                    <a:pt x="200253" y="355600"/>
                  </a:lnTo>
                  <a:lnTo>
                    <a:pt x="190817" y="352678"/>
                  </a:lnTo>
                  <a:lnTo>
                    <a:pt x="181749" y="348488"/>
                  </a:lnTo>
                  <a:lnTo>
                    <a:pt x="173672" y="344804"/>
                  </a:lnTo>
                  <a:lnTo>
                    <a:pt x="171780" y="344042"/>
                  </a:lnTo>
                  <a:lnTo>
                    <a:pt x="170243" y="345185"/>
                  </a:lnTo>
                  <a:lnTo>
                    <a:pt x="170281" y="348106"/>
                  </a:lnTo>
                  <a:lnTo>
                    <a:pt x="170268" y="357758"/>
                  </a:lnTo>
                  <a:lnTo>
                    <a:pt x="171691" y="360044"/>
                  </a:lnTo>
                  <a:lnTo>
                    <a:pt x="184785" y="365886"/>
                  </a:lnTo>
                  <a:lnTo>
                    <a:pt x="198424" y="370078"/>
                  </a:lnTo>
                  <a:lnTo>
                    <a:pt x="212077" y="370078"/>
                  </a:lnTo>
                  <a:lnTo>
                    <a:pt x="225171" y="363600"/>
                  </a:lnTo>
                  <a:lnTo>
                    <a:pt x="233298" y="353567"/>
                  </a:lnTo>
                  <a:lnTo>
                    <a:pt x="236905" y="341756"/>
                  </a:lnTo>
                  <a:lnTo>
                    <a:pt x="237439" y="329056"/>
                  </a:lnTo>
                  <a:lnTo>
                    <a:pt x="236347" y="316356"/>
                  </a:lnTo>
                  <a:lnTo>
                    <a:pt x="224028" y="194309"/>
                  </a:lnTo>
                  <a:lnTo>
                    <a:pt x="207772" y="158114"/>
                  </a:lnTo>
                  <a:lnTo>
                    <a:pt x="183807" y="149606"/>
                  </a:lnTo>
                  <a:lnTo>
                    <a:pt x="172199" y="149732"/>
                  </a:lnTo>
                  <a:lnTo>
                    <a:pt x="160477" y="151256"/>
                  </a:lnTo>
                  <a:lnTo>
                    <a:pt x="149047" y="153034"/>
                  </a:lnTo>
                  <a:close/>
                </a:path>
              </a:pathLst>
            </a:custGeom>
            <a:ln w="5080">
              <a:solidFill>
                <a:srgbClr val="221F1F"/>
              </a:solidFill>
            </a:ln>
          </p:spPr>
          <p:txBody>
            <a:bodyPr wrap="square" lIns="0" tIns="0" rIns="0" bIns="0" rtlCol="0"/>
            <a:lstStyle/>
            <a:p>
              <a:endParaRPr/>
            </a:p>
          </p:txBody>
        </p:sp>
        <p:sp>
          <p:nvSpPr>
            <p:cNvPr id="24" name="object 24"/>
            <p:cNvSpPr/>
            <p:nvPr/>
          </p:nvSpPr>
          <p:spPr>
            <a:xfrm>
              <a:off x="2332228" y="2190876"/>
              <a:ext cx="31115" cy="35560"/>
            </a:xfrm>
            <a:custGeom>
              <a:avLst/>
              <a:gdLst/>
              <a:ahLst/>
              <a:cxnLst/>
              <a:rect l="l" t="t" r="r" b="b"/>
              <a:pathLst>
                <a:path w="31114" h="35560">
                  <a:moveTo>
                    <a:pt x="30734" y="25908"/>
                  </a:moveTo>
                  <a:lnTo>
                    <a:pt x="30607" y="21209"/>
                  </a:lnTo>
                  <a:lnTo>
                    <a:pt x="13335" y="11303"/>
                  </a:lnTo>
                  <a:lnTo>
                    <a:pt x="12192" y="10922"/>
                  </a:lnTo>
                  <a:lnTo>
                    <a:pt x="11176" y="10033"/>
                  </a:lnTo>
                  <a:lnTo>
                    <a:pt x="10922" y="9525"/>
                  </a:lnTo>
                  <a:lnTo>
                    <a:pt x="11049" y="8001"/>
                  </a:lnTo>
                  <a:lnTo>
                    <a:pt x="11303" y="7620"/>
                  </a:lnTo>
                  <a:lnTo>
                    <a:pt x="12446" y="6604"/>
                  </a:lnTo>
                  <a:lnTo>
                    <a:pt x="13462" y="6350"/>
                  </a:lnTo>
                  <a:lnTo>
                    <a:pt x="16129" y="6350"/>
                  </a:lnTo>
                  <a:lnTo>
                    <a:pt x="17272" y="6604"/>
                  </a:lnTo>
                  <a:lnTo>
                    <a:pt x="18923" y="8001"/>
                  </a:lnTo>
                  <a:lnTo>
                    <a:pt x="19558" y="9144"/>
                  </a:lnTo>
                  <a:lnTo>
                    <a:pt x="19812" y="10668"/>
                  </a:lnTo>
                  <a:lnTo>
                    <a:pt x="29718" y="10160"/>
                  </a:lnTo>
                  <a:lnTo>
                    <a:pt x="29210" y="6604"/>
                  </a:lnTo>
                  <a:lnTo>
                    <a:pt x="29210" y="6477"/>
                  </a:lnTo>
                  <a:lnTo>
                    <a:pt x="29083" y="6350"/>
                  </a:lnTo>
                  <a:lnTo>
                    <a:pt x="27813" y="3937"/>
                  </a:lnTo>
                  <a:lnTo>
                    <a:pt x="23368" y="762"/>
                  </a:lnTo>
                  <a:lnTo>
                    <a:pt x="19939" y="0"/>
                  </a:lnTo>
                  <a:lnTo>
                    <a:pt x="12065" y="0"/>
                  </a:lnTo>
                  <a:lnTo>
                    <a:pt x="1270" y="8001"/>
                  </a:lnTo>
                  <a:lnTo>
                    <a:pt x="1270" y="12700"/>
                  </a:lnTo>
                  <a:lnTo>
                    <a:pt x="2159" y="14732"/>
                  </a:lnTo>
                  <a:lnTo>
                    <a:pt x="6096" y="18161"/>
                  </a:lnTo>
                  <a:lnTo>
                    <a:pt x="9398" y="19558"/>
                  </a:lnTo>
                  <a:lnTo>
                    <a:pt x="16891" y="21209"/>
                  </a:lnTo>
                  <a:lnTo>
                    <a:pt x="18669" y="21844"/>
                  </a:lnTo>
                  <a:lnTo>
                    <a:pt x="20193" y="23241"/>
                  </a:lnTo>
                  <a:lnTo>
                    <a:pt x="20574" y="24003"/>
                  </a:lnTo>
                  <a:lnTo>
                    <a:pt x="20574" y="25908"/>
                  </a:lnTo>
                  <a:lnTo>
                    <a:pt x="20193" y="26670"/>
                  </a:lnTo>
                  <a:lnTo>
                    <a:pt x="18542" y="28067"/>
                  </a:lnTo>
                  <a:lnTo>
                    <a:pt x="17399" y="28448"/>
                  </a:lnTo>
                  <a:lnTo>
                    <a:pt x="13843" y="28448"/>
                  </a:lnTo>
                  <a:lnTo>
                    <a:pt x="12319" y="27686"/>
                  </a:lnTo>
                  <a:lnTo>
                    <a:pt x="10541" y="25527"/>
                  </a:lnTo>
                  <a:lnTo>
                    <a:pt x="10160" y="24257"/>
                  </a:lnTo>
                  <a:lnTo>
                    <a:pt x="9906" y="22606"/>
                  </a:lnTo>
                  <a:lnTo>
                    <a:pt x="0" y="23241"/>
                  </a:lnTo>
                  <a:lnTo>
                    <a:pt x="254" y="26670"/>
                  </a:lnTo>
                  <a:lnTo>
                    <a:pt x="1524" y="29591"/>
                  </a:lnTo>
                  <a:lnTo>
                    <a:pt x="5969" y="34036"/>
                  </a:lnTo>
                  <a:lnTo>
                    <a:pt x="9906" y="35052"/>
                  </a:lnTo>
                  <a:lnTo>
                    <a:pt x="19050" y="35052"/>
                  </a:lnTo>
                  <a:lnTo>
                    <a:pt x="21717" y="34671"/>
                  </a:lnTo>
                  <a:lnTo>
                    <a:pt x="26035" y="32766"/>
                  </a:lnTo>
                  <a:lnTo>
                    <a:pt x="27813" y="31369"/>
                  </a:lnTo>
                  <a:lnTo>
                    <a:pt x="29718" y="28448"/>
                  </a:lnTo>
                  <a:lnTo>
                    <a:pt x="30226" y="27686"/>
                  </a:lnTo>
                  <a:lnTo>
                    <a:pt x="30734" y="25908"/>
                  </a:lnTo>
                  <a:close/>
                </a:path>
              </a:pathLst>
            </a:custGeom>
            <a:solidFill>
              <a:srgbClr val="221F1F"/>
            </a:solidFill>
          </p:spPr>
          <p:txBody>
            <a:bodyPr wrap="square" lIns="0" tIns="0" rIns="0" bIns="0" rtlCol="0"/>
            <a:lstStyle/>
            <a:p>
              <a:endParaRPr/>
            </a:p>
          </p:txBody>
        </p:sp>
        <p:sp>
          <p:nvSpPr>
            <p:cNvPr id="25" name="object 25"/>
            <p:cNvSpPr/>
            <p:nvPr/>
          </p:nvSpPr>
          <p:spPr>
            <a:xfrm>
              <a:off x="486778" y="2141347"/>
              <a:ext cx="1908175" cy="818515"/>
            </a:xfrm>
            <a:custGeom>
              <a:avLst/>
              <a:gdLst/>
              <a:ahLst/>
              <a:cxnLst/>
              <a:rect l="l" t="t" r="r" b="b"/>
              <a:pathLst>
                <a:path w="1908175" h="818514">
                  <a:moveTo>
                    <a:pt x="1842020" y="23495"/>
                  </a:moveTo>
                  <a:lnTo>
                    <a:pt x="1897392" y="33274"/>
                  </a:lnTo>
                  <a:lnTo>
                    <a:pt x="1903742" y="36576"/>
                  </a:lnTo>
                  <a:lnTo>
                    <a:pt x="1904631" y="37338"/>
                  </a:lnTo>
                  <a:lnTo>
                    <a:pt x="1907933" y="46736"/>
                  </a:lnTo>
                  <a:lnTo>
                    <a:pt x="1907552" y="48768"/>
                  </a:lnTo>
                  <a:lnTo>
                    <a:pt x="1897773" y="89916"/>
                  </a:lnTo>
                  <a:lnTo>
                    <a:pt x="1837956" y="123317"/>
                  </a:lnTo>
                  <a:lnTo>
                    <a:pt x="1834654" y="124460"/>
                  </a:lnTo>
                  <a:lnTo>
                    <a:pt x="1834146" y="124460"/>
                  </a:lnTo>
                  <a:lnTo>
                    <a:pt x="1833511" y="124587"/>
                  </a:lnTo>
                  <a:lnTo>
                    <a:pt x="1833003" y="124587"/>
                  </a:lnTo>
                  <a:lnTo>
                    <a:pt x="1832368" y="124587"/>
                  </a:lnTo>
                  <a:lnTo>
                    <a:pt x="1831860" y="124587"/>
                  </a:lnTo>
                  <a:lnTo>
                    <a:pt x="1831225" y="124587"/>
                  </a:lnTo>
                  <a:lnTo>
                    <a:pt x="1830082" y="124460"/>
                  </a:lnTo>
                  <a:lnTo>
                    <a:pt x="1828939" y="124206"/>
                  </a:lnTo>
                  <a:lnTo>
                    <a:pt x="1827923" y="123825"/>
                  </a:lnTo>
                  <a:lnTo>
                    <a:pt x="1826780" y="123444"/>
                  </a:lnTo>
                  <a:lnTo>
                    <a:pt x="1825764" y="122936"/>
                  </a:lnTo>
                  <a:lnTo>
                    <a:pt x="1824875" y="122301"/>
                  </a:lnTo>
                  <a:lnTo>
                    <a:pt x="1823859" y="121666"/>
                  </a:lnTo>
                  <a:lnTo>
                    <a:pt x="1819668" y="115697"/>
                  </a:lnTo>
                  <a:lnTo>
                    <a:pt x="1819541" y="115062"/>
                  </a:lnTo>
                  <a:lnTo>
                    <a:pt x="1819414" y="114554"/>
                  </a:lnTo>
                  <a:lnTo>
                    <a:pt x="1819287" y="113919"/>
                  </a:lnTo>
                  <a:lnTo>
                    <a:pt x="1819033" y="112776"/>
                  </a:lnTo>
                  <a:lnTo>
                    <a:pt x="1819033" y="111633"/>
                  </a:lnTo>
                  <a:lnTo>
                    <a:pt x="1819033" y="110490"/>
                  </a:lnTo>
                  <a:lnTo>
                    <a:pt x="1826780" y="34671"/>
                  </a:lnTo>
                  <a:lnTo>
                    <a:pt x="1828431" y="29591"/>
                  </a:lnTo>
                  <a:lnTo>
                    <a:pt x="1828939" y="28829"/>
                  </a:lnTo>
                  <a:lnTo>
                    <a:pt x="1829447" y="28067"/>
                  </a:lnTo>
                  <a:lnTo>
                    <a:pt x="1830082" y="27432"/>
                  </a:lnTo>
                  <a:lnTo>
                    <a:pt x="1830590" y="26797"/>
                  </a:lnTo>
                  <a:lnTo>
                    <a:pt x="1831225" y="26289"/>
                  </a:lnTo>
                  <a:lnTo>
                    <a:pt x="1831987" y="25654"/>
                  </a:lnTo>
                  <a:lnTo>
                    <a:pt x="1832749" y="25146"/>
                  </a:lnTo>
                  <a:lnTo>
                    <a:pt x="1833511" y="24765"/>
                  </a:lnTo>
                  <a:lnTo>
                    <a:pt x="1834273" y="24384"/>
                  </a:lnTo>
                  <a:lnTo>
                    <a:pt x="1835035" y="24003"/>
                  </a:lnTo>
                  <a:lnTo>
                    <a:pt x="1840242" y="23241"/>
                  </a:lnTo>
                  <a:lnTo>
                    <a:pt x="1841131" y="23368"/>
                  </a:lnTo>
                  <a:lnTo>
                    <a:pt x="1842020" y="23495"/>
                  </a:lnTo>
                  <a:close/>
                </a:path>
                <a:path w="1908175" h="818514">
                  <a:moveTo>
                    <a:pt x="0" y="36068"/>
                  </a:moveTo>
                  <a:lnTo>
                    <a:pt x="98336" y="254"/>
                  </a:lnTo>
                  <a:lnTo>
                    <a:pt x="107022" y="0"/>
                  </a:lnTo>
                  <a:lnTo>
                    <a:pt x="114706" y="2793"/>
                  </a:lnTo>
                  <a:lnTo>
                    <a:pt x="120446" y="8509"/>
                  </a:lnTo>
                  <a:lnTo>
                    <a:pt x="123304" y="17653"/>
                  </a:lnTo>
                  <a:lnTo>
                    <a:pt x="136258" y="145034"/>
                  </a:lnTo>
                  <a:lnTo>
                    <a:pt x="136093" y="155067"/>
                  </a:lnTo>
                  <a:lnTo>
                    <a:pt x="133184" y="160528"/>
                  </a:lnTo>
                  <a:lnTo>
                    <a:pt x="127647" y="161925"/>
                  </a:lnTo>
                  <a:lnTo>
                    <a:pt x="119646" y="159512"/>
                  </a:lnTo>
                  <a:lnTo>
                    <a:pt x="35636" y="119888"/>
                  </a:lnTo>
                  <a:lnTo>
                    <a:pt x="13119" y="91059"/>
                  </a:lnTo>
                  <a:lnTo>
                    <a:pt x="0" y="36068"/>
                  </a:lnTo>
                  <a:close/>
                </a:path>
                <a:path w="1908175" h="818514">
                  <a:moveTo>
                    <a:pt x="88798" y="24511"/>
                  </a:moveTo>
                  <a:lnTo>
                    <a:pt x="33426" y="34290"/>
                  </a:lnTo>
                  <a:lnTo>
                    <a:pt x="32257" y="34544"/>
                  </a:lnTo>
                  <a:lnTo>
                    <a:pt x="31102" y="34925"/>
                  </a:lnTo>
                  <a:lnTo>
                    <a:pt x="30022" y="35560"/>
                  </a:lnTo>
                  <a:lnTo>
                    <a:pt x="28943" y="36068"/>
                  </a:lnTo>
                  <a:lnTo>
                    <a:pt x="27940" y="36830"/>
                  </a:lnTo>
                  <a:lnTo>
                    <a:pt x="27063" y="37592"/>
                  </a:lnTo>
                  <a:lnTo>
                    <a:pt x="26174" y="38481"/>
                  </a:lnTo>
                  <a:lnTo>
                    <a:pt x="22783" y="47879"/>
                  </a:lnTo>
                  <a:lnTo>
                    <a:pt x="23253" y="49911"/>
                  </a:lnTo>
                  <a:lnTo>
                    <a:pt x="32943" y="90932"/>
                  </a:lnTo>
                  <a:lnTo>
                    <a:pt x="92811" y="124460"/>
                  </a:lnTo>
                  <a:lnTo>
                    <a:pt x="93865" y="124968"/>
                  </a:lnTo>
                  <a:lnTo>
                    <a:pt x="98374" y="125730"/>
                  </a:lnTo>
                  <a:lnTo>
                    <a:pt x="98945" y="125730"/>
                  </a:lnTo>
                  <a:lnTo>
                    <a:pt x="99517" y="125603"/>
                  </a:lnTo>
                  <a:lnTo>
                    <a:pt x="100660" y="125603"/>
                  </a:lnTo>
                  <a:lnTo>
                    <a:pt x="111785" y="112649"/>
                  </a:lnTo>
                  <a:lnTo>
                    <a:pt x="111683" y="111506"/>
                  </a:lnTo>
                  <a:lnTo>
                    <a:pt x="103962" y="35687"/>
                  </a:lnTo>
                  <a:lnTo>
                    <a:pt x="103873" y="34798"/>
                  </a:lnTo>
                  <a:lnTo>
                    <a:pt x="92278" y="24384"/>
                  </a:lnTo>
                  <a:lnTo>
                    <a:pt x="91401" y="24384"/>
                  </a:lnTo>
                  <a:lnTo>
                    <a:pt x="90525" y="24384"/>
                  </a:lnTo>
                  <a:lnTo>
                    <a:pt x="89662" y="24384"/>
                  </a:lnTo>
                  <a:lnTo>
                    <a:pt x="88798" y="24511"/>
                  </a:lnTo>
                  <a:close/>
                </a:path>
                <a:path w="1908175" h="818514">
                  <a:moveTo>
                    <a:pt x="1884184" y="179197"/>
                  </a:moveTo>
                  <a:lnTo>
                    <a:pt x="1875548" y="220726"/>
                  </a:lnTo>
                  <a:lnTo>
                    <a:pt x="1866150" y="262001"/>
                  </a:lnTo>
                  <a:lnTo>
                    <a:pt x="1856244" y="303149"/>
                  </a:lnTo>
                  <a:lnTo>
                    <a:pt x="1845957" y="344170"/>
                  </a:lnTo>
                  <a:lnTo>
                    <a:pt x="1835416" y="385178"/>
                  </a:lnTo>
                  <a:lnTo>
                    <a:pt x="1824748" y="426161"/>
                  </a:lnTo>
                  <a:lnTo>
                    <a:pt x="1814080" y="467144"/>
                  </a:lnTo>
                  <a:lnTo>
                    <a:pt x="1803666" y="508177"/>
                  </a:lnTo>
                  <a:lnTo>
                    <a:pt x="1786902" y="546823"/>
                  </a:lnTo>
                  <a:lnTo>
                    <a:pt x="1757057" y="576287"/>
                  </a:lnTo>
                  <a:lnTo>
                    <a:pt x="1721751" y="594525"/>
                  </a:lnTo>
                  <a:lnTo>
                    <a:pt x="1666506" y="615899"/>
                  </a:lnTo>
                  <a:lnTo>
                    <a:pt x="1623707" y="632117"/>
                  </a:lnTo>
                  <a:lnTo>
                    <a:pt x="1580654" y="648068"/>
                  </a:lnTo>
                  <a:lnTo>
                    <a:pt x="1537601" y="663689"/>
                  </a:lnTo>
                  <a:lnTo>
                    <a:pt x="1494294" y="678903"/>
                  </a:lnTo>
                  <a:lnTo>
                    <a:pt x="1450860" y="693635"/>
                  </a:lnTo>
                  <a:lnTo>
                    <a:pt x="1384566" y="715124"/>
                  </a:lnTo>
                  <a:lnTo>
                    <a:pt x="1317891" y="735622"/>
                  </a:lnTo>
                  <a:lnTo>
                    <a:pt x="1276870" y="747661"/>
                  </a:lnTo>
                  <a:lnTo>
                    <a:pt x="1235722" y="759294"/>
                  </a:lnTo>
                  <a:lnTo>
                    <a:pt x="1194447" y="770509"/>
                  </a:lnTo>
                  <a:lnTo>
                    <a:pt x="1153045" y="781329"/>
                  </a:lnTo>
                  <a:lnTo>
                    <a:pt x="1111516" y="791756"/>
                  </a:lnTo>
                  <a:lnTo>
                    <a:pt x="1069987" y="801776"/>
                  </a:lnTo>
                  <a:lnTo>
                    <a:pt x="1027696" y="811022"/>
                  </a:lnTo>
                  <a:lnTo>
                    <a:pt x="960132" y="817918"/>
                  </a:lnTo>
                  <a:lnTo>
                    <a:pt x="946162" y="817270"/>
                  </a:lnTo>
                  <a:lnTo>
                    <a:pt x="904506" y="811022"/>
                  </a:lnTo>
                  <a:lnTo>
                    <a:pt x="862215" y="801776"/>
                  </a:lnTo>
                  <a:lnTo>
                    <a:pt x="820686" y="791756"/>
                  </a:lnTo>
                  <a:lnTo>
                    <a:pt x="779170" y="781329"/>
                  </a:lnTo>
                  <a:lnTo>
                    <a:pt x="737793" y="770509"/>
                  </a:lnTo>
                  <a:lnTo>
                    <a:pt x="696518" y="759294"/>
                  </a:lnTo>
                  <a:lnTo>
                    <a:pt x="655345" y="747661"/>
                  </a:lnTo>
                  <a:lnTo>
                    <a:pt x="614311" y="735622"/>
                  </a:lnTo>
                  <a:lnTo>
                    <a:pt x="547662" y="715124"/>
                  </a:lnTo>
                  <a:lnTo>
                    <a:pt x="481330" y="693635"/>
                  </a:lnTo>
                  <a:lnTo>
                    <a:pt x="437895" y="678903"/>
                  </a:lnTo>
                  <a:lnTo>
                    <a:pt x="394639" y="663689"/>
                  </a:lnTo>
                  <a:lnTo>
                    <a:pt x="351523" y="648068"/>
                  </a:lnTo>
                  <a:lnTo>
                    <a:pt x="308521" y="632104"/>
                  </a:lnTo>
                  <a:lnTo>
                    <a:pt x="265620" y="615899"/>
                  </a:lnTo>
                  <a:lnTo>
                    <a:pt x="222783" y="599503"/>
                  </a:lnTo>
                  <a:lnTo>
                    <a:pt x="186575" y="582993"/>
                  </a:lnTo>
                  <a:lnTo>
                    <a:pt x="135280" y="528281"/>
                  </a:lnTo>
                  <a:lnTo>
                    <a:pt x="118097" y="467093"/>
                  </a:lnTo>
                  <a:lnTo>
                    <a:pt x="107454" y="426046"/>
                  </a:lnTo>
                  <a:lnTo>
                    <a:pt x="96773" y="385013"/>
                  </a:lnTo>
                  <a:lnTo>
                    <a:pt x="86182" y="343916"/>
                  </a:lnTo>
                  <a:lnTo>
                    <a:pt x="75857" y="302895"/>
                  </a:lnTo>
                  <a:lnTo>
                    <a:pt x="65912" y="261620"/>
                  </a:lnTo>
                  <a:lnTo>
                    <a:pt x="56527" y="220218"/>
                  </a:lnTo>
                  <a:lnTo>
                    <a:pt x="47853" y="178816"/>
                  </a:lnTo>
                </a:path>
              </a:pathLst>
            </a:custGeom>
            <a:ln w="5080">
              <a:solidFill>
                <a:srgbClr val="221F1F"/>
              </a:solidFill>
            </a:ln>
          </p:spPr>
          <p:txBody>
            <a:bodyPr wrap="square" lIns="0" tIns="0" rIns="0" bIns="0" rtlCol="0"/>
            <a:lstStyle/>
            <a:p>
              <a:endParaRPr/>
            </a:p>
          </p:txBody>
        </p:sp>
        <p:sp>
          <p:nvSpPr>
            <p:cNvPr id="26" name="object 26"/>
            <p:cNvSpPr/>
            <p:nvPr/>
          </p:nvSpPr>
          <p:spPr>
            <a:xfrm>
              <a:off x="1087742" y="2163571"/>
              <a:ext cx="618490" cy="207645"/>
            </a:xfrm>
            <a:custGeom>
              <a:avLst/>
              <a:gdLst/>
              <a:ahLst/>
              <a:cxnLst/>
              <a:rect l="l" t="t" r="r" b="b"/>
              <a:pathLst>
                <a:path w="618489" h="207644">
                  <a:moveTo>
                    <a:pt x="16192" y="26670"/>
                  </a:moveTo>
                  <a:lnTo>
                    <a:pt x="11607" y="20447"/>
                  </a:lnTo>
                  <a:lnTo>
                    <a:pt x="13144" y="19431"/>
                  </a:lnTo>
                  <a:lnTo>
                    <a:pt x="14249" y="18288"/>
                  </a:lnTo>
                  <a:lnTo>
                    <a:pt x="14909" y="16891"/>
                  </a:lnTo>
                  <a:lnTo>
                    <a:pt x="15113" y="15494"/>
                  </a:lnTo>
                  <a:lnTo>
                    <a:pt x="15024" y="14224"/>
                  </a:lnTo>
                  <a:lnTo>
                    <a:pt x="14693" y="13208"/>
                  </a:lnTo>
                  <a:lnTo>
                    <a:pt x="14554" y="12954"/>
                  </a:lnTo>
                  <a:lnTo>
                    <a:pt x="14160" y="12192"/>
                  </a:lnTo>
                  <a:lnTo>
                    <a:pt x="7874" y="9144"/>
                  </a:lnTo>
                  <a:lnTo>
                    <a:pt x="4229" y="9906"/>
                  </a:lnTo>
                  <a:lnTo>
                    <a:pt x="1714" y="11938"/>
                  </a:lnTo>
                  <a:lnTo>
                    <a:pt x="342" y="15494"/>
                  </a:lnTo>
                  <a:lnTo>
                    <a:pt x="4673" y="16256"/>
                  </a:lnTo>
                  <a:lnTo>
                    <a:pt x="5702" y="13843"/>
                  </a:lnTo>
                  <a:lnTo>
                    <a:pt x="7747" y="12954"/>
                  </a:lnTo>
                  <a:lnTo>
                    <a:pt x="9702" y="13716"/>
                  </a:lnTo>
                  <a:lnTo>
                    <a:pt x="10439" y="15621"/>
                  </a:lnTo>
                  <a:lnTo>
                    <a:pt x="10172" y="17018"/>
                  </a:lnTo>
                  <a:lnTo>
                    <a:pt x="9423" y="18034"/>
                  </a:lnTo>
                  <a:lnTo>
                    <a:pt x="8204" y="18669"/>
                  </a:lnTo>
                  <a:lnTo>
                    <a:pt x="6540" y="18796"/>
                  </a:lnTo>
                  <a:lnTo>
                    <a:pt x="6007" y="22606"/>
                  </a:lnTo>
                  <a:lnTo>
                    <a:pt x="8153" y="22225"/>
                  </a:lnTo>
                  <a:lnTo>
                    <a:pt x="9423" y="22479"/>
                  </a:lnTo>
                  <a:lnTo>
                    <a:pt x="10477" y="23368"/>
                  </a:lnTo>
                  <a:lnTo>
                    <a:pt x="11188" y="24511"/>
                  </a:lnTo>
                  <a:lnTo>
                    <a:pt x="11290" y="25273"/>
                  </a:lnTo>
                  <a:lnTo>
                    <a:pt x="11353" y="26670"/>
                  </a:lnTo>
                  <a:lnTo>
                    <a:pt x="11176" y="27813"/>
                  </a:lnTo>
                  <a:lnTo>
                    <a:pt x="10439" y="29083"/>
                  </a:lnTo>
                  <a:lnTo>
                    <a:pt x="9334" y="29845"/>
                  </a:lnTo>
                  <a:lnTo>
                    <a:pt x="7988" y="30226"/>
                  </a:lnTo>
                  <a:lnTo>
                    <a:pt x="6743" y="29972"/>
                  </a:lnTo>
                  <a:lnTo>
                    <a:pt x="5702" y="29210"/>
                  </a:lnTo>
                  <a:lnTo>
                    <a:pt x="4927" y="28067"/>
                  </a:lnTo>
                  <a:lnTo>
                    <a:pt x="4521" y="26670"/>
                  </a:lnTo>
                  <a:lnTo>
                    <a:pt x="0" y="27178"/>
                  </a:lnTo>
                  <a:lnTo>
                    <a:pt x="292" y="28575"/>
                  </a:lnTo>
                  <a:lnTo>
                    <a:pt x="812" y="29972"/>
                  </a:lnTo>
                  <a:lnTo>
                    <a:pt x="8039" y="34036"/>
                  </a:lnTo>
                  <a:lnTo>
                    <a:pt x="9702" y="33909"/>
                  </a:lnTo>
                  <a:lnTo>
                    <a:pt x="15138" y="30226"/>
                  </a:lnTo>
                  <a:lnTo>
                    <a:pt x="15633" y="29337"/>
                  </a:lnTo>
                  <a:lnTo>
                    <a:pt x="15989" y="28067"/>
                  </a:lnTo>
                  <a:lnTo>
                    <a:pt x="16090" y="27813"/>
                  </a:lnTo>
                  <a:lnTo>
                    <a:pt x="16192" y="26670"/>
                  </a:lnTo>
                  <a:close/>
                </a:path>
                <a:path w="618489" h="207644">
                  <a:moveTo>
                    <a:pt x="33655" y="91313"/>
                  </a:moveTo>
                  <a:lnTo>
                    <a:pt x="18275" y="91313"/>
                  </a:lnTo>
                  <a:lnTo>
                    <a:pt x="12560" y="120142"/>
                  </a:lnTo>
                  <a:lnTo>
                    <a:pt x="17081" y="120142"/>
                  </a:lnTo>
                  <a:lnTo>
                    <a:pt x="19507" y="107950"/>
                  </a:lnTo>
                  <a:lnTo>
                    <a:pt x="30137" y="107950"/>
                  </a:lnTo>
                  <a:lnTo>
                    <a:pt x="31102" y="103124"/>
                  </a:lnTo>
                  <a:lnTo>
                    <a:pt x="20459" y="103124"/>
                  </a:lnTo>
                  <a:lnTo>
                    <a:pt x="21831" y="96139"/>
                  </a:lnTo>
                  <a:lnTo>
                    <a:pt x="32689" y="96139"/>
                  </a:lnTo>
                  <a:lnTo>
                    <a:pt x="33655" y="91313"/>
                  </a:lnTo>
                  <a:close/>
                </a:path>
                <a:path w="618489" h="207644">
                  <a:moveTo>
                    <a:pt x="131749" y="23964"/>
                  </a:moveTo>
                  <a:lnTo>
                    <a:pt x="127139" y="23964"/>
                  </a:lnTo>
                  <a:lnTo>
                    <a:pt x="127139" y="28956"/>
                  </a:lnTo>
                  <a:lnTo>
                    <a:pt x="131749" y="28956"/>
                  </a:lnTo>
                  <a:lnTo>
                    <a:pt x="131749" y="23964"/>
                  </a:lnTo>
                  <a:close/>
                </a:path>
                <a:path w="618489" h="207644">
                  <a:moveTo>
                    <a:pt x="134823" y="19685"/>
                  </a:moveTo>
                  <a:lnTo>
                    <a:pt x="131749" y="19685"/>
                  </a:lnTo>
                  <a:lnTo>
                    <a:pt x="131749" y="11303"/>
                  </a:lnTo>
                  <a:lnTo>
                    <a:pt x="131749" y="3937"/>
                  </a:lnTo>
                  <a:lnTo>
                    <a:pt x="127749" y="3937"/>
                  </a:lnTo>
                  <a:lnTo>
                    <a:pt x="127139" y="4838"/>
                  </a:lnTo>
                  <a:lnTo>
                    <a:pt x="127139" y="11303"/>
                  </a:lnTo>
                  <a:lnTo>
                    <a:pt x="127139" y="19685"/>
                  </a:lnTo>
                  <a:lnTo>
                    <a:pt x="121424" y="19685"/>
                  </a:lnTo>
                  <a:lnTo>
                    <a:pt x="127139" y="11303"/>
                  </a:lnTo>
                  <a:lnTo>
                    <a:pt x="127139" y="4838"/>
                  </a:lnTo>
                  <a:lnTo>
                    <a:pt x="116992" y="19685"/>
                  </a:lnTo>
                  <a:lnTo>
                    <a:pt x="116979" y="23876"/>
                  </a:lnTo>
                  <a:lnTo>
                    <a:pt x="134823" y="23876"/>
                  </a:lnTo>
                  <a:lnTo>
                    <a:pt x="134823" y="19685"/>
                  </a:lnTo>
                  <a:close/>
                </a:path>
                <a:path w="618489" h="207644">
                  <a:moveTo>
                    <a:pt x="226961" y="184023"/>
                  </a:moveTo>
                  <a:lnTo>
                    <a:pt x="188861" y="184023"/>
                  </a:lnTo>
                  <a:lnTo>
                    <a:pt x="188734" y="188341"/>
                  </a:lnTo>
                  <a:lnTo>
                    <a:pt x="222389" y="207264"/>
                  </a:lnTo>
                  <a:lnTo>
                    <a:pt x="226961" y="184023"/>
                  </a:lnTo>
                  <a:close/>
                </a:path>
                <a:path w="618489" h="207644">
                  <a:moveTo>
                    <a:pt x="236105" y="138176"/>
                  </a:moveTo>
                  <a:lnTo>
                    <a:pt x="200418" y="125349"/>
                  </a:lnTo>
                  <a:lnTo>
                    <a:pt x="189242" y="182118"/>
                  </a:lnTo>
                  <a:lnTo>
                    <a:pt x="227342" y="182118"/>
                  </a:lnTo>
                  <a:lnTo>
                    <a:pt x="236105" y="138176"/>
                  </a:lnTo>
                  <a:close/>
                </a:path>
                <a:path w="618489" h="207644">
                  <a:moveTo>
                    <a:pt x="241185" y="112141"/>
                  </a:moveTo>
                  <a:lnTo>
                    <a:pt x="203593" y="124333"/>
                  </a:lnTo>
                  <a:lnTo>
                    <a:pt x="236486" y="136144"/>
                  </a:lnTo>
                  <a:lnTo>
                    <a:pt x="241185" y="112141"/>
                  </a:lnTo>
                  <a:close/>
                </a:path>
                <a:path w="618489" h="207644">
                  <a:moveTo>
                    <a:pt x="250202" y="66675"/>
                  </a:moveTo>
                  <a:lnTo>
                    <a:pt x="212102" y="66675"/>
                  </a:lnTo>
                  <a:lnTo>
                    <a:pt x="200799" y="123317"/>
                  </a:lnTo>
                  <a:lnTo>
                    <a:pt x="241693" y="110109"/>
                  </a:lnTo>
                  <a:lnTo>
                    <a:pt x="250202" y="66675"/>
                  </a:lnTo>
                  <a:close/>
                </a:path>
                <a:path w="618489" h="207644">
                  <a:moveTo>
                    <a:pt x="254393" y="16256"/>
                  </a:moveTo>
                  <a:lnTo>
                    <a:pt x="254012" y="14859"/>
                  </a:lnTo>
                  <a:lnTo>
                    <a:pt x="254012" y="14732"/>
                  </a:lnTo>
                  <a:lnTo>
                    <a:pt x="253504" y="13589"/>
                  </a:lnTo>
                  <a:lnTo>
                    <a:pt x="253377" y="13335"/>
                  </a:lnTo>
                  <a:lnTo>
                    <a:pt x="252361" y="12192"/>
                  </a:lnTo>
                  <a:lnTo>
                    <a:pt x="251218" y="11176"/>
                  </a:lnTo>
                  <a:lnTo>
                    <a:pt x="250329" y="10668"/>
                  </a:lnTo>
                  <a:lnTo>
                    <a:pt x="249948" y="10414"/>
                  </a:lnTo>
                  <a:lnTo>
                    <a:pt x="248551" y="10033"/>
                  </a:lnTo>
                  <a:lnTo>
                    <a:pt x="247027" y="9906"/>
                  </a:lnTo>
                  <a:lnTo>
                    <a:pt x="243725" y="10668"/>
                  </a:lnTo>
                  <a:lnTo>
                    <a:pt x="244487" y="6477"/>
                  </a:lnTo>
                  <a:lnTo>
                    <a:pt x="253504" y="6477"/>
                  </a:lnTo>
                  <a:lnTo>
                    <a:pt x="253504" y="2032"/>
                  </a:lnTo>
                  <a:lnTo>
                    <a:pt x="240931" y="2032"/>
                  </a:lnTo>
                  <a:lnTo>
                    <a:pt x="238391" y="14859"/>
                  </a:lnTo>
                  <a:lnTo>
                    <a:pt x="242328" y="15494"/>
                  </a:lnTo>
                  <a:lnTo>
                    <a:pt x="243090" y="14732"/>
                  </a:lnTo>
                  <a:lnTo>
                    <a:pt x="243979" y="14097"/>
                  </a:lnTo>
                  <a:lnTo>
                    <a:pt x="244995" y="13716"/>
                  </a:lnTo>
                  <a:lnTo>
                    <a:pt x="246011" y="13589"/>
                  </a:lnTo>
                  <a:lnTo>
                    <a:pt x="247408" y="13970"/>
                  </a:lnTo>
                  <a:lnTo>
                    <a:pt x="248678" y="14859"/>
                  </a:lnTo>
                  <a:lnTo>
                    <a:pt x="249059" y="15494"/>
                  </a:lnTo>
                  <a:lnTo>
                    <a:pt x="249440" y="16256"/>
                  </a:lnTo>
                  <a:lnTo>
                    <a:pt x="249567" y="19558"/>
                  </a:lnTo>
                  <a:lnTo>
                    <a:pt x="249440" y="20320"/>
                  </a:lnTo>
                  <a:lnTo>
                    <a:pt x="249059" y="21209"/>
                  </a:lnTo>
                  <a:lnTo>
                    <a:pt x="248678" y="21844"/>
                  </a:lnTo>
                  <a:lnTo>
                    <a:pt x="247535" y="22860"/>
                  </a:lnTo>
                  <a:lnTo>
                    <a:pt x="246138" y="23114"/>
                  </a:lnTo>
                  <a:lnTo>
                    <a:pt x="244868" y="22860"/>
                  </a:lnTo>
                  <a:lnTo>
                    <a:pt x="243852" y="22098"/>
                  </a:lnTo>
                  <a:lnTo>
                    <a:pt x="242963" y="21082"/>
                  </a:lnTo>
                  <a:lnTo>
                    <a:pt x="242582" y="19558"/>
                  </a:lnTo>
                  <a:lnTo>
                    <a:pt x="237883" y="20066"/>
                  </a:lnTo>
                  <a:lnTo>
                    <a:pt x="238137" y="21590"/>
                  </a:lnTo>
                  <a:lnTo>
                    <a:pt x="238645" y="22860"/>
                  </a:lnTo>
                  <a:lnTo>
                    <a:pt x="246011" y="26924"/>
                  </a:lnTo>
                  <a:lnTo>
                    <a:pt x="248043" y="26670"/>
                  </a:lnTo>
                  <a:lnTo>
                    <a:pt x="254393" y="19558"/>
                  </a:lnTo>
                  <a:lnTo>
                    <a:pt x="254393" y="16256"/>
                  </a:lnTo>
                  <a:close/>
                </a:path>
                <a:path w="618489" h="207644">
                  <a:moveTo>
                    <a:pt x="255282" y="41529"/>
                  </a:moveTo>
                  <a:lnTo>
                    <a:pt x="221500" y="52324"/>
                  </a:lnTo>
                  <a:lnTo>
                    <a:pt x="212483" y="64770"/>
                  </a:lnTo>
                  <a:lnTo>
                    <a:pt x="250583" y="64770"/>
                  </a:lnTo>
                  <a:lnTo>
                    <a:pt x="255282" y="41529"/>
                  </a:lnTo>
                  <a:close/>
                </a:path>
                <a:path w="618489" h="207644">
                  <a:moveTo>
                    <a:pt x="294271" y="184023"/>
                  </a:moveTo>
                  <a:lnTo>
                    <a:pt x="228993" y="184023"/>
                  </a:lnTo>
                  <a:lnTo>
                    <a:pt x="224421" y="207264"/>
                  </a:lnTo>
                  <a:lnTo>
                    <a:pt x="289572" y="207264"/>
                  </a:lnTo>
                  <a:lnTo>
                    <a:pt x="294271" y="184023"/>
                  </a:lnTo>
                  <a:close/>
                </a:path>
                <a:path w="618489" h="207644">
                  <a:moveTo>
                    <a:pt x="308368" y="112776"/>
                  </a:moveTo>
                  <a:lnTo>
                    <a:pt x="243217" y="112776"/>
                  </a:lnTo>
                  <a:lnTo>
                    <a:pt x="238518" y="136017"/>
                  </a:lnTo>
                  <a:lnTo>
                    <a:pt x="303796" y="136017"/>
                  </a:lnTo>
                  <a:lnTo>
                    <a:pt x="308368" y="112776"/>
                  </a:lnTo>
                  <a:close/>
                </a:path>
                <a:path w="618489" h="207644">
                  <a:moveTo>
                    <a:pt x="322465" y="41529"/>
                  </a:moveTo>
                  <a:lnTo>
                    <a:pt x="257314" y="41529"/>
                  </a:lnTo>
                  <a:lnTo>
                    <a:pt x="252615" y="64770"/>
                  </a:lnTo>
                  <a:lnTo>
                    <a:pt x="317893" y="64770"/>
                  </a:lnTo>
                  <a:lnTo>
                    <a:pt x="322465" y="41529"/>
                  </a:lnTo>
                  <a:close/>
                </a:path>
                <a:path w="618489" h="207644">
                  <a:moveTo>
                    <a:pt x="334403" y="184023"/>
                  </a:moveTo>
                  <a:lnTo>
                    <a:pt x="296303" y="184023"/>
                  </a:lnTo>
                  <a:lnTo>
                    <a:pt x="291731" y="207264"/>
                  </a:lnTo>
                  <a:lnTo>
                    <a:pt x="325386" y="196469"/>
                  </a:lnTo>
                  <a:lnTo>
                    <a:pt x="334403" y="184023"/>
                  </a:lnTo>
                  <a:close/>
                </a:path>
                <a:path w="618489" h="207644">
                  <a:moveTo>
                    <a:pt x="343293" y="124333"/>
                  </a:moveTo>
                  <a:lnTo>
                    <a:pt x="310527" y="112141"/>
                  </a:lnTo>
                  <a:lnTo>
                    <a:pt x="305828" y="136144"/>
                  </a:lnTo>
                  <a:lnTo>
                    <a:pt x="343293" y="124333"/>
                  </a:lnTo>
                  <a:close/>
                </a:path>
                <a:path w="618489" h="207644">
                  <a:moveTo>
                    <a:pt x="346087" y="125349"/>
                  </a:moveTo>
                  <a:lnTo>
                    <a:pt x="305320" y="138176"/>
                  </a:lnTo>
                  <a:lnTo>
                    <a:pt x="296684" y="182118"/>
                  </a:lnTo>
                  <a:lnTo>
                    <a:pt x="334784" y="182118"/>
                  </a:lnTo>
                  <a:lnTo>
                    <a:pt x="346087" y="125349"/>
                  </a:lnTo>
                  <a:close/>
                </a:path>
                <a:path w="618489" h="207644">
                  <a:moveTo>
                    <a:pt x="358152" y="60452"/>
                  </a:moveTo>
                  <a:lnTo>
                    <a:pt x="356755" y="56261"/>
                  </a:lnTo>
                  <a:lnTo>
                    <a:pt x="324497" y="41529"/>
                  </a:lnTo>
                  <a:lnTo>
                    <a:pt x="319925" y="64770"/>
                  </a:lnTo>
                  <a:lnTo>
                    <a:pt x="358025" y="64770"/>
                  </a:lnTo>
                  <a:lnTo>
                    <a:pt x="358152" y="60452"/>
                  </a:lnTo>
                  <a:close/>
                </a:path>
                <a:path w="618489" h="207644">
                  <a:moveTo>
                    <a:pt x="373519" y="14986"/>
                  </a:moveTo>
                  <a:lnTo>
                    <a:pt x="368947" y="9194"/>
                  </a:lnTo>
                  <a:lnTo>
                    <a:pt x="368947" y="15748"/>
                  </a:lnTo>
                  <a:lnTo>
                    <a:pt x="368947" y="17399"/>
                  </a:lnTo>
                  <a:lnTo>
                    <a:pt x="368820" y="18796"/>
                  </a:lnTo>
                  <a:lnTo>
                    <a:pt x="368185" y="20066"/>
                  </a:lnTo>
                  <a:lnTo>
                    <a:pt x="367169" y="20828"/>
                  </a:lnTo>
                  <a:lnTo>
                    <a:pt x="366026" y="21082"/>
                  </a:lnTo>
                  <a:lnTo>
                    <a:pt x="364756" y="20828"/>
                  </a:lnTo>
                  <a:lnTo>
                    <a:pt x="363613" y="19939"/>
                  </a:lnTo>
                  <a:lnTo>
                    <a:pt x="363105" y="19177"/>
                  </a:lnTo>
                  <a:lnTo>
                    <a:pt x="362597" y="17399"/>
                  </a:lnTo>
                  <a:lnTo>
                    <a:pt x="362724" y="14478"/>
                  </a:lnTo>
                  <a:lnTo>
                    <a:pt x="363486" y="13208"/>
                  </a:lnTo>
                  <a:lnTo>
                    <a:pt x="364502" y="12446"/>
                  </a:lnTo>
                  <a:lnTo>
                    <a:pt x="365772" y="12192"/>
                  </a:lnTo>
                  <a:lnTo>
                    <a:pt x="367042" y="12446"/>
                  </a:lnTo>
                  <a:lnTo>
                    <a:pt x="368058" y="13335"/>
                  </a:lnTo>
                  <a:lnTo>
                    <a:pt x="368820" y="14732"/>
                  </a:lnTo>
                  <a:lnTo>
                    <a:pt x="368947" y="15748"/>
                  </a:lnTo>
                  <a:lnTo>
                    <a:pt x="368947" y="9194"/>
                  </a:lnTo>
                  <a:lnTo>
                    <a:pt x="367931" y="8890"/>
                  </a:lnTo>
                  <a:lnTo>
                    <a:pt x="366534" y="8763"/>
                  </a:lnTo>
                  <a:lnTo>
                    <a:pt x="365137" y="8890"/>
                  </a:lnTo>
                  <a:lnTo>
                    <a:pt x="364121" y="9271"/>
                  </a:lnTo>
                  <a:lnTo>
                    <a:pt x="363105" y="9906"/>
                  </a:lnTo>
                  <a:lnTo>
                    <a:pt x="362089" y="10795"/>
                  </a:lnTo>
                  <a:lnTo>
                    <a:pt x="362343" y="8763"/>
                  </a:lnTo>
                  <a:lnTo>
                    <a:pt x="365899" y="3937"/>
                  </a:lnTo>
                  <a:lnTo>
                    <a:pt x="367804" y="4572"/>
                  </a:lnTo>
                  <a:lnTo>
                    <a:pt x="368566" y="6604"/>
                  </a:lnTo>
                  <a:lnTo>
                    <a:pt x="373138" y="6096"/>
                  </a:lnTo>
                  <a:lnTo>
                    <a:pt x="372757" y="4699"/>
                  </a:lnTo>
                  <a:lnTo>
                    <a:pt x="372503" y="3937"/>
                  </a:lnTo>
                  <a:lnTo>
                    <a:pt x="372376" y="3556"/>
                  </a:lnTo>
                  <a:lnTo>
                    <a:pt x="367550" y="127"/>
                  </a:lnTo>
                  <a:lnTo>
                    <a:pt x="366280" y="0"/>
                  </a:lnTo>
                  <a:lnTo>
                    <a:pt x="357390" y="14478"/>
                  </a:lnTo>
                  <a:lnTo>
                    <a:pt x="357390" y="15748"/>
                  </a:lnTo>
                  <a:lnTo>
                    <a:pt x="365772" y="25019"/>
                  </a:lnTo>
                  <a:lnTo>
                    <a:pt x="373519" y="18288"/>
                  </a:lnTo>
                  <a:lnTo>
                    <a:pt x="373519" y="14986"/>
                  </a:lnTo>
                  <a:close/>
                </a:path>
                <a:path w="618489" h="207644">
                  <a:moveTo>
                    <a:pt x="404126" y="184023"/>
                  </a:moveTo>
                  <a:lnTo>
                    <a:pt x="366026" y="184023"/>
                  </a:lnTo>
                  <a:lnTo>
                    <a:pt x="365899" y="188341"/>
                  </a:lnTo>
                  <a:lnTo>
                    <a:pt x="399554" y="207264"/>
                  </a:lnTo>
                  <a:lnTo>
                    <a:pt x="404126" y="184023"/>
                  </a:lnTo>
                  <a:close/>
                </a:path>
                <a:path w="618489" h="207644">
                  <a:moveTo>
                    <a:pt x="413270" y="138176"/>
                  </a:moveTo>
                  <a:lnTo>
                    <a:pt x="377710" y="125349"/>
                  </a:lnTo>
                  <a:lnTo>
                    <a:pt x="366407" y="182118"/>
                  </a:lnTo>
                  <a:lnTo>
                    <a:pt x="404507" y="182118"/>
                  </a:lnTo>
                  <a:lnTo>
                    <a:pt x="413270" y="138176"/>
                  </a:lnTo>
                  <a:close/>
                </a:path>
                <a:path w="618489" h="207644">
                  <a:moveTo>
                    <a:pt x="418477" y="112141"/>
                  </a:moveTo>
                  <a:lnTo>
                    <a:pt x="380885" y="124333"/>
                  </a:lnTo>
                  <a:lnTo>
                    <a:pt x="413651" y="136144"/>
                  </a:lnTo>
                  <a:lnTo>
                    <a:pt x="418477" y="112141"/>
                  </a:lnTo>
                  <a:close/>
                </a:path>
                <a:path w="618489" h="207644">
                  <a:moveTo>
                    <a:pt x="427494" y="66675"/>
                  </a:moveTo>
                  <a:lnTo>
                    <a:pt x="389267" y="66675"/>
                  </a:lnTo>
                  <a:lnTo>
                    <a:pt x="378091" y="123317"/>
                  </a:lnTo>
                  <a:lnTo>
                    <a:pt x="418858" y="110109"/>
                  </a:lnTo>
                  <a:lnTo>
                    <a:pt x="427494" y="66675"/>
                  </a:lnTo>
                  <a:close/>
                </a:path>
                <a:path w="618489" h="207644">
                  <a:moveTo>
                    <a:pt x="432447" y="41529"/>
                  </a:moveTo>
                  <a:lnTo>
                    <a:pt x="398665" y="52324"/>
                  </a:lnTo>
                  <a:lnTo>
                    <a:pt x="389648" y="64770"/>
                  </a:lnTo>
                  <a:lnTo>
                    <a:pt x="427875" y="64770"/>
                  </a:lnTo>
                  <a:lnTo>
                    <a:pt x="432447" y="41529"/>
                  </a:lnTo>
                  <a:close/>
                </a:path>
                <a:path w="618489" h="207644">
                  <a:moveTo>
                    <a:pt x="471436" y="184023"/>
                  </a:moveTo>
                  <a:lnTo>
                    <a:pt x="406158" y="184023"/>
                  </a:lnTo>
                  <a:lnTo>
                    <a:pt x="401586" y="207264"/>
                  </a:lnTo>
                  <a:lnTo>
                    <a:pt x="466864" y="207264"/>
                  </a:lnTo>
                  <a:lnTo>
                    <a:pt x="471436" y="184023"/>
                  </a:lnTo>
                  <a:close/>
                </a:path>
                <a:path w="618489" h="207644">
                  <a:moveTo>
                    <a:pt x="492645" y="2159"/>
                  </a:moveTo>
                  <a:lnTo>
                    <a:pt x="476008" y="2159"/>
                  </a:lnTo>
                  <a:lnTo>
                    <a:pt x="476008" y="6604"/>
                  </a:lnTo>
                  <a:lnTo>
                    <a:pt x="487057" y="6604"/>
                  </a:lnTo>
                  <a:lnTo>
                    <a:pt x="485406" y="8890"/>
                  </a:lnTo>
                  <a:lnTo>
                    <a:pt x="479437" y="27051"/>
                  </a:lnTo>
                  <a:lnTo>
                    <a:pt x="484136" y="27051"/>
                  </a:lnTo>
                  <a:lnTo>
                    <a:pt x="485152" y="19431"/>
                  </a:lnTo>
                  <a:lnTo>
                    <a:pt x="486549" y="15367"/>
                  </a:lnTo>
                  <a:lnTo>
                    <a:pt x="488454" y="11430"/>
                  </a:lnTo>
                  <a:lnTo>
                    <a:pt x="492645" y="5588"/>
                  </a:lnTo>
                  <a:lnTo>
                    <a:pt x="492645" y="2159"/>
                  </a:lnTo>
                  <a:close/>
                </a:path>
                <a:path w="618489" h="207644">
                  <a:moveTo>
                    <a:pt x="499630" y="41529"/>
                  </a:moveTo>
                  <a:lnTo>
                    <a:pt x="434479" y="41529"/>
                  </a:lnTo>
                  <a:lnTo>
                    <a:pt x="429907" y="64770"/>
                  </a:lnTo>
                  <a:lnTo>
                    <a:pt x="495058" y="64770"/>
                  </a:lnTo>
                  <a:lnTo>
                    <a:pt x="499630" y="41529"/>
                  </a:lnTo>
                  <a:close/>
                </a:path>
                <a:path w="618489" h="207644">
                  <a:moveTo>
                    <a:pt x="511568" y="184023"/>
                  </a:moveTo>
                  <a:lnTo>
                    <a:pt x="473468" y="184023"/>
                  </a:lnTo>
                  <a:lnTo>
                    <a:pt x="468896" y="207264"/>
                  </a:lnTo>
                  <a:lnTo>
                    <a:pt x="502551" y="196469"/>
                  </a:lnTo>
                  <a:lnTo>
                    <a:pt x="511568" y="184023"/>
                  </a:lnTo>
                  <a:close/>
                </a:path>
                <a:path w="618489" h="207644">
                  <a:moveTo>
                    <a:pt x="520458" y="124333"/>
                  </a:moveTo>
                  <a:lnTo>
                    <a:pt x="487692" y="112141"/>
                  </a:lnTo>
                  <a:lnTo>
                    <a:pt x="482993" y="136144"/>
                  </a:lnTo>
                  <a:lnTo>
                    <a:pt x="520458" y="124333"/>
                  </a:lnTo>
                  <a:close/>
                </a:path>
                <a:path w="618489" h="207644">
                  <a:moveTo>
                    <a:pt x="523252" y="125349"/>
                  </a:moveTo>
                  <a:lnTo>
                    <a:pt x="482485" y="138176"/>
                  </a:lnTo>
                  <a:lnTo>
                    <a:pt x="473849" y="182118"/>
                  </a:lnTo>
                  <a:lnTo>
                    <a:pt x="511949" y="182118"/>
                  </a:lnTo>
                  <a:lnTo>
                    <a:pt x="523252" y="125349"/>
                  </a:lnTo>
                  <a:close/>
                </a:path>
                <a:path w="618489" h="207644">
                  <a:moveTo>
                    <a:pt x="534936" y="66675"/>
                  </a:moveTo>
                  <a:lnTo>
                    <a:pt x="496709" y="66675"/>
                  </a:lnTo>
                  <a:lnTo>
                    <a:pt x="488073" y="109982"/>
                  </a:lnTo>
                  <a:lnTo>
                    <a:pt x="523633" y="123317"/>
                  </a:lnTo>
                  <a:lnTo>
                    <a:pt x="534936" y="66675"/>
                  </a:lnTo>
                  <a:close/>
                </a:path>
                <a:path w="618489" h="207644">
                  <a:moveTo>
                    <a:pt x="535317" y="60452"/>
                  </a:moveTo>
                  <a:lnTo>
                    <a:pt x="533920" y="56261"/>
                  </a:lnTo>
                  <a:lnTo>
                    <a:pt x="501789" y="41529"/>
                  </a:lnTo>
                  <a:lnTo>
                    <a:pt x="497090" y="64770"/>
                  </a:lnTo>
                  <a:lnTo>
                    <a:pt x="535317" y="64770"/>
                  </a:lnTo>
                  <a:lnTo>
                    <a:pt x="535317" y="60452"/>
                  </a:lnTo>
                  <a:close/>
                </a:path>
                <a:path w="618489" h="207644">
                  <a:moveTo>
                    <a:pt x="560971" y="66675"/>
                  </a:moveTo>
                  <a:lnTo>
                    <a:pt x="554875" y="66675"/>
                  </a:lnTo>
                  <a:lnTo>
                    <a:pt x="548779" y="72644"/>
                  </a:lnTo>
                  <a:lnTo>
                    <a:pt x="551319" y="60071"/>
                  </a:lnTo>
                  <a:lnTo>
                    <a:pt x="546620" y="60071"/>
                  </a:lnTo>
                  <a:lnTo>
                    <a:pt x="541667" y="84201"/>
                  </a:lnTo>
                  <a:lnTo>
                    <a:pt x="546354" y="84201"/>
                  </a:lnTo>
                  <a:lnTo>
                    <a:pt x="547497" y="78867"/>
                  </a:lnTo>
                  <a:lnTo>
                    <a:pt x="550672" y="76073"/>
                  </a:lnTo>
                  <a:lnTo>
                    <a:pt x="553085" y="84201"/>
                  </a:lnTo>
                  <a:lnTo>
                    <a:pt x="557796" y="84201"/>
                  </a:lnTo>
                  <a:lnTo>
                    <a:pt x="555129" y="76073"/>
                  </a:lnTo>
                  <a:lnTo>
                    <a:pt x="553986" y="73025"/>
                  </a:lnTo>
                  <a:lnTo>
                    <a:pt x="554494" y="72644"/>
                  </a:lnTo>
                  <a:lnTo>
                    <a:pt x="560971" y="66675"/>
                  </a:lnTo>
                  <a:close/>
                </a:path>
                <a:path w="618489" h="207644">
                  <a:moveTo>
                    <a:pt x="588276" y="69088"/>
                  </a:moveTo>
                  <a:lnTo>
                    <a:pt x="587895" y="68072"/>
                  </a:lnTo>
                  <a:lnTo>
                    <a:pt x="586371" y="66675"/>
                  </a:lnTo>
                  <a:lnTo>
                    <a:pt x="585228" y="66294"/>
                  </a:lnTo>
                  <a:lnTo>
                    <a:pt x="582688" y="66294"/>
                  </a:lnTo>
                  <a:lnTo>
                    <a:pt x="581545" y="66548"/>
                  </a:lnTo>
                  <a:lnTo>
                    <a:pt x="579259" y="67818"/>
                  </a:lnTo>
                  <a:lnTo>
                    <a:pt x="578370" y="68453"/>
                  </a:lnTo>
                  <a:lnTo>
                    <a:pt x="577735" y="69342"/>
                  </a:lnTo>
                  <a:lnTo>
                    <a:pt x="577608" y="68834"/>
                  </a:lnTo>
                  <a:lnTo>
                    <a:pt x="577608" y="68453"/>
                  </a:lnTo>
                  <a:lnTo>
                    <a:pt x="577100" y="67691"/>
                  </a:lnTo>
                  <a:lnTo>
                    <a:pt x="575691" y="66548"/>
                  </a:lnTo>
                  <a:lnTo>
                    <a:pt x="574687" y="66294"/>
                  </a:lnTo>
                  <a:lnTo>
                    <a:pt x="571373" y="66294"/>
                  </a:lnTo>
                  <a:lnTo>
                    <a:pt x="569607" y="67056"/>
                  </a:lnTo>
                  <a:lnTo>
                    <a:pt x="567956" y="68834"/>
                  </a:lnTo>
                  <a:lnTo>
                    <a:pt x="568337" y="66675"/>
                  </a:lnTo>
                  <a:lnTo>
                    <a:pt x="563892" y="66675"/>
                  </a:lnTo>
                  <a:lnTo>
                    <a:pt x="560336" y="84201"/>
                  </a:lnTo>
                  <a:lnTo>
                    <a:pt x="565162" y="84201"/>
                  </a:lnTo>
                  <a:lnTo>
                    <a:pt x="566928" y="74676"/>
                  </a:lnTo>
                  <a:lnTo>
                    <a:pt x="567194" y="73660"/>
                  </a:lnTo>
                  <a:lnTo>
                    <a:pt x="570877" y="69596"/>
                  </a:lnTo>
                  <a:lnTo>
                    <a:pt x="571893" y="69596"/>
                  </a:lnTo>
                  <a:lnTo>
                    <a:pt x="572401" y="69723"/>
                  </a:lnTo>
                  <a:lnTo>
                    <a:pt x="573036" y="70358"/>
                  </a:lnTo>
                  <a:lnTo>
                    <a:pt x="573163" y="72009"/>
                  </a:lnTo>
                  <a:lnTo>
                    <a:pt x="572516" y="75057"/>
                  </a:lnTo>
                  <a:lnTo>
                    <a:pt x="570750" y="84201"/>
                  </a:lnTo>
                  <a:lnTo>
                    <a:pt x="575449" y="84201"/>
                  </a:lnTo>
                  <a:lnTo>
                    <a:pt x="577481" y="73914"/>
                  </a:lnTo>
                  <a:lnTo>
                    <a:pt x="577989" y="72390"/>
                  </a:lnTo>
                  <a:lnTo>
                    <a:pt x="579640" y="70231"/>
                  </a:lnTo>
                  <a:lnTo>
                    <a:pt x="580656" y="69596"/>
                  </a:lnTo>
                  <a:lnTo>
                    <a:pt x="582434" y="69596"/>
                  </a:lnTo>
                  <a:lnTo>
                    <a:pt x="582815" y="69723"/>
                  </a:lnTo>
                  <a:lnTo>
                    <a:pt x="583450" y="70358"/>
                  </a:lnTo>
                  <a:lnTo>
                    <a:pt x="583577" y="71628"/>
                  </a:lnTo>
                  <a:lnTo>
                    <a:pt x="581037" y="84201"/>
                  </a:lnTo>
                  <a:lnTo>
                    <a:pt x="585736" y="84201"/>
                  </a:lnTo>
                  <a:lnTo>
                    <a:pt x="588149" y="72136"/>
                  </a:lnTo>
                  <a:lnTo>
                    <a:pt x="588276" y="71374"/>
                  </a:lnTo>
                  <a:lnTo>
                    <a:pt x="588276" y="69596"/>
                  </a:lnTo>
                  <a:lnTo>
                    <a:pt x="588276" y="69342"/>
                  </a:lnTo>
                  <a:lnTo>
                    <a:pt x="588276" y="69088"/>
                  </a:lnTo>
                  <a:close/>
                </a:path>
                <a:path w="618489" h="207644">
                  <a:moveTo>
                    <a:pt x="602754" y="59690"/>
                  </a:moveTo>
                  <a:lnTo>
                    <a:pt x="599452" y="59690"/>
                  </a:lnTo>
                  <a:lnTo>
                    <a:pt x="587641" y="84582"/>
                  </a:lnTo>
                  <a:lnTo>
                    <a:pt x="590943" y="84582"/>
                  </a:lnTo>
                  <a:lnTo>
                    <a:pt x="602754" y="59690"/>
                  </a:lnTo>
                  <a:close/>
                </a:path>
                <a:path w="618489" h="207644">
                  <a:moveTo>
                    <a:pt x="611390" y="22606"/>
                  </a:moveTo>
                  <a:lnTo>
                    <a:pt x="611136" y="20955"/>
                  </a:lnTo>
                  <a:lnTo>
                    <a:pt x="610374" y="19177"/>
                  </a:lnTo>
                  <a:lnTo>
                    <a:pt x="609993" y="18796"/>
                  </a:lnTo>
                  <a:lnTo>
                    <a:pt x="609104" y="17780"/>
                  </a:lnTo>
                  <a:lnTo>
                    <a:pt x="607199" y="16891"/>
                  </a:lnTo>
                  <a:lnTo>
                    <a:pt x="609358" y="15113"/>
                  </a:lnTo>
                  <a:lnTo>
                    <a:pt x="609739" y="14859"/>
                  </a:lnTo>
                  <a:lnTo>
                    <a:pt x="610628" y="11811"/>
                  </a:lnTo>
                  <a:lnTo>
                    <a:pt x="606818" y="6146"/>
                  </a:lnTo>
                  <a:lnTo>
                    <a:pt x="606818" y="22606"/>
                  </a:lnTo>
                  <a:lnTo>
                    <a:pt x="606691" y="22987"/>
                  </a:lnTo>
                  <a:lnTo>
                    <a:pt x="603389" y="26670"/>
                  </a:lnTo>
                  <a:lnTo>
                    <a:pt x="602119" y="26416"/>
                  </a:lnTo>
                  <a:lnTo>
                    <a:pt x="600976" y="25654"/>
                  </a:lnTo>
                  <a:lnTo>
                    <a:pt x="600214" y="24257"/>
                  </a:lnTo>
                  <a:lnTo>
                    <a:pt x="599960" y="22606"/>
                  </a:lnTo>
                  <a:lnTo>
                    <a:pt x="600849" y="20066"/>
                  </a:lnTo>
                  <a:lnTo>
                    <a:pt x="601230" y="19558"/>
                  </a:lnTo>
                  <a:lnTo>
                    <a:pt x="601865" y="19177"/>
                  </a:lnTo>
                  <a:lnTo>
                    <a:pt x="602500" y="18923"/>
                  </a:lnTo>
                  <a:lnTo>
                    <a:pt x="603389" y="18796"/>
                  </a:lnTo>
                  <a:lnTo>
                    <a:pt x="604659" y="19050"/>
                  </a:lnTo>
                  <a:lnTo>
                    <a:pt x="605802" y="19812"/>
                  </a:lnTo>
                  <a:lnTo>
                    <a:pt x="606564" y="21082"/>
                  </a:lnTo>
                  <a:lnTo>
                    <a:pt x="606818" y="22606"/>
                  </a:lnTo>
                  <a:lnTo>
                    <a:pt x="606818" y="6146"/>
                  </a:lnTo>
                  <a:lnTo>
                    <a:pt x="606437" y="5969"/>
                  </a:lnTo>
                  <a:lnTo>
                    <a:pt x="606183" y="5905"/>
                  </a:lnTo>
                  <a:lnTo>
                    <a:pt x="606183" y="12192"/>
                  </a:lnTo>
                  <a:lnTo>
                    <a:pt x="605421" y="14351"/>
                  </a:lnTo>
                  <a:lnTo>
                    <a:pt x="603262" y="15113"/>
                  </a:lnTo>
                  <a:lnTo>
                    <a:pt x="601230" y="14351"/>
                  </a:lnTo>
                  <a:lnTo>
                    <a:pt x="600468" y="12065"/>
                  </a:lnTo>
                  <a:lnTo>
                    <a:pt x="601230" y="10033"/>
                  </a:lnTo>
                  <a:lnTo>
                    <a:pt x="603389" y="9271"/>
                  </a:lnTo>
                  <a:lnTo>
                    <a:pt x="605421" y="10033"/>
                  </a:lnTo>
                  <a:lnTo>
                    <a:pt x="606183" y="12192"/>
                  </a:lnTo>
                  <a:lnTo>
                    <a:pt x="606183" y="5905"/>
                  </a:lnTo>
                  <a:lnTo>
                    <a:pt x="604913" y="5588"/>
                  </a:lnTo>
                  <a:lnTo>
                    <a:pt x="601611" y="5588"/>
                  </a:lnTo>
                  <a:lnTo>
                    <a:pt x="600214" y="5969"/>
                  </a:lnTo>
                  <a:lnTo>
                    <a:pt x="596023" y="12192"/>
                  </a:lnTo>
                  <a:lnTo>
                    <a:pt x="596785" y="14732"/>
                  </a:lnTo>
                  <a:lnTo>
                    <a:pt x="597928" y="15875"/>
                  </a:lnTo>
                  <a:lnTo>
                    <a:pt x="599452" y="16891"/>
                  </a:lnTo>
                  <a:lnTo>
                    <a:pt x="598436" y="17272"/>
                  </a:lnTo>
                  <a:lnTo>
                    <a:pt x="595388" y="22987"/>
                  </a:lnTo>
                  <a:lnTo>
                    <a:pt x="595515" y="24765"/>
                  </a:lnTo>
                  <a:lnTo>
                    <a:pt x="603516" y="30480"/>
                  </a:lnTo>
                  <a:lnTo>
                    <a:pt x="605167" y="30353"/>
                  </a:lnTo>
                  <a:lnTo>
                    <a:pt x="610501" y="26670"/>
                  </a:lnTo>
                  <a:lnTo>
                    <a:pt x="610882" y="25908"/>
                  </a:lnTo>
                  <a:lnTo>
                    <a:pt x="611136" y="24765"/>
                  </a:lnTo>
                  <a:lnTo>
                    <a:pt x="611263" y="24257"/>
                  </a:lnTo>
                  <a:lnTo>
                    <a:pt x="611390" y="22987"/>
                  </a:lnTo>
                  <a:lnTo>
                    <a:pt x="611390" y="22606"/>
                  </a:lnTo>
                  <a:close/>
                </a:path>
                <a:path w="618489" h="207644">
                  <a:moveTo>
                    <a:pt x="618248" y="69596"/>
                  </a:moveTo>
                  <a:lnTo>
                    <a:pt x="617994" y="68580"/>
                  </a:lnTo>
                  <a:lnTo>
                    <a:pt x="617867" y="68326"/>
                  </a:lnTo>
                  <a:lnTo>
                    <a:pt x="616216" y="66675"/>
                  </a:lnTo>
                  <a:lnTo>
                    <a:pt x="615073" y="66294"/>
                  </a:lnTo>
                  <a:lnTo>
                    <a:pt x="612660" y="66294"/>
                  </a:lnTo>
                  <a:lnTo>
                    <a:pt x="611644" y="66421"/>
                  </a:lnTo>
                  <a:lnTo>
                    <a:pt x="609739" y="67183"/>
                  </a:lnTo>
                  <a:lnTo>
                    <a:pt x="608850" y="67818"/>
                  </a:lnTo>
                  <a:lnTo>
                    <a:pt x="607707" y="68580"/>
                  </a:lnTo>
                  <a:lnTo>
                    <a:pt x="609485" y="60071"/>
                  </a:lnTo>
                  <a:lnTo>
                    <a:pt x="604786" y="60071"/>
                  </a:lnTo>
                  <a:lnTo>
                    <a:pt x="599960" y="84201"/>
                  </a:lnTo>
                  <a:lnTo>
                    <a:pt x="604659" y="84201"/>
                  </a:lnTo>
                  <a:lnTo>
                    <a:pt x="606437" y="75057"/>
                  </a:lnTo>
                  <a:lnTo>
                    <a:pt x="606818" y="73660"/>
                  </a:lnTo>
                  <a:lnTo>
                    <a:pt x="610628" y="69596"/>
                  </a:lnTo>
                  <a:lnTo>
                    <a:pt x="612152" y="69596"/>
                  </a:lnTo>
                  <a:lnTo>
                    <a:pt x="612533" y="69850"/>
                  </a:lnTo>
                  <a:lnTo>
                    <a:pt x="613295" y="70485"/>
                  </a:lnTo>
                  <a:lnTo>
                    <a:pt x="613422" y="72390"/>
                  </a:lnTo>
                  <a:lnTo>
                    <a:pt x="611136" y="84201"/>
                  </a:lnTo>
                  <a:lnTo>
                    <a:pt x="615835" y="84201"/>
                  </a:lnTo>
                  <a:lnTo>
                    <a:pt x="618121" y="72644"/>
                  </a:lnTo>
                  <a:lnTo>
                    <a:pt x="618248" y="71882"/>
                  </a:lnTo>
                  <a:lnTo>
                    <a:pt x="618248" y="69596"/>
                  </a:lnTo>
                  <a:close/>
                </a:path>
              </a:pathLst>
            </a:custGeom>
            <a:solidFill>
              <a:srgbClr val="221F1F"/>
            </a:solidFill>
          </p:spPr>
          <p:txBody>
            <a:bodyPr wrap="square" lIns="0" tIns="0" rIns="0" bIns="0" rtlCol="0"/>
            <a:lstStyle/>
            <a:p>
              <a:endParaRPr/>
            </a:p>
          </p:txBody>
        </p:sp>
        <p:sp>
          <p:nvSpPr>
            <p:cNvPr id="27" name="object 27"/>
            <p:cNvSpPr/>
            <p:nvPr/>
          </p:nvSpPr>
          <p:spPr>
            <a:xfrm>
              <a:off x="1095857" y="2093341"/>
              <a:ext cx="0" cy="63500"/>
            </a:xfrm>
            <a:custGeom>
              <a:avLst/>
              <a:gdLst/>
              <a:ahLst/>
              <a:cxnLst/>
              <a:rect l="l" t="t" r="r" b="b"/>
              <a:pathLst>
                <a:path h="63500">
                  <a:moveTo>
                    <a:pt x="0" y="0"/>
                  </a:moveTo>
                  <a:lnTo>
                    <a:pt x="0" y="63373"/>
                  </a:lnTo>
                </a:path>
              </a:pathLst>
            </a:custGeom>
            <a:ln w="17575">
              <a:solidFill>
                <a:srgbClr val="221F1F"/>
              </a:solidFill>
            </a:ln>
          </p:spPr>
          <p:txBody>
            <a:bodyPr wrap="square" lIns="0" tIns="0" rIns="0" bIns="0" rtlCol="0"/>
            <a:lstStyle/>
            <a:p>
              <a:endParaRPr/>
            </a:p>
          </p:txBody>
        </p:sp>
        <p:sp>
          <p:nvSpPr>
            <p:cNvPr id="28" name="object 28"/>
            <p:cNvSpPr/>
            <p:nvPr/>
          </p:nvSpPr>
          <p:spPr>
            <a:xfrm>
              <a:off x="1125613" y="2091944"/>
              <a:ext cx="0" cy="63500"/>
            </a:xfrm>
            <a:custGeom>
              <a:avLst/>
              <a:gdLst/>
              <a:ahLst/>
              <a:cxnLst/>
              <a:rect l="l" t="t" r="r" b="b"/>
              <a:pathLst>
                <a:path h="63500">
                  <a:moveTo>
                    <a:pt x="0" y="0"/>
                  </a:moveTo>
                  <a:lnTo>
                    <a:pt x="0" y="63245"/>
                  </a:lnTo>
                </a:path>
              </a:pathLst>
            </a:custGeom>
            <a:ln w="17654">
              <a:solidFill>
                <a:srgbClr val="221F1F"/>
              </a:solidFill>
            </a:ln>
          </p:spPr>
          <p:txBody>
            <a:bodyPr wrap="square" lIns="0" tIns="0" rIns="0" bIns="0" rtlCol="0"/>
            <a:lstStyle/>
            <a:p>
              <a:endParaRPr/>
            </a:p>
          </p:txBody>
        </p:sp>
        <p:sp>
          <p:nvSpPr>
            <p:cNvPr id="29" name="object 29"/>
            <p:cNvSpPr/>
            <p:nvPr/>
          </p:nvSpPr>
          <p:spPr>
            <a:xfrm>
              <a:off x="1155369" y="2090674"/>
              <a:ext cx="0" cy="63500"/>
            </a:xfrm>
            <a:custGeom>
              <a:avLst/>
              <a:gdLst/>
              <a:ahLst/>
              <a:cxnLst/>
              <a:rect l="l" t="t" r="r" b="b"/>
              <a:pathLst>
                <a:path h="63500">
                  <a:moveTo>
                    <a:pt x="0" y="0"/>
                  </a:moveTo>
                  <a:lnTo>
                    <a:pt x="0" y="63245"/>
                  </a:lnTo>
                </a:path>
              </a:pathLst>
            </a:custGeom>
            <a:ln w="17740">
              <a:solidFill>
                <a:srgbClr val="221F1F"/>
              </a:solidFill>
            </a:ln>
          </p:spPr>
          <p:txBody>
            <a:bodyPr wrap="square" lIns="0" tIns="0" rIns="0" bIns="0" rtlCol="0"/>
            <a:lstStyle/>
            <a:p>
              <a:endParaRPr/>
            </a:p>
          </p:txBody>
        </p:sp>
        <p:sp>
          <p:nvSpPr>
            <p:cNvPr id="30" name="object 30"/>
            <p:cNvSpPr/>
            <p:nvPr/>
          </p:nvSpPr>
          <p:spPr>
            <a:xfrm>
              <a:off x="1185125" y="2089531"/>
              <a:ext cx="0" cy="63500"/>
            </a:xfrm>
            <a:custGeom>
              <a:avLst/>
              <a:gdLst/>
              <a:ahLst/>
              <a:cxnLst/>
              <a:rect l="l" t="t" r="r" b="b"/>
              <a:pathLst>
                <a:path h="63500">
                  <a:moveTo>
                    <a:pt x="0" y="0"/>
                  </a:moveTo>
                  <a:lnTo>
                    <a:pt x="0" y="63118"/>
                  </a:lnTo>
                </a:path>
              </a:pathLst>
            </a:custGeom>
            <a:ln w="17819">
              <a:solidFill>
                <a:srgbClr val="221F1F"/>
              </a:solidFill>
            </a:ln>
          </p:spPr>
          <p:txBody>
            <a:bodyPr wrap="square" lIns="0" tIns="0" rIns="0" bIns="0" rtlCol="0"/>
            <a:lstStyle/>
            <a:p>
              <a:endParaRPr/>
            </a:p>
          </p:txBody>
        </p:sp>
        <p:sp>
          <p:nvSpPr>
            <p:cNvPr id="31" name="object 31"/>
            <p:cNvSpPr/>
            <p:nvPr/>
          </p:nvSpPr>
          <p:spPr>
            <a:xfrm>
              <a:off x="1214894" y="2088515"/>
              <a:ext cx="0" cy="63500"/>
            </a:xfrm>
            <a:custGeom>
              <a:avLst/>
              <a:gdLst/>
              <a:ahLst/>
              <a:cxnLst/>
              <a:rect l="l" t="t" r="r" b="b"/>
              <a:pathLst>
                <a:path h="63500">
                  <a:moveTo>
                    <a:pt x="0" y="0"/>
                  </a:moveTo>
                  <a:lnTo>
                    <a:pt x="0" y="63118"/>
                  </a:lnTo>
                </a:path>
              </a:pathLst>
            </a:custGeom>
            <a:ln w="17907">
              <a:solidFill>
                <a:srgbClr val="221F1F"/>
              </a:solidFill>
            </a:ln>
          </p:spPr>
          <p:txBody>
            <a:bodyPr wrap="square" lIns="0" tIns="0" rIns="0" bIns="0" rtlCol="0"/>
            <a:lstStyle/>
            <a:p>
              <a:endParaRPr/>
            </a:p>
          </p:txBody>
        </p:sp>
        <p:sp>
          <p:nvSpPr>
            <p:cNvPr id="32" name="object 32"/>
            <p:cNvSpPr/>
            <p:nvPr/>
          </p:nvSpPr>
          <p:spPr>
            <a:xfrm>
              <a:off x="1244663" y="2087626"/>
              <a:ext cx="0" cy="63500"/>
            </a:xfrm>
            <a:custGeom>
              <a:avLst/>
              <a:gdLst/>
              <a:ahLst/>
              <a:cxnLst/>
              <a:rect l="l" t="t" r="r" b="b"/>
              <a:pathLst>
                <a:path h="63500">
                  <a:moveTo>
                    <a:pt x="0" y="0"/>
                  </a:moveTo>
                  <a:lnTo>
                    <a:pt x="0" y="62992"/>
                  </a:lnTo>
                </a:path>
              </a:pathLst>
            </a:custGeom>
            <a:ln w="17983">
              <a:solidFill>
                <a:srgbClr val="221F1F"/>
              </a:solidFill>
            </a:ln>
          </p:spPr>
          <p:txBody>
            <a:bodyPr wrap="square" lIns="0" tIns="0" rIns="0" bIns="0" rtlCol="0"/>
            <a:lstStyle/>
            <a:p>
              <a:endParaRPr/>
            </a:p>
          </p:txBody>
        </p:sp>
        <p:sp>
          <p:nvSpPr>
            <p:cNvPr id="33" name="object 33"/>
            <p:cNvSpPr/>
            <p:nvPr/>
          </p:nvSpPr>
          <p:spPr>
            <a:xfrm>
              <a:off x="1274444" y="2086737"/>
              <a:ext cx="0" cy="63500"/>
            </a:xfrm>
            <a:custGeom>
              <a:avLst/>
              <a:gdLst/>
              <a:ahLst/>
              <a:cxnLst/>
              <a:rect l="l" t="t" r="r" b="b"/>
              <a:pathLst>
                <a:path h="63500">
                  <a:moveTo>
                    <a:pt x="0" y="0"/>
                  </a:moveTo>
                  <a:lnTo>
                    <a:pt x="0" y="62991"/>
                  </a:lnTo>
                </a:path>
              </a:pathLst>
            </a:custGeom>
            <a:ln w="18058">
              <a:solidFill>
                <a:srgbClr val="221F1F"/>
              </a:solidFill>
            </a:ln>
          </p:spPr>
          <p:txBody>
            <a:bodyPr wrap="square" lIns="0" tIns="0" rIns="0" bIns="0" rtlCol="0"/>
            <a:lstStyle/>
            <a:p>
              <a:endParaRPr/>
            </a:p>
          </p:txBody>
        </p:sp>
        <p:sp>
          <p:nvSpPr>
            <p:cNvPr id="34" name="object 34"/>
            <p:cNvSpPr/>
            <p:nvPr/>
          </p:nvSpPr>
          <p:spPr>
            <a:xfrm>
              <a:off x="1304163" y="2086102"/>
              <a:ext cx="0" cy="62865"/>
            </a:xfrm>
            <a:custGeom>
              <a:avLst/>
              <a:gdLst/>
              <a:ahLst/>
              <a:cxnLst/>
              <a:rect l="l" t="t" r="r" b="b"/>
              <a:pathLst>
                <a:path h="62864">
                  <a:moveTo>
                    <a:pt x="0" y="0"/>
                  </a:moveTo>
                  <a:lnTo>
                    <a:pt x="0" y="62737"/>
                  </a:lnTo>
                </a:path>
              </a:pathLst>
            </a:custGeom>
            <a:ln w="18148">
              <a:solidFill>
                <a:srgbClr val="221F1F"/>
              </a:solidFill>
            </a:ln>
          </p:spPr>
          <p:txBody>
            <a:bodyPr wrap="square" lIns="0" tIns="0" rIns="0" bIns="0" rtlCol="0"/>
            <a:lstStyle/>
            <a:p>
              <a:endParaRPr/>
            </a:p>
          </p:txBody>
        </p:sp>
        <p:sp>
          <p:nvSpPr>
            <p:cNvPr id="35" name="object 35"/>
            <p:cNvSpPr/>
            <p:nvPr/>
          </p:nvSpPr>
          <p:spPr>
            <a:xfrm>
              <a:off x="1334008" y="2084197"/>
              <a:ext cx="0" cy="62865"/>
            </a:xfrm>
            <a:custGeom>
              <a:avLst/>
              <a:gdLst/>
              <a:ahLst/>
              <a:cxnLst/>
              <a:rect l="l" t="t" r="r" b="b"/>
              <a:pathLst>
                <a:path h="62864">
                  <a:moveTo>
                    <a:pt x="0" y="0"/>
                  </a:moveTo>
                  <a:lnTo>
                    <a:pt x="0" y="62737"/>
                  </a:lnTo>
                </a:path>
              </a:pathLst>
            </a:custGeom>
            <a:ln w="18223">
              <a:solidFill>
                <a:srgbClr val="221F1F"/>
              </a:solidFill>
            </a:ln>
          </p:spPr>
          <p:txBody>
            <a:bodyPr wrap="square" lIns="0" tIns="0" rIns="0" bIns="0" rtlCol="0"/>
            <a:lstStyle/>
            <a:p>
              <a:endParaRPr/>
            </a:p>
          </p:txBody>
        </p:sp>
        <p:sp>
          <p:nvSpPr>
            <p:cNvPr id="36" name="object 36"/>
            <p:cNvSpPr/>
            <p:nvPr/>
          </p:nvSpPr>
          <p:spPr>
            <a:xfrm>
              <a:off x="1363725" y="2085086"/>
              <a:ext cx="0" cy="62865"/>
            </a:xfrm>
            <a:custGeom>
              <a:avLst/>
              <a:gdLst/>
              <a:ahLst/>
              <a:cxnLst/>
              <a:rect l="l" t="t" r="r" b="b"/>
              <a:pathLst>
                <a:path h="62864">
                  <a:moveTo>
                    <a:pt x="0" y="0"/>
                  </a:moveTo>
                  <a:lnTo>
                    <a:pt x="0" y="62610"/>
                  </a:lnTo>
                </a:path>
              </a:pathLst>
            </a:custGeom>
            <a:ln w="18300">
              <a:solidFill>
                <a:srgbClr val="221F1F"/>
              </a:solidFill>
            </a:ln>
          </p:spPr>
          <p:txBody>
            <a:bodyPr wrap="square" lIns="0" tIns="0" rIns="0" bIns="0" rtlCol="0"/>
            <a:lstStyle/>
            <a:p>
              <a:endParaRPr/>
            </a:p>
          </p:txBody>
        </p:sp>
        <p:pic>
          <p:nvPicPr>
            <p:cNvPr id="37" name="object 37"/>
            <p:cNvPicPr/>
            <p:nvPr/>
          </p:nvPicPr>
          <p:blipFill>
            <a:blip r:embed="rId6" cstate="print"/>
            <a:stretch>
              <a:fillRect/>
            </a:stretch>
          </p:blipFill>
          <p:spPr>
            <a:xfrm>
              <a:off x="1848866" y="2411349"/>
              <a:ext cx="131317" cy="88646"/>
            </a:xfrm>
            <a:prstGeom prst="rect">
              <a:avLst/>
            </a:prstGeom>
          </p:spPr>
        </p:pic>
        <p:sp>
          <p:nvSpPr>
            <p:cNvPr id="38" name="object 38"/>
            <p:cNvSpPr/>
            <p:nvPr/>
          </p:nvSpPr>
          <p:spPr>
            <a:xfrm>
              <a:off x="815797" y="2388488"/>
              <a:ext cx="1261110" cy="106680"/>
            </a:xfrm>
            <a:custGeom>
              <a:avLst/>
              <a:gdLst/>
              <a:ahLst/>
              <a:cxnLst/>
              <a:rect l="l" t="t" r="r" b="b"/>
              <a:pathLst>
                <a:path w="1261110" h="106680">
                  <a:moveTo>
                    <a:pt x="26060" y="49530"/>
                  </a:moveTo>
                  <a:lnTo>
                    <a:pt x="18580" y="49530"/>
                  </a:lnTo>
                  <a:lnTo>
                    <a:pt x="18580" y="39878"/>
                  </a:lnTo>
                  <a:lnTo>
                    <a:pt x="15100" y="39878"/>
                  </a:lnTo>
                  <a:lnTo>
                    <a:pt x="15100" y="52959"/>
                  </a:lnTo>
                  <a:lnTo>
                    <a:pt x="26060" y="52959"/>
                  </a:lnTo>
                  <a:lnTo>
                    <a:pt x="26060" y="49530"/>
                  </a:lnTo>
                  <a:close/>
                </a:path>
                <a:path w="1261110" h="106680">
                  <a:moveTo>
                    <a:pt x="34734" y="51308"/>
                  </a:moveTo>
                  <a:lnTo>
                    <a:pt x="34378" y="47752"/>
                  </a:lnTo>
                  <a:lnTo>
                    <a:pt x="33362" y="44450"/>
                  </a:lnTo>
                  <a:lnTo>
                    <a:pt x="31762" y="41529"/>
                  </a:lnTo>
                  <a:lnTo>
                    <a:pt x="31254" y="40932"/>
                  </a:lnTo>
                  <a:lnTo>
                    <a:pt x="31254" y="51308"/>
                  </a:lnTo>
                  <a:lnTo>
                    <a:pt x="30975" y="54102"/>
                  </a:lnTo>
                  <a:lnTo>
                    <a:pt x="17373" y="65151"/>
                  </a:lnTo>
                  <a:lnTo>
                    <a:pt x="14554" y="64897"/>
                  </a:lnTo>
                  <a:lnTo>
                    <a:pt x="3479" y="51308"/>
                  </a:lnTo>
                  <a:lnTo>
                    <a:pt x="3771" y="48514"/>
                  </a:lnTo>
                  <a:lnTo>
                    <a:pt x="17373" y="37338"/>
                  </a:lnTo>
                  <a:lnTo>
                    <a:pt x="20167" y="37592"/>
                  </a:lnTo>
                  <a:lnTo>
                    <a:pt x="22771" y="38481"/>
                  </a:lnTo>
                  <a:lnTo>
                    <a:pt x="31254" y="51308"/>
                  </a:lnTo>
                  <a:lnTo>
                    <a:pt x="31254" y="40932"/>
                  </a:lnTo>
                  <a:lnTo>
                    <a:pt x="17373" y="33909"/>
                  </a:lnTo>
                  <a:lnTo>
                    <a:pt x="0" y="51308"/>
                  </a:lnTo>
                  <a:lnTo>
                    <a:pt x="368" y="54737"/>
                  </a:lnTo>
                  <a:lnTo>
                    <a:pt x="17373" y="68580"/>
                  </a:lnTo>
                  <a:lnTo>
                    <a:pt x="20866" y="68326"/>
                  </a:lnTo>
                  <a:lnTo>
                    <a:pt x="24130" y="67310"/>
                  </a:lnTo>
                  <a:lnTo>
                    <a:pt x="27076" y="65659"/>
                  </a:lnTo>
                  <a:lnTo>
                    <a:pt x="27698" y="65151"/>
                  </a:lnTo>
                  <a:lnTo>
                    <a:pt x="34734" y="51308"/>
                  </a:lnTo>
                  <a:close/>
                </a:path>
                <a:path w="1261110" h="106680">
                  <a:moveTo>
                    <a:pt x="86639" y="37084"/>
                  </a:moveTo>
                  <a:lnTo>
                    <a:pt x="85115" y="35687"/>
                  </a:lnTo>
                  <a:lnTo>
                    <a:pt x="84747" y="35560"/>
                  </a:lnTo>
                  <a:lnTo>
                    <a:pt x="84594" y="35306"/>
                  </a:lnTo>
                  <a:lnTo>
                    <a:pt x="82842" y="34290"/>
                  </a:lnTo>
                  <a:lnTo>
                    <a:pt x="81788" y="34798"/>
                  </a:lnTo>
                  <a:lnTo>
                    <a:pt x="80086" y="36068"/>
                  </a:lnTo>
                  <a:lnTo>
                    <a:pt x="79667" y="36576"/>
                  </a:lnTo>
                  <a:lnTo>
                    <a:pt x="77863" y="38100"/>
                  </a:lnTo>
                  <a:lnTo>
                    <a:pt x="77152" y="38862"/>
                  </a:lnTo>
                  <a:lnTo>
                    <a:pt x="73012" y="58801"/>
                  </a:lnTo>
                  <a:lnTo>
                    <a:pt x="73825" y="59944"/>
                  </a:lnTo>
                  <a:lnTo>
                    <a:pt x="77851" y="64516"/>
                  </a:lnTo>
                  <a:lnTo>
                    <a:pt x="78676" y="65278"/>
                  </a:lnTo>
                  <a:lnTo>
                    <a:pt x="79032" y="65532"/>
                  </a:lnTo>
                  <a:lnTo>
                    <a:pt x="81280" y="63246"/>
                  </a:lnTo>
                  <a:lnTo>
                    <a:pt x="81559" y="62230"/>
                  </a:lnTo>
                  <a:lnTo>
                    <a:pt x="86639" y="37084"/>
                  </a:lnTo>
                  <a:close/>
                </a:path>
                <a:path w="1261110" h="106680">
                  <a:moveTo>
                    <a:pt x="92024" y="6731"/>
                  </a:moveTo>
                  <a:lnTo>
                    <a:pt x="91706" y="6223"/>
                  </a:lnTo>
                  <a:lnTo>
                    <a:pt x="91173" y="4953"/>
                  </a:lnTo>
                  <a:lnTo>
                    <a:pt x="90843" y="4572"/>
                  </a:lnTo>
                  <a:lnTo>
                    <a:pt x="90525" y="4064"/>
                  </a:lnTo>
                  <a:lnTo>
                    <a:pt x="90017" y="3556"/>
                  </a:lnTo>
                  <a:lnTo>
                    <a:pt x="89585" y="3302"/>
                  </a:lnTo>
                  <a:lnTo>
                    <a:pt x="88303" y="4191"/>
                  </a:lnTo>
                  <a:lnTo>
                    <a:pt x="85674" y="6731"/>
                  </a:lnTo>
                  <a:lnTo>
                    <a:pt x="82575" y="10033"/>
                  </a:lnTo>
                  <a:lnTo>
                    <a:pt x="78562" y="27559"/>
                  </a:lnTo>
                  <a:lnTo>
                    <a:pt x="80568" y="29972"/>
                  </a:lnTo>
                  <a:lnTo>
                    <a:pt x="80708" y="30353"/>
                  </a:lnTo>
                  <a:lnTo>
                    <a:pt x="80975" y="30480"/>
                  </a:lnTo>
                  <a:lnTo>
                    <a:pt x="82270" y="31750"/>
                  </a:lnTo>
                  <a:lnTo>
                    <a:pt x="83197" y="32385"/>
                  </a:lnTo>
                  <a:lnTo>
                    <a:pt x="83959" y="32131"/>
                  </a:lnTo>
                  <a:lnTo>
                    <a:pt x="85344" y="31242"/>
                  </a:lnTo>
                  <a:lnTo>
                    <a:pt x="86652" y="30099"/>
                  </a:lnTo>
                  <a:lnTo>
                    <a:pt x="87249" y="29718"/>
                  </a:lnTo>
                  <a:lnTo>
                    <a:pt x="92024" y="6731"/>
                  </a:lnTo>
                  <a:close/>
                </a:path>
                <a:path w="1261110" h="106680">
                  <a:moveTo>
                    <a:pt x="96939" y="94615"/>
                  </a:moveTo>
                  <a:lnTo>
                    <a:pt x="94830" y="86995"/>
                  </a:lnTo>
                  <a:lnTo>
                    <a:pt x="89268" y="94615"/>
                  </a:lnTo>
                  <a:lnTo>
                    <a:pt x="96939" y="94615"/>
                  </a:lnTo>
                  <a:close/>
                </a:path>
                <a:path w="1261110" h="106680">
                  <a:moveTo>
                    <a:pt x="107873" y="39497"/>
                  </a:moveTo>
                  <a:lnTo>
                    <a:pt x="105371" y="36703"/>
                  </a:lnTo>
                  <a:lnTo>
                    <a:pt x="103771" y="35052"/>
                  </a:lnTo>
                  <a:lnTo>
                    <a:pt x="102831" y="34290"/>
                  </a:lnTo>
                  <a:lnTo>
                    <a:pt x="102362" y="34417"/>
                  </a:lnTo>
                  <a:lnTo>
                    <a:pt x="101485" y="34925"/>
                  </a:lnTo>
                  <a:lnTo>
                    <a:pt x="101066" y="35306"/>
                  </a:lnTo>
                  <a:lnTo>
                    <a:pt x="100063" y="36068"/>
                  </a:lnTo>
                  <a:lnTo>
                    <a:pt x="99771" y="36449"/>
                  </a:lnTo>
                  <a:lnTo>
                    <a:pt x="94449" y="61214"/>
                  </a:lnTo>
                  <a:lnTo>
                    <a:pt x="94399" y="61722"/>
                  </a:lnTo>
                  <a:lnTo>
                    <a:pt x="95034" y="63754"/>
                  </a:lnTo>
                  <a:lnTo>
                    <a:pt x="95656" y="65024"/>
                  </a:lnTo>
                  <a:lnTo>
                    <a:pt x="96050" y="65659"/>
                  </a:lnTo>
                  <a:lnTo>
                    <a:pt x="96481" y="66167"/>
                  </a:lnTo>
                  <a:lnTo>
                    <a:pt x="104165" y="58928"/>
                  </a:lnTo>
                  <a:lnTo>
                    <a:pt x="107873" y="39497"/>
                  </a:lnTo>
                  <a:close/>
                </a:path>
                <a:path w="1261110" h="106680">
                  <a:moveTo>
                    <a:pt x="113715" y="9906"/>
                  </a:moveTo>
                  <a:lnTo>
                    <a:pt x="107797" y="2540"/>
                  </a:lnTo>
                  <a:lnTo>
                    <a:pt x="107175" y="3302"/>
                  </a:lnTo>
                  <a:lnTo>
                    <a:pt x="105879" y="5207"/>
                  </a:lnTo>
                  <a:lnTo>
                    <a:pt x="105575" y="5461"/>
                  </a:lnTo>
                  <a:lnTo>
                    <a:pt x="105537" y="5842"/>
                  </a:lnTo>
                  <a:lnTo>
                    <a:pt x="101003" y="28321"/>
                  </a:lnTo>
                  <a:lnTo>
                    <a:pt x="101333" y="28702"/>
                  </a:lnTo>
                  <a:lnTo>
                    <a:pt x="102031" y="30099"/>
                  </a:lnTo>
                  <a:lnTo>
                    <a:pt x="102819" y="31496"/>
                  </a:lnTo>
                  <a:lnTo>
                    <a:pt x="103327" y="31877"/>
                  </a:lnTo>
                  <a:lnTo>
                    <a:pt x="104406" y="31242"/>
                  </a:lnTo>
                  <a:lnTo>
                    <a:pt x="106692" y="29591"/>
                  </a:lnTo>
                  <a:lnTo>
                    <a:pt x="106972" y="29464"/>
                  </a:lnTo>
                  <a:lnTo>
                    <a:pt x="109156" y="27813"/>
                  </a:lnTo>
                  <a:lnTo>
                    <a:pt x="110058" y="27051"/>
                  </a:lnTo>
                  <a:lnTo>
                    <a:pt x="113715" y="9906"/>
                  </a:lnTo>
                  <a:close/>
                </a:path>
                <a:path w="1261110" h="106680">
                  <a:moveTo>
                    <a:pt x="130644" y="66929"/>
                  </a:moveTo>
                  <a:lnTo>
                    <a:pt x="124917" y="60071"/>
                  </a:lnTo>
                  <a:lnTo>
                    <a:pt x="104889" y="60071"/>
                  </a:lnTo>
                  <a:lnTo>
                    <a:pt x="97497" y="67183"/>
                  </a:lnTo>
                  <a:lnTo>
                    <a:pt x="98425" y="68072"/>
                  </a:lnTo>
                  <a:lnTo>
                    <a:pt x="99479" y="68580"/>
                  </a:lnTo>
                  <a:lnTo>
                    <a:pt x="128905" y="68580"/>
                  </a:lnTo>
                  <a:lnTo>
                    <a:pt x="129311" y="68326"/>
                  </a:lnTo>
                  <a:lnTo>
                    <a:pt x="130327" y="67310"/>
                  </a:lnTo>
                  <a:lnTo>
                    <a:pt x="130644" y="66929"/>
                  </a:lnTo>
                  <a:close/>
                </a:path>
                <a:path w="1261110" h="106680">
                  <a:moveTo>
                    <a:pt x="139484" y="37084"/>
                  </a:moveTo>
                  <a:lnTo>
                    <a:pt x="137960" y="35687"/>
                  </a:lnTo>
                  <a:lnTo>
                    <a:pt x="137591" y="35560"/>
                  </a:lnTo>
                  <a:lnTo>
                    <a:pt x="137439" y="35306"/>
                  </a:lnTo>
                  <a:lnTo>
                    <a:pt x="135686" y="34290"/>
                  </a:lnTo>
                  <a:lnTo>
                    <a:pt x="134620" y="34798"/>
                  </a:lnTo>
                  <a:lnTo>
                    <a:pt x="132930" y="36068"/>
                  </a:lnTo>
                  <a:lnTo>
                    <a:pt x="132511" y="36576"/>
                  </a:lnTo>
                  <a:lnTo>
                    <a:pt x="130708" y="38100"/>
                  </a:lnTo>
                  <a:lnTo>
                    <a:pt x="129997" y="38862"/>
                  </a:lnTo>
                  <a:lnTo>
                    <a:pt x="125857" y="58801"/>
                  </a:lnTo>
                  <a:lnTo>
                    <a:pt x="126669" y="59944"/>
                  </a:lnTo>
                  <a:lnTo>
                    <a:pt x="130695" y="64516"/>
                  </a:lnTo>
                  <a:lnTo>
                    <a:pt x="131521" y="65278"/>
                  </a:lnTo>
                  <a:lnTo>
                    <a:pt x="131876" y="65532"/>
                  </a:lnTo>
                  <a:lnTo>
                    <a:pt x="134124" y="63246"/>
                  </a:lnTo>
                  <a:lnTo>
                    <a:pt x="134416" y="62230"/>
                  </a:lnTo>
                  <a:lnTo>
                    <a:pt x="139484" y="37084"/>
                  </a:lnTo>
                  <a:close/>
                </a:path>
                <a:path w="1261110" h="106680">
                  <a:moveTo>
                    <a:pt x="140906" y="1778"/>
                  </a:moveTo>
                  <a:lnTo>
                    <a:pt x="140754" y="1524"/>
                  </a:lnTo>
                  <a:lnTo>
                    <a:pt x="140411" y="1143"/>
                  </a:lnTo>
                  <a:lnTo>
                    <a:pt x="139369" y="508"/>
                  </a:lnTo>
                  <a:lnTo>
                    <a:pt x="138391" y="0"/>
                  </a:lnTo>
                  <a:lnTo>
                    <a:pt x="112179" y="0"/>
                  </a:lnTo>
                  <a:lnTo>
                    <a:pt x="110959" y="254"/>
                  </a:lnTo>
                  <a:lnTo>
                    <a:pt x="110096" y="635"/>
                  </a:lnTo>
                  <a:lnTo>
                    <a:pt x="109207" y="1270"/>
                  </a:lnTo>
                  <a:lnTo>
                    <a:pt x="115633" y="9271"/>
                  </a:lnTo>
                  <a:lnTo>
                    <a:pt x="133921" y="9271"/>
                  </a:lnTo>
                  <a:lnTo>
                    <a:pt x="137566" y="5715"/>
                  </a:lnTo>
                  <a:lnTo>
                    <a:pt x="137693" y="5461"/>
                  </a:lnTo>
                  <a:lnTo>
                    <a:pt x="139852" y="3175"/>
                  </a:lnTo>
                  <a:lnTo>
                    <a:pt x="140589" y="2286"/>
                  </a:lnTo>
                  <a:lnTo>
                    <a:pt x="140906" y="1778"/>
                  </a:lnTo>
                  <a:close/>
                </a:path>
                <a:path w="1261110" h="106680">
                  <a:moveTo>
                    <a:pt x="144805" y="77978"/>
                  </a:moveTo>
                  <a:lnTo>
                    <a:pt x="135712" y="77978"/>
                  </a:lnTo>
                  <a:lnTo>
                    <a:pt x="135712" y="83058"/>
                  </a:lnTo>
                  <a:lnTo>
                    <a:pt x="131889" y="102108"/>
                  </a:lnTo>
                  <a:lnTo>
                    <a:pt x="127076" y="102108"/>
                  </a:lnTo>
                  <a:lnTo>
                    <a:pt x="130848" y="86233"/>
                  </a:lnTo>
                  <a:lnTo>
                    <a:pt x="122008" y="102108"/>
                  </a:lnTo>
                  <a:lnTo>
                    <a:pt x="117005" y="102108"/>
                  </a:lnTo>
                  <a:lnTo>
                    <a:pt x="114795" y="86106"/>
                  </a:lnTo>
                  <a:lnTo>
                    <a:pt x="112001" y="102108"/>
                  </a:lnTo>
                  <a:lnTo>
                    <a:pt x="107238" y="102108"/>
                  </a:lnTo>
                  <a:lnTo>
                    <a:pt x="111048" y="83058"/>
                  </a:lnTo>
                  <a:lnTo>
                    <a:pt x="118567" y="83058"/>
                  </a:lnTo>
                  <a:lnTo>
                    <a:pt x="120434" y="96393"/>
                  </a:lnTo>
                  <a:lnTo>
                    <a:pt x="128104" y="83058"/>
                  </a:lnTo>
                  <a:lnTo>
                    <a:pt x="135712" y="83058"/>
                  </a:lnTo>
                  <a:lnTo>
                    <a:pt x="135712" y="77978"/>
                  </a:lnTo>
                  <a:lnTo>
                    <a:pt x="104038" y="77978"/>
                  </a:lnTo>
                  <a:lnTo>
                    <a:pt x="104038" y="102108"/>
                  </a:lnTo>
                  <a:lnTo>
                    <a:pt x="99047" y="102108"/>
                  </a:lnTo>
                  <a:lnTo>
                    <a:pt x="97840" y="97790"/>
                  </a:lnTo>
                  <a:lnTo>
                    <a:pt x="87680" y="97790"/>
                  </a:lnTo>
                  <a:lnTo>
                    <a:pt x="84937" y="102108"/>
                  </a:lnTo>
                  <a:lnTo>
                    <a:pt x="79514" y="102108"/>
                  </a:lnTo>
                  <a:lnTo>
                    <a:pt x="92481" y="83058"/>
                  </a:lnTo>
                  <a:lnTo>
                    <a:pt x="98336" y="83058"/>
                  </a:lnTo>
                  <a:lnTo>
                    <a:pt x="104038" y="102108"/>
                  </a:lnTo>
                  <a:lnTo>
                    <a:pt x="104038" y="77978"/>
                  </a:lnTo>
                  <a:lnTo>
                    <a:pt x="75958" y="77978"/>
                  </a:lnTo>
                  <a:lnTo>
                    <a:pt x="70294" y="106553"/>
                  </a:lnTo>
                  <a:lnTo>
                    <a:pt x="139141" y="106553"/>
                  </a:lnTo>
                  <a:lnTo>
                    <a:pt x="140030" y="102108"/>
                  </a:lnTo>
                  <a:lnTo>
                    <a:pt x="143802" y="83058"/>
                  </a:lnTo>
                  <a:lnTo>
                    <a:pt x="144805" y="77978"/>
                  </a:lnTo>
                  <a:close/>
                </a:path>
                <a:path w="1261110" h="106680">
                  <a:moveTo>
                    <a:pt x="144881" y="6731"/>
                  </a:moveTo>
                  <a:lnTo>
                    <a:pt x="144551" y="6223"/>
                  </a:lnTo>
                  <a:lnTo>
                    <a:pt x="144018" y="4953"/>
                  </a:lnTo>
                  <a:lnTo>
                    <a:pt x="143687" y="4572"/>
                  </a:lnTo>
                  <a:lnTo>
                    <a:pt x="143370" y="4064"/>
                  </a:lnTo>
                  <a:lnTo>
                    <a:pt x="142862" y="3556"/>
                  </a:lnTo>
                  <a:lnTo>
                    <a:pt x="142417" y="3302"/>
                  </a:lnTo>
                  <a:lnTo>
                    <a:pt x="141147" y="4191"/>
                  </a:lnTo>
                  <a:lnTo>
                    <a:pt x="138506" y="6731"/>
                  </a:lnTo>
                  <a:lnTo>
                    <a:pt x="135420" y="10033"/>
                  </a:lnTo>
                  <a:lnTo>
                    <a:pt x="131406" y="27559"/>
                  </a:lnTo>
                  <a:lnTo>
                    <a:pt x="133413" y="29972"/>
                  </a:lnTo>
                  <a:lnTo>
                    <a:pt x="133553" y="30353"/>
                  </a:lnTo>
                  <a:lnTo>
                    <a:pt x="133819" y="30480"/>
                  </a:lnTo>
                  <a:lnTo>
                    <a:pt x="135102" y="31750"/>
                  </a:lnTo>
                  <a:lnTo>
                    <a:pt x="136055" y="32385"/>
                  </a:lnTo>
                  <a:lnTo>
                    <a:pt x="136804" y="32131"/>
                  </a:lnTo>
                  <a:lnTo>
                    <a:pt x="138188" y="31242"/>
                  </a:lnTo>
                  <a:lnTo>
                    <a:pt x="139496" y="30099"/>
                  </a:lnTo>
                  <a:lnTo>
                    <a:pt x="140093" y="29718"/>
                  </a:lnTo>
                  <a:lnTo>
                    <a:pt x="144881" y="6731"/>
                  </a:lnTo>
                  <a:close/>
                </a:path>
                <a:path w="1261110" h="106680">
                  <a:moveTo>
                    <a:pt x="153390" y="41402"/>
                  </a:moveTo>
                  <a:lnTo>
                    <a:pt x="143700" y="41402"/>
                  </a:lnTo>
                  <a:lnTo>
                    <a:pt x="141541" y="50292"/>
                  </a:lnTo>
                  <a:lnTo>
                    <a:pt x="150863" y="50292"/>
                  </a:lnTo>
                  <a:lnTo>
                    <a:pt x="153390" y="41402"/>
                  </a:lnTo>
                  <a:close/>
                </a:path>
                <a:path w="1261110" h="106680">
                  <a:moveTo>
                    <a:pt x="158026" y="17018"/>
                  </a:moveTo>
                  <a:lnTo>
                    <a:pt x="148336" y="17018"/>
                  </a:lnTo>
                  <a:lnTo>
                    <a:pt x="146558" y="25908"/>
                  </a:lnTo>
                  <a:lnTo>
                    <a:pt x="155892" y="25908"/>
                  </a:lnTo>
                  <a:lnTo>
                    <a:pt x="158026" y="17018"/>
                  </a:lnTo>
                  <a:close/>
                </a:path>
                <a:path w="1261110" h="106680">
                  <a:moveTo>
                    <a:pt x="168198" y="39497"/>
                  </a:moveTo>
                  <a:lnTo>
                    <a:pt x="165696" y="36703"/>
                  </a:lnTo>
                  <a:lnTo>
                    <a:pt x="164096" y="35052"/>
                  </a:lnTo>
                  <a:lnTo>
                    <a:pt x="163156" y="34290"/>
                  </a:lnTo>
                  <a:lnTo>
                    <a:pt x="162687" y="34417"/>
                  </a:lnTo>
                  <a:lnTo>
                    <a:pt x="161798" y="34925"/>
                  </a:lnTo>
                  <a:lnTo>
                    <a:pt x="161404" y="35306"/>
                  </a:lnTo>
                  <a:lnTo>
                    <a:pt x="160388" y="36068"/>
                  </a:lnTo>
                  <a:lnTo>
                    <a:pt x="160096" y="36449"/>
                  </a:lnTo>
                  <a:lnTo>
                    <a:pt x="154762" y="61214"/>
                  </a:lnTo>
                  <a:lnTo>
                    <a:pt x="154724" y="61722"/>
                  </a:lnTo>
                  <a:lnTo>
                    <a:pt x="155371" y="63754"/>
                  </a:lnTo>
                  <a:lnTo>
                    <a:pt x="155981" y="65024"/>
                  </a:lnTo>
                  <a:lnTo>
                    <a:pt x="156375" y="65659"/>
                  </a:lnTo>
                  <a:lnTo>
                    <a:pt x="156806" y="66167"/>
                  </a:lnTo>
                  <a:lnTo>
                    <a:pt x="164503" y="58928"/>
                  </a:lnTo>
                  <a:lnTo>
                    <a:pt x="168198" y="39497"/>
                  </a:lnTo>
                  <a:close/>
                </a:path>
                <a:path w="1261110" h="106680">
                  <a:moveTo>
                    <a:pt x="190969" y="66929"/>
                  </a:moveTo>
                  <a:lnTo>
                    <a:pt x="185242" y="60071"/>
                  </a:lnTo>
                  <a:lnTo>
                    <a:pt x="165214" y="60071"/>
                  </a:lnTo>
                  <a:lnTo>
                    <a:pt x="157810" y="67183"/>
                  </a:lnTo>
                  <a:lnTo>
                    <a:pt x="158750" y="68072"/>
                  </a:lnTo>
                  <a:lnTo>
                    <a:pt x="159804" y="68580"/>
                  </a:lnTo>
                  <a:lnTo>
                    <a:pt x="189230" y="68580"/>
                  </a:lnTo>
                  <a:lnTo>
                    <a:pt x="189623" y="68326"/>
                  </a:lnTo>
                  <a:lnTo>
                    <a:pt x="190652" y="67310"/>
                  </a:lnTo>
                  <a:lnTo>
                    <a:pt x="190969" y="66929"/>
                  </a:lnTo>
                  <a:close/>
                </a:path>
                <a:path w="1261110" h="106680">
                  <a:moveTo>
                    <a:pt x="194551" y="33147"/>
                  </a:moveTo>
                  <a:lnTo>
                    <a:pt x="193090" y="30988"/>
                  </a:lnTo>
                  <a:lnTo>
                    <a:pt x="192671" y="30734"/>
                  </a:lnTo>
                  <a:lnTo>
                    <a:pt x="190931" y="28702"/>
                  </a:lnTo>
                  <a:lnTo>
                    <a:pt x="170243" y="28702"/>
                  </a:lnTo>
                  <a:lnTo>
                    <a:pt x="169443" y="29337"/>
                  </a:lnTo>
                  <a:lnTo>
                    <a:pt x="167373" y="30734"/>
                  </a:lnTo>
                  <a:lnTo>
                    <a:pt x="167170" y="30988"/>
                  </a:lnTo>
                  <a:lnTo>
                    <a:pt x="165265" y="32385"/>
                  </a:lnTo>
                  <a:lnTo>
                    <a:pt x="164553" y="33147"/>
                  </a:lnTo>
                  <a:lnTo>
                    <a:pt x="164642" y="33655"/>
                  </a:lnTo>
                  <a:lnTo>
                    <a:pt x="165087" y="34290"/>
                  </a:lnTo>
                  <a:lnTo>
                    <a:pt x="166204" y="35306"/>
                  </a:lnTo>
                  <a:lnTo>
                    <a:pt x="166357" y="35560"/>
                  </a:lnTo>
                  <a:lnTo>
                    <a:pt x="166700" y="35814"/>
                  </a:lnTo>
                  <a:lnTo>
                    <a:pt x="168719" y="37846"/>
                  </a:lnTo>
                  <a:lnTo>
                    <a:pt x="189407" y="37846"/>
                  </a:lnTo>
                  <a:lnTo>
                    <a:pt x="190207" y="37084"/>
                  </a:lnTo>
                  <a:lnTo>
                    <a:pt x="191985" y="35814"/>
                  </a:lnTo>
                  <a:lnTo>
                    <a:pt x="192201" y="35433"/>
                  </a:lnTo>
                  <a:lnTo>
                    <a:pt x="193814" y="34036"/>
                  </a:lnTo>
                  <a:lnTo>
                    <a:pt x="194551" y="33147"/>
                  </a:lnTo>
                  <a:close/>
                </a:path>
                <a:path w="1261110" h="106680">
                  <a:moveTo>
                    <a:pt x="201231" y="1778"/>
                  </a:moveTo>
                  <a:lnTo>
                    <a:pt x="201079" y="1524"/>
                  </a:lnTo>
                  <a:lnTo>
                    <a:pt x="200736" y="1143"/>
                  </a:lnTo>
                  <a:lnTo>
                    <a:pt x="199694" y="508"/>
                  </a:lnTo>
                  <a:lnTo>
                    <a:pt x="198716" y="0"/>
                  </a:lnTo>
                  <a:lnTo>
                    <a:pt x="172504" y="0"/>
                  </a:lnTo>
                  <a:lnTo>
                    <a:pt x="171284" y="254"/>
                  </a:lnTo>
                  <a:lnTo>
                    <a:pt x="170421" y="635"/>
                  </a:lnTo>
                  <a:lnTo>
                    <a:pt x="169532" y="1270"/>
                  </a:lnTo>
                  <a:lnTo>
                    <a:pt x="175958" y="9271"/>
                  </a:lnTo>
                  <a:lnTo>
                    <a:pt x="194246" y="9271"/>
                  </a:lnTo>
                  <a:lnTo>
                    <a:pt x="197904" y="5715"/>
                  </a:lnTo>
                  <a:lnTo>
                    <a:pt x="198018" y="5461"/>
                  </a:lnTo>
                  <a:lnTo>
                    <a:pt x="200177" y="3175"/>
                  </a:lnTo>
                  <a:lnTo>
                    <a:pt x="200914" y="2286"/>
                  </a:lnTo>
                  <a:lnTo>
                    <a:pt x="201231" y="1778"/>
                  </a:lnTo>
                  <a:close/>
                </a:path>
                <a:path w="1261110" h="106680">
                  <a:moveTo>
                    <a:pt x="205193" y="6731"/>
                  </a:moveTo>
                  <a:lnTo>
                    <a:pt x="204863" y="6223"/>
                  </a:lnTo>
                  <a:lnTo>
                    <a:pt x="204343" y="4953"/>
                  </a:lnTo>
                  <a:lnTo>
                    <a:pt x="204012" y="4572"/>
                  </a:lnTo>
                  <a:lnTo>
                    <a:pt x="203695" y="4064"/>
                  </a:lnTo>
                  <a:lnTo>
                    <a:pt x="203187" y="3556"/>
                  </a:lnTo>
                  <a:lnTo>
                    <a:pt x="202755" y="3302"/>
                  </a:lnTo>
                  <a:lnTo>
                    <a:pt x="191731" y="27559"/>
                  </a:lnTo>
                  <a:lnTo>
                    <a:pt x="193738" y="29972"/>
                  </a:lnTo>
                  <a:lnTo>
                    <a:pt x="193878" y="30353"/>
                  </a:lnTo>
                  <a:lnTo>
                    <a:pt x="194144" y="30480"/>
                  </a:lnTo>
                  <a:lnTo>
                    <a:pt x="195427" y="31750"/>
                  </a:lnTo>
                  <a:lnTo>
                    <a:pt x="196367" y="32385"/>
                  </a:lnTo>
                  <a:lnTo>
                    <a:pt x="197129" y="32131"/>
                  </a:lnTo>
                  <a:lnTo>
                    <a:pt x="198513" y="31242"/>
                  </a:lnTo>
                  <a:lnTo>
                    <a:pt x="199821" y="30099"/>
                  </a:lnTo>
                  <a:lnTo>
                    <a:pt x="200418" y="29718"/>
                  </a:lnTo>
                  <a:lnTo>
                    <a:pt x="205193" y="6731"/>
                  </a:lnTo>
                  <a:close/>
                </a:path>
                <a:path w="1261110" h="106680">
                  <a:moveTo>
                    <a:pt x="226885" y="9906"/>
                  </a:moveTo>
                  <a:lnTo>
                    <a:pt x="220967" y="2540"/>
                  </a:lnTo>
                  <a:lnTo>
                    <a:pt x="220332" y="3302"/>
                  </a:lnTo>
                  <a:lnTo>
                    <a:pt x="219036" y="5207"/>
                  </a:lnTo>
                  <a:lnTo>
                    <a:pt x="218744" y="5461"/>
                  </a:lnTo>
                  <a:lnTo>
                    <a:pt x="218706" y="5842"/>
                  </a:lnTo>
                  <a:lnTo>
                    <a:pt x="214172" y="28321"/>
                  </a:lnTo>
                  <a:lnTo>
                    <a:pt x="214503" y="28702"/>
                  </a:lnTo>
                  <a:lnTo>
                    <a:pt x="215188" y="30099"/>
                  </a:lnTo>
                  <a:lnTo>
                    <a:pt x="215988" y="31496"/>
                  </a:lnTo>
                  <a:lnTo>
                    <a:pt x="216496" y="31877"/>
                  </a:lnTo>
                  <a:lnTo>
                    <a:pt x="217576" y="31242"/>
                  </a:lnTo>
                  <a:lnTo>
                    <a:pt x="219862" y="29591"/>
                  </a:lnTo>
                  <a:lnTo>
                    <a:pt x="220141" y="29464"/>
                  </a:lnTo>
                  <a:lnTo>
                    <a:pt x="222338" y="27813"/>
                  </a:lnTo>
                  <a:lnTo>
                    <a:pt x="223227" y="27051"/>
                  </a:lnTo>
                  <a:lnTo>
                    <a:pt x="226885" y="9906"/>
                  </a:lnTo>
                  <a:close/>
                </a:path>
                <a:path w="1261110" h="106680">
                  <a:moveTo>
                    <a:pt x="247396" y="33147"/>
                  </a:moveTo>
                  <a:lnTo>
                    <a:pt x="245935" y="30988"/>
                  </a:lnTo>
                  <a:lnTo>
                    <a:pt x="245516" y="30734"/>
                  </a:lnTo>
                  <a:lnTo>
                    <a:pt x="243763" y="28702"/>
                  </a:lnTo>
                  <a:lnTo>
                    <a:pt x="223088" y="28702"/>
                  </a:lnTo>
                  <a:lnTo>
                    <a:pt x="222288" y="29337"/>
                  </a:lnTo>
                  <a:lnTo>
                    <a:pt x="220218" y="30734"/>
                  </a:lnTo>
                  <a:lnTo>
                    <a:pt x="220014" y="30988"/>
                  </a:lnTo>
                  <a:lnTo>
                    <a:pt x="218109" y="32385"/>
                  </a:lnTo>
                  <a:lnTo>
                    <a:pt x="217385" y="33147"/>
                  </a:lnTo>
                  <a:lnTo>
                    <a:pt x="217487" y="33655"/>
                  </a:lnTo>
                  <a:lnTo>
                    <a:pt x="217932" y="34290"/>
                  </a:lnTo>
                  <a:lnTo>
                    <a:pt x="219049" y="35306"/>
                  </a:lnTo>
                  <a:lnTo>
                    <a:pt x="219202" y="35560"/>
                  </a:lnTo>
                  <a:lnTo>
                    <a:pt x="219557" y="35814"/>
                  </a:lnTo>
                  <a:lnTo>
                    <a:pt x="220891" y="37211"/>
                  </a:lnTo>
                  <a:lnTo>
                    <a:pt x="221576" y="37846"/>
                  </a:lnTo>
                  <a:lnTo>
                    <a:pt x="242239" y="37846"/>
                  </a:lnTo>
                  <a:lnTo>
                    <a:pt x="243052" y="37084"/>
                  </a:lnTo>
                  <a:lnTo>
                    <a:pt x="244830" y="35814"/>
                  </a:lnTo>
                  <a:lnTo>
                    <a:pt x="245046" y="35433"/>
                  </a:lnTo>
                  <a:lnTo>
                    <a:pt x="246659" y="34036"/>
                  </a:lnTo>
                  <a:lnTo>
                    <a:pt x="247396" y="33147"/>
                  </a:lnTo>
                  <a:close/>
                </a:path>
                <a:path w="1261110" h="106680">
                  <a:moveTo>
                    <a:pt x="252653" y="37084"/>
                  </a:moveTo>
                  <a:lnTo>
                    <a:pt x="251129" y="35687"/>
                  </a:lnTo>
                  <a:lnTo>
                    <a:pt x="250761" y="35560"/>
                  </a:lnTo>
                  <a:lnTo>
                    <a:pt x="250609" y="35306"/>
                  </a:lnTo>
                  <a:lnTo>
                    <a:pt x="248869" y="34290"/>
                  </a:lnTo>
                  <a:lnTo>
                    <a:pt x="247777" y="34798"/>
                  </a:lnTo>
                  <a:lnTo>
                    <a:pt x="246100" y="36068"/>
                  </a:lnTo>
                  <a:lnTo>
                    <a:pt x="245681" y="36576"/>
                  </a:lnTo>
                  <a:lnTo>
                    <a:pt x="243878" y="38100"/>
                  </a:lnTo>
                  <a:lnTo>
                    <a:pt x="243166" y="38862"/>
                  </a:lnTo>
                  <a:lnTo>
                    <a:pt x="239026" y="58801"/>
                  </a:lnTo>
                  <a:lnTo>
                    <a:pt x="239839" y="59944"/>
                  </a:lnTo>
                  <a:lnTo>
                    <a:pt x="243865" y="64516"/>
                  </a:lnTo>
                  <a:lnTo>
                    <a:pt x="244690" y="65278"/>
                  </a:lnTo>
                  <a:lnTo>
                    <a:pt x="245033" y="65532"/>
                  </a:lnTo>
                  <a:lnTo>
                    <a:pt x="247294" y="63246"/>
                  </a:lnTo>
                  <a:lnTo>
                    <a:pt x="247573" y="62230"/>
                  </a:lnTo>
                  <a:lnTo>
                    <a:pt x="252653" y="37084"/>
                  </a:lnTo>
                  <a:close/>
                </a:path>
                <a:path w="1261110" h="106680">
                  <a:moveTo>
                    <a:pt x="258038" y="6731"/>
                  </a:moveTo>
                  <a:lnTo>
                    <a:pt x="257708" y="6223"/>
                  </a:lnTo>
                  <a:lnTo>
                    <a:pt x="257187" y="4953"/>
                  </a:lnTo>
                  <a:lnTo>
                    <a:pt x="256857" y="4572"/>
                  </a:lnTo>
                  <a:lnTo>
                    <a:pt x="256527" y="4064"/>
                  </a:lnTo>
                  <a:lnTo>
                    <a:pt x="256032" y="3556"/>
                  </a:lnTo>
                  <a:lnTo>
                    <a:pt x="255600" y="3302"/>
                  </a:lnTo>
                  <a:lnTo>
                    <a:pt x="254304" y="4191"/>
                  </a:lnTo>
                  <a:lnTo>
                    <a:pt x="251688" y="6731"/>
                  </a:lnTo>
                  <a:lnTo>
                    <a:pt x="248589" y="10033"/>
                  </a:lnTo>
                  <a:lnTo>
                    <a:pt x="244576" y="27559"/>
                  </a:lnTo>
                  <a:lnTo>
                    <a:pt x="246570" y="29972"/>
                  </a:lnTo>
                  <a:lnTo>
                    <a:pt x="246735" y="30353"/>
                  </a:lnTo>
                  <a:lnTo>
                    <a:pt x="246989" y="30480"/>
                  </a:lnTo>
                  <a:lnTo>
                    <a:pt x="248272" y="31750"/>
                  </a:lnTo>
                  <a:lnTo>
                    <a:pt x="249224" y="32385"/>
                  </a:lnTo>
                  <a:lnTo>
                    <a:pt x="249986" y="32131"/>
                  </a:lnTo>
                  <a:lnTo>
                    <a:pt x="251358" y="31242"/>
                  </a:lnTo>
                  <a:lnTo>
                    <a:pt x="251561" y="30988"/>
                  </a:lnTo>
                  <a:lnTo>
                    <a:pt x="252666" y="30099"/>
                  </a:lnTo>
                  <a:lnTo>
                    <a:pt x="253263" y="29718"/>
                  </a:lnTo>
                  <a:lnTo>
                    <a:pt x="258038" y="6731"/>
                  </a:lnTo>
                  <a:close/>
                </a:path>
                <a:path w="1261110" h="106680">
                  <a:moveTo>
                    <a:pt x="1260779" y="68580"/>
                  </a:moveTo>
                  <a:lnTo>
                    <a:pt x="1253413" y="61328"/>
                  </a:lnTo>
                  <a:lnTo>
                    <a:pt x="1253413" y="69596"/>
                  </a:lnTo>
                  <a:lnTo>
                    <a:pt x="1245285" y="78994"/>
                  </a:lnTo>
                  <a:lnTo>
                    <a:pt x="1245285" y="61214"/>
                  </a:lnTo>
                  <a:lnTo>
                    <a:pt x="1245285" y="60452"/>
                  </a:lnTo>
                  <a:lnTo>
                    <a:pt x="1253413" y="69596"/>
                  </a:lnTo>
                  <a:lnTo>
                    <a:pt x="1253413" y="61328"/>
                  </a:lnTo>
                  <a:lnTo>
                    <a:pt x="1252524" y="60452"/>
                  </a:lnTo>
                  <a:lnTo>
                    <a:pt x="1246809" y="54991"/>
                  </a:lnTo>
                  <a:lnTo>
                    <a:pt x="1253286" y="48514"/>
                  </a:lnTo>
                  <a:lnTo>
                    <a:pt x="1260652" y="41148"/>
                  </a:lnTo>
                  <a:lnTo>
                    <a:pt x="1253413" y="32766"/>
                  </a:lnTo>
                  <a:lnTo>
                    <a:pt x="1253413" y="41021"/>
                  </a:lnTo>
                  <a:lnTo>
                    <a:pt x="1245285" y="48514"/>
                  </a:lnTo>
                  <a:lnTo>
                    <a:pt x="1245285" y="47625"/>
                  </a:lnTo>
                  <a:lnTo>
                    <a:pt x="1245285" y="31877"/>
                  </a:lnTo>
                  <a:lnTo>
                    <a:pt x="1253413" y="41021"/>
                  </a:lnTo>
                  <a:lnTo>
                    <a:pt x="1253413" y="32766"/>
                  </a:lnTo>
                  <a:lnTo>
                    <a:pt x="1252651" y="31877"/>
                  </a:lnTo>
                  <a:lnTo>
                    <a:pt x="1240459" y="17907"/>
                  </a:lnTo>
                  <a:lnTo>
                    <a:pt x="1240459" y="47625"/>
                  </a:lnTo>
                  <a:lnTo>
                    <a:pt x="1229283" y="37211"/>
                  </a:lnTo>
                  <a:lnTo>
                    <a:pt x="1225727" y="41021"/>
                  </a:lnTo>
                  <a:lnTo>
                    <a:pt x="1239062" y="54483"/>
                  </a:lnTo>
                  <a:lnTo>
                    <a:pt x="1225727" y="67691"/>
                  </a:lnTo>
                  <a:lnTo>
                    <a:pt x="1229410" y="71374"/>
                  </a:lnTo>
                  <a:lnTo>
                    <a:pt x="1239951" y="61214"/>
                  </a:lnTo>
                  <a:lnTo>
                    <a:pt x="1239951" y="92710"/>
                  </a:lnTo>
                  <a:lnTo>
                    <a:pt x="1251762" y="78994"/>
                  </a:lnTo>
                  <a:lnTo>
                    <a:pt x="1260779" y="68580"/>
                  </a:lnTo>
                  <a:close/>
                </a:path>
              </a:pathLst>
            </a:custGeom>
            <a:solidFill>
              <a:srgbClr val="221F1F"/>
            </a:solidFill>
          </p:spPr>
          <p:txBody>
            <a:bodyPr wrap="square" lIns="0" tIns="0" rIns="0" bIns="0" rtlCol="0"/>
            <a:lstStyle/>
            <a:p>
              <a:endParaRPr/>
            </a:p>
          </p:txBody>
        </p:sp>
        <p:sp>
          <p:nvSpPr>
            <p:cNvPr id="39" name="object 39"/>
            <p:cNvSpPr/>
            <p:nvPr/>
          </p:nvSpPr>
          <p:spPr>
            <a:xfrm>
              <a:off x="1581785" y="2475738"/>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40" name="object 40"/>
            <p:cNvSpPr/>
            <p:nvPr/>
          </p:nvSpPr>
          <p:spPr>
            <a:xfrm>
              <a:off x="1581785" y="2480183"/>
              <a:ext cx="3810" cy="0"/>
            </a:xfrm>
            <a:custGeom>
              <a:avLst/>
              <a:gdLst/>
              <a:ahLst/>
              <a:cxnLst/>
              <a:rect l="l" t="t" r="r" b="b"/>
              <a:pathLst>
                <a:path w="3809">
                  <a:moveTo>
                    <a:pt x="0" y="0"/>
                  </a:moveTo>
                  <a:lnTo>
                    <a:pt x="3809" y="0"/>
                  </a:lnTo>
                </a:path>
              </a:pathLst>
            </a:custGeom>
            <a:ln w="4853">
              <a:solidFill>
                <a:srgbClr val="221F1F"/>
              </a:solidFill>
            </a:ln>
          </p:spPr>
          <p:txBody>
            <a:bodyPr wrap="square" lIns="0" tIns="0" rIns="0" bIns="0" rtlCol="0"/>
            <a:lstStyle/>
            <a:p>
              <a:endParaRPr/>
            </a:p>
          </p:txBody>
        </p:sp>
        <p:sp>
          <p:nvSpPr>
            <p:cNvPr id="41" name="object 41"/>
            <p:cNvSpPr/>
            <p:nvPr/>
          </p:nvSpPr>
          <p:spPr>
            <a:xfrm>
              <a:off x="1581785" y="2484628"/>
              <a:ext cx="3810" cy="4445"/>
            </a:xfrm>
            <a:custGeom>
              <a:avLst/>
              <a:gdLst/>
              <a:ahLst/>
              <a:cxnLst/>
              <a:rect l="l" t="t" r="r" b="b"/>
              <a:pathLst>
                <a:path w="3809" h="4444">
                  <a:moveTo>
                    <a:pt x="0" y="0"/>
                  </a:moveTo>
                  <a:lnTo>
                    <a:pt x="3809" y="0"/>
                  </a:lnTo>
                </a:path>
                <a:path w="3809" h="4444">
                  <a:moveTo>
                    <a:pt x="0" y="4317"/>
                  </a:moveTo>
                  <a:lnTo>
                    <a:pt x="3809" y="4317"/>
                  </a:lnTo>
                </a:path>
              </a:pathLst>
            </a:custGeom>
            <a:ln w="4852">
              <a:solidFill>
                <a:srgbClr val="221F1F"/>
              </a:solidFill>
            </a:ln>
          </p:spPr>
          <p:txBody>
            <a:bodyPr wrap="square" lIns="0" tIns="0" rIns="0" bIns="0" rtlCol="0"/>
            <a:lstStyle/>
            <a:p>
              <a:endParaRPr/>
            </a:p>
          </p:txBody>
        </p:sp>
        <p:sp>
          <p:nvSpPr>
            <p:cNvPr id="42" name="object 42"/>
            <p:cNvSpPr/>
            <p:nvPr/>
          </p:nvSpPr>
          <p:spPr>
            <a:xfrm>
              <a:off x="1581785" y="2493391"/>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43" name="object 43"/>
            <p:cNvSpPr/>
            <p:nvPr/>
          </p:nvSpPr>
          <p:spPr>
            <a:xfrm>
              <a:off x="1581785" y="2497836"/>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44" name="object 44"/>
            <p:cNvSpPr/>
            <p:nvPr/>
          </p:nvSpPr>
          <p:spPr>
            <a:xfrm>
              <a:off x="1581785" y="2502281"/>
              <a:ext cx="3810" cy="0"/>
            </a:xfrm>
            <a:custGeom>
              <a:avLst/>
              <a:gdLst/>
              <a:ahLst/>
              <a:cxnLst/>
              <a:rect l="l" t="t" r="r" b="b"/>
              <a:pathLst>
                <a:path w="3809">
                  <a:moveTo>
                    <a:pt x="0" y="0"/>
                  </a:moveTo>
                  <a:lnTo>
                    <a:pt x="3809" y="0"/>
                  </a:lnTo>
                </a:path>
              </a:pathLst>
            </a:custGeom>
            <a:ln w="4837">
              <a:solidFill>
                <a:srgbClr val="221F1F"/>
              </a:solidFill>
            </a:ln>
          </p:spPr>
          <p:txBody>
            <a:bodyPr wrap="square" lIns="0" tIns="0" rIns="0" bIns="0" rtlCol="0"/>
            <a:lstStyle/>
            <a:p>
              <a:endParaRPr/>
            </a:p>
          </p:txBody>
        </p:sp>
        <p:sp>
          <p:nvSpPr>
            <p:cNvPr id="45" name="object 45"/>
            <p:cNvSpPr/>
            <p:nvPr/>
          </p:nvSpPr>
          <p:spPr>
            <a:xfrm>
              <a:off x="1581785" y="2506726"/>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46" name="object 46"/>
            <p:cNvSpPr/>
            <p:nvPr/>
          </p:nvSpPr>
          <p:spPr>
            <a:xfrm>
              <a:off x="1585849" y="2471293"/>
              <a:ext cx="3810" cy="0"/>
            </a:xfrm>
            <a:custGeom>
              <a:avLst/>
              <a:gdLst/>
              <a:ahLst/>
              <a:cxnLst/>
              <a:rect l="l" t="t" r="r" b="b"/>
              <a:pathLst>
                <a:path w="3809">
                  <a:moveTo>
                    <a:pt x="0" y="0"/>
                  </a:moveTo>
                  <a:lnTo>
                    <a:pt x="3809" y="0"/>
                  </a:lnTo>
                </a:path>
              </a:pathLst>
            </a:custGeom>
            <a:ln w="4853">
              <a:solidFill>
                <a:srgbClr val="221F1F"/>
              </a:solidFill>
            </a:ln>
          </p:spPr>
          <p:txBody>
            <a:bodyPr wrap="square" lIns="0" tIns="0" rIns="0" bIns="0" rtlCol="0"/>
            <a:lstStyle/>
            <a:p>
              <a:endParaRPr/>
            </a:p>
          </p:txBody>
        </p:sp>
        <p:sp>
          <p:nvSpPr>
            <p:cNvPr id="47" name="object 47"/>
            <p:cNvSpPr/>
            <p:nvPr/>
          </p:nvSpPr>
          <p:spPr>
            <a:xfrm>
              <a:off x="1585849" y="2475738"/>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48" name="object 48"/>
            <p:cNvSpPr/>
            <p:nvPr/>
          </p:nvSpPr>
          <p:spPr>
            <a:xfrm>
              <a:off x="1585849" y="2480183"/>
              <a:ext cx="3810" cy="0"/>
            </a:xfrm>
            <a:custGeom>
              <a:avLst/>
              <a:gdLst/>
              <a:ahLst/>
              <a:cxnLst/>
              <a:rect l="l" t="t" r="r" b="b"/>
              <a:pathLst>
                <a:path w="3809">
                  <a:moveTo>
                    <a:pt x="0" y="0"/>
                  </a:moveTo>
                  <a:lnTo>
                    <a:pt x="3809" y="0"/>
                  </a:lnTo>
                </a:path>
              </a:pathLst>
            </a:custGeom>
            <a:ln w="4853">
              <a:solidFill>
                <a:srgbClr val="221F1F"/>
              </a:solidFill>
            </a:ln>
          </p:spPr>
          <p:txBody>
            <a:bodyPr wrap="square" lIns="0" tIns="0" rIns="0" bIns="0" rtlCol="0"/>
            <a:lstStyle/>
            <a:p>
              <a:endParaRPr/>
            </a:p>
          </p:txBody>
        </p:sp>
        <p:sp>
          <p:nvSpPr>
            <p:cNvPr id="49" name="object 49"/>
            <p:cNvSpPr/>
            <p:nvPr/>
          </p:nvSpPr>
          <p:spPr>
            <a:xfrm>
              <a:off x="1585849" y="2484628"/>
              <a:ext cx="3810" cy="4445"/>
            </a:xfrm>
            <a:custGeom>
              <a:avLst/>
              <a:gdLst/>
              <a:ahLst/>
              <a:cxnLst/>
              <a:rect l="l" t="t" r="r" b="b"/>
              <a:pathLst>
                <a:path w="3809" h="4444">
                  <a:moveTo>
                    <a:pt x="0" y="0"/>
                  </a:moveTo>
                  <a:lnTo>
                    <a:pt x="3809" y="0"/>
                  </a:lnTo>
                </a:path>
                <a:path w="3809" h="4444">
                  <a:moveTo>
                    <a:pt x="0" y="4317"/>
                  </a:moveTo>
                  <a:lnTo>
                    <a:pt x="3809" y="4317"/>
                  </a:lnTo>
                </a:path>
              </a:pathLst>
            </a:custGeom>
            <a:ln w="4852">
              <a:solidFill>
                <a:srgbClr val="221F1F"/>
              </a:solidFill>
            </a:ln>
          </p:spPr>
          <p:txBody>
            <a:bodyPr wrap="square" lIns="0" tIns="0" rIns="0" bIns="0" rtlCol="0"/>
            <a:lstStyle/>
            <a:p>
              <a:endParaRPr/>
            </a:p>
          </p:txBody>
        </p:sp>
        <p:sp>
          <p:nvSpPr>
            <p:cNvPr id="50" name="object 50"/>
            <p:cNvSpPr/>
            <p:nvPr/>
          </p:nvSpPr>
          <p:spPr>
            <a:xfrm>
              <a:off x="1585849" y="2493391"/>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51" name="object 51"/>
            <p:cNvSpPr/>
            <p:nvPr/>
          </p:nvSpPr>
          <p:spPr>
            <a:xfrm>
              <a:off x="1585849" y="2497836"/>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52" name="object 52"/>
            <p:cNvSpPr/>
            <p:nvPr/>
          </p:nvSpPr>
          <p:spPr>
            <a:xfrm>
              <a:off x="1585849" y="2502281"/>
              <a:ext cx="3810" cy="0"/>
            </a:xfrm>
            <a:custGeom>
              <a:avLst/>
              <a:gdLst/>
              <a:ahLst/>
              <a:cxnLst/>
              <a:rect l="l" t="t" r="r" b="b"/>
              <a:pathLst>
                <a:path w="3809">
                  <a:moveTo>
                    <a:pt x="0" y="0"/>
                  </a:moveTo>
                  <a:lnTo>
                    <a:pt x="3809" y="0"/>
                  </a:lnTo>
                </a:path>
              </a:pathLst>
            </a:custGeom>
            <a:ln w="4837">
              <a:solidFill>
                <a:srgbClr val="221F1F"/>
              </a:solidFill>
            </a:ln>
          </p:spPr>
          <p:txBody>
            <a:bodyPr wrap="square" lIns="0" tIns="0" rIns="0" bIns="0" rtlCol="0"/>
            <a:lstStyle/>
            <a:p>
              <a:endParaRPr/>
            </a:p>
          </p:txBody>
        </p:sp>
        <p:sp>
          <p:nvSpPr>
            <p:cNvPr id="53" name="object 53"/>
            <p:cNvSpPr/>
            <p:nvPr/>
          </p:nvSpPr>
          <p:spPr>
            <a:xfrm>
              <a:off x="1585849" y="2506726"/>
              <a:ext cx="3810" cy="4445"/>
            </a:xfrm>
            <a:custGeom>
              <a:avLst/>
              <a:gdLst/>
              <a:ahLst/>
              <a:cxnLst/>
              <a:rect l="l" t="t" r="r" b="b"/>
              <a:pathLst>
                <a:path w="3809" h="4444">
                  <a:moveTo>
                    <a:pt x="0" y="0"/>
                  </a:moveTo>
                  <a:lnTo>
                    <a:pt x="3809" y="0"/>
                  </a:lnTo>
                </a:path>
                <a:path w="3809" h="4444">
                  <a:moveTo>
                    <a:pt x="0" y="4394"/>
                  </a:moveTo>
                  <a:lnTo>
                    <a:pt x="3809" y="4394"/>
                  </a:lnTo>
                </a:path>
              </a:pathLst>
            </a:custGeom>
            <a:ln w="4852">
              <a:solidFill>
                <a:srgbClr val="221F1F"/>
              </a:solidFill>
            </a:ln>
          </p:spPr>
          <p:txBody>
            <a:bodyPr wrap="square" lIns="0" tIns="0" rIns="0" bIns="0" rtlCol="0"/>
            <a:lstStyle/>
            <a:p>
              <a:endParaRPr/>
            </a:p>
          </p:txBody>
        </p:sp>
        <p:sp>
          <p:nvSpPr>
            <p:cNvPr id="54" name="object 54"/>
            <p:cNvSpPr/>
            <p:nvPr/>
          </p:nvSpPr>
          <p:spPr>
            <a:xfrm>
              <a:off x="1589786" y="2471293"/>
              <a:ext cx="3810" cy="0"/>
            </a:xfrm>
            <a:custGeom>
              <a:avLst/>
              <a:gdLst/>
              <a:ahLst/>
              <a:cxnLst/>
              <a:rect l="l" t="t" r="r" b="b"/>
              <a:pathLst>
                <a:path w="3809">
                  <a:moveTo>
                    <a:pt x="0" y="0"/>
                  </a:moveTo>
                  <a:lnTo>
                    <a:pt x="3809" y="0"/>
                  </a:lnTo>
                </a:path>
              </a:pathLst>
            </a:custGeom>
            <a:ln w="4853">
              <a:solidFill>
                <a:srgbClr val="221F1F"/>
              </a:solidFill>
            </a:ln>
          </p:spPr>
          <p:txBody>
            <a:bodyPr wrap="square" lIns="0" tIns="0" rIns="0" bIns="0" rtlCol="0"/>
            <a:lstStyle/>
            <a:p>
              <a:endParaRPr/>
            </a:p>
          </p:txBody>
        </p:sp>
        <p:sp>
          <p:nvSpPr>
            <p:cNvPr id="55" name="object 55"/>
            <p:cNvSpPr/>
            <p:nvPr/>
          </p:nvSpPr>
          <p:spPr>
            <a:xfrm>
              <a:off x="1589786" y="2475738"/>
              <a:ext cx="3810" cy="35560"/>
            </a:xfrm>
            <a:custGeom>
              <a:avLst/>
              <a:gdLst/>
              <a:ahLst/>
              <a:cxnLst/>
              <a:rect l="l" t="t" r="r" b="b"/>
              <a:pathLst>
                <a:path w="3809" h="35560">
                  <a:moveTo>
                    <a:pt x="0" y="30987"/>
                  </a:moveTo>
                  <a:lnTo>
                    <a:pt x="3809" y="30987"/>
                  </a:lnTo>
                </a:path>
                <a:path w="3809" h="35560">
                  <a:moveTo>
                    <a:pt x="0" y="0"/>
                  </a:moveTo>
                  <a:lnTo>
                    <a:pt x="3809" y="0"/>
                  </a:lnTo>
                </a:path>
                <a:path w="3809" h="35560">
                  <a:moveTo>
                    <a:pt x="0" y="35382"/>
                  </a:moveTo>
                  <a:lnTo>
                    <a:pt x="3809" y="35382"/>
                  </a:lnTo>
                </a:path>
              </a:pathLst>
            </a:custGeom>
            <a:ln w="4852">
              <a:solidFill>
                <a:srgbClr val="221F1F"/>
              </a:solidFill>
            </a:ln>
          </p:spPr>
          <p:txBody>
            <a:bodyPr wrap="square" lIns="0" tIns="0" rIns="0" bIns="0" rtlCol="0"/>
            <a:lstStyle/>
            <a:p>
              <a:endParaRPr/>
            </a:p>
          </p:txBody>
        </p:sp>
        <p:sp>
          <p:nvSpPr>
            <p:cNvPr id="56" name="object 56"/>
            <p:cNvSpPr/>
            <p:nvPr/>
          </p:nvSpPr>
          <p:spPr>
            <a:xfrm>
              <a:off x="1593850" y="2471293"/>
              <a:ext cx="3810" cy="0"/>
            </a:xfrm>
            <a:custGeom>
              <a:avLst/>
              <a:gdLst/>
              <a:ahLst/>
              <a:cxnLst/>
              <a:rect l="l" t="t" r="r" b="b"/>
              <a:pathLst>
                <a:path w="3809">
                  <a:moveTo>
                    <a:pt x="0" y="0"/>
                  </a:moveTo>
                  <a:lnTo>
                    <a:pt x="3809" y="0"/>
                  </a:lnTo>
                </a:path>
              </a:pathLst>
            </a:custGeom>
            <a:ln w="4853">
              <a:solidFill>
                <a:srgbClr val="221F1F"/>
              </a:solidFill>
            </a:ln>
          </p:spPr>
          <p:txBody>
            <a:bodyPr wrap="square" lIns="0" tIns="0" rIns="0" bIns="0" rtlCol="0"/>
            <a:lstStyle/>
            <a:p>
              <a:endParaRPr/>
            </a:p>
          </p:txBody>
        </p:sp>
        <p:sp>
          <p:nvSpPr>
            <p:cNvPr id="57" name="object 57"/>
            <p:cNvSpPr/>
            <p:nvPr/>
          </p:nvSpPr>
          <p:spPr>
            <a:xfrm>
              <a:off x="1593850" y="2475738"/>
              <a:ext cx="3810" cy="35560"/>
            </a:xfrm>
            <a:custGeom>
              <a:avLst/>
              <a:gdLst/>
              <a:ahLst/>
              <a:cxnLst/>
              <a:rect l="l" t="t" r="r" b="b"/>
              <a:pathLst>
                <a:path w="3809" h="35560">
                  <a:moveTo>
                    <a:pt x="0" y="30987"/>
                  </a:moveTo>
                  <a:lnTo>
                    <a:pt x="3809" y="30987"/>
                  </a:lnTo>
                </a:path>
                <a:path w="3809" h="35560">
                  <a:moveTo>
                    <a:pt x="0" y="0"/>
                  </a:moveTo>
                  <a:lnTo>
                    <a:pt x="3809" y="0"/>
                  </a:lnTo>
                </a:path>
                <a:path w="3809" h="35560">
                  <a:moveTo>
                    <a:pt x="0" y="35382"/>
                  </a:moveTo>
                  <a:lnTo>
                    <a:pt x="3809" y="35382"/>
                  </a:lnTo>
                </a:path>
              </a:pathLst>
            </a:custGeom>
            <a:ln w="4852">
              <a:solidFill>
                <a:srgbClr val="221F1F"/>
              </a:solidFill>
            </a:ln>
          </p:spPr>
          <p:txBody>
            <a:bodyPr wrap="square" lIns="0" tIns="0" rIns="0" bIns="0" rtlCol="0"/>
            <a:lstStyle/>
            <a:p>
              <a:endParaRPr/>
            </a:p>
          </p:txBody>
        </p:sp>
        <p:sp>
          <p:nvSpPr>
            <p:cNvPr id="58" name="object 58"/>
            <p:cNvSpPr/>
            <p:nvPr/>
          </p:nvSpPr>
          <p:spPr>
            <a:xfrm>
              <a:off x="1597786" y="2471293"/>
              <a:ext cx="3810" cy="0"/>
            </a:xfrm>
            <a:custGeom>
              <a:avLst/>
              <a:gdLst/>
              <a:ahLst/>
              <a:cxnLst/>
              <a:rect l="l" t="t" r="r" b="b"/>
              <a:pathLst>
                <a:path w="3809">
                  <a:moveTo>
                    <a:pt x="0" y="0"/>
                  </a:moveTo>
                  <a:lnTo>
                    <a:pt x="3809" y="0"/>
                  </a:lnTo>
                </a:path>
              </a:pathLst>
            </a:custGeom>
            <a:ln w="4853">
              <a:solidFill>
                <a:srgbClr val="221F1F"/>
              </a:solidFill>
            </a:ln>
          </p:spPr>
          <p:txBody>
            <a:bodyPr wrap="square" lIns="0" tIns="0" rIns="0" bIns="0" rtlCol="0"/>
            <a:lstStyle/>
            <a:p>
              <a:endParaRPr/>
            </a:p>
          </p:txBody>
        </p:sp>
        <p:sp>
          <p:nvSpPr>
            <p:cNvPr id="59" name="object 59"/>
            <p:cNvSpPr/>
            <p:nvPr/>
          </p:nvSpPr>
          <p:spPr>
            <a:xfrm>
              <a:off x="1597786" y="2475738"/>
              <a:ext cx="3810" cy="35560"/>
            </a:xfrm>
            <a:custGeom>
              <a:avLst/>
              <a:gdLst/>
              <a:ahLst/>
              <a:cxnLst/>
              <a:rect l="l" t="t" r="r" b="b"/>
              <a:pathLst>
                <a:path w="3809" h="35560">
                  <a:moveTo>
                    <a:pt x="0" y="30987"/>
                  </a:moveTo>
                  <a:lnTo>
                    <a:pt x="3809" y="30987"/>
                  </a:lnTo>
                </a:path>
                <a:path w="3809" h="35560">
                  <a:moveTo>
                    <a:pt x="0" y="0"/>
                  </a:moveTo>
                  <a:lnTo>
                    <a:pt x="3809" y="0"/>
                  </a:lnTo>
                </a:path>
                <a:path w="3809" h="35560">
                  <a:moveTo>
                    <a:pt x="0" y="35382"/>
                  </a:moveTo>
                  <a:lnTo>
                    <a:pt x="3809" y="35382"/>
                  </a:lnTo>
                </a:path>
              </a:pathLst>
            </a:custGeom>
            <a:ln w="4852">
              <a:solidFill>
                <a:srgbClr val="221F1F"/>
              </a:solidFill>
            </a:ln>
          </p:spPr>
          <p:txBody>
            <a:bodyPr wrap="square" lIns="0" tIns="0" rIns="0" bIns="0" rtlCol="0"/>
            <a:lstStyle/>
            <a:p>
              <a:endParaRPr/>
            </a:p>
          </p:txBody>
        </p:sp>
        <p:sp>
          <p:nvSpPr>
            <p:cNvPr id="60" name="object 60"/>
            <p:cNvSpPr/>
            <p:nvPr/>
          </p:nvSpPr>
          <p:spPr>
            <a:xfrm>
              <a:off x="1601724" y="2471293"/>
              <a:ext cx="3810" cy="0"/>
            </a:xfrm>
            <a:custGeom>
              <a:avLst/>
              <a:gdLst/>
              <a:ahLst/>
              <a:cxnLst/>
              <a:rect l="l" t="t" r="r" b="b"/>
              <a:pathLst>
                <a:path w="3809">
                  <a:moveTo>
                    <a:pt x="0" y="0"/>
                  </a:moveTo>
                  <a:lnTo>
                    <a:pt x="3809" y="0"/>
                  </a:lnTo>
                </a:path>
              </a:pathLst>
            </a:custGeom>
            <a:ln w="4853">
              <a:solidFill>
                <a:srgbClr val="221F1F"/>
              </a:solidFill>
            </a:ln>
          </p:spPr>
          <p:txBody>
            <a:bodyPr wrap="square" lIns="0" tIns="0" rIns="0" bIns="0" rtlCol="0"/>
            <a:lstStyle/>
            <a:p>
              <a:endParaRPr/>
            </a:p>
          </p:txBody>
        </p:sp>
        <p:sp>
          <p:nvSpPr>
            <p:cNvPr id="61" name="object 61"/>
            <p:cNvSpPr/>
            <p:nvPr/>
          </p:nvSpPr>
          <p:spPr>
            <a:xfrm>
              <a:off x="1601724" y="2475738"/>
              <a:ext cx="3810" cy="35560"/>
            </a:xfrm>
            <a:custGeom>
              <a:avLst/>
              <a:gdLst/>
              <a:ahLst/>
              <a:cxnLst/>
              <a:rect l="l" t="t" r="r" b="b"/>
              <a:pathLst>
                <a:path w="3809" h="35560">
                  <a:moveTo>
                    <a:pt x="0" y="30987"/>
                  </a:moveTo>
                  <a:lnTo>
                    <a:pt x="3809" y="30987"/>
                  </a:lnTo>
                </a:path>
                <a:path w="3809" h="35560">
                  <a:moveTo>
                    <a:pt x="0" y="0"/>
                  </a:moveTo>
                  <a:lnTo>
                    <a:pt x="3809" y="0"/>
                  </a:lnTo>
                </a:path>
                <a:path w="3809" h="35560">
                  <a:moveTo>
                    <a:pt x="0" y="35382"/>
                  </a:moveTo>
                  <a:lnTo>
                    <a:pt x="3809" y="35382"/>
                  </a:lnTo>
                </a:path>
              </a:pathLst>
            </a:custGeom>
            <a:ln w="4852">
              <a:solidFill>
                <a:srgbClr val="221F1F"/>
              </a:solidFill>
            </a:ln>
          </p:spPr>
          <p:txBody>
            <a:bodyPr wrap="square" lIns="0" tIns="0" rIns="0" bIns="0" rtlCol="0"/>
            <a:lstStyle/>
            <a:p>
              <a:endParaRPr/>
            </a:p>
          </p:txBody>
        </p:sp>
        <p:sp>
          <p:nvSpPr>
            <p:cNvPr id="62" name="object 62"/>
            <p:cNvSpPr/>
            <p:nvPr/>
          </p:nvSpPr>
          <p:spPr>
            <a:xfrm>
              <a:off x="1605788" y="2471293"/>
              <a:ext cx="3810" cy="0"/>
            </a:xfrm>
            <a:custGeom>
              <a:avLst/>
              <a:gdLst/>
              <a:ahLst/>
              <a:cxnLst/>
              <a:rect l="l" t="t" r="r" b="b"/>
              <a:pathLst>
                <a:path w="3809">
                  <a:moveTo>
                    <a:pt x="0" y="0"/>
                  </a:moveTo>
                  <a:lnTo>
                    <a:pt x="3809" y="0"/>
                  </a:lnTo>
                </a:path>
              </a:pathLst>
            </a:custGeom>
            <a:ln w="4853">
              <a:solidFill>
                <a:srgbClr val="221F1F"/>
              </a:solidFill>
            </a:ln>
          </p:spPr>
          <p:txBody>
            <a:bodyPr wrap="square" lIns="0" tIns="0" rIns="0" bIns="0" rtlCol="0"/>
            <a:lstStyle/>
            <a:p>
              <a:endParaRPr/>
            </a:p>
          </p:txBody>
        </p:sp>
        <p:sp>
          <p:nvSpPr>
            <p:cNvPr id="63" name="object 63"/>
            <p:cNvSpPr/>
            <p:nvPr/>
          </p:nvSpPr>
          <p:spPr>
            <a:xfrm>
              <a:off x="1605788" y="2475738"/>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64" name="object 64"/>
            <p:cNvSpPr/>
            <p:nvPr/>
          </p:nvSpPr>
          <p:spPr>
            <a:xfrm>
              <a:off x="1605788" y="2480183"/>
              <a:ext cx="3810" cy="0"/>
            </a:xfrm>
            <a:custGeom>
              <a:avLst/>
              <a:gdLst/>
              <a:ahLst/>
              <a:cxnLst/>
              <a:rect l="l" t="t" r="r" b="b"/>
              <a:pathLst>
                <a:path w="3809">
                  <a:moveTo>
                    <a:pt x="0" y="0"/>
                  </a:moveTo>
                  <a:lnTo>
                    <a:pt x="3809" y="0"/>
                  </a:lnTo>
                </a:path>
              </a:pathLst>
            </a:custGeom>
            <a:ln w="4853">
              <a:solidFill>
                <a:srgbClr val="221F1F"/>
              </a:solidFill>
            </a:ln>
          </p:spPr>
          <p:txBody>
            <a:bodyPr wrap="square" lIns="0" tIns="0" rIns="0" bIns="0" rtlCol="0"/>
            <a:lstStyle/>
            <a:p>
              <a:endParaRPr/>
            </a:p>
          </p:txBody>
        </p:sp>
        <p:sp>
          <p:nvSpPr>
            <p:cNvPr id="65" name="object 65"/>
            <p:cNvSpPr/>
            <p:nvPr/>
          </p:nvSpPr>
          <p:spPr>
            <a:xfrm>
              <a:off x="1605788" y="2484628"/>
              <a:ext cx="3810" cy="4445"/>
            </a:xfrm>
            <a:custGeom>
              <a:avLst/>
              <a:gdLst/>
              <a:ahLst/>
              <a:cxnLst/>
              <a:rect l="l" t="t" r="r" b="b"/>
              <a:pathLst>
                <a:path w="3809" h="4444">
                  <a:moveTo>
                    <a:pt x="0" y="0"/>
                  </a:moveTo>
                  <a:lnTo>
                    <a:pt x="3809" y="0"/>
                  </a:lnTo>
                </a:path>
                <a:path w="3809" h="4444">
                  <a:moveTo>
                    <a:pt x="0" y="4317"/>
                  </a:moveTo>
                  <a:lnTo>
                    <a:pt x="3809" y="4317"/>
                  </a:lnTo>
                </a:path>
              </a:pathLst>
            </a:custGeom>
            <a:ln w="4852">
              <a:solidFill>
                <a:srgbClr val="221F1F"/>
              </a:solidFill>
            </a:ln>
          </p:spPr>
          <p:txBody>
            <a:bodyPr wrap="square" lIns="0" tIns="0" rIns="0" bIns="0" rtlCol="0"/>
            <a:lstStyle/>
            <a:p>
              <a:endParaRPr/>
            </a:p>
          </p:txBody>
        </p:sp>
        <p:sp>
          <p:nvSpPr>
            <p:cNvPr id="66" name="object 66"/>
            <p:cNvSpPr/>
            <p:nvPr/>
          </p:nvSpPr>
          <p:spPr>
            <a:xfrm>
              <a:off x="1605788" y="2493391"/>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67" name="object 67"/>
            <p:cNvSpPr/>
            <p:nvPr/>
          </p:nvSpPr>
          <p:spPr>
            <a:xfrm>
              <a:off x="1605788" y="2497836"/>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68" name="object 68"/>
            <p:cNvSpPr/>
            <p:nvPr/>
          </p:nvSpPr>
          <p:spPr>
            <a:xfrm>
              <a:off x="1605788" y="2502281"/>
              <a:ext cx="3810" cy="0"/>
            </a:xfrm>
            <a:custGeom>
              <a:avLst/>
              <a:gdLst/>
              <a:ahLst/>
              <a:cxnLst/>
              <a:rect l="l" t="t" r="r" b="b"/>
              <a:pathLst>
                <a:path w="3809">
                  <a:moveTo>
                    <a:pt x="0" y="0"/>
                  </a:moveTo>
                  <a:lnTo>
                    <a:pt x="3809" y="0"/>
                  </a:lnTo>
                </a:path>
              </a:pathLst>
            </a:custGeom>
            <a:ln w="4837">
              <a:solidFill>
                <a:srgbClr val="221F1F"/>
              </a:solidFill>
            </a:ln>
          </p:spPr>
          <p:txBody>
            <a:bodyPr wrap="square" lIns="0" tIns="0" rIns="0" bIns="0" rtlCol="0"/>
            <a:lstStyle/>
            <a:p>
              <a:endParaRPr/>
            </a:p>
          </p:txBody>
        </p:sp>
        <p:sp>
          <p:nvSpPr>
            <p:cNvPr id="69" name="object 69"/>
            <p:cNvSpPr/>
            <p:nvPr/>
          </p:nvSpPr>
          <p:spPr>
            <a:xfrm>
              <a:off x="1605788" y="2475738"/>
              <a:ext cx="8255" cy="35560"/>
            </a:xfrm>
            <a:custGeom>
              <a:avLst/>
              <a:gdLst/>
              <a:ahLst/>
              <a:cxnLst/>
              <a:rect l="l" t="t" r="r" b="b"/>
              <a:pathLst>
                <a:path w="8255" h="35560">
                  <a:moveTo>
                    <a:pt x="0" y="30987"/>
                  </a:moveTo>
                  <a:lnTo>
                    <a:pt x="3809" y="30987"/>
                  </a:lnTo>
                </a:path>
                <a:path w="8255" h="35560">
                  <a:moveTo>
                    <a:pt x="0" y="35382"/>
                  </a:moveTo>
                  <a:lnTo>
                    <a:pt x="3809" y="35382"/>
                  </a:lnTo>
                </a:path>
                <a:path w="8255" h="35560">
                  <a:moveTo>
                    <a:pt x="3937" y="0"/>
                  </a:moveTo>
                  <a:lnTo>
                    <a:pt x="7746" y="0"/>
                  </a:lnTo>
                </a:path>
              </a:pathLst>
            </a:custGeom>
            <a:ln w="4852">
              <a:solidFill>
                <a:srgbClr val="221F1F"/>
              </a:solidFill>
            </a:ln>
          </p:spPr>
          <p:txBody>
            <a:bodyPr wrap="square" lIns="0" tIns="0" rIns="0" bIns="0" rtlCol="0"/>
            <a:lstStyle/>
            <a:p>
              <a:endParaRPr/>
            </a:p>
          </p:txBody>
        </p:sp>
        <p:sp>
          <p:nvSpPr>
            <p:cNvPr id="70" name="object 70"/>
            <p:cNvSpPr/>
            <p:nvPr/>
          </p:nvSpPr>
          <p:spPr>
            <a:xfrm>
              <a:off x="1609725" y="2480183"/>
              <a:ext cx="3810" cy="0"/>
            </a:xfrm>
            <a:custGeom>
              <a:avLst/>
              <a:gdLst/>
              <a:ahLst/>
              <a:cxnLst/>
              <a:rect l="l" t="t" r="r" b="b"/>
              <a:pathLst>
                <a:path w="3809">
                  <a:moveTo>
                    <a:pt x="0" y="0"/>
                  </a:moveTo>
                  <a:lnTo>
                    <a:pt x="3809" y="0"/>
                  </a:lnTo>
                </a:path>
              </a:pathLst>
            </a:custGeom>
            <a:ln w="4853">
              <a:solidFill>
                <a:srgbClr val="221F1F"/>
              </a:solidFill>
            </a:ln>
          </p:spPr>
          <p:txBody>
            <a:bodyPr wrap="square" lIns="0" tIns="0" rIns="0" bIns="0" rtlCol="0"/>
            <a:lstStyle/>
            <a:p>
              <a:endParaRPr/>
            </a:p>
          </p:txBody>
        </p:sp>
        <p:sp>
          <p:nvSpPr>
            <p:cNvPr id="71" name="object 71"/>
            <p:cNvSpPr/>
            <p:nvPr/>
          </p:nvSpPr>
          <p:spPr>
            <a:xfrm>
              <a:off x="1609725" y="2484628"/>
              <a:ext cx="3810" cy="4445"/>
            </a:xfrm>
            <a:custGeom>
              <a:avLst/>
              <a:gdLst/>
              <a:ahLst/>
              <a:cxnLst/>
              <a:rect l="l" t="t" r="r" b="b"/>
              <a:pathLst>
                <a:path w="3809" h="4444">
                  <a:moveTo>
                    <a:pt x="0" y="0"/>
                  </a:moveTo>
                  <a:lnTo>
                    <a:pt x="3809" y="0"/>
                  </a:lnTo>
                </a:path>
                <a:path w="3809" h="4444">
                  <a:moveTo>
                    <a:pt x="0" y="4317"/>
                  </a:moveTo>
                  <a:lnTo>
                    <a:pt x="3809" y="4317"/>
                  </a:lnTo>
                </a:path>
              </a:pathLst>
            </a:custGeom>
            <a:ln w="4852">
              <a:solidFill>
                <a:srgbClr val="221F1F"/>
              </a:solidFill>
            </a:ln>
          </p:spPr>
          <p:txBody>
            <a:bodyPr wrap="square" lIns="0" tIns="0" rIns="0" bIns="0" rtlCol="0"/>
            <a:lstStyle/>
            <a:p>
              <a:endParaRPr/>
            </a:p>
          </p:txBody>
        </p:sp>
        <p:sp>
          <p:nvSpPr>
            <p:cNvPr id="72" name="object 72"/>
            <p:cNvSpPr/>
            <p:nvPr/>
          </p:nvSpPr>
          <p:spPr>
            <a:xfrm>
              <a:off x="1609725" y="2493391"/>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73" name="object 73"/>
            <p:cNvSpPr/>
            <p:nvPr/>
          </p:nvSpPr>
          <p:spPr>
            <a:xfrm>
              <a:off x="1609725" y="2497836"/>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74" name="object 74"/>
            <p:cNvSpPr/>
            <p:nvPr/>
          </p:nvSpPr>
          <p:spPr>
            <a:xfrm>
              <a:off x="1609725" y="2502281"/>
              <a:ext cx="3810" cy="0"/>
            </a:xfrm>
            <a:custGeom>
              <a:avLst/>
              <a:gdLst/>
              <a:ahLst/>
              <a:cxnLst/>
              <a:rect l="l" t="t" r="r" b="b"/>
              <a:pathLst>
                <a:path w="3809">
                  <a:moveTo>
                    <a:pt x="0" y="0"/>
                  </a:moveTo>
                  <a:lnTo>
                    <a:pt x="3809" y="0"/>
                  </a:lnTo>
                </a:path>
              </a:pathLst>
            </a:custGeom>
            <a:ln w="4837">
              <a:solidFill>
                <a:srgbClr val="221F1F"/>
              </a:solidFill>
            </a:ln>
          </p:spPr>
          <p:txBody>
            <a:bodyPr wrap="square" lIns="0" tIns="0" rIns="0" bIns="0" rtlCol="0"/>
            <a:lstStyle/>
            <a:p>
              <a:endParaRPr/>
            </a:p>
          </p:txBody>
        </p:sp>
        <p:sp>
          <p:nvSpPr>
            <p:cNvPr id="75" name="object 75"/>
            <p:cNvSpPr/>
            <p:nvPr/>
          </p:nvSpPr>
          <p:spPr>
            <a:xfrm>
              <a:off x="1609725" y="2475738"/>
              <a:ext cx="15875" cy="31115"/>
            </a:xfrm>
            <a:custGeom>
              <a:avLst/>
              <a:gdLst/>
              <a:ahLst/>
              <a:cxnLst/>
              <a:rect l="l" t="t" r="r" b="b"/>
              <a:pathLst>
                <a:path w="15875" h="31114">
                  <a:moveTo>
                    <a:pt x="0" y="30987"/>
                  </a:moveTo>
                  <a:lnTo>
                    <a:pt x="3809" y="30987"/>
                  </a:lnTo>
                </a:path>
                <a:path w="15875" h="31114">
                  <a:moveTo>
                    <a:pt x="12065" y="0"/>
                  </a:moveTo>
                  <a:lnTo>
                    <a:pt x="15875" y="0"/>
                  </a:lnTo>
                </a:path>
              </a:pathLst>
            </a:custGeom>
            <a:ln w="4852">
              <a:solidFill>
                <a:srgbClr val="221F1F"/>
              </a:solidFill>
            </a:ln>
          </p:spPr>
          <p:txBody>
            <a:bodyPr wrap="square" lIns="0" tIns="0" rIns="0" bIns="0" rtlCol="0"/>
            <a:lstStyle/>
            <a:p>
              <a:endParaRPr/>
            </a:p>
          </p:txBody>
        </p:sp>
        <p:sp>
          <p:nvSpPr>
            <p:cNvPr id="76" name="object 76"/>
            <p:cNvSpPr/>
            <p:nvPr/>
          </p:nvSpPr>
          <p:spPr>
            <a:xfrm>
              <a:off x="1621789" y="2480183"/>
              <a:ext cx="3810" cy="0"/>
            </a:xfrm>
            <a:custGeom>
              <a:avLst/>
              <a:gdLst/>
              <a:ahLst/>
              <a:cxnLst/>
              <a:rect l="l" t="t" r="r" b="b"/>
              <a:pathLst>
                <a:path w="3809">
                  <a:moveTo>
                    <a:pt x="0" y="0"/>
                  </a:moveTo>
                  <a:lnTo>
                    <a:pt x="3809" y="0"/>
                  </a:lnTo>
                </a:path>
              </a:pathLst>
            </a:custGeom>
            <a:ln w="4853">
              <a:solidFill>
                <a:srgbClr val="221F1F"/>
              </a:solidFill>
            </a:ln>
          </p:spPr>
          <p:txBody>
            <a:bodyPr wrap="square" lIns="0" tIns="0" rIns="0" bIns="0" rtlCol="0"/>
            <a:lstStyle/>
            <a:p>
              <a:endParaRPr/>
            </a:p>
          </p:txBody>
        </p:sp>
        <p:sp>
          <p:nvSpPr>
            <p:cNvPr id="77" name="object 77"/>
            <p:cNvSpPr/>
            <p:nvPr/>
          </p:nvSpPr>
          <p:spPr>
            <a:xfrm>
              <a:off x="1621789" y="2484628"/>
              <a:ext cx="3810" cy="4445"/>
            </a:xfrm>
            <a:custGeom>
              <a:avLst/>
              <a:gdLst/>
              <a:ahLst/>
              <a:cxnLst/>
              <a:rect l="l" t="t" r="r" b="b"/>
              <a:pathLst>
                <a:path w="3809" h="4444">
                  <a:moveTo>
                    <a:pt x="0" y="0"/>
                  </a:moveTo>
                  <a:lnTo>
                    <a:pt x="3809" y="0"/>
                  </a:lnTo>
                </a:path>
                <a:path w="3809" h="4444">
                  <a:moveTo>
                    <a:pt x="0" y="4317"/>
                  </a:moveTo>
                  <a:lnTo>
                    <a:pt x="3809" y="4317"/>
                  </a:lnTo>
                </a:path>
              </a:pathLst>
            </a:custGeom>
            <a:ln w="4852">
              <a:solidFill>
                <a:srgbClr val="221F1F"/>
              </a:solidFill>
            </a:ln>
          </p:spPr>
          <p:txBody>
            <a:bodyPr wrap="square" lIns="0" tIns="0" rIns="0" bIns="0" rtlCol="0"/>
            <a:lstStyle/>
            <a:p>
              <a:endParaRPr/>
            </a:p>
          </p:txBody>
        </p:sp>
        <p:sp>
          <p:nvSpPr>
            <p:cNvPr id="78" name="object 78"/>
            <p:cNvSpPr/>
            <p:nvPr/>
          </p:nvSpPr>
          <p:spPr>
            <a:xfrm>
              <a:off x="1621789" y="2493391"/>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79" name="object 79"/>
            <p:cNvSpPr/>
            <p:nvPr/>
          </p:nvSpPr>
          <p:spPr>
            <a:xfrm>
              <a:off x="1621789" y="2497836"/>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80" name="object 80"/>
            <p:cNvSpPr/>
            <p:nvPr/>
          </p:nvSpPr>
          <p:spPr>
            <a:xfrm>
              <a:off x="1621789" y="2502281"/>
              <a:ext cx="3810" cy="0"/>
            </a:xfrm>
            <a:custGeom>
              <a:avLst/>
              <a:gdLst/>
              <a:ahLst/>
              <a:cxnLst/>
              <a:rect l="l" t="t" r="r" b="b"/>
              <a:pathLst>
                <a:path w="3809">
                  <a:moveTo>
                    <a:pt x="0" y="0"/>
                  </a:moveTo>
                  <a:lnTo>
                    <a:pt x="3809" y="0"/>
                  </a:lnTo>
                </a:path>
              </a:pathLst>
            </a:custGeom>
            <a:ln w="4837">
              <a:solidFill>
                <a:srgbClr val="221F1F"/>
              </a:solidFill>
            </a:ln>
          </p:spPr>
          <p:txBody>
            <a:bodyPr wrap="square" lIns="0" tIns="0" rIns="0" bIns="0" rtlCol="0"/>
            <a:lstStyle/>
            <a:p>
              <a:endParaRPr/>
            </a:p>
          </p:txBody>
        </p:sp>
        <p:sp>
          <p:nvSpPr>
            <p:cNvPr id="81" name="object 81"/>
            <p:cNvSpPr/>
            <p:nvPr/>
          </p:nvSpPr>
          <p:spPr>
            <a:xfrm>
              <a:off x="1621789" y="2506726"/>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82" name="object 82"/>
            <p:cNvSpPr/>
            <p:nvPr/>
          </p:nvSpPr>
          <p:spPr>
            <a:xfrm>
              <a:off x="1625727" y="2471293"/>
              <a:ext cx="3810" cy="0"/>
            </a:xfrm>
            <a:custGeom>
              <a:avLst/>
              <a:gdLst/>
              <a:ahLst/>
              <a:cxnLst/>
              <a:rect l="l" t="t" r="r" b="b"/>
              <a:pathLst>
                <a:path w="3810">
                  <a:moveTo>
                    <a:pt x="0" y="0"/>
                  </a:moveTo>
                  <a:lnTo>
                    <a:pt x="3810" y="0"/>
                  </a:lnTo>
                </a:path>
              </a:pathLst>
            </a:custGeom>
            <a:ln w="4853">
              <a:solidFill>
                <a:srgbClr val="221F1F"/>
              </a:solidFill>
            </a:ln>
          </p:spPr>
          <p:txBody>
            <a:bodyPr wrap="square" lIns="0" tIns="0" rIns="0" bIns="0" rtlCol="0"/>
            <a:lstStyle/>
            <a:p>
              <a:endParaRPr/>
            </a:p>
          </p:txBody>
        </p:sp>
        <p:sp>
          <p:nvSpPr>
            <p:cNvPr id="83" name="object 83"/>
            <p:cNvSpPr/>
            <p:nvPr/>
          </p:nvSpPr>
          <p:spPr>
            <a:xfrm>
              <a:off x="1625727" y="2475738"/>
              <a:ext cx="3810" cy="0"/>
            </a:xfrm>
            <a:custGeom>
              <a:avLst/>
              <a:gdLst/>
              <a:ahLst/>
              <a:cxnLst/>
              <a:rect l="l" t="t" r="r" b="b"/>
              <a:pathLst>
                <a:path w="3810">
                  <a:moveTo>
                    <a:pt x="0" y="0"/>
                  </a:moveTo>
                  <a:lnTo>
                    <a:pt x="3810" y="0"/>
                  </a:lnTo>
                </a:path>
              </a:pathLst>
            </a:custGeom>
            <a:ln w="4852">
              <a:solidFill>
                <a:srgbClr val="221F1F"/>
              </a:solidFill>
            </a:ln>
          </p:spPr>
          <p:txBody>
            <a:bodyPr wrap="square" lIns="0" tIns="0" rIns="0" bIns="0" rtlCol="0"/>
            <a:lstStyle/>
            <a:p>
              <a:endParaRPr/>
            </a:p>
          </p:txBody>
        </p:sp>
        <p:sp>
          <p:nvSpPr>
            <p:cNvPr id="84" name="object 84"/>
            <p:cNvSpPr/>
            <p:nvPr/>
          </p:nvSpPr>
          <p:spPr>
            <a:xfrm>
              <a:off x="1625727" y="2480183"/>
              <a:ext cx="3810" cy="0"/>
            </a:xfrm>
            <a:custGeom>
              <a:avLst/>
              <a:gdLst/>
              <a:ahLst/>
              <a:cxnLst/>
              <a:rect l="l" t="t" r="r" b="b"/>
              <a:pathLst>
                <a:path w="3810">
                  <a:moveTo>
                    <a:pt x="0" y="0"/>
                  </a:moveTo>
                  <a:lnTo>
                    <a:pt x="3810" y="0"/>
                  </a:lnTo>
                </a:path>
              </a:pathLst>
            </a:custGeom>
            <a:ln w="4853">
              <a:solidFill>
                <a:srgbClr val="221F1F"/>
              </a:solidFill>
            </a:ln>
          </p:spPr>
          <p:txBody>
            <a:bodyPr wrap="square" lIns="0" tIns="0" rIns="0" bIns="0" rtlCol="0"/>
            <a:lstStyle/>
            <a:p>
              <a:endParaRPr/>
            </a:p>
          </p:txBody>
        </p:sp>
        <p:sp>
          <p:nvSpPr>
            <p:cNvPr id="85" name="object 85"/>
            <p:cNvSpPr/>
            <p:nvPr/>
          </p:nvSpPr>
          <p:spPr>
            <a:xfrm>
              <a:off x="1625727" y="2484628"/>
              <a:ext cx="3810" cy="4445"/>
            </a:xfrm>
            <a:custGeom>
              <a:avLst/>
              <a:gdLst/>
              <a:ahLst/>
              <a:cxnLst/>
              <a:rect l="l" t="t" r="r" b="b"/>
              <a:pathLst>
                <a:path w="3810" h="4444">
                  <a:moveTo>
                    <a:pt x="0" y="0"/>
                  </a:moveTo>
                  <a:lnTo>
                    <a:pt x="3810" y="0"/>
                  </a:lnTo>
                </a:path>
                <a:path w="3810" h="4444">
                  <a:moveTo>
                    <a:pt x="0" y="4317"/>
                  </a:moveTo>
                  <a:lnTo>
                    <a:pt x="3810" y="4317"/>
                  </a:lnTo>
                </a:path>
              </a:pathLst>
            </a:custGeom>
            <a:ln w="4852">
              <a:solidFill>
                <a:srgbClr val="221F1F"/>
              </a:solidFill>
            </a:ln>
          </p:spPr>
          <p:txBody>
            <a:bodyPr wrap="square" lIns="0" tIns="0" rIns="0" bIns="0" rtlCol="0"/>
            <a:lstStyle/>
            <a:p>
              <a:endParaRPr/>
            </a:p>
          </p:txBody>
        </p:sp>
        <p:sp>
          <p:nvSpPr>
            <p:cNvPr id="86" name="object 86"/>
            <p:cNvSpPr/>
            <p:nvPr/>
          </p:nvSpPr>
          <p:spPr>
            <a:xfrm>
              <a:off x="1625727" y="2493391"/>
              <a:ext cx="3810" cy="0"/>
            </a:xfrm>
            <a:custGeom>
              <a:avLst/>
              <a:gdLst/>
              <a:ahLst/>
              <a:cxnLst/>
              <a:rect l="l" t="t" r="r" b="b"/>
              <a:pathLst>
                <a:path w="3810">
                  <a:moveTo>
                    <a:pt x="0" y="0"/>
                  </a:moveTo>
                  <a:lnTo>
                    <a:pt x="3810" y="0"/>
                  </a:lnTo>
                </a:path>
              </a:pathLst>
            </a:custGeom>
            <a:ln w="4850">
              <a:solidFill>
                <a:srgbClr val="221F1F"/>
              </a:solidFill>
            </a:ln>
          </p:spPr>
          <p:txBody>
            <a:bodyPr wrap="square" lIns="0" tIns="0" rIns="0" bIns="0" rtlCol="0"/>
            <a:lstStyle/>
            <a:p>
              <a:endParaRPr/>
            </a:p>
          </p:txBody>
        </p:sp>
        <p:sp>
          <p:nvSpPr>
            <p:cNvPr id="87" name="object 87"/>
            <p:cNvSpPr/>
            <p:nvPr/>
          </p:nvSpPr>
          <p:spPr>
            <a:xfrm>
              <a:off x="1625727" y="2497836"/>
              <a:ext cx="3810" cy="0"/>
            </a:xfrm>
            <a:custGeom>
              <a:avLst/>
              <a:gdLst/>
              <a:ahLst/>
              <a:cxnLst/>
              <a:rect l="l" t="t" r="r" b="b"/>
              <a:pathLst>
                <a:path w="3810">
                  <a:moveTo>
                    <a:pt x="0" y="0"/>
                  </a:moveTo>
                  <a:lnTo>
                    <a:pt x="3810" y="0"/>
                  </a:lnTo>
                </a:path>
              </a:pathLst>
            </a:custGeom>
            <a:ln w="4847">
              <a:solidFill>
                <a:srgbClr val="221F1F"/>
              </a:solidFill>
            </a:ln>
          </p:spPr>
          <p:txBody>
            <a:bodyPr wrap="square" lIns="0" tIns="0" rIns="0" bIns="0" rtlCol="0"/>
            <a:lstStyle/>
            <a:p>
              <a:endParaRPr/>
            </a:p>
          </p:txBody>
        </p:sp>
        <p:sp>
          <p:nvSpPr>
            <p:cNvPr id="88" name="object 88"/>
            <p:cNvSpPr/>
            <p:nvPr/>
          </p:nvSpPr>
          <p:spPr>
            <a:xfrm>
              <a:off x="1625727" y="2502281"/>
              <a:ext cx="3810" cy="0"/>
            </a:xfrm>
            <a:custGeom>
              <a:avLst/>
              <a:gdLst/>
              <a:ahLst/>
              <a:cxnLst/>
              <a:rect l="l" t="t" r="r" b="b"/>
              <a:pathLst>
                <a:path w="3810">
                  <a:moveTo>
                    <a:pt x="0" y="0"/>
                  </a:moveTo>
                  <a:lnTo>
                    <a:pt x="3810" y="0"/>
                  </a:lnTo>
                </a:path>
              </a:pathLst>
            </a:custGeom>
            <a:ln w="4837">
              <a:solidFill>
                <a:srgbClr val="221F1F"/>
              </a:solidFill>
            </a:ln>
          </p:spPr>
          <p:txBody>
            <a:bodyPr wrap="square" lIns="0" tIns="0" rIns="0" bIns="0" rtlCol="0"/>
            <a:lstStyle/>
            <a:p>
              <a:endParaRPr/>
            </a:p>
          </p:txBody>
        </p:sp>
        <p:sp>
          <p:nvSpPr>
            <p:cNvPr id="89" name="object 89"/>
            <p:cNvSpPr/>
            <p:nvPr/>
          </p:nvSpPr>
          <p:spPr>
            <a:xfrm>
              <a:off x="1625727" y="2506726"/>
              <a:ext cx="3810" cy="4445"/>
            </a:xfrm>
            <a:custGeom>
              <a:avLst/>
              <a:gdLst/>
              <a:ahLst/>
              <a:cxnLst/>
              <a:rect l="l" t="t" r="r" b="b"/>
              <a:pathLst>
                <a:path w="3810" h="4444">
                  <a:moveTo>
                    <a:pt x="0" y="0"/>
                  </a:moveTo>
                  <a:lnTo>
                    <a:pt x="3810" y="0"/>
                  </a:lnTo>
                </a:path>
                <a:path w="3810" h="4444">
                  <a:moveTo>
                    <a:pt x="0" y="4394"/>
                  </a:moveTo>
                  <a:lnTo>
                    <a:pt x="3810" y="4394"/>
                  </a:lnTo>
                </a:path>
              </a:pathLst>
            </a:custGeom>
            <a:ln w="4852">
              <a:solidFill>
                <a:srgbClr val="221F1F"/>
              </a:solidFill>
            </a:ln>
          </p:spPr>
          <p:txBody>
            <a:bodyPr wrap="square" lIns="0" tIns="0" rIns="0" bIns="0" rtlCol="0"/>
            <a:lstStyle/>
            <a:p>
              <a:endParaRPr/>
            </a:p>
          </p:txBody>
        </p:sp>
        <p:sp>
          <p:nvSpPr>
            <p:cNvPr id="90" name="object 90"/>
            <p:cNvSpPr/>
            <p:nvPr/>
          </p:nvSpPr>
          <p:spPr>
            <a:xfrm>
              <a:off x="1629663" y="2471293"/>
              <a:ext cx="3810" cy="0"/>
            </a:xfrm>
            <a:custGeom>
              <a:avLst/>
              <a:gdLst/>
              <a:ahLst/>
              <a:cxnLst/>
              <a:rect l="l" t="t" r="r" b="b"/>
              <a:pathLst>
                <a:path w="3810">
                  <a:moveTo>
                    <a:pt x="0" y="0"/>
                  </a:moveTo>
                  <a:lnTo>
                    <a:pt x="3810" y="0"/>
                  </a:lnTo>
                </a:path>
              </a:pathLst>
            </a:custGeom>
            <a:ln w="4853">
              <a:solidFill>
                <a:srgbClr val="221F1F"/>
              </a:solidFill>
            </a:ln>
          </p:spPr>
          <p:txBody>
            <a:bodyPr wrap="square" lIns="0" tIns="0" rIns="0" bIns="0" rtlCol="0"/>
            <a:lstStyle/>
            <a:p>
              <a:endParaRPr/>
            </a:p>
          </p:txBody>
        </p:sp>
        <p:sp>
          <p:nvSpPr>
            <p:cNvPr id="91" name="object 91"/>
            <p:cNvSpPr/>
            <p:nvPr/>
          </p:nvSpPr>
          <p:spPr>
            <a:xfrm>
              <a:off x="1629663" y="2475738"/>
              <a:ext cx="3810" cy="35560"/>
            </a:xfrm>
            <a:custGeom>
              <a:avLst/>
              <a:gdLst/>
              <a:ahLst/>
              <a:cxnLst/>
              <a:rect l="l" t="t" r="r" b="b"/>
              <a:pathLst>
                <a:path w="3810" h="35560">
                  <a:moveTo>
                    <a:pt x="0" y="30987"/>
                  </a:moveTo>
                  <a:lnTo>
                    <a:pt x="3810" y="30987"/>
                  </a:lnTo>
                </a:path>
                <a:path w="3810" h="35560">
                  <a:moveTo>
                    <a:pt x="0" y="0"/>
                  </a:moveTo>
                  <a:lnTo>
                    <a:pt x="3810" y="0"/>
                  </a:lnTo>
                </a:path>
                <a:path w="3810" h="35560">
                  <a:moveTo>
                    <a:pt x="0" y="35382"/>
                  </a:moveTo>
                  <a:lnTo>
                    <a:pt x="3810" y="35382"/>
                  </a:lnTo>
                </a:path>
              </a:pathLst>
            </a:custGeom>
            <a:ln w="4852">
              <a:solidFill>
                <a:srgbClr val="221F1F"/>
              </a:solidFill>
            </a:ln>
          </p:spPr>
          <p:txBody>
            <a:bodyPr wrap="square" lIns="0" tIns="0" rIns="0" bIns="0" rtlCol="0"/>
            <a:lstStyle/>
            <a:p>
              <a:endParaRPr/>
            </a:p>
          </p:txBody>
        </p:sp>
        <p:sp>
          <p:nvSpPr>
            <p:cNvPr id="92" name="object 92"/>
            <p:cNvSpPr/>
            <p:nvPr/>
          </p:nvSpPr>
          <p:spPr>
            <a:xfrm>
              <a:off x="1633727" y="2471293"/>
              <a:ext cx="3810" cy="0"/>
            </a:xfrm>
            <a:custGeom>
              <a:avLst/>
              <a:gdLst/>
              <a:ahLst/>
              <a:cxnLst/>
              <a:rect l="l" t="t" r="r" b="b"/>
              <a:pathLst>
                <a:path w="3810">
                  <a:moveTo>
                    <a:pt x="0" y="0"/>
                  </a:moveTo>
                  <a:lnTo>
                    <a:pt x="3810" y="0"/>
                  </a:lnTo>
                </a:path>
              </a:pathLst>
            </a:custGeom>
            <a:ln w="4853">
              <a:solidFill>
                <a:srgbClr val="221F1F"/>
              </a:solidFill>
            </a:ln>
          </p:spPr>
          <p:txBody>
            <a:bodyPr wrap="square" lIns="0" tIns="0" rIns="0" bIns="0" rtlCol="0"/>
            <a:lstStyle/>
            <a:p>
              <a:endParaRPr/>
            </a:p>
          </p:txBody>
        </p:sp>
        <p:sp>
          <p:nvSpPr>
            <p:cNvPr id="93" name="object 93"/>
            <p:cNvSpPr/>
            <p:nvPr/>
          </p:nvSpPr>
          <p:spPr>
            <a:xfrm>
              <a:off x="1633727" y="2475738"/>
              <a:ext cx="3810" cy="35560"/>
            </a:xfrm>
            <a:custGeom>
              <a:avLst/>
              <a:gdLst/>
              <a:ahLst/>
              <a:cxnLst/>
              <a:rect l="l" t="t" r="r" b="b"/>
              <a:pathLst>
                <a:path w="3810" h="35560">
                  <a:moveTo>
                    <a:pt x="0" y="30987"/>
                  </a:moveTo>
                  <a:lnTo>
                    <a:pt x="3810" y="30987"/>
                  </a:lnTo>
                </a:path>
                <a:path w="3810" h="35560">
                  <a:moveTo>
                    <a:pt x="0" y="0"/>
                  </a:moveTo>
                  <a:lnTo>
                    <a:pt x="3810" y="0"/>
                  </a:lnTo>
                </a:path>
                <a:path w="3810" h="35560">
                  <a:moveTo>
                    <a:pt x="0" y="35382"/>
                  </a:moveTo>
                  <a:lnTo>
                    <a:pt x="3810" y="35382"/>
                  </a:lnTo>
                </a:path>
              </a:pathLst>
            </a:custGeom>
            <a:ln w="4852">
              <a:solidFill>
                <a:srgbClr val="221F1F"/>
              </a:solidFill>
            </a:ln>
          </p:spPr>
          <p:txBody>
            <a:bodyPr wrap="square" lIns="0" tIns="0" rIns="0" bIns="0" rtlCol="0"/>
            <a:lstStyle/>
            <a:p>
              <a:endParaRPr/>
            </a:p>
          </p:txBody>
        </p:sp>
        <p:sp>
          <p:nvSpPr>
            <p:cNvPr id="94" name="object 94"/>
            <p:cNvSpPr/>
            <p:nvPr/>
          </p:nvSpPr>
          <p:spPr>
            <a:xfrm>
              <a:off x="1637664" y="2471293"/>
              <a:ext cx="3810" cy="0"/>
            </a:xfrm>
            <a:custGeom>
              <a:avLst/>
              <a:gdLst/>
              <a:ahLst/>
              <a:cxnLst/>
              <a:rect l="l" t="t" r="r" b="b"/>
              <a:pathLst>
                <a:path w="3810">
                  <a:moveTo>
                    <a:pt x="0" y="0"/>
                  </a:moveTo>
                  <a:lnTo>
                    <a:pt x="3810" y="0"/>
                  </a:lnTo>
                </a:path>
              </a:pathLst>
            </a:custGeom>
            <a:ln w="4853">
              <a:solidFill>
                <a:srgbClr val="221F1F"/>
              </a:solidFill>
            </a:ln>
          </p:spPr>
          <p:txBody>
            <a:bodyPr wrap="square" lIns="0" tIns="0" rIns="0" bIns="0" rtlCol="0"/>
            <a:lstStyle/>
            <a:p>
              <a:endParaRPr/>
            </a:p>
          </p:txBody>
        </p:sp>
        <p:sp>
          <p:nvSpPr>
            <p:cNvPr id="95" name="object 95"/>
            <p:cNvSpPr/>
            <p:nvPr/>
          </p:nvSpPr>
          <p:spPr>
            <a:xfrm>
              <a:off x="1637664" y="2475738"/>
              <a:ext cx="3810" cy="35560"/>
            </a:xfrm>
            <a:custGeom>
              <a:avLst/>
              <a:gdLst/>
              <a:ahLst/>
              <a:cxnLst/>
              <a:rect l="l" t="t" r="r" b="b"/>
              <a:pathLst>
                <a:path w="3810" h="35560">
                  <a:moveTo>
                    <a:pt x="0" y="30987"/>
                  </a:moveTo>
                  <a:lnTo>
                    <a:pt x="3810" y="30987"/>
                  </a:lnTo>
                </a:path>
                <a:path w="3810" h="35560">
                  <a:moveTo>
                    <a:pt x="0" y="0"/>
                  </a:moveTo>
                  <a:lnTo>
                    <a:pt x="3810" y="0"/>
                  </a:lnTo>
                </a:path>
                <a:path w="3810" h="35560">
                  <a:moveTo>
                    <a:pt x="0" y="35382"/>
                  </a:moveTo>
                  <a:lnTo>
                    <a:pt x="3810" y="35382"/>
                  </a:lnTo>
                </a:path>
              </a:pathLst>
            </a:custGeom>
            <a:ln w="4852">
              <a:solidFill>
                <a:srgbClr val="221F1F"/>
              </a:solidFill>
            </a:ln>
          </p:spPr>
          <p:txBody>
            <a:bodyPr wrap="square" lIns="0" tIns="0" rIns="0" bIns="0" rtlCol="0"/>
            <a:lstStyle/>
            <a:p>
              <a:endParaRPr/>
            </a:p>
          </p:txBody>
        </p:sp>
        <p:sp>
          <p:nvSpPr>
            <p:cNvPr id="96" name="object 96"/>
            <p:cNvSpPr/>
            <p:nvPr/>
          </p:nvSpPr>
          <p:spPr>
            <a:xfrm>
              <a:off x="1641728" y="2471293"/>
              <a:ext cx="3810" cy="0"/>
            </a:xfrm>
            <a:custGeom>
              <a:avLst/>
              <a:gdLst/>
              <a:ahLst/>
              <a:cxnLst/>
              <a:rect l="l" t="t" r="r" b="b"/>
              <a:pathLst>
                <a:path w="3810">
                  <a:moveTo>
                    <a:pt x="0" y="0"/>
                  </a:moveTo>
                  <a:lnTo>
                    <a:pt x="3809" y="0"/>
                  </a:lnTo>
                </a:path>
              </a:pathLst>
            </a:custGeom>
            <a:ln w="4853">
              <a:solidFill>
                <a:srgbClr val="221F1F"/>
              </a:solidFill>
            </a:ln>
          </p:spPr>
          <p:txBody>
            <a:bodyPr wrap="square" lIns="0" tIns="0" rIns="0" bIns="0" rtlCol="0"/>
            <a:lstStyle/>
            <a:p>
              <a:endParaRPr/>
            </a:p>
          </p:txBody>
        </p:sp>
        <p:sp>
          <p:nvSpPr>
            <p:cNvPr id="97" name="object 97"/>
            <p:cNvSpPr/>
            <p:nvPr/>
          </p:nvSpPr>
          <p:spPr>
            <a:xfrm>
              <a:off x="1641728" y="2475738"/>
              <a:ext cx="3810" cy="35560"/>
            </a:xfrm>
            <a:custGeom>
              <a:avLst/>
              <a:gdLst/>
              <a:ahLst/>
              <a:cxnLst/>
              <a:rect l="l" t="t" r="r" b="b"/>
              <a:pathLst>
                <a:path w="3810" h="35560">
                  <a:moveTo>
                    <a:pt x="0" y="30987"/>
                  </a:moveTo>
                  <a:lnTo>
                    <a:pt x="3809" y="30987"/>
                  </a:lnTo>
                </a:path>
                <a:path w="3810" h="35560">
                  <a:moveTo>
                    <a:pt x="0" y="0"/>
                  </a:moveTo>
                  <a:lnTo>
                    <a:pt x="3809" y="0"/>
                  </a:lnTo>
                </a:path>
                <a:path w="3810" h="35560">
                  <a:moveTo>
                    <a:pt x="0" y="35382"/>
                  </a:moveTo>
                  <a:lnTo>
                    <a:pt x="3809" y="35382"/>
                  </a:lnTo>
                </a:path>
              </a:pathLst>
            </a:custGeom>
            <a:ln w="4852">
              <a:solidFill>
                <a:srgbClr val="221F1F"/>
              </a:solidFill>
            </a:ln>
          </p:spPr>
          <p:txBody>
            <a:bodyPr wrap="square" lIns="0" tIns="0" rIns="0" bIns="0" rtlCol="0"/>
            <a:lstStyle/>
            <a:p>
              <a:endParaRPr/>
            </a:p>
          </p:txBody>
        </p:sp>
        <p:sp>
          <p:nvSpPr>
            <p:cNvPr id="98" name="object 98"/>
            <p:cNvSpPr/>
            <p:nvPr/>
          </p:nvSpPr>
          <p:spPr>
            <a:xfrm>
              <a:off x="1645666" y="2471293"/>
              <a:ext cx="3810" cy="0"/>
            </a:xfrm>
            <a:custGeom>
              <a:avLst/>
              <a:gdLst/>
              <a:ahLst/>
              <a:cxnLst/>
              <a:rect l="l" t="t" r="r" b="b"/>
              <a:pathLst>
                <a:path w="3810">
                  <a:moveTo>
                    <a:pt x="0" y="0"/>
                  </a:moveTo>
                  <a:lnTo>
                    <a:pt x="3809" y="0"/>
                  </a:lnTo>
                </a:path>
              </a:pathLst>
            </a:custGeom>
            <a:ln w="4853">
              <a:solidFill>
                <a:srgbClr val="221F1F"/>
              </a:solidFill>
            </a:ln>
          </p:spPr>
          <p:txBody>
            <a:bodyPr wrap="square" lIns="0" tIns="0" rIns="0" bIns="0" rtlCol="0"/>
            <a:lstStyle/>
            <a:p>
              <a:endParaRPr/>
            </a:p>
          </p:txBody>
        </p:sp>
        <p:sp>
          <p:nvSpPr>
            <p:cNvPr id="99" name="object 99"/>
            <p:cNvSpPr/>
            <p:nvPr/>
          </p:nvSpPr>
          <p:spPr>
            <a:xfrm>
              <a:off x="1645666" y="2475738"/>
              <a:ext cx="3810" cy="0"/>
            </a:xfrm>
            <a:custGeom>
              <a:avLst/>
              <a:gdLst/>
              <a:ahLst/>
              <a:cxnLst/>
              <a:rect l="l" t="t" r="r" b="b"/>
              <a:pathLst>
                <a:path w="3810">
                  <a:moveTo>
                    <a:pt x="0" y="0"/>
                  </a:moveTo>
                  <a:lnTo>
                    <a:pt x="3809" y="0"/>
                  </a:lnTo>
                </a:path>
              </a:pathLst>
            </a:custGeom>
            <a:ln w="4852">
              <a:solidFill>
                <a:srgbClr val="221F1F"/>
              </a:solidFill>
            </a:ln>
          </p:spPr>
          <p:txBody>
            <a:bodyPr wrap="square" lIns="0" tIns="0" rIns="0" bIns="0" rtlCol="0"/>
            <a:lstStyle/>
            <a:p>
              <a:endParaRPr/>
            </a:p>
          </p:txBody>
        </p:sp>
        <p:sp>
          <p:nvSpPr>
            <p:cNvPr id="100" name="object 100"/>
            <p:cNvSpPr/>
            <p:nvPr/>
          </p:nvSpPr>
          <p:spPr>
            <a:xfrm>
              <a:off x="1645666" y="2480183"/>
              <a:ext cx="3810" cy="0"/>
            </a:xfrm>
            <a:custGeom>
              <a:avLst/>
              <a:gdLst/>
              <a:ahLst/>
              <a:cxnLst/>
              <a:rect l="l" t="t" r="r" b="b"/>
              <a:pathLst>
                <a:path w="3810">
                  <a:moveTo>
                    <a:pt x="0" y="0"/>
                  </a:moveTo>
                  <a:lnTo>
                    <a:pt x="3809" y="0"/>
                  </a:lnTo>
                </a:path>
              </a:pathLst>
            </a:custGeom>
            <a:ln w="4853">
              <a:solidFill>
                <a:srgbClr val="221F1F"/>
              </a:solidFill>
            </a:ln>
          </p:spPr>
          <p:txBody>
            <a:bodyPr wrap="square" lIns="0" tIns="0" rIns="0" bIns="0" rtlCol="0"/>
            <a:lstStyle/>
            <a:p>
              <a:endParaRPr/>
            </a:p>
          </p:txBody>
        </p:sp>
        <p:sp>
          <p:nvSpPr>
            <p:cNvPr id="101" name="object 101"/>
            <p:cNvSpPr/>
            <p:nvPr/>
          </p:nvSpPr>
          <p:spPr>
            <a:xfrm>
              <a:off x="1645666" y="2484628"/>
              <a:ext cx="3810" cy="4445"/>
            </a:xfrm>
            <a:custGeom>
              <a:avLst/>
              <a:gdLst/>
              <a:ahLst/>
              <a:cxnLst/>
              <a:rect l="l" t="t" r="r" b="b"/>
              <a:pathLst>
                <a:path w="3810" h="4444">
                  <a:moveTo>
                    <a:pt x="0" y="0"/>
                  </a:moveTo>
                  <a:lnTo>
                    <a:pt x="3809" y="0"/>
                  </a:lnTo>
                </a:path>
                <a:path w="3810" h="4444">
                  <a:moveTo>
                    <a:pt x="0" y="4317"/>
                  </a:moveTo>
                  <a:lnTo>
                    <a:pt x="3809" y="4317"/>
                  </a:lnTo>
                </a:path>
              </a:pathLst>
            </a:custGeom>
            <a:ln w="4852">
              <a:solidFill>
                <a:srgbClr val="221F1F"/>
              </a:solidFill>
            </a:ln>
          </p:spPr>
          <p:txBody>
            <a:bodyPr wrap="square" lIns="0" tIns="0" rIns="0" bIns="0" rtlCol="0"/>
            <a:lstStyle/>
            <a:p>
              <a:endParaRPr/>
            </a:p>
          </p:txBody>
        </p:sp>
        <p:sp>
          <p:nvSpPr>
            <p:cNvPr id="102" name="object 102"/>
            <p:cNvSpPr/>
            <p:nvPr/>
          </p:nvSpPr>
          <p:spPr>
            <a:xfrm>
              <a:off x="1645666" y="2493391"/>
              <a:ext cx="3810" cy="0"/>
            </a:xfrm>
            <a:custGeom>
              <a:avLst/>
              <a:gdLst/>
              <a:ahLst/>
              <a:cxnLst/>
              <a:rect l="l" t="t" r="r" b="b"/>
              <a:pathLst>
                <a:path w="3810">
                  <a:moveTo>
                    <a:pt x="0" y="0"/>
                  </a:moveTo>
                  <a:lnTo>
                    <a:pt x="3809" y="0"/>
                  </a:lnTo>
                </a:path>
              </a:pathLst>
            </a:custGeom>
            <a:ln w="4850">
              <a:solidFill>
                <a:srgbClr val="221F1F"/>
              </a:solidFill>
            </a:ln>
          </p:spPr>
          <p:txBody>
            <a:bodyPr wrap="square" lIns="0" tIns="0" rIns="0" bIns="0" rtlCol="0"/>
            <a:lstStyle/>
            <a:p>
              <a:endParaRPr/>
            </a:p>
          </p:txBody>
        </p:sp>
        <p:sp>
          <p:nvSpPr>
            <p:cNvPr id="103" name="object 103"/>
            <p:cNvSpPr/>
            <p:nvPr/>
          </p:nvSpPr>
          <p:spPr>
            <a:xfrm>
              <a:off x="1645666" y="2497836"/>
              <a:ext cx="3810" cy="0"/>
            </a:xfrm>
            <a:custGeom>
              <a:avLst/>
              <a:gdLst/>
              <a:ahLst/>
              <a:cxnLst/>
              <a:rect l="l" t="t" r="r" b="b"/>
              <a:pathLst>
                <a:path w="3810">
                  <a:moveTo>
                    <a:pt x="0" y="0"/>
                  </a:moveTo>
                  <a:lnTo>
                    <a:pt x="3809" y="0"/>
                  </a:lnTo>
                </a:path>
              </a:pathLst>
            </a:custGeom>
            <a:ln w="4847">
              <a:solidFill>
                <a:srgbClr val="221F1F"/>
              </a:solidFill>
            </a:ln>
          </p:spPr>
          <p:txBody>
            <a:bodyPr wrap="square" lIns="0" tIns="0" rIns="0" bIns="0" rtlCol="0"/>
            <a:lstStyle/>
            <a:p>
              <a:endParaRPr/>
            </a:p>
          </p:txBody>
        </p:sp>
        <p:sp>
          <p:nvSpPr>
            <p:cNvPr id="104" name="object 104"/>
            <p:cNvSpPr/>
            <p:nvPr/>
          </p:nvSpPr>
          <p:spPr>
            <a:xfrm>
              <a:off x="1645666" y="2502281"/>
              <a:ext cx="3810" cy="0"/>
            </a:xfrm>
            <a:custGeom>
              <a:avLst/>
              <a:gdLst/>
              <a:ahLst/>
              <a:cxnLst/>
              <a:rect l="l" t="t" r="r" b="b"/>
              <a:pathLst>
                <a:path w="3810">
                  <a:moveTo>
                    <a:pt x="0" y="0"/>
                  </a:moveTo>
                  <a:lnTo>
                    <a:pt x="3809" y="0"/>
                  </a:lnTo>
                </a:path>
              </a:pathLst>
            </a:custGeom>
            <a:ln w="4837">
              <a:solidFill>
                <a:srgbClr val="221F1F"/>
              </a:solidFill>
            </a:ln>
          </p:spPr>
          <p:txBody>
            <a:bodyPr wrap="square" lIns="0" tIns="0" rIns="0" bIns="0" rtlCol="0"/>
            <a:lstStyle/>
            <a:p>
              <a:endParaRPr/>
            </a:p>
          </p:txBody>
        </p:sp>
        <p:sp>
          <p:nvSpPr>
            <p:cNvPr id="105" name="object 105"/>
            <p:cNvSpPr/>
            <p:nvPr/>
          </p:nvSpPr>
          <p:spPr>
            <a:xfrm>
              <a:off x="1645666" y="2475738"/>
              <a:ext cx="8255" cy="35560"/>
            </a:xfrm>
            <a:custGeom>
              <a:avLst/>
              <a:gdLst/>
              <a:ahLst/>
              <a:cxnLst/>
              <a:rect l="l" t="t" r="r" b="b"/>
              <a:pathLst>
                <a:path w="8255" h="35560">
                  <a:moveTo>
                    <a:pt x="0" y="30987"/>
                  </a:moveTo>
                  <a:lnTo>
                    <a:pt x="3809" y="30987"/>
                  </a:lnTo>
                </a:path>
                <a:path w="8255" h="35560">
                  <a:moveTo>
                    <a:pt x="0" y="35382"/>
                  </a:moveTo>
                  <a:lnTo>
                    <a:pt x="3809" y="35382"/>
                  </a:lnTo>
                </a:path>
                <a:path w="8255" h="35560">
                  <a:moveTo>
                    <a:pt x="3936" y="0"/>
                  </a:moveTo>
                  <a:lnTo>
                    <a:pt x="7746" y="0"/>
                  </a:lnTo>
                </a:path>
              </a:pathLst>
            </a:custGeom>
            <a:ln w="4852">
              <a:solidFill>
                <a:srgbClr val="221F1F"/>
              </a:solidFill>
            </a:ln>
          </p:spPr>
          <p:txBody>
            <a:bodyPr wrap="square" lIns="0" tIns="0" rIns="0" bIns="0" rtlCol="0"/>
            <a:lstStyle/>
            <a:p>
              <a:endParaRPr/>
            </a:p>
          </p:txBody>
        </p:sp>
        <p:sp>
          <p:nvSpPr>
            <p:cNvPr id="106" name="object 106"/>
            <p:cNvSpPr/>
            <p:nvPr/>
          </p:nvSpPr>
          <p:spPr>
            <a:xfrm>
              <a:off x="1649602" y="2480183"/>
              <a:ext cx="3810" cy="0"/>
            </a:xfrm>
            <a:custGeom>
              <a:avLst/>
              <a:gdLst/>
              <a:ahLst/>
              <a:cxnLst/>
              <a:rect l="l" t="t" r="r" b="b"/>
              <a:pathLst>
                <a:path w="3810">
                  <a:moveTo>
                    <a:pt x="0" y="0"/>
                  </a:moveTo>
                  <a:lnTo>
                    <a:pt x="3810" y="0"/>
                  </a:lnTo>
                </a:path>
              </a:pathLst>
            </a:custGeom>
            <a:ln w="4853">
              <a:solidFill>
                <a:srgbClr val="221F1F"/>
              </a:solidFill>
            </a:ln>
          </p:spPr>
          <p:txBody>
            <a:bodyPr wrap="square" lIns="0" tIns="0" rIns="0" bIns="0" rtlCol="0"/>
            <a:lstStyle/>
            <a:p>
              <a:endParaRPr/>
            </a:p>
          </p:txBody>
        </p:sp>
        <p:sp>
          <p:nvSpPr>
            <p:cNvPr id="107" name="object 107"/>
            <p:cNvSpPr/>
            <p:nvPr/>
          </p:nvSpPr>
          <p:spPr>
            <a:xfrm>
              <a:off x="1649602" y="2484628"/>
              <a:ext cx="3810" cy="4445"/>
            </a:xfrm>
            <a:custGeom>
              <a:avLst/>
              <a:gdLst/>
              <a:ahLst/>
              <a:cxnLst/>
              <a:rect l="l" t="t" r="r" b="b"/>
              <a:pathLst>
                <a:path w="3810" h="4444">
                  <a:moveTo>
                    <a:pt x="0" y="0"/>
                  </a:moveTo>
                  <a:lnTo>
                    <a:pt x="3810" y="0"/>
                  </a:lnTo>
                </a:path>
                <a:path w="3810" h="4444">
                  <a:moveTo>
                    <a:pt x="0" y="4317"/>
                  </a:moveTo>
                  <a:lnTo>
                    <a:pt x="3810" y="4317"/>
                  </a:lnTo>
                </a:path>
              </a:pathLst>
            </a:custGeom>
            <a:ln w="4852">
              <a:solidFill>
                <a:srgbClr val="221F1F"/>
              </a:solidFill>
            </a:ln>
          </p:spPr>
          <p:txBody>
            <a:bodyPr wrap="square" lIns="0" tIns="0" rIns="0" bIns="0" rtlCol="0"/>
            <a:lstStyle/>
            <a:p>
              <a:endParaRPr/>
            </a:p>
          </p:txBody>
        </p:sp>
        <p:sp>
          <p:nvSpPr>
            <p:cNvPr id="108" name="object 108"/>
            <p:cNvSpPr/>
            <p:nvPr/>
          </p:nvSpPr>
          <p:spPr>
            <a:xfrm>
              <a:off x="1649602" y="2493391"/>
              <a:ext cx="3810" cy="0"/>
            </a:xfrm>
            <a:custGeom>
              <a:avLst/>
              <a:gdLst/>
              <a:ahLst/>
              <a:cxnLst/>
              <a:rect l="l" t="t" r="r" b="b"/>
              <a:pathLst>
                <a:path w="3810">
                  <a:moveTo>
                    <a:pt x="0" y="0"/>
                  </a:moveTo>
                  <a:lnTo>
                    <a:pt x="3810" y="0"/>
                  </a:lnTo>
                </a:path>
              </a:pathLst>
            </a:custGeom>
            <a:ln w="4850">
              <a:solidFill>
                <a:srgbClr val="221F1F"/>
              </a:solidFill>
            </a:ln>
          </p:spPr>
          <p:txBody>
            <a:bodyPr wrap="square" lIns="0" tIns="0" rIns="0" bIns="0" rtlCol="0"/>
            <a:lstStyle/>
            <a:p>
              <a:endParaRPr/>
            </a:p>
          </p:txBody>
        </p:sp>
        <p:sp>
          <p:nvSpPr>
            <p:cNvPr id="109" name="object 109"/>
            <p:cNvSpPr/>
            <p:nvPr/>
          </p:nvSpPr>
          <p:spPr>
            <a:xfrm>
              <a:off x="1649602" y="2497836"/>
              <a:ext cx="3810" cy="0"/>
            </a:xfrm>
            <a:custGeom>
              <a:avLst/>
              <a:gdLst/>
              <a:ahLst/>
              <a:cxnLst/>
              <a:rect l="l" t="t" r="r" b="b"/>
              <a:pathLst>
                <a:path w="3810">
                  <a:moveTo>
                    <a:pt x="0" y="0"/>
                  </a:moveTo>
                  <a:lnTo>
                    <a:pt x="3810" y="0"/>
                  </a:lnTo>
                </a:path>
              </a:pathLst>
            </a:custGeom>
            <a:ln w="4847">
              <a:solidFill>
                <a:srgbClr val="221F1F"/>
              </a:solidFill>
            </a:ln>
          </p:spPr>
          <p:txBody>
            <a:bodyPr wrap="square" lIns="0" tIns="0" rIns="0" bIns="0" rtlCol="0"/>
            <a:lstStyle/>
            <a:p>
              <a:endParaRPr/>
            </a:p>
          </p:txBody>
        </p:sp>
        <p:sp>
          <p:nvSpPr>
            <p:cNvPr id="110" name="object 110"/>
            <p:cNvSpPr/>
            <p:nvPr/>
          </p:nvSpPr>
          <p:spPr>
            <a:xfrm>
              <a:off x="1649602" y="2502281"/>
              <a:ext cx="3810" cy="0"/>
            </a:xfrm>
            <a:custGeom>
              <a:avLst/>
              <a:gdLst/>
              <a:ahLst/>
              <a:cxnLst/>
              <a:rect l="l" t="t" r="r" b="b"/>
              <a:pathLst>
                <a:path w="3810">
                  <a:moveTo>
                    <a:pt x="0" y="0"/>
                  </a:moveTo>
                  <a:lnTo>
                    <a:pt x="3810" y="0"/>
                  </a:lnTo>
                </a:path>
              </a:pathLst>
            </a:custGeom>
            <a:ln w="4837">
              <a:solidFill>
                <a:srgbClr val="221F1F"/>
              </a:solidFill>
            </a:ln>
          </p:spPr>
          <p:txBody>
            <a:bodyPr wrap="square" lIns="0" tIns="0" rIns="0" bIns="0" rtlCol="0"/>
            <a:lstStyle/>
            <a:p>
              <a:endParaRPr/>
            </a:p>
          </p:txBody>
        </p:sp>
        <p:sp>
          <p:nvSpPr>
            <p:cNvPr id="111" name="object 111"/>
            <p:cNvSpPr/>
            <p:nvPr/>
          </p:nvSpPr>
          <p:spPr>
            <a:xfrm>
              <a:off x="1649602" y="2506726"/>
              <a:ext cx="3810" cy="0"/>
            </a:xfrm>
            <a:custGeom>
              <a:avLst/>
              <a:gdLst/>
              <a:ahLst/>
              <a:cxnLst/>
              <a:rect l="l" t="t" r="r" b="b"/>
              <a:pathLst>
                <a:path w="3810">
                  <a:moveTo>
                    <a:pt x="0" y="0"/>
                  </a:moveTo>
                  <a:lnTo>
                    <a:pt x="3810" y="0"/>
                  </a:lnTo>
                </a:path>
              </a:pathLst>
            </a:custGeom>
            <a:ln w="4852">
              <a:solidFill>
                <a:srgbClr val="221F1F"/>
              </a:solidFill>
            </a:ln>
          </p:spPr>
          <p:txBody>
            <a:bodyPr wrap="square" lIns="0" tIns="0" rIns="0" bIns="0" rtlCol="0"/>
            <a:lstStyle/>
            <a:p>
              <a:endParaRPr/>
            </a:p>
          </p:txBody>
        </p:sp>
        <p:sp>
          <p:nvSpPr>
            <p:cNvPr id="112" name="object 112"/>
            <p:cNvSpPr/>
            <p:nvPr/>
          </p:nvSpPr>
          <p:spPr>
            <a:xfrm>
              <a:off x="1541907" y="2471293"/>
              <a:ext cx="3810" cy="0"/>
            </a:xfrm>
            <a:custGeom>
              <a:avLst/>
              <a:gdLst/>
              <a:ahLst/>
              <a:cxnLst/>
              <a:rect l="l" t="t" r="r" b="b"/>
              <a:pathLst>
                <a:path w="3809">
                  <a:moveTo>
                    <a:pt x="0" y="0"/>
                  </a:moveTo>
                  <a:lnTo>
                    <a:pt x="3809" y="0"/>
                  </a:lnTo>
                </a:path>
              </a:pathLst>
            </a:custGeom>
            <a:ln w="4837">
              <a:solidFill>
                <a:srgbClr val="221F1F"/>
              </a:solidFill>
            </a:ln>
          </p:spPr>
          <p:txBody>
            <a:bodyPr wrap="square" lIns="0" tIns="0" rIns="0" bIns="0" rtlCol="0"/>
            <a:lstStyle/>
            <a:p>
              <a:endParaRPr/>
            </a:p>
          </p:txBody>
        </p:sp>
        <p:sp>
          <p:nvSpPr>
            <p:cNvPr id="113" name="object 113"/>
            <p:cNvSpPr/>
            <p:nvPr/>
          </p:nvSpPr>
          <p:spPr>
            <a:xfrm>
              <a:off x="1541907" y="2475738"/>
              <a:ext cx="3810" cy="13335"/>
            </a:xfrm>
            <a:custGeom>
              <a:avLst/>
              <a:gdLst/>
              <a:ahLst/>
              <a:cxnLst/>
              <a:rect l="l" t="t" r="r" b="b"/>
              <a:pathLst>
                <a:path w="3809" h="13335">
                  <a:moveTo>
                    <a:pt x="0" y="0"/>
                  </a:moveTo>
                  <a:lnTo>
                    <a:pt x="3809" y="0"/>
                  </a:lnTo>
                </a:path>
                <a:path w="3809" h="13335">
                  <a:moveTo>
                    <a:pt x="0" y="13207"/>
                  </a:moveTo>
                  <a:lnTo>
                    <a:pt x="3809" y="13207"/>
                  </a:lnTo>
                </a:path>
              </a:pathLst>
            </a:custGeom>
            <a:ln w="4852">
              <a:solidFill>
                <a:srgbClr val="221F1F"/>
              </a:solidFill>
            </a:ln>
          </p:spPr>
          <p:txBody>
            <a:bodyPr wrap="square" lIns="0" tIns="0" rIns="0" bIns="0" rtlCol="0"/>
            <a:lstStyle/>
            <a:p>
              <a:endParaRPr/>
            </a:p>
          </p:txBody>
        </p:sp>
        <p:sp>
          <p:nvSpPr>
            <p:cNvPr id="114" name="object 114"/>
            <p:cNvSpPr/>
            <p:nvPr/>
          </p:nvSpPr>
          <p:spPr>
            <a:xfrm>
              <a:off x="1541907" y="2493391"/>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115" name="object 115"/>
            <p:cNvSpPr/>
            <p:nvPr/>
          </p:nvSpPr>
          <p:spPr>
            <a:xfrm>
              <a:off x="1541907" y="2506726"/>
              <a:ext cx="3810" cy="4445"/>
            </a:xfrm>
            <a:custGeom>
              <a:avLst/>
              <a:gdLst/>
              <a:ahLst/>
              <a:cxnLst/>
              <a:rect l="l" t="t" r="r" b="b"/>
              <a:pathLst>
                <a:path w="3809" h="4444">
                  <a:moveTo>
                    <a:pt x="0" y="0"/>
                  </a:moveTo>
                  <a:lnTo>
                    <a:pt x="3809" y="0"/>
                  </a:lnTo>
                </a:path>
                <a:path w="3809" h="4444">
                  <a:moveTo>
                    <a:pt x="0" y="4394"/>
                  </a:moveTo>
                  <a:lnTo>
                    <a:pt x="3809" y="4394"/>
                  </a:lnTo>
                </a:path>
              </a:pathLst>
            </a:custGeom>
            <a:ln w="4852">
              <a:solidFill>
                <a:srgbClr val="221F1F"/>
              </a:solidFill>
            </a:ln>
          </p:spPr>
          <p:txBody>
            <a:bodyPr wrap="square" lIns="0" tIns="0" rIns="0" bIns="0" rtlCol="0"/>
            <a:lstStyle/>
            <a:p>
              <a:endParaRPr/>
            </a:p>
          </p:txBody>
        </p:sp>
        <p:sp>
          <p:nvSpPr>
            <p:cNvPr id="116" name="object 116"/>
            <p:cNvSpPr/>
            <p:nvPr/>
          </p:nvSpPr>
          <p:spPr>
            <a:xfrm>
              <a:off x="1545971" y="2471293"/>
              <a:ext cx="3810" cy="0"/>
            </a:xfrm>
            <a:custGeom>
              <a:avLst/>
              <a:gdLst/>
              <a:ahLst/>
              <a:cxnLst/>
              <a:rect l="l" t="t" r="r" b="b"/>
              <a:pathLst>
                <a:path w="3809">
                  <a:moveTo>
                    <a:pt x="0" y="0"/>
                  </a:moveTo>
                  <a:lnTo>
                    <a:pt x="3809" y="0"/>
                  </a:lnTo>
                </a:path>
              </a:pathLst>
            </a:custGeom>
            <a:ln w="4837">
              <a:solidFill>
                <a:srgbClr val="221F1F"/>
              </a:solidFill>
            </a:ln>
          </p:spPr>
          <p:txBody>
            <a:bodyPr wrap="square" lIns="0" tIns="0" rIns="0" bIns="0" rtlCol="0"/>
            <a:lstStyle/>
            <a:p>
              <a:endParaRPr/>
            </a:p>
          </p:txBody>
        </p:sp>
        <p:sp>
          <p:nvSpPr>
            <p:cNvPr id="117" name="object 117"/>
            <p:cNvSpPr/>
            <p:nvPr/>
          </p:nvSpPr>
          <p:spPr>
            <a:xfrm>
              <a:off x="1545971" y="2475738"/>
              <a:ext cx="3810" cy="13335"/>
            </a:xfrm>
            <a:custGeom>
              <a:avLst/>
              <a:gdLst/>
              <a:ahLst/>
              <a:cxnLst/>
              <a:rect l="l" t="t" r="r" b="b"/>
              <a:pathLst>
                <a:path w="3809" h="13335">
                  <a:moveTo>
                    <a:pt x="0" y="0"/>
                  </a:moveTo>
                  <a:lnTo>
                    <a:pt x="3809" y="0"/>
                  </a:lnTo>
                </a:path>
                <a:path w="3809" h="13335">
                  <a:moveTo>
                    <a:pt x="0" y="13207"/>
                  </a:moveTo>
                  <a:lnTo>
                    <a:pt x="3809" y="13207"/>
                  </a:lnTo>
                </a:path>
              </a:pathLst>
            </a:custGeom>
            <a:ln w="4852">
              <a:solidFill>
                <a:srgbClr val="221F1F"/>
              </a:solidFill>
            </a:ln>
          </p:spPr>
          <p:txBody>
            <a:bodyPr wrap="square" lIns="0" tIns="0" rIns="0" bIns="0" rtlCol="0"/>
            <a:lstStyle/>
            <a:p>
              <a:endParaRPr/>
            </a:p>
          </p:txBody>
        </p:sp>
        <p:sp>
          <p:nvSpPr>
            <p:cNvPr id="118" name="object 118"/>
            <p:cNvSpPr/>
            <p:nvPr/>
          </p:nvSpPr>
          <p:spPr>
            <a:xfrm>
              <a:off x="1545971" y="2493391"/>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119" name="object 119"/>
            <p:cNvSpPr/>
            <p:nvPr/>
          </p:nvSpPr>
          <p:spPr>
            <a:xfrm>
              <a:off x="1545971" y="2506726"/>
              <a:ext cx="3810" cy="4445"/>
            </a:xfrm>
            <a:custGeom>
              <a:avLst/>
              <a:gdLst/>
              <a:ahLst/>
              <a:cxnLst/>
              <a:rect l="l" t="t" r="r" b="b"/>
              <a:pathLst>
                <a:path w="3809" h="4444">
                  <a:moveTo>
                    <a:pt x="0" y="0"/>
                  </a:moveTo>
                  <a:lnTo>
                    <a:pt x="3809" y="0"/>
                  </a:lnTo>
                </a:path>
                <a:path w="3809" h="4444">
                  <a:moveTo>
                    <a:pt x="0" y="4394"/>
                  </a:moveTo>
                  <a:lnTo>
                    <a:pt x="3809" y="4394"/>
                  </a:lnTo>
                </a:path>
              </a:pathLst>
            </a:custGeom>
            <a:ln w="4852">
              <a:solidFill>
                <a:srgbClr val="221F1F"/>
              </a:solidFill>
            </a:ln>
          </p:spPr>
          <p:txBody>
            <a:bodyPr wrap="square" lIns="0" tIns="0" rIns="0" bIns="0" rtlCol="0"/>
            <a:lstStyle/>
            <a:p>
              <a:endParaRPr/>
            </a:p>
          </p:txBody>
        </p:sp>
        <p:sp>
          <p:nvSpPr>
            <p:cNvPr id="120" name="object 120"/>
            <p:cNvSpPr/>
            <p:nvPr/>
          </p:nvSpPr>
          <p:spPr>
            <a:xfrm>
              <a:off x="1549908" y="2471293"/>
              <a:ext cx="3810" cy="0"/>
            </a:xfrm>
            <a:custGeom>
              <a:avLst/>
              <a:gdLst/>
              <a:ahLst/>
              <a:cxnLst/>
              <a:rect l="l" t="t" r="r" b="b"/>
              <a:pathLst>
                <a:path w="3809">
                  <a:moveTo>
                    <a:pt x="0" y="0"/>
                  </a:moveTo>
                  <a:lnTo>
                    <a:pt x="3809" y="0"/>
                  </a:lnTo>
                </a:path>
              </a:pathLst>
            </a:custGeom>
            <a:ln w="4837">
              <a:solidFill>
                <a:srgbClr val="221F1F"/>
              </a:solidFill>
            </a:ln>
          </p:spPr>
          <p:txBody>
            <a:bodyPr wrap="square" lIns="0" tIns="0" rIns="0" bIns="0" rtlCol="0"/>
            <a:lstStyle/>
            <a:p>
              <a:endParaRPr/>
            </a:p>
          </p:txBody>
        </p:sp>
        <p:sp>
          <p:nvSpPr>
            <p:cNvPr id="121" name="object 121"/>
            <p:cNvSpPr/>
            <p:nvPr/>
          </p:nvSpPr>
          <p:spPr>
            <a:xfrm>
              <a:off x="1549908" y="2475738"/>
              <a:ext cx="3810" cy="13335"/>
            </a:xfrm>
            <a:custGeom>
              <a:avLst/>
              <a:gdLst/>
              <a:ahLst/>
              <a:cxnLst/>
              <a:rect l="l" t="t" r="r" b="b"/>
              <a:pathLst>
                <a:path w="3809" h="13335">
                  <a:moveTo>
                    <a:pt x="0" y="0"/>
                  </a:moveTo>
                  <a:lnTo>
                    <a:pt x="3809" y="0"/>
                  </a:lnTo>
                </a:path>
                <a:path w="3809" h="13335">
                  <a:moveTo>
                    <a:pt x="0" y="13207"/>
                  </a:moveTo>
                  <a:lnTo>
                    <a:pt x="3809" y="13207"/>
                  </a:lnTo>
                </a:path>
              </a:pathLst>
            </a:custGeom>
            <a:ln w="4852">
              <a:solidFill>
                <a:srgbClr val="221F1F"/>
              </a:solidFill>
            </a:ln>
          </p:spPr>
          <p:txBody>
            <a:bodyPr wrap="square" lIns="0" tIns="0" rIns="0" bIns="0" rtlCol="0"/>
            <a:lstStyle/>
            <a:p>
              <a:endParaRPr/>
            </a:p>
          </p:txBody>
        </p:sp>
        <p:sp>
          <p:nvSpPr>
            <p:cNvPr id="122" name="object 122"/>
            <p:cNvSpPr/>
            <p:nvPr/>
          </p:nvSpPr>
          <p:spPr>
            <a:xfrm>
              <a:off x="1549908" y="2493391"/>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123" name="object 123"/>
            <p:cNvSpPr/>
            <p:nvPr/>
          </p:nvSpPr>
          <p:spPr>
            <a:xfrm>
              <a:off x="1549908" y="2506726"/>
              <a:ext cx="3810" cy="4445"/>
            </a:xfrm>
            <a:custGeom>
              <a:avLst/>
              <a:gdLst/>
              <a:ahLst/>
              <a:cxnLst/>
              <a:rect l="l" t="t" r="r" b="b"/>
              <a:pathLst>
                <a:path w="3809" h="4444">
                  <a:moveTo>
                    <a:pt x="0" y="0"/>
                  </a:moveTo>
                  <a:lnTo>
                    <a:pt x="3809" y="0"/>
                  </a:lnTo>
                </a:path>
                <a:path w="3809" h="4444">
                  <a:moveTo>
                    <a:pt x="0" y="4394"/>
                  </a:moveTo>
                  <a:lnTo>
                    <a:pt x="3809" y="4394"/>
                  </a:lnTo>
                </a:path>
              </a:pathLst>
            </a:custGeom>
            <a:ln w="4852">
              <a:solidFill>
                <a:srgbClr val="221F1F"/>
              </a:solidFill>
            </a:ln>
          </p:spPr>
          <p:txBody>
            <a:bodyPr wrap="square" lIns="0" tIns="0" rIns="0" bIns="0" rtlCol="0"/>
            <a:lstStyle/>
            <a:p>
              <a:endParaRPr/>
            </a:p>
          </p:txBody>
        </p:sp>
        <p:sp>
          <p:nvSpPr>
            <p:cNvPr id="124" name="object 124"/>
            <p:cNvSpPr/>
            <p:nvPr/>
          </p:nvSpPr>
          <p:spPr>
            <a:xfrm>
              <a:off x="1553844" y="2471293"/>
              <a:ext cx="3810" cy="0"/>
            </a:xfrm>
            <a:custGeom>
              <a:avLst/>
              <a:gdLst/>
              <a:ahLst/>
              <a:cxnLst/>
              <a:rect l="l" t="t" r="r" b="b"/>
              <a:pathLst>
                <a:path w="3809">
                  <a:moveTo>
                    <a:pt x="0" y="0"/>
                  </a:moveTo>
                  <a:lnTo>
                    <a:pt x="3810" y="0"/>
                  </a:lnTo>
                </a:path>
              </a:pathLst>
            </a:custGeom>
            <a:ln w="4837">
              <a:solidFill>
                <a:srgbClr val="221F1F"/>
              </a:solidFill>
            </a:ln>
          </p:spPr>
          <p:txBody>
            <a:bodyPr wrap="square" lIns="0" tIns="0" rIns="0" bIns="0" rtlCol="0"/>
            <a:lstStyle/>
            <a:p>
              <a:endParaRPr/>
            </a:p>
          </p:txBody>
        </p:sp>
        <p:sp>
          <p:nvSpPr>
            <p:cNvPr id="125" name="object 125"/>
            <p:cNvSpPr/>
            <p:nvPr/>
          </p:nvSpPr>
          <p:spPr>
            <a:xfrm>
              <a:off x="1553844" y="2475738"/>
              <a:ext cx="3810" cy="13335"/>
            </a:xfrm>
            <a:custGeom>
              <a:avLst/>
              <a:gdLst/>
              <a:ahLst/>
              <a:cxnLst/>
              <a:rect l="l" t="t" r="r" b="b"/>
              <a:pathLst>
                <a:path w="3809" h="13335">
                  <a:moveTo>
                    <a:pt x="0" y="0"/>
                  </a:moveTo>
                  <a:lnTo>
                    <a:pt x="3810" y="0"/>
                  </a:lnTo>
                </a:path>
                <a:path w="3809" h="13335">
                  <a:moveTo>
                    <a:pt x="0" y="13207"/>
                  </a:moveTo>
                  <a:lnTo>
                    <a:pt x="3810" y="13207"/>
                  </a:lnTo>
                </a:path>
              </a:pathLst>
            </a:custGeom>
            <a:ln w="4852">
              <a:solidFill>
                <a:srgbClr val="221F1F"/>
              </a:solidFill>
            </a:ln>
          </p:spPr>
          <p:txBody>
            <a:bodyPr wrap="square" lIns="0" tIns="0" rIns="0" bIns="0" rtlCol="0"/>
            <a:lstStyle/>
            <a:p>
              <a:endParaRPr/>
            </a:p>
          </p:txBody>
        </p:sp>
        <p:sp>
          <p:nvSpPr>
            <p:cNvPr id="126" name="object 126"/>
            <p:cNvSpPr/>
            <p:nvPr/>
          </p:nvSpPr>
          <p:spPr>
            <a:xfrm>
              <a:off x="1553844" y="2493391"/>
              <a:ext cx="3810" cy="0"/>
            </a:xfrm>
            <a:custGeom>
              <a:avLst/>
              <a:gdLst/>
              <a:ahLst/>
              <a:cxnLst/>
              <a:rect l="l" t="t" r="r" b="b"/>
              <a:pathLst>
                <a:path w="3809">
                  <a:moveTo>
                    <a:pt x="0" y="0"/>
                  </a:moveTo>
                  <a:lnTo>
                    <a:pt x="3810" y="0"/>
                  </a:lnTo>
                </a:path>
              </a:pathLst>
            </a:custGeom>
            <a:ln w="4850">
              <a:solidFill>
                <a:srgbClr val="221F1F"/>
              </a:solidFill>
            </a:ln>
          </p:spPr>
          <p:txBody>
            <a:bodyPr wrap="square" lIns="0" tIns="0" rIns="0" bIns="0" rtlCol="0"/>
            <a:lstStyle/>
            <a:p>
              <a:endParaRPr/>
            </a:p>
          </p:txBody>
        </p:sp>
        <p:sp>
          <p:nvSpPr>
            <p:cNvPr id="127" name="object 127"/>
            <p:cNvSpPr/>
            <p:nvPr/>
          </p:nvSpPr>
          <p:spPr>
            <a:xfrm>
              <a:off x="1553844" y="2506726"/>
              <a:ext cx="3810" cy="4445"/>
            </a:xfrm>
            <a:custGeom>
              <a:avLst/>
              <a:gdLst/>
              <a:ahLst/>
              <a:cxnLst/>
              <a:rect l="l" t="t" r="r" b="b"/>
              <a:pathLst>
                <a:path w="3809" h="4444">
                  <a:moveTo>
                    <a:pt x="0" y="0"/>
                  </a:moveTo>
                  <a:lnTo>
                    <a:pt x="3810" y="0"/>
                  </a:lnTo>
                </a:path>
                <a:path w="3809" h="4444">
                  <a:moveTo>
                    <a:pt x="0" y="4394"/>
                  </a:moveTo>
                  <a:lnTo>
                    <a:pt x="3810" y="4394"/>
                  </a:lnTo>
                </a:path>
              </a:pathLst>
            </a:custGeom>
            <a:ln w="4852">
              <a:solidFill>
                <a:srgbClr val="221F1F"/>
              </a:solidFill>
            </a:ln>
          </p:spPr>
          <p:txBody>
            <a:bodyPr wrap="square" lIns="0" tIns="0" rIns="0" bIns="0" rtlCol="0"/>
            <a:lstStyle/>
            <a:p>
              <a:endParaRPr/>
            </a:p>
          </p:txBody>
        </p:sp>
        <p:sp>
          <p:nvSpPr>
            <p:cNvPr id="128" name="object 128"/>
            <p:cNvSpPr/>
            <p:nvPr/>
          </p:nvSpPr>
          <p:spPr>
            <a:xfrm>
              <a:off x="1557908" y="2471293"/>
              <a:ext cx="3810" cy="0"/>
            </a:xfrm>
            <a:custGeom>
              <a:avLst/>
              <a:gdLst/>
              <a:ahLst/>
              <a:cxnLst/>
              <a:rect l="l" t="t" r="r" b="b"/>
              <a:pathLst>
                <a:path w="3809">
                  <a:moveTo>
                    <a:pt x="0" y="0"/>
                  </a:moveTo>
                  <a:lnTo>
                    <a:pt x="3809" y="0"/>
                  </a:lnTo>
                </a:path>
              </a:pathLst>
            </a:custGeom>
            <a:ln w="4837">
              <a:solidFill>
                <a:srgbClr val="221F1F"/>
              </a:solidFill>
            </a:ln>
          </p:spPr>
          <p:txBody>
            <a:bodyPr wrap="square" lIns="0" tIns="0" rIns="0" bIns="0" rtlCol="0"/>
            <a:lstStyle/>
            <a:p>
              <a:endParaRPr/>
            </a:p>
          </p:txBody>
        </p:sp>
        <p:sp>
          <p:nvSpPr>
            <p:cNvPr id="129" name="object 129"/>
            <p:cNvSpPr/>
            <p:nvPr/>
          </p:nvSpPr>
          <p:spPr>
            <a:xfrm>
              <a:off x="1557908" y="2475738"/>
              <a:ext cx="3810" cy="13335"/>
            </a:xfrm>
            <a:custGeom>
              <a:avLst/>
              <a:gdLst/>
              <a:ahLst/>
              <a:cxnLst/>
              <a:rect l="l" t="t" r="r" b="b"/>
              <a:pathLst>
                <a:path w="3809" h="13335">
                  <a:moveTo>
                    <a:pt x="0" y="0"/>
                  </a:moveTo>
                  <a:lnTo>
                    <a:pt x="3809" y="0"/>
                  </a:lnTo>
                </a:path>
                <a:path w="3809" h="13335">
                  <a:moveTo>
                    <a:pt x="0" y="13207"/>
                  </a:moveTo>
                  <a:lnTo>
                    <a:pt x="3809" y="13207"/>
                  </a:lnTo>
                </a:path>
              </a:pathLst>
            </a:custGeom>
            <a:ln w="4852">
              <a:solidFill>
                <a:srgbClr val="221F1F"/>
              </a:solidFill>
            </a:ln>
          </p:spPr>
          <p:txBody>
            <a:bodyPr wrap="square" lIns="0" tIns="0" rIns="0" bIns="0" rtlCol="0"/>
            <a:lstStyle/>
            <a:p>
              <a:endParaRPr/>
            </a:p>
          </p:txBody>
        </p:sp>
        <p:sp>
          <p:nvSpPr>
            <p:cNvPr id="130" name="object 130"/>
            <p:cNvSpPr/>
            <p:nvPr/>
          </p:nvSpPr>
          <p:spPr>
            <a:xfrm>
              <a:off x="1557908" y="2493391"/>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131" name="object 131"/>
            <p:cNvSpPr/>
            <p:nvPr/>
          </p:nvSpPr>
          <p:spPr>
            <a:xfrm>
              <a:off x="1557908" y="2506726"/>
              <a:ext cx="3810" cy="4445"/>
            </a:xfrm>
            <a:custGeom>
              <a:avLst/>
              <a:gdLst/>
              <a:ahLst/>
              <a:cxnLst/>
              <a:rect l="l" t="t" r="r" b="b"/>
              <a:pathLst>
                <a:path w="3809" h="4444">
                  <a:moveTo>
                    <a:pt x="0" y="0"/>
                  </a:moveTo>
                  <a:lnTo>
                    <a:pt x="3809" y="0"/>
                  </a:lnTo>
                </a:path>
                <a:path w="3809" h="4444">
                  <a:moveTo>
                    <a:pt x="0" y="4394"/>
                  </a:moveTo>
                  <a:lnTo>
                    <a:pt x="3809" y="4394"/>
                  </a:lnTo>
                </a:path>
              </a:pathLst>
            </a:custGeom>
            <a:ln w="4852">
              <a:solidFill>
                <a:srgbClr val="221F1F"/>
              </a:solidFill>
            </a:ln>
          </p:spPr>
          <p:txBody>
            <a:bodyPr wrap="square" lIns="0" tIns="0" rIns="0" bIns="0" rtlCol="0"/>
            <a:lstStyle/>
            <a:p>
              <a:endParaRPr/>
            </a:p>
          </p:txBody>
        </p:sp>
        <p:sp>
          <p:nvSpPr>
            <p:cNvPr id="132" name="object 132"/>
            <p:cNvSpPr/>
            <p:nvPr/>
          </p:nvSpPr>
          <p:spPr>
            <a:xfrm>
              <a:off x="1561846" y="2471293"/>
              <a:ext cx="3810" cy="0"/>
            </a:xfrm>
            <a:custGeom>
              <a:avLst/>
              <a:gdLst/>
              <a:ahLst/>
              <a:cxnLst/>
              <a:rect l="l" t="t" r="r" b="b"/>
              <a:pathLst>
                <a:path w="3809">
                  <a:moveTo>
                    <a:pt x="0" y="0"/>
                  </a:moveTo>
                  <a:lnTo>
                    <a:pt x="3809" y="0"/>
                  </a:lnTo>
                </a:path>
              </a:pathLst>
            </a:custGeom>
            <a:ln w="4837">
              <a:solidFill>
                <a:srgbClr val="221F1F"/>
              </a:solidFill>
            </a:ln>
          </p:spPr>
          <p:txBody>
            <a:bodyPr wrap="square" lIns="0" tIns="0" rIns="0" bIns="0" rtlCol="0"/>
            <a:lstStyle/>
            <a:p>
              <a:endParaRPr/>
            </a:p>
          </p:txBody>
        </p:sp>
        <p:sp>
          <p:nvSpPr>
            <p:cNvPr id="133" name="object 133"/>
            <p:cNvSpPr/>
            <p:nvPr/>
          </p:nvSpPr>
          <p:spPr>
            <a:xfrm>
              <a:off x="1561846" y="2475738"/>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134" name="object 134"/>
            <p:cNvSpPr/>
            <p:nvPr/>
          </p:nvSpPr>
          <p:spPr>
            <a:xfrm>
              <a:off x="1565910" y="2480183"/>
              <a:ext cx="8255" cy="0"/>
            </a:xfrm>
            <a:custGeom>
              <a:avLst/>
              <a:gdLst/>
              <a:ahLst/>
              <a:cxnLst/>
              <a:rect l="l" t="t" r="r" b="b"/>
              <a:pathLst>
                <a:path w="8255">
                  <a:moveTo>
                    <a:pt x="0" y="0"/>
                  </a:moveTo>
                  <a:lnTo>
                    <a:pt x="3809" y="0"/>
                  </a:lnTo>
                </a:path>
                <a:path w="8255">
                  <a:moveTo>
                    <a:pt x="3937" y="0"/>
                  </a:moveTo>
                  <a:lnTo>
                    <a:pt x="7746" y="0"/>
                  </a:lnTo>
                </a:path>
              </a:pathLst>
            </a:custGeom>
            <a:ln w="4853">
              <a:solidFill>
                <a:srgbClr val="221F1F"/>
              </a:solidFill>
            </a:ln>
          </p:spPr>
          <p:txBody>
            <a:bodyPr wrap="square" lIns="0" tIns="0" rIns="0" bIns="0" rtlCol="0"/>
            <a:lstStyle/>
            <a:p>
              <a:endParaRPr/>
            </a:p>
          </p:txBody>
        </p:sp>
        <p:sp>
          <p:nvSpPr>
            <p:cNvPr id="135" name="object 135"/>
            <p:cNvSpPr/>
            <p:nvPr/>
          </p:nvSpPr>
          <p:spPr>
            <a:xfrm>
              <a:off x="1561846" y="2484628"/>
              <a:ext cx="12065" cy="4445"/>
            </a:xfrm>
            <a:custGeom>
              <a:avLst/>
              <a:gdLst/>
              <a:ahLst/>
              <a:cxnLst/>
              <a:rect l="l" t="t" r="r" b="b"/>
              <a:pathLst>
                <a:path w="12065" h="4444">
                  <a:moveTo>
                    <a:pt x="4063" y="0"/>
                  </a:moveTo>
                  <a:lnTo>
                    <a:pt x="7873" y="0"/>
                  </a:lnTo>
                </a:path>
                <a:path w="12065" h="4444">
                  <a:moveTo>
                    <a:pt x="8000" y="0"/>
                  </a:moveTo>
                  <a:lnTo>
                    <a:pt x="11810" y="0"/>
                  </a:lnTo>
                </a:path>
                <a:path w="12065" h="4444">
                  <a:moveTo>
                    <a:pt x="0" y="4317"/>
                  </a:moveTo>
                  <a:lnTo>
                    <a:pt x="3809" y="4317"/>
                  </a:lnTo>
                </a:path>
                <a:path w="12065" h="4444">
                  <a:moveTo>
                    <a:pt x="4063" y="4317"/>
                  </a:moveTo>
                  <a:lnTo>
                    <a:pt x="7873" y="4317"/>
                  </a:lnTo>
                </a:path>
                <a:path w="12065" h="4444">
                  <a:moveTo>
                    <a:pt x="8000" y="4317"/>
                  </a:moveTo>
                  <a:lnTo>
                    <a:pt x="11810" y="4317"/>
                  </a:lnTo>
                </a:path>
              </a:pathLst>
            </a:custGeom>
            <a:ln w="4852">
              <a:solidFill>
                <a:srgbClr val="221F1F"/>
              </a:solidFill>
            </a:ln>
          </p:spPr>
          <p:txBody>
            <a:bodyPr wrap="square" lIns="0" tIns="0" rIns="0" bIns="0" rtlCol="0"/>
            <a:lstStyle/>
            <a:p>
              <a:endParaRPr/>
            </a:p>
          </p:txBody>
        </p:sp>
        <p:sp>
          <p:nvSpPr>
            <p:cNvPr id="136" name="object 136"/>
            <p:cNvSpPr/>
            <p:nvPr/>
          </p:nvSpPr>
          <p:spPr>
            <a:xfrm>
              <a:off x="1561846" y="2493391"/>
              <a:ext cx="12065" cy="0"/>
            </a:xfrm>
            <a:custGeom>
              <a:avLst/>
              <a:gdLst/>
              <a:ahLst/>
              <a:cxnLst/>
              <a:rect l="l" t="t" r="r" b="b"/>
              <a:pathLst>
                <a:path w="12065">
                  <a:moveTo>
                    <a:pt x="0" y="0"/>
                  </a:moveTo>
                  <a:lnTo>
                    <a:pt x="3809" y="0"/>
                  </a:lnTo>
                </a:path>
                <a:path w="12065">
                  <a:moveTo>
                    <a:pt x="4063" y="0"/>
                  </a:moveTo>
                  <a:lnTo>
                    <a:pt x="7873" y="0"/>
                  </a:lnTo>
                </a:path>
                <a:path w="12065">
                  <a:moveTo>
                    <a:pt x="8000" y="0"/>
                  </a:moveTo>
                  <a:lnTo>
                    <a:pt x="11810" y="0"/>
                  </a:lnTo>
                </a:path>
              </a:pathLst>
            </a:custGeom>
            <a:ln w="4850">
              <a:solidFill>
                <a:srgbClr val="221F1F"/>
              </a:solidFill>
            </a:ln>
          </p:spPr>
          <p:txBody>
            <a:bodyPr wrap="square" lIns="0" tIns="0" rIns="0" bIns="0" rtlCol="0"/>
            <a:lstStyle/>
            <a:p>
              <a:endParaRPr/>
            </a:p>
          </p:txBody>
        </p:sp>
        <p:sp>
          <p:nvSpPr>
            <p:cNvPr id="137" name="object 137"/>
            <p:cNvSpPr/>
            <p:nvPr/>
          </p:nvSpPr>
          <p:spPr>
            <a:xfrm>
              <a:off x="1565910" y="2497836"/>
              <a:ext cx="8255" cy="4445"/>
            </a:xfrm>
            <a:custGeom>
              <a:avLst/>
              <a:gdLst/>
              <a:ahLst/>
              <a:cxnLst/>
              <a:rect l="l" t="t" r="r" b="b"/>
              <a:pathLst>
                <a:path w="8255" h="4444">
                  <a:moveTo>
                    <a:pt x="0" y="0"/>
                  </a:moveTo>
                  <a:lnTo>
                    <a:pt x="3809" y="0"/>
                  </a:lnTo>
                </a:path>
                <a:path w="8255" h="4444">
                  <a:moveTo>
                    <a:pt x="3937" y="0"/>
                  </a:moveTo>
                  <a:lnTo>
                    <a:pt x="7746" y="0"/>
                  </a:lnTo>
                </a:path>
                <a:path w="8255" h="4444">
                  <a:moveTo>
                    <a:pt x="0" y="4445"/>
                  </a:moveTo>
                  <a:lnTo>
                    <a:pt x="3809" y="4445"/>
                  </a:lnTo>
                </a:path>
                <a:path w="8255" h="4444">
                  <a:moveTo>
                    <a:pt x="3937" y="4445"/>
                  </a:moveTo>
                  <a:lnTo>
                    <a:pt x="7746" y="4445"/>
                  </a:lnTo>
                </a:path>
              </a:pathLst>
            </a:custGeom>
            <a:ln w="4847">
              <a:solidFill>
                <a:srgbClr val="221F1F"/>
              </a:solidFill>
            </a:ln>
          </p:spPr>
          <p:txBody>
            <a:bodyPr wrap="square" lIns="0" tIns="0" rIns="0" bIns="0" rtlCol="0"/>
            <a:lstStyle/>
            <a:p>
              <a:endParaRPr/>
            </a:p>
          </p:txBody>
        </p:sp>
        <p:sp>
          <p:nvSpPr>
            <p:cNvPr id="138" name="object 138"/>
            <p:cNvSpPr/>
            <p:nvPr/>
          </p:nvSpPr>
          <p:spPr>
            <a:xfrm>
              <a:off x="1561846" y="2506726"/>
              <a:ext cx="12065" cy="4445"/>
            </a:xfrm>
            <a:custGeom>
              <a:avLst/>
              <a:gdLst/>
              <a:ahLst/>
              <a:cxnLst/>
              <a:rect l="l" t="t" r="r" b="b"/>
              <a:pathLst>
                <a:path w="12065" h="4444">
                  <a:moveTo>
                    <a:pt x="0" y="0"/>
                  </a:moveTo>
                  <a:lnTo>
                    <a:pt x="3809" y="0"/>
                  </a:lnTo>
                </a:path>
                <a:path w="12065" h="4444">
                  <a:moveTo>
                    <a:pt x="4063" y="0"/>
                  </a:moveTo>
                  <a:lnTo>
                    <a:pt x="7873" y="0"/>
                  </a:lnTo>
                </a:path>
                <a:path w="12065" h="4444">
                  <a:moveTo>
                    <a:pt x="8000" y="0"/>
                  </a:moveTo>
                  <a:lnTo>
                    <a:pt x="11810" y="0"/>
                  </a:lnTo>
                </a:path>
                <a:path w="12065" h="4444">
                  <a:moveTo>
                    <a:pt x="0" y="4394"/>
                  </a:moveTo>
                  <a:lnTo>
                    <a:pt x="3809" y="4394"/>
                  </a:lnTo>
                </a:path>
                <a:path w="12065" h="4444">
                  <a:moveTo>
                    <a:pt x="4063" y="4394"/>
                  </a:moveTo>
                  <a:lnTo>
                    <a:pt x="7873" y="4394"/>
                  </a:lnTo>
                </a:path>
              </a:pathLst>
            </a:custGeom>
            <a:ln w="4852">
              <a:solidFill>
                <a:srgbClr val="221F1F"/>
              </a:solidFill>
            </a:ln>
          </p:spPr>
          <p:txBody>
            <a:bodyPr wrap="square" lIns="0" tIns="0" rIns="0" bIns="0" rtlCol="0"/>
            <a:lstStyle/>
            <a:p>
              <a:endParaRPr/>
            </a:p>
          </p:txBody>
        </p:sp>
        <p:sp>
          <p:nvSpPr>
            <p:cNvPr id="139" name="object 139"/>
            <p:cNvSpPr/>
            <p:nvPr/>
          </p:nvSpPr>
          <p:spPr>
            <a:xfrm>
              <a:off x="1565910" y="2471293"/>
              <a:ext cx="3810" cy="0"/>
            </a:xfrm>
            <a:custGeom>
              <a:avLst/>
              <a:gdLst/>
              <a:ahLst/>
              <a:cxnLst/>
              <a:rect l="l" t="t" r="r" b="b"/>
              <a:pathLst>
                <a:path w="3809">
                  <a:moveTo>
                    <a:pt x="0" y="0"/>
                  </a:moveTo>
                  <a:lnTo>
                    <a:pt x="3809" y="0"/>
                  </a:lnTo>
                </a:path>
              </a:pathLst>
            </a:custGeom>
            <a:ln w="4837">
              <a:solidFill>
                <a:srgbClr val="221F1F"/>
              </a:solidFill>
            </a:ln>
          </p:spPr>
          <p:txBody>
            <a:bodyPr wrap="square" lIns="0" tIns="0" rIns="0" bIns="0" rtlCol="0"/>
            <a:lstStyle/>
            <a:p>
              <a:endParaRPr/>
            </a:p>
          </p:txBody>
        </p:sp>
        <p:sp>
          <p:nvSpPr>
            <p:cNvPr id="140" name="object 140"/>
            <p:cNvSpPr/>
            <p:nvPr/>
          </p:nvSpPr>
          <p:spPr>
            <a:xfrm>
              <a:off x="1565910" y="2475738"/>
              <a:ext cx="8255" cy="0"/>
            </a:xfrm>
            <a:custGeom>
              <a:avLst/>
              <a:gdLst/>
              <a:ahLst/>
              <a:cxnLst/>
              <a:rect l="l" t="t" r="r" b="b"/>
              <a:pathLst>
                <a:path w="8255">
                  <a:moveTo>
                    <a:pt x="0" y="0"/>
                  </a:moveTo>
                  <a:lnTo>
                    <a:pt x="3809" y="0"/>
                  </a:lnTo>
                </a:path>
                <a:path w="8255">
                  <a:moveTo>
                    <a:pt x="3937" y="0"/>
                  </a:moveTo>
                  <a:lnTo>
                    <a:pt x="7746" y="0"/>
                  </a:lnTo>
                </a:path>
              </a:pathLst>
            </a:custGeom>
            <a:ln w="4852">
              <a:solidFill>
                <a:srgbClr val="221F1F"/>
              </a:solidFill>
            </a:ln>
          </p:spPr>
          <p:txBody>
            <a:bodyPr wrap="square" lIns="0" tIns="0" rIns="0" bIns="0" rtlCol="0"/>
            <a:lstStyle/>
            <a:p>
              <a:endParaRPr/>
            </a:p>
          </p:txBody>
        </p:sp>
        <p:sp>
          <p:nvSpPr>
            <p:cNvPr id="141" name="object 141"/>
            <p:cNvSpPr/>
            <p:nvPr/>
          </p:nvSpPr>
          <p:spPr>
            <a:xfrm>
              <a:off x="1661667" y="2493391"/>
              <a:ext cx="3810" cy="0"/>
            </a:xfrm>
            <a:custGeom>
              <a:avLst/>
              <a:gdLst/>
              <a:ahLst/>
              <a:cxnLst/>
              <a:rect l="l" t="t" r="r" b="b"/>
              <a:pathLst>
                <a:path w="3810">
                  <a:moveTo>
                    <a:pt x="0" y="0"/>
                  </a:moveTo>
                  <a:lnTo>
                    <a:pt x="3809" y="0"/>
                  </a:lnTo>
                </a:path>
              </a:pathLst>
            </a:custGeom>
            <a:ln w="4850">
              <a:solidFill>
                <a:srgbClr val="221F1F"/>
              </a:solidFill>
            </a:ln>
          </p:spPr>
          <p:txBody>
            <a:bodyPr wrap="square" lIns="0" tIns="0" rIns="0" bIns="0" rtlCol="0"/>
            <a:lstStyle/>
            <a:p>
              <a:endParaRPr/>
            </a:p>
          </p:txBody>
        </p:sp>
        <p:sp>
          <p:nvSpPr>
            <p:cNvPr id="142" name="object 142"/>
            <p:cNvSpPr/>
            <p:nvPr/>
          </p:nvSpPr>
          <p:spPr>
            <a:xfrm>
              <a:off x="1661667" y="2497836"/>
              <a:ext cx="3810" cy="0"/>
            </a:xfrm>
            <a:custGeom>
              <a:avLst/>
              <a:gdLst/>
              <a:ahLst/>
              <a:cxnLst/>
              <a:rect l="l" t="t" r="r" b="b"/>
              <a:pathLst>
                <a:path w="3810">
                  <a:moveTo>
                    <a:pt x="0" y="0"/>
                  </a:moveTo>
                  <a:lnTo>
                    <a:pt x="3809" y="0"/>
                  </a:lnTo>
                </a:path>
              </a:pathLst>
            </a:custGeom>
            <a:ln w="4847">
              <a:solidFill>
                <a:srgbClr val="221F1F"/>
              </a:solidFill>
            </a:ln>
          </p:spPr>
          <p:txBody>
            <a:bodyPr wrap="square" lIns="0" tIns="0" rIns="0" bIns="0" rtlCol="0"/>
            <a:lstStyle/>
            <a:p>
              <a:endParaRPr/>
            </a:p>
          </p:txBody>
        </p:sp>
        <p:sp>
          <p:nvSpPr>
            <p:cNvPr id="143" name="object 143"/>
            <p:cNvSpPr/>
            <p:nvPr/>
          </p:nvSpPr>
          <p:spPr>
            <a:xfrm>
              <a:off x="1661667" y="2502281"/>
              <a:ext cx="3810" cy="0"/>
            </a:xfrm>
            <a:custGeom>
              <a:avLst/>
              <a:gdLst/>
              <a:ahLst/>
              <a:cxnLst/>
              <a:rect l="l" t="t" r="r" b="b"/>
              <a:pathLst>
                <a:path w="3810">
                  <a:moveTo>
                    <a:pt x="0" y="0"/>
                  </a:moveTo>
                  <a:lnTo>
                    <a:pt x="3809" y="0"/>
                  </a:lnTo>
                </a:path>
              </a:pathLst>
            </a:custGeom>
            <a:ln w="4837">
              <a:solidFill>
                <a:srgbClr val="221F1F"/>
              </a:solidFill>
            </a:ln>
          </p:spPr>
          <p:txBody>
            <a:bodyPr wrap="square" lIns="0" tIns="0" rIns="0" bIns="0" rtlCol="0"/>
            <a:lstStyle/>
            <a:p>
              <a:endParaRPr/>
            </a:p>
          </p:txBody>
        </p:sp>
        <p:sp>
          <p:nvSpPr>
            <p:cNvPr id="144" name="object 144"/>
            <p:cNvSpPr/>
            <p:nvPr/>
          </p:nvSpPr>
          <p:spPr>
            <a:xfrm>
              <a:off x="1661667" y="2488946"/>
              <a:ext cx="8255" cy="22225"/>
            </a:xfrm>
            <a:custGeom>
              <a:avLst/>
              <a:gdLst/>
              <a:ahLst/>
              <a:cxnLst/>
              <a:rect l="l" t="t" r="r" b="b"/>
              <a:pathLst>
                <a:path w="8255" h="22225">
                  <a:moveTo>
                    <a:pt x="0" y="17780"/>
                  </a:moveTo>
                  <a:lnTo>
                    <a:pt x="3809" y="17780"/>
                  </a:lnTo>
                </a:path>
                <a:path w="8255" h="22225">
                  <a:moveTo>
                    <a:pt x="0" y="22174"/>
                  </a:moveTo>
                  <a:lnTo>
                    <a:pt x="3809" y="22174"/>
                  </a:lnTo>
                </a:path>
                <a:path w="8255" h="22225">
                  <a:moveTo>
                    <a:pt x="3937" y="0"/>
                  </a:moveTo>
                  <a:lnTo>
                    <a:pt x="7746" y="0"/>
                  </a:lnTo>
                </a:path>
              </a:pathLst>
            </a:custGeom>
            <a:ln w="4852">
              <a:solidFill>
                <a:srgbClr val="221F1F"/>
              </a:solidFill>
            </a:ln>
          </p:spPr>
          <p:txBody>
            <a:bodyPr wrap="square" lIns="0" tIns="0" rIns="0" bIns="0" rtlCol="0"/>
            <a:lstStyle/>
            <a:p>
              <a:endParaRPr/>
            </a:p>
          </p:txBody>
        </p:sp>
        <p:sp>
          <p:nvSpPr>
            <p:cNvPr id="145" name="object 145"/>
            <p:cNvSpPr/>
            <p:nvPr/>
          </p:nvSpPr>
          <p:spPr>
            <a:xfrm>
              <a:off x="1665605" y="2493391"/>
              <a:ext cx="3810" cy="0"/>
            </a:xfrm>
            <a:custGeom>
              <a:avLst/>
              <a:gdLst/>
              <a:ahLst/>
              <a:cxnLst/>
              <a:rect l="l" t="t" r="r" b="b"/>
              <a:pathLst>
                <a:path w="3810">
                  <a:moveTo>
                    <a:pt x="0" y="0"/>
                  </a:moveTo>
                  <a:lnTo>
                    <a:pt x="3809" y="0"/>
                  </a:lnTo>
                </a:path>
              </a:pathLst>
            </a:custGeom>
            <a:ln w="4850">
              <a:solidFill>
                <a:srgbClr val="221F1F"/>
              </a:solidFill>
            </a:ln>
          </p:spPr>
          <p:txBody>
            <a:bodyPr wrap="square" lIns="0" tIns="0" rIns="0" bIns="0" rtlCol="0"/>
            <a:lstStyle/>
            <a:p>
              <a:endParaRPr/>
            </a:p>
          </p:txBody>
        </p:sp>
        <p:sp>
          <p:nvSpPr>
            <p:cNvPr id="146" name="object 146"/>
            <p:cNvSpPr/>
            <p:nvPr/>
          </p:nvSpPr>
          <p:spPr>
            <a:xfrm>
              <a:off x="1665605" y="2497836"/>
              <a:ext cx="3810" cy="0"/>
            </a:xfrm>
            <a:custGeom>
              <a:avLst/>
              <a:gdLst/>
              <a:ahLst/>
              <a:cxnLst/>
              <a:rect l="l" t="t" r="r" b="b"/>
              <a:pathLst>
                <a:path w="3810">
                  <a:moveTo>
                    <a:pt x="0" y="0"/>
                  </a:moveTo>
                  <a:lnTo>
                    <a:pt x="3809" y="0"/>
                  </a:lnTo>
                </a:path>
              </a:pathLst>
            </a:custGeom>
            <a:ln w="4847">
              <a:solidFill>
                <a:srgbClr val="221F1F"/>
              </a:solidFill>
            </a:ln>
          </p:spPr>
          <p:txBody>
            <a:bodyPr wrap="square" lIns="0" tIns="0" rIns="0" bIns="0" rtlCol="0"/>
            <a:lstStyle/>
            <a:p>
              <a:endParaRPr/>
            </a:p>
          </p:txBody>
        </p:sp>
        <p:sp>
          <p:nvSpPr>
            <p:cNvPr id="147" name="object 147"/>
            <p:cNvSpPr/>
            <p:nvPr/>
          </p:nvSpPr>
          <p:spPr>
            <a:xfrm>
              <a:off x="1665605" y="2502281"/>
              <a:ext cx="3810" cy="0"/>
            </a:xfrm>
            <a:custGeom>
              <a:avLst/>
              <a:gdLst/>
              <a:ahLst/>
              <a:cxnLst/>
              <a:rect l="l" t="t" r="r" b="b"/>
              <a:pathLst>
                <a:path w="3810">
                  <a:moveTo>
                    <a:pt x="0" y="0"/>
                  </a:moveTo>
                  <a:lnTo>
                    <a:pt x="3809" y="0"/>
                  </a:lnTo>
                </a:path>
              </a:pathLst>
            </a:custGeom>
            <a:ln w="4837">
              <a:solidFill>
                <a:srgbClr val="221F1F"/>
              </a:solidFill>
            </a:ln>
          </p:spPr>
          <p:txBody>
            <a:bodyPr wrap="square" lIns="0" tIns="0" rIns="0" bIns="0" rtlCol="0"/>
            <a:lstStyle/>
            <a:p>
              <a:endParaRPr/>
            </a:p>
          </p:txBody>
        </p:sp>
        <p:sp>
          <p:nvSpPr>
            <p:cNvPr id="148" name="object 148"/>
            <p:cNvSpPr/>
            <p:nvPr/>
          </p:nvSpPr>
          <p:spPr>
            <a:xfrm>
              <a:off x="1665605" y="2488946"/>
              <a:ext cx="8255" cy="22225"/>
            </a:xfrm>
            <a:custGeom>
              <a:avLst/>
              <a:gdLst/>
              <a:ahLst/>
              <a:cxnLst/>
              <a:rect l="l" t="t" r="r" b="b"/>
              <a:pathLst>
                <a:path w="8255" h="22225">
                  <a:moveTo>
                    <a:pt x="0" y="17780"/>
                  </a:moveTo>
                  <a:lnTo>
                    <a:pt x="3809" y="17780"/>
                  </a:lnTo>
                </a:path>
                <a:path w="8255" h="22225">
                  <a:moveTo>
                    <a:pt x="0" y="22174"/>
                  </a:moveTo>
                  <a:lnTo>
                    <a:pt x="3809" y="22174"/>
                  </a:lnTo>
                </a:path>
                <a:path w="8255" h="22225">
                  <a:moveTo>
                    <a:pt x="4063" y="0"/>
                  </a:moveTo>
                  <a:lnTo>
                    <a:pt x="7746" y="0"/>
                  </a:lnTo>
                </a:path>
              </a:pathLst>
            </a:custGeom>
            <a:ln w="4852">
              <a:solidFill>
                <a:srgbClr val="221F1F"/>
              </a:solidFill>
            </a:ln>
          </p:spPr>
          <p:txBody>
            <a:bodyPr wrap="square" lIns="0" tIns="0" rIns="0" bIns="0" rtlCol="0"/>
            <a:lstStyle/>
            <a:p>
              <a:endParaRPr/>
            </a:p>
          </p:txBody>
        </p:sp>
        <p:sp>
          <p:nvSpPr>
            <p:cNvPr id="149" name="object 149"/>
            <p:cNvSpPr/>
            <p:nvPr/>
          </p:nvSpPr>
          <p:spPr>
            <a:xfrm>
              <a:off x="1669669" y="2493391"/>
              <a:ext cx="3810" cy="0"/>
            </a:xfrm>
            <a:custGeom>
              <a:avLst/>
              <a:gdLst/>
              <a:ahLst/>
              <a:cxnLst/>
              <a:rect l="l" t="t" r="r" b="b"/>
              <a:pathLst>
                <a:path w="3810">
                  <a:moveTo>
                    <a:pt x="0" y="0"/>
                  </a:moveTo>
                  <a:lnTo>
                    <a:pt x="3682" y="0"/>
                  </a:lnTo>
                </a:path>
              </a:pathLst>
            </a:custGeom>
            <a:ln w="4850">
              <a:solidFill>
                <a:srgbClr val="221F1F"/>
              </a:solidFill>
            </a:ln>
          </p:spPr>
          <p:txBody>
            <a:bodyPr wrap="square" lIns="0" tIns="0" rIns="0" bIns="0" rtlCol="0"/>
            <a:lstStyle/>
            <a:p>
              <a:endParaRPr/>
            </a:p>
          </p:txBody>
        </p:sp>
        <p:sp>
          <p:nvSpPr>
            <p:cNvPr id="150" name="object 150"/>
            <p:cNvSpPr/>
            <p:nvPr/>
          </p:nvSpPr>
          <p:spPr>
            <a:xfrm>
              <a:off x="1673605" y="2488946"/>
              <a:ext cx="3810" cy="0"/>
            </a:xfrm>
            <a:custGeom>
              <a:avLst/>
              <a:gdLst/>
              <a:ahLst/>
              <a:cxnLst/>
              <a:rect l="l" t="t" r="r" b="b"/>
              <a:pathLst>
                <a:path w="3810">
                  <a:moveTo>
                    <a:pt x="0" y="0"/>
                  </a:moveTo>
                  <a:lnTo>
                    <a:pt x="3810" y="0"/>
                  </a:lnTo>
                </a:path>
              </a:pathLst>
            </a:custGeom>
            <a:ln w="4852">
              <a:solidFill>
                <a:srgbClr val="221F1F"/>
              </a:solidFill>
            </a:ln>
          </p:spPr>
          <p:txBody>
            <a:bodyPr wrap="square" lIns="0" tIns="0" rIns="0" bIns="0" rtlCol="0"/>
            <a:lstStyle/>
            <a:p>
              <a:endParaRPr/>
            </a:p>
          </p:txBody>
        </p:sp>
        <p:sp>
          <p:nvSpPr>
            <p:cNvPr id="151" name="object 151"/>
            <p:cNvSpPr/>
            <p:nvPr/>
          </p:nvSpPr>
          <p:spPr>
            <a:xfrm>
              <a:off x="1673605" y="2493391"/>
              <a:ext cx="3810" cy="0"/>
            </a:xfrm>
            <a:custGeom>
              <a:avLst/>
              <a:gdLst/>
              <a:ahLst/>
              <a:cxnLst/>
              <a:rect l="l" t="t" r="r" b="b"/>
              <a:pathLst>
                <a:path w="3810">
                  <a:moveTo>
                    <a:pt x="0" y="0"/>
                  </a:moveTo>
                  <a:lnTo>
                    <a:pt x="3810" y="0"/>
                  </a:lnTo>
                </a:path>
              </a:pathLst>
            </a:custGeom>
            <a:ln w="4850">
              <a:solidFill>
                <a:srgbClr val="221F1F"/>
              </a:solidFill>
            </a:ln>
          </p:spPr>
          <p:txBody>
            <a:bodyPr wrap="square" lIns="0" tIns="0" rIns="0" bIns="0" rtlCol="0"/>
            <a:lstStyle/>
            <a:p>
              <a:endParaRPr/>
            </a:p>
          </p:txBody>
        </p:sp>
        <p:sp>
          <p:nvSpPr>
            <p:cNvPr id="152" name="object 152"/>
            <p:cNvSpPr/>
            <p:nvPr/>
          </p:nvSpPr>
          <p:spPr>
            <a:xfrm>
              <a:off x="1673605" y="2488946"/>
              <a:ext cx="8255" cy="22225"/>
            </a:xfrm>
            <a:custGeom>
              <a:avLst/>
              <a:gdLst/>
              <a:ahLst/>
              <a:cxnLst/>
              <a:rect l="l" t="t" r="r" b="b"/>
              <a:pathLst>
                <a:path w="8255" h="22225">
                  <a:moveTo>
                    <a:pt x="0" y="17780"/>
                  </a:moveTo>
                  <a:lnTo>
                    <a:pt x="3810" y="17780"/>
                  </a:lnTo>
                </a:path>
                <a:path w="8255" h="22225">
                  <a:moveTo>
                    <a:pt x="0" y="22174"/>
                  </a:moveTo>
                  <a:lnTo>
                    <a:pt x="3810" y="22174"/>
                  </a:lnTo>
                </a:path>
                <a:path w="8255" h="22225">
                  <a:moveTo>
                    <a:pt x="3937" y="0"/>
                  </a:moveTo>
                  <a:lnTo>
                    <a:pt x="7746" y="0"/>
                  </a:lnTo>
                </a:path>
              </a:pathLst>
            </a:custGeom>
            <a:ln w="4852">
              <a:solidFill>
                <a:srgbClr val="221F1F"/>
              </a:solidFill>
            </a:ln>
          </p:spPr>
          <p:txBody>
            <a:bodyPr wrap="square" lIns="0" tIns="0" rIns="0" bIns="0" rtlCol="0"/>
            <a:lstStyle/>
            <a:p>
              <a:endParaRPr/>
            </a:p>
          </p:txBody>
        </p:sp>
        <p:sp>
          <p:nvSpPr>
            <p:cNvPr id="153" name="object 153"/>
            <p:cNvSpPr/>
            <p:nvPr/>
          </p:nvSpPr>
          <p:spPr>
            <a:xfrm>
              <a:off x="1677542" y="2493391"/>
              <a:ext cx="3810" cy="0"/>
            </a:xfrm>
            <a:custGeom>
              <a:avLst/>
              <a:gdLst/>
              <a:ahLst/>
              <a:cxnLst/>
              <a:rect l="l" t="t" r="r" b="b"/>
              <a:pathLst>
                <a:path w="3810">
                  <a:moveTo>
                    <a:pt x="0" y="0"/>
                  </a:moveTo>
                  <a:lnTo>
                    <a:pt x="3809" y="0"/>
                  </a:lnTo>
                </a:path>
              </a:pathLst>
            </a:custGeom>
            <a:ln w="4850">
              <a:solidFill>
                <a:srgbClr val="221F1F"/>
              </a:solidFill>
            </a:ln>
          </p:spPr>
          <p:txBody>
            <a:bodyPr wrap="square" lIns="0" tIns="0" rIns="0" bIns="0" rtlCol="0"/>
            <a:lstStyle/>
            <a:p>
              <a:endParaRPr/>
            </a:p>
          </p:txBody>
        </p:sp>
        <p:sp>
          <p:nvSpPr>
            <p:cNvPr id="154" name="object 154"/>
            <p:cNvSpPr/>
            <p:nvPr/>
          </p:nvSpPr>
          <p:spPr>
            <a:xfrm>
              <a:off x="1677542" y="2488946"/>
              <a:ext cx="8255" cy="22225"/>
            </a:xfrm>
            <a:custGeom>
              <a:avLst/>
              <a:gdLst/>
              <a:ahLst/>
              <a:cxnLst/>
              <a:rect l="l" t="t" r="r" b="b"/>
              <a:pathLst>
                <a:path w="8255" h="22225">
                  <a:moveTo>
                    <a:pt x="0" y="17780"/>
                  </a:moveTo>
                  <a:lnTo>
                    <a:pt x="3809" y="17780"/>
                  </a:lnTo>
                </a:path>
                <a:path w="8255" h="22225">
                  <a:moveTo>
                    <a:pt x="0" y="22174"/>
                  </a:moveTo>
                  <a:lnTo>
                    <a:pt x="3809" y="22174"/>
                  </a:lnTo>
                </a:path>
                <a:path w="8255" h="22225">
                  <a:moveTo>
                    <a:pt x="4063" y="0"/>
                  </a:moveTo>
                  <a:lnTo>
                    <a:pt x="7874" y="0"/>
                  </a:lnTo>
                </a:path>
              </a:pathLst>
            </a:custGeom>
            <a:ln w="4852">
              <a:solidFill>
                <a:srgbClr val="221F1F"/>
              </a:solidFill>
            </a:ln>
          </p:spPr>
          <p:txBody>
            <a:bodyPr wrap="square" lIns="0" tIns="0" rIns="0" bIns="0" rtlCol="0"/>
            <a:lstStyle/>
            <a:p>
              <a:endParaRPr/>
            </a:p>
          </p:txBody>
        </p:sp>
        <p:sp>
          <p:nvSpPr>
            <p:cNvPr id="155" name="object 155"/>
            <p:cNvSpPr/>
            <p:nvPr/>
          </p:nvSpPr>
          <p:spPr>
            <a:xfrm>
              <a:off x="1681607" y="2493391"/>
              <a:ext cx="3810" cy="0"/>
            </a:xfrm>
            <a:custGeom>
              <a:avLst/>
              <a:gdLst/>
              <a:ahLst/>
              <a:cxnLst/>
              <a:rect l="l" t="t" r="r" b="b"/>
              <a:pathLst>
                <a:path w="3810">
                  <a:moveTo>
                    <a:pt x="0" y="0"/>
                  </a:moveTo>
                  <a:lnTo>
                    <a:pt x="3810" y="0"/>
                  </a:lnTo>
                </a:path>
              </a:pathLst>
            </a:custGeom>
            <a:ln w="4850">
              <a:solidFill>
                <a:srgbClr val="221F1F"/>
              </a:solidFill>
            </a:ln>
          </p:spPr>
          <p:txBody>
            <a:bodyPr wrap="square" lIns="0" tIns="0" rIns="0" bIns="0" rtlCol="0"/>
            <a:lstStyle/>
            <a:p>
              <a:endParaRPr/>
            </a:p>
          </p:txBody>
        </p:sp>
        <p:sp>
          <p:nvSpPr>
            <p:cNvPr id="156" name="object 156"/>
            <p:cNvSpPr/>
            <p:nvPr/>
          </p:nvSpPr>
          <p:spPr>
            <a:xfrm>
              <a:off x="1685544" y="2488946"/>
              <a:ext cx="3810" cy="0"/>
            </a:xfrm>
            <a:custGeom>
              <a:avLst/>
              <a:gdLst/>
              <a:ahLst/>
              <a:cxnLst/>
              <a:rect l="l" t="t" r="r" b="b"/>
              <a:pathLst>
                <a:path w="3810">
                  <a:moveTo>
                    <a:pt x="0" y="0"/>
                  </a:moveTo>
                  <a:lnTo>
                    <a:pt x="3810" y="0"/>
                  </a:lnTo>
                </a:path>
              </a:pathLst>
            </a:custGeom>
            <a:ln w="4852">
              <a:solidFill>
                <a:srgbClr val="221F1F"/>
              </a:solidFill>
            </a:ln>
          </p:spPr>
          <p:txBody>
            <a:bodyPr wrap="square" lIns="0" tIns="0" rIns="0" bIns="0" rtlCol="0"/>
            <a:lstStyle/>
            <a:p>
              <a:endParaRPr/>
            </a:p>
          </p:txBody>
        </p:sp>
        <p:sp>
          <p:nvSpPr>
            <p:cNvPr id="157" name="object 157"/>
            <p:cNvSpPr/>
            <p:nvPr/>
          </p:nvSpPr>
          <p:spPr>
            <a:xfrm>
              <a:off x="1685544" y="2493391"/>
              <a:ext cx="3810" cy="0"/>
            </a:xfrm>
            <a:custGeom>
              <a:avLst/>
              <a:gdLst/>
              <a:ahLst/>
              <a:cxnLst/>
              <a:rect l="l" t="t" r="r" b="b"/>
              <a:pathLst>
                <a:path w="3810">
                  <a:moveTo>
                    <a:pt x="0" y="0"/>
                  </a:moveTo>
                  <a:lnTo>
                    <a:pt x="3810" y="0"/>
                  </a:lnTo>
                </a:path>
              </a:pathLst>
            </a:custGeom>
            <a:ln w="4850">
              <a:solidFill>
                <a:srgbClr val="221F1F"/>
              </a:solidFill>
            </a:ln>
          </p:spPr>
          <p:txBody>
            <a:bodyPr wrap="square" lIns="0" tIns="0" rIns="0" bIns="0" rtlCol="0"/>
            <a:lstStyle/>
            <a:p>
              <a:endParaRPr/>
            </a:p>
          </p:txBody>
        </p:sp>
        <p:sp>
          <p:nvSpPr>
            <p:cNvPr id="158" name="object 158"/>
            <p:cNvSpPr/>
            <p:nvPr/>
          </p:nvSpPr>
          <p:spPr>
            <a:xfrm>
              <a:off x="1673605" y="2502281"/>
              <a:ext cx="20320" cy="8890"/>
            </a:xfrm>
            <a:custGeom>
              <a:avLst/>
              <a:gdLst/>
              <a:ahLst/>
              <a:cxnLst/>
              <a:rect l="l" t="t" r="r" b="b"/>
              <a:pathLst>
                <a:path w="20319" h="8889">
                  <a:moveTo>
                    <a:pt x="11937" y="4444"/>
                  </a:moveTo>
                  <a:lnTo>
                    <a:pt x="15748" y="4444"/>
                  </a:lnTo>
                </a:path>
                <a:path w="20319" h="8889">
                  <a:moveTo>
                    <a:pt x="11937" y="8839"/>
                  </a:moveTo>
                  <a:lnTo>
                    <a:pt x="15748" y="8839"/>
                  </a:lnTo>
                </a:path>
                <a:path w="20319" h="8889">
                  <a:moveTo>
                    <a:pt x="0" y="0"/>
                  </a:moveTo>
                  <a:lnTo>
                    <a:pt x="3810" y="0"/>
                  </a:lnTo>
                </a:path>
                <a:path w="20319" h="8889">
                  <a:moveTo>
                    <a:pt x="3937" y="0"/>
                  </a:moveTo>
                  <a:lnTo>
                    <a:pt x="7746" y="0"/>
                  </a:lnTo>
                </a:path>
                <a:path w="20319" h="8889">
                  <a:moveTo>
                    <a:pt x="11937" y="0"/>
                  </a:moveTo>
                  <a:lnTo>
                    <a:pt x="15748" y="0"/>
                  </a:lnTo>
                </a:path>
                <a:path w="20319" h="8889">
                  <a:moveTo>
                    <a:pt x="16001" y="0"/>
                  </a:moveTo>
                  <a:lnTo>
                    <a:pt x="19812" y="0"/>
                  </a:lnTo>
                </a:path>
              </a:pathLst>
            </a:custGeom>
            <a:ln w="4852">
              <a:solidFill>
                <a:srgbClr val="221F1F"/>
              </a:solidFill>
            </a:ln>
          </p:spPr>
          <p:txBody>
            <a:bodyPr wrap="square" lIns="0" tIns="0" rIns="0" bIns="0" rtlCol="0"/>
            <a:lstStyle/>
            <a:p>
              <a:endParaRPr/>
            </a:p>
          </p:txBody>
        </p:sp>
        <p:sp>
          <p:nvSpPr>
            <p:cNvPr id="159" name="object 159"/>
            <p:cNvSpPr/>
            <p:nvPr/>
          </p:nvSpPr>
          <p:spPr>
            <a:xfrm>
              <a:off x="1673605" y="2497836"/>
              <a:ext cx="20320" cy="0"/>
            </a:xfrm>
            <a:custGeom>
              <a:avLst/>
              <a:gdLst/>
              <a:ahLst/>
              <a:cxnLst/>
              <a:rect l="l" t="t" r="r" b="b"/>
              <a:pathLst>
                <a:path w="20319">
                  <a:moveTo>
                    <a:pt x="0" y="0"/>
                  </a:moveTo>
                  <a:lnTo>
                    <a:pt x="3810" y="0"/>
                  </a:lnTo>
                </a:path>
                <a:path w="20319">
                  <a:moveTo>
                    <a:pt x="3937" y="0"/>
                  </a:moveTo>
                  <a:lnTo>
                    <a:pt x="7746" y="0"/>
                  </a:lnTo>
                </a:path>
                <a:path w="20319">
                  <a:moveTo>
                    <a:pt x="11937" y="0"/>
                  </a:moveTo>
                  <a:lnTo>
                    <a:pt x="15748" y="0"/>
                  </a:lnTo>
                </a:path>
                <a:path w="20319">
                  <a:moveTo>
                    <a:pt x="16001" y="0"/>
                  </a:moveTo>
                  <a:lnTo>
                    <a:pt x="19812" y="0"/>
                  </a:lnTo>
                </a:path>
              </a:pathLst>
            </a:custGeom>
            <a:ln w="4847">
              <a:solidFill>
                <a:srgbClr val="221F1F"/>
              </a:solidFill>
            </a:ln>
          </p:spPr>
          <p:txBody>
            <a:bodyPr wrap="square" lIns="0" tIns="0" rIns="0" bIns="0" rtlCol="0"/>
            <a:lstStyle/>
            <a:p>
              <a:endParaRPr/>
            </a:p>
          </p:txBody>
        </p:sp>
        <p:sp>
          <p:nvSpPr>
            <p:cNvPr id="160" name="object 160"/>
            <p:cNvSpPr/>
            <p:nvPr/>
          </p:nvSpPr>
          <p:spPr>
            <a:xfrm>
              <a:off x="1689608" y="2493391"/>
              <a:ext cx="3810" cy="0"/>
            </a:xfrm>
            <a:custGeom>
              <a:avLst/>
              <a:gdLst/>
              <a:ahLst/>
              <a:cxnLst/>
              <a:rect l="l" t="t" r="r" b="b"/>
              <a:pathLst>
                <a:path w="3810">
                  <a:moveTo>
                    <a:pt x="0" y="0"/>
                  </a:moveTo>
                  <a:lnTo>
                    <a:pt x="3810" y="0"/>
                  </a:lnTo>
                </a:path>
              </a:pathLst>
            </a:custGeom>
            <a:ln w="4850">
              <a:solidFill>
                <a:srgbClr val="221F1F"/>
              </a:solidFill>
            </a:ln>
          </p:spPr>
          <p:txBody>
            <a:bodyPr wrap="square" lIns="0" tIns="0" rIns="0" bIns="0" rtlCol="0"/>
            <a:lstStyle/>
            <a:p>
              <a:endParaRPr/>
            </a:p>
          </p:txBody>
        </p:sp>
        <p:sp>
          <p:nvSpPr>
            <p:cNvPr id="161" name="object 161"/>
            <p:cNvSpPr/>
            <p:nvPr/>
          </p:nvSpPr>
          <p:spPr>
            <a:xfrm>
              <a:off x="1689608" y="2506726"/>
              <a:ext cx="3810" cy="4445"/>
            </a:xfrm>
            <a:custGeom>
              <a:avLst/>
              <a:gdLst/>
              <a:ahLst/>
              <a:cxnLst/>
              <a:rect l="l" t="t" r="r" b="b"/>
              <a:pathLst>
                <a:path w="3810" h="4444">
                  <a:moveTo>
                    <a:pt x="0" y="0"/>
                  </a:moveTo>
                  <a:lnTo>
                    <a:pt x="3810" y="0"/>
                  </a:lnTo>
                </a:path>
                <a:path w="3810" h="4444">
                  <a:moveTo>
                    <a:pt x="0" y="4394"/>
                  </a:moveTo>
                  <a:lnTo>
                    <a:pt x="3810" y="4394"/>
                  </a:lnTo>
                </a:path>
              </a:pathLst>
            </a:custGeom>
            <a:ln w="4852">
              <a:solidFill>
                <a:srgbClr val="221F1F"/>
              </a:solidFill>
            </a:ln>
          </p:spPr>
          <p:txBody>
            <a:bodyPr wrap="square" lIns="0" tIns="0" rIns="0" bIns="0" rtlCol="0"/>
            <a:lstStyle/>
            <a:p>
              <a:endParaRPr/>
            </a:p>
          </p:txBody>
        </p:sp>
        <p:sp>
          <p:nvSpPr>
            <p:cNvPr id="162" name="object 162"/>
            <p:cNvSpPr/>
            <p:nvPr/>
          </p:nvSpPr>
          <p:spPr>
            <a:xfrm>
              <a:off x="1212646" y="2539847"/>
              <a:ext cx="3810" cy="0"/>
            </a:xfrm>
            <a:custGeom>
              <a:avLst/>
              <a:gdLst/>
              <a:ahLst/>
              <a:cxnLst/>
              <a:rect l="l" t="t" r="r" b="b"/>
              <a:pathLst>
                <a:path w="3809">
                  <a:moveTo>
                    <a:pt x="0" y="0"/>
                  </a:moveTo>
                  <a:lnTo>
                    <a:pt x="3797" y="0"/>
                  </a:lnTo>
                </a:path>
              </a:pathLst>
            </a:custGeom>
            <a:ln w="4847">
              <a:solidFill>
                <a:srgbClr val="221F1F"/>
              </a:solidFill>
            </a:ln>
          </p:spPr>
          <p:txBody>
            <a:bodyPr wrap="square" lIns="0" tIns="0" rIns="0" bIns="0" rtlCol="0"/>
            <a:lstStyle/>
            <a:p>
              <a:endParaRPr/>
            </a:p>
          </p:txBody>
        </p:sp>
        <p:sp>
          <p:nvSpPr>
            <p:cNvPr id="163" name="object 163"/>
            <p:cNvSpPr/>
            <p:nvPr/>
          </p:nvSpPr>
          <p:spPr>
            <a:xfrm>
              <a:off x="1212646" y="2557551"/>
              <a:ext cx="3810" cy="4445"/>
            </a:xfrm>
            <a:custGeom>
              <a:avLst/>
              <a:gdLst/>
              <a:ahLst/>
              <a:cxnLst/>
              <a:rect l="l" t="t" r="r" b="b"/>
              <a:pathLst>
                <a:path w="3809" h="4444">
                  <a:moveTo>
                    <a:pt x="0" y="0"/>
                  </a:moveTo>
                  <a:lnTo>
                    <a:pt x="3797" y="0"/>
                  </a:lnTo>
                </a:path>
                <a:path w="3809" h="4444">
                  <a:moveTo>
                    <a:pt x="0" y="4432"/>
                  </a:moveTo>
                  <a:lnTo>
                    <a:pt x="3797" y="4432"/>
                  </a:lnTo>
                </a:path>
              </a:pathLst>
            </a:custGeom>
            <a:ln w="4852">
              <a:solidFill>
                <a:srgbClr val="221F1F"/>
              </a:solidFill>
            </a:ln>
          </p:spPr>
          <p:txBody>
            <a:bodyPr wrap="square" lIns="0" tIns="0" rIns="0" bIns="0" rtlCol="0"/>
            <a:lstStyle/>
            <a:p>
              <a:endParaRPr/>
            </a:p>
          </p:txBody>
        </p:sp>
        <p:sp>
          <p:nvSpPr>
            <p:cNvPr id="164" name="object 164"/>
            <p:cNvSpPr/>
            <p:nvPr/>
          </p:nvSpPr>
          <p:spPr>
            <a:xfrm>
              <a:off x="1216634" y="2539847"/>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165" name="object 165"/>
            <p:cNvSpPr/>
            <p:nvPr/>
          </p:nvSpPr>
          <p:spPr>
            <a:xfrm>
              <a:off x="1216634" y="2557551"/>
              <a:ext cx="3810" cy="4445"/>
            </a:xfrm>
            <a:custGeom>
              <a:avLst/>
              <a:gdLst/>
              <a:ahLst/>
              <a:cxnLst/>
              <a:rect l="l" t="t" r="r" b="b"/>
              <a:pathLst>
                <a:path w="3809" h="4444">
                  <a:moveTo>
                    <a:pt x="0" y="0"/>
                  </a:moveTo>
                  <a:lnTo>
                    <a:pt x="3809" y="0"/>
                  </a:lnTo>
                </a:path>
                <a:path w="3809" h="4444">
                  <a:moveTo>
                    <a:pt x="0" y="4432"/>
                  </a:moveTo>
                  <a:lnTo>
                    <a:pt x="3809" y="4432"/>
                  </a:lnTo>
                </a:path>
              </a:pathLst>
            </a:custGeom>
            <a:ln w="4852">
              <a:solidFill>
                <a:srgbClr val="221F1F"/>
              </a:solidFill>
            </a:ln>
          </p:spPr>
          <p:txBody>
            <a:bodyPr wrap="square" lIns="0" tIns="0" rIns="0" bIns="0" rtlCol="0"/>
            <a:lstStyle/>
            <a:p>
              <a:endParaRPr/>
            </a:p>
          </p:txBody>
        </p:sp>
        <p:sp>
          <p:nvSpPr>
            <p:cNvPr id="166" name="object 166"/>
            <p:cNvSpPr/>
            <p:nvPr/>
          </p:nvSpPr>
          <p:spPr>
            <a:xfrm>
              <a:off x="1220622" y="2539847"/>
              <a:ext cx="3810" cy="0"/>
            </a:xfrm>
            <a:custGeom>
              <a:avLst/>
              <a:gdLst/>
              <a:ahLst/>
              <a:cxnLst/>
              <a:rect l="l" t="t" r="r" b="b"/>
              <a:pathLst>
                <a:path w="3809">
                  <a:moveTo>
                    <a:pt x="0" y="0"/>
                  </a:moveTo>
                  <a:lnTo>
                    <a:pt x="3810" y="0"/>
                  </a:lnTo>
                </a:path>
              </a:pathLst>
            </a:custGeom>
            <a:ln w="4847">
              <a:solidFill>
                <a:srgbClr val="221F1F"/>
              </a:solidFill>
            </a:ln>
          </p:spPr>
          <p:txBody>
            <a:bodyPr wrap="square" lIns="0" tIns="0" rIns="0" bIns="0" rtlCol="0"/>
            <a:lstStyle/>
            <a:p>
              <a:endParaRPr/>
            </a:p>
          </p:txBody>
        </p:sp>
        <p:sp>
          <p:nvSpPr>
            <p:cNvPr id="167" name="object 167"/>
            <p:cNvSpPr/>
            <p:nvPr/>
          </p:nvSpPr>
          <p:spPr>
            <a:xfrm>
              <a:off x="1220622" y="2557551"/>
              <a:ext cx="3810" cy="4445"/>
            </a:xfrm>
            <a:custGeom>
              <a:avLst/>
              <a:gdLst/>
              <a:ahLst/>
              <a:cxnLst/>
              <a:rect l="l" t="t" r="r" b="b"/>
              <a:pathLst>
                <a:path w="3809" h="4444">
                  <a:moveTo>
                    <a:pt x="0" y="0"/>
                  </a:moveTo>
                  <a:lnTo>
                    <a:pt x="3810" y="0"/>
                  </a:lnTo>
                </a:path>
                <a:path w="3809" h="4444">
                  <a:moveTo>
                    <a:pt x="0" y="4432"/>
                  </a:moveTo>
                  <a:lnTo>
                    <a:pt x="3810" y="4432"/>
                  </a:lnTo>
                </a:path>
              </a:pathLst>
            </a:custGeom>
            <a:ln w="4852">
              <a:solidFill>
                <a:srgbClr val="221F1F"/>
              </a:solidFill>
            </a:ln>
          </p:spPr>
          <p:txBody>
            <a:bodyPr wrap="square" lIns="0" tIns="0" rIns="0" bIns="0" rtlCol="0"/>
            <a:lstStyle/>
            <a:p>
              <a:endParaRPr/>
            </a:p>
          </p:txBody>
        </p:sp>
        <p:sp>
          <p:nvSpPr>
            <p:cNvPr id="168" name="object 168"/>
            <p:cNvSpPr/>
            <p:nvPr/>
          </p:nvSpPr>
          <p:spPr>
            <a:xfrm>
              <a:off x="1224622" y="2539847"/>
              <a:ext cx="3810" cy="0"/>
            </a:xfrm>
            <a:custGeom>
              <a:avLst/>
              <a:gdLst/>
              <a:ahLst/>
              <a:cxnLst/>
              <a:rect l="l" t="t" r="r" b="b"/>
              <a:pathLst>
                <a:path w="3809">
                  <a:moveTo>
                    <a:pt x="0" y="0"/>
                  </a:moveTo>
                  <a:lnTo>
                    <a:pt x="3797" y="0"/>
                  </a:lnTo>
                </a:path>
              </a:pathLst>
            </a:custGeom>
            <a:ln w="4847">
              <a:solidFill>
                <a:srgbClr val="221F1F"/>
              </a:solidFill>
            </a:ln>
          </p:spPr>
          <p:txBody>
            <a:bodyPr wrap="square" lIns="0" tIns="0" rIns="0" bIns="0" rtlCol="0"/>
            <a:lstStyle/>
            <a:p>
              <a:endParaRPr/>
            </a:p>
          </p:txBody>
        </p:sp>
        <p:sp>
          <p:nvSpPr>
            <p:cNvPr id="169" name="object 169"/>
            <p:cNvSpPr/>
            <p:nvPr/>
          </p:nvSpPr>
          <p:spPr>
            <a:xfrm>
              <a:off x="1224622" y="2557551"/>
              <a:ext cx="3810" cy="4445"/>
            </a:xfrm>
            <a:custGeom>
              <a:avLst/>
              <a:gdLst/>
              <a:ahLst/>
              <a:cxnLst/>
              <a:rect l="l" t="t" r="r" b="b"/>
              <a:pathLst>
                <a:path w="3809" h="4444">
                  <a:moveTo>
                    <a:pt x="0" y="0"/>
                  </a:moveTo>
                  <a:lnTo>
                    <a:pt x="3797" y="0"/>
                  </a:lnTo>
                </a:path>
                <a:path w="3809" h="4444">
                  <a:moveTo>
                    <a:pt x="0" y="4432"/>
                  </a:moveTo>
                  <a:lnTo>
                    <a:pt x="3797" y="4432"/>
                  </a:lnTo>
                </a:path>
              </a:pathLst>
            </a:custGeom>
            <a:ln w="4852">
              <a:solidFill>
                <a:srgbClr val="221F1F"/>
              </a:solidFill>
            </a:ln>
          </p:spPr>
          <p:txBody>
            <a:bodyPr wrap="square" lIns="0" tIns="0" rIns="0" bIns="0" rtlCol="0"/>
            <a:lstStyle/>
            <a:p>
              <a:endParaRPr/>
            </a:p>
          </p:txBody>
        </p:sp>
        <p:sp>
          <p:nvSpPr>
            <p:cNvPr id="170" name="object 170"/>
            <p:cNvSpPr/>
            <p:nvPr/>
          </p:nvSpPr>
          <p:spPr>
            <a:xfrm>
              <a:off x="1212646" y="2539847"/>
              <a:ext cx="20320" cy="8890"/>
            </a:xfrm>
            <a:custGeom>
              <a:avLst/>
              <a:gdLst/>
              <a:ahLst/>
              <a:cxnLst/>
              <a:rect l="l" t="t" r="r" b="b"/>
              <a:pathLst>
                <a:path w="20319" h="8889">
                  <a:moveTo>
                    <a:pt x="15963" y="0"/>
                  </a:moveTo>
                  <a:lnTo>
                    <a:pt x="19761" y="0"/>
                  </a:lnTo>
                </a:path>
                <a:path w="20319" h="8889">
                  <a:moveTo>
                    <a:pt x="0" y="4419"/>
                  </a:moveTo>
                  <a:lnTo>
                    <a:pt x="3797" y="4419"/>
                  </a:lnTo>
                </a:path>
                <a:path w="20319" h="8889">
                  <a:moveTo>
                    <a:pt x="3987" y="4419"/>
                  </a:moveTo>
                  <a:lnTo>
                    <a:pt x="7797" y="4419"/>
                  </a:lnTo>
                </a:path>
                <a:path w="20319" h="8889">
                  <a:moveTo>
                    <a:pt x="7975" y="4419"/>
                  </a:moveTo>
                  <a:lnTo>
                    <a:pt x="11785" y="4419"/>
                  </a:lnTo>
                </a:path>
                <a:path w="20319" h="8889">
                  <a:moveTo>
                    <a:pt x="11976" y="4419"/>
                  </a:moveTo>
                  <a:lnTo>
                    <a:pt x="15773" y="4419"/>
                  </a:lnTo>
                </a:path>
                <a:path w="20319" h="8889">
                  <a:moveTo>
                    <a:pt x="15963" y="4419"/>
                  </a:moveTo>
                  <a:lnTo>
                    <a:pt x="19761" y="4419"/>
                  </a:lnTo>
                </a:path>
                <a:path w="20319" h="8889">
                  <a:moveTo>
                    <a:pt x="0" y="8851"/>
                  </a:moveTo>
                  <a:lnTo>
                    <a:pt x="3797" y="8851"/>
                  </a:lnTo>
                </a:path>
                <a:path w="20319" h="8889">
                  <a:moveTo>
                    <a:pt x="3987" y="8851"/>
                  </a:moveTo>
                  <a:lnTo>
                    <a:pt x="7797" y="8851"/>
                  </a:lnTo>
                </a:path>
                <a:path w="20319" h="8889">
                  <a:moveTo>
                    <a:pt x="7975" y="8851"/>
                  </a:moveTo>
                  <a:lnTo>
                    <a:pt x="11785" y="8851"/>
                  </a:lnTo>
                </a:path>
                <a:path w="20319" h="8889">
                  <a:moveTo>
                    <a:pt x="11976" y="8851"/>
                  </a:moveTo>
                  <a:lnTo>
                    <a:pt x="15773" y="8851"/>
                  </a:lnTo>
                </a:path>
                <a:path w="20319" h="8889">
                  <a:moveTo>
                    <a:pt x="15963" y="8851"/>
                  </a:moveTo>
                  <a:lnTo>
                    <a:pt x="19761" y="8851"/>
                  </a:lnTo>
                </a:path>
              </a:pathLst>
            </a:custGeom>
            <a:ln w="4847">
              <a:solidFill>
                <a:srgbClr val="221F1F"/>
              </a:solidFill>
            </a:ln>
          </p:spPr>
          <p:txBody>
            <a:bodyPr wrap="square" lIns="0" tIns="0" rIns="0" bIns="0" rtlCol="0"/>
            <a:lstStyle/>
            <a:p>
              <a:endParaRPr/>
            </a:p>
          </p:txBody>
        </p:sp>
        <p:sp>
          <p:nvSpPr>
            <p:cNvPr id="171" name="object 171"/>
            <p:cNvSpPr/>
            <p:nvPr/>
          </p:nvSpPr>
          <p:spPr>
            <a:xfrm>
              <a:off x="1212646" y="2553131"/>
              <a:ext cx="120014" cy="13335"/>
            </a:xfrm>
            <a:custGeom>
              <a:avLst/>
              <a:gdLst/>
              <a:ahLst/>
              <a:cxnLst/>
              <a:rect l="l" t="t" r="r" b="b"/>
              <a:pathLst>
                <a:path w="120015" h="13335">
                  <a:moveTo>
                    <a:pt x="0" y="0"/>
                  </a:moveTo>
                  <a:lnTo>
                    <a:pt x="3797" y="0"/>
                  </a:lnTo>
                </a:path>
                <a:path w="120015" h="13335">
                  <a:moveTo>
                    <a:pt x="3987" y="0"/>
                  </a:moveTo>
                  <a:lnTo>
                    <a:pt x="7797" y="0"/>
                  </a:lnTo>
                </a:path>
                <a:path w="120015" h="13335">
                  <a:moveTo>
                    <a:pt x="7975" y="0"/>
                  </a:moveTo>
                  <a:lnTo>
                    <a:pt x="11785" y="0"/>
                  </a:lnTo>
                </a:path>
                <a:path w="120015" h="13335">
                  <a:moveTo>
                    <a:pt x="11976" y="0"/>
                  </a:moveTo>
                  <a:lnTo>
                    <a:pt x="15773" y="0"/>
                  </a:lnTo>
                </a:path>
                <a:path w="120015" h="13335">
                  <a:moveTo>
                    <a:pt x="15963" y="0"/>
                  </a:moveTo>
                  <a:lnTo>
                    <a:pt x="19761" y="0"/>
                  </a:lnTo>
                </a:path>
                <a:path w="120015" h="13335">
                  <a:moveTo>
                    <a:pt x="0" y="13284"/>
                  </a:moveTo>
                  <a:lnTo>
                    <a:pt x="3797" y="13284"/>
                  </a:lnTo>
                </a:path>
                <a:path w="120015" h="13335">
                  <a:moveTo>
                    <a:pt x="3987" y="13284"/>
                  </a:moveTo>
                  <a:lnTo>
                    <a:pt x="7797" y="13284"/>
                  </a:lnTo>
                </a:path>
                <a:path w="120015" h="13335">
                  <a:moveTo>
                    <a:pt x="7975" y="13284"/>
                  </a:moveTo>
                  <a:lnTo>
                    <a:pt x="11785" y="13284"/>
                  </a:lnTo>
                </a:path>
                <a:path w="120015" h="13335">
                  <a:moveTo>
                    <a:pt x="11976" y="13284"/>
                  </a:moveTo>
                  <a:lnTo>
                    <a:pt x="15773" y="13284"/>
                  </a:lnTo>
                </a:path>
                <a:path w="120015" h="13335">
                  <a:moveTo>
                    <a:pt x="15963" y="13284"/>
                  </a:moveTo>
                  <a:lnTo>
                    <a:pt x="19761" y="13284"/>
                  </a:lnTo>
                </a:path>
                <a:path w="120015" h="13335">
                  <a:moveTo>
                    <a:pt x="15963" y="4419"/>
                  </a:moveTo>
                  <a:lnTo>
                    <a:pt x="19761" y="4419"/>
                  </a:lnTo>
                </a:path>
                <a:path w="120015" h="13335">
                  <a:moveTo>
                    <a:pt x="15963" y="8851"/>
                  </a:moveTo>
                  <a:lnTo>
                    <a:pt x="19761" y="8851"/>
                  </a:lnTo>
                </a:path>
                <a:path w="120015" h="13335">
                  <a:moveTo>
                    <a:pt x="115646" y="13284"/>
                  </a:moveTo>
                  <a:lnTo>
                    <a:pt x="119456" y="13284"/>
                  </a:lnTo>
                </a:path>
              </a:pathLst>
            </a:custGeom>
            <a:ln w="4852">
              <a:solidFill>
                <a:srgbClr val="221F1F"/>
              </a:solidFill>
            </a:ln>
          </p:spPr>
          <p:txBody>
            <a:bodyPr wrap="square" lIns="0" tIns="0" rIns="0" bIns="0" rtlCol="0"/>
            <a:lstStyle/>
            <a:p>
              <a:endParaRPr/>
            </a:p>
          </p:txBody>
        </p:sp>
        <p:sp>
          <p:nvSpPr>
            <p:cNvPr id="172" name="object 172"/>
            <p:cNvSpPr/>
            <p:nvPr/>
          </p:nvSpPr>
          <p:spPr>
            <a:xfrm>
              <a:off x="1328292" y="2570822"/>
              <a:ext cx="3810" cy="0"/>
            </a:xfrm>
            <a:custGeom>
              <a:avLst/>
              <a:gdLst/>
              <a:ahLst/>
              <a:cxnLst/>
              <a:rect l="l" t="t" r="r" b="b"/>
              <a:pathLst>
                <a:path w="3809">
                  <a:moveTo>
                    <a:pt x="0" y="0"/>
                  </a:moveTo>
                  <a:lnTo>
                    <a:pt x="3809" y="0"/>
                  </a:lnTo>
                </a:path>
              </a:pathLst>
            </a:custGeom>
            <a:ln w="4837">
              <a:solidFill>
                <a:srgbClr val="221F1F"/>
              </a:solidFill>
            </a:ln>
          </p:spPr>
          <p:txBody>
            <a:bodyPr wrap="square" lIns="0" tIns="0" rIns="0" bIns="0" rtlCol="0"/>
            <a:lstStyle/>
            <a:p>
              <a:endParaRPr/>
            </a:p>
          </p:txBody>
        </p:sp>
        <p:sp>
          <p:nvSpPr>
            <p:cNvPr id="173" name="object 173"/>
            <p:cNvSpPr/>
            <p:nvPr/>
          </p:nvSpPr>
          <p:spPr>
            <a:xfrm>
              <a:off x="1332230" y="2566416"/>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174" name="object 174"/>
            <p:cNvSpPr/>
            <p:nvPr/>
          </p:nvSpPr>
          <p:spPr>
            <a:xfrm>
              <a:off x="1332230" y="2570822"/>
              <a:ext cx="3810" cy="0"/>
            </a:xfrm>
            <a:custGeom>
              <a:avLst/>
              <a:gdLst/>
              <a:ahLst/>
              <a:cxnLst/>
              <a:rect l="l" t="t" r="r" b="b"/>
              <a:pathLst>
                <a:path w="3809">
                  <a:moveTo>
                    <a:pt x="0" y="0"/>
                  </a:moveTo>
                  <a:lnTo>
                    <a:pt x="3809" y="0"/>
                  </a:lnTo>
                </a:path>
              </a:pathLst>
            </a:custGeom>
            <a:ln w="4837">
              <a:solidFill>
                <a:srgbClr val="221F1F"/>
              </a:solidFill>
            </a:ln>
          </p:spPr>
          <p:txBody>
            <a:bodyPr wrap="square" lIns="0" tIns="0" rIns="0" bIns="0" rtlCol="0"/>
            <a:lstStyle/>
            <a:p>
              <a:endParaRPr/>
            </a:p>
          </p:txBody>
        </p:sp>
        <p:sp>
          <p:nvSpPr>
            <p:cNvPr id="175" name="object 175"/>
            <p:cNvSpPr/>
            <p:nvPr/>
          </p:nvSpPr>
          <p:spPr>
            <a:xfrm>
              <a:off x="1348232" y="2561983"/>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176" name="object 176"/>
            <p:cNvSpPr/>
            <p:nvPr/>
          </p:nvSpPr>
          <p:spPr>
            <a:xfrm>
              <a:off x="1352169" y="2539847"/>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177" name="object 177"/>
            <p:cNvSpPr/>
            <p:nvPr/>
          </p:nvSpPr>
          <p:spPr>
            <a:xfrm>
              <a:off x="1352169" y="2557551"/>
              <a:ext cx="3810" cy="4445"/>
            </a:xfrm>
            <a:custGeom>
              <a:avLst/>
              <a:gdLst/>
              <a:ahLst/>
              <a:cxnLst/>
              <a:rect l="l" t="t" r="r" b="b"/>
              <a:pathLst>
                <a:path w="3809" h="4444">
                  <a:moveTo>
                    <a:pt x="0" y="0"/>
                  </a:moveTo>
                  <a:lnTo>
                    <a:pt x="3809" y="0"/>
                  </a:lnTo>
                </a:path>
                <a:path w="3809" h="4444">
                  <a:moveTo>
                    <a:pt x="0" y="4432"/>
                  </a:moveTo>
                  <a:lnTo>
                    <a:pt x="3809" y="4432"/>
                  </a:lnTo>
                </a:path>
              </a:pathLst>
            </a:custGeom>
            <a:ln w="4852">
              <a:solidFill>
                <a:srgbClr val="221F1F"/>
              </a:solidFill>
            </a:ln>
          </p:spPr>
          <p:txBody>
            <a:bodyPr wrap="square" lIns="0" tIns="0" rIns="0" bIns="0" rtlCol="0"/>
            <a:lstStyle/>
            <a:p>
              <a:endParaRPr/>
            </a:p>
          </p:txBody>
        </p:sp>
        <p:sp>
          <p:nvSpPr>
            <p:cNvPr id="178" name="object 178"/>
            <p:cNvSpPr/>
            <p:nvPr/>
          </p:nvSpPr>
          <p:spPr>
            <a:xfrm>
              <a:off x="1352169" y="2539847"/>
              <a:ext cx="8255" cy="8890"/>
            </a:xfrm>
            <a:custGeom>
              <a:avLst/>
              <a:gdLst/>
              <a:ahLst/>
              <a:cxnLst/>
              <a:rect l="l" t="t" r="r" b="b"/>
              <a:pathLst>
                <a:path w="8255" h="8889">
                  <a:moveTo>
                    <a:pt x="3937" y="0"/>
                  </a:moveTo>
                  <a:lnTo>
                    <a:pt x="7746" y="0"/>
                  </a:lnTo>
                </a:path>
                <a:path w="8255" h="8889">
                  <a:moveTo>
                    <a:pt x="0" y="4419"/>
                  </a:moveTo>
                  <a:lnTo>
                    <a:pt x="3809" y="4419"/>
                  </a:lnTo>
                </a:path>
                <a:path w="8255" h="8889">
                  <a:moveTo>
                    <a:pt x="3937" y="4419"/>
                  </a:moveTo>
                  <a:lnTo>
                    <a:pt x="7746" y="4419"/>
                  </a:lnTo>
                </a:path>
                <a:path w="8255" h="8889">
                  <a:moveTo>
                    <a:pt x="0" y="8851"/>
                  </a:moveTo>
                  <a:lnTo>
                    <a:pt x="3809" y="8851"/>
                  </a:lnTo>
                </a:path>
                <a:path w="8255" h="8889">
                  <a:moveTo>
                    <a:pt x="3937" y="8851"/>
                  </a:moveTo>
                  <a:lnTo>
                    <a:pt x="7746" y="8851"/>
                  </a:lnTo>
                </a:path>
              </a:pathLst>
            </a:custGeom>
            <a:ln w="4847">
              <a:solidFill>
                <a:srgbClr val="221F1F"/>
              </a:solidFill>
            </a:ln>
          </p:spPr>
          <p:txBody>
            <a:bodyPr wrap="square" lIns="0" tIns="0" rIns="0" bIns="0" rtlCol="0"/>
            <a:lstStyle/>
            <a:p>
              <a:endParaRPr/>
            </a:p>
          </p:txBody>
        </p:sp>
        <p:sp>
          <p:nvSpPr>
            <p:cNvPr id="179" name="object 179"/>
            <p:cNvSpPr/>
            <p:nvPr/>
          </p:nvSpPr>
          <p:spPr>
            <a:xfrm>
              <a:off x="1336166" y="2570848"/>
              <a:ext cx="8255" cy="0"/>
            </a:xfrm>
            <a:custGeom>
              <a:avLst/>
              <a:gdLst/>
              <a:ahLst/>
              <a:cxnLst/>
              <a:rect l="l" t="t" r="r" b="b"/>
              <a:pathLst>
                <a:path w="8255">
                  <a:moveTo>
                    <a:pt x="0" y="0"/>
                  </a:moveTo>
                  <a:lnTo>
                    <a:pt x="3810" y="0"/>
                  </a:lnTo>
                </a:path>
                <a:path w="8255">
                  <a:moveTo>
                    <a:pt x="4064" y="0"/>
                  </a:moveTo>
                  <a:lnTo>
                    <a:pt x="7874" y="0"/>
                  </a:lnTo>
                </a:path>
              </a:pathLst>
            </a:custGeom>
            <a:ln w="4850">
              <a:solidFill>
                <a:srgbClr val="221F1F"/>
              </a:solidFill>
            </a:ln>
          </p:spPr>
          <p:txBody>
            <a:bodyPr wrap="square" lIns="0" tIns="0" rIns="0" bIns="0" rtlCol="0"/>
            <a:lstStyle/>
            <a:p>
              <a:endParaRPr/>
            </a:p>
          </p:txBody>
        </p:sp>
        <p:sp>
          <p:nvSpPr>
            <p:cNvPr id="180" name="object 180"/>
            <p:cNvSpPr/>
            <p:nvPr/>
          </p:nvSpPr>
          <p:spPr>
            <a:xfrm>
              <a:off x="1336166" y="2553131"/>
              <a:ext cx="24130" cy="13335"/>
            </a:xfrm>
            <a:custGeom>
              <a:avLst/>
              <a:gdLst/>
              <a:ahLst/>
              <a:cxnLst/>
              <a:rect l="l" t="t" r="r" b="b"/>
              <a:pathLst>
                <a:path w="24130" h="13335">
                  <a:moveTo>
                    <a:pt x="16002" y="0"/>
                  </a:moveTo>
                  <a:lnTo>
                    <a:pt x="19812" y="0"/>
                  </a:lnTo>
                </a:path>
                <a:path w="24130" h="13335">
                  <a:moveTo>
                    <a:pt x="19939" y="0"/>
                  </a:moveTo>
                  <a:lnTo>
                    <a:pt x="23749" y="0"/>
                  </a:lnTo>
                </a:path>
                <a:path w="24130" h="13335">
                  <a:moveTo>
                    <a:pt x="0" y="13284"/>
                  </a:moveTo>
                  <a:lnTo>
                    <a:pt x="3810" y="13284"/>
                  </a:lnTo>
                </a:path>
                <a:path w="24130" h="13335">
                  <a:moveTo>
                    <a:pt x="4064" y="13284"/>
                  </a:moveTo>
                  <a:lnTo>
                    <a:pt x="7874" y="13284"/>
                  </a:lnTo>
                </a:path>
                <a:path w="24130" h="13335">
                  <a:moveTo>
                    <a:pt x="8001" y="13284"/>
                  </a:moveTo>
                  <a:lnTo>
                    <a:pt x="11811" y="13284"/>
                  </a:lnTo>
                </a:path>
                <a:path w="24130" h="13335">
                  <a:moveTo>
                    <a:pt x="12065" y="13284"/>
                  </a:moveTo>
                  <a:lnTo>
                    <a:pt x="15875" y="13284"/>
                  </a:lnTo>
                </a:path>
                <a:path w="24130" h="13335">
                  <a:moveTo>
                    <a:pt x="19939" y="4419"/>
                  </a:moveTo>
                  <a:lnTo>
                    <a:pt x="23749" y="4419"/>
                  </a:lnTo>
                </a:path>
              </a:pathLst>
            </a:custGeom>
            <a:ln w="4852">
              <a:solidFill>
                <a:srgbClr val="221F1F"/>
              </a:solidFill>
            </a:ln>
          </p:spPr>
          <p:txBody>
            <a:bodyPr wrap="square" lIns="0" tIns="0" rIns="0" bIns="0" rtlCol="0"/>
            <a:lstStyle/>
            <a:p>
              <a:endParaRPr/>
            </a:p>
          </p:txBody>
        </p:sp>
        <p:sp>
          <p:nvSpPr>
            <p:cNvPr id="181" name="object 181"/>
            <p:cNvSpPr/>
            <p:nvPr/>
          </p:nvSpPr>
          <p:spPr>
            <a:xfrm>
              <a:off x="1264450" y="2539847"/>
              <a:ext cx="3810" cy="8890"/>
            </a:xfrm>
            <a:custGeom>
              <a:avLst/>
              <a:gdLst/>
              <a:ahLst/>
              <a:cxnLst/>
              <a:rect l="l" t="t" r="r" b="b"/>
              <a:pathLst>
                <a:path w="3809" h="8889">
                  <a:moveTo>
                    <a:pt x="0" y="0"/>
                  </a:moveTo>
                  <a:lnTo>
                    <a:pt x="3809" y="0"/>
                  </a:lnTo>
                </a:path>
                <a:path w="3809" h="8889">
                  <a:moveTo>
                    <a:pt x="0" y="4419"/>
                  </a:moveTo>
                  <a:lnTo>
                    <a:pt x="3809" y="4419"/>
                  </a:lnTo>
                </a:path>
                <a:path w="3809" h="8889">
                  <a:moveTo>
                    <a:pt x="0" y="8851"/>
                  </a:moveTo>
                  <a:lnTo>
                    <a:pt x="3809" y="8851"/>
                  </a:lnTo>
                </a:path>
              </a:pathLst>
            </a:custGeom>
            <a:ln w="4847">
              <a:solidFill>
                <a:srgbClr val="221F1F"/>
              </a:solidFill>
            </a:ln>
          </p:spPr>
          <p:txBody>
            <a:bodyPr wrap="square" lIns="0" tIns="0" rIns="0" bIns="0" rtlCol="0"/>
            <a:lstStyle/>
            <a:p>
              <a:endParaRPr/>
            </a:p>
          </p:txBody>
        </p:sp>
        <p:sp>
          <p:nvSpPr>
            <p:cNvPr id="182" name="object 182"/>
            <p:cNvSpPr/>
            <p:nvPr/>
          </p:nvSpPr>
          <p:spPr>
            <a:xfrm>
              <a:off x="1264450" y="2553131"/>
              <a:ext cx="3810" cy="13335"/>
            </a:xfrm>
            <a:custGeom>
              <a:avLst/>
              <a:gdLst/>
              <a:ahLst/>
              <a:cxnLst/>
              <a:rect l="l" t="t" r="r" b="b"/>
              <a:pathLst>
                <a:path w="3809" h="13335">
                  <a:moveTo>
                    <a:pt x="0" y="0"/>
                  </a:moveTo>
                  <a:lnTo>
                    <a:pt x="3809" y="0"/>
                  </a:lnTo>
                </a:path>
                <a:path w="3809" h="13335">
                  <a:moveTo>
                    <a:pt x="0" y="4419"/>
                  </a:moveTo>
                  <a:lnTo>
                    <a:pt x="3809" y="4419"/>
                  </a:lnTo>
                </a:path>
                <a:path w="3809" h="13335">
                  <a:moveTo>
                    <a:pt x="0" y="8851"/>
                  </a:moveTo>
                  <a:lnTo>
                    <a:pt x="3809" y="8851"/>
                  </a:lnTo>
                </a:path>
                <a:path w="3809" h="13335">
                  <a:moveTo>
                    <a:pt x="0" y="13284"/>
                  </a:moveTo>
                  <a:lnTo>
                    <a:pt x="3809" y="13284"/>
                  </a:lnTo>
                </a:path>
              </a:pathLst>
            </a:custGeom>
            <a:ln w="4852">
              <a:solidFill>
                <a:srgbClr val="221F1F"/>
              </a:solidFill>
            </a:ln>
          </p:spPr>
          <p:txBody>
            <a:bodyPr wrap="square" lIns="0" tIns="0" rIns="0" bIns="0" rtlCol="0"/>
            <a:lstStyle/>
            <a:p>
              <a:endParaRPr/>
            </a:p>
          </p:txBody>
        </p:sp>
        <p:sp>
          <p:nvSpPr>
            <p:cNvPr id="183" name="object 183"/>
            <p:cNvSpPr/>
            <p:nvPr/>
          </p:nvSpPr>
          <p:spPr>
            <a:xfrm>
              <a:off x="1268450" y="2539847"/>
              <a:ext cx="4445" cy="8890"/>
            </a:xfrm>
            <a:custGeom>
              <a:avLst/>
              <a:gdLst/>
              <a:ahLst/>
              <a:cxnLst/>
              <a:rect l="l" t="t" r="r" b="b"/>
              <a:pathLst>
                <a:path w="4444" h="8889">
                  <a:moveTo>
                    <a:pt x="0" y="0"/>
                  </a:moveTo>
                  <a:lnTo>
                    <a:pt x="3835" y="0"/>
                  </a:lnTo>
                </a:path>
                <a:path w="4444" h="8889">
                  <a:moveTo>
                    <a:pt x="0" y="4419"/>
                  </a:moveTo>
                  <a:lnTo>
                    <a:pt x="3835" y="4419"/>
                  </a:lnTo>
                </a:path>
                <a:path w="4444" h="8889">
                  <a:moveTo>
                    <a:pt x="0" y="8851"/>
                  </a:moveTo>
                  <a:lnTo>
                    <a:pt x="3835" y="8851"/>
                  </a:lnTo>
                </a:path>
              </a:pathLst>
            </a:custGeom>
            <a:ln w="4847">
              <a:solidFill>
                <a:srgbClr val="221F1F"/>
              </a:solidFill>
            </a:ln>
          </p:spPr>
          <p:txBody>
            <a:bodyPr wrap="square" lIns="0" tIns="0" rIns="0" bIns="0" rtlCol="0"/>
            <a:lstStyle/>
            <a:p>
              <a:endParaRPr/>
            </a:p>
          </p:txBody>
        </p:sp>
        <p:sp>
          <p:nvSpPr>
            <p:cNvPr id="184" name="object 184"/>
            <p:cNvSpPr/>
            <p:nvPr/>
          </p:nvSpPr>
          <p:spPr>
            <a:xfrm>
              <a:off x="1268450" y="2553131"/>
              <a:ext cx="4445" cy="13335"/>
            </a:xfrm>
            <a:custGeom>
              <a:avLst/>
              <a:gdLst/>
              <a:ahLst/>
              <a:cxnLst/>
              <a:rect l="l" t="t" r="r" b="b"/>
              <a:pathLst>
                <a:path w="4444" h="13335">
                  <a:moveTo>
                    <a:pt x="0" y="0"/>
                  </a:moveTo>
                  <a:lnTo>
                    <a:pt x="3835" y="0"/>
                  </a:lnTo>
                </a:path>
                <a:path w="4444" h="13335">
                  <a:moveTo>
                    <a:pt x="0" y="4419"/>
                  </a:moveTo>
                  <a:lnTo>
                    <a:pt x="3835" y="4419"/>
                  </a:lnTo>
                </a:path>
                <a:path w="4444" h="13335">
                  <a:moveTo>
                    <a:pt x="0" y="8851"/>
                  </a:moveTo>
                  <a:lnTo>
                    <a:pt x="3835" y="8851"/>
                  </a:lnTo>
                </a:path>
                <a:path w="4444" h="13335">
                  <a:moveTo>
                    <a:pt x="0" y="13284"/>
                  </a:moveTo>
                  <a:lnTo>
                    <a:pt x="3835" y="13284"/>
                  </a:lnTo>
                </a:path>
              </a:pathLst>
            </a:custGeom>
            <a:ln w="4852">
              <a:solidFill>
                <a:srgbClr val="221F1F"/>
              </a:solidFill>
            </a:ln>
          </p:spPr>
          <p:txBody>
            <a:bodyPr wrap="square" lIns="0" tIns="0" rIns="0" bIns="0" rtlCol="0"/>
            <a:lstStyle/>
            <a:p>
              <a:endParaRPr/>
            </a:p>
          </p:txBody>
        </p:sp>
        <p:sp>
          <p:nvSpPr>
            <p:cNvPr id="185" name="object 185"/>
            <p:cNvSpPr/>
            <p:nvPr/>
          </p:nvSpPr>
          <p:spPr>
            <a:xfrm>
              <a:off x="1272413" y="2539847"/>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186" name="object 186"/>
            <p:cNvSpPr/>
            <p:nvPr/>
          </p:nvSpPr>
          <p:spPr>
            <a:xfrm>
              <a:off x="1272413" y="2557551"/>
              <a:ext cx="3810" cy="4445"/>
            </a:xfrm>
            <a:custGeom>
              <a:avLst/>
              <a:gdLst/>
              <a:ahLst/>
              <a:cxnLst/>
              <a:rect l="l" t="t" r="r" b="b"/>
              <a:pathLst>
                <a:path w="3809" h="4444">
                  <a:moveTo>
                    <a:pt x="0" y="0"/>
                  </a:moveTo>
                  <a:lnTo>
                    <a:pt x="3809" y="0"/>
                  </a:lnTo>
                </a:path>
                <a:path w="3809" h="4444">
                  <a:moveTo>
                    <a:pt x="0" y="4432"/>
                  </a:moveTo>
                  <a:lnTo>
                    <a:pt x="3809" y="4432"/>
                  </a:lnTo>
                </a:path>
              </a:pathLst>
            </a:custGeom>
            <a:ln w="4852">
              <a:solidFill>
                <a:srgbClr val="221F1F"/>
              </a:solidFill>
            </a:ln>
          </p:spPr>
          <p:txBody>
            <a:bodyPr wrap="square" lIns="0" tIns="0" rIns="0" bIns="0" rtlCol="0"/>
            <a:lstStyle/>
            <a:p>
              <a:endParaRPr/>
            </a:p>
          </p:txBody>
        </p:sp>
        <p:sp>
          <p:nvSpPr>
            <p:cNvPr id="187" name="object 187"/>
            <p:cNvSpPr/>
            <p:nvPr/>
          </p:nvSpPr>
          <p:spPr>
            <a:xfrm>
              <a:off x="1276477" y="2539847"/>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188" name="object 188"/>
            <p:cNvSpPr/>
            <p:nvPr/>
          </p:nvSpPr>
          <p:spPr>
            <a:xfrm>
              <a:off x="1276477" y="2557551"/>
              <a:ext cx="3810" cy="4445"/>
            </a:xfrm>
            <a:custGeom>
              <a:avLst/>
              <a:gdLst/>
              <a:ahLst/>
              <a:cxnLst/>
              <a:rect l="l" t="t" r="r" b="b"/>
              <a:pathLst>
                <a:path w="3809" h="4444">
                  <a:moveTo>
                    <a:pt x="0" y="0"/>
                  </a:moveTo>
                  <a:lnTo>
                    <a:pt x="3809" y="0"/>
                  </a:lnTo>
                </a:path>
                <a:path w="3809" h="4444">
                  <a:moveTo>
                    <a:pt x="0" y="4432"/>
                  </a:moveTo>
                  <a:lnTo>
                    <a:pt x="3809" y="4432"/>
                  </a:lnTo>
                </a:path>
              </a:pathLst>
            </a:custGeom>
            <a:ln w="4852">
              <a:solidFill>
                <a:srgbClr val="221F1F"/>
              </a:solidFill>
            </a:ln>
          </p:spPr>
          <p:txBody>
            <a:bodyPr wrap="square" lIns="0" tIns="0" rIns="0" bIns="0" rtlCol="0"/>
            <a:lstStyle/>
            <a:p>
              <a:endParaRPr/>
            </a:p>
          </p:txBody>
        </p:sp>
        <p:sp>
          <p:nvSpPr>
            <p:cNvPr id="189" name="object 189"/>
            <p:cNvSpPr/>
            <p:nvPr/>
          </p:nvSpPr>
          <p:spPr>
            <a:xfrm>
              <a:off x="1280413" y="2539847"/>
              <a:ext cx="3810" cy="0"/>
            </a:xfrm>
            <a:custGeom>
              <a:avLst/>
              <a:gdLst/>
              <a:ahLst/>
              <a:cxnLst/>
              <a:rect l="l" t="t" r="r" b="b"/>
              <a:pathLst>
                <a:path w="3809">
                  <a:moveTo>
                    <a:pt x="0" y="0"/>
                  </a:moveTo>
                  <a:lnTo>
                    <a:pt x="3810" y="0"/>
                  </a:lnTo>
                </a:path>
              </a:pathLst>
            </a:custGeom>
            <a:ln w="4847">
              <a:solidFill>
                <a:srgbClr val="221F1F"/>
              </a:solidFill>
            </a:ln>
          </p:spPr>
          <p:txBody>
            <a:bodyPr wrap="square" lIns="0" tIns="0" rIns="0" bIns="0" rtlCol="0"/>
            <a:lstStyle/>
            <a:p>
              <a:endParaRPr/>
            </a:p>
          </p:txBody>
        </p:sp>
        <p:sp>
          <p:nvSpPr>
            <p:cNvPr id="190" name="object 190"/>
            <p:cNvSpPr/>
            <p:nvPr/>
          </p:nvSpPr>
          <p:spPr>
            <a:xfrm>
              <a:off x="1280413" y="2557551"/>
              <a:ext cx="3810" cy="4445"/>
            </a:xfrm>
            <a:custGeom>
              <a:avLst/>
              <a:gdLst/>
              <a:ahLst/>
              <a:cxnLst/>
              <a:rect l="l" t="t" r="r" b="b"/>
              <a:pathLst>
                <a:path w="3809" h="4444">
                  <a:moveTo>
                    <a:pt x="0" y="0"/>
                  </a:moveTo>
                  <a:lnTo>
                    <a:pt x="3810" y="0"/>
                  </a:lnTo>
                </a:path>
                <a:path w="3809" h="4444">
                  <a:moveTo>
                    <a:pt x="0" y="4432"/>
                  </a:moveTo>
                  <a:lnTo>
                    <a:pt x="3810" y="4432"/>
                  </a:lnTo>
                </a:path>
              </a:pathLst>
            </a:custGeom>
            <a:ln w="4852">
              <a:solidFill>
                <a:srgbClr val="221F1F"/>
              </a:solidFill>
            </a:ln>
          </p:spPr>
          <p:txBody>
            <a:bodyPr wrap="square" lIns="0" tIns="0" rIns="0" bIns="0" rtlCol="0"/>
            <a:lstStyle/>
            <a:p>
              <a:endParaRPr/>
            </a:p>
          </p:txBody>
        </p:sp>
        <p:sp>
          <p:nvSpPr>
            <p:cNvPr id="191" name="object 191"/>
            <p:cNvSpPr/>
            <p:nvPr/>
          </p:nvSpPr>
          <p:spPr>
            <a:xfrm>
              <a:off x="1284350" y="2539847"/>
              <a:ext cx="3810" cy="0"/>
            </a:xfrm>
            <a:custGeom>
              <a:avLst/>
              <a:gdLst/>
              <a:ahLst/>
              <a:cxnLst/>
              <a:rect l="l" t="t" r="r" b="b"/>
              <a:pathLst>
                <a:path w="3809">
                  <a:moveTo>
                    <a:pt x="0" y="0"/>
                  </a:moveTo>
                  <a:lnTo>
                    <a:pt x="3810" y="0"/>
                  </a:lnTo>
                </a:path>
              </a:pathLst>
            </a:custGeom>
            <a:ln w="4847">
              <a:solidFill>
                <a:srgbClr val="221F1F"/>
              </a:solidFill>
            </a:ln>
          </p:spPr>
          <p:txBody>
            <a:bodyPr wrap="square" lIns="0" tIns="0" rIns="0" bIns="0" rtlCol="0"/>
            <a:lstStyle/>
            <a:p>
              <a:endParaRPr/>
            </a:p>
          </p:txBody>
        </p:sp>
        <p:sp>
          <p:nvSpPr>
            <p:cNvPr id="192" name="object 192"/>
            <p:cNvSpPr/>
            <p:nvPr/>
          </p:nvSpPr>
          <p:spPr>
            <a:xfrm>
              <a:off x="1284350" y="2557551"/>
              <a:ext cx="3810" cy="4445"/>
            </a:xfrm>
            <a:custGeom>
              <a:avLst/>
              <a:gdLst/>
              <a:ahLst/>
              <a:cxnLst/>
              <a:rect l="l" t="t" r="r" b="b"/>
              <a:pathLst>
                <a:path w="3809" h="4444">
                  <a:moveTo>
                    <a:pt x="0" y="0"/>
                  </a:moveTo>
                  <a:lnTo>
                    <a:pt x="3810" y="0"/>
                  </a:lnTo>
                </a:path>
                <a:path w="3809" h="4444">
                  <a:moveTo>
                    <a:pt x="0" y="4432"/>
                  </a:moveTo>
                  <a:lnTo>
                    <a:pt x="3810" y="4432"/>
                  </a:lnTo>
                </a:path>
              </a:pathLst>
            </a:custGeom>
            <a:ln w="4852">
              <a:solidFill>
                <a:srgbClr val="221F1F"/>
              </a:solidFill>
            </a:ln>
          </p:spPr>
          <p:txBody>
            <a:bodyPr wrap="square" lIns="0" tIns="0" rIns="0" bIns="0" rtlCol="0"/>
            <a:lstStyle/>
            <a:p>
              <a:endParaRPr/>
            </a:p>
          </p:txBody>
        </p:sp>
        <p:sp>
          <p:nvSpPr>
            <p:cNvPr id="193" name="object 193"/>
            <p:cNvSpPr/>
            <p:nvPr/>
          </p:nvSpPr>
          <p:spPr>
            <a:xfrm>
              <a:off x="1288414" y="2539847"/>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194" name="object 194"/>
            <p:cNvSpPr/>
            <p:nvPr/>
          </p:nvSpPr>
          <p:spPr>
            <a:xfrm>
              <a:off x="1288414" y="2557551"/>
              <a:ext cx="3810" cy="4445"/>
            </a:xfrm>
            <a:custGeom>
              <a:avLst/>
              <a:gdLst/>
              <a:ahLst/>
              <a:cxnLst/>
              <a:rect l="l" t="t" r="r" b="b"/>
              <a:pathLst>
                <a:path w="3809" h="4444">
                  <a:moveTo>
                    <a:pt x="0" y="0"/>
                  </a:moveTo>
                  <a:lnTo>
                    <a:pt x="3809" y="0"/>
                  </a:lnTo>
                </a:path>
                <a:path w="3809" h="4444">
                  <a:moveTo>
                    <a:pt x="0" y="4432"/>
                  </a:moveTo>
                  <a:lnTo>
                    <a:pt x="3809" y="4432"/>
                  </a:lnTo>
                </a:path>
              </a:pathLst>
            </a:custGeom>
            <a:ln w="4852">
              <a:solidFill>
                <a:srgbClr val="221F1F"/>
              </a:solidFill>
            </a:ln>
          </p:spPr>
          <p:txBody>
            <a:bodyPr wrap="square" lIns="0" tIns="0" rIns="0" bIns="0" rtlCol="0"/>
            <a:lstStyle/>
            <a:p>
              <a:endParaRPr/>
            </a:p>
          </p:txBody>
        </p:sp>
        <p:sp>
          <p:nvSpPr>
            <p:cNvPr id="195" name="object 195"/>
            <p:cNvSpPr/>
            <p:nvPr/>
          </p:nvSpPr>
          <p:spPr>
            <a:xfrm>
              <a:off x="1272413" y="2539847"/>
              <a:ext cx="24130" cy="8890"/>
            </a:xfrm>
            <a:custGeom>
              <a:avLst/>
              <a:gdLst/>
              <a:ahLst/>
              <a:cxnLst/>
              <a:rect l="l" t="t" r="r" b="b"/>
              <a:pathLst>
                <a:path w="24130" h="8889">
                  <a:moveTo>
                    <a:pt x="19939" y="0"/>
                  </a:moveTo>
                  <a:lnTo>
                    <a:pt x="23749" y="0"/>
                  </a:lnTo>
                </a:path>
                <a:path w="24130" h="8889">
                  <a:moveTo>
                    <a:pt x="0" y="4419"/>
                  </a:moveTo>
                  <a:lnTo>
                    <a:pt x="3809" y="4419"/>
                  </a:lnTo>
                </a:path>
                <a:path w="24130" h="8889">
                  <a:moveTo>
                    <a:pt x="4064" y="4419"/>
                  </a:moveTo>
                  <a:lnTo>
                    <a:pt x="7874" y="4419"/>
                  </a:lnTo>
                </a:path>
                <a:path w="24130" h="8889">
                  <a:moveTo>
                    <a:pt x="8000" y="4419"/>
                  </a:moveTo>
                  <a:lnTo>
                    <a:pt x="11811" y="4419"/>
                  </a:lnTo>
                </a:path>
                <a:path w="24130" h="8889">
                  <a:moveTo>
                    <a:pt x="11937" y="4419"/>
                  </a:moveTo>
                  <a:lnTo>
                    <a:pt x="15748" y="4419"/>
                  </a:lnTo>
                </a:path>
                <a:path w="24130" h="8889">
                  <a:moveTo>
                    <a:pt x="16002" y="4419"/>
                  </a:moveTo>
                  <a:lnTo>
                    <a:pt x="19812" y="4419"/>
                  </a:lnTo>
                </a:path>
                <a:path w="24130" h="8889">
                  <a:moveTo>
                    <a:pt x="19939" y="4419"/>
                  </a:moveTo>
                  <a:lnTo>
                    <a:pt x="23749" y="4419"/>
                  </a:lnTo>
                </a:path>
                <a:path w="24130" h="8889">
                  <a:moveTo>
                    <a:pt x="0" y="8851"/>
                  </a:moveTo>
                  <a:lnTo>
                    <a:pt x="3809" y="8851"/>
                  </a:lnTo>
                </a:path>
                <a:path w="24130" h="8889">
                  <a:moveTo>
                    <a:pt x="4064" y="8851"/>
                  </a:moveTo>
                  <a:lnTo>
                    <a:pt x="7874" y="8851"/>
                  </a:lnTo>
                </a:path>
                <a:path w="24130" h="8889">
                  <a:moveTo>
                    <a:pt x="8000" y="8851"/>
                  </a:moveTo>
                  <a:lnTo>
                    <a:pt x="11811" y="8851"/>
                  </a:lnTo>
                </a:path>
                <a:path w="24130" h="8889">
                  <a:moveTo>
                    <a:pt x="11937" y="8851"/>
                  </a:moveTo>
                  <a:lnTo>
                    <a:pt x="15748" y="8851"/>
                  </a:lnTo>
                </a:path>
                <a:path w="24130" h="8889">
                  <a:moveTo>
                    <a:pt x="16002" y="8851"/>
                  </a:moveTo>
                  <a:lnTo>
                    <a:pt x="19812" y="8851"/>
                  </a:lnTo>
                </a:path>
                <a:path w="24130" h="8889">
                  <a:moveTo>
                    <a:pt x="19939" y="8851"/>
                  </a:moveTo>
                  <a:lnTo>
                    <a:pt x="23749" y="8851"/>
                  </a:lnTo>
                </a:path>
              </a:pathLst>
            </a:custGeom>
            <a:ln w="4847">
              <a:solidFill>
                <a:srgbClr val="221F1F"/>
              </a:solidFill>
            </a:ln>
          </p:spPr>
          <p:txBody>
            <a:bodyPr wrap="square" lIns="0" tIns="0" rIns="0" bIns="0" rtlCol="0"/>
            <a:lstStyle/>
            <a:p>
              <a:endParaRPr/>
            </a:p>
          </p:txBody>
        </p:sp>
        <p:sp>
          <p:nvSpPr>
            <p:cNvPr id="196" name="object 196"/>
            <p:cNvSpPr/>
            <p:nvPr/>
          </p:nvSpPr>
          <p:spPr>
            <a:xfrm>
              <a:off x="1272413" y="2553131"/>
              <a:ext cx="24130" cy="13335"/>
            </a:xfrm>
            <a:custGeom>
              <a:avLst/>
              <a:gdLst/>
              <a:ahLst/>
              <a:cxnLst/>
              <a:rect l="l" t="t" r="r" b="b"/>
              <a:pathLst>
                <a:path w="24130" h="13335">
                  <a:moveTo>
                    <a:pt x="0" y="0"/>
                  </a:moveTo>
                  <a:lnTo>
                    <a:pt x="3809" y="0"/>
                  </a:lnTo>
                </a:path>
                <a:path w="24130" h="13335">
                  <a:moveTo>
                    <a:pt x="4064" y="0"/>
                  </a:moveTo>
                  <a:lnTo>
                    <a:pt x="7874" y="0"/>
                  </a:lnTo>
                </a:path>
                <a:path w="24130" h="13335">
                  <a:moveTo>
                    <a:pt x="8000" y="0"/>
                  </a:moveTo>
                  <a:lnTo>
                    <a:pt x="11811" y="0"/>
                  </a:lnTo>
                </a:path>
                <a:path w="24130" h="13335">
                  <a:moveTo>
                    <a:pt x="11937" y="0"/>
                  </a:moveTo>
                  <a:lnTo>
                    <a:pt x="15748" y="0"/>
                  </a:lnTo>
                </a:path>
                <a:path w="24130" h="13335">
                  <a:moveTo>
                    <a:pt x="16002" y="0"/>
                  </a:moveTo>
                  <a:lnTo>
                    <a:pt x="19812" y="0"/>
                  </a:lnTo>
                </a:path>
                <a:path w="24130" h="13335">
                  <a:moveTo>
                    <a:pt x="19939" y="0"/>
                  </a:moveTo>
                  <a:lnTo>
                    <a:pt x="23749" y="0"/>
                  </a:lnTo>
                </a:path>
                <a:path w="24130" h="13335">
                  <a:moveTo>
                    <a:pt x="0" y="13284"/>
                  </a:moveTo>
                  <a:lnTo>
                    <a:pt x="3809" y="13284"/>
                  </a:lnTo>
                </a:path>
                <a:path w="24130" h="13335">
                  <a:moveTo>
                    <a:pt x="4064" y="13284"/>
                  </a:moveTo>
                  <a:lnTo>
                    <a:pt x="7874" y="13284"/>
                  </a:lnTo>
                </a:path>
                <a:path w="24130" h="13335">
                  <a:moveTo>
                    <a:pt x="8000" y="13284"/>
                  </a:moveTo>
                  <a:lnTo>
                    <a:pt x="11811" y="13284"/>
                  </a:lnTo>
                </a:path>
                <a:path w="24130" h="13335">
                  <a:moveTo>
                    <a:pt x="11937" y="13284"/>
                  </a:moveTo>
                  <a:lnTo>
                    <a:pt x="15748" y="13284"/>
                  </a:lnTo>
                </a:path>
                <a:path w="24130" h="13335">
                  <a:moveTo>
                    <a:pt x="16002" y="13284"/>
                  </a:moveTo>
                  <a:lnTo>
                    <a:pt x="19812" y="13284"/>
                  </a:lnTo>
                </a:path>
                <a:path w="24130" h="13335">
                  <a:moveTo>
                    <a:pt x="19939" y="13284"/>
                  </a:moveTo>
                  <a:lnTo>
                    <a:pt x="23749" y="13284"/>
                  </a:lnTo>
                </a:path>
                <a:path w="24130" h="13335">
                  <a:moveTo>
                    <a:pt x="19939" y="4419"/>
                  </a:moveTo>
                  <a:lnTo>
                    <a:pt x="23749" y="4419"/>
                  </a:lnTo>
                </a:path>
                <a:path w="24130" h="13335">
                  <a:moveTo>
                    <a:pt x="19939" y="8851"/>
                  </a:moveTo>
                  <a:lnTo>
                    <a:pt x="23749" y="8851"/>
                  </a:lnTo>
                </a:path>
              </a:pathLst>
            </a:custGeom>
            <a:ln w="4852">
              <a:solidFill>
                <a:srgbClr val="221F1F"/>
              </a:solidFill>
            </a:ln>
          </p:spPr>
          <p:txBody>
            <a:bodyPr wrap="square" lIns="0" tIns="0" rIns="0" bIns="0" rtlCol="0"/>
            <a:lstStyle/>
            <a:p>
              <a:endParaRPr/>
            </a:p>
          </p:txBody>
        </p:sp>
        <p:sp>
          <p:nvSpPr>
            <p:cNvPr id="197" name="object 197"/>
            <p:cNvSpPr/>
            <p:nvPr/>
          </p:nvSpPr>
          <p:spPr>
            <a:xfrm>
              <a:off x="1232573" y="2539847"/>
              <a:ext cx="3810" cy="8890"/>
            </a:xfrm>
            <a:custGeom>
              <a:avLst/>
              <a:gdLst/>
              <a:ahLst/>
              <a:cxnLst/>
              <a:rect l="l" t="t" r="r" b="b"/>
              <a:pathLst>
                <a:path w="3809" h="8889">
                  <a:moveTo>
                    <a:pt x="0" y="0"/>
                  </a:moveTo>
                  <a:lnTo>
                    <a:pt x="3797" y="0"/>
                  </a:lnTo>
                </a:path>
                <a:path w="3809" h="8889">
                  <a:moveTo>
                    <a:pt x="0" y="4419"/>
                  </a:moveTo>
                  <a:lnTo>
                    <a:pt x="3797" y="4419"/>
                  </a:lnTo>
                </a:path>
                <a:path w="3809" h="8889">
                  <a:moveTo>
                    <a:pt x="0" y="8851"/>
                  </a:moveTo>
                  <a:lnTo>
                    <a:pt x="3797" y="8851"/>
                  </a:lnTo>
                </a:path>
              </a:pathLst>
            </a:custGeom>
            <a:ln w="4847">
              <a:solidFill>
                <a:srgbClr val="221F1F"/>
              </a:solidFill>
            </a:ln>
          </p:spPr>
          <p:txBody>
            <a:bodyPr wrap="square" lIns="0" tIns="0" rIns="0" bIns="0" rtlCol="0"/>
            <a:lstStyle/>
            <a:p>
              <a:endParaRPr/>
            </a:p>
          </p:txBody>
        </p:sp>
        <p:sp>
          <p:nvSpPr>
            <p:cNvPr id="198" name="object 198"/>
            <p:cNvSpPr/>
            <p:nvPr/>
          </p:nvSpPr>
          <p:spPr>
            <a:xfrm>
              <a:off x="1232573" y="2553131"/>
              <a:ext cx="3810" cy="13335"/>
            </a:xfrm>
            <a:custGeom>
              <a:avLst/>
              <a:gdLst/>
              <a:ahLst/>
              <a:cxnLst/>
              <a:rect l="l" t="t" r="r" b="b"/>
              <a:pathLst>
                <a:path w="3809" h="13335">
                  <a:moveTo>
                    <a:pt x="0" y="0"/>
                  </a:moveTo>
                  <a:lnTo>
                    <a:pt x="3797" y="0"/>
                  </a:lnTo>
                </a:path>
                <a:path w="3809" h="13335">
                  <a:moveTo>
                    <a:pt x="0" y="4419"/>
                  </a:moveTo>
                  <a:lnTo>
                    <a:pt x="3797" y="4419"/>
                  </a:lnTo>
                </a:path>
                <a:path w="3809" h="13335">
                  <a:moveTo>
                    <a:pt x="0" y="8851"/>
                  </a:moveTo>
                  <a:lnTo>
                    <a:pt x="3797" y="8851"/>
                  </a:lnTo>
                </a:path>
                <a:path w="3809" h="13335">
                  <a:moveTo>
                    <a:pt x="0" y="13284"/>
                  </a:moveTo>
                  <a:lnTo>
                    <a:pt x="3797" y="13284"/>
                  </a:lnTo>
                </a:path>
              </a:pathLst>
            </a:custGeom>
            <a:ln w="4852">
              <a:solidFill>
                <a:srgbClr val="221F1F"/>
              </a:solidFill>
            </a:ln>
          </p:spPr>
          <p:txBody>
            <a:bodyPr wrap="square" lIns="0" tIns="0" rIns="0" bIns="0" rtlCol="0"/>
            <a:lstStyle/>
            <a:p>
              <a:endParaRPr/>
            </a:p>
          </p:txBody>
        </p:sp>
        <p:sp>
          <p:nvSpPr>
            <p:cNvPr id="199" name="object 199"/>
            <p:cNvSpPr/>
            <p:nvPr/>
          </p:nvSpPr>
          <p:spPr>
            <a:xfrm>
              <a:off x="1236560" y="2539847"/>
              <a:ext cx="3810" cy="8890"/>
            </a:xfrm>
            <a:custGeom>
              <a:avLst/>
              <a:gdLst/>
              <a:ahLst/>
              <a:cxnLst/>
              <a:rect l="l" t="t" r="r" b="b"/>
              <a:pathLst>
                <a:path w="3809" h="8889">
                  <a:moveTo>
                    <a:pt x="0" y="0"/>
                  </a:moveTo>
                  <a:lnTo>
                    <a:pt x="3797" y="0"/>
                  </a:lnTo>
                </a:path>
                <a:path w="3809" h="8889">
                  <a:moveTo>
                    <a:pt x="0" y="4419"/>
                  </a:moveTo>
                  <a:lnTo>
                    <a:pt x="3797" y="4419"/>
                  </a:lnTo>
                </a:path>
                <a:path w="3809" h="8889">
                  <a:moveTo>
                    <a:pt x="0" y="8851"/>
                  </a:moveTo>
                  <a:lnTo>
                    <a:pt x="3797" y="8851"/>
                  </a:lnTo>
                </a:path>
              </a:pathLst>
            </a:custGeom>
            <a:ln w="4847">
              <a:solidFill>
                <a:srgbClr val="221F1F"/>
              </a:solidFill>
            </a:ln>
          </p:spPr>
          <p:txBody>
            <a:bodyPr wrap="square" lIns="0" tIns="0" rIns="0" bIns="0" rtlCol="0"/>
            <a:lstStyle/>
            <a:p>
              <a:endParaRPr/>
            </a:p>
          </p:txBody>
        </p:sp>
        <p:sp>
          <p:nvSpPr>
            <p:cNvPr id="200" name="object 200"/>
            <p:cNvSpPr/>
            <p:nvPr/>
          </p:nvSpPr>
          <p:spPr>
            <a:xfrm>
              <a:off x="1236560" y="2553131"/>
              <a:ext cx="3810" cy="13335"/>
            </a:xfrm>
            <a:custGeom>
              <a:avLst/>
              <a:gdLst/>
              <a:ahLst/>
              <a:cxnLst/>
              <a:rect l="l" t="t" r="r" b="b"/>
              <a:pathLst>
                <a:path w="3809" h="13335">
                  <a:moveTo>
                    <a:pt x="0" y="0"/>
                  </a:moveTo>
                  <a:lnTo>
                    <a:pt x="3797" y="0"/>
                  </a:lnTo>
                </a:path>
                <a:path w="3809" h="13335">
                  <a:moveTo>
                    <a:pt x="0" y="4419"/>
                  </a:moveTo>
                  <a:lnTo>
                    <a:pt x="3797" y="4419"/>
                  </a:lnTo>
                </a:path>
                <a:path w="3809" h="13335">
                  <a:moveTo>
                    <a:pt x="0" y="8851"/>
                  </a:moveTo>
                  <a:lnTo>
                    <a:pt x="3797" y="8851"/>
                  </a:lnTo>
                </a:path>
                <a:path w="3809" h="13335">
                  <a:moveTo>
                    <a:pt x="0" y="13284"/>
                  </a:moveTo>
                  <a:lnTo>
                    <a:pt x="3797" y="13284"/>
                  </a:lnTo>
                </a:path>
              </a:pathLst>
            </a:custGeom>
            <a:ln w="4852">
              <a:solidFill>
                <a:srgbClr val="221F1F"/>
              </a:solidFill>
            </a:ln>
          </p:spPr>
          <p:txBody>
            <a:bodyPr wrap="square" lIns="0" tIns="0" rIns="0" bIns="0" rtlCol="0"/>
            <a:lstStyle/>
            <a:p>
              <a:endParaRPr/>
            </a:p>
          </p:txBody>
        </p:sp>
        <p:sp>
          <p:nvSpPr>
            <p:cNvPr id="201" name="object 201"/>
            <p:cNvSpPr/>
            <p:nvPr/>
          </p:nvSpPr>
          <p:spPr>
            <a:xfrm>
              <a:off x="1240548" y="2539847"/>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202" name="object 202"/>
            <p:cNvSpPr/>
            <p:nvPr/>
          </p:nvSpPr>
          <p:spPr>
            <a:xfrm>
              <a:off x="1240548" y="2557551"/>
              <a:ext cx="3810" cy="4445"/>
            </a:xfrm>
            <a:custGeom>
              <a:avLst/>
              <a:gdLst/>
              <a:ahLst/>
              <a:cxnLst/>
              <a:rect l="l" t="t" r="r" b="b"/>
              <a:pathLst>
                <a:path w="3809" h="4444">
                  <a:moveTo>
                    <a:pt x="0" y="0"/>
                  </a:moveTo>
                  <a:lnTo>
                    <a:pt x="3809" y="0"/>
                  </a:lnTo>
                </a:path>
                <a:path w="3809" h="4444">
                  <a:moveTo>
                    <a:pt x="0" y="4432"/>
                  </a:moveTo>
                  <a:lnTo>
                    <a:pt x="3809" y="4432"/>
                  </a:lnTo>
                </a:path>
              </a:pathLst>
            </a:custGeom>
            <a:ln w="4852">
              <a:solidFill>
                <a:srgbClr val="221F1F"/>
              </a:solidFill>
            </a:ln>
          </p:spPr>
          <p:txBody>
            <a:bodyPr wrap="square" lIns="0" tIns="0" rIns="0" bIns="0" rtlCol="0"/>
            <a:lstStyle/>
            <a:p>
              <a:endParaRPr/>
            </a:p>
          </p:txBody>
        </p:sp>
        <p:sp>
          <p:nvSpPr>
            <p:cNvPr id="203" name="object 203"/>
            <p:cNvSpPr/>
            <p:nvPr/>
          </p:nvSpPr>
          <p:spPr>
            <a:xfrm>
              <a:off x="1244549" y="2539847"/>
              <a:ext cx="3810" cy="0"/>
            </a:xfrm>
            <a:custGeom>
              <a:avLst/>
              <a:gdLst/>
              <a:ahLst/>
              <a:cxnLst/>
              <a:rect l="l" t="t" r="r" b="b"/>
              <a:pathLst>
                <a:path w="3809">
                  <a:moveTo>
                    <a:pt x="0" y="0"/>
                  </a:moveTo>
                  <a:lnTo>
                    <a:pt x="3797" y="0"/>
                  </a:lnTo>
                </a:path>
              </a:pathLst>
            </a:custGeom>
            <a:ln w="4847">
              <a:solidFill>
                <a:srgbClr val="221F1F"/>
              </a:solidFill>
            </a:ln>
          </p:spPr>
          <p:txBody>
            <a:bodyPr wrap="square" lIns="0" tIns="0" rIns="0" bIns="0" rtlCol="0"/>
            <a:lstStyle/>
            <a:p>
              <a:endParaRPr/>
            </a:p>
          </p:txBody>
        </p:sp>
        <p:sp>
          <p:nvSpPr>
            <p:cNvPr id="204" name="object 204"/>
            <p:cNvSpPr/>
            <p:nvPr/>
          </p:nvSpPr>
          <p:spPr>
            <a:xfrm>
              <a:off x="1244549" y="2557551"/>
              <a:ext cx="3810" cy="4445"/>
            </a:xfrm>
            <a:custGeom>
              <a:avLst/>
              <a:gdLst/>
              <a:ahLst/>
              <a:cxnLst/>
              <a:rect l="l" t="t" r="r" b="b"/>
              <a:pathLst>
                <a:path w="3809" h="4444">
                  <a:moveTo>
                    <a:pt x="0" y="0"/>
                  </a:moveTo>
                  <a:lnTo>
                    <a:pt x="3797" y="0"/>
                  </a:lnTo>
                </a:path>
                <a:path w="3809" h="4444">
                  <a:moveTo>
                    <a:pt x="0" y="4432"/>
                  </a:moveTo>
                  <a:lnTo>
                    <a:pt x="3797" y="4432"/>
                  </a:lnTo>
                </a:path>
              </a:pathLst>
            </a:custGeom>
            <a:ln w="4852">
              <a:solidFill>
                <a:srgbClr val="221F1F"/>
              </a:solidFill>
            </a:ln>
          </p:spPr>
          <p:txBody>
            <a:bodyPr wrap="square" lIns="0" tIns="0" rIns="0" bIns="0" rtlCol="0"/>
            <a:lstStyle/>
            <a:p>
              <a:endParaRPr/>
            </a:p>
          </p:txBody>
        </p:sp>
        <p:sp>
          <p:nvSpPr>
            <p:cNvPr id="205" name="object 205"/>
            <p:cNvSpPr/>
            <p:nvPr/>
          </p:nvSpPr>
          <p:spPr>
            <a:xfrm>
              <a:off x="1248524" y="2539847"/>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206" name="object 206"/>
            <p:cNvSpPr/>
            <p:nvPr/>
          </p:nvSpPr>
          <p:spPr>
            <a:xfrm>
              <a:off x="1248524" y="2557551"/>
              <a:ext cx="3810" cy="4445"/>
            </a:xfrm>
            <a:custGeom>
              <a:avLst/>
              <a:gdLst/>
              <a:ahLst/>
              <a:cxnLst/>
              <a:rect l="l" t="t" r="r" b="b"/>
              <a:pathLst>
                <a:path w="3809" h="4444">
                  <a:moveTo>
                    <a:pt x="0" y="0"/>
                  </a:moveTo>
                  <a:lnTo>
                    <a:pt x="3809" y="0"/>
                  </a:lnTo>
                </a:path>
                <a:path w="3809" h="4444">
                  <a:moveTo>
                    <a:pt x="0" y="4432"/>
                  </a:moveTo>
                  <a:lnTo>
                    <a:pt x="3809" y="4432"/>
                  </a:lnTo>
                </a:path>
              </a:pathLst>
            </a:custGeom>
            <a:ln w="4852">
              <a:solidFill>
                <a:srgbClr val="221F1F"/>
              </a:solidFill>
            </a:ln>
          </p:spPr>
          <p:txBody>
            <a:bodyPr wrap="square" lIns="0" tIns="0" rIns="0" bIns="0" rtlCol="0"/>
            <a:lstStyle/>
            <a:p>
              <a:endParaRPr/>
            </a:p>
          </p:txBody>
        </p:sp>
        <p:sp>
          <p:nvSpPr>
            <p:cNvPr id="207" name="object 207"/>
            <p:cNvSpPr/>
            <p:nvPr/>
          </p:nvSpPr>
          <p:spPr>
            <a:xfrm>
              <a:off x="1252524" y="2539847"/>
              <a:ext cx="3810" cy="0"/>
            </a:xfrm>
            <a:custGeom>
              <a:avLst/>
              <a:gdLst/>
              <a:ahLst/>
              <a:cxnLst/>
              <a:rect l="l" t="t" r="r" b="b"/>
              <a:pathLst>
                <a:path w="3809">
                  <a:moveTo>
                    <a:pt x="0" y="0"/>
                  </a:moveTo>
                  <a:lnTo>
                    <a:pt x="3797" y="0"/>
                  </a:lnTo>
                </a:path>
              </a:pathLst>
            </a:custGeom>
            <a:ln w="4847">
              <a:solidFill>
                <a:srgbClr val="221F1F"/>
              </a:solidFill>
            </a:ln>
          </p:spPr>
          <p:txBody>
            <a:bodyPr wrap="square" lIns="0" tIns="0" rIns="0" bIns="0" rtlCol="0"/>
            <a:lstStyle/>
            <a:p>
              <a:endParaRPr/>
            </a:p>
          </p:txBody>
        </p:sp>
        <p:sp>
          <p:nvSpPr>
            <p:cNvPr id="208" name="object 208"/>
            <p:cNvSpPr/>
            <p:nvPr/>
          </p:nvSpPr>
          <p:spPr>
            <a:xfrm>
              <a:off x="1252524" y="2557551"/>
              <a:ext cx="3810" cy="4445"/>
            </a:xfrm>
            <a:custGeom>
              <a:avLst/>
              <a:gdLst/>
              <a:ahLst/>
              <a:cxnLst/>
              <a:rect l="l" t="t" r="r" b="b"/>
              <a:pathLst>
                <a:path w="3809" h="4444">
                  <a:moveTo>
                    <a:pt x="0" y="0"/>
                  </a:moveTo>
                  <a:lnTo>
                    <a:pt x="3797" y="0"/>
                  </a:lnTo>
                </a:path>
                <a:path w="3809" h="4444">
                  <a:moveTo>
                    <a:pt x="0" y="4432"/>
                  </a:moveTo>
                  <a:lnTo>
                    <a:pt x="3797" y="4432"/>
                  </a:lnTo>
                </a:path>
              </a:pathLst>
            </a:custGeom>
            <a:ln w="4852">
              <a:solidFill>
                <a:srgbClr val="221F1F"/>
              </a:solidFill>
            </a:ln>
          </p:spPr>
          <p:txBody>
            <a:bodyPr wrap="square" lIns="0" tIns="0" rIns="0" bIns="0" rtlCol="0"/>
            <a:lstStyle/>
            <a:p>
              <a:endParaRPr/>
            </a:p>
          </p:txBody>
        </p:sp>
        <p:sp>
          <p:nvSpPr>
            <p:cNvPr id="209" name="object 209"/>
            <p:cNvSpPr/>
            <p:nvPr/>
          </p:nvSpPr>
          <p:spPr>
            <a:xfrm>
              <a:off x="1256512" y="2539847"/>
              <a:ext cx="3810" cy="0"/>
            </a:xfrm>
            <a:custGeom>
              <a:avLst/>
              <a:gdLst/>
              <a:ahLst/>
              <a:cxnLst/>
              <a:rect l="l" t="t" r="r" b="b"/>
              <a:pathLst>
                <a:path w="3809">
                  <a:moveTo>
                    <a:pt x="0" y="0"/>
                  </a:moveTo>
                  <a:lnTo>
                    <a:pt x="3797" y="0"/>
                  </a:lnTo>
                </a:path>
              </a:pathLst>
            </a:custGeom>
            <a:ln w="4847">
              <a:solidFill>
                <a:srgbClr val="221F1F"/>
              </a:solidFill>
            </a:ln>
          </p:spPr>
          <p:txBody>
            <a:bodyPr wrap="square" lIns="0" tIns="0" rIns="0" bIns="0" rtlCol="0"/>
            <a:lstStyle/>
            <a:p>
              <a:endParaRPr/>
            </a:p>
          </p:txBody>
        </p:sp>
        <p:sp>
          <p:nvSpPr>
            <p:cNvPr id="210" name="object 210"/>
            <p:cNvSpPr/>
            <p:nvPr/>
          </p:nvSpPr>
          <p:spPr>
            <a:xfrm>
              <a:off x="1256512" y="2557551"/>
              <a:ext cx="3810" cy="4445"/>
            </a:xfrm>
            <a:custGeom>
              <a:avLst/>
              <a:gdLst/>
              <a:ahLst/>
              <a:cxnLst/>
              <a:rect l="l" t="t" r="r" b="b"/>
              <a:pathLst>
                <a:path w="3809" h="4444">
                  <a:moveTo>
                    <a:pt x="0" y="0"/>
                  </a:moveTo>
                  <a:lnTo>
                    <a:pt x="3797" y="0"/>
                  </a:lnTo>
                </a:path>
                <a:path w="3809" h="4444">
                  <a:moveTo>
                    <a:pt x="0" y="4432"/>
                  </a:moveTo>
                  <a:lnTo>
                    <a:pt x="3797" y="4432"/>
                  </a:lnTo>
                </a:path>
              </a:pathLst>
            </a:custGeom>
            <a:ln w="4852">
              <a:solidFill>
                <a:srgbClr val="221F1F"/>
              </a:solidFill>
            </a:ln>
          </p:spPr>
          <p:txBody>
            <a:bodyPr wrap="square" lIns="0" tIns="0" rIns="0" bIns="0" rtlCol="0"/>
            <a:lstStyle/>
            <a:p>
              <a:endParaRPr/>
            </a:p>
          </p:txBody>
        </p:sp>
        <p:sp>
          <p:nvSpPr>
            <p:cNvPr id="211" name="object 211"/>
            <p:cNvSpPr/>
            <p:nvPr/>
          </p:nvSpPr>
          <p:spPr>
            <a:xfrm>
              <a:off x="1240548" y="2539847"/>
              <a:ext cx="24130" cy="8890"/>
            </a:xfrm>
            <a:custGeom>
              <a:avLst/>
              <a:gdLst/>
              <a:ahLst/>
              <a:cxnLst/>
              <a:rect l="l" t="t" r="r" b="b"/>
              <a:pathLst>
                <a:path w="24130" h="8889">
                  <a:moveTo>
                    <a:pt x="19951" y="0"/>
                  </a:moveTo>
                  <a:lnTo>
                    <a:pt x="23749" y="0"/>
                  </a:lnTo>
                </a:path>
                <a:path w="24130" h="8889">
                  <a:moveTo>
                    <a:pt x="0" y="4419"/>
                  </a:moveTo>
                  <a:lnTo>
                    <a:pt x="3809" y="4419"/>
                  </a:lnTo>
                </a:path>
                <a:path w="24130" h="8889">
                  <a:moveTo>
                    <a:pt x="4000" y="4419"/>
                  </a:moveTo>
                  <a:lnTo>
                    <a:pt x="7797" y="4419"/>
                  </a:lnTo>
                </a:path>
                <a:path w="24130" h="8889">
                  <a:moveTo>
                    <a:pt x="7975" y="4419"/>
                  </a:moveTo>
                  <a:lnTo>
                    <a:pt x="11785" y="4419"/>
                  </a:lnTo>
                </a:path>
                <a:path w="24130" h="8889">
                  <a:moveTo>
                    <a:pt x="11976" y="4419"/>
                  </a:moveTo>
                  <a:lnTo>
                    <a:pt x="15773" y="4419"/>
                  </a:lnTo>
                </a:path>
                <a:path w="24130" h="8889">
                  <a:moveTo>
                    <a:pt x="15963" y="4419"/>
                  </a:moveTo>
                  <a:lnTo>
                    <a:pt x="19761" y="4419"/>
                  </a:lnTo>
                </a:path>
                <a:path w="24130" h="8889">
                  <a:moveTo>
                    <a:pt x="19951" y="4419"/>
                  </a:moveTo>
                  <a:lnTo>
                    <a:pt x="23749" y="4419"/>
                  </a:lnTo>
                </a:path>
                <a:path w="24130" h="8889">
                  <a:moveTo>
                    <a:pt x="0" y="8851"/>
                  </a:moveTo>
                  <a:lnTo>
                    <a:pt x="3809" y="8851"/>
                  </a:lnTo>
                </a:path>
                <a:path w="24130" h="8889">
                  <a:moveTo>
                    <a:pt x="4000" y="8851"/>
                  </a:moveTo>
                  <a:lnTo>
                    <a:pt x="7797" y="8851"/>
                  </a:lnTo>
                </a:path>
                <a:path w="24130" h="8889">
                  <a:moveTo>
                    <a:pt x="7975" y="8851"/>
                  </a:moveTo>
                  <a:lnTo>
                    <a:pt x="11785" y="8851"/>
                  </a:lnTo>
                </a:path>
                <a:path w="24130" h="8889">
                  <a:moveTo>
                    <a:pt x="11976" y="8851"/>
                  </a:moveTo>
                  <a:lnTo>
                    <a:pt x="15773" y="8851"/>
                  </a:lnTo>
                </a:path>
                <a:path w="24130" h="8889">
                  <a:moveTo>
                    <a:pt x="15963" y="8851"/>
                  </a:moveTo>
                  <a:lnTo>
                    <a:pt x="19761" y="8851"/>
                  </a:lnTo>
                </a:path>
                <a:path w="24130" h="8889">
                  <a:moveTo>
                    <a:pt x="19951" y="8851"/>
                  </a:moveTo>
                  <a:lnTo>
                    <a:pt x="23749" y="8851"/>
                  </a:lnTo>
                </a:path>
              </a:pathLst>
            </a:custGeom>
            <a:ln w="4847">
              <a:solidFill>
                <a:srgbClr val="221F1F"/>
              </a:solidFill>
            </a:ln>
          </p:spPr>
          <p:txBody>
            <a:bodyPr wrap="square" lIns="0" tIns="0" rIns="0" bIns="0" rtlCol="0"/>
            <a:lstStyle/>
            <a:p>
              <a:endParaRPr/>
            </a:p>
          </p:txBody>
        </p:sp>
        <p:sp>
          <p:nvSpPr>
            <p:cNvPr id="212" name="object 212"/>
            <p:cNvSpPr/>
            <p:nvPr/>
          </p:nvSpPr>
          <p:spPr>
            <a:xfrm>
              <a:off x="1240548" y="2553131"/>
              <a:ext cx="24130" cy="13335"/>
            </a:xfrm>
            <a:custGeom>
              <a:avLst/>
              <a:gdLst/>
              <a:ahLst/>
              <a:cxnLst/>
              <a:rect l="l" t="t" r="r" b="b"/>
              <a:pathLst>
                <a:path w="24130" h="13335">
                  <a:moveTo>
                    <a:pt x="0" y="0"/>
                  </a:moveTo>
                  <a:lnTo>
                    <a:pt x="3809" y="0"/>
                  </a:lnTo>
                </a:path>
                <a:path w="24130" h="13335">
                  <a:moveTo>
                    <a:pt x="4000" y="0"/>
                  </a:moveTo>
                  <a:lnTo>
                    <a:pt x="7797" y="0"/>
                  </a:lnTo>
                </a:path>
                <a:path w="24130" h="13335">
                  <a:moveTo>
                    <a:pt x="7975" y="0"/>
                  </a:moveTo>
                  <a:lnTo>
                    <a:pt x="11785" y="0"/>
                  </a:lnTo>
                </a:path>
                <a:path w="24130" h="13335">
                  <a:moveTo>
                    <a:pt x="11976" y="0"/>
                  </a:moveTo>
                  <a:lnTo>
                    <a:pt x="15773" y="0"/>
                  </a:lnTo>
                </a:path>
                <a:path w="24130" h="13335">
                  <a:moveTo>
                    <a:pt x="15963" y="0"/>
                  </a:moveTo>
                  <a:lnTo>
                    <a:pt x="19761" y="0"/>
                  </a:lnTo>
                </a:path>
                <a:path w="24130" h="13335">
                  <a:moveTo>
                    <a:pt x="19951" y="0"/>
                  </a:moveTo>
                  <a:lnTo>
                    <a:pt x="23749" y="0"/>
                  </a:lnTo>
                </a:path>
                <a:path w="24130" h="13335">
                  <a:moveTo>
                    <a:pt x="0" y="13284"/>
                  </a:moveTo>
                  <a:lnTo>
                    <a:pt x="3809" y="13284"/>
                  </a:lnTo>
                </a:path>
                <a:path w="24130" h="13335">
                  <a:moveTo>
                    <a:pt x="4000" y="13284"/>
                  </a:moveTo>
                  <a:lnTo>
                    <a:pt x="7797" y="13284"/>
                  </a:lnTo>
                </a:path>
                <a:path w="24130" h="13335">
                  <a:moveTo>
                    <a:pt x="7975" y="13284"/>
                  </a:moveTo>
                  <a:lnTo>
                    <a:pt x="11785" y="13284"/>
                  </a:lnTo>
                </a:path>
                <a:path w="24130" h="13335">
                  <a:moveTo>
                    <a:pt x="11976" y="13284"/>
                  </a:moveTo>
                  <a:lnTo>
                    <a:pt x="15773" y="13284"/>
                  </a:lnTo>
                </a:path>
                <a:path w="24130" h="13335">
                  <a:moveTo>
                    <a:pt x="15963" y="13284"/>
                  </a:moveTo>
                  <a:lnTo>
                    <a:pt x="19761" y="13284"/>
                  </a:lnTo>
                </a:path>
                <a:path w="24130" h="13335">
                  <a:moveTo>
                    <a:pt x="19951" y="13284"/>
                  </a:moveTo>
                  <a:lnTo>
                    <a:pt x="23749" y="13284"/>
                  </a:lnTo>
                </a:path>
                <a:path w="24130" h="13335">
                  <a:moveTo>
                    <a:pt x="19951" y="4419"/>
                  </a:moveTo>
                  <a:lnTo>
                    <a:pt x="23749" y="4419"/>
                  </a:lnTo>
                </a:path>
                <a:path w="24130" h="13335">
                  <a:moveTo>
                    <a:pt x="19951" y="8851"/>
                  </a:moveTo>
                  <a:lnTo>
                    <a:pt x="23749" y="8851"/>
                  </a:lnTo>
                </a:path>
              </a:pathLst>
            </a:custGeom>
            <a:ln w="4852">
              <a:solidFill>
                <a:srgbClr val="221F1F"/>
              </a:solidFill>
            </a:ln>
          </p:spPr>
          <p:txBody>
            <a:bodyPr wrap="square" lIns="0" tIns="0" rIns="0" bIns="0" rtlCol="0"/>
            <a:lstStyle/>
            <a:p>
              <a:endParaRPr/>
            </a:p>
          </p:txBody>
        </p:sp>
        <p:sp>
          <p:nvSpPr>
            <p:cNvPr id="213" name="object 213"/>
            <p:cNvSpPr/>
            <p:nvPr/>
          </p:nvSpPr>
          <p:spPr>
            <a:xfrm>
              <a:off x="1300352" y="2539847"/>
              <a:ext cx="8255" cy="0"/>
            </a:xfrm>
            <a:custGeom>
              <a:avLst/>
              <a:gdLst/>
              <a:ahLst/>
              <a:cxnLst/>
              <a:rect l="l" t="t" r="r" b="b"/>
              <a:pathLst>
                <a:path w="8255">
                  <a:moveTo>
                    <a:pt x="0" y="0"/>
                  </a:moveTo>
                  <a:lnTo>
                    <a:pt x="3809" y="0"/>
                  </a:lnTo>
                </a:path>
                <a:path w="8255">
                  <a:moveTo>
                    <a:pt x="3937" y="0"/>
                  </a:moveTo>
                  <a:lnTo>
                    <a:pt x="7746" y="0"/>
                  </a:lnTo>
                </a:path>
              </a:pathLst>
            </a:custGeom>
            <a:ln w="4847">
              <a:solidFill>
                <a:srgbClr val="221F1F"/>
              </a:solidFill>
            </a:ln>
          </p:spPr>
          <p:txBody>
            <a:bodyPr wrap="square" lIns="0" tIns="0" rIns="0" bIns="0" rtlCol="0"/>
            <a:lstStyle/>
            <a:p>
              <a:endParaRPr/>
            </a:p>
          </p:txBody>
        </p:sp>
        <p:sp>
          <p:nvSpPr>
            <p:cNvPr id="214" name="object 214"/>
            <p:cNvSpPr/>
            <p:nvPr/>
          </p:nvSpPr>
          <p:spPr>
            <a:xfrm>
              <a:off x="1308353" y="2557551"/>
              <a:ext cx="12065" cy="4445"/>
            </a:xfrm>
            <a:custGeom>
              <a:avLst/>
              <a:gdLst/>
              <a:ahLst/>
              <a:cxnLst/>
              <a:rect l="l" t="t" r="r" b="b"/>
              <a:pathLst>
                <a:path w="12065" h="4444">
                  <a:moveTo>
                    <a:pt x="0" y="0"/>
                  </a:moveTo>
                  <a:lnTo>
                    <a:pt x="3809" y="0"/>
                  </a:lnTo>
                </a:path>
                <a:path w="12065" h="4444">
                  <a:moveTo>
                    <a:pt x="3937" y="0"/>
                  </a:moveTo>
                  <a:lnTo>
                    <a:pt x="7746" y="0"/>
                  </a:lnTo>
                </a:path>
                <a:path w="12065" h="4444">
                  <a:moveTo>
                    <a:pt x="3937" y="4432"/>
                  </a:moveTo>
                  <a:lnTo>
                    <a:pt x="7746" y="4432"/>
                  </a:lnTo>
                </a:path>
                <a:path w="12065" h="4444">
                  <a:moveTo>
                    <a:pt x="8001" y="4432"/>
                  </a:moveTo>
                  <a:lnTo>
                    <a:pt x="11811" y="4432"/>
                  </a:lnTo>
                </a:path>
              </a:pathLst>
            </a:custGeom>
            <a:ln w="4852">
              <a:solidFill>
                <a:srgbClr val="221F1F"/>
              </a:solidFill>
            </a:ln>
          </p:spPr>
          <p:txBody>
            <a:bodyPr wrap="square" lIns="0" tIns="0" rIns="0" bIns="0" rtlCol="0"/>
            <a:lstStyle/>
            <a:p>
              <a:endParaRPr/>
            </a:p>
          </p:txBody>
        </p:sp>
        <p:sp>
          <p:nvSpPr>
            <p:cNvPr id="215" name="object 215"/>
            <p:cNvSpPr/>
            <p:nvPr/>
          </p:nvSpPr>
          <p:spPr>
            <a:xfrm>
              <a:off x="1304289" y="2544267"/>
              <a:ext cx="8255" cy="4445"/>
            </a:xfrm>
            <a:custGeom>
              <a:avLst/>
              <a:gdLst/>
              <a:ahLst/>
              <a:cxnLst/>
              <a:rect l="l" t="t" r="r" b="b"/>
              <a:pathLst>
                <a:path w="8255" h="4444">
                  <a:moveTo>
                    <a:pt x="0" y="0"/>
                  </a:moveTo>
                  <a:lnTo>
                    <a:pt x="3809" y="0"/>
                  </a:lnTo>
                </a:path>
                <a:path w="8255" h="4444">
                  <a:moveTo>
                    <a:pt x="4063" y="0"/>
                  </a:moveTo>
                  <a:lnTo>
                    <a:pt x="7873" y="0"/>
                  </a:lnTo>
                </a:path>
                <a:path w="8255" h="4444">
                  <a:moveTo>
                    <a:pt x="0" y="4432"/>
                  </a:moveTo>
                  <a:lnTo>
                    <a:pt x="3809" y="4432"/>
                  </a:lnTo>
                </a:path>
                <a:path w="8255" h="4444">
                  <a:moveTo>
                    <a:pt x="4063" y="4432"/>
                  </a:moveTo>
                  <a:lnTo>
                    <a:pt x="7873" y="4432"/>
                  </a:lnTo>
                </a:path>
              </a:pathLst>
            </a:custGeom>
            <a:ln w="4847">
              <a:solidFill>
                <a:srgbClr val="221F1F"/>
              </a:solidFill>
            </a:ln>
          </p:spPr>
          <p:txBody>
            <a:bodyPr wrap="square" lIns="0" tIns="0" rIns="0" bIns="0" rtlCol="0"/>
            <a:lstStyle/>
            <a:p>
              <a:endParaRPr/>
            </a:p>
          </p:txBody>
        </p:sp>
        <p:sp>
          <p:nvSpPr>
            <p:cNvPr id="216" name="object 216"/>
            <p:cNvSpPr/>
            <p:nvPr/>
          </p:nvSpPr>
          <p:spPr>
            <a:xfrm>
              <a:off x="1320291" y="2570848"/>
              <a:ext cx="8255" cy="0"/>
            </a:xfrm>
            <a:custGeom>
              <a:avLst/>
              <a:gdLst/>
              <a:ahLst/>
              <a:cxnLst/>
              <a:rect l="l" t="t" r="r" b="b"/>
              <a:pathLst>
                <a:path w="8255">
                  <a:moveTo>
                    <a:pt x="0" y="0"/>
                  </a:moveTo>
                  <a:lnTo>
                    <a:pt x="3810" y="0"/>
                  </a:lnTo>
                </a:path>
                <a:path w="8255">
                  <a:moveTo>
                    <a:pt x="3937" y="0"/>
                  </a:moveTo>
                  <a:lnTo>
                    <a:pt x="7746" y="0"/>
                  </a:lnTo>
                </a:path>
              </a:pathLst>
            </a:custGeom>
            <a:ln w="4850">
              <a:solidFill>
                <a:srgbClr val="221F1F"/>
              </a:solidFill>
            </a:ln>
          </p:spPr>
          <p:txBody>
            <a:bodyPr wrap="square" lIns="0" tIns="0" rIns="0" bIns="0" rtlCol="0"/>
            <a:lstStyle/>
            <a:p>
              <a:endParaRPr/>
            </a:p>
          </p:txBody>
        </p:sp>
        <p:sp>
          <p:nvSpPr>
            <p:cNvPr id="217" name="object 217"/>
            <p:cNvSpPr/>
            <p:nvPr/>
          </p:nvSpPr>
          <p:spPr>
            <a:xfrm>
              <a:off x="1212646" y="2451354"/>
              <a:ext cx="115570" cy="115570"/>
            </a:xfrm>
            <a:custGeom>
              <a:avLst/>
              <a:gdLst/>
              <a:ahLst/>
              <a:cxnLst/>
              <a:rect l="l" t="t" r="r" b="b"/>
              <a:pathLst>
                <a:path w="115569" h="115569">
                  <a:moveTo>
                    <a:pt x="91643" y="101777"/>
                  </a:moveTo>
                  <a:lnTo>
                    <a:pt x="95453" y="101777"/>
                  </a:lnTo>
                </a:path>
                <a:path w="115569" h="115569">
                  <a:moveTo>
                    <a:pt x="95707" y="101777"/>
                  </a:moveTo>
                  <a:lnTo>
                    <a:pt x="99517" y="101777"/>
                  </a:lnTo>
                </a:path>
                <a:path w="115569" h="115569">
                  <a:moveTo>
                    <a:pt x="103708" y="115061"/>
                  </a:moveTo>
                  <a:lnTo>
                    <a:pt x="107518" y="115061"/>
                  </a:lnTo>
                </a:path>
                <a:path w="115569" h="115569">
                  <a:moveTo>
                    <a:pt x="107645" y="115061"/>
                  </a:moveTo>
                  <a:lnTo>
                    <a:pt x="111455" y="115061"/>
                  </a:lnTo>
                </a:path>
                <a:path w="115569" h="115569">
                  <a:moveTo>
                    <a:pt x="111582" y="115061"/>
                  </a:moveTo>
                  <a:lnTo>
                    <a:pt x="115392" y="115061"/>
                  </a:lnTo>
                </a:path>
                <a:path w="115569" h="115569">
                  <a:moveTo>
                    <a:pt x="0" y="0"/>
                  </a:moveTo>
                  <a:lnTo>
                    <a:pt x="3797" y="0"/>
                  </a:lnTo>
                </a:path>
              </a:pathLst>
            </a:custGeom>
            <a:ln w="4852">
              <a:solidFill>
                <a:srgbClr val="221F1F"/>
              </a:solidFill>
            </a:ln>
          </p:spPr>
          <p:txBody>
            <a:bodyPr wrap="square" lIns="0" tIns="0" rIns="0" bIns="0" rtlCol="0"/>
            <a:lstStyle/>
            <a:p>
              <a:endParaRPr/>
            </a:p>
          </p:txBody>
        </p:sp>
        <p:sp>
          <p:nvSpPr>
            <p:cNvPr id="218" name="object 218"/>
            <p:cNvSpPr/>
            <p:nvPr/>
          </p:nvSpPr>
          <p:spPr>
            <a:xfrm>
              <a:off x="1212646" y="2469134"/>
              <a:ext cx="3810" cy="17780"/>
            </a:xfrm>
            <a:custGeom>
              <a:avLst/>
              <a:gdLst/>
              <a:ahLst/>
              <a:cxnLst/>
              <a:rect l="l" t="t" r="r" b="b"/>
              <a:pathLst>
                <a:path w="3809" h="17780">
                  <a:moveTo>
                    <a:pt x="0" y="0"/>
                  </a:moveTo>
                  <a:lnTo>
                    <a:pt x="3797" y="0"/>
                  </a:lnTo>
                </a:path>
                <a:path w="3809" h="17780">
                  <a:moveTo>
                    <a:pt x="0" y="4318"/>
                  </a:moveTo>
                  <a:lnTo>
                    <a:pt x="3797" y="4318"/>
                  </a:lnTo>
                </a:path>
                <a:path w="3809" h="17780">
                  <a:moveTo>
                    <a:pt x="0" y="17653"/>
                  </a:moveTo>
                  <a:lnTo>
                    <a:pt x="3797" y="17653"/>
                  </a:lnTo>
                </a:path>
              </a:pathLst>
            </a:custGeom>
            <a:ln w="4847">
              <a:solidFill>
                <a:srgbClr val="221F1F"/>
              </a:solidFill>
            </a:ln>
          </p:spPr>
          <p:txBody>
            <a:bodyPr wrap="square" lIns="0" tIns="0" rIns="0" bIns="0" rtlCol="0"/>
            <a:lstStyle/>
            <a:p>
              <a:endParaRPr/>
            </a:p>
          </p:txBody>
        </p:sp>
        <p:sp>
          <p:nvSpPr>
            <p:cNvPr id="219" name="object 219"/>
            <p:cNvSpPr/>
            <p:nvPr/>
          </p:nvSpPr>
          <p:spPr>
            <a:xfrm>
              <a:off x="1212646" y="2491232"/>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220" name="object 220"/>
            <p:cNvSpPr/>
            <p:nvPr/>
          </p:nvSpPr>
          <p:spPr>
            <a:xfrm>
              <a:off x="1216634" y="2451354"/>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221" name="object 221"/>
            <p:cNvSpPr/>
            <p:nvPr/>
          </p:nvSpPr>
          <p:spPr>
            <a:xfrm>
              <a:off x="1216634" y="2469134"/>
              <a:ext cx="3810" cy="17780"/>
            </a:xfrm>
            <a:custGeom>
              <a:avLst/>
              <a:gdLst/>
              <a:ahLst/>
              <a:cxnLst/>
              <a:rect l="l" t="t" r="r" b="b"/>
              <a:pathLst>
                <a:path w="3809" h="17780">
                  <a:moveTo>
                    <a:pt x="0" y="0"/>
                  </a:moveTo>
                  <a:lnTo>
                    <a:pt x="3809" y="0"/>
                  </a:lnTo>
                </a:path>
                <a:path w="3809" h="17780">
                  <a:moveTo>
                    <a:pt x="0" y="4318"/>
                  </a:moveTo>
                  <a:lnTo>
                    <a:pt x="3809" y="4318"/>
                  </a:lnTo>
                </a:path>
                <a:path w="3809" h="17780">
                  <a:moveTo>
                    <a:pt x="0" y="17653"/>
                  </a:moveTo>
                  <a:lnTo>
                    <a:pt x="3809" y="17653"/>
                  </a:lnTo>
                </a:path>
              </a:pathLst>
            </a:custGeom>
            <a:ln w="4847">
              <a:solidFill>
                <a:srgbClr val="221F1F"/>
              </a:solidFill>
            </a:ln>
          </p:spPr>
          <p:txBody>
            <a:bodyPr wrap="square" lIns="0" tIns="0" rIns="0" bIns="0" rtlCol="0"/>
            <a:lstStyle/>
            <a:p>
              <a:endParaRPr/>
            </a:p>
          </p:txBody>
        </p:sp>
        <p:sp>
          <p:nvSpPr>
            <p:cNvPr id="222" name="object 222"/>
            <p:cNvSpPr/>
            <p:nvPr/>
          </p:nvSpPr>
          <p:spPr>
            <a:xfrm>
              <a:off x="1216634" y="2491232"/>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223" name="object 223"/>
            <p:cNvSpPr/>
            <p:nvPr/>
          </p:nvSpPr>
          <p:spPr>
            <a:xfrm>
              <a:off x="1220622" y="2473452"/>
              <a:ext cx="3810" cy="13335"/>
            </a:xfrm>
            <a:custGeom>
              <a:avLst/>
              <a:gdLst/>
              <a:ahLst/>
              <a:cxnLst/>
              <a:rect l="l" t="t" r="r" b="b"/>
              <a:pathLst>
                <a:path w="3809" h="13335">
                  <a:moveTo>
                    <a:pt x="0" y="0"/>
                  </a:moveTo>
                  <a:lnTo>
                    <a:pt x="3810" y="0"/>
                  </a:lnTo>
                </a:path>
                <a:path w="3809" h="13335">
                  <a:moveTo>
                    <a:pt x="0" y="13334"/>
                  </a:moveTo>
                  <a:lnTo>
                    <a:pt x="3810" y="13334"/>
                  </a:lnTo>
                </a:path>
              </a:pathLst>
            </a:custGeom>
            <a:ln w="4847">
              <a:solidFill>
                <a:srgbClr val="221F1F"/>
              </a:solidFill>
            </a:ln>
          </p:spPr>
          <p:txBody>
            <a:bodyPr wrap="square" lIns="0" tIns="0" rIns="0" bIns="0" rtlCol="0"/>
            <a:lstStyle/>
            <a:p>
              <a:endParaRPr/>
            </a:p>
          </p:txBody>
        </p:sp>
        <p:sp>
          <p:nvSpPr>
            <p:cNvPr id="224" name="object 224"/>
            <p:cNvSpPr/>
            <p:nvPr/>
          </p:nvSpPr>
          <p:spPr>
            <a:xfrm>
              <a:off x="1220622" y="2491232"/>
              <a:ext cx="3810" cy="0"/>
            </a:xfrm>
            <a:custGeom>
              <a:avLst/>
              <a:gdLst/>
              <a:ahLst/>
              <a:cxnLst/>
              <a:rect l="l" t="t" r="r" b="b"/>
              <a:pathLst>
                <a:path w="3809">
                  <a:moveTo>
                    <a:pt x="0" y="0"/>
                  </a:moveTo>
                  <a:lnTo>
                    <a:pt x="3810" y="0"/>
                  </a:lnTo>
                </a:path>
              </a:pathLst>
            </a:custGeom>
            <a:ln w="4850">
              <a:solidFill>
                <a:srgbClr val="221F1F"/>
              </a:solidFill>
            </a:ln>
          </p:spPr>
          <p:txBody>
            <a:bodyPr wrap="square" lIns="0" tIns="0" rIns="0" bIns="0" rtlCol="0"/>
            <a:lstStyle/>
            <a:p>
              <a:endParaRPr/>
            </a:p>
          </p:txBody>
        </p:sp>
        <p:sp>
          <p:nvSpPr>
            <p:cNvPr id="225" name="object 225"/>
            <p:cNvSpPr/>
            <p:nvPr/>
          </p:nvSpPr>
          <p:spPr>
            <a:xfrm>
              <a:off x="1224622" y="2473452"/>
              <a:ext cx="3810" cy="13335"/>
            </a:xfrm>
            <a:custGeom>
              <a:avLst/>
              <a:gdLst/>
              <a:ahLst/>
              <a:cxnLst/>
              <a:rect l="l" t="t" r="r" b="b"/>
              <a:pathLst>
                <a:path w="3809" h="13335">
                  <a:moveTo>
                    <a:pt x="0" y="0"/>
                  </a:moveTo>
                  <a:lnTo>
                    <a:pt x="3797" y="0"/>
                  </a:lnTo>
                </a:path>
                <a:path w="3809" h="13335">
                  <a:moveTo>
                    <a:pt x="0" y="13334"/>
                  </a:moveTo>
                  <a:lnTo>
                    <a:pt x="3797" y="13334"/>
                  </a:lnTo>
                </a:path>
              </a:pathLst>
            </a:custGeom>
            <a:ln w="4847">
              <a:solidFill>
                <a:srgbClr val="221F1F"/>
              </a:solidFill>
            </a:ln>
          </p:spPr>
          <p:txBody>
            <a:bodyPr wrap="square" lIns="0" tIns="0" rIns="0" bIns="0" rtlCol="0"/>
            <a:lstStyle/>
            <a:p>
              <a:endParaRPr/>
            </a:p>
          </p:txBody>
        </p:sp>
        <p:sp>
          <p:nvSpPr>
            <p:cNvPr id="226" name="object 226"/>
            <p:cNvSpPr/>
            <p:nvPr/>
          </p:nvSpPr>
          <p:spPr>
            <a:xfrm>
              <a:off x="1224622" y="2491232"/>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227" name="object 227"/>
            <p:cNvSpPr/>
            <p:nvPr/>
          </p:nvSpPr>
          <p:spPr>
            <a:xfrm>
              <a:off x="1212646" y="2455799"/>
              <a:ext cx="8255" cy="4445"/>
            </a:xfrm>
            <a:custGeom>
              <a:avLst/>
              <a:gdLst/>
              <a:ahLst/>
              <a:cxnLst/>
              <a:rect l="l" t="t" r="r" b="b"/>
              <a:pathLst>
                <a:path w="8255" h="4444">
                  <a:moveTo>
                    <a:pt x="0" y="0"/>
                  </a:moveTo>
                  <a:lnTo>
                    <a:pt x="3797" y="0"/>
                  </a:lnTo>
                </a:path>
                <a:path w="8255" h="4444">
                  <a:moveTo>
                    <a:pt x="0" y="4445"/>
                  </a:moveTo>
                  <a:lnTo>
                    <a:pt x="3797" y="4445"/>
                  </a:lnTo>
                </a:path>
                <a:path w="8255" h="4444">
                  <a:moveTo>
                    <a:pt x="3987" y="4445"/>
                  </a:moveTo>
                  <a:lnTo>
                    <a:pt x="7797" y="4445"/>
                  </a:lnTo>
                </a:path>
              </a:pathLst>
            </a:custGeom>
            <a:ln w="4852">
              <a:solidFill>
                <a:srgbClr val="221F1F"/>
              </a:solidFill>
            </a:ln>
          </p:spPr>
          <p:txBody>
            <a:bodyPr wrap="square" lIns="0" tIns="0" rIns="0" bIns="0" rtlCol="0"/>
            <a:lstStyle/>
            <a:p>
              <a:endParaRPr/>
            </a:p>
          </p:txBody>
        </p:sp>
        <p:sp>
          <p:nvSpPr>
            <p:cNvPr id="228" name="object 228"/>
            <p:cNvSpPr/>
            <p:nvPr/>
          </p:nvSpPr>
          <p:spPr>
            <a:xfrm>
              <a:off x="1212646" y="2464689"/>
              <a:ext cx="20320" cy="17780"/>
            </a:xfrm>
            <a:custGeom>
              <a:avLst/>
              <a:gdLst/>
              <a:ahLst/>
              <a:cxnLst/>
              <a:rect l="l" t="t" r="r" b="b"/>
              <a:pathLst>
                <a:path w="20319" h="17780">
                  <a:moveTo>
                    <a:pt x="0" y="17653"/>
                  </a:moveTo>
                  <a:lnTo>
                    <a:pt x="3797" y="17653"/>
                  </a:lnTo>
                </a:path>
                <a:path w="20319" h="17780">
                  <a:moveTo>
                    <a:pt x="3987" y="17653"/>
                  </a:moveTo>
                  <a:lnTo>
                    <a:pt x="7797" y="17653"/>
                  </a:lnTo>
                </a:path>
                <a:path w="20319" h="17780">
                  <a:moveTo>
                    <a:pt x="7975" y="17653"/>
                  </a:moveTo>
                  <a:lnTo>
                    <a:pt x="11785" y="17653"/>
                  </a:lnTo>
                </a:path>
                <a:path w="20319" h="17780">
                  <a:moveTo>
                    <a:pt x="11976" y="17653"/>
                  </a:moveTo>
                  <a:lnTo>
                    <a:pt x="15773" y="17653"/>
                  </a:lnTo>
                </a:path>
                <a:path w="20319" h="17780">
                  <a:moveTo>
                    <a:pt x="15963" y="17653"/>
                  </a:moveTo>
                  <a:lnTo>
                    <a:pt x="19761" y="17653"/>
                  </a:lnTo>
                </a:path>
                <a:path w="20319" h="17780">
                  <a:moveTo>
                    <a:pt x="0" y="0"/>
                  </a:moveTo>
                  <a:lnTo>
                    <a:pt x="3797" y="0"/>
                  </a:lnTo>
                </a:path>
                <a:path w="20319" h="17780">
                  <a:moveTo>
                    <a:pt x="3987" y="0"/>
                  </a:moveTo>
                  <a:lnTo>
                    <a:pt x="7797" y="0"/>
                  </a:lnTo>
                </a:path>
              </a:pathLst>
            </a:custGeom>
            <a:ln w="4847">
              <a:solidFill>
                <a:srgbClr val="221F1F"/>
              </a:solidFill>
            </a:ln>
          </p:spPr>
          <p:txBody>
            <a:bodyPr wrap="square" lIns="0" tIns="0" rIns="0" bIns="0" rtlCol="0"/>
            <a:lstStyle/>
            <a:p>
              <a:endParaRPr/>
            </a:p>
          </p:txBody>
        </p:sp>
        <p:sp>
          <p:nvSpPr>
            <p:cNvPr id="229" name="object 229"/>
            <p:cNvSpPr/>
            <p:nvPr/>
          </p:nvSpPr>
          <p:spPr>
            <a:xfrm>
              <a:off x="1212646" y="2477897"/>
              <a:ext cx="20320" cy="0"/>
            </a:xfrm>
            <a:custGeom>
              <a:avLst/>
              <a:gdLst/>
              <a:ahLst/>
              <a:cxnLst/>
              <a:rect l="l" t="t" r="r" b="b"/>
              <a:pathLst>
                <a:path w="20319">
                  <a:moveTo>
                    <a:pt x="0" y="0"/>
                  </a:moveTo>
                  <a:lnTo>
                    <a:pt x="3797" y="0"/>
                  </a:lnTo>
                </a:path>
                <a:path w="20319">
                  <a:moveTo>
                    <a:pt x="3987" y="0"/>
                  </a:moveTo>
                  <a:lnTo>
                    <a:pt x="7797" y="0"/>
                  </a:lnTo>
                </a:path>
                <a:path w="20319">
                  <a:moveTo>
                    <a:pt x="7975" y="0"/>
                  </a:moveTo>
                  <a:lnTo>
                    <a:pt x="11785" y="0"/>
                  </a:lnTo>
                </a:path>
                <a:path w="20319">
                  <a:moveTo>
                    <a:pt x="11976" y="0"/>
                  </a:moveTo>
                  <a:lnTo>
                    <a:pt x="15773" y="0"/>
                  </a:lnTo>
                </a:path>
                <a:path w="20319">
                  <a:moveTo>
                    <a:pt x="15963" y="0"/>
                  </a:moveTo>
                  <a:lnTo>
                    <a:pt x="19761" y="0"/>
                  </a:lnTo>
                </a:path>
              </a:pathLst>
            </a:custGeom>
            <a:ln w="4852">
              <a:solidFill>
                <a:srgbClr val="221F1F"/>
              </a:solidFill>
            </a:ln>
          </p:spPr>
          <p:txBody>
            <a:bodyPr wrap="square" lIns="0" tIns="0" rIns="0" bIns="0" rtlCol="0"/>
            <a:lstStyle/>
            <a:p>
              <a:endParaRPr/>
            </a:p>
          </p:txBody>
        </p:sp>
        <p:sp>
          <p:nvSpPr>
            <p:cNvPr id="230" name="object 230"/>
            <p:cNvSpPr/>
            <p:nvPr/>
          </p:nvSpPr>
          <p:spPr>
            <a:xfrm>
              <a:off x="1228610" y="2473452"/>
              <a:ext cx="3810" cy="13335"/>
            </a:xfrm>
            <a:custGeom>
              <a:avLst/>
              <a:gdLst/>
              <a:ahLst/>
              <a:cxnLst/>
              <a:rect l="l" t="t" r="r" b="b"/>
              <a:pathLst>
                <a:path w="3809" h="13335">
                  <a:moveTo>
                    <a:pt x="0" y="0"/>
                  </a:moveTo>
                  <a:lnTo>
                    <a:pt x="3797" y="0"/>
                  </a:lnTo>
                </a:path>
                <a:path w="3809" h="13335">
                  <a:moveTo>
                    <a:pt x="0" y="13334"/>
                  </a:moveTo>
                  <a:lnTo>
                    <a:pt x="3797" y="13334"/>
                  </a:lnTo>
                </a:path>
              </a:pathLst>
            </a:custGeom>
            <a:ln w="4847">
              <a:solidFill>
                <a:srgbClr val="221F1F"/>
              </a:solidFill>
            </a:ln>
          </p:spPr>
          <p:txBody>
            <a:bodyPr wrap="square" lIns="0" tIns="0" rIns="0" bIns="0" rtlCol="0"/>
            <a:lstStyle/>
            <a:p>
              <a:endParaRPr/>
            </a:p>
          </p:txBody>
        </p:sp>
        <p:sp>
          <p:nvSpPr>
            <p:cNvPr id="231" name="object 231"/>
            <p:cNvSpPr/>
            <p:nvPr/>
          </p:nvSpPr>
          <p:spPr>
            <a:xfrm>
              <a:off x="1228610" y="2491232"/>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232" name="object 232"/>
            <p:cNvSpPr/>
            <p:nvPr/>
          </p:nvSpPr>
          <p:spPr>
            <a:xfrm>
              <a:off x="1340230" y="2451354"/>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233" name="object 233"/>
            <p:cNvSpPr/>
            <p:nvPr/>
          </p:nvSpPr>
          <p:spPr>
            <a:xfrm>
              <a:off x="1340230" y="2469134"/>
              <a:ext cx="3810" cy="17780"/>
            </a:xfrm>
            <a:custGeom>
              <a:avLst/>
              <a:gdLst/>
              <a:ahLst/>
              <a:cxnLst/>
              <a:rect l="l" t="t" r="r" b="b"/>
              <a:pathLst>
                <a:path w="3809" h="17780">
                  <a:moveTo>
                    <a:pt x="0" y="0"/>
                  </a:moveTo>
                  <a:lnTo>
                    <a:pt x="3809" y="0"/>
                  </a:lnTo>
                </a:path>
                <a:path w="3809" h="17780">
                  <a:moveTo>
                    <a:pt x="0" y="4318"/>
                  </a:moveTo>
                  <a:lnTo>
                    <a:pt x="3809" y="4318"/>
                  </a:lnTo>
                </a:path>
                <a:path w="3809" h="17780">
                  <a:moveTo>
                    <a:pt x="0" y="17653"/>
                  </a:moveTo>
                  <a:lnTo>
                    <a:pt x="3809" y="17653"/>
                  </a:lnTo>
                </a:path>
              </a:pathLst>
            </a:custGeom>
            <a:ln w="4847">
              <a:solidFill>
                <a:srgbClr val="221F1F"/>
              </a:solidFill>
            </a:ln>
          </p:spPr>
          <p:txBody>
            <a:bodyPr wrap="square" lIns="0" tIns="0" rIns="0" bIns="0" rtlCol="0"/>
            <a:lstStyle/>
            <a:p>
              <a:endParaRPr/>
            </a:p>
          </p:txBody>
        </p:sp>
        <p:sp>
          <p:nvSpPr>
            <p:cNvPr id="234" name="object 234"/>
            <p:cNvSpPr/>
            <p:nvPr/>
          </p:nvSpPr>
          <p:spPr>
            <a:xfrm>
              <a:off x="1340230" y="2491232"/>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235" name="object 235"/>
            <p:cNvSpPr/>
            <p:nvPr/>
          </p:nvSpPr>
          <p:spPr>
            <a:xfrm>
              <a:off x="1344167" y="2451354"/>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236" name="object 236"/>
            <p:cNvSpPr/>
            <p:nvPr/>
          </p:nvSpPr>
          <p:spPr>
            <a:xfrm>
              <a:off x="1344167" y="2469134"/>
              <a:ext cx="3810" cy="17780"/>
            </a:xfrm>
            <a:custGeom>
              <a:avLst/>
              <a:gdLst/>
              <a:ahLst/>
              <a:cxnLst/>
              <a:rect l="l" t="t" r="r" b="b"/>
              <a:pathLst>
                <a:path w="3809" h="17780">
                  <a:moveTo>
                    <a:pt x="0" y="0"/>
                  </a:moveTo>
                  <a:lnTo>
                    <a:pt x="3809" y="0"/>
                  </a:lnTo>
                </a:path>
                <a:path w="3809" h="17780">
                  <a:moveTo>
                    <a:pt x="0" y="4318"/>
                  </a:moveTo>
                  <a:lnTo>
                    <a:pt x="3809" y="4318"/>
                  </a:lnTo>
                </a:path>
                <a:path w="3809" h="17780">
                  <a:moveTo>
                    <a:pt x="0" y="17653"/>
                  </a:moveTo>
                  <a:lnTo>
                    <a:pt x="3809" y="17653"/>
                  </a:lnTo>
                </a:path>
              </a:pathLst>
            </a:custGeom>
            <a:ln w="4847">
              <a:solidFill>
                <a:srgbClr val="221F1F"/>
              </a:solidFill>
            </a:ln>
          </p:spPr>
          <p:txBody>
            <a:bodyPr wrap="square" lIns="0" tIns="0" rIns="0" bIns="0" rtlCol="0"/>
            <a:lstStyle/>
            <a:p>
              <a:endParaRPr/>
            </a:p>
          </p:txBody>
        </p:sp>
        <p:sp>
          <p:nvSpPr>
            <p:cNvPr id="237" name="object 237"/>
            <p:cNvSpPr/>
            <p:nvPr/>
          </p:nvSpPr>
          <p:spPr>
            <a:xfrm>
              <a:off x="1344167" y="2491232"/>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238" name="object 238"/>
            <p:cNvSpPr/>
            <p:nvPr/>
          </p:nvSpPr>
          <p:spPr>
            <a:xfrm>
              <a:off x="1340230" y="2451354"/>
              <a:ext cx="19685" cy="8890"/>
            </a:xfrm>
            <a:custGeom>
              <a:avLst/>
              <a:gdLst/>
              <a:ahLst/>
              <a:cxnLst/>
              <a:rect l="l" t="t" r="r" b="b"/>
              <a:pathLst>
                <a:path w="19684" h="8889">
                  <a:moveTo>
                    <a:pt x="8000" y="0"/>
                  </a:moveTo>
                  <a:lnTo>
                    <a:pt x="11810" y="0"/>
                  </a:lnTo>
                </a:path>
                <a:path w="19684" h="8889">
                  <a:moveTo>
                    <a:pt x="11937" y="0"/>
                  </a:moveTo>
                  <a:lnTo>
                    <a:pt x="15747" y="0"/>
                  </a:lnTo>
                </a:path>
                <a:path w="19684" h="8889">
                  <a:moveTo>
                    <a:pt x="15875" y="0"/>
                  </a:moveTo>
                  <a:lnTo>
                    <a:pt x="19684" y="0"/>
                  </a:lnTo>
                </a:path>
                <a:path w="19684" h="8889">
                  <a:moveTo>
                    <a:pt x="0" y="4444"/>
                  </a:moveTo>
                  <a:lnTo>
                    <a:pt x="3809" y="4444"/>
                  </a:lnTo>
                </a:path>
                <a:path w="19684" h="8889">
                  <a:moveTo>
                    <a:pt x="3937" y="4444"/>
                  </a:moveTo>
                  <a:lnTo>
                    <a:pt x="7746" y="4444"/>
                  </a:lnTo>
                </a:path>
                <a:path w="19684" h="8889">
                  <a:moveTo>
                    <a:pt x="0" y="8889"/>
                  </a:moveTo>
                  <a:lnTo>
                    <a:pt x="3809" y="8889"/>
                  </a:lnTo>
                </a:path>
                <a:path w="19684" h="8889">
                  <a:moveTo>
                    <a:pt x="3937" y="8889"/>
                  </a:moveTo>
                  <a:lnTo>
                    <a:pt x="7746" y="8889"/>
                  </a:lnTo>
                </a:path>
              </a:pathLst>
            </a:custGeom>
            <a:ln w="4852">
              <a:solidFill>
                <a:srgbClr val="221F1F"/>
              </a:solidFill>
            </a:ln>
          </p:spPr>
          <p:txBody>
            <a:bodyPr wrap="square" lIns="0" tIns="0" rIns="0" bIns="0" rtlCol="0"/>
            <a:lstStyle/>
            <a:p>
              <a:endParaRPr/>
            </a:p>
          </p:txBody>
        </p:sp>
        <p:sp>
          <p:nvSpPr>
            <p:cNvPr id="239" name="object 239"/>
            <p:cNvSpPr/>
            <p:nvPr/>
          </p:nvSpPr>
          <p:spPr>
            <a:xfrm>
              <a:off x="1340230" y="2464689"/>
              <a:ext cx="19685" cy="17780"/>
            </a:xfrm>
            <a:custGeom>
              <a:avLst/>
              <a:gdLst/>
              <a:ahLst/>
              <a:cxnLst/>
              <a:rect l="l" t="t" r="r" b="b"/>
              <a:pathLst>
                <a:path w="19684" h="17780">
                  <a:moveTo>
                    <a:pt x="0" y="17653"/>
                  </a:moveTo>
                  <a:lnTo>
                    <a:pt x="3809" y="17653"/>
                  </a:lnTo>
                </a:path>
                <a:path w="19684" h="17780">
                  <a:moveTo>
                    <a:pt x="3937" y="17653"/>
                  </a:moveTo>
                  <a:lnTo>
                    <a:pt x="7746" y="17653"/>
                  </a:lnTo>
                </a:path>
                <a:path w="19684" h="17780">
                  <a:moveTo>
                    <a:pt x="8000" y="17653"/>
                  </a:moveTo>
                  <a:lnTo>
                    <a:pt x="11810" y="17653"/>
                  </a:lnTo>
                </a:path>
                <a:path w="19684" h="17780">
                  <a:moveTo>
                    <a:pt x="11937" y="17653"/>
                  </a:moveTo>
                  <a:lnTo>
                    <a:pt x="15747" y="17653"/>
                  </a:lnTo>
                </a:path>
                <a:path w="19684" h="17780">
                  <a:moveTo>
                    <a:pt x="15875" y="17653"/>
                  </a:moveTo>
                  <a:lnTo>
                    <a:pt x="19684" y="17653"/>
                  </a:lnTo>
                </a:path>
                <a:path w="19684" h="17780">
                  <a:moveTo>
                    <a:pt x="0" y="0"/>
                  </a:moveTo>
                  <a:lnTo>
                    <a:pt x="3809" y="0"/>
                  </a:lnTo>
                </a:path>
                <a:path w="19684" h="17780">
                  <a:moveTo>
                    <a:pt x="3937" y="0"/>
                  </a:moveTo>
                  <a:lnTo>
                    <a:pt x="7746" y="0"/>
                  </a:lnTo>
                </a:path>
              </a:pathLst>
            </a:custGeom>
            <a:ln w="4847">
              <a:solidFill>
                <a:srgbClr val="221F1F"/>
              </a:solidFill>
            </a:ln>
          </p:spPr>
          <p:txBody>
            <a:bodyPr wrap="square" lIns="0" tIns="0" rIns="0" bIns="0" rtlCol="0"/>
            <a:lstStyle/>
            <a:p>
              <a:endParaRPr/>
            </a:p>
          </p:txBody>
        </p:sp>
        <p:sp>
          <p:nvSpPr>
            <p:cNvPr id="240" name="object 240"/>
            <p:cNvSpPr/>
            <p:nvPr/>
          </p:nvSpPr>
          <p:spPr>
            <a:xfrm>
              <a:off x="1340230" y="2477897"/>
              <a:ext cx="19685" cy="0"/>
            </a:xfrm>
            <a:custGeom>
              <a:avLst/>
              <a:gdLst/>
              <a:ahLst/>
              <a:cxnLst/>
              <a:rect l="l" t="t" r="r" b="b"/>
              <a:pathLst>
                <a:path w="19684">
                  <a:moveTo>
                    <a:pt x="0" y="0"/>
                  </a:moveTo>
                  <a:lnTo>
                    <a:pt x="3809" y="0"/>
                  </a:lnTo>
                </a:path>
                <a:path w="19684">
                  <a:moveTo>
                    <a:pt x="3937" y="0"/>
                  </a:moveTo>
                  <a:lnTo>
                    <a:pt x="7746" y="0"/>
                  </a:lnTo>
                </a:path>
                <a:path w="19684">
                  <a:moveTo>
                    <a:pt x="8000" y="0"/>
                  </a:moveTo>
                  <a:lnTo>
                    <a:pt x="11810" y="0"/>
                  </a:lnTo>
                </a:path>
                <a:path w="19684">
                  <a:moveTo>
                    <a:pt x="11937" y="0"/>
                  </a:moveTo>
                  <a:lnTo>
                    <a:pt x="15747" y="0"/>
                  </a:lnTo>
                </a:path>
                <a:path w="19684">
                  <a:moveTo>
                    <a:pt x="15875" y="0"/>
                  </a:moveTo>
                  <a:lnTo>
                    <a:pt x="19684" y="0"/>
                  </a:lnTo>
                </a:path>
              </a:pathLst>
            </a:custGeom>
            <a:ln w="4852">
              <a:solidFill>
                <a:srgbClr val="221F1F"/>
              </a:solidFill>
            </a:ln>
          </p:spPr>
          <p:txBody>
            <a:bodyPr wrap="square" lIns="0" tIns="0" rIns="0" bIns="0" rtlCol="0"/>
            <a:lstStyle/>
            <a:p>
              <a:endParaRPr/>
            </a:p>
          </p:txBody>
        </p:sp>
        <p:sp>
          <p:nvSpPr>
            <p:cNvPr id="241" name="object 241"/>
            <p:cNvSpPr/>
            <p:nvPr/>
          </p:nvSpPr>
          <p:spPr>
            <a:xfrm>
              <a:off x="1264450" y="2473452"/>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242" name="object 242"/>
            <p:cNvSpPr/>
            <p:nvPr/>
          </p:nvSpPr>
          <p:spPr>
            <a:xfrm>
              <a:off x="1264450" y="2477897"/>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243" name="object 243"/>
            <p:cNvSpPr/>
            <p:nvPr/>
          </p:nvSpPr>
          <p:spPr>
            <a:xfrm>
              <a:off x="1264450" y="2482342"/>
              <a:ext cx="3810" cy="0"/>
            </a:xfrm>
            <a:custGeom>
              <a:avLst/>
              <a:gdLst/>
              <a:ahLst/>
              <a:cxnLst/>
              <a:rect l="l" t="t" r="r" b="b"/>
              <a:pathLst>
                <a:path w="3809">
                  <a:moveTo>
                    <a:pt x="0" y="0"/>
                  </a:moveTo>
                  <a:lnTo>
                    <a:pt x="3809" y="0"/>
                  </a:lnTo>
                </a:path>
              </a:pathLst>
            </a:custGeom>
            <a:ln w="4837">
              <a:solidFill>
                <a:srgbClr val="221F1F"/>
              </a:solidFill>
            </a:ln>
          </p:spPr>
          <p:txBody>
            <a:bodyPr wrap="square" lIns="0" tIns="0" rIns="0" bIns="0" rtlCol="0"/>
            <a:lstStyle/>
            <a:p>
              <a:endParaRPr/>
            </a:p>
          </p:txBody>
        </p:sp>
        <p:sp>
          <p:nvSpPr>
            <p:cNvPr id="244" name="object 244"/>
            <p:cNvSpPr/>
            <p:nvPr/>
          </p:nvSpPr>
          <p:spPr>
            <a:xfrm>
              <a:off x="1264450" y="2486787"/>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245" name="object 245"/>
            <p:cNvSpPr/>
            <p:nvPr/>
          </p:nvSpPr>
          <p:spPr>
            <a:xfrm>
              <a:off x="1264450" y="2491232"/>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246" name="object 246"/>
            <p:cNvSpPr/>
            <p:nvPr/>
          </p:nvSpPr>
          <p:spPr>
            <a:xfrm>
              <a:off x="1268450" y="2473452"/>
              <a:ext cx="4445" cy="0"/>
            </a:xfrm>
            <a:custGeom>
              <a:avLst/>
              <a:gdLst/>
              <a:ahLst/>
              <a:cxnLst/>
              <a:rect l="l" t="t" r="r" b="b"/>
              <a:pathLst>
                <a:path w="4444">
                  <a:moveTo>
                    <a:pt x="0" y="0"/>
                  </a:moveTo>
                  <a:lnTo>
                    <a:pt x="3835" y="0"/>
                  </a:lnTo>
                </a:path>
              </a:pathLst>
            </a:custGeom>
            <a:ln w="4847">
              <a:solidFill>
                <a:srgbClr val="221F1F"/>
              </a:solidFill>
            </a:ln>
          </p:spPr>
          <p:txBody>
            <a:bodyPr wrap="square" lIns="0" tIns="0" rIns="0" bIns="0" rtlCol="0"/>
            <a:lstStyle/>
            <a:p>
              <a:endParaRPr/>
            </a:p>
          </p:txBody>
        </p:sp>
        <p:sp>
          <p:nvSpPr>
            <p:cNvPr id="247" name="object 247"/>
            <p:cNvSpPr/>
            <p:nvPr/>
          </p:nvSpPr>
          <p:spPr>
            <a:xfrm>
              <a:off x="1268450" y="2477897"/>
              <a:ext cx="4445" cy="0"/>
            </a:xfrm>
            <a:custGeom>
              <a:avLst/>
              <a:gdLst/>
              <a:ahLst/>
              <a:cxnLst/>
              <a:rect l="l" t="t" r="r" b="b"/>
              <a:pathLst>
                <a:path w="4444">
                  <a:moveTo>
                    <a:pt x="0" y="0"/>
                  </a:moveTo>
                  <a:lnTo>
                    <a:pt x="3835" y="0"/>
                  </a:lnTo>
                </a:path>
              </a:pathLst>
            </a:custGeom>
            <a:ln w="4852">
              <a:solidFill>
                <a:srgbClr val="221F1F"/>
              </a:solidFill>
            </a:ln>
          </p:spPr>
          <p:txBody>
            <a:bodyPr wrap="square" lIns="0" tIns="0" rIns="0" bIns="0" rtlCol="0"/>
            <a:lstStyle/>
            <a:p>
              <a:endParaRPr/>
            </a:p>
          </p:txBody>
        </p:sp>
        <p:sp>
          <p:nvSpPr>
            <p:cNvPr id="248" name="object 248"/>
            <p:cNvSpPr/>
            <p:nvPr/>
          </p:nvSpPr>
          <p:spPr>
            <a:xfrm>
              <a:off x="1268450" y="2482342"/>
              <a:ext cx="4445" cy="0"/>
            </a:xfrm>
            <a:custGeom>
              <a:avLst/>
              <a:gdLst/>
              <a:ahLst/>
              <a:cxnLst/>
              <a:rect l="l" t="t" r="r" b="b"/>
              <a:pathLst>
                <a:path w="4444">
                  <a:moveTo>
                    <a:pt x="0" y="0"/>
                  </a:moveTo>
                  <a:lnTo>
                    <a:pt x="3835" y="0"/>
                  </a:lnTo>
                </a:path>
              </a:pathLst>
            </a:custGeom>
            <a:ln w="4837">
              <a:solidFill>
                <a:srgbClr val="221F1F"/>
              </a:solidFill>
            </a:ln>
          </p:spPr>
          <p:txBody>
            <a:bodyPr wrap="square" lIns="0" tIns="0" rIns="0" bIns="0" rtlCol="0"/>
            <a:lstStyle/>
            <a:p>
              <a:endParaRPr/>
            </a:p>
          </p:txBody>
        </p:sp>
        <p:sp>
          <p:nvSpPr>
            <p:cNvPr id="249" name="object 249"/>
            <p:cNvSpPr/>
            <p:nvPr/>
          </p:nvSpPr>
          <p:spPr>
            <a:xfrm>
              <a:off x="1268450" y="2486787"/>
              <a:ext cx="4445" cy="0"/>
            </a:xfrm>
            <a:custGeom>
              <a:avLst/>
              <a:gdLst/>
              <a:ahLst/>
              <a:cxnLst/>
              <a:rect l="l" t="t" r="r" b="b"/>
              <a:pathLst>
                <a:path w="4444">
                  <a:moveTo>
                    <a:pt x="0" y="0"/>
                  </a:moveTo>
                  <a:lnTo>
                    <a:pt x="3835" y="0"/>
                  </a:lnTo>
                </a:path>
              </a:pathLst>
            </a:custGeom>
            <a:ln w="4847">
              <a:solidFill>
                <a:srgbClr val="221F1F"/>
              </a:solidFill>
            </a:ln>
          </p:spPr>
          <p:txBody>
            <a:bodyPr wrap="square" lIns="0" tIns="0" rIns="0" bIns="0" rtlCol="0"/>
            <a:lstStyle/>
            <a:p>
              <a:endParaRPr/>
            </a:p>
          </p:txBody>
        </p:sp>
        <p:sp>
          <p:nvSpPr>
            <p:cNvPr id="250" name="object 250"/>
            <p:cNvSpPr/>
            <p:nvPr/>
          </p:nvSpPr>
          <p:spPr>
            <a:xfrm>
              <a:off x="1268450" y="2491232"/>
              <a:ext cx="4445" cy="0"/>
            </a:xfrm>
            <a:custGeom>
              <a:avLst/>
              <a:gdLst/>
              <a:ahLst/>
              <a:cxnLst/>
              <a:rect l="l" t="t" r="r" b="b"/>
              <a:pathLst>
                <a:path w="4444">
                  <a:moveTo>
                    <a:pt x="0" y="0"/>
                  </a:moveTo>
                  <a:lnTo>
                    <a:pt x="3835" y="0"/>
                  </a:lnTo>
                </a:path>
              </a:pathLst>
            </a:custGeom>
            <a:ln w="4850">
              <a:solidFill>
                <a:srgbClr val="221F1F"/>
              </a:solidFill>
            </a:ln>
          </p:spPr>
          <p:txBody>
            <a:bodyPr wrap="square" lIns="0" tIns="0" rIns="0" bIns="0" rtlCol="0"/>
            <a:lstStyle/>
            <a:p>
              <a:endParaRPr/>
            </a:p>
          </p:txBody>
        </p:sp>
        <p:sp>
          <p:nvSpPr>
            <p:cNvPr id="251" name="object 251"/>
            <p:cNvSpPr/>
            <p:nvPr/>
          </p:nvSpPr>
          <p:spPr>
            <a:xfrm>
              <a:off x="1272413" y="2473452"/>
              <a:ext cx="3810" cy="13335"/>
            </a:xfrm>
            <a:custGeom>
              <a:avLst/>
              <a:gdLst/>
              <a:ahLst/>
              <a:cxnLst/>
              <a:rect l="l" t="t" r="r" b="b"/>
              <a:pathLst>
                <a:path w="3809" h="13335">
                  <a:moveTo>
                    <a:pt x="0" y="0"/>
                  </a:moveTo>
                  <a:lnTo>
                    <a:pt x="3809" y="0"/>
                  </a:lnTo>
                </a:path>
                <a:path w="3809" h="13335">
                  <a:moveTo>
                    <a:pt x="0" y="13334"/>
                  </a:moveTo>
                  <a:lnTo>
                    <a:pt x="3809" y="13334"/>
                  </a:lnTo>
                </a:path>
              </a:pathLst>
            </a:custGeom>
            <a:ln w="4847">
              <a:solidFill>
                <a:srgbClr val="221F1F"/>
              </a:solidFill>
            </a:ln>
          </p:spPr>
          <p:txBody>
            <a:bodyPr wrap="square" lIns="0" tIns="0" rIns="0" bIns="0" rtlCol="0"/>
            <a:lstStyle/>
            <a:p>
              <a:endParaRPr/>
            </a:p>
          </p:txBody>
        </p:sp>
        <p:sp>
          <p:nvSpPr>
            <p:cNvPr id="252" name="object 252"/>
            <p:cNvSpPr/>
            <p:nvPr/>
          </p:nvSpPr>
          <p:spPr>
            <a:xfrm>
              <a:off x="1272413" y="2491232"/>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253" name="object 253"/>
            <p:cNvSpPr/>
            <p:nvPr/>
          </p:nvSpPr>
          <p:spPr>
            <a:xfrm>
              <a:off x="1276477" y="2473452"/>
              <a:ext cx="3810" cy="13335"/>
            </a:xfrm>
            <a:custGeom>
              <a:avLst/>
              <a:gdLst/>
              <a:ahLst/>
              <a:cxnLst/>
              <a:rect l="l" t="t" r="r" b="b"/>
              <a:pathLst>
                <a:path w="3809" h="13335">
                  <a:moveTo>
                    <a:pt x="0" y="0"/>
                  </a:moveTo>
                  <a:lnTo>
                    <a:pt x="3809" y="0"/>
                  </a:lnTo>
                </a:path>
                <a:path w="3809" h="13335">
                  <a:moveTo>
                    <a:pt x="0" y="13334"/>
                  </a:moveTo>
                  <a:lnTo>
                    <a:pt x="3809" y="13334"/>
                  </a:lnTo>
                </a:path>
              </a:pathLst>
            </a:custGeom>
            <a:ln w="4847">
              <a:solidFill>
                <a:srgbClr val="221F1F"/>
              </a:solidFill>
            </a:ln>
          </p:spPr>
          <p:txBody>
            <a:bodyPr wrap="square" lIns="0" tIns="0" rIns="0" bIns="0" rtlCol="0"/>
            <a:lstStyle/>
            <a:p>
              <a:endParaRPr/>
            </a:p>
          </p:txBody>
        </p:sp>
        <p:sp>
          <p:nvSpPr>
            <p:cNvPr id="254" name="object 254"/>
            <p:cNvSpPr/>
            <p:nvPr/>
          </p:nvSpPr>
          <p:spPr>
            <a:xfrm>
              <a:off x="1276477" y="2491232"/>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255" name="object 255"/>
            <p:cNvSpPr/>
            <p:nvPr/>
          </p:nvSpPr>
          <p:spPr>
            <a:xfrm>
              <a:off x="1280413" y="2473452"/>
              <a:ext cx="3810" cy="13335"/>
            </a:xfrm>
            <a:custGeom>
              <a:avLst/>
              <a:gdLst/>
              <a:ahLst/>
              <a:cxnLst/>
              <a:rect l="l" t="t" r="r" b="b"/>
              <a:pathLst>
                <a:path w="3809" h="13335">
                  <a:moveTo>
                    <a:pt x="0" y="0"/>
                  </a:moveTo>
                  <a:lnTo>
                    <a:pt x="3810" y="0"/>
                  </a:lnTo>
                </a:path>
                <a:path w="3809" h="13335">
                  <a:moveTo>
                    <a:pt x="0" y="13334"/>
                  </a:moveTo>
                  <a:lnTo>
                    <a:pt x="3810" y="13334"/>
                  </a:lnTo>
                </a:path>
              </a:pathLst>
            </a:custGeom>
            <a:ln w="4847">
              <a:solidFill>
                <a:srgbClr val="221F1F"/>
              </a:solidFill>
            </a:ln>
          </p:spPr>
          <p:txBody>
            <a:bodyPr wrap="square" lIns="0" tIns="0" rIns="0" bIns="0" rtlCol="0"/>
            <a:lstStyle/>
            <a:p>
              <a:endParaRPr/>
            </a:p>
          </p:txBody>
        </p:sp>
        <p:sp>
          <p:nvSpPr>
            <p:cNvPr id="256" name="object 256"/>
            <p:cNvSpPr/>
            <p:nvPr/>
          </p:nvSpPr>
          <p:spPr>
            <a:xfrm>
              <a:off x="1280413" y="2491232"/>
              <a:ext cx="3810" cy="0"/>
            </a:xfrm>
            <a:custGeom>
              <a:avLst/>
              <a:gdLst/>
              <a:ahLst/>
              <a:cxnLst/>
              <a:rect l="l" t="t" r="r" b="b"/>
              <a:pathLst>
                <a:path w="3809">
                  <a:moveTo>
                    <a:pt x="0" y="0"/>
                  </a:moveTo>
                  <a:lnTo>
                    <a:pt x="3810" y="0"/>
                  </a:lnTo>
                </a:path>
              </a:pathLst>
            </a:custGeom>
            <a:ln w="4850">
              <a:solidFill>
                <a:srgbClr val="221F1F"/>
              </a:solidFill>
            </a:ln>
          </p:spPr>
          <p:txBody>
            <a:bodyPr wrap="square" lIns="0" tIns="0" rIns="0" bIns="0" rtlCol="0"/>
            <a:lstStyle/>
            <a:p>
              <a:endParaRPr/>
            </a:p>
          </p:txBody>
        </p:sp>
        <p:sp>
          <p:nvSpPr>
            <p:cNvPr id="257" name="object 257"/>
            <p:cNvSpPr/>
            <p:nvPr/>
          </p:nvSpPr>
          <p:spPr>
            <a:xfrm>
              <a:off x="1284350" y="2473452"/>
              <a:ext cx="3810" cy="13335"/>
            </a:xfrm>
            <a:custGeom>
              <a:avLst/>
              <a:gdLst/>
              <a:ahLst/>
              <a:cxnLst/>
              <a:rect l="l" t="t" r="r" b="b"/>
              <a:pathLst>
                <a:path w="3809" h="13335">
                  <a:moveTo>
                    <a:pt x="0" y="0"/>
                  </a:moveTo>
                  <a:lnTo>
                    <a:pt x="3810" y="0"/>
                  </a:lnTo>
                </a:path>
                <a:path w="3809" h="13335">
                  <a:moveTo>
                    <a:pt x="0" y="13334"/>
                  </a:moveTo>
                  <a:lnTo>
                    <a:pt x="3810" y="13334"/>
                  </a:lnTo>
                </a:path>
              </a:pathLst>
            </a:custGeom>
            <a:ln w="4847">
              <a:solidFill>
                <a:srgbClr val="221F1F"/>
              </a:solidFill>
            </a:ln>
          </p:spPr>
          <p:txBody>
            <a:bodyPr wrap="square" lIns="0" tIns="0" rIns="0" bIns="0" rtlCol="0"/>
            <a:lstStyle/>
            <a:p>
              <a:endParaRPr/>
            </a:p>
          </p:txBody>
        </p:sp>
        <p:sp>
          <p:nvSpPr>
            <p:cNvPr id="258" name="object 258"/>
            <p:cNvSpPr/>
            <p:nvPr/>
          </p:nvSpPr>
          <p:spPr>
            <a:xfrm>
              <a:off x="1284350" y="2491232"/>
              <a:ext cx="3810" cy="0"/>
            </a:xfrm>
            <a:custGeom>
              <a:avLst/>
              <a:gdLst/>
              <a:ahLst/>
              <a:cxnLst/>
              <a:rect l="l" t="t" r="r" b="b"/>
              <a:pathLst>
                <a:path w="3809">
                  <a:moveTo>
                    <a:pt x="0" y="0"/>
                  </a:moveTo>
                  <a:lnTo>
                    <a:pt x="3810" y="0"/>
                  </a:lnTo>
                </a:path>
              </a:pathLst>
            </a:custGeom>
            <a:ln w="4850">
              <a:solidFill>
                <a:srgbClr val="221F1F"/>
              </a:solidFill>
            </a:ln>
          </p:spPr>
          <p:txBody>
            <a:bodyPr wrap="square" lIns="0" tIns="0" rIns="0" bIns="0" rtlCol="0"/>
            <a:lstStyle/>
            <a:p>
              <a:endParaRPr/>
            </a:p>
          </p:txBody>
        </p:sp>
        <p:sp>
          <p:nvSpPr>
            <p:cNvPr id="259" name="object 259"/>
            <p:cNvSpPr/>
            <p:nvPr/>
          </p:nvSpPr>
          <p:spPr>
            <a:xfrm>
              <a:off x="1288414" y="2451354"/>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260" name="object 260"/>
            <p:cNvSpPr/>
            <p:nvPr/>
          </p:nvSpPr>
          <p:spPr>
            <a:xfrm>
              <a:off x="1288414" y="2469134"/>
              <a:ext cx="3810" cy="17780"/>
            </a:xfrm>
            <a:custGeom>
              <a:avLst/>
              <a:gdLst/>
              <a:ahLst/>
              <a:cxnLst/>
              <a:rect l="l" t="t" r="r" b="b"/>
              <a:pathLst>
                <a:path w="3809" h="17780">
                  <a:moveTo>
                    <a:pt x="0" y="0"/>
                  </a:moveTo>
                  <a:lnTo>
                    <a:pt x="3809" y="0"/>
                  </a:lnTo>
                </a:path>
                <a:path w="3809" h="17780">
                  <a:moveTo>
                    <a:pt x="0" y="4318"/>
                  </a:moveTo>
                  <a:lnTo>
                    <a:pt x="3809" y="4318"/>
                  </a:lnTo>
                </a:path>
                <a:path w="3809" h="17780">
                  <a:moveTo>
                    <a:pt x="0" y="17653"/>
                  </a:moveTo>
                  <a:lnTo>
                    <a:pt x="3809" y="17653"/>
                  </a:lnTo>
                </a:path>
              </a:pathLst>
            </a:custGeom>
            <a:ln w="4847">
              <a:solidFill>
                <a:srgbClr val="221F1F"/>
              </a:solidFill>
            </a:ln>
          </p:spPr>
          <p:txBody>
            <a:bodyPr wrap="square" lIns="0" tIns="0" rIns="0" bIns="0" rtlCol="0"/>
            <a:lstStyle/>
            <a:p>
              <a:endParaRPr/>
            </a:p>
          </p:txBody>
        </p:sp>
        <p:sp>
          <p:nvSpPr>
            <p:cNvPr id="261" name="object 261"/>
            <p:cNvSpPr/>
            <p:nvPr/>
          </p:nvSpPr>
          <p:spPr>
            <a:xfrm>
              <a:off x="1288414" y="2491232"/>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262" name="object 262"/>
            <p:cNvSpPr/>
            <p:nvPr/>
          </p:nvSpPr>
          <p:spPr>
            <a:xfrm>
              <a:off x="1288414" y="2451354"/>
              <a:ext cx="8255" cy="8890"/>
            </a:xfrm>
            <a:custGeom>
              <a:avLst/>
              <a:gdLst/>
              <a:ahLst/>
              <a:cxnLst/>
              <a:rect l="l" t="t" r="r" b="b"/>
              <a:pathLst>
                <a:path w="8255" h="8889">
                  <a:moveTo>
                    <a:pt x="3937" y="0"/>
                  </a:moveTo>
                  <a:lnTo>
                    <a:pt x="7746" y="0"/>
                  </a:lnTo>
                </a:path>
                <a:path w="8255" h="8889">
                  <a:moveTo>
                    <a:pt x="0" y="4444"/>
                  </a:moveTo>
                  <a:lnTo>
                    <a:pt x="3809" y="4444"/>
                  </a:lnTo>
                </a:path>
                <a:path w="8255" h="8889">
                  <a:moveTo>
                    <a:pt x="3937" y="4444"/>
                  </a:moveTo>
                  <a:lnTo>
                    <a:pt x="7746" y="4444"/>
                  </a:lnTo>
                </a:path>
                <a:path w="8255" h="8889">
                  <a:moveTo>
                    <a:pt x="0" y="8889"/>
                  </a:moveTo>
                  <a:lnTo>
                    <a:pt x="3809" y="8889"/>
                  </a:lnTo>
                </a:path>
                <a:path w="8255" h="8889">
                  <a:moveTo>
                    <a:pt x="3937" y="8889"/>
                  </a:moveTo>
                  <a:lnTo>
                    <a:pt x="7746" y="8889"/>
                  </a:lnTo>
                </a:path>
              </a:pathLst>
            </a:custGeom>
            <a:ln w="4852">
              <a:solidFill>
                <a:srgbClr val="221F1F"/>
              </a:solidFill>
            </a:ln>
          </p:spPr>
          <p:txBody>
            <a:bodyPr wrap="square" lIns="0" tIns="0" rIns="0" bIns="0" rtlCol="0"/>
            <a:lstStyle/>
            <a:p>
              <a:endParaRPr/>
            </a:p>
          </p:txBody>
        </p:sp>
        <p:sp>
          <p:nvSpPr>
            <p:cNvPr id="263" name="object 263"/>
            <p:cNvSpPr/>
            <p:nvPr/>
          </p:nvSpPr>
          <p:spPr>
            <a:xfrm>
              <a:off x="1272413" y="2464689"/>
              <a:ext cx="24130" cy="17780"/>
            </a:xfrm>
            <a:custGeom>
              <a:avLst/>
              <a:gdLst/>
              <a:ahLst/>
              <a:cxnLst/>
              <a:rect l="l" t="t" r="r" b="b"/>
              <a:pathLst>
                <a:path w="24130" h="17780">
                  <a:moveTo>
                    <a:pt x="0" y="17653"/>
                  </a:moveTo>
                  <a:lnTo>
                    <a:pt x="3809" y="17653"/>
                  </a:lnTo>
                </a:path>
                <a:path w="24130" h="17780">
                  <a:moveTo>
                    <a:pt x="4064" y="17653"/>
                  </a:moveTo>
                  <a:lnTo>
                    <a:pt x="7874" y="17653"/>
                  </a:lnTo>
                </a:path>
                <a:path w="24130" h="17780">
                  <a:moveTo>
                    <a:pt x="8000" y="17653"/>
                  </a:moveTo>
                  <a:lnTo>
                    <a:pt x="11811" y="17653"/>
                  </a:lnTo>
                </a:path>
                <a:path w="24130" h="17780">
                  <a:moveTo>
                    <a:pt x="11937" y="17653"/>
                  </a:moveTo>
                  <a:lnTo>
                    <a:pt x="15748" y="17653"/>
                  </a:lnTo>
                </a:path>
                <a:path w="24130" h="17780">
                  <a:moveTo>
                    <a:pt x="16002" y="17653"/>
                  </a:moveTo>
                  <a:lnTo>
                    <a:pt x="19812" y="17653"/>
                  </a:lnTo>
                </a:path>
                <a:path w="24130" h="17780">
                  <a:moveTo>
                    <a:pt x="19939" y="17653"/>
                  </a:moveTo>
                  <a:lnTo>
                    <a:pt x="23749" y="17653"/>
                  </a:lnTo>
                </a:path>
                <a:path w="24130" h="17780">
                  <a:moveTo>
                    <a:pt x="16002" y="0"/>
                  </a:moveTo>
                  <a:lnTo>
                    <a:pt x="19812" y="0"/>
                  </a:lnTo>
                </a:path>
                <a:path w="24130" h="17780">
                  <a:moveTo>
                    <a:pt x="19939" y="0"/>
                  </a:moveTo>
                  <a:lnTo>
                    <a:pt x="23749" y="0"/>
                  </a:lnTo>
                </a:path>
              </a:pathLst>
            </a:custGeom>
            <a:ln w="4847">
              <a:solidFill>
                <a:srgbClr val="221F1F"/>
              </a:solidFill>
            </a:ln>
          </p:spPr>
          <p:txBody>
            <a:bodyPr wrap="square" lIns="0" tIns="0" rIns="0" bIns="0" rtlCol="0"/>
            <a:lstStyle/>
            <a:p>
              <a:endParaRPr/>
            </a:p>
          </p:txBody>
        </p:sp>
        <p:sp>
          <p:nvSpPr>
            <p:cNvPr id="264" name="object 264"/>
            <p:cNvSpPr/>
            <p:nvPr/>
          </p:nvSpPr>
          <p:spPr>
            <a:xfrm>
              <a:off x="1272413" y="2477897"/>
              <a:ext cx="24130" cy="0"/>
            </a:xfrm>
            <a:custGeom>
              <a:avLst/>
              <a:gdLst/>
              <a:ahLst/>
              <a:cxnLst/>
              <a:rect l="l" t="t" r="r" b="b"/>
              <a:pathLst>
                <a:path w="24130">
                  <a:moveTo>
                    <a:pt x="0" y="0"/>
                  </a:moveTo>
                  <a:lnTo>
                    <a:pt x="3809" y="0"/>
                  </a:lnTo>
                </a:path>
                <a:path w="24130">
                  <a:moveTo>
                    <a:pt x="4064" y="0"/>
                  </a:moveTo>
                  <a:lnTo>
                    <a:pt x="7874" y="0"/>
                  </a:lnTo>
                </a:path>
                <a:path w="24130">
                  <a:moveTo>
                    <a:pt x="8000" y="0"/>
                  </a:moveTo>
                  <a:lnTo>
                    <a:pt x="11811" y="0"/>
                  </a:lnTo>
                </a:path>
                <a:path w="24130">
                  <a:moveTo>
                    <a:pt x="11937" y="0"/>
                  </a:moveTo>
                  <a:lnTo>
                    <a:pt x="15748" y="0"/>
                  </a:lnTo>
                </a:path>
                <a:path w="24130">
                  <a:moveTo>
                    <a:pt x="16002" y="0"/>
                  </a:moveTo>
                  <a:lnTo>
                    <a:pt x="19812" y="0"/>
                  </a:lnTo>
                </a:path>
                <a:path w="24130">
                  <a:moveTo>
                    <a:pt x="19939" y="0"/>
                  </a:moveTo>
                  <a:lnTo>
                    <a:pt x="23749" y="0"/>
                  </a:lnTo>
                </a:path>
              </a:pathLst>
            </a:custGeom>
            <a:ln w="4852">
              <a:solidFill>
                <a:srgbClr val="221F1F"/>
              </a:solidFill>
            </a:ln>
          </p:spPr>
          <p:txBody>
            <a:bodyPr wrap="square" lIns="0" tIns="0" rIns="0" bIns="0" rtlCol="0"/>
            <a:lstStyle/>
            <a:p>
              <a:endParaRPr/>
            </a:p>
          </p:txBody>
        </p:sp>
        <p:sp>
          <p:nvSpPr>
            <p:cNvPr id="265" name="object 265"/>
            <p:cNvSpPr/>
            <p:nvPr/>
          </p:nvSpPr>
          <p:spPr>
            <a:xfrm>
              <a:off x="1292352" y="2469134"/>
              <a:ext cx="3810" cy="17780"/>
            </a:xfrm>
            <a:custGeom>
              <a:avLst/>
              <a:gdLst/>
              <a:ahLst/>
              <a:cxnLst/>
              <a:rect l="l" t="t" r="r" b="b"/>
              <a:pathLst>
                <a:path w="3809" h="17780">
                  <a:moveTo>
                    <a:pt x="0" y="0"/>
                  </a:moveTo>
                  <a:lnTo>
                    <a:pt x="3809" y="0"/>
                  </a:lnTo>
                </a:path>
                <a:path w="3809" h="17780">
                  <a:moveTo>
                    <a:pt x="0" y="4318"/>
                  </a:moveTo>
                  <a:lnTo>
                    <a:pt x="3809" y="4318"/>
                  </a:lnTo>
                </a:path>
                <a:path w="3809" h="17780">
                  <a:moveTo>
                    <a:pt x="0" y="17653"/>
                  </a:moveTo>
                  <a:lnTo>
                    <a:pt x="3809" y="17653"/>
                  </a:lnTo>
                </a:path>
              </a:pathLst>
            </a:custGeom>
            <a:ln w="4847">
              <a:solidFill>
                <a:srgbClr val="221F1F"/>
              </a:solidFill>
            </a:ln>
          </p:spPr>
          <p:txBody>
            <a:bodyPr wrap="square" lIns="0" tIns="0" rIns="0" bIns="0" rtlCol="0"/>
            <a:lstStyle/>
            <a:p>
              <a:endParaRPr/>
            </a:p>
          </p:txBody>
        </p:sp>
        <p:sp>
          <p:nvSpPr>
            <p:cNvPr id="266" name="object 266"/>
            <p:cNvSpPr/>
            <p:nvPr/>
          </p:nvSpPr>
          <p:spPr>
            <a:xfrm>
              <a:off x="1292352" y="2491232"/>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267" name="object 267"/>
            <p:cNvSpPr/>
            <p:nvPr/>
          </p:nvSpPr>
          <p:spPr>
            <a:xfrm>
              <a:off x="1232573" y="2473452"/>
              <a:ext cx="3810" cy="0"/>
            </a:xfrm>
            <a:custGeom>
              <a:avLst/>
              <a:gdLst/>
              <a:ahLst/>
              <a:cxnLst/>
              <a:rect l="l" t="t" r="r" b="b"/>
              <a:pathLst>
                <a:path w="3809">
                  <a:moveTo>
                    <a:pt x="0" y="0"/>
                  </a:moveTo>
                  <a:lnTo>
                    <a:pt x="3797" y="0"/>
                  </a:lnTo>
                </a:path>
              </a:pathLst>
            </a:custGeom>
            <a:ln w="4847">
              <a:solidFill>
                <a:srgbClr val="221F1F"/>
              </a:solidFill>
            </a:ln>
          </p:spPr>
          <p:txBody>
            <a:bodyPr wrap="square" lIns="0" tIns="0" rIns="0" bIns="0" rtlCol="0"/>
            <a:lstStyle/>
            <a:p>
              <a:endParaRPr/>
            </a:p>
          </p:txBody>
        </p:sp>
        <p:sp>
          <p:nvSpPr>
            <p:cNvPr id="268" name="object 268"/>
            <p:cNvSpPr/>
            <p:nvPr/>
          </p:nvSpPr>
          <p:spPr>
            <a:xfrm>
              <a:off x="1232573" y="2477897"/>
              <a:ext cx="3810" cy="0"/>
            </a:xfrm>
            <a:custGeom>
              <a:avLst/>
              <a:gdLst/>
              <a:ahLst/>
              <a:cxnLst/>
              <a:rect l="l" t="t" r="r" b="b"/>
              <a:pathLst>
                <a:path w="3809">
                  <a:moveTo>
                    <a:pt x="0" y="0"/>
                  </a:moveTo>
                  <a:lnTo>
                    <a:pt x="3797" y="0"/>
                  </a:lnTo>
                </a:path>
              </a:pathLst>
            </a:custGeom>
            <a:ln w="4852">
              <a:solidFill>
                <a:srgbClr val="221F1F"/>
              </a:solidFill>
            </a:ln>
          </p:spPr>
          <p:txBody>
            <a:bodyPr wrap="square" lIns="0" tIns="0" rIns="0" bIns="0" rtlCol="0"/>
            <a:lstStyle/>
            <a:p>
              <a:endParaRPr/>
            </a:p>
          </p:txBody>
        </p:sp>
        <p:sp>
          <p:nvSpPr>
            <p:cNvPr id="269" name="object 269"/>
            <p:cNvSpPr/>
            <p:nvPr/>
          </p:nvSpPr>
          <p:spPr>
            <a:xfrm>
              <a:off x="1232573" y="2482342"/>
              <a:ext cx="3810" cy="0"/>
            </a:xfrm>
            <a:custGeom>
              <a:avLst/>
              <a:gdLst/>
              <a:ahLst/>
              <a:cxnLst/>
              <a:rect l="l" t="t" r="r" b="b"/>
              <a:pathLst>
                <a:path w="3809">
                  <a:moveTo>
                    <a:pt x="0" y="0"/>
                  </a:moveTo>
                  <a:lnTo>
                    <a:pt x="3797" y="0"/>
                  </a:lnTo>
                </a:path>
              </a:pathLst>
            </a:custGeom>
            <a:ln w="4837">
              <a:solidFill>
                <a:srgbClr val="221F1F"/>
              </a:solidFill>
            </a:ln>
          </p:spPr>
          <p:txBody>
            <a:bodyPr wrap="square" lIns="0" tIns="0" rIns="0" bIns="0" rtlCol="0"/>
            <a:lstStyle/>
            <a:p>
              <a:endParaRPr/>
            </a:p>
          </p:txBody>
        </p:sp>
        <p:sp>
          <p:nvSpPr>
            <p:cNvPr id="270" name="object 270"/>
            <p:cNvSpPr/>
            <p:nvPr/>
          </p:nvSpPr>
          <p:spPr>
            <a:xfrm>
              <a:off x="1232573" y="2486787"/>
              <a:ext cx="3810" cy="0"/>
            </a:xfrm>
            <a:custGeom>
              <a:avLst/>
              <a:gdLst/>
              <a:ahLst/>
              <a:cxnLst/>
              <a:rect l="l" t="t" r="r" b="b"/>
              <a:pathLst>
                <a:path w="3809">
                  <a:moveTo>
                    <a:pt x="0" y="0"/>
                  </a:moveTo>
                  <a:lnTo>
                    <a:pt x="3797" y="0"/>
                  </a:lnTo>
                </a:path>
              </a:pathLst>
            </a:custGeom>
            <a:ln w="4847">
              <a:solidFill>
                <a:srgbClr val="221F1F"/>
              </a:solidFill>
            </a:ln>
          </p:spPr>
          <p:txBody>
            <a:bodyPr wrap="square" lIns="0" tIns="0" rIns="0" bIns="0" rtlCol="0"/>
            <a:lstStyle/>
            <a:p>
              <a:endParaRPr/>
            </a:p>
          </p:txBody>
        </p:sp>
        <p:sp>
          <p:nvSpPr>
            <p:cNvPr id="271" name="object 271"/>
            <p:cNvSpPr/>
            <p:nvPr/>
          </p:nvSpPr>
          <p:spPr>
            <a:xfrm>
              <a:off x="1232573" y="2491232"/>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272" name="object 272"/>
            <p:cNvSpPr/>
            <p:nvPr/>
          </p:nvSpPr>
          <p:spPr>
            <a:xfrm>
              <a:off x="1236560" y="2473452"/>
              <a:ext cx="3810" cy="0"/>
            </a:xfrm>
            <a:custGeom>
              <a:avLst/>
              <a:gdLst/>
              <a:ahLst/>
              <a:cxnLst/>
              <a:rect l="l" t="t" r="r" b="b"/>
              <a:pathLst>
                <a:path w="3809">
                  <a:moveTo>
                    <a:pt x="0" y="0"/>
                  </a:moveTo>
                  <a:lnTo>
                    <a:pt x="3797" y="0"/>
                  </a:lnTo>
                </a:path>
              </a:pathLst>
            </a:custGeom>
            <a:ln w="4847">
              <a:solidFill>
                <a:srgbClr val="221F1F"/>
              </a:solidFill>
            </a:ln>
          </p:spPr>
          <p:txBody>
            <a:bodyPr wrap="square" lIns="0" tIns="0" rIns="0" bIns="0" rtlCol="0"/>
            <a:lstStyle/>
            <a:p>
              <a:endParaRPr/>
            </a:p>
          </p:txBody>
        </p:sp>
        <p:sp>
          <p:nvSpPr>
            <p:cNvPr id="273" name="object 273"/>
            <p:cNvSpPr/>
            <p:nvPr/>
          </p:nvSpPr>
          <p:spPr>
            <a:xfrm>
              <a:off x="1236560" y="2477897"/>
              <a:ext cx="3810" cy="0"/>
            </a:xfrm>
            <a:custGeom>
              <a:avLst/>
              <a:gdLst/>
              <a:ahLst/>
              <a:cxnLst/>
              <a:rect l="l" t="t" r="r" b="b"/>
              <a:pathLst>
                <a:path w="3809">
                  <a:moveTo>
                    <a:pt x="0" y="0"/>
                  </a:moveTo>
                  <a:lnTo>
                    <a:pt x="3797" y="0"/>
                  </a:lnTo>
                </a:path>
              </a:pathLst>
            </a:custGeom>
            <a:ln w="4852">
              <a:solidFill>
                <a:srgbClr val="221F1F"/>
              </a:solidFill>
            </a:ln>
          </p:spPr>
          <p:txBody>
            <a:bodyPr wrap="square" lIns="0" tIns="0" rIns="0" bIns="0" rtlCol="0"/>
            <a:lstStyle/>
            <a:p>
              <a:endParaRPr/>
            </a:p>
          </p:txBody>
        </p:sp>
        <p:sp>
          <p:nvSpPr>
            <p:cNvPr id="274" name="object 274"/>
            <p:cNvSpPr/>
            <p:nvPr/>
          </p:nvSpPr>
          <p:spPr>
            <a:xfrm>
              <a:off x="1236560" y="2482342"/>
              <a:ext cx="3810" cy="0"/>
            </a:xfrm>
            <a:custGeom>
              <a:avLst/>
              <a:gdLst/>
              <a:ahLst/>
              <a:cxnLst/>
              <a:rect l="l" t="t" r="r" b="b"/>
              <a:pathLst>
                <a:path w="3809">
                  <a:moveTo>
                    <a:pt x="0" y="0"/>
                  </a:moveTo>
                  <a:lnTo>
                    <a:pt x="3797" y="0"/>
                  </a:lnTo>
                </a:path>
              </a:pathLst>
            </a:custGeom>
            <a:ln w="4837">
              <a:solidFill>
                <a:srgbClr val="221F1F"/>
              </a:solidFill>
            </a:ln>
          </p:spPr>
          <p:txBody>
            <a:bodyPr wrap="square" lIns="0" tIns="0" rIns="0" bIns="0" rtlCol="0"/>
            <a:lstStyle/>
            <a:p>
              <a:endParaRPr/>
            </a:p>
          </p:txBody>
        </p:sp>
        <p:sp>
          <p:nvSpPr>
            <p:cNvPr id="275" name="object 275"/>
            <p:cNvSpPr/>
            <p:nvPr/>
          </p:nvSpPr>
          <p:spPr>
            <a:xfrm>
              <a:off x="1236560" y="2486787"/>
              <a:ext cx="3810" cy="0"/>
            </a:xfrm>
            <a:custGeom>
              <a:avLst/>
              <a:gdLst/>
              <a:ahLst/>
              <a:cxnLst/>
              <a:rect l="l" t="t" r="r" b="b"/>
              <a:pathLst>
                <a:path w="3809">
                  <a:moveTo>
                    <a:pt x="0" y="0"/>
                  </a:moveTo>
                  <a:lnTo>
                    <a:pt x="3797" y="0"/>
                  </a:lnTo>
                </a:path>
              </a:pathLst>
            </a:custGeom>
            <a:ln w="4847">
              <a:solidFill>
                <a:srgbClr val="221F1F"/>
              </a:solidFill>
            </a:ln>
          </p:spPr>
          <p:txBody>
            <a:bodyPr wrap="square" lIns="0" tIns="0" rIns="0" bIns="0" rtlCol="0"/>
            <a:lstStyle/>
            <a:p>
              <a:endParaRPr/>
            </a:p>
          </p:txBody>
        </p:sp>
        <p:sp>
          <p:nvSpPr>
            <p:cNvPr id="276" name="object 276"/>
            <p:cNvSpPr/>
            <p:nvPr/>
          </p:nvSpPr>
          <p:spPr>
            <a:xfrm>
              <a:off x="1236560" y="2491232"/>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277" name="object 277"/>
            <p:cNvSpPr/>
            <p:nvPr/>
          </p:nvSpPr>
          <p:spPr>
            <a:xfrm>
              <a:off x="1240548" y="2473452"/>
              <a:ext cx="3810" cy="13335"/>
            </a:xfrm>
            <a:custGeom>
              <a:avLst/>
              <a:gdLst/>
              <a:ahLst/>
              <a:cxnLst/>
              <a:rect l="l" t="t" r="r" b="b"/>
              <a:pathLst>
                <a:path w="3809" h="13335">
                  <a:moveTo>
                    <a:pt x="0" y="0"/>
                  </a:moveTo>
                  <a:lnTo>
                    <a:pt x="3809" y="0"/>
                  </a:lnTo>
                </a:path>
                <a:path w="3809" h="13335">
                  <a:moveTo>
                    <a:pt x="0" y="13334"/>
                  </a:moveTo>
                  <a:lnTo>
                    <a:pt x="3809" y="13334"/>
                  </a:lnTo>
                </a:path>
              </a:pathLst>
            </a:custGeom>
            <a:ln w="4847">
              <a:solidFill>
                <a:srgbClr val="221F1F"/>
              </a:solidFill>
            </a:ln>
          </p:spPr>
          <p:txBody>
            <a:bodyPr wrap="square" lIns="0" tIns="0" rIns="0" bIns="0" rtlCol="0"/>
            <a:lstStyle/>
            <a:p>
              <a:endParaRPr/>
            </a:p>
          </p:txBody>
        </p:sp>
        <p:sp>
          <p:nvSpPr>
            <p:cNvPr id="278" name="object 278"/>
            <p:cNvSpPr/>
            <p:nvPr/>
          </p:nvSpPr>
          <p:spPr>
            <a:xfrm>
              <a:off x="1240548" y="2491232"/>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279" name="object 279"/>
            <p:cNvSpPr/>
            <p:nvPr/>
          </p:nvSpPr>
          <p:spPr>
            <a:xfrm>
              <a:off x="1244549" y="2473452"/>
              <a:ext cx="3810" cy="13335"/>
            </a:xfrm>
            <a:custGeom>
              <a:avLst/>
              <a:gdLst/>
              <a:ahLst/>
              <a:cxnLst/>
              <a:rect l="l" t="t" r="r" b="b"/>
              <a:pathLst>
                <a:path w="3809" h="13335">
                  <a:moveTo>
                    <a:pt x="0" y="0"/>
                  </a:moveTo>
                  <a:lnTo>
                    <a:pt x="3797" y="0"/>
                  </a:lnTo>
                </a:path>
                <a:path w="3809" h="13335">
                  <a:moveTo>
                    <a:pt x="0" y="13334"/>
                  </a:moveTo>
                  <a:lnTo>
                    <a:pt x="3797" y="13334"/>
                  </a:lnTo>
                </a:path>
              </a:pathLst>
            </a:custGeom>
            <a:ln w="4847">
              <a:solidFill>
                <a:srgbClr val="221F1F"/>
              </a:solidFill>
            </a:ln>
          </p:spPr>
          <p:txBody>
            <a:bodyPr wrap="square" lIns="0" tIns="0" rIns="0" bIns="0" rtlCol="0"/>
            <a:lstStyle/>
            <a:p>
              <a:endParaRPr/>
            </a:p>
          </p:txBody>
        </p:sp>
        <p:sp>
          <p:nvSpPr>
            <p:cNvPr id="280" name="object 280"/>
            <p:cNvSpPr/>
            <p:nvPr/>
          </p:nvSpPr>
          <p:spPr>
            <a:xfrm>
              <a:off x="1244549" y="2491232"/>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281" name="object 281"/>
            <p:cNvSpPr/>
            <p:nvPr/>
          </p:nvSpPr>
          <p:spPr>
            <a:xfrm>
              <a:off x="1248524" y="2473452"/>
              <a:ext cx="3810" cy="13335"/>
            </a:xfrm>
            <a:custGeom>
              <a:avLst/>
              <a:gdLst/>
              <a:ahLst/>
              <a:cxnLst/>
              <a:rect l="l" t="t" r="r" b="b"/>
              <a:pathLst>
                <a:path w="3809" h="13335">
                  <a:moveTo>
                    <a:pt x="0" y="0"/>
                  </a:moveTo>
                  <a:lnTo>
                    <a:pt x="3809" y="0"/>
                  </a:lnTo>
                </a:path>
                <a:path w="3809" h="13335">
                  <a:moveTo>
                    <a:pt x="0" y="13334"/>
                  </a:moveTo>
                  <a:lnTo>
                    <a:pt x="3809" y="13334"/>
                  </a:lnTo>
                </a:path>
              </a:pathLst>
            </a:custGeom>
            <a:ln w="4847">
              <a:solidFill>
                <a:srgbClr val="221F1F"/>
              </a:solidFill>
            </a:ln>
          </p:spPr>
          <p:txBody>
            <a:bodyPr wrap="square" lIns="0" tIns="0" rIns="0" bIns="0" rtlCol="0"/>
            <a:lstStyle/>
            <a:p>
              <a:endParaRPr/>
            </a:p>
          </p:txBody>
        </p:sp>
        <p:sp>
          <p:nvSpPr>
            <p:cNvPr id="282" name="object 282"/>
            <p:cNvSpPr/>
            <p:nvPr/>
          </p:nvSpPr>
          <p:spPr>
            <a:xfrm>
              <a:off x="1248524" y="2491232"/>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283" name="object 283"/>
            <p:cNvSpPr/>
            <p:nvPr/>
          </p:nvSpPr>
          <p:spPr>
            <a:xfrm>
              <a:off x="1252524" y="2473452"/>
              <a:ext cx="3810" cy="13335"/>
            </a:xfrm>
            <a:custGeom>
              <a:avLst/>
              <a:gdLst/>
              <a:ahLst/>
              <a:cxnLst/>
              <a:rect l="l" t="t" r="r" b="b"/>
              <a:pathLst>
                <a:path w="3809" h="13335">
                  <a:moveTo>
                    <a:pt x="0" y="0"/>
                  </a:moveTo>
                  <a:lnTo>
                    <a:pt x="3797" y="0"/>
                  </a:lnTo>
                </a:path>
                <a:path w="3809" h="13335">
                  <a:moveTo>
                    <a:pt x="0" y="13334"/>
                  </a:moveTo>
                  <a:lnTo>
                    <a:pt x="3797" y="13334"/>
                  </a:lnTo>
                </a:path>
              </a:pathLst>
            </a:custGeom>
            <a:ln w="4847">
              <a:solidFill>
                <a:srgbClr val="221F1F"/>
              </a:solidFill>
            </a:ln>
          </p:spPr>
          <p:txBody>
            <a:bodyPr wrap="square" lIns="0" tIns="0" rIns="0" bIns="0" rtlCol="0"/>
            <a:lstStyle/>
            <a:p>
              <a:endParaRPr/>
            </a:p>
          </p:txBody>
        </p:sp>
        <p:sp>
          <p:nvSpPr>
            <p:cNvPr id="284" name="object 284"/>
            <p:cNvSpPr/>
            <p:nvPr/>
          </p:nvSpPr>
          <p:spPr>
            <a:xfrm>
              <a:off x="1252524" y="2491232"/>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285" name="object 285"/>
            <p:cNvSpPr/>
            <p:nvPr/>
          </p:nvSpPr>
          <p:spPr>
            <a:xfrm>
              <a:off x="1256512" y="2473452"/>
              <a:ext cx="3810" cy="13335"/>
            </a:xfrm>
            <a:custGeom>
              <a:avLst/>
              <a:gdLst/>
              <a:ahLst/>
              <a:cxnLst/>
              <a:rect l="l" t="t" r="r" b="b"/>
              <a:pathLst>
                <a:path w="3809" h="13335">
                  <a:moveTo>
                    <a:pt x="0" y="0"/>
                  </a:moveTo>
                  <a:lnTo>
                    <a:pt x="3797" y="0"/>
                  </a:lnTo>
                </a:path>
                <a:path w="3809" h="13335">
                  <a:moveTo>
                    <a:pt x="0" y="13334"/>
                  </a:moveTo>
                  <a:lnTo>
                    <a:pt x="3797" y="13334"/>
                  </a:lnTo>
                </a:path>
              </a:pathLst>
            </a:custGeom>
            <a:ln w="4847">
              <a:solidFill>
                <a:srgbClr val="221F1F"/>
              </a:solidFill>
            </a:ln>
          </p:spPr>
          <p:txBody>
            <a:bodyPr wrap="square" lIns="0" tIns="0" rIns="0" bIns="0" rtlCol="0"/>
            <a:lstStyle/>
            <a:p>
              <a:endParaRPr/>
            </a:p>
          </p:txBody>
        </p:sp>
        <p:sp>
          <p:nvSpPr>
            <p:cNvPr id="286" name="object 286"/>
            <p:cNvSpPr/>
            <p:nvPr/>
          </p:nvSpPr>
          <p:spPr>
            <a:xfrm>
              <a:off x="1256512" y="2491232"/>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287" name="object 287"/>
            <p:cNvSpPr/>
            <p:nvPr/>
          </p:nvSpPr>
          <p:spPr>
            <a:xfrm>
              <a:off x="1240548" y="2482342"/>
              <a:ext cx="24130" cy="0"/>
            </a:xfrm>
            <a:custGeom>
              <a:avLst/>
              <a:gdLst/>
              <a:ahLst/>
              <a:cxnLst/>
              <a:rect l="l" t="t" r="r" b="b"/>
              <a:pathLst>
                <a:path w="24130">
                  <a:moveTo>
                    <a:pt x="0" y="0"/>
                  </a:moveTo>
                  <a:lnTo>
                    <a:pt x="3809" y="0"/>
                  </a:lnTo>
                </a:path>
                <a:path w="24130">
                  <a:moveTo>
                    <a:pt x="4000" y="0"/>
                  </a:moveTo>
                  <a:lnTo>
                    <a:pt x="7797" y="0"/>
                  </a:lnTo>
                </a:path>
                <a:path w="24130">
                  <a:moveTo>
                    <a:pt x="7975" y="0"/>
                  </a:moveTo>
                  <a:lnTo>
                    <a:pt x="11785" y="0"/>
                  </a:lnTo>
                </a:path>
                <a:path w="24130">
                  <a:moveTo>
                    <a:pt x="11976" y="0"/>
                  </a:moveTo>
                  <a:lnTo>
                    <a:pt x="15773" y="0"/>
                  </a:lnTo>
                </a:path>
                <a:path w="24130">
                  <a:moveTo>
                    <a:pt x="15963" y="0"/>
                  </a:moveTo>
                  <a:lnTo>
                    <a:pt x="19761" y="0"/>
                  </a:lnTo>
                </a:path>
                <a:path w="24130">
                  <a:moveTo>
                    <a:pt x="19951" y="0"/>
                  </a:moveTo>
                  <a:lnTo>
                    <a:pt x="23749" y="0"/>
                  </a:lnTo>
                </a:path>
              </a:pathLst>
            </a:custGeom>
            <a:ln w="4847">
              <a:solidFill>
                <a:srgbClr val="221F1F"/>
              </a:solidFill>
            </a:ln>
          </p:spPr>
          <p:txBody>
            <a:bodyPr wrap="square" lIns="0" tIns="0" rIns="0" bIns="0" rtlCol="0"/>
            <a:lstStyle/>
            <a:p>
              <a:endParaRPr/>
            </a:p>
          </p:txBody>
        </p:sp>
        <p:sp>
          <p:nvSpPr>
            <p:cNvPr id="288" name="object 288"/>
            <p:cNvSpPr/>
            <p:nvPr/>
          </p:nvSpPr>
          <p:spPr>
            <a:xfrm>
              <a:off x="1240548" y="2477897"/>
              <a:ext cx="24130" cy="0"/>
            </a:xfrm>
            <a:custGeom>
              <a:avLst/>
              <a:gdLst/>
              <a:ahLst/>
              <a:cxnLst/>
              <a:rect l="l" t="t" r="r" b="b"/>
              <a:pathLst>
                <a:path w="24130">
                  <a:moveTo>
                    <a:pt x="0" y="0"/>
                  </a:moveTo>
                  <a:lnTo>
                    <a:pt x="3809" y="0"/>
                  </a:lnTo>
                </a:path>
                <a:path w="24130">
                  <a:moveTo>
                    <a:pt x="4000" y="0"/>
                  </a:moveTo>
                  <a:lnTo>
                    <a:pt x="7797" y="0"/>
                  </a:lnTo>
                </a:path>
                <a:path w="24130">
                  <a:moveTo>
                    <a:pt x="7975" y="0"/>
                  </a:moveTo>
                  <a:lnTo>
                    <a:pt x="11785" y="0"/>
                  </a:lnTo>
                </a:path>
                <a:path w="24130">
                  <a:moveTo>
                    <a:pt x="11976" y="0"/>
                  </a:moveTo>
                  <a:lnTo>
                    <a:pt x="15773" y="0"/>
                  </a:lnTo>
                </a:path>
                <a:path w="24130">
                  <a:moveTo>
                    <a:pt x="15963" y="0"/>
                  </a:moveTo>
                  <a:lnTo>
                    <a:pt x="19761" y="0"/>
                  </a:lnTo>
                </a:path>
                <a:path w="24130">
                  <a:moveTo>
                    <a:pt x="19951" y="0"/>
                  </a:moveTo>
                  <a:lnTo>
                    <a:pt x="23749" y="0"/>
                  </a:lnTo>
                </a:path>
              </a:pathLst>
            </a:custGeom>
            <a:ln w="4852">
              <a:solidFill>
                <a:srgbClr val="221F1F"/>
              </a:solidFill>
            </a:ln>
          </p:spPr>
          <p:txBody>
            <a:bodyPr wrap="square" lIns="0" tIns="0" rIns="0" bIns="0" rtlCol="0"/>
            <a:lstStyle/>
            <a:p>
              <a:endParaRPr/>
            </a:p>
          </p:txBody>
        </p:sp>
        <p:sp>
          <p:nvSpPr>
            <p:cNvPr id="289" name="object 289"/>
            <p:cNvSpPr/>
            <p:nvPr/>
          </p:nvSpPr>
          <p:spPr>
            <a:xfrm>
              <a:off x="1260500" y="2473452"/>
              <a:ext cx="3810" cy="13335"/>
            </a:xfrm>
            <a:custGeom>
              <a:avLst/>
              <a:gdLst/>
              <a:ahLst/>
              <a:cxnLst/>
              <a:rect l="l" t="t" r="r" b="b"/>
              <a:pathLst>
                <a:path w="3809" h="13335">
                  <a:moveTo>
                    <a:pt x="0" y="0"/>
                  </a:moveTo>
                  <a:lnTo>
                    <a:pt x="3797" y="0"/>
                  </a:lnTo>
                </a:path>
                <a:path w="3809" h="13335">
                  <a:moveTo>
                    <a:pt x="0" y="13334"/>
                  </a:moveTo>
                  <a:lnTo>
                    <a:pt x="3797" y="13334"/>
                  </a:lnTo>
                </a:path>
              </a:pathLst>
            </a:custGeom>
            <a:ln w="4847">
              <a:solidFill>
                <a:srgbClr val="221F1F"/>
              </a:solidFill>
            </a:ln>
          </p:spPr>
          <p:txBody>
            <a:bodyPr wrap="square" lIns="0" tIns="0" rIns="0" bIns="0" rtlCol="0"/>
            <a:lstStyle/>
            <a:p>
              <a:endParaRPr/>
            </a:p>
          </p:txBody>
        </p:sp>
        <p:sp>
          <p:nvSpPr>
            <p:cNvPr id="290" name="object 290"/>
            <p:cNvSpPr/>
            <p:nvPr/>
          </p:nvSpPr>
          <p:spPr>
            <a:xfrm>
              <a:off x="1260500" y="2491232"/>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291" name="object 291"/>
            <p:cNvSpPr/>
            <p:nvPr/>
          </p:nvSpPr>
          <p:spPr>
            <a:xfrm>
              <a:off x="1360169" y="2451354"/>
              <a:ext cx="3810" cy="13335"/>
            </a:xfrm>
            <a:custGeom>
              <a:avLst/>
              <a:gdLst/>
              <a:ahLst/>
              <a:cxnLst/>
              <a:rect l="l" t="t" r="r" b="b"/>
              <a:pathLst>
                <a:path w="3809" h="13335">
                  <a:moveTo>
                    <a:pt x="0" y="0"/>
                  </a:moveTo>
                  <a:lnTo>
                    <a:pt x="3810" y="0"/>
                  </a:lnTo>
                </a:path>
                <a:path w="3809" h="13335">
                  <a:moveTo>
                    <a:pt x="0" y="4444"/>
                  </a:moveTo>
                  <a:lnTo>
                    <a:pt x="3810" y="4444"/>
                  </a:lnTo>
                </a:path>
                <a:path w="3809" h="13335">
                  <a:moveTo>
                    <a:pt x="0" y="8889"/>
                  </a:moveTo>
                  <a:lnTo>
                    <a:pt x="3810" y="8889"/>
                  </a:lnTo>
                </a:path>
                <a:path w="3809" h="13335">
                  <a:moveTo>
                    <a:pt x="0" y="13334"/>
                  </a:moveTo>
                  <a:lnTo>
                    <a:pt x="3810" y="13334"/>
                  </a:lnTo>
                </a:path>
              </a:pathLst>
            </a:custGeom>
            <a:ln w="4852">
              <a:solidFill>
                <a:srgbClr val="221F1F"/>
              </a:solidFill>
            </a:ln>
          </p:spPr>
          <p:txBody>
            <a:bodyPr wrap="square" lIns="0" tIns="0" rIns="0" bIns="0" rtlCol="0"/>
            <a:lstStyle/>
            <a:p>
              <a:endParaRPr/>
            </a:p>
          </p:txBody>
        </p:sp>
        <p:sp>
          <p:nvSpPr>
            <p:cNvPr id="292" name="object 292"/>
            <p:cNvSpPr/>
            <p:nvPr/>
          </p:nvSpPr>
          <p:spPr>
            <a:xfrm>
              <a:off x="1360169" y="2469134"/>
              <a:ext cx="3810" cy="4445"/>
            </a:xfrm>
            <a:custGeom>
              <a:avLst/>
              <a:gdLst/>
              <a:ahLst/>
              <a:cxnLst/>
              <a:rect l="l" t="t" r="r" b="b"/>
              <a:pathLst>
                <a:path w="3809" h="4444">
                  <a:moveTo>
                    <a:pt x="0" y="0"/>
                  </a:moveTo>
                  <a:lnTo>
                    <a:pt x="3810" y="0"/>
                  </a:lnTo>
                </a:path>
                <a:path w="3809" h="4444">
                  <a:moveTo>
                    <a:pt x="0" y="4318"/>
                  </a:moveTo>
                  <a:lnTo>
                    <a:pt x="3810" y="4318"/>
                  </a:lnTo>
                </a:path>
              </a:pathLst>
            </a:custGeom>
            <a:ln w="4847">
              <a:solidFill>
                <a:srgbClr val="221F1F"/>
              </a:solidFill>
            </a:ln>
          </p:spPr>
          <p:txBody>
            <a:bodyPr wrap="square" lIns="0" tIns="0" rIns="0" bIns="0" rtlCol="0"/>
            <a:lstStyle/>
            <a:p>
              <a:endParaRPr/>
            </a:p>
          </p:txBody>
        </p:sp>
        <p:sp>
          <p:nvSpPr>
            <p:cNvPr id="293" name="object 293"/>
            <p:cNvSpPr/>
            <p:nvPr/>
          </p:nvSpPr>
          <p:spPr>
            <a:xfrm>
              <a:off x="1360169" y="2477897"/>
              <a:ext cx="3810" cy="0"/>
            </a:xfrm>
            <a:custGeom>
              <a:avLst/>
              <a:gdLst/>
              <a:ahLst/>
              <a:cxnLst/>
              <a:rect l="l" t="t" r="r" b="b"/>
              <a:pathLst>
                <a:path w="3809">
                  <a:moveTo>
                    <a:pt x="0" y="0"/>
                  </a:moveTo>
                  <a:lnTo>
                    <a:pt x="3810" y="0"/>
                  </a:lnTo>
                </a:path>
              </a:pathLst>
            </a:custGeom>
            <a:ln w="4852">
              <a:solidFill>
                <a:srgbClr val="221F1F"/>
              </a:solidFill>
            </a:ln>
          </p:spPr>
          <p:txBody>
            <a:bodyPr wrap="square" lIns="0" tIns="0" rIns="0" bIns="0" rtlCol="0"/>
            <a:lstStyle/>
            <a:p>
              <a:endParaRPr/>
            </a:p>
          </p:txBody>
        </p:sp>
        <p:sp>
          <p:nvSpPr>
            <p:cNvPr id="294" name="object 294"/>
            <p:cNvSpPr/>
            <p:nvPr/>
          </p:nvSpPr>
          <p:spPr>
            <a:xfrm>
              <a:off x="1360169" y="2482342"/>
              <a:ext cx="3810" cy="0"/>
            </a:xfrm>
            <a:custGeom>
              <a:avLst/>
              <a:gdLst/>
              <a:ahLst/>
              <a:cxnLst/>
              <a:rect l="l" t="t" r="r" b="b"/>
              <a:pathLst>
                <a:path w="3809">
                  <a:moveTo>
                    <a:pt x="0" y="0"/>
                  </a:moveTo>
                  <a:lnTo>
                    <a:pt x="3810" y="0"/>
                  </a:lnTo>
                </a:path>
              </a:pathLst>
            </a:custGeom>
            <a:ln w="4837">
              <a:solidFill>
                <a:srgbClr val="221F1F"/>
              </a:solidFill>
            </a:ln>
          </p:spPr>
          <p:txBody>
            <a:bodyPr wrap="square" lIns="0" tIns="0" rIns="0" bIns="0" rtlCol="0"/>
            <a:lstStyle/>
            <a:p>
              <a:endParaRPr/>
            </a:p>
          </p:txBody>
        </p:sp>
        <p:sp>
          <p:nvSpPr>
            <p:cNvPr id="295" name="object 295"/>
            <p:cNvSpPr/>
            <p:nvPr/>
          </p:nvSpPr>
          <p:spPr>
            <a:xfrm>
              <a:off x="1364107" y="2455799"/>
              <a:ext cx="3810" cy="8890"/>
            </a:xfrm>
            <a:custGeom>
              <a:avLst/>
              <a:gdLst/>
              <a:ahLst/>
              <a:cxnLst/>
              <a:rect l="l" t="t" r="r" b="b"/>
              <a:pathLst>
                <a:path w="3809" h="8889">
                  <a:moveTo>
                    <a:pt x="0" y="0"/>
                  </a:moveTo>
                  <a:lnTo>
                    <a:pt x="3809" y="0"/>
                  </a:lnTo>
                </a:path>
                <a:path w="3809" h="8889">
                  <a:moveTo>
                    <a:pt x="0" y="4445"/>
                  </a:moveTo>
                  <a:lnTo>
                    <a:pt x="3809" y="4445"/>
                  </a:lnTo>
                </a:path>
                <a:path w="3809" h="8889">
                  <a:moveTo>
                    <a:pt x="0" y="8890"/>
                  </a:moveTo>
                  <a:lnTo>
                    <a:pt x="3809" y="8890"/>
                  </a:lnTo>
                </a:path>
              </a:pathLst>
            </a:custGeom>
            <a:ln w="4852">
              <a:solidFill>
                <a:srgbClr val="221F1F"/>
              </a:solidFill>
            </a:ln>
          </p:spPr>
          <p:txBody>
            <a:bodyPr wrap="square" lIns="0" tIns="0" rIns="0" bIns="0" rtlCol="0"/>
            <a:lstStyle/>
            <a:p>
              <a:endParaRPr/>
            </a:p>
          </p:txBody>
        </p:sp>
        <p:sp>
          <p:nvSpPr>
            <p:cNvPr id="296" name="object 296"/>
            <p:cNvSpPr/>
            <p:nvPr/>
          </p:nvSpPr>
          <p:spPr>
            <a:xfrm>
              <a:off x="1364107" y="2469134"/>
              <a:ext cx="3810" cy="4445"/>
            </a:xfrm>
            <a:custGeom>
              <a:avLst/>
              <a:gdLst/>
              <a:ahLst/>
              <a:cxnLst/>
              <a:rect l="l" t="t" r="r" b="b"/>
              <a:pathLst>
                <a:path w="3809" h="4444">
                  <a:moveTo>
                    <a:pt x="0" y="0"/>
                  </a:moveTo>
                  <a:lnTo>
                    <a:pt x="3809" y="0"/>
                  </a:lnTo>
                </a:path>
                <a:path w="3809" h="4444">
                  <a:moveTo>
                    <a:pt x="0" y="4318"/>
                  </a:moveTo>
                  <a:lnTo>
                    <a:pt x="3809" y="4318"/>
                  </a:lnTo>
                </a:path>
              </a:pathLst>
            </a:custGeom>
            <a:ln w="4847">
              <a:solidFill>
                <a:srgbClr val="221F1F"/>
              </a:solidFill>
            </a:ln>
          </p:spPr>
          <p:txBody>
            <a:bodyPr wrap="square" lIns="0" tIns="0" rIns="0" bIns="0" rtlCol="0"/>
            <a:lstStyle/>
            <a:p>
              <a:endParaRPr/>
            </a:p>
          </p:txBody>
        </p:sp>
        <p:sp>
          <p:nvSpPr>
            <p:cNvPr id="297" name="object 297"/>
            <p:cNvSpPr/>
            <p:nvPr/>
          </p:nvSpPr>
          <p:spPr>
            <a:xfrm>
              <a:off x="1364107" y="2477897"/>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298" name="object 298"/>
            <p:cNvSpPr/>
            <p:nvPr/>
          </p:nvSpPr>
          <p:spPr>
            <a:xfrm>
              <a:off x="1296288" y="2469134"/>
              <a:ext cx="15875" cy="17780"/>
            </a:xfrm>
            <a:custGeom>
              <a:avLst/>
              <a:gdLst/>
              <a:ahLst/>
              <a:cxnLst/>
              <a:rect l="l" t="t" r="r" b="b"/>
              <a:pathLst>
                <a:path w="15875" h="17780">
                  <a:moveTo>
                    <a:pt x="0" y="0"/>
                  </a:moveTo>
                  <a:lnTo>
                    <a:pt x="3810" y="0"/>
                  </a:lnTo>
                </a:path>
                <a:path w="15875" h="17780">
                  <a:moveTo>
                    <a:pt x="0" y="4318"/>
                  </a:moveTo>
                  <a:lnTo>
                    <a:pt x="3810" y="4318"/>
                  </a:lnTo>
                </a:path>
                <a:path w="15875" h="17780">
                  <a:moveTo>
                    <a:pt x="4064" y="0"/>
                  </a:moveTo>
                  <a:lnTo>
                    <a:pt x="7874" y="0"/>
                  </a:lnTo>
                </a:path>
                <a:path w="15875" h="17780">
                  <a:moveTo>
                    <a:pt x="4064" y="4318"/>
                  </a:moveTo>
                  <a:lnTo>
                    <a:pt x="7874" y="4318"/>
                  </a:lnTo>
                </a:path>
                <a:path w="15875" h="17780">
                  <a:moveTo>
                    <a:pt x="8001" y="0"/>
                  </a:moveTo>
                  <a:lnTo>
                    <a:pt x="11811" y="0"/>
                  </a:lnTo>
                </a:path>
                <a:path w="15875" h="17780">
                  <a:moveTo>
                    <a:pt x="8001" y="4318"/>
                  </a:moveTo>
                  <a:lnTo>
                    <a:pt x="11811" y="4318"/>
                  </a:lnTo>
                </a:path>
                <a:path w="15875" h="17780">
                  <a:moveTo>
                    <a:pt x="12065" y="0"/>
                  </a:moveTo>
                  <a:lnTo>
                    <a:pt x="15875" y="0"/>
                  </a:lnTo>
                </a:path>
                <a:path w="15875" h="17780">
                  <a:moveTo>
                    <a:pt x="12065" y="4318"/>
                  </a:moveTo>
                  <a:lnTo>
                    <a:pt x="15875" y="4318"/>
                  </a:lnTo>
                </a:path>
                <a:path w="15875" h="17780">
                  <a:moveTo>
                    <a:pt x="12065" y="17653"/>
                  </a:moveTo>
                  <a:lnTo>
                    <a:pt x="15875" y="17653"/>
                  </a:lnTo>
                </a:path>
              </a:pathLst>
            </a:custGeom>
            <a:ln w="4847">
              <a:solidFill>
                <a:srgbClr val="221F1F"/>
              </a:solidFill>
            </a:ln>
          </p:spPr>
          <p:txBody>
            <a:bodyPr wrap="square" lIns="0" tIns="0" rIns="0" bIns="0" rtlCol="0"/>
            <a:lstStyle/>
            <a:p>
              <a:endParaRPr/>
            </a:p>
          </p:txBody>
        </p:sp>
        <p:sp>
          <p:nvSpPr>
            <p:cNvPr id="299" name="object 299"/>
            <p:cNvSpPr/>
            <p:nvPr/>
          </p:nvSpPr>
          <p:spPr>
            <a:xfrm>
              <a:off x="1308353" y="2491232"/>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300" name="object 300"/>
            <p:cNvSpPr/>
            <p:nvPr/>
          </p:nvSpPr>
          <p:spPr>
            <a:xfrm>
              <a:off x="1312291" y="2473452"/>
              <a:ext cx="3810" cy="13335"/>
            </a:xfrm>
            <a:custGeom>
              <a:avLst/>
              <a:gdLst/>
              <a:ahLst/>
              <a:cxnLst/>
              <a:rect l="l" t="t" r="r" b="b"/>
              <a:pathLst>
                <a:path w="3809" h="13335">
                  <a:moveTo>
                    <a:pt x="0" y="0"/>
                  </a:moveTo>
                  <a:lnTo>
                    <a:pt x="3809" y="0"/>
                  </a:lnTo>
                </a:path>
                <a:path w="3809" h="13335">
                  <a:moveTo>
                    <a:pt x="0" y="13334"/>
                  </a:moveTo>
                  <a:lnTo>
                    <a:pt x="3809" y="13334"/>
                  </a:lnTo>
                </a:path>
              </a:pathLst>
            </a:custGeom>
            <a:ln w="4847">
              <a:solidFill>
                <a:srgbClr val="221F1F"/>
              </a:solidFill>
            </a:ln>
          </p:spPr>
          <p:txBody>
            <a:bodyPr wrap="square" lIns="0" tIns="0" rIns="0" bIns="0" rtlCol="0"/>
            <a:lstStyle/>
            <a:p>
              <a:endParaRPr/>
            </a:p>
          </p:txBody>
        </p:sp>
        <p:sp>
          <p:nvSpPr>
            <p:cNvPr id="301" name="object 301"/>
            <p:cNvSpPr/>
            <p:nvPr/>
          </p:nvSpPr>
          <p:spPr>
            <a:xfrm>
              <a:off x="1312291" y="2491232"/>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302" name="object 302"/>
            <p:cNvSpPr/>
            <p:nvPr/>
          </p:nvSpPr>
          <p:spPr>
            <a:xfrm>
              <a:off x="1308353" y="2482342"/>
              <a:ext cx="8255" cy="0"/>
            </a:xfrm>
            <a:custGeom>
              <a:avLst/>
              <a:gdLst/>
              <a:ahLst/>
              <a:cxnLst/>
              <a:rect l="l" t="t" r="r" b="b"/>
              <a:pathLst>
                <a:path w="8255">
                  <a:moveTo>
                    <a:pt x="0" y="0"/>
                  </a:moveTo>
                  <a:lnTo>
                    <a:pt x="3809" y="0"/>
                  </a:lnTo>
                </a:path>
                <a:path w="8255">
                  <a:moveTo>
                    <a:pt x="3937" y="0"/>
                  </a:moveTo>
                  <a:lnTo>
                    <a:pt x="7746" y="0"/>
                  </a:lnTo>
                </a:path>
              </a:pathLst>
            </a:custGeom>
            <a:ln w="4847">
              <a:solidFill>
                <a:srgbClr val="221F1F"/>
              </a:solidFill>
            </a:ln>
          </p:spPr>
          <p:txBody>
            <a:bodyPr wrap="square" lIns="0" tIns="0" rIns="0" bIns="0" rtlCol="0"/>
            <a:lstStyle/>
            <a:p>
              <a:endParaRPr/>
            </a:p>
          </p:txBody>
        </p:sp>
        <p:sp>
          <p:nvSpPr>
            <p:cNvPr id="303" name="object 303"/>
            <p:cNvSpPr/>
            <p:nvPr/>
          </p:nvSpPr>
          <p:spPr>
            <a:xfrm>
              <a:off x="1308353" y="2477897"/>
              <a:ext cx="8255" cy="0"/>
            </a:xfrm>
            <a:custGeom>
              <a:avLst/>
              <a:gdLst/>
              <a:ahLst/>
              <a:cxnLst/>
              <a:rect l="l" t="t" r="r" b="b"/>
              <a:pathLst>
                <a:path w="8255">
                  <a:moveTo>
                    <a:pt x="0" y="0"/>
                  </a:moveTo>
                  <a:lnTo>
                    <a:pt x="3809" y="0"/>
                  </a:lnTo>
                </a:path>
                <a:path w="8255">
                  <a:moveTo>
                    <a:pt x="3937" y="0"/>
                  </a:moveTo>
                  <a:lnTo>
                    <a:pt x="7746" y="0"/>
                  </a:lnTo>
                </a:path>
              </a:pathLst>
            </a:custGeom>
            <a:ln w="4852">
              <a:solidFill>
                <a:srgbClr val="221F1F"/>
              </a:solidFill>
            </a:ln>
          </p:spPr>
          <p:txBody>
            <a:bodyPr wrap="square" lIns="0" tIns="0" rIns="0" bIns="0" rtlCol="0"/>
            <a:lstStyle/>
            <a:p>
              <a:endParaRPr/>
            </a:p>
          </p:txBody>
        </p:sp>
        <p:sp>
          <p:nvSpPr>
            <p:cNvPr id="304" name="object 304"/>
            <p:cNvSpPr/>
            <p:nvPr/>
          </p:nvSpPr>
          <p:spPr>
            <a:xfrm>
              <a:off x="1212646" y="2495550"/>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305" name="object 305"/>
            <p:cNvSpPr/>
            <p:nvPr/>
          </p:nvSpPr>
          <p:spPr>
            <a:xfrm>
              <a:off x="1212646" y="2513330"/>
              <a:ext cx="3810" cy="0"/>
            </a:xfrm>
            <a:custGeom>
              <a:avLst/>
              <a:gdLst/>
              <a:ahLst/>
              <a:cxnLst/>
              <a:rect l="l" t="t" r="r" b="b"/>
              <a:pathLst>
                <a:path w="3809">
                  <a:moveTo>
                    <a:pt x="0" y="0"/>
                  </a:moveTo>
                  <a:lnTo>
                    <a:pt x="3797" y="0"/>
                  </a:lnTo>
                </a:path>
              </a:pathLst>
            </a:custGeom>
            <a:ln w="4852">
              <a:solidFill>
                <a:srgbClr val="221F1F"/>
              </a:solidFill>
            </a:ln>
          </p:spPr>
          <p:txBody>
            <a:bodyPr wrap="square" lIns="0" tIns="0" rIns="0" bIns="0" rtlCol="0"/>
            <a:lstStyle/>
            <a:p>
              <a:endParaRPr/>
            </a:p>
          </p:txBody>
        </p:sp>
        <p:sp>
          <p:nvSpPr>
            <p:cNvPr id="306" name="object 306"/>
            <p:cNvSpPr/>
            <p:nvPr/>
          </p:nvSpPr>
          <p:spPr>
            <a:xfrm>
              <a:off x="1212646" y="2517749"/>
              <a:ext cx="3810" cy="0"/>
            </a:xfrm>
            <a:custGeom>
              <a:avLst/>
              <a:gdLst/>
              <a:ahLst/>
              <a:cxnLst/>
              <a:rect l="l" t="t" r="r" b="b"/>
              <a:pathLst>
                <a:path w="3809">
                  <a:moveTo>
                    <a:pt x="0" y="0"/>
                  </a:moveTo>
                  <a:lnTo>
                    <a:pt x="3797" y="0"/>
                  </a:lnTo>
                </a:path>
              </a:pathLst>
            </a:custGeom>
            <a:ln w="4853">
              <a:solidFill>
                <a:srgbClr val="221F1F"/>
              </a:solidFill>
            </a:ln>
          </p:spPr>
          <p:txBody>
            <a:bodyPr wrap="square" lIns="0" tIns="0" rIns="0" bIns="0" rtlCol="0"/>
            <a:lstStyle/>
            <a:p>
              <a:endParaRPr/>
            </a:p>
          </p:txBody>
        </p:sp>
        <p:sp>
          <p:nvSpPr>
            <p:cNvPr id="307" name="object 307"/>
            <p:cNvSpPr/>
            <p:nvPr/>
          </p:nvSpPr>
          <p:spPr>
            <a:xfrm>
              <a:off x="1212646" y="2531033"/>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308" name="object 308"/>
            <p:cNvSpPr/>
            <p:nvPr/>
          </p:nvSpPr>
          <p:spPr>
            <a:xfrm>
              <a:off x="1212646" y="2535453"/>
              <a:ext cx="3810" cy="0"/>
            </a:xfrm>
            <a:custGeom>
              <a:avLst/>
              <a:gdLst/>
              <a:ahLst/>
              <a:cxnLst/>
              <a:rect l="l" t="t" r="r" b="b"/>
              <a:pathLst>
                <a:path w="3809">
                  <a:moveTo>
                    <a:pt x="0" y="0"/>
                  </a:moveTo>
                  <a:lnTo>
                    <a:pt x="3797" y="0"/>
                  </a:lnTo>
                </a:path>
              </a:pathLst>
            </a:custGeom>
            <a:ln w="4847">
              <a:solidFill>
                <a:srgbClr val="221F1F"/>
              </a:solidFill>
            </a:ln>
          </p:spPr>
          <p:txBody>
            <a:bodyPr wrap="square" lIns="0" tIns="0" rIns="0" bIns="0" rtlCol="0"/>
            <a:lstStyle/>
            <a:p>
              <a:endParaRPr/>
            </a:p>
          </p:txBody>
        </p:sp>
        <p:sp>
          <p:nvSpPr>
            <p:cNvPr id="309" name="object 309"/>
            <p:cNvSpPr/>
            <p:nvPr/>
          </p:nvSpPr>
          <p:spPr>
            <a:xfrm>
              <a:off x="1216634" y="2495550"/>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310" name="object 310"/>
            <p:cNvSpPr/>
            <p:nvPr/>
          </p:nvSpPr>
          <p:spPr>
            <a:xfrm>
              <a:off x="1216634" y="2513330"/>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311" name="object 311"/>
            <p:cNvSpPr/>
            <p:nvPr/>
          </p:nvSpPr>
          <p:spPr>
            <a:xfrm>
              <a:off x="1216634" y="2517749"/>
              <a:ext cx="3810" cy="0"/>
            </a:xfrm>
            <a:custGeom>
              <a:avLst/>
              <a:gdLst/>
              <a:ahLst/>
              <a:cxnLst/>
              <a:rect l="l" t="t" r="r" b="b"/>
              <a:pathLst>
                <a:path w="3809">
                  <a:moveTo>
                    <a:pt x="0" y="0"/>
                  </a:moveTo>
                  <a:lnTo>
                    <a:pt x="3809" y="0"/>
                  </a:lnTo>
                </a:path>
              </a:pathLst>
            </a:custGeom>
            <a:ln w="4853">
              <a:solidFill>
                <a:srgbClr val="221F1F"/>
              </a:solidFill>
            </a:ln>
          </p:spPr>
          <p:txBody>
            <a:bodyPr wrap="square" lIns="0" tIns="0" rIns="0" bIns="0" rtlCol="0"/>
            <a:lstStyle/>
            <a:p>
              <a:endParaRPr/>
            </a:p>
          </p:txBody>
        </p:sp>
        <p:sp>
          <p:nvSpPr>
            <p:cNvPr id="312" name="object 312"/>
            <p:cNvSpPr/>
            <p:nvPr/>
          </p:nvSpPr>
          <p:spPr>
            <a:xfrm>
              <a:off x="1216634" y="2531033"/>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313" name="object 313"/>
            <p:cNvSpPr/>
            <p:nvPr/>
          </p:nvSpPr>
          <p:spPr>
            <a:xfrm>
              <a:off x="1216634" y="2535453"/>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314" name="object 314"/>
            <p:cNvSpPr/>
            <p:nvPr/>
          </p:nvSpPr>
          <p:spPr>
            <a:xfrm>
              <a:off x="1220622" y="2495550"/>
              <a:ext cx="3810" cy="0"/>
            </a:xfrm>
            <a:custGeom>
              <a:avLst/>
              <a:gdLst/>
              <a:ahLst/>
              <a:cxnLst/>
              <a:rect l="l" t="t" r="r" b="b"/>
              <a:pathLst>
                <a:path w="3809">
                  <a:moveTo>
                    <a:pt x="0" y="0"/>
                  </a:moveTo>
                  <a:lnTo>
                    <a:pt x="3810" y="0"/>
                  </a:lnTo>
                </a:path>
              </a:pathLst>
            </a:custGeom>
            <a:ln w="4850">
              <a:solidFill>
                <a:srgbClr val="221F1F"/>
              </a:solidFill>
            </a:ln>
          </p:spPr>
          <p:txBody>
            <a:bodyPr wrap="square" lIns="0" tIns="0" rIns="0" bIns="0" rtlCol="0"/>
            <a:lstStyle/>
            <a:p>
              <a:endParaRPr/>
            </a:p>
          </p:txBody>
        </p:sp>
        <p:sp>
          <p:nvSpPr>
            <p:cNvPr id="315" name="object 315"/>
            <p:cNvSpPr/>
            <p:nvPr/>
          </p:nvSpPr>
          <p:spPr>
            <a:xfrm>
              <a:off x="1220622" y="2513330"/>
              <a:ext cx="3810" cy="0"/>
            </a:xfrm>
            <a:custGeom>
              <a:avLst/>
              <a:gdLst/>
              <a:ahLst/>
              <a:cxnLst/>
              <a:rect l="l" t="t" r="r" b="b"/>
              <a:pathLst>
                <a:path w="3809">
                  <a:moveTo>
                    <a:pt x="0" y="0"/>
                  </a:moveTo>
                  <a:lnTo>
                    <a:pt x="3810" y="0"/>
                  </a:lnTo>
                </a:path>
              </a:pathLst>
            </a:custGeom>
            <a:ln w="4852">
              <a:solidFill>
                <a:srgbClr val="221F1F"/>
              </a:solidFill>
            </a:ln>
          </p:spPr>
          <p:txBody>
            <a:bodyPr wrap="square" lIns="0" tIns="0" rIns="0" bIns="0" rtlCol="0"/>
            <a:lstStyle/>
            <a:p>
              <a:endParaRPr/>
            </a:p>
          </p:txBody>
        </p:sp>
        <p:sp>
          <p:nvSpPr>
            <p:cNvPr id="316" name="object 316"/>
            <p:cNvSpPr/>
            <p:nvPr/>
          </p:nvSpPr>
          <p:spPr>
            <a:xfrm>
              <a:off x="1220622" y="2517749"/>
              <a:ext cx="3810" cy="0"/>
            </a:xfrm>
            <a:custGeom>
              <a:avLst/>
              <a:gdLst/>
              <a:ahLst/>
              <a:cxnLst/>
              <a:rect l="l" t="t" r="r" b="b"/>
              <a:pathLst>
                <a:path w="3809">
                  <a:moveTo>
                    <a:pt x="0" y="0"/>
                  </a:moveTo>
                  <a:lnTo>
                    <a:pt x="3810" y="0"/>
                  </a:lnTo>
                </a:path>
              </a:pathLst>
            </a:custGeom>
            <a:ln w="4853">
              <a:solidFill>
                <a:srgbClr val="221F1F"/>
              </a:solidFill>
            </a:ln>
          </p:spPr>
          <p:txBody>
            <a:bodyPr wrap="square" lIns="0" tIns="0" rIns="0" bIns="0" rtlCol="0"/>
            <a:lstStyle/>
            <a:p>
              <a:endParaRPr/>
            </a:p>
          </p:txBody>
        </p:sp>
        <p:sp>
          <p:nvSpPr>
            <p:cNvPr id="317" name="object 317"/>
            <p:cNvSpPr/>
            <p:nvPr/>
          </p:nvSpPr>
          <p:spPr>
            <a:xfrm>
              <a:off x="1220622" y="2531033"/>
              <a:ext cx="3810" cy="0"/>
            </a:xfrm>
            <a:custGeom>
              <a:avLst/>
              <a:gdLst/>
              <a:ahLst/>
              <a:cxnLst/>
              <a:rect l="l" t="t" r="r" b="b"/>
              <a:pathLst>
                <a:path w="3809">
                  <a:moveTo>
                    <a:pt x="0" y="0"/>
                  </a:moveTo>
                  <a:lnTo>
                    <a:pt x="3810" y="0"/>
                  </a:lnTo>
                </a:path>
              </a:pathLst>
            </a:custGeom>
            <a:ln w="4850">
              <a:solidFill>
                <a:srgbClr val="221F1F"/>
              </a:solidFill>
            </a:ln>
          </p:spPr>
          <p:txBody>
            <a:bodyPr wrap="square" lIns="0" tIns="0" rIns="0" bIns="0" rtlCol="0"/>
            <a:lstStyle/>
            <a:p>
              <a:endParaRPr/>
            </a:p>
          </p:txBody>
        </p:sp>
        <p:sp>
          <p:nvSpPr>
            <p:cNvPr id="318" name="object 318"/>
            <p:cNvSpPr/>
            <p:nvPr/>
          </p:nvSpPr>
          <p:spPr>
            <a:xfrm>
              <a:off x="1220622" y="2535453"/>
              <a:ext cx="3810" cy="0"/>
            </a:xfrm>
            <a:custGeom>
              <a:avLst/>
              <a:gdLst/>
              <a:ahLst/>
              <a:cxnLst/>
              <a:rect l="l" t="t" r="r" b="b"/>
              <a:pathLst>
                <a:path w="3809">
                  <a:moveTo>
                    <a:pt x="0" y="0"/>
                  </a:moveTo>
                  <a:lnTo>
                    <a:pt x="3810" y="0"/>
                  </a:lnTo>
                </a:path>
              </a:pathLst>
            </a:custGeom>
            <a:ln w="4847">
              <a:solidFill>
                <a:srgbClr val="221F1F"/>
              </a:solidFill>
            </a:ln>
          </p:spPr>
          <p:txBody>
            <a:bodyPr wrap="square" lIns="0" tIns="0" rIns="0" bIns="0" rtlCol="0"/>
            <a:lstStyle/>
            <a:p>
              <a:endParaRPr/>
            </a:p>
          </p:txBody>
        </p:sp>
        <p:sp>
          <p:nvSpPr>
            <p:cNvPr id="319" name="object 319"/>
            <p:cNvSpPr/>
            <p:nvPr/>
          </p:nvSpPr>
          <p:spPr>
            <a:xfrm>
              <a:off x="1224622" y="2495550"/>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320" name="object 320"/>
            <p:cNvSpPr/>
            <p:nvPr/>
          </p:nvSpPr>
          <p:spPr>
            <a:xfrm>
              <a:off x="1224622" y="2513330"/>
              <a:ext cx="3810" cy="0"/>
            </a:xfrm>
            <a:custGeom>
              <a:avLst/>
              <a:gdLst/>
              <a:ahLst/>
              <a:cxnLst/>
              <a:rect l="l" t="t" r="r" b="b"/>
              <a:pathLst>
                <a:path w="3809">
                  <a:moveTo>
                    <a:pt x="0" y="0"/>
                  </a:moveTo>
                  <a:lnTo>
                    <a:pt x="3797" y="0"/>
                  </a:lnTo>
                </a:path>
              </a:pathLst>
            </a:custGeom>
            <a:ln w="4852">
              <a:solidFill>
                <a:srgbClr val="221F1F"/>
              </a:solidFill>
            </a:ln>
          </p:spPr>
          <p:txBody>
            <a:bodyPr wrap="square" lIns="0" tIns="0" rIns="0" bIns="0" rtlCol="0"/>
            <a:lstStyle/>
            <a:p>
              <a:endParaRPr/>
            </a:p>
          </p:txBody>
        </p:sp>
        <p:sp>
          <p:nvSpPr>
            <p:cNvPr id="321" name="object 321"/>
            <p:cNvSpPr/>
            <p:nvPr/>
          </p:nvSpPr>
          <p:spPr>
            <a:xfrm>
              <a:off x="1224622" y="2517749"/>
              <a:ext cx="3810" cy="0"/>
            </a:xfrm>
            <a:custGeom>
              <a:avLst/>
              <a:gdLst/>
              <a:ahLst/>
              <a:cxnLst/>
              <a:rect l="l" t="t" r="r" b="b"/>
              <a:pathLst>
                <a:path w="3809">
                  <a:moveTo>
                    <a:pt x="0" y="0"/>
                  </a:moveTo>
                  <a:lnTo>
                    <a:pt x="3797" y="0"/>
                  </a:lnTo>
                </a:path>
              </a:pathLst>
            </a:custGeom>
            <a:ln w="4853">
              <a:solidFill>
                <a:srgbClr val="221F1F"/>
              </a:solidFill>
            </a:ln>
          </p:spPr>
          <p:txBody>
            <a:bodyPr wrap="square" lIns="0" tIns="0" rIns="0" bIns="0" rtlCol="0"/>
            <a:lstStyle/>
            <a:p>
              <a:endParaRPr/>
            </a:p>
          </p:txBody>
        </p:sp>
        <p:sp>
          <p:nvSpPr>
            <p:cNvPr id="322" name="object 322"/>
            <p:cNvSpPr/>
            <p:nvPr/>
          </p:nvSpPr>
          <p:spPr>
            <a:xfrm>
              <a:off x="1224622" y="2531033"/>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323" name="object 323"/>
            <p:cNvSpPr/>
            <p:nvPr/>
          </p:nvSpPr>
          <p:spPr>
            <a:xfrm>
              <a:off x="1224622" y="2535453"/>
              <a:ext cx="3810" cy="0"/>
            </a:xfrm>
            <a:custGeom>
              <a:avLst/>
              <a:gdLst/>
              <a:ahLst/>
              <a:cxnLst/>
              <a:rect l="l" t="t" r="r" b="b"/>
              <a:pathLst>
                <a:path w="3809">
                  <a:moveTo>
                    <a:pt x="0" y="0"/>
                  </a:moveTo>
                  <a:lnTo>
                    <a:pt x="3797" y="0"/>
                  </a:lnTo>
                </a:path>
              </a:pathLst>
            </a:custGeom>
            <a:ln w="4847">
              <a:solidFill>
                <a:srgbClr val="221F1F"/>
              </a:solidFill>
            </a:ln>
          </p:spPr>
          <p:txBody>
            <a:bodyPr wrap="square" lIns="0" tIns="0" rIns="0" bIns="0" rtlCol="0"/>
            <a:lstStyle/>
            <a:p>
              <a:endParaRPr/>
            </a:p>
          </p:txBody>
        </p:sp>
        <p:sp>
          <p:nvSpPr>
            <p:cNvPr id="324" name="object 324"/>
            <p:cNvSpPr/>
            <p:nvPr/>
          </p:nvSpPr>
          <p:spPr>
            <a:xfrm>
              <a:off x="1212646" y="2495550"/>
              <a:ext cx="20320" cy="4445"/>
            </a:xfrm>
            <a:custGeom>
              <a:avLst/>
              <a:gdLst/>
              <a:ahLst/>
              <a:cxnLst/>
              <a:rect l="l" t="t" r="r" b="b"/>
              <a:pathLst>
                <a:path w="20319" h="4444">
                  <a:moveTo>
                    <a:pt x="15963" y="0"/>
                  </a:moveTo>
                  <a:lnTo>
                    <a:pt x="19761" y="0"/>
                  </a:lnTo>
                </a:path>
                <a:path w="20319" h="4444">
                  <a:moveTo>
                    <a:pt x="0" y="4444"/>
                  </a:moveTo>
                  <a:lnTo>
                    <a:pt x="3797" y="4444"/>
                  </a:lnTo>
                </a:path>
                <a:path w="20319" h="4444">
                  <a:moveTo>
                    <a:pt x="3987" y="4444"/>
                  </a:moveTo>
                  <a:lnTo>
                    <a:pt x="7797" y="4444"/>
                  </a:lnTo>
                </a:path>
                <a:path w="20319" h="4444">
                  <a:moveTo>
                    <a:pt x="7975" y="4444"/>
                  </a:moveTo>
                  <a:lnTo>
                    <a:pt x="11785" y="4444"/>
                  </a:lnTo>
                </a:path>
                <a:path w="20319" h="4444">
                  <a:moveTo>
                    <a:pt x="11976" y="4444"/>
                  </a:moveTo>
                  <a:lnTo>
                    <a:pt x="15773" y="4444"/>
                  </a:lnTo>
                </a:path>
                <a:path w="20319" h="4444">
                  <a:moveTo>
                    <a:pt x="15963" y="4444"/>
                  </a:moveTo>
                  <a:lnTo>
                    <a:pt x="19761" y="4444"/>
                  </a:lnTo>
                </a:path>
              </a:pathLst>
            </a:custGeom>
            <a:ln w="4850">
              <a:solidFill>
                <a:srgbClr val="221F1F"/>
              </a:solidFill>
            </a:ln>
          </p:spPr>
          <p:txBody>
            <a:bodyPr wrap="square" lIns="0" tIns="0" rIns="0" bIns="0" rtlCol="0"/>
            <a:lstStyle/>
            <a:p>
              <a:endParaRPr/>
            </a:p>
          </p:txBody>
        </p:sp>
        <p:sp>
          <p:nvSpPr>
            <p:cNvPr id="325" name="object 325"/>
            <p:cNvSpPr/>
            <p:nvPr/>
          </p:nvSpPr>
          <p:spPr>
            <a:xfrm>
              <a:off x="1212646" y="2504440"/>
              <a:ext cx="20320" cy="0"/>
            </a:xfrm>
            <a:custGeom>
              <a:avLst/>
              <a:gdLst/>
              <a:ahLst/>
              <a:cxnLst/>
              <a:rect l="l" t="t" r="r" b="b"/>
              <a:pathLst>
                <a:path w="20319">
                  <a:moveTo>
                    <a:pt x="0" y="0"/>
                  </a:moveTo>
                  <a:lnTo>
                    <a:pt x="3797" y="0"/>
                  </a:lnTo>
                </a:path>
                <a:path w="20319">
                  <a:moveTo>
                    <a:pt x="3987" y="0"/>
                  </a:moveTo>
                  <a:lnTo>
                    <a:pt x="7797" y="0"/>
                  </a:lnTo>
                </a:path>
                <a:path w="20319">
                  <a:moveTo>
                    <a:pt x="7975" y="0"/>
                  </a:moveTo>
                  <a:lnTo>
                    <a:pt x="11785" y="0"/>
                  </a:lnTo>
                </a:path>
                <a:path w="20319">
                  <a:moveTo>
                    <a:pt x="11976" y="0"/>
                  </a:moveTo>
                  <a:lnTo>
                    <a:pt x="15773" y="0"/>
                  </a:lnTo>
                </a:path>
                <a:path w="20319">
                  <a:moveTo>
                    <a:pt x="15963" y="0"/>
                  </a:moveTo>
                  <a:lnTo>
                    <a:pt x="19761" y="0"/>
                  </a:lnTo>
                </a:path>
              </a:pathLst>
            </a:custGeom>
            <a:ln w="4852">
              <a:solidFill>
                <a:srgbClr val="221F1F"/>
              </a:solidFill>
            </a:ln>
          </p:spPr>
          <p:txBody>
            <a:bodyPr wrap="square" lIns="0" tIns="0" rIns="0" bIns="0" rtlCol="0"/>
            <a:lstStyle/>
            <a:p>
              <a:endParaRPr/>
            </a:p>
          </p:txBody>
        </p:sp>
        <p:sp>
          <p:nvSpPr>
            <p:cNvPr id="326" name="object 326"/>
            <p:cNvSpPr/>
            <p:nvPr/>
          </p:nvSpPr>
          <p:spPr>
            <a:xfrm>
              <a:off x="1212646" y="2526601"/>
              <a:ext cx="20320" cy="0"/>
            </a:xfrm>
            <a:custGeom>
              <a:avLst/>
              <a:gdLst/>
              <a:ahLst/>
              <a:cxnLst/>
              <a:rect l="l" t="t" r="r" b="b"/>
              <a:pathLst>
                <a:path w="20319">
                  <a:moveTo>
                    <a:pt x="0" y="0"/>
                  </a:moveTo>
                  <a:lnTo>
                    <a:pt x="3797" y="0"/>
                  </a:lnTo>
                </a:path>
                <a:path w="20319">
                  <a:moveTo>
                    <a:pt x="3987" y="0"/>
                  </a:moveTo>
                  <a:lnTo>
                    <a:pt x="7797" y="0"/>
                  </a:lnTo>
                </a:path>
                <a:path w="20319">
                  <a:moveTo>
                    <a:pt x="7975" y="0"/>
                  </a:moveTo>
                  <a:lnTo>
                    <a:pt x="11785" y="0"/>
                  </a:lnTo>
                </a:path>
                <a:path w="20319">
                  <a:moveTo>
                    <a:pt x="11976" y="0"/>
                  </a:moveTo>
                  <a:lnTo>
                    <a:pt x="15773" y="0"/>
                  </a:lnTo>
                </a:path>
                <a:path w="20319">
                  <a:moveTo>
                    <a:pt x="15963" y="0"/>
                  </a:moveTo>
                  <a:lnTo>
                    <a:pt x="19761" y="0"/>
                  </a:lnTo>
                </a:path>
              </a:pathLst>
            </a:custGeom>
            <a:ln w="4847">
              <a:solidFill>
                <a:srgbClr val="221F1F"/>
              </a:solidFill>
            </a:ln>
          </p:spPr>
          <p:txBody>
            <a:bodyPr wrap="square" lIns="0" tIns="0" rIns="0" bIns="0" rtlCol="0"/>
            <a:lstStyle/>
            <a:p>
              <a:endParaRPr/>
            </a:p>
          </p:txBody>
        </p:sp>
        <p:sp>
          <p:nvSpPr>
            <p:cNvPr id="327" name="object 327"/>
            <p:cNvSpPr/>
            <p:nvPr/>
          </p:nvSpPr>
          <p:spPr>
            <a:xfrm>
              <a:off x="1212646" y="2508885"/>
              <a:ext cx="20320" cy="0"/>
            </a:xfrm>
            <a:custGeom>
              <a:avLst/>
              <a:gdLst/>
              <a:ahLst/>
              <a:cxnLst/>
              <a:rect l="l" t="t" r="r" b="b"/>
              <a:pathLst>
                <a:path w="20319">
                  <a:moveTo>
                    <a:pt x="0" y="0"/>
                  </a:moveTo>
                  <a:lnTo>
                    <a:pt x="3797" y="0"/>
                  </a:lnTo>
                </a:path>
                <a:path w="20319">
                  <a:moveTo>
                    <a:pt x="3987" y="0"/>
                  </a:moveTo>
                  <a:lnTo>
                    <a:pt x="7797" y="0"/>
                  </a:lnTo>
                </a:path>
                <a:path w="20319">
                  <a:moveTo>
                    <a:pt x="7975" y="0"/>
                  </a:moveTo>
                  <a:lnTo>
                    <a:pt x="11785" y="0"/>
                  </a:lnTo>
                </a:path>
                <a:path w="20319">
                  <a:moveTo>
                    <a:pt x="11976" y="0"/>
                  </a:moveTo>
                  <a:lnTo>
                    <a:pt x="15773" y="0"/>
                  </a:lnTo>
                </a:path>
                <a:path w="20319">
                  <a:moveTo>
                    <a:pt x="15963" y="0"/>
                  </a:moveTo>
                  <a:lnTo>
                    <a:pt x="19761" y="0"/>
                  </a:lnTo>
                </a:path>
              </a:pathLst>
            </a:custGeom>
            <a:ln w="4853">
              <a:solidFill>
                <a:srgbClr val="221F1F"/>
              </a:solidFill>
            </a:ln>
          </p:spPr>
          <p:txBody>
            <a:bodyPr wrap="square" lIns="0" tIns="0" rIns="0" bIns="0" rtlCol="0"/>
            <a:lstStyle/>
            <a:p>
              <a:endParaRPr/>
            </a:p>
          </p:txBody>
        </p:sp>
        <p:sp>
          <p:nvSpPr>
            <p:cNvPr id="328" name="object 328"/>
            <p:cNvSpPr/>
            <p:nvPr/>
          </p:nvSpPr>
          <p:spPr>
            <a:xfrm>
              <a:off x="1212646" y="2513330"/>
              <a:ext cx="20320" cy="8890"/>
            </a:xfrm>
            <a:custGeom>
              <a:avLst/>
              <a:gdLst/>
              <a:ahLst/>
              <a:cxnLst/>
              <a:rect l="l" t="t" r="r" b="b"/>
              <a:pathLst>
                <a:path w="20319" h="8889">
                  <a:moveTo>
                    <a:pt x="0" y="8839"/>
                  </a:moveTo>
                  <a:lnTo>
                    <a:pt x="3797" y="8839"/>
                  </a:lnTo>
                </a:path>
                <a:path w="20319" h="8889">
                  <a:moveTo>
                    <a:pt x="3987" y="8839"/>
                  </a:moveTo>
                  <a:lnTo>
                    <a:pt x="7797" y="8839"/>
                  </a:lnTo>
                </a:path>
                <a:path w="20319" h="8889">
                  <a:moveTo>
                    <a:pt x="7975" y="8839"/>
                  </a:moveTo>
                  <a:lnTo>
                    <a:pt x="11785" y="8839"/>
                  </a:lnTo>
                </a:path>
                <a:path w="20319" h="8889">
                  <a:moveTo>
                    <a:pt x="11976" y="8839"/>
                  </a:moveTo>
                  <a:lnTo>
                    <a:pt x="15773" y="8839"/>
                  </a:lnTo>
                </a:path>
                <a:path w="20319" h="8889">
                  <a:moveTo>
                    <a:pt x="15963" y="8839"/>
                  </a:moveTo>
                  <a:lnTo>
                    <a:pt x="19761" y="8839"/>
                  </a:lnTo>
                </a:path>
                <a:path w="20319" h="8889">
                  <a:moveTo>
                    <a:pt x="15963" y="0"/>
                  </a:moveTo>
                  <a:lnTo>
                    <a:pt x="19761" y="0"/>
                  </a:lnTo>
                </a:path>
              </a:pathLst>
            </a:custGeom>
            <a:ln w="4852">
              <a:solidFill>
                <a:srgbClr val="221F1F"/>
              </a:solidFill>
            </a:ln>
          </p:spPr>
          <p:txBody>
            <a:bodyPr wrap="square" lIns="0" tIns="0" rIns="0" bIns="0" rtlCol="0"/>
            <a:lstStyle/>
            <a:p>
              <a:endParaRPr/>
            </a:p>
          </p:txBody>
        </p:sp>
        <p:sp>
          <p:nvSpPr>
            <p:cNvPr id="329" name="object 329"/>
            <p:cNvSpPr/>
            <p:nvPr/>
          </p:nvSpPr>
          <p:spPr>
            <a:xfrm>
              <a:off x="1228610" y="2517749"/>
              <a:ext cx="3810" cy="0"/>
            </a:xfrm>
            <a:custGeom>
              <a:avLst/>
              <a:gdLst/>
              <a:ahLst/>
              <a:cxnLst/>
              <a:rect l="l" t="t" r="r" b="b"/>
              <a:pathLst>
                <a:path w="3809">
                  <a:moveTo>
                    <a:pt x="0" y="0"/>
                  </a:moveTo>
                  <a:lnTo>
                    <a:pt x="3797" y="0"/>
                  </a:lnTo>
                </a:path>
              </a:pathLst>
            </a:custGeom>
            <a:ln w="4853">
              <a:solidFill>
                <a:srgbClr val="221F1F"/>
              </a:solidFill>
            </a:ln>
          </p:spPr>
          <p:txBody>
            <a:bodyPr wrap="square" lIns="0" tIns="0" rIns="0" bIns="0" rtlCol="0"/>
            <a:lstStyle/>
            <a:p>
              <a:endParaRPr/>
            </a:p>
          </p:txBody>
        </p:sp>
        <p:sp>
          <p:nvSpPr>
            <p:cNvPr id="330" name="object 330"/>
            <p:cNvSpPr/>
            <p:nvPr/>
          </p:nvSpPr>
          <p:spPr>
            <a:xfrm>
              <a:off x="1228610" y="2531033"/>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331" name="object 331"/>
            <p:cNvSpPr/>
            <p:nvPr/>
          </p:nvSpPr>
          <p:spPr>
            <a:xfrm>
              <a:off x="1228610" y="2535453"/>
              <a:ext cx="3810" cy="0"/>
            </a:xfrm>
            <a:custGeom>
              <a:avLst/>
              <a:gdLst/>
              <a:ahLst/>
              <a:cxnLst/>
              <a:rect l="l" t="t" r="r" b="b"/>
              <a:pathLst>
                <a:path w="3809">
                  <a:moveTo>
                    <a:pt x="0" y="0"/>
                  </a:moveTo>
                  <a:lnTo>
                    <a:pt x="3797" y="0"/>
                  </a:lnTo>
                </a:path>
              </a:pathLst>
            </a:custGeom>
            <a:ln w="4847">
              <a:solidFill>
                <a:srgbClr val="221F1F"/>
              </a:solidFill>
            </a:ln>
          </p:spPr>
          <p:txBody>
            <a:bodyPr wrap="square" lIns="0" tIns="0" rIns="0" bIns="0" rtlCol="0"/>
            <a:lstStyle/>
            <a:p>
              <a:endParaRPr/>
            </a:p>
          </p:txBody>
        </p:sp>
        <p:sp>
          <p:nvSpPr>
            <p:cNvPr id="332" name="object 332"/>
            <p:cNvSpPr/>
            <p:nvPr/>
          </p:nvSpPr>
          <p:spPr>
            <a:xfrm>
              <a:off x="1340230" y="2495550"/>
              <a:ext cx="8255" cy="0"/>
            </a:xfrm>
            <a:custGeom>
              <a:avLst/>
              <a:gdLst/>
              <a:ahLst/>
              <a:cxnLst/>
              <a:rect l="l" t="t" r="r" b="b"/>
              <a:pathLst>
                <a:path w="8255">
                  <a:moveTo>
                    <a:pt x="0" y="0"/>
                  </a:moveTo>
                  <a:lnTo>
                    <a:pt x="3809" y="0"/>
                  </a:lnTo>
                </a:path>
                <a:path w="8255">
                  <a:moveTo>
                    <a:pt x="3937" y="0"/>
                  </a:moveTo>
                  <a:lnTo>
                    <a:pt x="7746" y="0"/>
                  </a:lnTo>
                </a:path>
              </a:pathLst>
            </a:custGeom>
            <a:ln w="4850">
              <a:solidFill>
                <a:srgbClr val="221F1F"/>
              </a:solidFill>
            </a:ln>
          </p:spPr>
          <p:txBody>
            <a:bodyPr wrap="square" lIns="0" tIns="0" rIns="0" bIns="0" rtlCol="0"/>
            <a:lstStyle/>
            <a:p>
              <a:endParaRPr/>
            </a:p>
          </p:txBody>
        </p:sp>
        <p:sp>
          <p:nvSpPr>
            <p:cNvPr id="333" name="object 333"/>
            <p:cNvSpPr/>
            <p:nvPr/>
          </p:nvSpPr>
          <p:spPr>
            <a:xfrm>
              <a:off x="1348232" y="2513330"/>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334" name="object 334"/>
            <p:cNvSpPr/>
            <p:nvPr/>
          </p:nvSpPr>
          <p:spPr>
            <a:xfrm>
              <a:off x="1348232" y="2517749"/>
              <a:ext cx="3810" cy="0"/>
            </a:xfrm>
            <a:custGeom>
              <a:avLst/>
              <a:gdLst/>
              <a:ahLst/>
              <a:cxnLst/>
              <a:rect l="l" t="t" r="r" b="b"/>
              <a:pathLst>
                <a:path w="3809">
                  <a:moveTo>
                    <a:pt x="0" y="0"/>
                  </a:moveTo>
                  <a:lnTo>
                    <a:pt x="3809" y="0"/>
                  </a:lnTo>
                </a:path>
              </a:pathLst>
            </a:custGeom>
            <a:ln w="4853">
              <a:solidFill>
                <a:srgbClr val="221F1F"/>
              </a:solidFill>
            </a:ln>
          </p:spPr>
          <p:txBody>
            <a:bodyPr wrap="square" lIns="0" tIns="0" rIns="0" bIns="0" rtlCol="0"/>
            <a:lstStyle/>
            <a:p>
              <a:endParaRPr/>
            </a:p>
          </p:txBody>
        </p:sp>
        <p:sp>
          <p:nvSpPr>
            <p:cNvPr id="335" name="object 335"/>
            <p:cNvSpPr/>
            <p:nvPr/>
          </p:nvSpPr>
          <p:spPr>
            <a:xfrm>
              <a:off x="1352169" y="2513330"/>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336" name="object 336"/>
            <p:cNvSpPr/>
            <p:nvPr/>
          </p:nvSpPr>
          <p:spPr>
            <a:xfrm>
              <a:off x="1352169" y="2517749"/>
              <a:ext cx="3810" cy="0"/>
            </a:xfrm>
            <a:custGeom>
              <a:avLst/>
              <a:gdLst/>
              <a:ahLst/>
              <a:cxnLst/>
              <a:rect l="l" t="t" r="r" b="b"/>
              <a:pathLst>
                <a:path w="3809">
                  <a:moveTo>
                    <a:pt x="0" y="0"/>
                  </a:moveTo>
                  <a:lnTo>
                    <a:pt x="3809" y="0"/>
                  </a:lnTo>
                </a:path>
              </a:pathLst>
            </a:custGeom>
            <a:ln w="4853">
              <a:solidFill>
                <a:srgbClr val="221F1F"/>
              </a:solidFill>
            </a:ln>
          </p:spPr>
          <p:txBody>
            <a:bodyPr wrap="square" lIns="0" tIns="0" rIns="0" bIns="0" rtlCol="0"/>
            <a:lstStyle/>
            <a:p>
              <a:endParaRPr/>
            </a:p>
          </p:txBody>
        </p:sp>
        <p:sp>
          <p:nvSpPr>
            <p:cNvPr id="337" name="object 337"/>
            <p:cNvSpPr/>
            <p:nvPr/>
          </p:nvSpPr>
          <p:spPr>
            <a:xfrm>
              <a:off x="1352169" y="2531033"/>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338" name="object 338"/>
            <p:cNvSpPr/>
            <p:nvPr/>
          </p:nvSpPr>
          <p:spPr>
            <a:xfrm>
              <a:off x="1352169" y="2535453"/>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339" name="object 339"/>
            <p:cNvSpPr/>
            <p:nvPr/>
          </p:nvSpPr>
          <p:spPr>
            <a:xfrm>
              <a:off x="1340230" y="2499995"/>
              <a:ext cx="8255" cy="0"/>
            </a:xfrm>
            <a:custGeom>
              <a:avLst/>
              <a:gdLst/>
              <a:ahLst/>
              <a:cxnLst/>
              <a:rect l="l" t="t" r="r" b="b"/>
              <a:pathLst>
                <a:path w="8255">
                  <a:moveTo>
                    <a:pt x="0" y="0"/>
                  </a:moveTo>
                  <a:lnTo>
                    <a:pt x="3809" y="0"/>
                  </a:lnTo>
                </a:path>
                <a:path w="8255">
                  <a:moveTo>
                    <a:pt x="3937" y="0"/>
                  </a:moveTo>
                  <a:lnTo>
                    <a:pt x="7746" y="0"/>
                  </a:lnTo>
                </a:path>
              </a:pathLst>
            </a:custGeom>
            <a:ln w="4850">
              <a:solidFill>
                <a:srgbClr val="221F1F"/>
              </a:solidFill>
            </a:ln>
          </p:spPr>
          <p:txBody>
            <a:bodyPr wrap="square" lIns="0" tIns="0" rIns="0" bIns="0" rtlCol="0"/>
            <a:lstStyle/>
            <a:p>
              <a:endParaRPr/>
            </a:p>
          </p:txBody>
        </p:sp>
        <p:sp>
          <p:nvSpPr>
            <p:cNvPr id="340" name="object 340"/>
            <p:cNvSpPr/>
            <p:nvPr/>
          </p:nvSpPr>
          <p:spPr>
            <a:xfrm>
              <a:off x="1340230" y="2504440"/>
              <a:ext cx="8255" cy="0"/>
            </a:xfrm>
            <a:custGeom>
              <a:avLst/>
              <a:gdLst/>
              <a:ahLst/>
              <a:cxnLst/>
              <a:rect l="l" t="t" r="r" b="b"/>
              <a:pathLst>
                <a:path w="8255">
                  <a:moveTo>
                    <a:pt x="0" y="0"/>
                  </a:moveTo>
                  <a:lnTo>
                    <a:pt x="3809" y="0"/>
                  </a:lnTo>
                </a:path>
                <a:path w="8255">
                  <a:moveTo>
                    <a:pt x="3937" y="0"/>
                  </a:moveTo>
                  <a:lnTo>
                    <a:pt x="7746" y="0"/>
                  </a:lnTo>
                </a:path>
              </a:pathLst>
            </a:custGeom>
            <a:ln w="4852">
              <a:solidFill>
                <a:srgbClr val="221F1F"/>
              </a:solidFill>
            </a:ln>
          </p:spPr>
          <p:txBody>
            <a:bodyPr wrap="square" lIns="0" tIns="0" rIns="0" bIns="0" rtlCol="0"/>
            <a:lstStyle/>
            <a:p>
              <a:endParaRPr/>
            </a:p>
          </p:txBody>
        </p:sp>
        <p:sp>
          <p:nvSpPr>
            <p:cNvPr id="341" name="object 341"/>
            <p:cNvSpPr/>
            <p:nvPr/>
          </p:nvSpPr>
          <p:spPr>
            <a:xfrm>
              <a:off x="1352169" y="2526601"/>
              <a:ext cx="8255" cy="0"/>
            </a:xfrm>
            <a:custGeom>
              <a:avLst/>
              <a:gdLst/>
              <a:ahLst/>
              <a:cxnLst/>
              <a:rect l="l" t="t" r="r" b="b"/>
              <a:pathLst>
                <a:path w="8255">
                  <a:moveTo>
                    <a:pt x="0" y="0"/>
                  </a:moveTo>
                  <a:lnTo>
                    <a:pt x="3809" y="0"/>
                  </a:lnTo>
                </a:path>
                <a:path w="8255">
                  <a:moveTo>
                    <a:pt x="3937" y="0"/>
                  </a:moveTo>
                  <a:lnTo>
                    <a:pt x="7746" y="0"/>
                  </a:lnTo>
                </a:path>
              </a:pathLst>
            </a:custGeom>
            <a:ln w="4847">
              <a:solidFill>
                <a:srgbClr val="221F1F"/>
              </a:solidFill>
            </a:ln>
          </p:spPr>
          <p:txBody>
            <a:bodyPr wrap="square" lIns="0" tIns="0" rIns="0" bIns="0" rtlCol="0"/>
            <a:lstStyle/>
            <a:p>
              <a:endParaRPr/>
            </a:p>
          </p:txBody>
        </p:sp>
        <p:sp>
          <p:nvSpPr>
            <p:cNvPr id="342" name="object 342"/>
            <p:cNvSpPr/>
            <p:nvPr/>
          </p:nvSpPr>
          <p:spPr>
            <a:xfrm>
              <a:off x="1344167" y="2508885"/>
              <a:ext cx="8255" cy="0"/>
            </a:xfrm>
            <a:custGeom>
              <a:avLst/>
              <a:gdLst/>
              <a:ahLst/>
              <a:cxnLst/>
              <a:rect l="l" t="t" r="r" b="b"/>
              <a:pathLst>
                <a:path w="8255">
                  <a:moveTo>
                    <a:pt x="0" y="0"/>
                  </a:moveTo>
                  <a:lnTo>
                    <a:pt x="3809" y="0"/>
                  </a:lnTo>
                </a:path>
                <a:path w="8255">
                  <a:moveTo>
                    <a:pt x="4063" y="0"/>
                  </a:moveTo>
                  <a:lnTo>
                    <a:pt x="7873" y="0"/>
                  </a:lnTo>
                </a:path>
              </a:pathLst>
            </a:custGeom>
            <a:ln w="4853">
              <a:solidFill>
                <a:srgbClr val="221F1F"/>
              </a:solidFill>
            </a:ln>
          </p:spPr>
          <p:txBody>
            <a:bodyPr wrap="square" lIns="0" tIns="0" rIns="0" bIns="0" rtlCol="0"/>
            <a:lstStyle/>
            <a:p>
              <a:endParaRPr/>
            </a:p>
          </p:txBody>
        </p:sp>
        <p:sp>
          <p:nvSpPr>
            <p:cNvPr id="343" name="object 343"/>
            <p:cNvSpPr/>
            <p:nvPr/>
          </p:nvSpPr>
          <p:spPr>
            <a:xfrm>
              <a:off x="1352169" y="2522169"/>
              <a:ext cx="8255" cy="0"/>
            </a:xfrm>
            <a:custGeom>
              <a:avLst/>
              <a:gdLst/>
              <a:ahLst/>
              <a:cxnLst/>
              <a:rect l="l" t="t" r="r" b="b"/>
              <a:pathLst>
                <a:path w="8255">
                  <a:moveTo>
                    <a:pt x="0" y="0"/>
                  </a:moveTo>
                  <a:lnTo>
                    <a:pt x="3809" y="0"/>
                  </a:lnTo>
                </a:path>
                <a:path w="8255">
                  <a:moveTo>
                    <a:pt x="3937" y="0"/>
                  </a:moveTo>
                  <a:lnTo>
                    <a:pt x="7746" y="0"/>
                  </a:lnTo>
                </a:path>
              </a:pathLst>
            </a:custGeom>
            <a:ln w="4852">
              <a:solidFill>
                <a:srgbClr val="221F1F"/>
              </a:solidFill>
            </a:ln>
          </p:spPr>
          <p:txBody>
            <a:bodyPr wrap="square" lIns="0" tIns="0" rIns="0" bIns="0" rtlCol="0"/>
            <a:lstStyle/>
            <a:p>
              <a:endParaRPr/>
            </a:p>
          </p:txBody>
        </p:sp>
        <p:sp>
          <p:nvSpPr>
            <p:cNvPr id="344" name="object 344"/>
            <p:cNvSpPr/>
            <p:nvPr/>
          </p:nvSpPr>
          <p:spPr>
            <a:xfrm>
              <a:off x="1356105" y="2531033"/>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345" name="object 345"/>
            <p:cNvSpPr/>
            <p:nvPr/>
          </p:nvSpPr>
          <p:spPr>
            <a:xfrm>
              <a:off x="1356105" y="2535453"/>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346" name="object 346"/>
            <p:cNvSpPr/>
            <p:nvPr/>
          </p:nvSpPr>
          <p:spPr>
            <a:xfrm>
              <a:off x="1264450" y="2495550"/>
              <a:ext cx="3810" cy="4445"/>
            </a:xfrm>
            <a:custGeom>
              <a:avLst/>
              <a:gdLst/>
              <a:ahLst/>
              <a:cxnLst/>
              <a:rect l="l" t="t" r="r" b="b"/>
              <a:pathLst>
                <a:path w="3809" h="4444">
                  <a:moveTo>
                    <a:pt x="0" y="0"/>
                  </a:moveTo>
                  <a:lnTo>
                    <a:pt x="3809" y="0"/>
                  </a:lnTo>
                </a:path>
                <a:path w="3809" h="4444">
                  <a:moveTo>
                    <a:pt x="0" y="4444"/>
                  </a:moveTo>
                  <a:lnTo>
                    <a:pt x="3809" y="4444"/>
                  </a:lnTo>
                </a:path>
              </a:pathLst>
            </a:custGeom>
            <a:ln w="4850">
              <a:solidFill>
                <a:srgbClr val="221F1F"/>
              </a:solidFill>
            </a:ln>
          </p:spPr>
          <p:txBody>
            <a:bodyPr wrap="square" lIns="0" tIns="0" rIns="0" bIns="0" rtlCol="0"/>
            <a:lstStyle/>
            <a:p>
              <a:endParaRPr/>
            </a:p>
          </p:txBody>
        </p:sp>
        <p:sp>
          <p:nvSpPr>
            <p:cNvPr id="347" name="object 347"/>
            <p:cNvSpPr/>
            <p:nvPr/>
          </p:nvSpPr>
          <p:spPr>
            <a:xfrm>
              <a:off x="1264450" y="2504440"/>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348" name="object 348"/>
            <p:cNvSpPr/>
            <p:nvPr/>
          </p:nvSpPr>
          <p:spPr>
            <a:xfrm>
              <a:off x="1264450" y="2508885"/>
              <a:ext cx="3810" cy="0"/>
            </a:xfrm>
            <a:custGeom>
              <a:avLst/>
              <a:gdLst/>
              <a:ahLst/>
              <a:cxnLst/>
              <a:rect l="l" t="t" r="r" b="b"/>
              <a:pathLst>
                <a:path w="3809">
                  <a:moveTo>
                    <a:pt x="0" y="0"/>
                  </a:moveTo>
                  <a:lnTo>
                    <a:pt x="3809" y="0"/>
                  </a:lnTo>
                </a:path>
              </a:pathLst>
            </a:custGeom>
            <a:ln w="4853">
              <a:solidFill>
                <a:srgbClr val="221F1F"/>
              </a:solidFill>
            </a:ln>
          </p:spPr>
          <p:txBody>
            <a:bodyPr wrap="square" lIns="0" tIns="0" rIns="0" bIns="0" rtlCol="0"/>
            <a:lstStyle/>
            <a:p>
              <a:endParaRPr/>
            </a:p>
          </p:txBody>
        </p:sp>
        <p:sp>
          <p:nvSpPr>
            <p:cNvPr id="349" name="object 349"/>
            <p:cNvSpPr/>
            <p:nvPr/>
          </p:nvSpPr>
          <p:spPr>
            <a:xfrm>
              <a:off x="1264450" y="2513330"/>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350" name="object 350"/>
            <p:cNvSpPr/>
            <p:nvPr/>
          </p:nvSpPr>
          <p:spPr>
            <a:xfrm>
              <a:off x="1264450" y="2517749"/>
              <a:ext cx="3810" cy="0"/>
            </a:xfrm>
            <a:custGeom>
              <a:avLst/>
              <a:gdLst/>
              <a:ahLst/>
              <a:cxnLst/>
              <a:rect l="l" t="t" r="r" b="b"/>
              <a:pathLst>
                <a:path w="3809">
                  <a:moveTo>
                    <a:pt x="0" y="0"/>
                  </a:moveTo>
                  <a:lnTo>
                    <a:pt x="3809" y="0"/>
                  </a:lnTo>
                </a:path>
              </a:pathLst>
            </a:custGeom>
            <a:ln w="4853">
              <a:solidFill>
                <a:srgbClr val="221F1F"/>
              </a:solidFill>
            </a:ln>
          </p:spPr>
          <p:txBody>
            <a:bodyPr wrap="square" lIns="0" tIns="0" rIns="0" bIns="0" rtlCol="0"/>
            <a:lstStyle/>
            <a:p>
              <a:endParaRPr/>
            </a:p>
          </p:txBody>
        </p:sp>
        <p:sp>
          <p:nvSpPr>
            <p:cNvPr id="351" name="object 351"/>
            <p:cNvSpPr/>
            <p:nvPr/>
          </p:nvSpPr>
          <p:spPr>
            <a:xfrm>
              <a:off x="1264450" y="2522169"/>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352" name="object 352"/>
            <p:cNvSpPr/>
            <p:nvPr/>
          </p:nvSpPr>
          <p:spPr>
            <a:xfrm>
              <a:off x="1264450" y="2526601"/>
              <a:ext cx="3810" cy="0"/>
            </a:xfrm>
            <a:custGeom>
              <a:avLst/>
              <a:gdLst/>
              <a:ahLst/>
              <a:cxnLst/>
              <a:rect l="l" t="t" r="r" b="b"/>
              <a:pathLst>
                <a:path w="3809">
                  <a:moveTo>
                    <a:pt x="0" y="0"/>
                  </a:moveTo>
                  <a:lnTo>
                    <a:pt x="3809" y="0"/>
                  </a:lnTo>
                </a:path>
              </a:pathLst>
            </a:custGeom>
            <a:ln w="4837">
              <a:solidFill>
                <a:srgbClr val="221F1F"/>
              </a:solidFill>
            </a:ln>
          </p:spPr>
          <p:txBody>
            <a:bodyPr wrap="square" lIns="0" tIns="0" rIns="0" bIns="0" rtlCol="0"/>
            <a:lstStyle/>
            <a:p>
              <a:endParaRPr/>
            </a:p>
          </p:txBody>
        </p:sp>
        <p:sp>
          <p:nvSpPr>
            <p:cNvPr id="353" name="object 353"/>
            <p:cNvSpPr/>
            <p:nvPr/>
          </p:nvSpPr>
          <p:spPr>
            <a:xfrm>
              <a:off x="1264450" y="2531033"/>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354" name="object 354"/>
            <p:cNvSpPr/>
            <p:nvPr/>
          </p:nvSpPr>
          <p:spPr>
            <a:xfrm>
              <a:off x="1264450" y="2535453"/>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355" name="object 355"/>
            <p:cNvSpPr/>
            <p:nvPr/>
          </p:nvSpPr>
          <p:spPr>
            <a:xfrm>
              <a:off x="1268450" y="2495550"/>
              <a:ext cx="4445" cy="4445"/>
            </a:xfrm>
            <a:custGeom>
              <a:avLst/>
              <a:gdLst/>
              <a:ahLst/>
              <a:cxnLst/>
              <a:rect l="l" t="t" r="r" b="b"/>
              <a:pathLst>
                <a:path w="4444" h="4444">
                  <a:moveTo>
                    <a:pt x="0" y="0"/>
                  </a:moveTo>
                  <a:lnTo>
                    <a:pt x="3835" y="0"/>
                  </a:lnTo>
                </a:path>
                <a:path w="4444" h="4444">
                  <a:moveTo>
                    <a:pt x="0" y="4444"/>
                  </a:moveTo>
                  <a:lnTo>
                    <a:pt x="3835" y="4444"/>
                  </a:lnTo>
                </a:path>
              </a:pathLst>
            </a:custGeom>
            <a:ln w="4850">
              <a:solidFill>
                <a:srgbClr val="221F1F"/>
              </a:solidFill>
            </a:ln>
          </p:spPr>
          <p:txBody>
            <a:bodyPr wrap="square" lIns="0" tIns="0" rIns="0" bIns="0" rtlCol="0"/>
            <a:lstStyle/>
            <a:p>
              <a:endParaRPr/>
            </a:p>
          </p:txBody>
        </p:sp>
        <p:sp>
          <p:nvSpPr>
            <p:cNvPr id="356" name="object 356"/>
            <p:cNvSpPr/>
            <p:nvPr/>
          </p:nvSpPr>
          <p:spPr>
            <a:xfrm>
              <a:off x="1268450" y="2504440"/>
              <a:ext cx="4445" cy="0"/>
            </a:xfrm>
            <a:custGeom>
              <a:avLst/>
              <a:gdLst/>
              <a:ahLst/>
              <a:cxnLst/>
              <a:rect l="l" t="t" r="r" b="b"/>
              <a:pathLst>
                <a:path w="4444">
                  <a:moveTo>
                    <a:pt x="0" y="0"/>
                  </a:moveTo>
                  <a:lnTo>
                    <a:pt x="3835" y="0"/>
                  </a:lnTo>
                </a:path>
              </a:pathLst>
            </a:custGeom>
            <a:ln w="4852">
              <a:solidFill>
                <a:srgbClr val="221F1F"/>
              </a:solidFill>
            </a:ln>
          </p:spPr>
          <p:txBody>
            <a:bodyPr wrap="square" lIns="0" tIns="0" rIns="0" bIns="0" rtlCol="0"/>
            <a:lstStyle/>
            <a:p>
              <a:endParaRPr/>
            </a:p>
          </p:txBody>
        </p:sp>
        <p:sp>
          <p:nvSpPr>
            <p:cNvPr id="357" name="object 357"/>
            <p:cNvSpPr/>
            <p:nvPr/>
          </p:nvSpPr>
          <p:spPr>
            <a:xfrm>
              <a:off x="1268450" y="2508885"/>
              <a:ext cx="4445" cy="0"/>
            </a:xfrm>
            <a:custGeom>
              <a:avLst/>
              <a:gdLst/>
              <a:ahLst/>
              <a:cxnLst/>
              <a:rect l="l" t="t" r="r" b="b"/>
              <a:pathLst>
                <a:path w="4444">
                  <a:moveTo>
                    <a:pt x="0" y="0"/>
                  </a:moveTo>
                  <a:lnTo>
                    <a:pt x="3835" y="0"/>
                  </a:lnTo>
                </a:path>
              </a:pathLst>
            </a:custGeom>
            <a:ln w="4853">
              <a:solidFill>
                <a:srgbClr val="221F1F"/>
              </a:solidFill>
            </a:ln>
          </p:spPr>
          <p:txBody>
            <a:bodyPr wrap="square" lIns="0" tIns="0" rIns="0" bIns="0" rtlCol="0"/>
            <a:lstStyle/>
            <a:p>
              <a:endParaRPr/>
            </a:p>
          </p:txBody>
        </p:sp>
        <p:sp>
          <p:nvSpPr>
            <p:cNvPr id="358" name="object 358"/>
            <p:cNvSpPr/>
            <p:nvPr/>
          </p:nvSpPr>
          <p:spPr>
            <a:xfrm>
              <a:off x="1268450" y="2513330"/>
              <a:ext cx="4445" cy="0"/>
            </a:xfrm>
            <a:custGeom>
              <a:avLst/>
              <a:gdLst/>
              <a:ahLst/>
              <a:cxnLst/>
              <a:rect l="l" t="t" r="r" b="b"/>
              <a:pathLst>
                <a:path w="4444">
                  <a:moveTo>
                    <a:pt x="0" y="0"/>
                  </a:moveTo>
                  <a:lnTo>
                    <a:pt x="3835" y="0"/>
                  </a:lnTo>
                </a:path>
              </a:pathLst>
            </a:custGeom>
            <a:ln w="4852">
              <a:solidFill>
                <a:srgbClr val="221F1F"/>
              </a:solidFill>
            </a:ln>
          </p:spPr>
          <p:txBody>
            <a:bodyPr wrap="square" lIns="0" tIns="0" rIns="0" bIns="0" rtlCol="0"/>
            <a:lstStyle/>
            <a:p>
              <a:endParaRPr/>
            </a:p>
          </p:txBody>
        </p:sp>
        <p:sp>
          <p:nvSpPr>
            <p:cNvPr id="359" name="object 359"/>
            <p:cNvSpPr/>
            <p:nvPr/>
          </p:nvSpPr>
          <p:spPr>
            <a:xfrm>
              <a:off x="1268450" y="2517749"/>
              <a:ext cx="4445" cy="0"/>
            </a:xfrm>
            <a:custGeom>
              <a:avLst/>
              <a:gdLst/>
              <a:ahLst/>
              <a:cxnLst/>
              <a:rect l="l" t="t" r="r" b="b"/>
              <a:pathLst>
                <a:path w="4444">
                  <a:moveTo>
                    <a:pt x="0" y="0"/>
                  </a:moveTo>
                  <a:lnTo>
                    <a:pt x="3835" y="0"/>
                  </a:lnTo>
                </a:path>
              </a:pathLst>
            </a:custGeom>
            <a:ln w="4853">
              <a:solidFill>
                <a:srgbClr val="221F1F"/>
              </a:solidFill>
            </a:ln>
          </p:spPr>
          <p:txBody>
            <a:bodyPr wrap="square" lIns="0" tIns="0" rIns="0" bIns="0" rtlCol="0"/>
            <a:lstStyle/>
            <a:p>
              <a:endParaRPr/>
            </a:p>
          </p:txBody>
        </p:sp>
        <p:sp>
          <p:nvSpPr>
            <p:cNvPr id="360" name="object 360"/>
            <p:cNvSpPr/>
            <p:nvPr/>
          </p:nvSpPr>
          <p:spPr>
            <a:xfrm>
              <a:off x="1268450" y="2522169"/>
              <a:ext cx="4445" cy="0"/>
            </a:xfrm>
            <a:custGeom>
              <a:avLst/>
              <a:gdLst/>
              <a:ahLst/>
              <a:cxnLst/>
              <a:rect l="l" t="t" r="r" b="b"/>
              <a:pathLst>
                <a:path w="4444">
                  <a:moveTo>
                    <a:pt x="0" y="0"/>
                  </a:moveTo>
                  <a:lnTo>
                    <a:pt x="3835" y="0"/>
                  </a:lnTo>
                </a:path>
              </a:pathLst>
            </a:custGeom>
            <a:ln w="4852">
              <a:solidFill>
                <a:srgbClr val="221F1F"/>
              </a:solidFill>
            </a:ln>
          </p:spPr>
          <p:txBody>
            <a:bodyPr wrap="square" lIns="0" tIns="0" rIns="0" bIns="0" rtlCol="0"/>
            <a:lstStyle/>
            <a:p>
              <a:endParaRPr/>
            </a:p>
          </p:txBody>
        </p:sp>
        <p:sp>
          <p:nvSpPr>
            <p:cNvPr id="361" name="object 361"/>
            <p:cNvSpPr/>
            <p:nvPr/>
          </p:nvSpPr>
          <p:spPr>
            <a:xfrm>
              <a:off x="1268450" y="2526601"/>
              <a:ext cx="4445" cy="0"/>
            </a:xfrm>
            <a:custGeom>
              <a:avLst/>
              <a:gdLst/>
              <a:ahLst/>
              <a:cxnLst/>
              <a:rect l="l" t="t" r="r" b="b"/>
              <a:pathLst>
                <a:path w="4444">
                  <a:moveTo>
                    <a:pt x="0" y="0"/>
                  </a:moveTo>
                  <a:lnTo>
                    <a:pt x="3835" y="0"/>
                  </a:lnTo>
                </a:path>
              </a:pathLst>
            </a:custGeom>
            <a:ln w="4837">
              <a:solidFill>
                <a:srgbClr val="221F1F"/>
              </a:solidFill>
            </a:ln>
          </p:spPr>
          <p:txBody>
            <a:bodyPr wrap="square" lIns="0" tIns="0" rIns="0" bIns="0" rtlCol="0"/>
            <a:lstStyle/>
            <a:p>
              <a:endParaRPr/>
            </a:p>
          </p:txBody>
        </p:sp>
        <p:sp>
          <p:nvSpPr>
            <p:cNvPr id="362" name="object 362"/>
            <p:cNvSpPr/>
            <p:nvPr/>
          </p:nvSpPr>
          <p:spPr>
            <a:xfrm>
              <a:off x="1268450" y="2531033"/>
              <a:ext cx="4445" cy="0"/>
            </a:xfrm>
            <a:custGeom>
              <a:avLst/>
              <a:gdLst/>
              <a:ahLst/>
              <a:cxnLst/>
              <a:rect l="l" t="t" r="r" b="b"/>
              <a:pathLst>
                <a:path w="4444">
                  <a:moveTo>
                    <a:pt x="0" y="0"/>
                  </a:moveTo>
                  <a:lnTo>
                    <a:pt x="3835" y="0"/>
                  </a:lnTo>
                </a:path>
              </a:pathLst>
            </a:custGeom>
            <a:ln w="4850">
              <a:solidFill>
                <a:srgbClr val="221F1F"/>
              </a:solidFill>
            </a:ln>
          </p:spPr>
          <p:txBody>
            <a:bodyPr wrap="square" lIns="0" tIns="0" rIns="0" bIns="0" rtlCol="0"/>
            <a:lstStyle/>
            <a:p>
              <a:endParaRPr/>
            </a:p>
          </p:txBody>
        </p:sp>
        <p:sp>
          <p:nvSpPr>
            <p:cNvPr id="363" name="object 363"/>
            <p:cNvSpPr/>
            <p:nvPr/>
          </p:nvSpPr>
          <p:spPr>
            <a:xfrm>
              <a:off x="1268450" y="2535453"/>
              <a:ext cx="4445" cy="0"/>
            </a:xfrm>
            <a:custGeom>
              <a:avLst/>
              <a:gdLst/>
              <a:ahLst/>
              <a:cxnLst/>
              <a:rect l="l" t="t" r="r" b="b"/>
              <a:pathLst>
                <a:path w="4444">
                  <a:moveTo>
                    <a:pt x="0" y="0"/>
                  </a:moveTo>
                  <a:lnTo>
                    <a:pt x="3835" y="0"/>
                  </a:lnTo>
                </a:path>
              </a:pathLst>
            </a:custGeom>
            <a:ln w="4847">
              <a:solidFill>
                <a:srgbClr val="221F1F"/>
              </a:solidFill>
            </a:ln>
          </p:spPr>
          <p:txBody>
            <a:bodyPr wrap="square" lIns="0" tIns="0" rIns="0" bIns="0" rtlCol="0"/>
            <a:lstStyle/>
            <a:p>
              <a:endParaRPr/>
            </a:p>
          </p:txBody>
        </p:sp>
        <p:sp>
          <p:nvSpPr>
            <p:cNvPr id="364" name="object 364"/>
            <p:cNvSpPr/>
            <p:nvPr/>
          </p:nvSpPr>
          <p:spPr>
            <a:xfrm>
              <a:off x="1272413" y="2495550"/>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365" name="object 365"/>
            <p:cNvSpPr/>
            <p:nvPr/>
          </p:nvSpPr>
          <p:spPr>
            <a:xfrm>
              <a:off x="1272413" y="2513330"/>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366" name="object 366"/>
            <p:cNvSpPr/>
            <p:nvPr/>
          </p:nvSpPr>
          <p:spPr>
            <a:xfrm>
              <a:off x="1272413" y="2517749"/>
              <a:ext cx="3810" cy="0"/>
            </a:xfrm>
            <a:custGeom>
              <a:avLst/>
              <a:gdLst/>
              <a:ahLst/>
              <a:cxnLst/>
              <a:rect l="l" t="t" r="r" b="b"/>
              <a:pathLst>
                <a:path w="3809">
                  <a:moveTo>
                    <a:pt x="0" y="0"/>
                  </a:moveTo>
                  <a:lnTo>
                    <a:pt x="3809" y="0"/>
                  </a:lnTo>
                </a:path>
              </a:pathLst>
            </a:custGeom>
            <a:ln w="4853">
              <a:solidFill>
                <a:srgbClr val="221F1F"/>
              </a:solidFill>
            </a:ln>
          </p:spPr>
          <p:txBody>
            <a:bodyPr wrap="square" lIns="0" tIns="0" rIns="0" bIns="0" rtlCol="0"/>
            <a:lstStyle/>
            <a:p>
              <a:endParaRPr/>
            </a:p>
          </p:txBody>
        </p:sp>
        <p:sp>
          <p:nvSpPr>
            <p:cNvPr id="367" name="object 367"/>
            <p:cNvSpPr/>
            <p:nvPr/>
          </p:nvSpPr>
          <p:spPr>
            <a:xfrm>
              <a:off x="1272413" y="2531033"/>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368" name="object 368"/>
            <p:cNvSpPr/>
            <p:nvPr/>
          </p:nvSpPr>
          <p:spPr>
            <a:xfrm>
              <a:off x="1272413" y="2535453"/>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369" name="object 369"/>
            <p:cNvSpPr/>
            <p:nvPr/>
          </p:nvSpPr>
          <p:spPr>
            <a:xfrm>
              <a:off x="1276477" y="2495550"/>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370" name="object 370"/>
            <p:cNvSpPr/>
            <p:nvPr/>
          </p:nvSpPr>
          <p:spPr>
            <a:xfrm>
              <a:off x="1276477" y="2513330"/>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371" name="object 371"/>
            <p:cNvSpPr/>
            <p:nvPr/>
          </p:nvSpPr>
          <p:spPr>
            <a:xfrm>
              <a:off x="1276477" y="2517749"/>
              <a:ext cx="3810" cy="0"/>
            </a:xfrm>
            <a:custGeom>
              <a:avLst/>
              <a:gdLst/>
              <a:ahLst/>
              <a:cxnLst/>
              <a:rect l="l" t="t" r="r" b="b"/>
              <a:pathLst>
                <a:path w="3809">
                  <a:moveTo>
                    <a:pt x="0" y="0"/>
                  </a:moveTo>
                  <a:lnTo>
                    <a:pt x="3809" y="0"/>
                  </a:lnTo>
                </a:path>
              </a:pathLst>
            </a:custGeom>
            <a:ln w="4853">
              <a:solidFill>
                <a:srgbClr val="221F1F"/>
              </a:solidFill>
            </a:ln>
          </p:spPr>
          <p:txBody>
            <a:bodyPr wrap="square" lIns="0" tIns="0" rIns="0" bIns="0" rtlCol="0"/>
            <a:lstStyle/>
            <a:p>
              <a:endParaRPr/>
            </a:p>
          </p:txBody>
        </p:sp>
        <p:sp>
          <p:nvSpPr>
            <p:cNvPr id="372" name="object 372"/>
            <p:cNvSpPr/>
            <p:nvPr/>
          </p:nvSpPr>
          <p:spPr>
            <a:xfrm>
              <a:off x="1276477" y="2531033"/>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373" name="object 373"/>
            <p:cNvSpPr/>
            <p:nvPr/>
          </p:nvSpPr>
          <p:spPr>
            <a:xfrm>
              <a:off x="1276477" y="2535453"/>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374" name="object 374"/>
            <p:cNvSpPr/>
            <p:nvPr/>
          </p:nvSpPr>
          <p:spPr>
            <a:xfrm>
              <a:off x="1280413" y="2495550"/>
              <a:ext cx="3810" cy="0"/>
            </a:xfrm>
            <a:custGeom>
              <a:avLst/>
              <a:gdLst/>
              <a:ahLst/>
              <a:cxnLst/>
              <a:rect l="l" t="t" r="r" b="b"/>
              <a:pathLst>
                <a:path w="3809">
                  <a:moveTo>
                    <a:pt x="0" y="0"/>
                  </a:moveTo>
                  <a:lnTo>
                    <a:pt x="3810" y="0"/>
                  </a:lnTo>
                </a:path>
              </a:pathLst>
            </a:custGeom>
            <a:ln w="4850">
              <a:solidFill>
                <a:srgbClr val="221F1F"/>
              </a:solidFill>
            </a:ln>
          </p:spPr>
          <p:txBody>
            <a:bodyPr wrap="square" lIns="0" tIns="0" rIns="0" bIns="0" rtlCol="0"/>
            <a:lstStyle/>
            <a:p>
              <a:endParaRPr/>
            </a:p>
          </p:txBody>
        </p:sp>
        <p:sp>
          <p:nvSpPr>
            <p:cNvPr id="375" name="object 375"/>
            <p:cNvSpPr/>
            <p:nvPr/>
          </p:nvSpPr>
          <p:spPr>
            <a:xfrm>
              <a:off x="1280413" y="2513330"/>
              <a:ext cx="3810" cy="0"/>
            </a:xfrm>
            <a:custGeom>
              <a:avLst/>
              <a:gdLst/>
              <a:ahLst/>
              <a:cxnLst/>
              <a:rect l="l" t="t" r="r" b="b"/>
              <a:pathLst>
                <a:path w="3809">
                  <a:moveTo>
                    <a:pt x="0" y="0"/>
                  </a:moveTo>
                  <a:lnTo>
                    <a:pt x="3810" y="0"/>
                  </a:lnTo>
                </a:path>
              </a:pathLst>
            </a:custGeom>
            <a:ln w="4852">
              <a:solidFill>
                <a:srgbClr val="221F1F"/>
              </a:solidFill>
            </a:ln>
          </p:spPr>
          <p:txBody>
            <a:bodyPr wrap="square" lIns="0" tIns="0" rIns="0" bIns="0" rtlCol="0"/>
            <a:lstStyle/>
            <a:p>
              <a:endParaRPr/>
            </a:p>
          </p:txBody>
        </p:sp>
        <p:sp>
          <p:nvSpPr>
            <p:cNvPr id="376" name="object 376"/>
            <p:cNvSpPr/>
            <p:nvPr/>
          </p:nvSpPr>
          <p:spPr>
            <a:xfrm>
              <a:off x="1280413" y="2517749"/>
              <a:ext cx="3810" cy="0"/>
            </a:xfrm>
            <a:custGeom>
              <a:avLst/>
              <a:gdLst/>
              <a:ahLst/>
              <a:cxnLst/>
              <a:rect l="l" t="t" r="r" b="b"/>
              <a:pathLst>
                <a:path w="3809">
                  <a:moveTo>
                    <a:pt x="0" y="0"/>
                  </a:moveTo>
                  <a:lnTo>
                    <a:pt x="3810" y="0"/>
                  </a:lnTo>
                </a:path>
              </a:pathLst>
            </a:custGeom>
            <a:ln w="4853">
              <a:solidFill>
                <a:srgbClr val="221F1F"/>
              </a:solidFill>
            </a:ln>
          </p:spPr>
          <p:txBody>
            <a:bodyPr wrap="square" lIns="0" tIns="0" rIns="0" bIns="0" rtlCol="0"/>
            <a:lstStyle/>
            <a:p>
              <a:endParaRPr/>
            </a:p>
          </p:txBody>
        </p:sp>
        <p:sp>
          <p:nvSpPr>
            <p:cNvPr id="377" name="object 377"/>
            <p:cNvSpPr/>
            <p:nvPr/>
          </p:nvSpPr>
          <p:spPr>
            <a:xfrm>
              <a:off x="1280413" y="2531033"/>
              <a:ext cx="3810" cy="0"/>
            </a:xfrm>
            <a:custGeom>
              <a:avLst/>
              <a:gdLst/>
              <a:ahLst/>
              <a:cxnLst/>
              <a:rect l="l" t="t" r="r" b="b"/>
              <a:pathLst>
                <a:path w="3809">
                  <a:moveTo>
                    <a:pt x="0" y="0"/>
                  </a:moveTo>
                  <a:lnTo>
                    <a:pt x="3810" y="0"/>
                  </a:lnTo>
                </a:path>
              </a:pathLst>
            </a:custGeom>
            <a:ln w="4850">
              <a:solidFill>
                <a:srgbClr val="221F1F"/>
              </a:solidFill>
            </a:ln>
          </p:spPr>
          <p:txBody>
            <a:bodyPr wrap="square" lIns="0" tIns="0" rIns="0" bIns="0" rtlCol="0"/>
            <a:lstStyle/>
            <a:p>
              <a:endParaRPr/>
            </a:p>
          </p:txBody>
        </p:sp>
        <p:sp>
          <p:nvSpPr>
            <p:cNvPr id="378" name="object 378"/>
            <p:cNvSpPr/>
            <p:nvPr/>
          </p:nvSpPr>
          <p:spPr>
            <a:xfrm>
              <a:off x="1280413" y="2535453"/>
              <a:ext cx="3810" cy="0"/>
            </a:xfrm>
            <a:custGeom>
              <a:avLst/>
              <a:gdLst/>
              <a:ahLst/>
              <a:cxnLst/>
              <a:rect l="l" t="t" r="r" b="b"/>
              <a:pathLst>
                <a:path w="3809">
                  <a:moveTo>
                    <a:pt x="0" y="0"/>
                  </a:moveTo>
                  <a:lnTo>
                    <a:pt x="3810" y="0"/>
                  </a:lnTo>
                </a:path>
              </a:pathLst>
            </a:custGeom>
            <a:ln w="4847">
              <a:solidFill>
                <a:srgbClr val="221F1F"/>
              </a:solidFill>
            </a:ln>
          </p:spPr>
          <p:txBody>
            <a:bodyPr wrap="square" lIns="0" tIns="0" rIns="0" bIns="0" rtlCol="0"/>
            <a:lstStyle/>
            <a:p>
              <a:endParaRPr/>
            </a:p>
          </p:txBody>
        </p:sp>
        <p:sp>
          <p:nvSpPr>
            <p:cNvPr id="379" name="object 379"/>
            <p:cNvSpPr/>
            <p:nvPr/>
          </p:nvSpPr>
          <p:spPr>
            <a:xfrm>
              <a:off x="1284350" y="2495550"/>
              <a:ext cx="3810" cy="0"/>
            </a:xfrm>
            <a:custGeom>
              <a:avLst/>
              <a:gdLst/>
              <a:ahLst/>
              <a:cxnLst/>
              <a:rect l="l" t="t" r="r" b="b"/>
              <a:pathLst>
                <a:path w="3809">
                  <a:moveTo>
                    <a:pt x="0" y="0"/>
                  </a:moveTo>
                  <a:lnTo>
                    <a:pt x="3810" y="0"/>
                  </a:lnTo>
                </a:path>
              </a:pathLst>
            </a:custGeom>
            <a:ln w="4850">
              <a:solidFill>
                <a:srgbClr val="221F1F"/>
              </a:solidFill>
            </a:ln>
          </p:spPr>
          <p:txBody>
            <a:bodyPr wrap="square" lIns="0" tIns="0" rIns="0" bIns="0" rtlCol="0"/>
            <a:lstStyle/>
            <a:p>
              <a:endParaRPr/>
            </a:p>
          </p:txBody>
        </p:sp>
        <p:sp>
          <p:nvSpPr>
            <p:cNvPr id="380" name="object 380"/>
            <p:cNvSpPr/>
            <p:nvPr/>
          </p:nvSpPr>
          <p:spPr>
            <a:xfrm>
              <a:off x="1284350" y="2513330"/>
              <a:ext cx="3810" cy="0"/>
            </a:xfrm>
            <a:custGeom>
              <a:avLst/>
              <a:gdLst/>
              <a:ahLst/>
              <a:cxnLst/>
              <a:rect l="l" t="t" r="r" b="b"/>
              <a:pathLst>
                <a:path w="3809">
                  <a:moveTo>
                    <a:pt x="0" y="0"/>
                  </a:moveTo>
                  <a:lnTo>
                    <a:pt x="3810" y="0"/>
                  </a:lnTo>
                </a:path>
              </a:pathLst>
            </a:custGeom>
            <a:ln w="4852">
              <a:solidFill>
                <a:srgbClr val="221F1F"/>
              </a:solidFill>
            </a:ln>
          </p:spPr>
          <p:txBody>
            <a:bodyPr wrap="square" lIns="0" tIns="0" rIns="0" bIns="0" rtlCol="0"/>
            <a:lstStyle/>
            <a:p>
              <a:endParaRPr/>
            </a:p>
          </p:txBody>
        </p:sp>
        <p:sp>
          <p:nvSpPr>
            <p:cNvPr id="381" name="object 381"/>
            <p:cNvSpPr/>
            <p:nvPr/>
          </p:nvSpPr>
          <p:spPr>
            <a:xfrm>
              <a:off x="1284350" y="2517749"/>
              <a:ext cx="3810" cy="0"/>
            </a:xfrm>
            <a:custGeom>
              <a:avLst/>
              <a:gdLst/>
              <a:ahLst/>
              <a:cxnLst/>
              <a:rect l="l" t="t" r="r" b="b"/>
              <a:pathLst>
                <a:path w="3809">
                  <a:moveTo>
                    <a:pt x="0" y="0"/>
                  </a:moveTo>
                  <a:lnTo>
                    <a:pt x="3810" y="0"/>
                  </a:lnTo>
                </a:path>
              </a:pathLst>
            </a:custGeom>
            <a:ln w="4853">
              <a:solidFill>
                <a:srgbClr val="221F1F"/>
              </a:solidFill>
            </a:ln>
          </p:spPr>
          <p:txBody>
            <a:bodyPr wrap="square" lIns="0" tIns="0" rIns="0" bIns="0" rtlCol="0"/>
            <a:lstStyle/>
            <a:p>
              <a:endParaRPr/>
            </a:p>
          </p:txBody>
        </p:sp>
        <p:sp>
          <p:nvSpPr>
            <p:cNvPr id="382" name="object 382"/>
            <p:cNvSpPr/>
            <p:nvPr/>
          </p:nvSpPr>
          <p:spPr>
            <a:xfrm>
              <a:off x="1284350" y="2531033"/>
              <a:ext cx="3810" cy="0"/>
            </a:xfrm>
            <a:custGeom>
              <a:avLst/>
              <a:gdLst/>
              <a:ahLst/>
              <a:cxnLst/>
              <a:rect l="l" t="t" r="r" b="b"/>
              <a:pathLst>
                <a:path w="3809">
                  <a:moveTo>
                    <a:pt x="0" y="0"/>
                  </a:moveTo>
                  <a:lnTo>
                    <a:pt x="3810" y="0"/>
                  </a:lnTo>
                </a:path>
              </a:pathLst>
            </a:custGeom>
            <a:ln w="4850">
              <a:solidFill>
                <a:srgbClr val="221F1F"/>
              </a:solidFill>
            </a:ln>
          </p:spPr>
          <p:txBody>
            <a:bodyPr wrap="square" lIns="0" tIns="0" rIns="0" bIns="0" rtlCol="0"/>
            <a:lstStyle/>
            <a:p>
              <a:endParaRPr/>
            </a:p>
          </p:txBody>
        </p:sp>
        <p:sp>
          <p:nvSpPr>
            <p:cNvPr id="383" name="object 383"/>
            <p:cNvSpPr/>
            <p:nvPr/>
          </p:nvSpPr>
          <p:spPr>
            <a:xfrm>
              <a:off x="1284350" y="2535453"/>
              <a:ext cx="3810" cy="0"/>
            </a:xfrm>
            <a:custGeom>
              <a:avLst/>
              <a:gdLst/>
              <a:ahLst/>
              <a:cxnLst/>
              <a:rect l="l" t="t" r="r" b="b"/>
              <a:pathLst>
                <a:path w="3809">
                  <a:moveTo>
                    <a:pt x="0" y="0"/>
                  </a:moveTo>
                  <a:lnTo>
                    <a:pt x="3810" y="0"/>
                  </a:lnTo>
                </a:path>
              </a:pathLst>
            </a:custGeom>
            <a:ln w="4847">
              <a:solidFill>
                <a:srgbClr val="221F1F"/>
              </a:solidFill>
            </a:ln>
          </p:spPr>
          <p:txBody>
            <a:bodyPr wrap="square" lIns="0" tIns="0" rIns="0" bIns="0" rtlCol="0"/>
            <a:lstStyle/>
            <a:p>
              <a:endParaRPr/>
            </a:p>
          </p:txBody>
        </p:sp>
        <p:sp>
          <p:nvSpPr>
            <p:cNvPr id="384" name="object 384"/>
            <p:cNvSpPr/>
            <p:nvPr/>
          </p:nvSpPr>
          <p:spPr>
            <a:xfrm>
              <a:off x="1288414" y="2495550"/>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385" name="object 385"/>
            <p:cNvSpPr/>
            <p:nvPr/>
          </p:nvSpPr>
          <p:spPr>
            <a:xfrm>
              <a:off x="1288414" y="2513330"/>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386" name="object 386"/>
            <p:cNvSpPr/>
            <p:nvPr/>
          </p:nvSpPr>
          <p:spPr>
            <a:xfrm>
              <a:off x="1288414" y="2517749"/>
              <a:ext cx="3810" cy="0"/>
            </a:xfrm>
            <a:custGeom>
              <a:avLst/>
              <a:gdLst/>
              <a:ahLst/>
              <a:cxnLst/>
              <a:rect l="l" t="t" r="r" b="b"/>
              <a:pathLst>
                <a:path w="3809">
                  <a:moveTo>
                    <a:pt x="0" y="0"/>
                  </a:moveTo>
                  <a:lnTo>
                    <a:pt x="3809" y="0"/>
                  </a:lnTo>
                </a:path>
              </a:pathLst>
            </a:custGeom>
            <a:ln w="4853">
              <a:solidFill>
                <a:srgbClr val="221F1F"/>
              </a:solidFill>
            </a:ln>
          </p:spPr>
          <p:txBody>
            <a:bodyPr wrap="square" lIns="0" tIns="0" rIns="0" bIns="0" rtlCol="0"/>
            <a:lstStyle/>
            <a:p>
              <a:endParaRPr/>
            </a:p>
          </p:txBody>
        </p:sp>
        <p:sp>
          <p:nvSpPr>
            <p:cNvPr id="387" name="object 387"/>
            <p:cNvSpPr/>
            <p:nvPr/>
          </p:nvSpPr>
          <p:spPr>
            <a:xfrm>
              <a:off x="1288414" y="2531033"/>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388" name="object 388"/>
            <p:cNvSpPr/>
            <p:nvPr/>
          </p:nvSpPr>
          <p:spPr>
            <a:xfrm>
              <a:off x="1288414" y="2535453"/>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389" name="object 389"/>
            <p:cNvSpPr/>
            <p:nvPr/>
          </p:nvSpPr>
          <p:spPr>
            <a:xfrm>
              <a:off x="1272413" y="2495550"/>
              <a:ext cx="24130" cy="4445"/>
            </a:xfrm>
            <a:custGeom>
              <a:avLst/>
              <a:gdLst/>
              <a:ahLst/>
              <a:cxnLst/>
              <a:rect l="l" t="t" r="r" b="b"/>
              <a:pathLst>
                <a:path w="24130" h="4444">
                  <a:moveTo>
                    <a:pt x="19939" y="0"/>
                  </a:moveTo>
                  <a:lnTo>
                    <a:pt x="23749" y="0"/>
                  </a:lnTo>
                </a:path>
                <a:path w="24130" h="4444">
                  <a:moveTo>
                    <a:pt x="0" y="4444"/>
                  </a:moveTo>
                  <a:lnTo>
                    <a:pt x="3809" y="4444"/>
                  </a:lnTo>
                </a:path>
                <a:path w="24130" h="4444">
                  <a:moveTo>
                    <a:pt x="4064" y="4444"/>
                  </a:moveTo>
                  <a:lnTo>
                    <a:pt x="7874" y="4444"/>
                  </a:lnTo>
                </a:path>
                <a:path w="24130" h="4444">
                  <a:moveTo>
                    <a:pt x="8000" y="4444"/>
                  </a:moveTo>
                  <a:lnTo>
                    <a:pt x="11811" y="4444"/>
                  </a:lnTo>
                </a:path>
                <a:path w="24130" h="4444">
                  <a:moveTo>
                    <a:pt x="11937" y="4444"/>
                  </a:moveTo>
                  <a:lnTo>
                    <a:pt x="15748" y="4444"/>
                  </a:lnTo>
                </a:path>
                <a:path w="24130" h="4444">
                  <a:moveTo>
                    <a:pt x="16002" y="4444"/>
                  </a:moveTo>
                  <a:lnTo>
                    <a:pt x="19812" y="4444"/>
                  </a:lnTo>
                </a:path>
                <a:path w="24130" h="4444">
                  <a:moveTo>
                    <a:pt x="19939" y="4444"/>
                  </a:moveTo>
                  <a:lnTo>
                    <a:pt x="23749" y="4444"/>
                  </a:lnTo>
                </a:path>
              </a:pathLst>
            </a:custGeom>
            <a:ln w="4850">
              <a:solidFill>
                <a:srgbClr val="221F1F"/>
              </a:solidFill>
            </a:ln>
          </p:spPr>
          <p:txBody>
            <a:bodyPr wrap="square" lIns="0" tIns="0" rIns="0" bIns="0" rtlCol="0"/>
            <a:lstStyle/>
            <a:p>
              <a:endParaRPr/>
            </a:p>
          </p:txBody>
        </p:sp>
        <p:sp>
          <p:nvSpPr>
            <p:cNvPr id="390" name="object 390"/>
            <p:cNvSpPr/>
            <p:nvPr/>
          </p:nvSpPr>
          <p:spPr>
            <a:xfrm>
              <a:off x="1272413" y="2504440"/>
              <a:ext cx="24130" cy="0"/>
            </a:xfrm>
            <a:custGeom>
              <a:avLst/>
              <a:gdLst/>
              <a:ahLst/>
              <a:cxnLst/>
              <a:rect l="l" t="t" r="r" b="b"/>
              <a:pathLst>
                <a:path w="24130">
                  <a:moveTo>
                    <a:pt x="0" y="0"/>
                  </a:moveTo>
                  <a:lnTo>
                    <a:pt x="3809" y="0"/>
                  </a:lnTo>
                </a:path>
                <a:path w="24130">
                  <a:moveTo>
                    <a:pt x="4064" y="0"/>
                  </a:moveTo>
                  <a:lnTo>
                    <a:pt x="7874" y="0"/>
                  </a:lnTo>
                </a:path>
                <a:path w="24130">
                  <a:moveTo>
                    <a:pt x="8000" y="0"/>
                  </a:moveTo>
                  <a:lnTo>
                    <a:pt x="11811" y="0"/>
                  </a:lnTo>
                </a:path>
                <a:path w="24130">
                  <a:moveTo>
                    <a:pt x="11937" y="0"/>
                  </a:moveTo>
                  <a:lnTo>
                    <a:pt x="15748" y="0"/>
                  </a:lnTo>
                </a:path>
                <a:path w="24130">
                  <a:moveTo>
                    <a:pt x="16002" y="0"/>
                  </a:moveTo>
                  <a:lnTo>
                    <a:pt x="19812" y="0"/>
                  </a:lnTo>
                </a:path>
                <a:path w="24130">
                  <a:moveTo>
                    <a:pt x="19939" y="0"/>
                  </a:moveTo>
                  <a:lnTo>
                    <a:pt x="23749" y="0"/>
                  </a:lnTo>
                </a:path>
              </a:pathLst>
            </a:custGeom>
            <a:ln w="4852">
              <a:solidFill>
                <a:srgbClr val="221F1F"/>
              </a:solidFill>
            </a:ln>
          </p:spPr>
          <p:txBody>
            <a:bodyPr wrap="square" lIns="0" tIns="0" rIns="0" bIns="0" rtlCol="0"/>
            <a:lstStyle/>
            <a:p>
              <a:endParaRPr/>
            </a:p>
          </p:txBody>
        </p:sp>
        <p:sp>
          <p:nvSpPr>
            <p:cNvPr id="391" name="object 391"/>
            <p:cNvSpPr/>
            <p:nvPr/>
          </p:nvSpPr>
          <p:spPr>
            <a:xfrm>
              <a:off x="1272413" y="2526601"/>
              <a:ext cx="24130" cy="0"/>
            </a:xfrm>
            <a:custGeom>
              <a:avLst/>
              <a:gdLst/>
              <a:ahLst/>
              <a:cxnLst/>
              <a:rect l="l" t="t" r="r" b="b"/>
              <a:pathLst>
                <a:path w="24130">
                  <a:moveTo>
                    <a:pt x="0" y="0"/>
                  </a:moveTo>
                  <a:lnTo>
                    <a:pt x="3809" y="0"/>
                  </a:lnTo>
                </a:path>
                <a:path w="24130">
                  <a:moveTo>
                    <a:pt x="4064" y="0"/>
                  </a:moveTo>
                  <a:lnTo>
                    <a:pt x="7874" y="0"/>
                  </a:lnTo>
                </a:path>
                <a:path w="24130">
                  <a:moveTo>
                    <a:pt x="8000" y="0"/>
                  </a:moveTo>
                  <a:lnTo>
                    <a:pt x="11811" y="0"/>
                  </a:lnTo>
                </a:path>
                <a:path w="24130">
                  <a:moveTo>
                    <a:pt x="11937" y="0"/>
                  </a:moveTo>
                  <a:lnTo>
                    <a:pt x="15748" y="0"/>
                  </a:lnTo>
                </a:path>
                <a:path w="24130">
                  <a:moveTo>
                    <a:pt x="16002" y="0"/>
                  </a:moveTo>
                  <a:lnTo>
                    <a:pt x="19812" y="0"/>
                  </a:lnTo>
                </a:path>
                <a:path w="24130">
                  <a:moveTo>
                    <a:pt x="19939" y="0"/>
                  </a:moveTo>
                  <a:lnTo>
                    <a:pt x="23749" y="0"/>
                  </a:lnTo>
                </a:path>
              </a:pathLst>
            </a:custGeom>
            <a:ln w="4847">
              <a:solidFill>
                <a:srgbClr val="221F1F"/>
              </a:solidFill>
            </a:ln>
          </p:spPr>
          <p:txBody>
            <a:bodyPr wrap="square" lIns="0" tIns="0" rIns="0" bIns="0" rtlCol="0"/>
            <a:lstStyle/>
            <a:p>
              <a:endParaRPr/>
            </a:p>
          </p:txBody>
        </p:sp>
        <p:sp>
          <p:nvSpPr>
            <p:cNvPr id="392" name="object 392"/>
            <p:cNvSpPr/>
            <p:nvPr/>
          </p:nvSpPr>
          <p:spPr>
            <a:xfrm>
              <a:off x="1272413" y="2508885"/>
              <a:ext cx="24130" cy="0"/>
            </a:xfrm>
            <a:custGeom>
              <a:avLst/>
              <a:gdLst/>
              <a:ahLst/>
              <a:cxnLst/>
              <a:rect l="l" t="t" r="r" b="b"/>
              <a:pathLst>
                <a:path w="24130">
                  <a:moveTo>
                    <a:pt x="0" y="0"/>
                  </a:moveTo>
                  <a:lnTo>
                    <a:pt x="3809" y="0"/>
                  </a:lnTo>
                </a:path>
                <a:path w="24130">
                  <a:moveTo>
                    <a:pt x="4064" y="0"/>
                  </a:moveTo>
                  <a:lnTo>
                    <a:pt x="7874" y="0"/>
                  </a:lnTo>
                </a:path>
                <a:path w="24130">
                  <a:moveTo>
                    <a:pt x="8000" y="0"/>
                  </a:moveTo>
                  <a:lnTo>
                    <a:pt x="11811" y="0"/>
                  </a:lnTo>
                </a:path>
                <a:path w="24130">
                  <a:moveTo>
                    <a:pt x="11937" y="0"/>
                  </a:moveTo>
                  <a:lnTo>
                    <a:pt x="15748" y="0"/>
                  </a:lnTo>
                </a:path>
                <a:path w="24130">
                  <a:moveTo>
                    <a:pt x="16002" y="0"/>
                  </a:moveTo>
                  <a:lnTo>
                    <a:pt x="19812" y="0"/>
                  </a:lnTo>
                </a:path>
                <a:path w="24130">
                  <a:moveTo>
                    <a:pt x="19939" y="0"/>
                  </a:moveTo>
                  <a:lnTo>
                    <a:pt x="23749" y="0"/>
                  </a:lnTo>
                </a:path>
              </a:pathLst>
            </a:custGeom>
            <a:ln w="4853">
              <a:solidFill>
                <a:srgbClr val="221F1F"/>
              </a:solidFill>
            </a:ln>
          </p:spPr>
          <p:txBody>
            <a:bodyPr wrap="square" lIns="0" tIns="0" rIns="0" bIns="0" rtlCol="0"/>
            <a:lstStyle/>
            <a:p>
              <a:endParaRPr/>
            </a:p>
          </p:txBody>
        </p:sp>
        <p:sp>
          <p:nvSpPr>
            <p:cNvPr id="393" name="object 393"/>
            <p:cNvSpPr/>
            <p:nvPr/>
          </p:nvSpPr>
          <p:spPr>
            <a:xfrm>
              <a:off x="1272413" y="2513330"/>
              <a:ext cx="24130" cy="8890"/>
            </a:xfrm>
            <a:custGeom>
              <a:avLst/>
              <a:gdLst/>
              <a:ahLst/>
              <a:cxnLst/>
              <a:rect l="l" t="t" r="r" b="b"/>
              <a:pathLst>
                <a:path w="24130" h="8889">
                  <a:moveTo>
                    <a:pt x="0" y="8839"/>
                  </a:moveTo>
                  <a:lnTo>
                    <a:pt x="3809" y="8839"/>
                  </a:lnTo>
                </a:path>
                <a:path w="24130" h="8889">
                  <a:moveTo>
                    <a:pt x="4064" y="8839"/>
                  </a:moveTo>
                  <a:lnTo>
                    <a:pt x="7874" y="8839"/>
                  </a:lnTo>
                </a:path>
                <a:path w="24130" h="8889">
                  <a:moveTo>
                    <a:pt x="8000" y="8839"/>
                  </a:moveTo>
                  <a:lnTo>
                    <a:pt x="11811" y="8839"/>
                  </a:lnTo>
                </a:path>
                <a:path w="24130" h="8889">
                  <a:moveTo>
                    <a:pt x="11937" y="8839"/>
                  </a:moveTo>
                  <a:lnTo>
                    <a:pt x="15748" y="8839"/>
                  </a:lnTo>
                </a:path>
                <a:path w="24130" h="8889">
                  <a:moveTo>
                    <a:pt x="16002" y="8839"/>
                  </a:moveTo>
                  <a:lnTo>
                    <a:pt x="19812" y="8839"/>
                  </a:lnTo>
                </a:path>
                <a:path w="24130" h="8889">
                  <a:moveTo>
                    <a:pt x="19939" y="8839"/>
                  </a:moveTo>
                  <a:lnTo>
                    <a:pt x="23749" y="8839"/>
                  </a:lnTo>
                </a:path>
                <a:path w="24130" h="8889">
                  <a:moveTo>
                    <a:pt x="19939" y="0"/>
                  </a:moveTo>
                  <a:lnTo>
                    <a:pt x="23749" y="0"/>
                  </a:lnTo>
                </a:path>
              </a:pathLst>
            </a:custGeom>
            <a:ln w="4852">
              <a:solidFill>
                <a:srgbClr val="221F1F"/>
              </a:solidFill>
            </a:ln>
          </p:spPr>
          <p:txBody>
            <a:bodyPr wrap="square" lIns="0" tIns="0" rIns="0" bIns="0" rtlCol="0"/>
            <a:lstStyle/>
            <a:p>
              <a:endParaRPr/>
            </a:p>
          </p:txBody>
        </p:sp>
        <p:sp>
          <p:nvSpPr>
            <p:cNvPr id="394" name="object 394"/>
            <p:cNvSpPr/>
            <p:nvPr/>
          </p:nvSpPr>
          <p:spPr>
            <a:xfrm>
              <a:off x="1292352" y="2517749"/>
              <a:ext cx="3810" cy="0"/>
            </a:xfrm>
            <a:custGeom>
              <a:avLst/>
              <a:gdLst/>
              <a:ahLst/>
              <a:cxnLst/>
              <a:rect l="l" t="t" r="r" b="b"/>
              <a:pathLst>
                <a:path w="3809">
                  <a:moveTo>
                    <a:pt x="0" y="0"/>
                  </a:moveTo>
                  <a:lnTo>
                    <a:pt x="3809" y="0"/>
                  </a:lnTo>
                </a:path>
              </a:pathLst>
            </a:custGeom>
            <a:ln w="4853">
              <a:solidFill>
                <a:srgbClr val="221F1F"/>
              </a:solidFill>
            </a:ln>
          </p:spPr>
          <p:txBody>
            <a:bodyPr wrap="square" lIns="0" tIns="0" rIns="0" bIns="0" rtlCol="0"/>
            <a:lstStyle/>
            <a:p>
              <a:endParaRPr/>
            </a:p>
          </p:txBody>
        </p:sp>
        <p:sp>
          <p:nvSpPr>
            <p:cNvPr id="395" name="object 395"/>
            <p:cNvSpPr/>
            <p:nvPr/>
          </p:nvSpPr>
          <p:spPr>
            <a:xfrm>
              <a:off x="1292352" y="2531033"/>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396" name="object 396"/>
            <p:cNvSpPr/>
            <p:nvPr/>
          </p:nvSpPr>
          <p:spPr>
            <a:xfrm>
              <a:off x="1292352" y="2535453"/>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397" name="object 397"/>
            <p:cNvSpPr/>
            <p:nvPr/>
          </p:nvSpPr>
          <p:spPr>
            <a:xfrm>
              <a:off x="1232573" y="2495550"/>
              <a:ext cx="3810" cy="4445"/>
            </a:xfrm>
            <a:custGeom>
              <a:avLst/>
              <a:gdLst/>
              <a:ahLst/>
              <a:cxnLst/>
              <a:rect l="l" t="t" r="r" b="b"/>
              <a:pathLst>
                <a:path w="3809" h="4444">
                  <a:moveTo>
                    <a:pt x="0" y="0"/>
                  </a:moveTo>
                  <a:lnTo>
                    <a:pt x="3797" y="0"/>
                  </a:lnTo>
                </a:path>
                <a:path w="3809" h="4444">
                  <a:moveTo>
                    <a:pt x="0" y="4444"/>
                  </a:moveTo>
                  <a:lnTo>
                    <a:pt x="3797" y="4444"/>
                  </a:lnTo>
                </a:path>
              </a:pathLst>
            </a:custGeom>
            <a:ln w="4850">
              <a:solidFill>
                <a:srgbClr val="221F1F"/>
              </a:solidFill>
            </a:ln>
          </p:spPr>
          <p:txBody>
            <a:bodyPr wrap="square" lIns="0" tIns="0" rIns="0" bIns="0" rtlCol="0"/>
            <a:lstStyle/>
            <a:p>
              <a:endParaRPr/>
            </a:p>
          </p:txBody>
        </p:sp>
        <p:sp>
          <p:nvSpPr>
            <p:cNvPr id="398" name="object 398"/>
            <p:cNvSpPr/>
            <p:nvPr/>
          </p:nvSpPr>
          <p:spPr>
            <a:xfrm>
              <a:off x="1232573" y="2504440"/>
              <a:ext cx="3810" cy="0"/>
            </a:xfrm>
            <a:custGeom>
              <a:avLst/>
              <a:gdLst/>
              <a:ahLst/>
              <a:cxnLst/>
              <a:rect l="l" t="t" r="r" b="b"/>
              <a:pathLst>
                <a:path w="3809">
                  <a:moveTo>
                    <a:pt x="0" y="0"/>
                  </a:moveTo>
                  <a:lnTo>
                    <a:pt x="3797" y="0"/>
                  </a:lnTo>
                </a:path>
              </a:pathLst>
            </a:custGeom>
            <a:ln w="4852">
              <a:solidFill>
                <a:srgbClr val="221F1F"/>
              </a:solidFill>
            </a:ln>
          </p:spPr>
          <p:txBody>
            <a:bodyPr wrap="square" lIns="0" tIns="0" rIns="0" bIns="0" rtlCol="0"/>
            <a:lstStyle/>
            <a:p>
              <a:endParaRPr/>
            </a:p>
          </p:txBody>
        </p:sp>
        <p:sp>
          <p:nvSpPr>
            <p:cNvPr id="399" name="object 399"/>
            <p:cNvSpPr/>
            <p:nvPr/>
          </p:nvSpPr>
          <p:spPr>
            <a:xfrm>
              <a:off x="1232573" y="2508885"/>
              <a:ext cx="3810" cy="0"/>
            </a:xfrm>
            <a:custGeom>
              <a:avLst/>
              <a:gdLst/>
              <a:ahLst/>
              <a:cxnLst/>
              <a:rect l="l" t="t" r="r" b="b"/>
              <a:pathLst>
                <a:path w="3809">
                  <a:moveTo>
                    <a:pt x="0" y="0"/>
                  </a:moveTo>
                  <a:lnTo>
                    <a:pt x="3797" y="0"/>
                  </a:lnTo>
                </a:path>
              </a:pathLst>
            </a:custGeom>
            <a:ln w="4853">
              <a:solidFill>
                <a:srgbClr val="221F1F"/>
              </a:solidFill>
            </a:ln>
          </p:spPr>
          <p:txBody>
            <a:bodyPr wrap="square" lIns="0" tIns="0" rIns="0" bIns="0" rtlCol="0"/>
            <a:lstStyle/>
            <a:p>
              <a:endParaRPr/>
            </a:p>
          </p:txBody>
        </p:sp>
        <p:sp>
          <p:nvSpPr>
            <p:cNvPr id="400" name="object 400"/>
            <p:cNvSpPr/>
            <p:nvPr/>
          </p:nvSpPr>
          <p:spPr>
            <a:xfrm>
              <a:off x="1232573" y="2513330"/>
              <a:ext cx="3810" cy="0"/>
            </a:xfrm>
            <a:custGeom>
              <a:avLst/>
              <a:gdLst/>
              <a:ahLst/>
              <a:cxnLst/>
              <a:rect l="l" t="t" r="r" b="b"/>
              <a:pathLst>
                <a:path w="3809">
                  <a:moveTo>
                    <a:pt x="0" y="0"/>
                  </a:moveTo>
                  <a:lnTo>
                    <a:pt x="3797" y="0"/>
                  </a:lnTo>
                </a:path>
              </a:pathLst>
            </a:custGeom>
            <a:ln w="4852">
              <a:solidFill>
                <a:srgbClr val="221F1F"/>
              </a:solidFill>
            </a:ln>
          </p:spPr>
          <p:txBody>
            <a:bodyPr wrap="square" lIns="0" tIns="0" rIns="0" bIns="0" rtlCol="0"/>
            <a:lstStyle/>
            <a:p>
              <a:endParaRPr/>
            </a:p>
          </p:txBody>
        </p:sp>
        <p:sp>
          <p:nvSpPr>
            <p:cNvPr id="401" name="object 401"/>
            <p:cNvSpPr/>
            <p:nvPr/>
          </p:nvSpPr>
          <p:spPr>
            <a:xfrm>
              <a:off x="1232573" y="2517749"/>
              <a:ext cx="3810" cy="0"/>
            </a:xfrm>
            <a:custGeom>
              <a:avLst/>
              <a:gdLst/>
              <a:ahLst/>
              <a:cxnLst/>
              <a:rect l="l" t="t" r="r" b="b"/>
              <a:pathLst>
                <a:path w="3809">
                  <a:moveTo>
                    <a:pt x="0" y="0"/>
                  </a:moveTo>
                  <a:lnTo>
                    <a:pt x="3797" y="0"/>
                  </a:lnTo>
                </a:path>
              </a:pathLst>
            </a:custGeom>
            <a:ln w="4853">
              <a:solidFill>
                <a:srgbClr val="221F1F"/>
              </a:solidFill>
            </a:ln>
          </p:spPr>
          <p:txBody>
            <a:bodyPr wrap="square" lIns="0" tIns="0" rIns="0" bIns="0" rtlCol="0"/>
            <a:lstStyle/>
            <a:p>
              <a:endParaRPr/>
            </a:p>
          </p:txBody>
        </p:sp>
        <p:sp>
          <p:nvSpPr>
            <p:cNvPr id="402" name="object 402"/>
            <p:cNvSpPr/>
            <p:nvPr/>
          </p:nvSpPr>
          <p:spPr>
            <a:xfrm>
              <a:off x="1232573" y="2522169"/>
              <a:ext cx="3810" cy="0"/>
            </a:xfrm>
            <a:custGeom>
              <a:avLst/>
              <a:gdLst/>
              <a:ahLst/>
              <a:cxnLst/>
              <a:rect l="l" t="t" r="r" b="b"/>
              <a:pathLst>
                <a:path w="3809">
                  <a:moveTo>
                    <a:pt x="0" y="0"/>
                  </a:moveTo>
                  <a:lnTo>
                    <a:pt x="3797" y="0"/>
                  </a:lnTo>
                </a:path>
              </a:pathLst>
            </a:custGeom>
            <a:ln w="4852">
              <a:solidFill>
                <a:srgbClr val="221F1F"/>
              </a:solidFill>
            </a:ln>
          </p:spPr>
          <p:txBody>
            <a:bodyPr wrap="square" lIns="0" tIns="0" rIns="0" bIns="0" rtlCol="0"/>
            <a:lstStyle/>
            <a:p>
              <a:endParaRPr/>
            </a:p>
          </p:txBody>
        </p:sp>
        <p:sp>
          <p:nvSpPr>
            <p:cNvPr id="403" name="object 403"/>
            <p:cNvSpPr/>
            <p:nvPr/>
          </p:nvSpPr>
          <p:spPr>
            <a:xfrm>
              <a:off x="1232573" y="2526601"/>
              <a:ext cx="3810" cy="0"/>
            </a:xfrm>
            <a:custGeom>
              <a:avLst/>
              <a:gdLst/>
              <a:ahLst/>
              <a:cxnLst/>
              <a:rect l="l" t="t" r="r" b="b"/>
              <a:pathLst>
                <a:path w="3809">
                  <a:moveTo>
                    <a:pt x="0" y="0"/>
                  </a:moveTo>
                  <a:lnTo>
                    <a:pt x="3797" y="0"/>
                  </a:lnTo>
                </a:path>
              </a:pathLst>
            </a:custGeom>
            <a:ln w="4837">
              <a:solidFill>
                <a:srgbClr val="221F1F"/>
              </a:solidFill>
            </a:ln>
          </p:spPr>
          <p:txBody>
            <a:bodyPr wrap="square" lIns="0" tIns="0" rIns="0" bIns="0" rtlCol="0"/>
            <a:lstStyle/>
            <a:p>
              <a:endParaRPr/>
            </a:p>
          </p:txBody>
        </p:sp>
        <p:sp>
          <p:nvSpPr>
            <p:cNvPr id="404" name="object 404"/>
            <p:cNvSpPr/>
            <p:nvPr/>
          </p:nvSpPr>
          <p:spPr>
            <a:xfrm>
              <a:off x="1232573" y="2531033"/>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405" name="object 405"/>
            <p:cNvSpPr/>
            <p:nvPr/>
          </p:nvSpPr>
          <p:spPr>
            <a:xfrm>
              <a:off x="1232573" y="2535453"/>
              <a:ext cx="3810" cy="0"/>
            </a:xfrm>
            <a:custGeom>
              <a:avLst/>
              <a:gdLst/>
              <a:ahLst/>
              <a:cxnLst/>
              <a:rect l="l" t="t" r="r" b="b"/>
              <a:pathLst>
                <a:path w="3809">
                  <a:moveTo>
                    <a:pt x="0" y="0"/>
                  </a:moveTo>
                  <a:lnTo>
                    <a:pt x="3797" y="0"/>
                  </a:lnTo>
                </a:path>
              </a:pathLst>
            </a:custGeom>
            <a:ln w="4847">
              <a:solidFill>
                <a:srgbClr val="221F1F"/>
              </a:solidFill>
            </a:ln>
          </p:spPr>
          <p:txBody>
            <a:bodyPr wrap="square" lIns="0" tIns="0" rIns="0" bIns="0" rtlCol="0"/>
            <a:lstStyle/>
            <a:p>
              <a:endParaRPr/>
            </a:p>
          </p:txBody>
        </p:sp>
        <p:sp>
          <p:nvSpPr>
            <p:cNvPr id="406" name="object 406"/>
            <p:cNvSpPr/>
            <p:nvPr/>
          </p:nvSpPr>
          <p:spPr>
            <a:xfrm>
              <a:off x="1236560" y="2495550"/>
              <a:ext cx="3810" cy="4445"/>
            </a:xfrm>
            <a:custGeom>
              <a:avLst/>
              <a:gdLst/>
              <a:ahLst/>
              <a:cxnLst/>
              <a:rect l="l" t="t" r="r" b="b"/>
              <a:pathLst>
                <a:path w="3809" h="4444">
                  <a:moveTo>
                    <a:pt x="0" y="0"/>
                  </a:moveTo>
                  <a:lnTo>
                    <a:pt x="3797" y="0"/>
                  </a:lnTo>
                </a:path>
                <a:path w="3809" h="4444">
                  <a:moveTo>
                    <a:pt x="0" y="4444"/>
                  </a:moveTo>
                  <a:lnTo>
                    <a:pt x="3797" y="4444"/>
                  </a:lnTo>
                </a:path>
              </a:pathLst>
            </a:custGeom>
            <a:ln w="4850">
              <a:solidFill>
                <a:srgbClr val="221F1F"/>
              </a:solidFill>
            </a:ln>
          </p:spPr>
          <p:txBody>
            <a:bodyPr wrap="square" lIns="0" tIns="0" rIns="0" bIns="0" rtlCol="0"/>
            <a:lstStyle/>
            <a:p>
              <a:endParaRPr/>
            </a:p>
          </p:txBody>
        </p:sp>
        <p:sp>
          <p:nvSpPr>
            <p:cNvPr id="407" name="object 407"/>
            <p:cNvSpPr/>
            <p:nvPr/>
          </p:nvSpPr>
          <p:spPr>
            <a:xfrm>
              <a:off x="1236560" y="2504440"/>
              <a:ext cx="3810" cy="0"/>
            </a:xfrm>
            <a:custGeom>
              <a:avLst/>
              <a:gdLst/>
              <a:ahLst/>
              <a:cxnLst/>
              <a:rect l="l" t="t" r="r" b="b"/>
              <a:pathLst>
                <a:path w="3809">
                  <a:moveTo>
                    <a:pt x="0" y="0"/>
                  </a:moveTo>
                  <a:lnTo>
                    <a:pt x="3797" y="0"/>
                  </a:lnTo>
                </a:path>
              </a:pathLst>
            </a:custGeom>
            <a:ln w="4852">
              <a:solidFill>
                <a:srgbClr val="221F1F"/>
              </a:solidFill>
            </a:ln>
          </p:spPr>
          <p:txBody>
            <a:bodyPr wrap="square" lIns="0" tIns="0" rIns="0" bIns="0" rtlCol="0"/>
            <a:lstStyle/>
            <a:p>
              <a:endParaRPr/>
            </a:p>
          </p:txBody>
        </p:sp>
        <p:sp>
          <p:nvSpPr>
            <p:cNvPr id="408" name="object 408"/>
            <p:cNvSpPr/>
            <p:nvPr/>
          </p:nvSpPr>
          <p:spPr>
            <a:xfrm>
              <a:off x="1236560" y="2508885"/>
              <a:ext cx="3810" cy="0"/>
            </a:xfrm>
            <a:custGeom>
              <a:avLst/>
              <a:gdLst/>
              <a:ahLst/>
              <a:cxnLst/>
              <a:rect l="l" t="t" r="r" b="b"/>
              <a:pathLst>
                <a:path w="3809">
                  <a:moveTo>
                    <a:pt x="0" y="0"/>
                  </a:moveTo>
                  <a:lnTo>
                    <a:pt x="3797" y="0"/>
                  </a:lnTo>
                </a:path>
              </a:pathLst>
            </a:custGeom>
            <a:ln w="4853">
              <a:solidFill>
                <a:srgbClr val="221F1F"/>
              </a:solidFill>
            </a:ln>
          </p:spPr>
          <p:txBody>
            <a:bodyPr wrap="square" lIns="0" tIns="0" rIns="0" bIns="0" rtlCol="0"/>
            <a:lstStyle/>
            <a:p>
              <a:endParaRPr/>
            </a:p>
          </p:txBody>
        </p:sp>
        <p:sp>
          <p:nvSpPr>
            <p:cNvPr id="409" name="object 409"/>
            <p:cNvSpPr/>
            <p:nvPr/>
          </p:nvSpPr>
          <p:spPr>
            <a:xfrm>
              <a:off x="1236560" y="2513330"/>
              <a:ext cx="3810" cy="0"/>
            </a:xfrm>
            <a:custGeom>
              <a:avLst/>
              <a:gdLst/>
              <a:ahLst/>
              <a:cxnLst/>
              <a:rect l="l" t="t" r="r" b="b"/>
              <a:pathLst>
                <a:path w="3809">
                  <a:moveTo>
                    <a:pt x="0" y="0"/>
                  </a:moveTo>
                  <a:lnTo>
                    <a:pt x="3797" y="0"/>
                  </a:lnTo>
                </a:path>
              </a:pathLst>
            </a:custGeom>
            <a:ln w="4852">
              <a:solidFill>
                <a:srgbClr val="221F1F"/>
              </a:solidFill>
            </a:ln>
          </p:spPr>
          <p:txBody>
            <a:bodyPr wrap="square" lIns="0" tIns="0" rIns="0" bIns="0" rtlCol="0"/>
            <a:lstStyle/>
            <a:p>
              <a:endParaRPr/>
            </a:p>
          </p:txBody>
        </p:sp>
        <p:sp>
          <p:nvSpPr>
            <p:cNvPr id="410" name="object 410"/>
            <p:cNvSpPr/>
            <p:nvPr/>
          </p:nvSpPr>
          <p:spPr>
            <a:xfrm>
              <a:off x="1236560" y="2517749"/>
              <a:ext cx="3810" cy="0"/>
            </a:xfrm>
            <a:custGeom>
              <a:avLst/>
              <a:gdLst/>
              <a:ahLst/>
              <a:cxnLst/>
              <a:rect l="l" t="t" r="r" b="b"/>
              <a:pathLst>
                <a:path w="3809">
                  <a:moveTo>
                    <a:pt x="0" y="0"/>
                  </a:moveTo>
                  <a:lnTo>
                    <a:pt x="3797" y="0"/>
                  </a:lnTo>
                </a:path>
              </a:pathLst>
            </a:custGeom>
            <a:ln w="4853">
              <a:solidFill>
                <a:srgbClr val="221F1F"/>
              </a:solidFill>
            </a:ln>
          </p:spPr>
          <p:txBody>
            <a:bodyPr wrap="square" lIns="0" tIns="0" rIns="0" bIns="0" rtlCol="0"/>
            <a:lstStyle/>
            <a:p>
              <a:endParaRPr/>
            </a:p>
          </p:txBody>
        </p:sp>
        <p:sp>
          <p:nvSpPr>
            <p:cNvPr id="411" name="object 411"/>
            <p:cNvSpPr/>
            <p:nvPr/>
          </p:nvSpPr>
          <p:spPr>
            <a:xfrm>
              <a:off x="1236560" y="2522169"/>
              <a:ext cx="3810" cy="0"/>
            </a:xfrm>
            <a:custGeom>
              <a:avLst/>
              <a:gdLst/>
              <a:ahLst/>
              <a:cxnLst/>
              <a:rect l="l" t="t" r="r" b="b"/>
              <a:pathLst>
                <a:path w="3809">
                  <a:moveTo>
                    <a:pt x="0" y="0"/>
                  </a:moveTo>
                  <a:lnTo>
                    <a:pt x="3797" y="0"/>
                  </a:lnTo>
                </a:path>
              </a:pathLst>
            </a:custGeom>
            <a:ln w="4852">
              <a:solidFill>
                <a:srgbClr val="221F1F"/>
              </a:solidFill>
            </a:ln>
          </p:spPr>
          <p:txBody>
            <a:bodyPr wrap="square" lIns="0" tIns="0" rIns="0" bIns="0" rtlCol="0"/>
            <a:lstStyle/>
            <a:p>
              <a:endParaRPr/>
            </a:p>
          </p:txBody>
        </p:sp>
        <p:sp>
          <p:nvSpPr>
            <p:cNvPr id="412" name="object 412"/>
            <p:cNvSpPr/>
            <p:nvPr/>
          </p:nvSpPr>
          <p:spPr>
            <a:xfrm>
              <a:off x="1236560" y="2526601"/>
              <a:ext cx="3810" cy="0"/>
            </a:xfrm>
            <a:custGeom>
              <a:avLst/>
              <a:gdLst/>
              <a:ahLst/>
              <a:cxnLst/>
              <a:rect l="l" t="t" r="r" b="b"/>
              <a:pathLst>
                <a:path w="3809">
                  <a:moveTo>
                    <a:pt x="0" y="0"/>
                  </a:moveTo>
                  <a:lnTo>
                    <a:pt x="3797" y="0"/>
                  </a:lnTo>
                </a:path>
              </a:pathLst>
            </a:custGeom>
            <a:ln w="4837">
              <a:solidFill>
                <a:srgbClr val="221F1F"/>
              </a:solidFill>
            </a:ln>
          </p:spPr>
          <p:txBody>
            <a:bodyPr wrap="square" lIns="0" tIns="0" rIns="0" bIns="0" rtlCol="0"/>
            <a:lstStyle/>
            <a:p>
              <a:endParaRPr/>
            </a:p>
          </p:txBody>
        </p:sp>
        <p:sp>
          <p:nvSpPr>
            <p:cNvPr id="413" name="object 413"/>
            <p:cNvSpPr/>
            <p:nvPr/>
          </p:nvSpPr>
          <p:spPr>
            <a:xfrm>
              <a:off x="1236560" y="2531033"/>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414" name="object 414"/>
            <p:cNvSpPr/>
            <p:nvPr/>
          </p:nvSpPr>
          <p:spPr>
            <a:xfrm>
              <a:off x="1236560" y="2535453"/>
              <a:ext cx="3810" cy="0"/>
            </a:xfrm>
            <a:custGeom>
              <a:avLst/>
              <a:gdLst/>
              <a:ahLst/>
              <a:cxnLst/>
              <a:rect l="l" t="t" r="r" b="b"/>
              <a:pathLst>
                <a:path w="3809">
                  <a:moveTo>
                    <a:pt x="0" y="0"/>
                  </a:moveTo>
                  <a:lnTo>
                    <a:pt x="3797" y="0"/>
                  </a:lnTo>
                </a:path>
              </a:pathLst>
            </a:custGeom>
            <a:ln w="4847">
              <a:solidFill>
                <a:srgbClr val="221F1F"/>
              </a:solidFill>
            </a:ln>
          </p:spPr>
          <p:txBody>
            <a:bodyPr wrap="square" lIns="0" tIns="0" rIns="0" bIns="0" rtlCol="0"/>
            <a:lstStyle/>
            <a:p>
              <a:endParaRPr/>
            </a:p>
          </p:txBody>
        </p:sp>
        <p:sp>
          <p:nvSpPr>
            <p:cNvPr id="415" name="object 415"/>
            <p:cNvSpPr/>
            <p:nvPr/>
          </p:nvSpPr>
          <p:spPr>
            <a:xfrm>
              <a:off x="1240548" y="2495550"/>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416" name="object 416"/>
            <p:cNvSpPr/>
            <p:nvPr/>
          </p:nvSpPr>
          <p:spPr>
            <a:xfrm>
              <a:off x="1240548" y="2513330"/>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417" name="object 417"/>
            <p:cNvSpPr/>
            <p:nvPr/>
          </p:nvSpPr>
          <p:spPr>
            <a:xfrm>
              <a:off x="1240548" y="2517749"/>
              <a:ext cx="3810" cy="0"/>
            </a:xfrm>
            <a:custGeom>
              <a:avLst/>
              <a:gdLst/>
              <a:ahLst/>
              <a:cxnLst/>
              <a:rect l="l" t="t" r="r" b="b"/>
              <a:pathLst>
                <a:path w="3809">
                  <a:moveTo>
                    <a:pt x="0" y="0"/>
                  </a:moveTo>
                  <a:lnTo>
                    <a:pt x="3809" y="0"/>
                  </a:lnTo>
                </a:path>
              </a:pathLst>
            </a:custGeom>
            <a:ln w="4853">
              <a:solidFill>
                <a:srgbClr val="221F1F"/>
              </a:solidFill>
            </a:ln>
          </p:spPr>
          <p:txBody>
            <a:bodyPr wrap="square" lIns="0" tIns="0" rIns="0" bIns="0" rtlCol="0"/>
            <a:lstStyle/>
            <a:p>
              <a:endParaRPr/>
            </a:p>
          </p:txBody>
        </p:sp>
        <p:sp>
          <p:nvSpPr>
            <p:cNvPr id="418" name="object 418"/>
            <p:cNvSpPr/>
            <p:nvPr/>
          </p:nvSpPr>
          <p:spPr>
            <a:xfrm>
              <a:off x="1240548" y="2531033"/>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419" name="object 419"/>
            <p:cNvSpPr/>
            <p:nvPr/>
          </p:nvSpPr>
          <p:spPr>
            <a:xfrm>
              <a:off x="1240548" y="2535453"/>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420" name="object 420"/>
            <p:cNvSpPr/>
            <p:nvPr/>
          </p:nvSpPr>
          <p:spPr>
            <a:xfrm>
              <a:off x="1244549" y="2495550"/>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421" name="object 421"/>
            <p:cNvSpPr/>
            <p:nvPr/>
          </p:nvSpPr>
          <p:spPr>
            <a:xfrm>
              <a:off x="1244549" y="2513330"/>
              <a:ext cx="3810" cy="0"/>
            </a:xfrm>
            <a:custGeom>
              <a:avLst/>
              <a:gdLst/>
              <a:ahLst/>
              <a:cxnLst/>
              <a:rect l="l" t="t" r="r" b="b"/>
              <a:pathLst>
                <a:path w="3809">
                  <a:moveTo>
                    <a:pt x="0" y="0"/>
                  </a:moveTo>
                  <a:lnTo>
                    <a:pt x="3797" y="0"/>
                  </a:lnTo>
                </a:path>
              </a:pathLst>
            </a:custGeom>
            <a:ln w="4852">
              <a:solidFill>
                <a:srgbClr val="221F1F"/>
              </a:solidFill>
            </a:ln>
          </p:spPr>
          <p:txBody>
            <a:bodyPr wrap="square" lIns="0" tIns="0" rIns="0" bIns="0" rtlCol="0"/>
            <a:lstStyle/>
            <a:p>
              <a:endParaRPr/>
            </a:p>
          </p:txBody>
        </p:sp>
        <p:sp>
          <p:nvSpPr>
            <p:cNvPr id="422" name="object 422"/>
            <p:cNvSpPr/>
            <p:nvPr/>
          </p:nvSpPr>
          <p:spPr>
            <a:xfrm>
              <a:off x="1244549" y="2517749"/>
              <a:ext cx="3810" cy="0"/>
            </a:xfrm>
            <a:custGeom>
              <a:avLst/>
              <a:gdLst/>
              <a:ahLst/>
              <a:cxnLst/>
              <a:rect l="l" t="t" r="r" b="b"/>
              <a:pathLst>
                <a:path w="3809">
                  <a:moveTo>
                    <a:pt x="0" y="0"/>
                  </a:moveTo>
                  <a:lnTo>
                    <a:pt x="3797" y="0"/>
                  </a:lnTo>
                </a:path>
              </a:pathLst>
            </a:custGeom>
            <a:ln w="4853">
              <a:solidFill>
                <a:srgbClr val="221F1F"/>
              </a:solidFill>
            </a:ln>
          </p:spPr>
          <p:txBody>
            <a:bodyPr wrap="square" lIns="0" tIns="0" rIns="0" bIns="0" rtlCol="0"/>
            <a:lstStyle/>
            <a:p>
              <a:endParaRPr/>
            </a:p>
          </p:txBody>
        </p:sp>
        <p:sp>
          <p:nvSpPr>
            <p:cNvPr id="423" name="object 423"/>
            <p:cNvSpPr/>
            <p:nvPr/>
          </p:nvSpPr>
          <p:spPr>
            <a:xfrm>
              <a:off x="1244549" y="2531033"/>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424" name="object 424"/>
            <p:cNvSpPr/>
            <p:nvPr/>
          </p:nvSpPr>
          <p:spPr>
            <a:xfrm>
              <a:off x="1244549" y="2535453"/>
              <a:ext cx="3810" cy="0"/>
            </a:xfrm>
            <a:custGeom>
              <a:avLst/>
              <a:gdLst/>
              <a:ahLst/>
              <a:cxnLst/>
              <a:rect l="l" t="t" r="r" b="b"/>
              <a:pathLst>
                <a:path w="3809">
                  <a:moveTo>
                    <a:pt x="0" y="0"/>
                  </a:moveTo>
                  <a:lnTo>
                    <a:pt x="3797" y="0"/>
                  </a:lnTo>
                </a:path>
              </a:pathLst>
            </a:custGeom>
            <a:ln w="4847">
              <a:solidFill>
                <a:srgbClr val="221F1F"/>
              </a:solidFill>
            </a:ln>
          </p:spPr>
          <p:txBody>
            <a:bodyPr wrap="square" lIns="0" tIns="0" rIns="0" bIns="0" rtlCol="0"/>
            <a:lstStyle/>
            <a:p>
              <a:endParaRPr/>
            </a:p>
          </p:txBody>
        </p:sp>
        <p:sp>
          <p:nvSpPr>
            <p:cNvPr id="425" name="object 425"/>
            <p:cNvSpPr/>
            <p:nvPr/>
          </p:nvSpPr>
          <p:spPr>
            <a:xfrm>
              <a:off x="1248524" y="2495550"/>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426" name="object 426"/>
            <p:cNvSpPr/>
            <p:nvPr/>
          </p:nvSpPr>
          <p:spPr>
            <a:xfrm>
              <a:off x="1248524" y="2513330"/>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427" name="object 427"/>
            <p:cNvSpPr/>
            <p:nvPr/>
          </p:nvSpPr>
          <p:spPr>
            <a:xfrm>
              <a:off x="1248524" y="2517749"/>
              <a:ext cx="3810" cy="0"/>
            </a:xfrm>
            <a:custGeom>
              <a:avLst/>
              <a:gdLst/>
              <a:ahLst/>
              <a:cxnLst/>
              <a:rect l="l" t="t" r="r" b="b"/>
              <a:pathLst>
                <a:path w="3809">
                  <a:moveTo>
                    <a:pt x="0" y="0"/>
                  </a:moveTo>
                  <a:lnTo>
                    <a:pt x="3809" y="0"/>
                  </a:lnTo>
                </a:path>
              </a:pathLst>
            </a:custGeom>
            <a:ln w="4853">
              <a:solidFill>
                <a:srgbClr val="221F1F"/>
              </a:solidFill>
            </a:ln>
          </p:spPr>
          <p:txBody>
            <a:bodyPr wrap="square" lIns="0" tIns="0" rIns="0" bIns="0" rtlCol="0"/>
            <a:lstStyle/>
            <a:p>
              <a:endParaRPr/>
            </a:p>
          </p:txBody>
        </p:sp>
        <p:sp>
          <p:nvSpPr>
            <p:cNvPr id="428" name="object 428"/>
            <p:cNvSpPr/>
            <p:nvPr/>
          </p:nvSpPr>
          <p:spPr>
            <a:xfrm>
              <a:off x="1248524" y="2531033"/>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429" name="object 429"/>
            <p:cNvSpPr/>
            <p:nvPr/>
          </p:nvSpPr>
          <p:spPr>
            <a:xfrm>
              <a:off x="1248524" y="2535453"/>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430" name="object 430"/>
            <p:cNvSpPr/>
            <p:nvPr/>
          </p:nvSpPr>
          <p:spPr>
            <a:xfrm>
              <a:off x="1252524" y="2495550"/>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431" name="object 431"/>
            <p:cNvSpPr/>
            <p:nvPr/>
          </p:nvSpPr>
          <p:spPr>
            <a:xfrm>
              <a:off x="1252524" y="2513330"/>
              <a:ext cx="3810" cy="0"/>
            </a:xfrm>
            <a:custGeom>
              <a:avLst/>
              <a:gdLst/>
              <a:ahLst/>
              <a:cxnLst/>
              <a:rect l="l" t="t" r="r" b="b"/>
              <a:pathLst>
                <a:path w="3809">
                  <a:moveTo>
                    <a:pt x="0" y="0"/>
                  </a:moveTo>
                  <a:lnTo>
                    <a:pt x="3797" y="0"/>
                  </a:lnTo>
                </a:path>
              </a:pathLst>
            </a:custGeom>
            <a:ln w="4852">
              <a:solidFill>
                <a:srgbClr val="221F1F"/>
              </a:solidFill>
            </a:ln>
          </p:spPr>
          <p:txBody>
            <a:bodyPr wrap="square" lIns="0" tIns="0" rIns="0" bIns="0" rtlCol="0"/>
            <a:lstStyle/>
            <a:p>
              <a:endParaRPr/>
            </a:p>
          </p:txBody>
        </p:sp>
        <p:sp>
          <p:nvSpPr>
            <p:cNvPr id="432" name="object 432"/>
            <p:cNvSpPr/>
            <p:nvPr/>
          </p:nvSpPr>
          <p:spPr>
            <a:xfrm>
              <a:off x="1252524" y="2517749"/>
              <a:ext cx="3810" cy="0"/>
            </a:xfrm>
            <a:custGeom>
              <a:avLst/>
              <a:gdLst/>
              <a:ahLst/>
              <a:cxnLst/>
              <a:rect l="l" t="t" r="r" b="b"/>
              <a:pathLst>
                <a:path w="3809">
                  <a:moveTo>
                    <a:pt x="0" y="0"/>
                  </a:moveTo>
                  <a:lnTo>
                    <a:pt x="3797" y="0"/>
                  </a:lnTo>
                </a:path>
              </a:pathLst>
            </a:custGeom>
            <a:ln w="4853">
              <a:solidFill>
                <a:srgbClr val="221F1F"/>
              </a:solidFill>
            </a:ln>
          </p:spPr>
          <p:txBody>
            <a:bodyPr wrap="square" lIns="0" tIns="0" rIns="0" bIns="0" rtlCol="0"/>
            <a:lstStyle/>
            <a:p>
              <a:endParaRPr/>
            </a:p>
          </p:txBody>
        </p:sp>
        <p:sp>
          <p:nvSpPr>
            <p:cNvPr id="433" name="object 433"/>
            <p:cNvSpPr/>
            <p:nvPr/>
          </p:nvSpPr>
          <p:spPr>
            <a:xfrm>
              <a:off x="1252524" y="2531033"/>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434" name="object 434"/>
            <p:cNvSpPr/>
            <p:nvPr/>
          </p:nvSpPr>
          <p:spPr>
            <a:xfrm>
              <a:off x="1252524" y="2535453"/>
              <a:ext cx="3810" cy="0"/>
            </a:xfrm>
            <a:custGeom>
              <a:avLst/>
              <a:gdLst/>
              <a:ahLst/>
              <a:cxnLst/>
              <a:rect l="l" t="t" r="r" b="b"/>
              <a:pathLst>
                <a:path w="3809">
                  <a:moveTo>
                    <a:pt x="0" y="0"/>
                  </a:moveTo>
                  <a:lnTo>
                    <a:pt x="3797" y="0"/>
                  </a:lnTo>
                </a:path>
              </a:pathLst>
            </a:custGeom>
            <a:ln w="4847">
              <a:solidFill>
                <a:srgbClr val="221F1F"/>
              </a:solidFill>
            </a:ln>
          </p:spPr>
          <p:txBody>
            <a:bodyPr wrap="square" lIns="0" tIns="0" rIns="0" bIns="0" rtlCol="0"/>
            <a:lstStyle/>
            <a:p>
              <a:endParaRPr/>
            </a:p>
          </p:txBody>
        </p:sp>
        <p:sp>
          <p:nvSpPr>
            <p:cNvPr id="435" name="object 435"/>
            <p:cNvSpPr/>
            <p:nvPr/>
          </p:nvSpPr>
          <p:spPr>
            <a:xfrm>
              <a:off x="1256512" y="2495550"/>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436" name="object 436"/>
            <p:cNvSpPr/>
            <p:nvPr/>
          </p:nvSpPr>
          <p:spPr>
            <a:xfrm>
              <a:off x="1256512" y="2513330"/>
              <a:ext cx="3810" cy="0"/>
            </a:xfrm>
            <a:custGeom>
              <a:avLst/>
              <a:gdLst/>
              <a:ahLst/>
              <a:cxnLst/>
              <a:rect l="l" t="t" r="r" b="b"/>
              <a:pathLst>
                <a:path w="3809">
                  <a:moveTo>
                    <a:pt x="0" y="0"/>
                  </a:moveTo>
                  <a:lnTo>
                    <a:pt x="3797" y="0"/>
                  </a:lnTo>
                </a:path>
              </a:pathLst>
            </a:custGeom>
            <a:ln w="4852">
              <a:solidFill>
                <a:srgbClr val="221F1F"/>
              </a:solidFill>
            </a:ln>
          </p:spPr>
          <p:txBody>
            <a:bodyPr wrap="square" lIns="0" tIns="0" rIns="0" bIns="0" rtlCol="0"/>
            <a:lstStyle/>
            <a:p>
              <a:endParaRPr/>
            </a:p>
          </p:txBody>
        </p:sp>
        <p:sp>
          <p:nvSpPr>
            <p:cNvPr id="437" name="object 437"/>
            <p:cNvSpPr/>
            <p:nvPr/>
          </p:nvSpPr>
          <p:spPr>
            <a:xfrm>
              <a:off x="1256512" y="2517749"/>
              <a:ext cx="3810" cy="0"/>
            </a:xfrm>
            <a:custGeom>
              <a:avLst/>
              <a:gdLst/>
              <a:ahLst/>
              <a:cxnLst/>
              <a:rect l="l" t="t" r="r" b="b"/>
              <a:pathLst>
                <a:path w="3809">
                  <a:moveTo>
                    <a:pt x="0" y="0"/>
                  </a:moveTo>
                  <a:lnTo>
                    <a:pt x="3797" y="0"/>
                  </a:lnTo>
                </a:path>
              </a:pathLst>
            </a:custGeom>
            <a:ln w="4853">
              <a:solidFill>
                <a:srgbClr val="221F1F"/>
              </a:solidFill>
            </a:ln>
          </p:spPr>
          <p:txBody>
            <a:bodyPr wrap="square" lIns="0" tIns="0" rIns="0" bIns="0" rtlCol="0"/>
            <a:lstStyle/>
            <a:p>
              <a:endParaRPr/>
            </a:p>
          </p:txBody>
        </p:sp>
        <p:sp>
          <p:nvSpPr>
            <p:cNvPr id="438" name="object 438"/>
            <p:cNvSpPr/>
            <p:nvPr/>
          </p:nvSpPr>
          <p:spPr>
            <a:xfrm>
              <a:off x="1256512" y="2531033"/>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439" name="object 439"/>
            <p:cNvSpPr/>
            <p:nvPr/>
          </p:nvSpPr>
          <p:spPr>
            <a:xfrm>
              <a:off x="1256512" y="2535453"/>
              <a:ext cx="3810" cy="0"/>
            </a:xfrm>
            <a:custGeom>
              <a:avLst/>
              <a:gdLst/>
              <a:ahLst/>
              <a:cxnLst/>
              <a:rect l="l" t="t" r="r" b="b"/>
              <a:pathLst>
                <a:path w="3809">
                  <a:moveTo>
                    <a:pt x="0" y="0"/>
                  </a:moveTo>
                  <a:lnTo>
                    <a:pt x="3797" y="0"/>
                  </a:lnTo>
                </a:path>
              </a:pathLst>
            </a:custGeom>
            <a:ln w="4847">
              <a:solidFill>
                <a:srgbClr val="221F1F"/>
              </a:solidFill>
            </a:ln>
          </p:spPr>
          <p:txBody>
            <a:bodyPr wrap="square" lIns="0" tIns="0" rIns="0" bIns="0" rtlCol="0"/>
            <a:lstStyle/>
            <a:p>
              <a:endParaRPr/>
            </a:p>
          </p:txBody>
        </p:sp>
        <p:sp>
          <p:nvSpPr>
            <p:cNvPr id="440" name="object 440"/>
            <p:cNvSpPr/>
            <p:nvPr/>
          </p:nvSpPr>
          <p:spPr>
            <a:xfrm>
              <a:off x="1240548" y="2495550"/>
              <a:ext cx="24130" cy="4445"/>
            </a:xfrm>
            <a:custGeom>
              <a:avLst/>
              <a:gdLst/>
              <a:ahLst/>
              <a:cxnLst/>
              <a:rect l="l" t="t" r="r" b="b"/>
              <a:pathLst>
                <a:path w="24130" h="4444">
                  <a:moveTo>
                    <a:pt x="19951" y="0"/>
                  </a:moveTo>
                  <a:lnTo>
                    <a:pt x="23749" y="0"/>
                  </a:lnTo>
                </a:path>
                <a:path w="24130" h="4444">
                  <a:moveTo>
                    <a:pt x="0" y="4444"/>
                  </a:moveTo>
                  <a:lnTo>
                    <a:pt x="3809" y="4444"/>
                  </a:lnTo>
                </a:path>
                <a:path w="24130" h="4444">
                  <a:moveTo>
                    <a:pt x="4000" y="4444"/>
                  </a:moveTo>
                  <a:lnTo>
                    <a:pt x="7797" y="4444"/>
                  </a:lnTo>
                </a:path>
                <a:path w="24130" h="4444">
                  <a:moveTo>
                    <a:pt x="7975" y="4444"/>
                  </a:moveTo>
                  <a:lnTo>
                    <a:pt x="11785" y="4444"/>
                  </a:lnTo>
                </a:path>
                <a:path w="24130" h="4444">
                  <a:moveTo>
                    <a:pt x="11976" y="4444"/>
                  </a:moveTo>
                  <a:lnTo>
                    <a:pt x="15773" y="4444"/>
                  </a:lnTo>
                </a:path>
                <a:path w="24130" h="4444">
                  <a:moveTo>
                    <a:pt x="15963" y="4444"/>
                  </a:moveTo>
                  <a:lnTo>
                    <a:pt x="19761" y="4444"/>
                  </a:lnTo>
                </a:path>
                <a:path w="24130" h="4444">
                  <a:moveTo>
                    <a:pt x="19951" y="4444"/>
                  </a:moveTo>
                  <a:lnTo>
                    <a:pt x="23749" y="4444"/>
                  </a:lnTo>
                </a:path>
              </a:pathLst>
            </a:custGeom>
            <a:ln w="4850">
              <a:solidFill>
                <a:srgbClr val="221F1F"/>
              </a:solidFill>
            </a:ln>
          </p:spPr>
          <p:txBody>
            <a:bodyPr wrap="square" lIns="0" tIns="0" rIns="0" bIns="0" rtlCol="0"/>
            <a:lstStyle/>
            <a:p>
              <a:endParaRPr/>
            </a:p>
          </p:txBody>
        </p:sp>
        <p:sp>
          <p:nvSpPr>
            <p:cNvPr id="441" name="object 441"/>
            <p:cNvSpPr/>
            <p:nvPr/>
          </p:nvSpPr>
          <p:spPr>
            <a:xfrm>
              <a:off x="1240548" y="2504440"/>
              <a:ext cx="24130" cy="0"/>
            </a:xfrm>
            <a:custGeom>
              <a:avLst/>
              <a:gdLst/>
              <a:ahLst/>
              <a:cxnLst/>
              <a:rect l="l" t="t" r="r" b="b"/>
              <a:pathLst>
                <a:path w="24130">
                  <a:moveTo>
                    <a:pt x="0" y="0"/>
                  </a:moveTo>
                  <a:lnTo>
                    <a:pt x="3809" y="0"/>
                  </a:lnTo>
                </a:path>
                <a:path w="24130">
                  <a:moveTo>
                    <a:pt x="4000" y="0"/>
                  </a:moveTo>
                  <a:lnTo>
                    <a:pt x="7797" y="0"/>
                  </a:lnTo>
                </a:path>
                <a:path w="24130">
                  <a:moveTo>
                    <a:pt x="7975" y="0"/>
                  </a:moveTo>
                  <a:lnTo>
                    <a:pt x="11785" y="0"/>
                  </a:lnTo>
                </a:path>
                <a:path w="24130">
                  <a:moveTo>
                    <a:pt x="11976" y="0"/>
                  </a:moveTo>
                  <a:lnTo>
                    <a:pt x="15773" y="0"/>
                  </a:lnTo>
                </a:path>
                <a:path w="24130">
                  <a:moveTo>
                    <a:pt x="15963" y="0"/>
                  </a:moveTo>
                  <a:lnTo>
                    <a:pt x="19761" y="0"/>
                  </a:lnTo>
                </a:path>
                <a:path w="24130">
                  <a:moveTo>
                    <a:pt x="19951" y="0"/>
                  </a:moveTo>
                  <a:lnTo>
                    <a:pt x="23749" y="0"/>
                  </a:lnTo>
                </a:path>
              </a:pathLst>
            </a:custGeom>
            <a:ln w="4852">
              <a:solidFill>
                <a:srgbClr val="221F1F"/>
              </a:solidFill>
            </a:ln>
          </p:spPr>
          <p:txBody>
            <a:bodyPr wrap="square" lIns="0" tIns="0" rIns="0" bIns="0" rtlCol="0"/>
            <a:lstStyle/>
            <a:p>
              <a:endParaRPr/>
            </a:p>
          </p:txBody>
        </p:sp>
        <p:sp>
          <p:nvSpPr>
            <p:cNvPr id="442" name="object 442"/>
            <p:cNvSpPr/>
            <p:nvPr/>
          </p:nvSpPr>
          <p:spPr>
            <a:xfrm>
              <a:off x="1240548" y="2526601"/>
              <a:ext cx="24130" cy="0"/>
            </a:xfrm>
            <a:custGeom>
              <a:avLst/>
              <a:gdLst/>
              <a:ahLst/>
              <a:cxnLst/>
              <a:rect l="l" t="t" r="r" b="b"/>
              <a:pathLst>
                <a:path w="24130">
                  <a:moveTo>
                    <a:pt x="0" y="0"/>
                  </a:moveTo>
                  <a:lnTo>
                    <a:pt x="3809" y="0"/>
                  </a:lnTo>
                </a:path>
                <a:path w="24130">
                  <a:moveTo>
                    <a:pt x="4000" y="0"/>
                  </a:moveTo>
                  <a:lnTo>
                    <a:pt x="7797" y="0"/>
                  </a:lnTo>
                </a:path>
                <a:path w="24130">
                  <a:moveTo>
                    <a:pt x="7975" y="0"/>
                  </a:moveTo>
                  <a:lnTo>
                    <a:pt x="11785" y="0"/>
                  </a:lnTo>
                </a:path>
                <a:path w="24130">
                  <a:moveTo>
                    <a:pt x="11976" y="0"/>
                  </a:moveTo>
                  <a:lnTo>
                    <a:pt x="15773" y="0"/>
                  </a:lnTo>
                </a:path>
                <a:path w="24130">
                  <a:moveTo>
                    <a:pt x="15963" y="0"/>
                  </a:moveTo>
                  <a:lnTo>
                    <a:pt x="19761" y="0"/>
                  </a:lnTo>
                </a:path>
                <a:path w="24130">
                  <a:moveTo>
                    <a:pt x="19951" y="0"/>
                  </a:moveTo>
                  <a:lnTo>
                    <a:pt x="23749" y="0"/>
                  </a:lnTo>
                </a:path>
              </a:pathLst>
            </a:custGeom>
            <a:ln w="4847">
              <a:solidFill>
                <a:srgbClr val="221F1F"/>
              </a:solidFill>
            </a:ln>
          </p:spPr>
          <p:txBody>
            <a:bodyPr wrap="square" lIns="0" tIns="0" rIns="0" bIns="0" rtlCol="0"/>
            <a:lstStyle/>
            <a:p>
              <a:endParaRPr/>
            </a:p>
          </p:txBody>
        </p:sp>
        <p:sp>
          <p:nvSpPr>
            <p:cNvPr id="443" name="object 443"/>
            <p:cNvSpPr/>
            <p:nvPr/>
          </p:nvSpPr>
          <p:spPr>
            <a:xfrm>
              <a:off x="1240548" y="2508885"/>
              <a:ext cx="24130" cy="0"/>
            </a:xfrm>
            <a:custGeom>
              <a:avLst/>
              <a:gdLst/>
              <a:ahLst/>
              <a:cxnLst/>
              <a:rect l="l" t="t" r="r" b="b"/>
              <a:pathLst>
                <a:path w="24130">
                  <a:moveTo>
                    <a:pt x="0" y="0"/>
                  </a:moveTo>
                  <a:lnTo>
                    <a:pt x="3809" y="0"/>
                  </a:lnTo>
                </a:path>
                <a:path w="24130">
                  <a:moveTo>
                    <a:pt x="4000" y="0"/>
                  </a:moveTo>
                  <a:lnTo>
                    <a:pt x="7797" y="0"/>
                  </a:lnTo>
                </a:path>
                <a:path w="24130">
                  <a:moveTo>
                    <a:pt x="7975" y="0"/>
                  </a:moveTo>
                  <a:lnTo>
                    <a:pt x="11785" y="0"/>
                  </a:lnTo>
                </a:path>
                <a:path w="24130">
                  <a:moveTo>
                    <a:pt x="11976" y="0"/>
                  </a:moveTo>
                  <a:lnTo>
                    <a:pt x="15773" y="0"/>
                  </a:lnTo>
                </a:path>
                <a:path w="24130">
                  <a:moveTo>
                    <a:pt x="15963" y="0"/>
                  </a:moveTo>
                  <a:lnTo>
                    <a:pt x="19761" y="0"/>
                  </a:lnTo>
                </a:path>
                <a:path w="24130">
                  <a:moveTo>
                    <a:pt x="19951" y="0"/>
                  </a:moveTo>
                  <a:lnTo>
                    <a:pt x="23749" y="0"/>
                  </a:lnTo>
                </a:path>
              </a:pathLst>
            </a:custGeom>
            <a:ln w="4853">
              <a:solidFill>
                <a:srgbClr val="221F1F"/>
              </a:solidFill>
            </a:ln>
          </p:spPr>
          <p:txBody>
            <a:bodyPr wrap="square" lIns="0" tIns="0" rIns="0" bIns="0" rtlCol="0"/>
            <a:lstStyle/>
            <a:p>
              <a:endParaRPr/>
            </a:p>
          </p:txBody>
        </p:sp>
        <p:sp>
          <p:nvSpPr>
            <p:cNvPr id="444" name="object 444"/>
            <p:cNvSpPr/>
            <p:nvPr/>
          </p:nvSpPr>
          <p:spPr>
            <a:xfrm>
              <a:off x="1240548" y="2513330"/>
              <a:ext cx="24130" cy="8890"/>
            </a:xfrm>
            <a:custGeom>
              <a:avLst/>
              <a:gdLst/>
              <a:ahLst/>
              <a:cxnLst/>
              <a:rect l="l" t="t" r="r" b="b"/>
              <a:pathLst>
                <a:path w="24130" h="8889">
                  <a:moveTo>
                    <a:pt x="0" y="8839"/>
                  </a:moveTo>
                  <a:lnTo>
                    <a:pt x="3809" y="8839"/>
                  </a:lnTo>
                </a:path>
                <a:path w="24130" h="8889">
                  <a:moveTo>
                    <a:pt x="4000" y="8839"/>
                  </a:moveTo>
                  <a:lnTo>
                    <a:pt x="7797" y="8839"/>
                  </a:lnTo>
                </a:path>
                <a:path w="24130" h="8889">
                  <a:moveTo>
                    <a:pt x="7975" y="8839"/>
                  </a:moveTo>
                  <a:lnTo>
                    <a:pt x="11785" y="8839"/>
                  </a:lnTo>
                </a:path>
                <a:path w="24130" h="8889">
                  <a:moveTo>
                    <a:pt x="11976" y="8839"/>
                  </a:moveTo>
                  <a:lnTo>
                    <a:pt x="15773" y="8839"/>
                  </a:lnTo>
                </a:path>
                <a:path w="24130" h="8889">
                  <a:moveTo>
                    <a:pt x="15963" y="8839"/>
                  </a:moveTo>
                  <a:lnTo>
                    <a:pt x="19761" y="8839"/>
                  </a:lnTo>
                </a:path>
                <a:path w="24130" h="8889">
                  <a:moveTo>
                    <a:pt x="19951" y="8839"/>
                  </a:moveTo>
                  <a:lnTo>
                    <a:pt x="23749" y="8839"/>
                  </a:lnTo>
                </a:path>
                <a:path w="24130" h="8889">
                  <a:moveTo>
                    <a:pt x="19951" y="0"/>
                  </a:moveTo>
                  <a:lnTo>
                    <a:pt x="23749" y="0"/>
                  </a:lnTo>
                </a:path>
              </a:pathLst>
            </a:custGeom>
            <a:ln w="4852">
              <a:solidFill>
                <a:srgbClr val="221F1F"/>
              </a:solidFill>
            </a:ln>
          </p:spPr>
          <p:txBody>
            <a:bodyPr wrap="square" lIns="0" tIns="0" rIns="0" bIns="0" rtlCol="0"/>
            <a:lstStyle/>
            <a:p>
              <a:endParaRPr/>
            </a:p>
          </p:txBody>
        </p:sp>
        <p:sp>
          <p:nvSpPr>
            <p:cNvPr id="445" name="object 445"/>
            <p:cNvSpPr/>
            <p:nvPr/>
          </p:nvSpPr>
          <p:spPr>
            <a:xfrm>
              <a:off x="1260500" y="2517749"/>
              <a:ext cx="3810" cy="0"/>
            </a:xfrm>
            <a:custGeom>
              <a:avLst/>
              <a:gdLst/>
              <a:ahLst/>
              <a:cxnLst/>
              <a:rect l="l" t="t" r="r" b="b"/>
              <a:pathLst>
                <a:path w="3809">
                  <a:moveTo>
                    <a:pt x="0" y="0"/>
                  </a:moveTo>
                  <a:lnTo>
                    <a:pt x="3797" y="0"/>
                  </a:lnTo>
                </a:path>
              </a:pathLst>
            </a:custGeom>
            <a:ln w="4853">
              <a:solidFill>
                <a:srgbClr val="221F1F"/>
              </a:solidFill>
            </a:ln>
          </p:spPr>
          <p:txBody>
            <a:bodyPr wrap="square" lIns="0" tIns="0" rIns="0" bIns="0" rtlCol="0"/>
            <a:lstStyle/>
            <a:p>
              <a:endParaRPr/>
            </a:p>
          </p:txBody>
        </p:sp>
        <p:sp>
          <p:nvSpPr>
            <p:cNvPr id="446" name="object 446"/>
            <p:cNvSpPr/>
            <p:nvPr/>
          </p:nvSpPr>
          <p:spPr>
            <a:xfrm>
              <a:off x="1260500" y="2531033"/>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447" name="object 447"/>
            <p:cNvSpPr/>
            <p:nvPr/>
          </p:nvSpPr>
          <p:spPr>
            <a:xfrm>
              <a:off x="1260500" y="2535453"/>
              <a:ext cx="3810" cy="0"/>
            </a:xfrm>
            <a:custGeom>
              <a:avLst/>
              <a:gdLst/>
              <a:ahLst/>
              <a:cxnLst/>
              <a:rect l="l" t="t" r="r" b="b"/>
              <a:pathLst>
                <a:path w="3809">
                  <a:moveTo>
                    <a:pt x="0" y="0"/>
                  </a:moveTo>
                  <a:lnTo>
                    <a:pt x="3797" y="0"/>
                  </a:lnTo>
                </a:path>
              </a:pathLst>
            </a:custGeom>
            <a:ln w="4847">
              <a:solidFill>
                <a:srgbClr val="221F1F"/>
              </a:solidFill>
            </a:ln>
          </p:spPr>
          <p:txBody>
            <a:bodyPr wrap="square" lIns="0" tIns="0" rIns="0" bIns="0" rtlCol="0"/>
            <a:lstStyle/>
            <a:p>
              <a:endParaRPr/>
            </a:p>
          </p:txBody>
        </p:sp>
        <p:sp>
          <p:nvSpPr>
            <p:cNvPr id="448" name="object 448"/>
            <p:cNvSpPr/>
            <p:nvPr/>
          </p:nvSpPr>
          <p:spPr>
            <a:xfrm>
              <a:off x="1300352" y="2522169"/>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449" name="object 449"/>
            <p:cNvSpPr/>
            <p:nvPr/>
          </p:nvSpPr>
          <p:spPr>
            <a:xfrm>
              <a:off x="1300352" y="2526601"/>
              <a:ext cx="3810" cy="0"/>
            </a:xfrm>
            <a:custGeom>
              <a:avLst/>
              <a:gdLst/>
              <a:ahLst/>
              <a:cxnLst/>
              <a:rect l="l" t="t" r="r" b="b"/>
              <a:pathLst>
                <a:path w="3809">
                  <a:moveTo>
                    <a:pt x="0" y="0"/>
                  </a:moveTo>
                  <a:lnTo>
                    <a:pt x="3809" y="0"/>
                  </a:lnTo>
                </a:path>
              </a:pathLst>
            </a:custGeom>
            <a:ln w="4837">
              <a:solidFill>
                <a:srgbClr val="221F1F"/>
              </a:solidFill>
            </a:ln>
          </p:spPr>
          <p:txBody>
            <a:bodyPr wrap="square" lIns="0" tIns="0" rIns="0" bIns="0" rtlCol="0"/>
            <a:lstStyle/>
            <a:p>
              <a:endParaRPr/>
            </a:p>
          </p:txBody>
        </p:sp>
        <p:sp>
          <p:nvSpPr>
            <p:cNvPr id="450" name="object 450"/>
            <p:cNvSpPr/>
            <p:nvPr/>
          </p:nvSpPr>
          <p:spPr>
            <a:xfrm>
              <a:off x="1300352" y="2531033"/>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451" name="object 451"/>
            <p:cNvSpPr/>
            <p:nvPr/>
          </p:nvSpPr>
          <p:spPr>
            <a:xfrm>
              <a:off x="1300352" y="2535453"/>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452" name="object 452"/>
            <p:cNvSpPr/>
            <p:nvPr/>
          </p:nvSpPr>
          <p:spPr>
            <a:xfrm>
              <a:off x="1304289" y="2513330"/>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453" name="object 453"/>
            <p:cNvSpPr/>
            <p:nvPr/>
          </p:nvSpPr>
          <p:spPr>
            <a:xfrm>
              <a:off x="1304289" y="2517749"/>
              <a:ext cx="3810" cy="0"/>
            </a:xfrm>
            <a:custGeom>
              <a:avLst/>
              <a:gdLst/>
              <a:ahLst/>
              <a:cxnLst/>
              <a:rect l="l" t="t" r="r" b="b"/>
              <a:pathLst>
                <a:path w="3809">
                  <a:moveTo>
                    <a:pt x="0" y="0"/>
                  </a:moveTo>
                  <a:lnTo>
                    <a:pt x="3809" y="0"/>
                  </a:lnTo>
                </a:path>
              </a:pathLst>
            </a:custGeom>
            <a:ln w="4853">
              <a:solidFill>
                <a:srgbClr val="221F1F"/>
              </a:solidFill>
            </a:ln>
          </p:spPr>
          <p:txBody>
            <a:bodyPr wrap="square" lIns="0" tIns="0" rIns="0" bIns="0" rtlCol="0"/>
            <a:lstStyle/>
            <a:p>
              <a:endParaRPr/>
            </a:p>
          </p:txBody>
        </p:sp>
        <p:sp>
          <p:nvSpPr>
            <p:cNvPr id="454" name="object 454"/>
            <p:cNvSpPr/>
            <p:nvPr/>
          </p:nvSpPr>
          <p:spPr>
            <a:xfrm>
              <a:off x="1304289" y="2531033"/>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455" name="object 455"/>
            <p:cNvSpPr/>
            <p:nvPr/>
          </p:nvSpPr>
          <p:spPr>
            <a:xfrm>
              <a:off x="1304289" y="2535453"/>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456" name="object 456"/>
            <p:cNvSpPr/>
            <p:nvPr/>
          </p:nvSpPr>
          <p:spPr>
            <a:xfrm>
              <a:off x="1308353" y="2495550"/>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457" name="object 457"/>
            <p:cNvSpPr/>
            <p:nvPr/>
          </p:nvSpPr>
          <p:spPr>
            <a:xfrm>
              <a:off x="1308353" y="2513330"/>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458" name="object 458"/>
            <p:cNvSpPr/>
            <p:nvPr/>
          </p:nvSpPr>
          <p:spPr>
            <a:xfrm>
              <a:off x="1308353" y="2517749"/>
              <a:ext cx="3810" cy="0"/>
            </a:xfrm>
            <a:custGeom>
              <a:avLst/>
              <a:gdLst/>
              <a:ahLst/>
              <a:cxnLst/>
              <a:rect l="l" t="t" r="r" b="b"/>
              <a:pathLst>
                <a:path w="3809">
                  <a:moveTo>
                    <a:pt x="0" y="0"/>
                  </a:moveTo>
                  <a:lnTo>
                    <a:pt x="3809" y="0"/>
                  </a:lnTo>
                </a:path>
              </a:pathLst>
            </a:custGeom>
            <a:ln w="4853">
              <a:solidFill>
                <a:srgbClr val="221F1F"/>
              </a:solidFill>
            </a:ln>
          </p:spPr>
          <p:txBody>
            <a:bodyPr wrap="square" lIns="0" tIns="0" rIns="0" bIns="0" rtlCol="0"/>
            <a:lstStyle/>
            <a:p>
              <a:endParaRPr/>
            </a:p>
          </p:txBody>
        </p:sp>
        <p:sp>
          <p:nvSpPr>
            <p:cNvPr id="459" name="object 459"/>
            <p:cNvSpPr/>
            <p:nvPr/>
          </p:nvSpPr>
          <p:spPr>
            <a:xfrm>
              <a:off x="1304289" y="2495550"/>
              <a:ext cx="12065" cy="4445"/>
            </a:xfrm>
            <a:custGeom>
              <a:avLst/>
              <a:gdLst/>
              <a:ahLst/>
              <a:cxnLst/>
              <a:rect l="l" t="t" r="r" b="b"/>
              <a:pathLst>
                <a:path w="12065" h="4444">
                  <a:moveTo>
                    <a:pt x="8000" y="0"/>
                  </a:moveTo>
                  <a:lnTo>
                    <a:pt x="11810" y="0"/>
                  </a:lnTo>
                </a:path>
                <a:path w="12065" h="4444">
                  <a:moveTo>
                    <a:pt x="0" y="4444"/>
                  </a:moveTo>
                  <a:lnTo>
                    <a:pt x="3809" y="4444"/>
                  </a:lnTo>
                </a:path>
                <a:path w="12065" h="4444">
                  <a:moveTo>
                    <a:pt x="4063" y="4444"/>
                  </a:moveTo>
                  <a:lnTo>
                    <a:pt x="7873" y="4444"/>
                  </a:lnTo>
                </a:path>
              </a:pathLst>
            </a:custGeom>
            <a:ln w="4850">
              <a:solidFill>
                <a:srgbClr val="221F1F"/>
              </a:solidFill>
            </a:ln>
          </p:spPr>
          <p:txBody>
            <a:bodyPr wrap="square" lIns="0" tIns="0" rIns="0" bIns="0" rtlCol="0"/>
            <a:lstStyle/>
            <a:p>
              <a:endParaRPr/>
            </a:p>
          </p:txBody>
        </p:sp>
        <p:sp>
          <p:nvSpPr>
            <p:cNvPr id="460" name="object 460"/>
            <p:cNvSpPr/>
            <p:nvPr/>
          </p:nvSpPr>
          <p:spPr>
            <a:xfrm>
              <a:off x="1304289" y="2504440"/>
              <a:ext cx="8255" cy="0"/>
            </a:xfrm>
            <a:custGeom>
              <a:avLst/>
              <a:gdLst/>
              <a:ahLst/>
              <a:cxnLst/>
              <a:rect l="l" t="t" r="r" b="b"/>
              <a:pathLst>
                <a:path w="8255">
                  <a:moveTo>
                    <a:pt x="0" y="0"/>
                  </a:moveTo>
                  <a:lnTo>
                    <a:pt x="3809" y="0"/>
                  </a:lnTo>
                </a:path>
                <a:path w="8255">
                  <a:moveTo>
                    <a:pt x="4063" y="0"/>
                  </a:moveTo>
                  <a:lnTo>
                    <a:pt x="7873" y="0"/>
                  </a:lnTo>
                </a:path>
              </a:pathLst>
            </a:custGeom>
            <a:ln w="4852">
              <a:solidFill>
                <a:srgbClr val="221F1F"/>
              </a:solidFill>
            </a:ln>
          </p:spPr>
          <p:txBody>
            <a:bodyPr wrap="square" lIns="0" tIns="0" rIns="0" bIns="0" rtlCol="0"/>
            <a:lstStyle/>
            <a:p>
              <a:endParaRPr/>
            </a:p>
          </p:txBody>
        </p:sp>
        <p:sp>
          <p:nvSpPr>
            <p:cNvPr id="461" name="object 461"/>
            <p:cNvSpPr/>
            <p:nvPr/>
          </p:nvSpPr>
          <p:spPr>
            <a:xfrm>
              <a:off x="1304289" y="2526601"/>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462" name="object 462"/>
            <p:cNvSpPr/>
            <p:nvPr/>
          </p:nvSpPr>
          <p:spPr>
            <a:xfrm>
              <a:off x="1304289" y="2508885"/>
              <a:ext cx="8255" cy="0"/>
            </a:xfrm>
            <a:custGeom>
              <a:avLst/>
              <a:gdLst/>
              <a:ahLst/>
              <a:cxnLst/>
              <a:rect l="l" t="t" r="r" b="b"/>
              <a:pathLst>
                <a:path w="8255">
                  <a:moveTo>
                    <a:pt x="0" y="0"/>
                  </a:moveTo>
                  <a:lnTo>
                    <a:pt x="3809" y="0"/>
                  </a:lnTo>
                </a:path>
                <a:path w="8255">
                  <a:moveTo>
                    <a:pt x="4063" y="0"/>
                  </a:moveTo>
                  <a:lnTo>
                    <a:pt x="7873" y="0"/>
                  </a:lnTo>
                </a:path>
              </a:pathLst>
            </a:custGeom>
            <a:ln w="4853">
              <a:solidFill>
                <a:srgbClr val="221F1F"/>
              </a:solidFill>
            </a:ln>
          </p:spPr>
          <p:txBody>
            <a:bodyPr wrap="square" lIns="0" tIns="0" rIns="0" bIns="0" rtlCol="0"/>
            <a:lstStyle/>
            <a:p>
              <a:endParaRPr/>
            </a:p>
          </p:txBody>
        </p:sp>
        <p:sp>
          <p:nvSpPr>
            <p:cNvPr id="463" name="object 463"/>
            <p:cNvSpPr/>
            <p:nvPr/>
          </p:nvSpPr>
          <p:spPr>
            <a:xfrm>
              <a:off x="1304289" y="2522169"/>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sp>
          <p:nvSpPr>
            <p:cNvPr id="464" name="object 464"/>
            <p:cNvSpPr/>
            <p:nvPr/>
          </p:nvSpPr>
          <p:spPr>
            <a:xfrm>
              <a:off x="1212646" y="2424811"/>
              <a:ext cx="3810" cy="4445"/>
            </a:xfrm>
            <a:custGeom>
              <a:avLst/>
              <a:gdLst/>
              <a:ahLst/>
              <a:cxnLst/>
              <a:rect l="l" t="t" r="r" b="b"/>
              <a:pathLst>
                <a:path w="3809" h="4444">
                  <a:moveTo>
                    <a:pt x="0" y="0"/>
                  </a:moveTo>
                  <a:lnTo>
                    <a:pt x="3797" y="0"/>
                  </a:lnTo>
                </a:path>
                <a:path w="3809" h="4444">
                  <a:moveTo>
                    <a:pt x="0" y="4445"/>
                  </a:moveTo>
                  <a:lnTo>
                    <a:pt x="3797" y="4445"/>
                  </a:lnTo>
                </a:path>
              </a:pathLst>
            </a:custGeom>
            <a:ln w="4847">
              <a:solidFill>
                <a:srgbClr val="221F1F"/>
              </a:solidFill>
            </a:ln>
          </p:spPr>
          <p:txBody>
            <a:bodyPr wrap="square" lIns="0" tIns="0" rIns="0" bIns="0" rtlCol="0"/>
            <a:lstStyle/>
            <a:p>
              <a:endParaRPr/>
            </a:p>
          </p:txBody>
        </p:sp>
        <p:sp>
          <p:nvSpPr>
            <p:cNvPr id="465" name="object 465"/>
            <p:cNvSpPr/>
            <p:nvPr/>
          </p:nvSpPr>
          <p:spPr>
            <a:xfrm>
              <a:off x="1212646" y="2442591"/>
              <a:ext cx="3810" cy="4445"/>
            </a:xfrm>
            <a:custGeom>
              <a:avLst/>
              <a:gdLst/>
              <a:ahLst/>
              <a:cxnLst/>
              <a:rect l="l" t="t" r="r" b="b"/>
              <a:pathLst>
                <a:path w="3809" h="4444">
                  <a:moveTo>
                    <a:pt x="0" y="0"/>
                  </a:moveTo>
                  <a:lnTo>
                    <a:pt x="3797" y="0"/>
                  </a:lnTo>
                </a:path>
                <a:path w="3809" h="4444">
                  <a:moveTo>
                    <a:pt x="0" y="4444"/>
                  </a:moveTo>
                  <a:lnTo>
                    <a:pt x="3797" y="4444"/>
                  </a:lnTo>
                </a:path>
              </a:pathLst>
            </a:custGeom>
            <a:ln w="4852">
              <a:solidFill>
                <a:srgbClr val="221F1F"/>
              </a:solidFill>
            </a:ln>
          </p:spPr>
          <p:txBody>
            <a:bodyPr wrap="square" lIns="0" tIns="0" rIns="0" bIns="0" rtlCol="0"/>
            <a:lstStyle/>
            <a:p>
              <a:endParaRPr/>
            </a:p>
          </p:txBody>
        </p:sp>
        <p:sp>
          <p:nvSpPr>
            <p:cNvPr id="466" name="object 466"/>
            <p:cNvSpPr/>
            <p:nvPr/>
          </p:nvSpPr>
          <p:spPr>
            <a:xfrm>
              <a:off x="1216634" y="2424811"/>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467" name="object 467"/>
            <p:cNvSpPr/>
            <p:nvPr/>
          </p:nvSpPr>
          <p:spPr>
            <a:xfrm>
              <a:off x="1216545" y="2427097"/>
              <a:ext cx="0" cy="31115"/>
            </a:xfrm>
            <a:custGeom>
              <a:avLst/>
              <a:gdLst/>
              <a:ahLst/>
              <a:cxnLst/>
              <a:rect l="l" t="t" r="r" b="b"/>
              <a:pathLst>
                <a:path h="31114">
                  <a:moveTo>
                    <a:pt x="0" y="0"/>
                  </a:moveTo>
                  <a:lnTo>
                    <a:pt x="0" y="30861"/>
                  </a:lnTo>
                </a:path>
              </a:pathLst>
            </a:custGeom>
            <a:ln w="8901">
              <a:solidFill>
                <a:srgbClr val="221F1F"/>
              </a:solidFill>
            </a:ln>
          </p:spPr>
          <p:txBody>
            <a:bodyPr wrap="square" lIns="0" tIns="0" rIns="0" bIns="0" rtlCol="0"/>
            <a:lstStyle/>
            <a:p>
              <a:endParaRPr/>
            </a:p>
          </p:txBody>
        </p:sp>
        <p:sp>
          <p:nvSpPr>
            <p:cNvPr id="468" name="object 468"/>
            <p:cNvSpPr/>
            <p:nvPr/>
          </p:nvSpPr>
          <p:spPr>
            <a:xfrm>
              <a:off x="1216634" y="2442591"/>
              <a:ext cx="3810" cy="4445"/>
            </a:xfrm>
            <a:custGeom>
              <a:avLst/>
              <a:gdLst/>
              <a:ahLst/>
              <a:cxnLst/>
              <a:rect l="l" t="t" r="r" b="b"/>
              <a:pathLst>
                <a:path w="3809" h="4444">
                  <a:moveTo>
                    <a:pt x="0" y="0"/>
                  </a:moveTo>
                  <a:lnTo>
                    <a:pt x="3809" y="0"/>
                  </a:lnTo>
                </a:path>
                <a:path w="3809" h="4444">
                  <a:moveTo>
                    <a:pt x="0" y="4444"/>
                  </a:moveTo>
                  <a:lnTo>
                    <a:pt x="3809" y="4444"/>
                  </a:lnTo>
                </a:path>
              </a:pathLst>
            </a:custGeom>
            <a:ln w="4852">
              <a:solidFill>
                <a:srgbClr val="221F1F"/>
              </a:solidFill>
            </a:ln>
          </p:spPr>
          <p:txBody>
            <a:bodyPr wrap="square" lIns="0" tIns="0" rIns="0" bIns="0" rtlCol="0"/>
            <a:lstStyle/>
            <a:p>
              <a:endParaRPr/>
            </a:p>
          </p:txBody>
        </p:sp>
        <p:sp>
          <p:nvSpPr>
            <p:cNvPr id="469" name="object 469"/>
            <p:cNvSpPr/>
            <p:nvPr/>
          </p:nvSpPr>
          <p:spPr>
            <a:xfrm>
              <a:off x="1220622" y="2424811"/>
              <a:ext cx="8255" cy="0"/>
            </a:xfrm>
            <a:custGeom>
              <a:avLst/>
              <a:gdLst/>
              <a:ahLst/>
              <a:cxnLst/>
              <a:rect l="l" t="t" r="r" b="b"/>
              <a:pathLst>
                <a:path w="8255">
                  <a:moveTo>
                    <a:pt x="0" y="0"/>
                  </a:moveTo>
                  <a:lnTo>
                    <a:pt x="3810" y="0"/>
                  </a:lnTo>
                </a:path>
                <a:path w="8255">
                  <a:moveTo>
                    <a:pt x="4000" y="0"/>
                  </a:moveTo>
                  <a:lnTo>
                    <a:pt x="7797" y="0"/>
                  </a:lnTo>
                </a:path>
              </a:pathLst>
            </a:custGeom>
            <a:ln w="4847">
              <a:solidFill>
                <a:srgbClr val="221F1F"/>
              </a:solidFill>
            </a:ln>
          </p:spPr>
          <p:txBody>
            <a:bodyPr wrap="square" lIns="0" tIns="0" rIns="0" bIns="0" rtlCol="0"/>
            <a:lstStyle/>
            <a:p>
              <a:endParaRPr/>
            </a:p>
          </p:txBody>
        </p:sp>
        <p:sp>
          <p:nvSpPr>
            <p:cNvPr id="470" name="object 470"/>
            <p:cNvSpPr/>
            <p:nvPr/>
          </p:nvSpPr>
          <p:spPr>
            <a:xfrm>
              <a:off x="1212646" y="2411603"/>
              <a:ext cx="20320" cy="4445"/>
            </a:xfrm>
            <a:custGeom>
              <a:avLst/>
              <a:gdLst/>
              <a:ahLst/>
              <a:cxnLst/>
              <a:rect l="l" t="t" r="r" b="b"/>
              <a:pathLst>
                <a:path w="20319" h="4444">
                  <a:moveTo>
                    <a:pt x="3987" y="0"/>
                  </a:moveTo>
                  <a:lnTo>
                    <a:pt x="7797" y="0"/>
                  </a:lnTo>
                </a:path>
                <a:path w="20319" h="4444">
                  <a:moveTo>
                    <a:pt x="7975" y="0"/>
                  </a:moveTo>
                  <a:lnTo>
                    <a:pt x="11785" y="0"/>
                  </a:lnTo>
                </a:path>
                <a:path w="20319" h="4444">
                  <a:moveTo>
                    <a:pt x="11976" y="0"/>
                  </a:moveTo>
                  <a:lnTo>
                    <a:pt x="15773" y="0"/>
                  </a:lnTo>
                </a:path>
                <a:path w="20319" h="4444">
                  <a:moveTo>
                    <a:pt x="15963" y="0"/>
                  </a:moveTo>
                  <a:lnTo>
                    <a:pt x="19761" y="0"/>
                  </a:lnTo>
                </a:path>
                <a:path w="20319" h="4444">
                  <a:moveTo>
                    <a:pt x="0" y="4444"/>
                  </a:moveTo>
                  <a:lnTo>
                    <a:pt x="3797" y="4444"/>
                  </a:lnTo>
                </a:path>
                <a:path w="20319" h="4444">
                  <a:moveTo>
                    <a:pt x="3987" y="4444"/>
                  </a:moveTo>
                  <a:lnTo>
                    <a:pt x="7797" y="4444"/>
                  </a:lnTo>
                </a:path>
                <a:path w="20319" h="4444">
                  <a:moveTo>
                    <a:pt x="7975" y="4444"/>
                  </a:moveTo>
                  <a:lnTo>
                    <a:pt x="11785" y="4444"/>
                  </a:lnTo>
                </a:path>
                <a:path w="20319" h="4444">
                  <a:moveTo>
                    <a:pt x="11976" y="4444"/>
                  </a:moveTo>
                  <a:lnTo>
                    <a:pt x="15773" y="4444"/>
                  </a:lnTo>
                </a:path>
                <a:path w="20319" h="4444">
                  <a:moveTo>
                    <a:pt x="15963" y="4444"/>
                  </a:moveTo>
                  <a:lnTo>
                    <a:pt x="19761" y="4444"/>
                  </a:lnTo>
                </a:path>
              </a:pathLst>
            </a:custGeom>
            <a:ln w="4852">
              <a:solidFill>
                <a:srgbClr val="221F1F"/>
              </a:solidFill>
            </a:ln>
          </p:spPr>
          <p:txBody>
            <a:bodyPr wrap="square" lIns="0" tIns="0" rIns="0" bIns="0" rtlCol="0"/>
            <a:lstStyle/>
            <a:p>
              <a:endParaRPr/>
            </a:p>
          </p:txBody>
        </p:sp>
        <p:sp>
          <p:nvSpPr>
            <p:cNvPr id="471" name="object 471"/>
            <p:cNvSpPr/>
            <p:nvPr/>
          </p:nvSpPr>
          <p:spPr>
            <a:xfrm>
              <a:off x="1212646" y="2438146"/>
              <a:ext cx="3810" cy="0"/>
            </a:xfrm>
            <a:custGeom>
              <a:avLst/>
              <a:gdLst/>
              <a:ahLst/>
              <a:cxnLst/>
              <a:rect l="l" t="t" r="r" b="b"/>
              <a:pathLst>
                <a:path w="3809">
                  <a:moveTo>
                    <a:pt x="0" y="0"/>
                  </a:moveTo>
                  <a:lnTo>
                    <a:pt x="3797" y="0"/>
                  </a:lnTo>
                </a:path>
              </a:pathLst>
            </a:custGeom>
            <a:ln w="4853">
              <a:solidFill>
                <a:srgbClr val="221F1F"/>
              </a:solidFill>
            </a:ln>
          </p:spPr>
          <p:txBody>
            <a:bodyPr wrap="square" lIns="0" tIns="0" rIns="0" bIns="0" rtlCol="0"/>
            <a:lstStyle/>
            <a:p>
              <a:endParaRPr/>
            </a:p>
          </p:txBody>
        </p:sp>
        <p:sp>
          <p:nvSpPr>
            <p:cNvPr id="472" name="object 472"/>
            <p:cNvSpPr/>
            <p:nvPr/>
          </p:nvSpPr>
          <p:spPr>
            <a:xfrm>
              <a:off x="1212646" y="2420366"/>
              <a:ext cx="20320" cy="0"/>
            </a:xfrm>
            <a:custGeom>
              <a:avLst/>
              <a:gdLst/>
              <a:ahLst/>
              <a:cxnLst/>
              <a:rect l="l" t="t" r="r" b="b"/>
              <a:pathLst>
                <a:path w="20319">
                  <a:moveTo>
                    <a:pt x="0" y="0"/>
                  </a:moveTo>
                  <a:lnTo>
                    <a:pt x="3797" y="0"/>
                  </a:lnTo>
                </a:path>
                <a:path w="20319">
                  <a:moveTo>
                    <a:pt x="3987" y="0"/>
                  </a:moveTo>
                  <a:lnTo>
                    <a:pt x="7797" y="0"/>
                  </a:lnTo>
                </a:path>
                <a:path w="20319">
                  <a:moveTo>
                    <a:pt x="7975" y="0"/>
                  </a:moveTo>
                  <a:lnTo>
                    <a:pt x="11785" y="0"/>
                  </a:lnTo>
                </a:path>
                <a:path w="20319">
                  <a:moveTo>
                    <a:pt x="11976" y="0"/>
                  </a:moveTo>
                  <a:lnTo>
                    <a:pt x="15773" y="0"/>
                  </a:lnTo>
                </a:path>
                <a:path w="20319">
                  <a:moveTo>
                    <a:pt x="15963" y="0"/>
                  </a:moveTo>
                  <a:lnTo>
                    <a:pt x="19761" y="0"/>
                  </a:lnTo>
                </a:path>
              </a:pathLst>
            </a:custGeom>
            <a:ln w="4850">
              <a:solidFill>
                <a:srgbClr val="221F1F"/>
              </a:solidFill>
            </a:ln>
          </p:spPr>
          <p:txBody>
            <a:bodyPr wrap="square" lIns="0" tIns="0" rIns="0" bIns="0" rtlCol="0"/>
            <a:lstStyle/>
            <a:p>
              <a:endParaRPr/>
            </a:p>
          </p:txBody>
        </p:sp>
        <p:sp>
          <p:nvSpPr>
            <p:cNvPr id="473" name="object 473"/>
            <p:cNvSpPr/>
            <p:nvPr/>
          </p:nvSpPr>
          <p:spPr>
            <a:xfrm>
              <a:off x="1212646" y="2433701"/>
              <a:ext cx="8255" cy="0"/>
            </a:xfrm>
            <a:custGeom>
              <a:avLst/>
              <a:gdLst/>
              <a:ahLst/>
              <a:cxnLst/>
              <a:rect l="l" t="t" r="r" b="b"/>
              <a:pathLst>
                <a:path w="8255">
                  <a:moveTo>
                    <a:pt x="0" y="0"/>
                  </a:moveTo>
                  <a:lnTo>
                    <a:pt x="3797" y="0"/>
                  </a:lnTo>
                </a:path>
                <a:path w="8255">
                  <a:moveTo>
                    <a:pt x="3987" y="0"/>
                  </a:moveTo>
                  <a:lnTo>
                    <a:pt x="7797" y="0"/>
                  </a:lnTo>
                </a:path>
              </a:pathLst>
            </a:custGeom>
            <a:ln w="4852">
              <a:solidFill>
                <a:srgbClr val="221F1F"/>
              </a:solidFill>
            </a:ln>
          </p:spPr>
          <p:txBody>
            <a:bodyPr wrap="square" lIns="0" tIns="0" rIns="0" bIns="0" rtlCol="0"/>
            <a:lstStyle/>
            <a:p>
              <a:endParaRPr/>
            </a:p>
          </p:txBody>
        </p:sp>
        <p:sp>
          <p:nvSpPr>
            <p:cNvPr id="474" name="object 474"/>
            <p:cNvSpPr/>
            <p:nvPr/>
          </p:nvSpPr>
          <p:spPr>
            <a:xfrm>
              <a:off x="1228610" y="2424811"/>
              <a:ext cx="3810" cy="0"/>
            </a:xfrm>
            <a:custGeom>
              <a:avLst/>
              <a:gdLst/>
              <a:ahLst/>
              <a:cxnLst/>
              <a:rect l="l" t="t" r="r" b="b"/>
              <a:pathLst>
                <a:path w="3809">
                  <a:moveTo>
                    <a:pt x="0" y="0"/>
                  </a:moveTo>
                  <a:lnTo>
                    <a:pt x="3797" y="0"/>
                  </a:lnTo>
                </a:path>
              </a:pathLst>
            </a:custGeom>
            <a:ln w="4847">
              <a:solidFill>
                <a:srgbClr val="221F1F"/>
              </a:solidFill>
            </a:ln>
          </p:spPr>
          <p:txBody>
            <a:bodyPr wrap="square" lIns="0" tIns="0" rIns="0" bIns="0" rtlCol="0"/>
            <a:lstStyle/>
            <a:p>
              <a:endParaRPr/>
            </a:p>
          </p:txBody>
        </p:sp>
        <p:sp>
          <p:nvSpPr>
            <p:cNvPr id="475" name="object 475"/>
            <p:cNvSpPr/>
            <p:nvPr/>
          </p:nvSpPr>
          <p:spPr>
            <a:xfrm>
              <a:off x="1340230" y="2442591"/>
              <a:ext cx="15875" cy="4445"/>
            </a:xfrm>
            <a:custGeom>
              <a:avLst/>
              <a:gdLst/>
              <a:ahLst/>
              <a:cxnLst/>
              <a:rect l="l" t="t" r="r" b="b"/>
              <a:pathLst>
                <a:path w="15875" h="4444">
                  <a:moveTo>
                    <a:pt x="0" y="4444"/>
                  </a:moveTo>
                  <a:lnTo>
                    <a:pt x="3809" y="4444"/>
                  </a:lnTo>
                </a:path>
                <a:path w="15875" h="4444">
                  <a:moveTo>
                    <a:pt x="3937" y="0"/>
                  </a:moveTo>
                  <a:lnTo>
                    <a:pt x="7746" y="0"/>
                  </a:lnTo>
                </a:path>
                <a:path w="15875" h="4444">
                  <a:moveTo>
                    <a:pt x="3937" y="4444"/>
                  </a:moveTo>
                  <a:lnTo>
                    <a:pt x="7746" y="4444"/>
                  </a:lnTo>
                </a:path>
                <a:path w="15875" h="4444">
                  <a:moveTo>
                    <a:pt x="8000" y="0"/>
                  </a:moveTo>
                  <a:lnTo>
                    <a:pt x="11810" y="0"/>
                  </a:lnTo>
                </a:path>
                <a:path w="15875" h="4444">
                  <a:moveTo>
                    <a:pt x="8000" y="4444"/>
                  </a:moveTo>
                  <a:lnTo>
                    <a:pt x="11810" y="4444"/>
                  </a:lnTo>
                </a:path>
                <a:path w="15875" h="4444">
                  <a:moveTo>
                    <a:pt x="11937" y="0"/>
                  </a:moveTo>
                  <a:lnTo>
                    <a:pt x="15747" y="0"/>
                  </a:lnTo>
                </a:path>
                <a:path w="15875" h="4444">
                  <a:moveTo>
                    <a:pt x="11937" y="4444"/>
                  </a:moveTo>
                  <a:lnTo>
                    <a:pt x="15747" y="4444"/>
                  </a:lnTo>
                </a:path>
              </a:pathLst>
            </a:custGeom>
            <a:ln w="4852">
              <a:solidFill>
                <a:srgbClr val="221F1F"/>
              </a:solidFill>
            </a:ln>
          </p:spPr>
          <p:txBody>
            <a:bodyPr wrap="square" lIns="0" tIns="0" rIns="0" bIns="0" rtlCol="0"/>
            <a:lstStyle/>
            <a:p>
              <a:endParaRPr/>
            </a:p>
          </p:txBody>
        </p:sp>
        <p:sp>
          <p:nvSpPr>
            <p:cNvPr id="476" name="object 476"/>
            <p:cNvSpPr/>
            <p:nvPr/>
          </p:nvSpPr>
          <p:spPr>
            <a:xfrm>
              <a:off x="1348232" y="2438146"/>
              <a:ext cx="12065" cy="0"/>
            </a:xfrm>
            <a:custGeom>
              <a:avLst/>
              <a:gdLst/>
              <a:ahLst/>
              <a:cxnLst/>
              <a:rect l="l" t="t" r="r" b="b"/>
              <a:pathLst>
                <a:path w="12065">
                  <a:moveTo>
                    <a:pt x="0" y="0"/>
                  </a:moveTo>
                  <a:lnTo>
                    <a:pt x="3809" y="0"/>
                  </a:lnTo>
                </a:path>
                <a:path w="12065">
                  <a:moveTo>
                    <a:pt x="3937" y="0"/>
                  </a:moveTo>
                  <a:lnTo>
                    <a:pt x="7746" y="0"/>
                  </a:lnTo>
                </a:path>
                <a:path w="12065">
                  <a:moveTo>
                    <a:pt x="7874" y="0"/>
                  </a:moveTo>
                  <a:lnTo>
                    <a:pt x="11684" y="0"/>
                  </a:lnTo>
                </a:path>
              </a:pathLst>
            </a:custGeom>
            <a:ln w="4853">
              <a:solidFill>
                <a:srgbClr val="221F1F"/>
              </a:solidFill>
            </a:ln>
          </p:spPr>
          <p:txBody>
            <a:bodyPr wrap="square" lIns="0" tIns="0" rIns="0" bIns="0" rtlCol="0"/>
            <a:lstStyle/>
            <a:p>
              <a:endParaRPr/>
            </a:p>
          </p:txBody>
        </p:sp>
        <p:sp>
          <p:nvSpPr>
            <p:cNvPr id="477" name="object 477"/>
            <p:cNvSpPr/>
            <p:nvPr/>
          </p:nvSpPr>
          <p:spPr>
            <a:xfrm>
              <a:off x="1352169" y="2433701"/>
              <a:ext cx="8255" cy="0"/>
            </a:xfrm>
            <a:custGeom>
              <a:avLst/>
              <a:gdLst/>
              <a:ahLst/>
              <a:cxnLst/>
              <a:rect l="l" t="t" r="r" b="b"/>
              <a:pathLst>
                <a:path w="8255">
                  <a:moveTo>
                    <a:pt x="0" y="0"/>
                  </a:moveTo>
                  <a:lnTo>
                    <a:pt x="3809" y="0"/>
                  </a:lnTo>
                </a:path>
                <a:path w="8255">
                  <a:moveTo>
                    <a:pt x="3937" y="0"/>
                  </a:moveTo>
                  <a:lnTo>
                    <a:pt x="7746" y="0"/>
                  </a:lnTo>
                </a:path>
              </a:pathLst>
            </a:custGeom>
            <a:ln w="4852">
              <a:solidFill>
                <a:srgbClr val="221F1F"/>
              </a:solidFill>
            </a:ln>
          </p:spPr>
          <p:txBody>
            <a:bodyPr wrap="square" lIns="0" tIns="0" rIns="0" bIns="0" rtlCol="0"/>
            <a:lstStyle/>
            <a:p>
              <a:endParaRPr/>
            </a:p>
          </p:txBody>
        </p:sp>
        <p:sp>
          <p:nvSpPr>
            <p:cNvPr id="478" name="object 478"/>
            <p:cNvSpPr/>
            <p:nvPr/>
          </p:nvSpPr>
          <p:spPr>
            <a:xfrm>
              <a:off x="1356105" y="2429256"/>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479" name="object 479"/>
            <p:cNvSpPr/>
            <p:nvPr/>
          </p:nvSpPr>
          <p:spPr>
            <a:xfrm>
              <a:off x="1264450" y="2411603"/>
              <a:ext cx="95885" cy="35560"/>
            </a:xfrm>
            <a:custGeom>
              <a:avLst/>
              <a:gdLst/>
              <a:ahLst/>
              <a:cxnLst/>
              <a:rect l="l" t="t" r="r" b="b"/>
              <a:pathLst>
                <a:path w="95884" h="35560">
                  <a:moveTo>
                    <a:pt x="91655" y="30987"/>
                  </a:moveTo>
                  <a:lnTo>
                    <a:pt x="95465" y="30987"/>
                  </a:lnTo>
                </a:path>
                <a:path w="95884" h="35560">
                  <a:moveTo>
                    <a:pt x="91655" y="35432"/>
                  </a:moveTo>
                  <a:lnTo>
                    <a:pt x="95465" y="35432"/>
                  </a:lnTo>
                </a:path>
                <a:path w="95884" h="35560">
                  <a:moveTo>
                    <a:pt x="0" y="0"/>
                  </a:moveTo>
                  <a:lnTo>
                    <a:pt x="3809" y="0"/>
                  </a:lnTo>
                </a:path>
                <a:path w="95884" h="35560">
                  <a:moveTo>
                    <a:pt x="0" y="4444"/>
                  </a:moveTo>
                  <a:lnTo>
                    <a:pt x="3809" y="4444"/>
                  </a:lnTo>
                </a:path>
              </a:pathLst>
            </a:custGeom>
            <a:ln w="4852">
              <a:solidFill>
                <a:srgbClr val="221F1F"/>
              </a:solidFill>
            </a:ln>
          </p:spPr>
          <p:txBody>
            <a:bodyPr wrap="square" lIns="0" tIns="0" rIns="0" bIns="0" rtlCol="0"/>
            <a:lstStyle/>
            <a:p>
              <a:endParaRPr/>
            </a:p>
          </p:txBody>
        </p:sp>
        <p:sp>
          <p:nvSpPr>
            <p:cNvPr id="480" name="object 480"/>
            <p:cNvSpPr/>
            <p:nvPr/>
          </p:nvSpPr>
          <p:spPr>
            <a:xfrm>
              <a:off x="1264450" y="2420366"/>
              <a:ext cx="3810" cy="0"/>
            </a:xfrm>
            <a:custGeom>
              <a:avLst/>
              <a:gdLst/>
              <a:ahLst/>
              <a:cxnLst/>
              <a:rect l="l" t="t" r="r" b="b"/>
              <a:pathLst>
                <a:path w="3809">
                  <a:moveTo>
                    <a:pt x="0" y="0"/>
                  </a:moveTo>
                  <a:lnTo>
                    <a:pt x="3809" y="0"/>
                  </a:lnTo>
                </a:path>
              </a:pathLst>
            </a:custGeom>
            <a:ln w="4850">
              <a:solidFill>
                <a:srgbClr val="221F1F"/>
              </a:solidFill>
            </a:ln>
          </p:spPr>
          <p:txBody>
            <a:bodyPr wrap="square" lIns="0" tIns="0" rIns="0" bIns="0" rtlCol="0"/>
            <a:lstStyle/>
            <a:p>
              <a:endParaRPr/>
            </a:p>
          </p:txBody>
        </p:sp>
        <p:sp>
          <p:nvSpPr>
            <p:cNvPr id="481" name="object 481"/>
            <p:cNvSpPr/>
            <p:nvPr/>
          </p:nvSpPr>
          <p:spPr>
            <a:xfrm>
              <a:off x="1264450" y="2424811"/>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482" name="object 482"/>
            <p:cNvSpPr/>
            <p:nvPr/>
          </p:nvSpPr>
          <p:spPr>
            <a:xfrm>
              <a:off x="1268450" y="2411603"/>
              <a:ext cx="4445" cy="4445"/>
            </a:xfrm>
            <a:custGeom>
              <a:avLst/>
              <a:gdLst/>
              <a:ahLst/>
              <a:cxnLst/>
              <a:rect l="l" t="t" r="r" b="b"/>
              <a:pathLst>
                <a:path w="4444" h="4444">
                  <a:moveTo>
                    <a:pt x="0" y="0"/>
                  </a:moveTo>
                  <a:lnTo>
                    <a:pt x="3835" y="0"/>
                  </a:lnTo>
                </a:path>
                <a:path w="4444" h="4444">
                  <a:moveTo>
                    <a:pt x="0" y="4444"/>
                  </a:moveTo>
                  <a:lnTo>
                    <a:pt x="3835" y="4444"/>
                  </a:lnTo>
                </a:path>
              </a:pathLst>
            </a:custGeom>
            <a:ln w="4852">
              <a:solidFill>
                <a:srgbClr val="221F1F"/>
              </a:solidFill>
            </a:ln>
          </p:spPr>
          <p:txBody>
            <a:bodyPr wrap="square" lIns="0" tIns="0" rIns="0" bIns="0" rtlCol="0"/>
            <a:lstStyle/>
            <a:p>
              <a:endParaRPr/>
            </a:p>
          </p:txBody>
        </p:sp>
        <p:sp>
          <p:nvSpPr>
            <p:cNvPr id="483" name="object 483"/>
            <p:cNvSpPr/>
            <p:nvPr/>
          </p:nvSpPr>
          <p:spPr>
            <a:xfrm>
              <a:off x="1268450" y="2420366"/>
              <a:ext cx="4445" cy="0"/>
            </a:xfrm>
            <a:custGeom>
              <a:avLst/>
              <a:gdLst/>
              <a:ahLst/>
              <a:cxnLst/>
              <a:rect l="l" t="t" r="r" b="b"/>
              <a:pathLst>
                <a:path w="4444">
                  <a:moveTo>
                    <a:pt x="0" y="0"/>
                  </a:moveTo>
                  <a:lnTo>
                    <a:pt x="3835" y="0"/>
                  </a:lnTo>
                </a:path>
              </a:pathLst>
            </a:custGeom>
            <a:ln w="4850">
              <a:solidFill>
                <a:srgbClr val="221F1F"/>
              </a:solidFill>
            </a:ln>
          </p:spPr>
          <p:txBody>
            <a:bodyPr wrap="square" lIns="0" tIns="0" rIns="0" bIns="0" rtlCol="0"/>
            <a:lstStyle/>
            <a:p>
              <a:endParaRPr/>
            </a:p>
          </p:txBody>
        </p:sp>
        <p:sp>
          <p:nvSpPr>
            <p:cNvPr id="484" name="object 484"/>
            <p:cNvSpPr/>
            <p:nvPr/>
          </p:nvSpPr>
          <p:spPr>
            <a:xfrm>
              <a:off x="1268450" y="2424811"/>
              <a:ext cx="24130" cy="4445"/>
            </a:xfrm>
            <a:custGeom>
              <a:avLst/>
              <a:gdLst/>
              <a:ahLst/>
              <a:cxnLst/>
              <a:rect l="l" t="t" r="r" b="b"/>
              <a:pathLst>
                <a:path w="24130" h="4444">
                  <a:moveTo>
                    <a:pt x="0" y="0"/>
                  </a:moveTo>
                  <a:lnTo>
                    <a:pt x="3835" y="0"/>
                  </a:lnTo>
                </a:path>
                <a:path w="24130" h="4444">
                  <a:moveTo>
                    <a:pt x="3962" y="0"/>
                  </a:moveTo>
                  <a:lnTo>
                    <a:pt x="7772" y="0"/>
                  </a:lnTo>
                </a:path>
                <a:path w="24130" h="4444">
                  <a:moveTo>
                    <a:pt x="8026" y="0"/>
                  </a:moveTo>
                  <a:lnTo>
                    <a:pt x="11836" y="0"/>
                  </a:lnTo>
                </a:path>
                <a:path w="24130" h="4444">
                  <a:moveTo>
                    <a:pt x="11963" y="0"/>
                  </a:moveTo>
                  <a:lnTo>
                    <a:pt x="15773" y="0"/>
                  </a:lnTo>
                </a:path>
                <a:path w="24130" h="4444">
                  <a:moveTo>
                    <a:pt x="15900" y="0"/>
                  </a:moveTo>
                  <a:lnTo>
                    <a:pt x="19710" y="0"/>
                  </a:lnTo>
                </a:path>
                <a:path w="24130" h="4444">
                  <a:moveTo>
                    <a:pt x="19964" y="0"/>
                  </a:moveTo>
                  <a:lnTo>
                    <a:pt x="23774" y="0"/>
                  </a:lnTo>
                </a:path>
                <a:path w="24130" h="4444">
                  <a:moveTo>
                    <a:pt x="19964" y="4445"/>
                  </a:moveTo>
                  <a:lnTo>
                    <a:pt x="23774" y="4445"/>
                  </a:lnTo>
                </a:path>
              </a:pathLst>
            </a:custGeom>
            <a:ln w="4847">
              <a:solidFill>
                <a:srgbClr val="221F1F"/>
              </a:solidFill>
            </a:ln>
          </p:spPr>
          <p:txBody>
            <a:bodyPr wrap="square" lIns="0" tIns="0" rIns="0" bIns="0" rtlCol="0"/>
            <a:lstStyle/>
            <a:p>
              <a:endParaRPr/>
            </a:p>
          </p:txBody>
        </p:sp>
        <p:sp>
          <p:nvSpPr>
            <p:cNvPr id="485" name="object 485"/>
            <p:cNvSpPr/>
            <p:nvPr/>
          </p:nvSpPr>
          <p:spPr>
            <a:xfrm>
              <a:off x="1272413" y="2411603"/>
              <a:ext cx="20320" cy="35560"/>
            </a:xfrm>
            <a:custGeom>
              <a:avLst/>
              <a:gdLst/>
              <a:ahLst/>
              <a:cxnLst/>
              <a:rect l="l" t="t" r="r" b="b"/>
              <a:pathLst>
                <a:path w="20319" h="35560">
                  <a:moveTo>
                    <a:pt x="16002" y="30987"/>
                  </a:moveTo>
                  <a:lnTo>
                    <a:pt x="19812" y="30987"/>
                  </a:lnTo>
                </a:path>
                <a:path w="20319" h="35560">
                  <a:moveTo>
                    <a:pt x="16002" y="35432"/>
                  </a:moveTo>
                  <a:lnTo>
                    <a:pt x="19812" y="35432"/>
                  </a:lnTo>
                </a:path>
                <a:path w="20319" h="35560">
                  <a:moveTo>
                    <a:pt x="0" y="0"/>
                  </a:moveTo>
                  <a:lnTo>
                    <a:pt x="3809" y="0"/>
                  </a:lnTo>
                </a:path>
                <a:path w="20319" h="35560">
                  <a:moveTo>
                    <a:pt x="4064" y="0"/>
                  </a:moveTo>
                  <a:lnTo>
                    <a:pt x="7874" y="0"/>
                  </a:lnTo>
                </a:path>
                <a:path w="20319" h="35560">
                  <a:moveTo>
                    <a:pt x="8000" y="0"/>
                  </a:moveTo>
                  <a:lnTo>
                    <a:pt x="11811" y="0"/>
                  </a:lnTo>
                </a:path>
                <a:path w="20319" h="35560">
                  <a:moveTo>
                    <a:pt x="11937" y="0"/>
                  </a:moveTo>
                  <a:lnTo>
                    <a:pt x="15748" y="0"/>
                  </a:lnTo>
                </a:path>
                <a:path w="20319" h="35560">
                  <a:moveTo>
                    <a:pt x="16002" y="0"/>
                  </a:moveTo>
                  <a:lnTo>
                    <a:pt x="19812" y="0"/>
                  </a:lnTo>
                </a:path>
                <a:path w="20319" h="35560">
                  <a:moveTo>
                    <a:pt x="0" y="4444"/>
                  </a:moveTo>
                  <a:lnTo>
                    <a:pt x="3809" y="4444"/>
                  </a:lnTo>
                </a:path>
                <a:path w="20319" h="35560">
                  <a:moveTo>
                    <a:pt x="4064" y="4444"/>
                  </a:moveTo>
                  <a:lnTo>
                    <a:pt x="7874" y="4444"/>
                  </a:lnTo>
                </a:path>
                <a:path w="20319" h="35560">
                  <a:moveTo>
                    <a:pt x="8000" y="4444"/>
                  </a:moveTo>
                  <a:lnTo>
                    <a:pt x="11811" y="4444"/>
                  </a:lnTo>
                </a:path>
                <a:path w="20319" h="35560">
                  <a:moveTo>
                    <a:pt x="11937" y="4444"/>
                  </a:moveTo>
                  <a:lnTo>
                    <a:pt x="15748" y="4444"/>
                  </a:lnTo>
                </a:path>
                <a:path w="20319" h="35560">
                  <a:moveTo>
                    <a:pt x="16002" y="4444"/>
                  </a:moveTo>
                  <a:lnTo>
                    <a:pt x="19812" y="4444"/>
                  </a:lnTo>
                </a:path>
              </a:pathLst>
            </a:custGeom>
            <a:ln w="4852">
              <a:solidFill>
                <a:srgbClr val="221F1F"/>
              </a:solidFill>
            </a:ln>
          </p:spPr>
          <p:txBody>
            <a:bodyPr wrap="square" lIns="0" tIns="0" rIns="0" bIns="0" rtlCol="0"/>
            <a:lstStyle/>
            <a:p>
              <a:endParaRPr/>
            </a:p>
          </p:txBody>
        </p:sp>
        <p:sp>
          <p:nvSpPr>
            <p:cNvPr id="486" name="object 486"/>
            <p:cNvSpPr/>
            <p:nvPr/>
          </p:nvSpPr>
          <p:spPr>
            <a:xfrm>
              <a:off x="1288414" y="2438146"/>
              <a:ext cx="8255" cy="0"/>
            </a:xfrm>
            <a:custGeom>
              <a:avLst/>
              <a:gdLst/>
              <a:ahLst/>
              <a:cxnLst/>
              <a:rect l="l" t="t" r="r" b="b"/>
              <a:pathLst>
                <a:path w="8255">
                  <a:moveTo>
                    <a:pt x="0" y="0"/>
                  </a:moveTo>
                  <a:lnTo>
                    <a:pt x="3809" y="0"/>
                  </a:lnTo>
                </a:path>
                <a:path w="8255">
                  <a:moveTo>
                    <a:pt x="3937" y="0"/>
                  </a:moveTo>
                  <a:lnTo>
                    <a:pt x="7746" y="0"/>
                  </a:lnTo>
                </a:path>
              </a:pathLst>
            </a:custGeom>
            <a:ln w="4853">
              <a:solidFill>
                <a:srgbClr val="221F1F"/>
              </a:solidFill>
            </a:ln>
          </p:spPr>
          <p:txBody>
            <a:bodyPr wrap="square" lIns="0" tIns="0" rIns="0" bIns="0" rtlCol="0"/>
            <a:lstStyle/>
            <a:p>
              <a:endParaRPr/>
            </a:p>
          </p:txBody>
        </p:sp>
        <p:sp>
          <p:nvSpPr>
            <p:cNvPr id="487" name="object 487"/>
            <p:cNvSpPr/>
            <p:nvPr/>
          </p:nvSpPr>
          <p:spPr>
            <a:xfrm>
              <a:off x="1272413" y="2420366"/>
              <a:ext cx="24130" cy="0"/>
            </a:xfrm>
            <a:custGeom>
              <a:avLst/>
              <a:gdLst/>
              <a:ahLst/>
              <a:cxnLst/>
              <a:rect l="l" t="t" r="r" b="b"/>
              <a:pathLst>
                <a:path w="24130">
                  <a:moveTo>
                    <a:pt x="0" y="0"/>
                  </a:moveTo>
                  <a:lnTo>
                    <a:pt x="3809" y="0"/>
                  </a:lnTo>
                </a:path>
                <a:path w="24130">
                  <a:moveTo>
                    <a:pt x="4064" y="0"/>
                  </a:moveTo>
                  <a:lnTo>
                    <a:pt x="7874" y="0"/>
                  </a:lnTo>
                </a:path>
                <a:path w="24130">
                  <a:moveTo>
                    <a:pt x="8000" y="0"/>
                  </a:moveTo>
                  <a:lnTo>
                    <a:pt x="11811" y="0"/>
                  </a:lnTo>
                </a:path>
                <a:path w="24130">
                  <a:moveTo>
                    <a:pt x="11937" y="0"/>
                  </a:moveTo>
                  <a:lnTo>
                    <a:pt x="15748" y="0"/>
                  </a:lnTo>
                </a:path>
                <a:path w="24130">
                  <a:moveTo>
                    <a:pt x="16002" y="0"/>
                  </a:moveTo>
                  <a:lnTo>
                    <a:pt x="19812" y="0"/>
                  </a:lnTo>
                </a:path>
                <a:path w="24130">
                  <a:moveTo>
                    <a:pt x="19939" y="0"/>
                  </a:moveTo>
                  <a:lnTo>
                    <a:pt x="23749" y="0"/>
                  </a:lnTo>
                </a:path>
              </a:pathLst>
            </a:custGeom>
            <a:ln w="4850">
              <a:solidFill>
                <a:srgbClr val="221F1F"/>
              </a:solidFill>
            </a:ln>
          </p:spPr>
          <p:txBody>
            <a:bodyPr wrap="square" lIns="0" tIns="0" rIns="0" bIns="0" rtlCol="0"/>
            <a:lstStyle/>
            <a:p>
              <a:endParaRPr/>
            </a:p>
          </p:txBody>
        </p:sp>
        <p:sp>
          <p:nvSpPr>
            <p:cNvPr id="488" name="object 488"/>
            <p:cNvSpPr/>
            <p:nvPr/>
          </p:nvSpPr>
          <p:spPr>
            <a:xfrm>
              <a:off x="1288414" y="2416048"/>
              <a:ext cx="8255" cy="17780"/>
            </a:xfrm>
            <a:custGeom>
              <a:avLst/>
              <a:gdLst/>
              <a:ahLst/>
              <a:cxnLst/>
              <a:rect l="l" t="t" r="r" b="b"/>
              <a:pathLst>
                <a:path w="8255" h="17780">
                  <a:moveTo>
                    <a:pt x="3937" y="0"/>
                  </a:moveTo>
                  <a:lnTo>
                    <a:pt x="7746" y="0"/>
                  </a:lnTo>
                </a:path>
                <a:path w="8255" h="17780">
                  <a:moveTo>
                    <a:pt x="0" y="17653"/>
                  </a:moveTo>
                  <a:lnTo>
                    <a:pt x="3809" y="17653"/>
                  </a:lnTo>
                </a:path>
                <a:path w="8255" h="17780">
                  <a:moveTo>
                    <a:pt x="3937" y="17653"/>
                  </a:moveTo>
                  <a:lnTo>
                    <a:pt x="7746" y="17653"/>
                  </a:lnTo>
                </a:path>
              </a:pathLst>
            </a:custGeom>
            <a:ln w="4852">
              <a:solidFill>
                <a:srgbClr val="221F1F"/>
              </a:solidFill>
            </a:ln>
          </p:spPr>
          <p:txBody>
            <a:bodyPr wrap="square" lIns="0" tIns="0" rIns="0" bIns="0" rtlCol="0"/>
            <a:lstStyle/>
            <a:p>
              <a:endParaRPr/>
            </a:p>
          </p:txBody>
        </p:sp>
        <p:sp>
          <p:nvSpPr>
            <p:cNvPr id="489" name="object 489"/>
            <p:cNvSpPr/>
            <p:nvPr/>
          </p:nvSpPr>
          <p:spPr>
            <a:xfrm>
              <a:off x="1292352" y="2424811"/>
              <a:ext cx="3810" cy="4445"/>
            </a:xfrm>
            <a:custGeom>
              <a:avLst/>
              <a:gdLst/>
              <a:ahLst/>
              <a:cxnLst/>
              <a:rect l="l" t="t" r="r" b="b"/>
              <a:pathLst>
                <a:path w="3809" h="4444">
                  <a:moveTo>
                    <a:pt x="0" y="0"/>
                  </a:moveTo>
                  <a:lnTo>
                    <a:pt x="3809" y="0"/>
                  </a:lnTo>
                </a:path>
                <a:path w="3809" h="4444">
                  <a:moveTo>
                    <a:pt x="0" y="4445"/>
                  </a:moveTo>
                  <a:lnTo>
                    <a:pt x="3809" y="4445"/>
                  </a:lnTo>
                </a:path>
              </a:pathLst>
            </a:custGeom>
            <a:ln w="4847">
              <a:solidFill>
                <a:srgbClr val="221F1F"/>
              </a:solidFill>
            </a:ln>
          </p:spPr>
          <p:txBody>
            <a:bodyPr wrap="square" lIns="0" tIns="0" rIns="0" bIns="0" rtlCol="0"/>
            <a:lstStyle/>
            <a:p>
              <a:endParaRPr/>
            </a:p>
          </p:txBody>
        </p:sp>
        <p:sp>
          <p:nvSpPr>
            <p:cNvPr id="490" name="object 490"/>
            <p:cNvSpPr/>
            <p:nvPr/>
          </p:nvSpPr>
          <p:spPr>
            <a:xfrm>
              <a:off x="1232573" y="2411603"/>
              <a:ext cx="64135" cy="35560"/>
            </a:xfrm>
            <a:custGeom>
              <a:avLst/>
              <a:gdLst/>
              <a:ahLst/>
              <a:cxnLst/>
              <a:rect l="l" t="t" r="r" b="b"/>
              <a:pathLst>
                <a:path w="64134" h="35560">
                  <a:moveTo>
                    <a:pt x="59778" y="30987"/>
                  </a:moveTo>
                  <a:lnTo>
                    <a:pt x="63588" y="30987"/>
                  </a:lnTo>
                </a:path>
                <a:path w="64134" h="35560">
                  <a:moveTo>
                    <a:pt x="59778" y="35432"/>
                  </a:moveTo>
                  <a:lnTo>
                    <a:pt x="63588" y="35432"/>
                  </a:lnTo>
                </a:path>
                <a:path w="64134" h="35560">
                  <a:moveTo>
                    <a:pt x="0" y="0"/>
                  </a:moveTo>
                  <a:lnTo>
                    <a:pt x="3797" y="0"/>
                  </a:lnTo>
                </a:path>
                <a:path w="64134" h="35560">
                  <a:moveTo>
                    <a:pt x="0" y="4444"/>
                  </a:moveTo>
                  <a:lnTo>
                    <a:pt x="3797" y="4444"/>
                  </a:lnTo>
                </a:path>
              </a:pathLst>
            </a:custGeom>
            <a:ln w="4852">
              <a:solidFill>
                <a:srgbClr val="221F1F"/>
              </a:solidFill>
            </a:ln>
          </p:spPr>
          <p:txBody>
            <a:bodyPr wrap="square" lIns="0" tIns="0" rIns="0" bIns="0" rtlCol="0"/>
            <a:lstStyle/>
            <a:p>
              <a:endParaRPr/>
            </a:p>
          </p:txBody>
        </p:sp>
        <p:sp>
          <p:nvSpPr>
            <p:cNvPr id="491" name="object 491"/>
            <p:cNvSpPr/>
            <p:nvPr/>
          </p:nvSpPr>
          <p:spPr>
            <a:xfrm>
              <a:off x="1232573" y="2420366"/>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492" name="object 492"/>
            <p:cNvSpPr/>
            <p:nvPr/>
          </p:nvSpPr>
          <p:spPr>
            <a:xfrm>
              <a:off x="1232573" y="2424811"/>
              <a:ext cx="3810" cy="0"/>
            </a:xfrm>
            <a:custGeom>
              <a:avLst/>
              <a:gdLst/>
              <a:ahLst/>
              <a:cxnLst/>
              <a:rect l="l" t="t" r="r" b="b"/>
              <a:pathLst>
                <a:path w="3809">
                  <a:moveTo>
                    <a:pt x="0" y="0"/>
                  </a:moveTo>
                  <a:lnTo>
                    <a:pt x="3797" y="0"/>
                  </a:lnTo>
                </a:path>
              </a:pathLst>
            </a:custGeom>
            <a:ln w="4847">
              <a:solidFill>
                <a:srgbClr val="221F1F"/>
              </a:solidFill>
            </a:ln>
          </p:spPr>
          <p:txBody>
            <a:bodyPr wrap="square" lIns="0" tIns="0" rIns="0" bIns="0" rtlCol="0"/>
            <a:lstStyle/>
            <a:p>
              <a:endParaRPr/>
            </a:p>
          </p:txBody>
        </p:sp>
        <p:sp>
          <p:nvSpPr>
            <p:cNvPr id="493" name="object 493"/>
            <p:cNvSpPr/>
            <p:nvPr/>
          </p:nvSpPr>
          <p:spPr>
            <a:xfrm>
              <a:off x="1236560" y="2411603"/>
              <a:ext cx="3810" cy="4445"/>
            </a:xfrm>
            <a:custGeom>
              <a:avLst/>
              <a:gdLst/>
              <a:ahLst/>
              <a:cxnLst/>
              <a:rect l="l" t="t" r="r" b="b"/>
              <a:pathLst>
                <a:path w="3809" h="4444">
                  <a:moveTo>
                    <a:pt x="0" y="0"/>
                  </a:moveTo>
                  <a:lnTo>
                    <a:pt x="3797" y="0"/>
                  </a:lnTo>
                </a:path>
                <a:path w="3809" h="4444">
                  <a:moveTo>
                    <a:pt x="0" y="4444"/>
                  </a:moveTo>
                  <a:lnTo>
                    <a:pt x="3797" y="4444"/>
                  </a:lnTo>
                </a:path>
              </a:pathLst>
            </a:custGeom>
            <a:ln w="4852">
              <a:solidFill>
                <a:srgbClr val="221F1F"/>
              </a:solidFill>
            </a:ln>
          </p:spPr>
          <p:txBody>
            <a:bodyPr wrap="square" lIns="0" tIns="0" rIns="0" bIns="0" rtlCol="0"/>
            <a:lstStyle/>
            <a:p>
              <a:endParaRPr/>
            </a:p>
          </p:txBody>
        </p:sp>
        <p:sp>
          <p:nvSpPr>
            <p:cNvPr id="494" name="object 494"/>
            <p:cNvSpPr/>
            <p:nvPr/>
          </p:nvSpPr>
          <p:spPr>
            <a:xfrm>
              <a:off x="1236560" y="2420366"/>
              <a:ext cx="3810" cy="0"/>
            </a:xfrm>
            <a:custGeom>
              <a:avLst/>
              <a:gdLst/>
              <a:ahLst/>
              <a:cxnLst/>
              <a:rect l="l" t="t" r="r" b="b"/>
              <a:pathLst>
                <a:path w="3809">
                  <a:moveTo>
                    <a:pt x="0" y="0"/>
                  </a:moveTo>
                  <a:lnTo>
                    <a:pt x="3797" y="0"/>
                  </a:lnTo>
                </a:path>
              </a:pathLst>
            </a:custGeom>
            <a:ln w="4850">
              <a:solidFill>
                <a:srgbClr val="221F1F"/>
              </a:solidFill>
            </a:ln>
          </p:spPr>
          <p:txBody>
            <a:bodyPr wrap="square" lIns="0" tIns="0" rIns="0" bIns="0" rtlCol="0"/>
            <a:lstStyle/>
            <a:p>
              <a:endParaRPr/>
            </a:p>
          </p:txBody>
        </p:sp>
        <p:sp>
          <p:nvSpPr>
            <p:cNvPr id="495" name="object 495"/>
            <p:cNvSpPr/>
            <p:nvPr/>
          </p:nvSpPr>
          <p:spPr>
            <a:xfrm>
              <a:off x="1236560" y="2424811"/>
              <a:ext cx="24130" cy="0"/>
            </a:xfrm>
            <a:custGeom>
              <a:avLst/>
              <a:gdLst/>
              <a:ahLst/>
              <a:cxnLst/>
              <a:rect l="l" t="t" r="r" b="b"/>
              <a:pathLst>
                <a:path w="24130">
                  <a:moveTo>
                    <a:pt x="0" y="0"/>
                  </a:moveTo>
                  <a:lnTo>
                    <a:pt x="3797" y="0"/>
                  </a:lnTo>
                </a:path>
                <a:path w="24130">
                  <a:moveTo>
                    <a:pt x="3987" y="0"/>
                  </a:moveTo>
                  <a:lnTo>
                    <a:pt x="7797" y="0"/>
                  </a:lnTo>
                </a:path>
                <a:path w="24130">
                  <a:moveTo>
                    <a:pt x="7988" y="0"/>
                  </a:moveTo>
                  <a:lnTo>
                    <a:pt x="11785" y="0"/>
                  </a:lnTo>
                </a:path>
                <a:path w="24130">
                  <a:moveTo>
                    <a:pt x="11963" y="0"/>
                  </a:moveTo>
                  <a:lnTo>
                    <a:pt x="15773" y="0"/>
                  </a:lnTo>
                </a:path>
                <a:path w="24130">
                  <a:moveTo>
                    <a:pt x="15963" y="0"/>
                  </a:moveTo>
                  <a:lnTo>
                    <a:pt x="19761" y="0"/>
                  </a:lnTo>
                </a:path>
                <a:path w="24130">
                  <a:moveTo>
                    <a:pt x="19951" y="0"/>
                  </a:moveTo>
                  <a:lnTo>
                    <a:pt x="23748" y="0"/>
                  </a:lnTo>
                </a:path>
              </a:pathLst>
            </a:custGeom>
            <a:ln w="4847">
              <a:solidFill>
                <a:srgbClr val="221F1F"/>
              </a:solidFill>
            </a:ln>
          </p:spPr>
          <p:txBody>
            <a:bodyPr wrap="square" lIns="0" tIns="0" rIns="0" bIns="0" rtlCol="0"/>
            <a:lstStyle/>
            <a:p>
              <a:endParaRPr/>
            </a:p>
          </p:txBody>
        </p:sp>
        <p:sp>
          <p:nvSpPr>
            <p:cNvPr id="496" name="object 496"/>
            <p:cNvSpPr/>
            <p:nvPr/>
          </p:nvSpPr>
          <p:spPr>
            <a:xfrm>
              <a:off x="1240548" y="2411603"/>
              <a:ext cx="24130" cy="4445"/>
            </a:xfrm>
            <a:custGeom>
              <a:avLst/>
              <a:gdLst/>
              <a:ahLst/>
              <a:cxnLst/>
              <a:rect l="l" t="t" r="r" b="b"/>
              <a:pathLst>
                <a:path w="24130" h="4444">
                  <a:moveTo>
                    <a:pt x="0" y="0"/>
                  </a:moveTo>
                  <a:lnTo>
                    <a:pt x="3809" y="0"/>
                  </a:lnTo>
                </a:path>
                <a:path w="24130" h="4444">
                  <a:moveTo>
                    <a:pt x="4000" y="0"/>
                  </a:moveTo>
                  <a:lnTo>
                    <a:pt x="7797" y="0"/>
                  </a:lnTo>
                </a:path>
                <a:path w="24130" h="4444">
                  <a:moveTo>
                    <a:pt x="7975" y="0"/>
                  </a:moveTo>
                  <a:lnTo>
                    <a:pt x="11785" y="0"/>
                  </a:lnTo>
                </a:path>
                <a:path w="24130" h="4444">
                  <a:moveTo>
                    <a:pt x="11976" y="0"/>
                  </a:moveTo>
                  <a:lnTo>
                    <a:pt x="15773" y="0"/>
                  </a:lnTo>
                </a:path>
                <a:path w="24130" h="4444">
                  <a:moveTo>
                    <a:pt x="15963" y="0"/>
                  </a:moveTo>
                  <a:lnTo>
                    <a:pt x="19761" y="0"/>
                  </a:lnTo>
                </a:path>
                <a:path w="24130" h="4444">
                  <a:moveTo>
                    <a:pt x="19951" y="0"/>
                  </a:moveTo>
                  <a:lnTo>
                    <a:pt x="23749" y="0"/>
                  </a:lnTo>
                </a:path>
                <a:path w="24130" h="4444">
                  <a:moveTo>
                    <a:pt x="0" y="4444"/>
                  </a:moveTo>
                  <a:lnTo>
                    <a:pt x="3809" y="4444"/>
                  </a:lnTo>
                </a:path>
                <a:path w="24130" h="4444">
                  <a:moveTo>
                    <a:pt x="4000" y="4444"/>
                  </a:moveTo>
                  <a:lnTo>
                    <a:pt x="7797" y="4444"/>
                  </a:lnTo>
                </a:path>
                <a:path w="24130" h="4444">
                  <a:moveTo>
                    <a:pt x="7975" y="4444"/>
                  </a:moveTo>
                  <a:lnTo>
                    <a:pt x="11785" y="4444"/>
                  </a:lnTo>
                </a:path>
                <a:path w="24130" h="4444">
                  <a:moveTo>
                    <a:pt x="11976" y="4444"/>
                  </a:moveTo>
                  <a:lnTo>
                    <a:pt x="15773" y="4444"/>
                  </a:lnTo>
                </a:path>
                <a:path w="24130" h="4444">
                  <a:moveTo>
                    <a:pt x="15963" y="4444"/>
                  </a:moveTo>
                  <a:lnTo>
                    <a:pt x="19761" y="4444"/>
                  </a:lnTo>
                </a:path>
                <a:path w="24130" h="4444">
                  <a:moveTo>
                    <a:pt x="19951" y="4444"/>
                  </a:moveTo>
                  <a:lnTo>
                    <a:pt x="23749" y="4444"/>
                  </a:lnTo>
                </a:path>
              </a:pathLst>
            </a:custGeom>
            <a:ln w="4852">
              <a:solidFill>
                <a:srgbClr val="221F1F"/>
              </a:solidFill>
            </a:ln>
          </p:spPr>
          <p:txBody>
            <a:bodyPr wrap="square" lIns="0" tIns="0" rIns="0" bIns="0" rtlCol="0"/>
            <a:lstStyle/>
            <a:p>
              <a:endParaRPr/>
            </a:p>
          </p:txBody>
        </p:sp>
        <p:sp>
          <p:nvSpPr>
            <p:cNvPr id="497" name="object 497"/>
            <p:cNvSpPr/>
            <p:nvPr/>
          </p:nvSpPr>
          <p:spPr>
            <a:xfrm>
              <a:off x="1240548" y="2420366"/>
              <a:ext cx="24130" cy="0"/>
            </a:xfrm>
            <a:custGeom>
              <a:avLst/>
              <a:gdLst/>
              <a:ahLst/>
              <a:cxnLst/>
              <a:rect l="l" t="t" r="r" b="b"/>
              <a:pathLst>
                <a:path w="24130">
                  <a:moveTo>
                    <a:pt x="0" y="0"/>
                  </a:moveTo>
                  <a:lnTo>
                    <a:pt x="3809" y="0"/>
                  </a:lnTo>
                </a:path>
                <a:path w="24130">
                  <a:moveTo>
                    <a:pt x="4000" y="0"/>
                  </a:moveTo>
                  <a:lnTo>
                    <a:pt x="7797" y="0"/>
                  </a:lnTo>
                </a:path>
                <a:path w="24130">
                  <a:moveTo>
                    <a:pt x="7975" y="0"/>
                  </a:moveTo>
                  <a:lnTo>
                    <a:pt x="11785" y="0"/>
                  </a:lnTo>
                </a:path>
                <a:path w="24130">
                  <a:moveTo>
                    <a:pt x="11976" y="0"/>
                  </a:moveTo>
                  <a:lnTo>
                    <a:pt x="15773" y="0"/>
                  </a:lnTo>
                </a:path>
                <a:path w="24130">
                  <a:moveTo>
                    <a:pt x="15963" y="0"/>
                  </a:moveTo>
                  <a:lnTo>
                    <a:pt x="19761" y="0"/>
                  </a:lnTo>
                </a:path>
                <a:path w="24130">
                  <a:moveTo>
                    <a:pt x="19951" y="0"/>
                  </a:moveTo>
                  <a:lnTo>
                    <a:pt x="23749" y="0"/>
                  </a:lnTo>
                </a:path>
              </a:pathLst>
            </a:custGeom>
            <a:ln w="4850">
              <a:solidFill>
                <a:srgbClr val="221F1F"/>
              </a:solidFill>
            </a:ln>
          </p:spPr>
          <p:txBody>
            <a:bodyPr wrap="square" lIns="0" tIns="0" rIns="0" bIns="0" rtlCol="0"/>
            <a:lstStyle/>
            <a:p>
              <a:endParaRPr/>
            </a:p>
          </p:txBody>
        </p:sp>
        <p:sp>
          <p:nvSpPr>
            <p:cNvPr id="498" name="object 498"/>
            <p:cNvSpPr/>
            <p:nvPr/>
          </p:nvSpPr>
          <p:spPr>
            <a:xfrm>
              <a:off x="1260500" y="2424811"/>
              <a:ext cx="103505" cy="4445"/>
            </a:xfrm>
            <a:custGeom>
              <a:avLst/>
              <a:gdLst/>
              <a:ahLst/>
              <a:cxnLst/>
              <a:rect l="l" t="t" r="r" b="b"/>
              <a:pathLst>
                <a:path w="103505" h="4444">
                  <a:moveTo>
                    <a:pt x="0" y="0"/>
                  </a:moveTo>
                  <a:lnTo>
                    <a:pt x="3797" y="0"/>
                  </a:lnTo>
                </a:path>
                <a:path w="103505" h="4444">
                  <a:moveTo>
                    <a:pt x="99669" y="4445"/>
                  </a:moveTo>
                  <a:lnTo>
                    <a:pt x="103479" y="4445"/>
                  </a:lnTo>
                </a:path>
              </a:pathLst>
            </a:custGeom>
            <a:ln w="4847">
              <a:solidFill>
                <a:srgbClr val="221F1F"/>
              </a:solidFill>
            </a:ln>
          </p:spPr>
          <p:txBody>
            <a:bodyPr wrap="square" lIns="0" tIns="0" rIns="0" bIns="0" rtlCol="0"/>
            <a:lstStyle/>
            <a:p>
              <a:endParaRPr/>
            </a:p>
          </p:txBody>
        </p:sp>
        <p:sp>
          <p:nvSpPr>
            <p:cNvPr id="499" name="object 499"/>
            <p:cNvSpPr/>
            <p:nvPr/>
          </p:nvSpPr>
          <p:spPr>
            <a:xfrm>
              <a:off x="1360169" y="2433701"/>
              <a:ext cx="3810" cy="0"/>
            </a:xfrm>
            <a:custGeom>
              <a:avLst/>
              <a:gdLst/>
              <a:ahLst/>
              <a:cxnLst/>
              <a:rect l="l" t="t" r="r" b="b"/>
              <a:pathLst>
                <a:path w="3809">
                  <a:moveTo>
                    <a:pt x="0" y="0"/>
                  </a:moveTo>
                  <a:lnTo>
                    <a:pt x="3810" y="0"/>
                  </a:lnTo>
                </a:path>
              </a:pathLst>
            </a:custGeom>
            <a:ln w="4852">
              <a:solidFill>
                <a:srgbClr val="221F1F"/>
              </a:solidFill>
            </a:ln>
          </p:spPr>
          <p:txBody>
            <a:bodyPr wrap="square" lIns="0" tIns="0" rIns="0" bIns="0" rtlCol="0"/>
            <a:lstStyle/>
            <a:p>
              <a:endParaRPr/>
            </a:p>
          </p:txBody>
        </p:sp>
        <p:sp>
          <p:nvSpPr>
            <p:cNvPr id="500" name="object 500"/>
            <p:cNvSpPr/>
            <p:nvPr/>
          </p:nvSpPr>
          <p:spPr>
            <a:xfrm>
              <a:off x="1364107" y="2429256"/>
              <a:ext cx="3810" cy="0"/>
            </a:xfrm>
            <a:custGeom>
              <a:avLst/>
              <a:gdLst/>
              <a:ahLst/>
              <a:cxnLst/>
              <a:rect l="l" t="t" r="r" b="b"/>
              <a:pathLst>
                <a:path w="3809">
                  <a:moveTo>
                    <a:pt x="0" y="0"/>
                  </a:moveTo>
                  <a:lnTo>
                    <a:pt x="3809" y="0"/>
                  </a:lnTo>
                </a:path>
              </a:pathLst>
            </a:custGeom>
            <a:ln w="4847">
              <a:solidFill>
                <a:srgbClr val="221F1F"/>
              </a:solidFill>
            </a:ln>
          </p:spPr>
          <p:txBody>
            <a:bodyPr wrap="square" lIns="0" tIns="0" rIns="0" bIns="0" rtlCol="0"/>
            <a:lstStyle/>
            <a:p>
              <a:endParaRPr/>
            </a:p>
          </p:txBody>
        </p:sp>
        <p:sp>
          <p:nvSpPr>
            <p:cNvPr id="501" name="object 501"/>
            <p:cNvSpPr/>
            <p:nvPr/>
          </p:nvSpPr>
          <p:spPr>
            <a:xfrm>
              <a:off x="1364107" y="2433701"/>
              <a:ext cx="3810" cy="0"/>
            </a:xfrm>
            <a:custGeom>
              <a:avLst/>
              <a:gdLst/>
              <a:ahLst/>
              <a:cxnLst/>
              <a:rect l="l" t="t" r="r" b="b"/>
              <a:pathLst>
                <a:path w="3809">
                  <a:moveTo>
                    <a:pt x="0" y="0"/>
                  </a:moveTo>
                  <a:lnTo>
                    <a:pt x="3809" y="0"/>
                  </a:lnTo>
                </a:path>
              </a:pathLst>
            </a:custGeom>
            <a:ln w="4852">
              <a:solidFill>
                <a:srgbClr val="221F1F"/>
              </a:solidFill>
            </a:ln>
          </p:spPr>
          <p:txBody>
            <a:bodyPr wrap="square" lIns="0" tIns="0" rIns="0" bIns="0" rtlCol="0"/>
            <a:lstStyle/>
            <a:p>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4959" y="1588388"/>
            <a:ext cx="2254885" cy="1882139"/>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NOTA:</a:t>
            </a:r>
            <a:endParaRPr sz="800">
              <a:latin typeface="Montserrat"/>
              <a:cs typeface="Montserrat"/>
            </a:endParaRPr>
          </a:p>
          <a:p>
            <a:pPr marL="12700" marR="6350" algn="just">
              <a:lnSpc>
                <a:spcPct val="100000"/>
              </a:lnSpc>
              <a:spcBef>
                <a:spcPts val="500"/>
              </a:spcBef>
            </a:pPr>
            <a:r>
              <a:rPr sz="700" dirty="0">
                <a:latin typeface="Montserrat"/>
                <a:cs typeface="Montserrat"/>
              </a:rPr>
              <a:t>El</a:t>
            </a:r>
            <a:r>
              <a:rPr sz="700" spc="180" dirty="0">
                <a:latin typeface="Montserrat"/>
                <a:cs typeface="Montserrat"/>
              </a:rPr>
              <a:t> </a:t>
            </a:r>
            <a:r>
              <a:rPr sz="700" dirty="0">
                <a:latin typeface="Montserrat"/>
                <a:cs typeface="Montserrat"/>
              </a:rPr>
              <a:t>funcionamiento</a:t>
            </a:r>
            <a:r>
              <a:rPr sz="700" spc="204" dirty="0">
                <a:latin typeface="Montserrat"/>
                <a:cs typeface="Montserrat"/>
              </a:rPr>
              <a:t> </a:t>
            </a:r>
            <a:r>
              <a:rPr sz="700" dirty="0">
                <a:latin typeface="Montserrat"/>
                <a:cs typeface="Montserrat"/>
              </a:rPr>
              <a:t>de</a:t>
            </a:r>
            <a:r>
              <a:rPr sz="700" spc="190" dirty="0">
                <a:latin typeface="Montserrat"/>
                <a:cs typeface="Montserrat"/>
              </a:rPr>
              <a:t> </a:t>
            </a:r>
            <a:r>
              <a:rPr sz="700" dirty="0">
                <a:latin typeface="Montserrat"/>
                <a:cs typeface="Montserrat"/>
              </a:rPr>
              <a:t>la</a:t>
            </a:r>
            <a:r>
              <a:rPr sz="700" spc="190" dirty="0">
                <a:latin typeface="Montserrat"/>
                <a:cs typeface="Montserrat"/>
              </a:rPr>
              <a:t> </a:t>
            </a:r>
            <a:r>
              <a:rPr sz="700" dirty="0">
                <a:latin typeface="Montserrat"/>
                <a:cs typeface="Montserrat"/>
              </a:rPr>
              <a:t>alerta</a:t>
            </a:r>
            <a:r>
              <a:rPr sz="700" spc="195" dirty="0">
                <a:latin typeface="Montserrat"/>
                <a:cs typeface="Montserrat"/>
              </a:rPr>
              <a:t> </a:t>
            </a:r>
            <a:r>
              <a:rPr sz="700" dirty="0">
                <a:latin typeface="Montserrat"/>
                <a:cs typeface="Montserrat"/>
              </a:rPr>
              <a:t>de</a:t>
            </a:r>
            <a:r>
              <a:rPr sz="700" spc="185" dirty="0">
                <a:latin typeface="Montserrat"/>
                <a:cs typeface="Montserrat"/>
              </a:rPr>
              <a:t> </a:t>
            </a:r>
            <a:r>
              <a:rPr sz="700" dirty="0">
                <a:latin typeface="Montserrat"/>
                <a:cs typeface="Montserrat"/>
              </a:rPr>
              <a:t>choque</a:t>
            </a:r>
            <a:r>
              <a:rPr sz="700" spc="204" dirty="0">
                <a:latin typeface="Montserrat"/>
                <a:cs typeface="Montserrat"/>
              </a:rPr>
              <a:t> </a:t>
            </a:r>
            <a:r>
              <a:rPr sz="700" dirty="0">
                <a:latin typeface="Montserrat"/>
                <a:cs typeface="Montserrat"/>
              </a:rPr>
              <a:t>y</a:t>
            </a:r>
            <a:r>
              <a:rPr sz="700" spc="18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envío de</a:t>
            </a:r>
            <a:r>
              <a:rPr sz="700" spc="-5" dirty="0">
                <a:latin typeface="Montserrat"/>
                <a:cs typeface="Montserrat"/>
              </a:rPr>
              <a:t> </a:t>
            </a:r>
            <a:r>
              <a:rPr sz="700" dirty="0">
                <a:latin typeface="Montserrat"/>
                <a:cs typeface="Montserrat"/>
              </a:rPr>
              <a:t>mensajes</a:t>
            </a:r>
            <a:r>
              <a:rPr sz="700" spc="10"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emergencia</a:t>
            </a:r>
            <a:r>
              <a:rPr sz="700" spc="10" dirty="0">
                <a:latin typeface="Montserrat"/>
                <a:cs typeface="Montserrat"/>
              </a:rPr>
              <a:t> </a:t>
            </a:r>
            <a:r>
              <a:rPr sz="700" dirty="0">
                <a:latin typeface="Montserrat"/>
                <a:cs typeface="Montserrat"/>
              </a:rPr>
              <a:t>está</a:t>
            </a:r>
            <a:r>
              <a:rPr sz="700" spc="15" dirty="0">
                <a:latin typeface="Montserrat"/>
                <a:cs typeface="Montserrat"/>
              </a:rPr>
              <a:t> </a:t>
            </a:r>
            <a:r>
              <a:rPr sz="700" spc="-10" dirty="0">
                <a:latin typeface="Montserrat"/>
                <a:cs typeface="Montserrat"/>
              </a:rPr>
              <a:t>habilitado</a:t>
            </a:r>
            <a:r>
              <a:rPr sz="700" spc="500" dirty="0">
                <a:latin typeface="Montserrat"/>
                <a:cs typeface="Montserrat"/>
              </a:rPr>
              <a:t> </a:t>
            </a:r>
            <a:r>
              <a:rPr sz="700" dirty="0">
                <a:latin typeface="Montserrat"/>
                <a:cs typeface="Montserrat"/>
              </a:rPr>
              <a:t>solo</a:t>
            </a:r>
            <a:r>
              <a:rPr sz="700" spc="400" dirty="0">
                <a:latin typeface="Montserrat"/>
                <a:cs typeface="Montserrat"/>
              </a:rPr>
              <a:t> </a:t>
            </a:r>
            <a:r>
              <a:rPr sz="700" dirty="0">
                <a:latin typeface="Montserrat"/>
                <a:cs typeface="Montserrat"/>
              </a:rPr>
              <a:t>para</a:t>
            </a:r>
            <a:r>
              <a:rPr sz="700" spc="405" dirty="0">
                <a:latin typeface="Montserrat"/>
                <a:cs typeface="Montserrat"/>
              </a:rPr>
              <a:t> </a:t>
            </a:r>
            <a:r>
              <a:rPr sz="700" dirty="0">
                <a:latin typeface="Montserrat"/>
                <a:cs typeface="Montserrat"/>
              </a:rPr>
              <a:t>algunos</a:t>
            </a:r>
            <a:r>
              <a:rPr sz="700" spc="415" dirty="0">
                <a:latin typeface="Montserrat"/>
                <a:cs typeface="Montserrat"/>
              </a:rPr>
              <a:t> </a:t>
            </a:r>
            <a:r>
              <a:rPr sz="700" dirty="0">
                <a:latin typeface="Montserrat"/>
                <a:cs typeface="Montserrat"/>
              </a:rPr>
              <a:t>países</a:t>
            </a:r>
            <a:r>
              <a:rPr sz="700" spc="400" dirty="0">
                <a:latin typeface="Montserrat"/>
                <a:cs typeface="Montserrat"/>
              </a:rPr>
              <a:t> </a:t>
            </a:r>
            <a:r>
              <a:rPr sz="700" dirty="0">
                <a:latin typeface="Montserrat"/>
                <a:cs typeface="Montserrat"/>
              </a:rPr>
              <a:t>y</a:t>
            </a:r>
            <a:r>
              <a:rPr sz="700" spc="409" dirty="0">
                <a:latin typeface="Montserrat"/>
                <a:cs typeface="Montserrat"/>
              </a:rPr>
              <a:t> </a:t>
            </a:r>
            <a:r>
              <a:rPr sz="700" dirty="0">
                <a:latin typeface="Montserrat"/>
                <a:cs typeface="Montserrat"/>
              </a:rPr>
              <a:t>puede</a:t>
            </a:r>
            <a:r>
              <a:rPr sz="700" spc="420" dirty="0">
                <a:latin typeface="Montserrat"/>
                <a:cs typeface="Montserrat"/>
              </a:rPr>
              <a:t> </a:t>
            </a:r>
            <a:r>
              <a:rPr sz="700" dirty="0">
                <a:latin typeface="Montserrat"/>
                <a:cs typeface="Montserrat"/>
              </a:rPr>
              <a:t>no</a:t>
            </a:r>
            <a:r>
              <a:rPr sz="700" spc="409" dirty="0">
                <a:latin typeface="Montserrat"/>
                <a:cs typeface="Montserrat"/>
              </a:rPr>
              <a:t> </a:t>
            </a:r>
            <a:r>
              <a:rPr sz="700" spc="-10" dirty="0">
                <a:latin typeface="Montserrat"/>
                <a:cs typeface="Montserrat"/>
              </a:rPr>
              <a:t>estar</a:t>
            </a:r>
            <a:r>
              <a:rPr sz="700" spc="500" dirty="0">
                <a:latin typeface="Montserrat"/>
                <a:cs typeface="Montserrat"/>
              </a:rPr>
              <a:t> </a:t>
            </a:r>
            <a:r>
              <a:rPr sz="700" spc="-10" dirty="0">
                <a:latin typeface="Montserrat"/>
                <a:cs typeface="Montserrat"/>
              </a:rPr>
              <a:t>disponible</a:t>
            </a:r>
            <a:r>
              <a:rPr sz="700" spc="25"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el</a:t>
            </a:r>
            <a:r>
              <a:rPr sz="700" spc="5" dirty="0">
                <a:latin typeface="Montserrat"/>
                <a:cs typeface="Montserrat"/>
              </a:rPr>
              <a:t> </a:t>
            </a:r>
            <a:r>
              <a:rPr sz="700" spc="-10" dirty="0">
                <a:latin typeface="Montserrat"/>
                <a:cs typeface="Montserrat"/>
              </a:rPr>
              <a:t>suyo.</a:t>
            </a:r>
            <a:endParaRPr sz="700">
              <a:latin typeface="Montserrat"/>
              <a:cs typeface="Montserrat"/>
            </a:endParaRPr>
          </a:p>
          <a:p>
            <a:pPr marL="12700">
              <a:lnSpc>
                <a:spcPct val="100000"/>
              </a:lnSpc>
              <a:spcBef>
                <a:spcPts val="490"/>
              </a:spcBef>
            </a:pPr>
            <a:r>
              <a:rPr sz="800" b="1" spc="-10" dirty="0">
                <a:latin typeface="Montserrat"/>
                <a:cs typeface="Montserrat"/>
              </a:rPr>
              <a:t>SINCRONIZACIÓN</a:t>
            </a:r>
            <a:r>
              <a:rPr sz="800" b="1" spc="-30" dirty="0">
                <a:latin typeface="Montserrat"/>
                <a:cs typeface="Montserrat"/>
              </a:rPr>
              <a:t> </a:t>
            </a:r>
            <a:r>
              <a:rPr sz="800" b="1" dirty="0">
                <a:latin typeface="Montserrat"/>
                <a:cs typeface="Montserrat"/>
              </a:rPr>
              <a:t>DE </a:t>
            </a:r>
            <a:r>
              <a:rPr sz="800" b="1" spc="-10" dirty="0">
                <a:latin typeface="Montserrat"/>
                <a:cs typeface="Montserrat"/>
              </a:rPr>
              <a:t>RELOJ</a:t>
            </a:r>
            <a:r>
              <a:rPr sz="800" b="1" spc="-20" dirty="0">
                <a:latin typeface="Montserrat"/>
                <a:cs typeface="Montserrat"/>
              </a:rPr>
              <a:t> </a:t>
            </a:r>
            <a:r>
              <a:rPr sz="800" b="1" spc="-10" dirty="0">
                <a:latin typeface="Montserrat"/>
                <a:cs typeface="Montserrat"/>
              </a:rPr>
              <a:t>AUTOMATICA</a:t>
            </a:r>
            <a:endParaRPr sz="800">
              <a:latin typeface="Montserrat"/>
              <a:cs typeface="Montserrat"/>
            </a:endParaRPr>
          </a:p>
          <a:p>
            <a:pPr marL="12700" marR="6350" algn="just">
              <a:lnSpc>
                <a:spcPct val="100000"/>
              </a:lnSpc>
              <a:spcBef>
                <a:spcPts val="505"/>
              </a:spcBef>
            </a:pPr>
            <a:r>
              <a:rPr sz="700" dirty="0">
                <a:latin typeface="Montserrat"/>
                <a:cs typeface="Montserrat"/>
              </a:rPr>
              <a:t>Cuando</a:t>
            </a:r>
            <a:r>
              <a:rPr sz="700" spc="5" dirty="0">
                <a:latin typeface="Montserrat"/>
                <a:cs typeface="Montserrat"/>
              </a:rPr>
              <a:t> </a:t>
            </a:r>
            <a:r>
              <a:rPr sz="700" dirty="0">
                <a:latin typeface="Montserrat"/>
                <a:cs typeface="Montserrat"/>
              </a:rPr>
              <a:t>la</a:t>
            </a:r>
            <a:r>
              <a:rPr sz="700" spc="5" dirty="0">
                <a:latin typeface="Montserrat"/>
                <a:cs typeface="Montserrat"/>
              </a:rPr>
              <a:t> </a:t>
            </a:r>
            <a:r>
              <a:rPr sz="700" dirty="0">
                <a:latin typeface="Montserrat"/>
                <a:cs typeface="Montserrat"/>
              </a:rPr>
              <a:t>aplicación</a:t>
            </a:r>
            <a:r>
              <a:rPr sz="700" spc="10" dirty="0">
                <a:latin typeface="Montserrat"/>
                <a:cs typeface="Montserrat"/>
              </a:rPr>
              <a:t> </a:t>
            </a:r>
            <a:r>
              <a:rPr sz="700" dirty="0">
                <a:latin typeface="Montserrat"/>
                <a:cs typeface="Montserrat"/>
              </a:rPr>
              <a:t>y</a:t>
            </a:r>
            <a:r>
              <a:rPr sz="700" spc="5"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tablero</a:t>
            </a:r>
            <a:r>
              <a:rPr sz="700" spc="10"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instrumentos</a:t>
            </a:r>
            <a:r>
              <a:rPr sz="700" spc="500" dirty="0">
                <a:latin typeface="Montserrat"/>
                <a:cs typeface="Montserrat"/>
              </a:rPr>
              <a:t> </a:t>
            </a:r>
            <a:r>
              <a:rPr sz="700" dirty="0">
                <a:latin typeface="Montserrat"/>
                <a:cs typeface="Montserrat"/>
              </a:rPr>
              <a:t>están</a:t>
            </a:r>
            <a:r>
              <a:rPr sz="700" spc="-5" dirty="0">
                <a:latin typeface="Montserrat"/>
                <a:cs typeface="Montserrat"/>
              </a:rPr>
              <a:t> </a:t>
            </a:r>
            <a:r>
              <a:rPr sz="700" dirty="0">
                <a:latin typeface="Montserrat"/>
                <a:cs typeface="Montserrat"/>
              </a:rPr>
              <a:t>conectados, el</a:t>
            </a:r>
            <a:r>
              <a:rPr sz="700" spc="-20" dirty="0">
                <a:latin typeface="Montserrat"/>
                <a:cs typeface="Montserrat"/>
              </a:rPr>
              <a:t> </a:t>
            </a:r>
            <a:r>
              <a:rPr sz="700" dirty="0">
                <a:latin typeface="Montserrat"/>
                <a:cs typeface="Montserrat"/>
              </a:rPr>
              <a:t>reloj</a:t>
            </a:r>
            <a:r>
              <a:rPr sz="700" spc="-10" dirty="0">
                <a:latin typeface="Montserrat"/>
                <a:cs typeface="Montserrat"/>
              </a:rPr>
              <a:t> </a:t>
            </a:r>
            <a:r>
              <a:rPr sz="700" dirty="0">
                <a:latin typeface="Montserrat"/>
                <a:cs typeface="Montserrat"/>
              </a:rPr>
              <a:t>del</a:t>
            </a:r>
            <a:r>
              <a:rPr sz="700" spc="-10" dirty="0">
                <a:latin typeface="Montserrat"/>
                <a:cs typeface="Montserrat"/>
              </a:rPr>
              <a:t> </a:t>
            </a:r>
            <a:r>
              <a:rPr sz="700" dirty="0">
                <a:latin typeface="Montserrat"/>
                <a:cs typeface="Montserrat"/>
              </a:rPr>
              <a:t>tablero</a:t>
            </a:r>
            <a:r>
              <a:rPr sz="700" spc="-20" dirty="0">
                <a:latin typeface="Montserrat"/>
                <a:cs typeface="Montserrat"/>
              </a:rPr>
              <a:t> </a:t>
            </a:r>
            <a:r>
              <a:rPr sz="700" dirty="0">
                <a:latin typeface="Montserrat"/>
                <a:cs typeface="Montserrat"/>
              </a:rPr>
              <a:t>se</a:t>
            </a:r>
            <a:r>
              <a:rPr sz="700" spc="-15" dirty="0">
                <a:latin typeface="Montserrat"/>
                <a:cs typeface="Montserrat"/>
              </a:rPr>
              <a:t> </a:t>
            </a:r>
            <a:r>
              <a:rPr sz="700" spc="-10" dirty="0">
                <a:latin typeface="Montserrat"/>
                <a:cs typeface="Montserrat"/>
              </a:rPr>
              <a:t>sincroniza</a:t>
            </a:r>
            <a:r>
              <a:rPr sz="700" spc="500" dirty="0">
                <a:latin typeface="Montserrat"/>
                <a:cs typeface="Montserrat"/>
              </a:rPr>
              <a:t> </a:t>
            </a:r>
            <a:r>
              <a:rPr sz="700" spc="-10" dirty="0">
                <a:latin typeface="Montserrat"/>
                <a:cs typeface="Montserrat"/>
              </a:rPr>
              <a:t>automáticamente.</a:t>
            </a:r>
            <a:endParaRPr sz="700">
              <a:latin typeface="Montserrat"/>
              <a:cs typeface="Montserrat"/>
            </a:endParaRPr>
          </a:p>
          <a:p>
            <a:pPr marL="12700">
              <a:lnSpc>
                <a:spcPct val="100000"/>
              </a:lnSpc>
              <a:spcBef>
                <a:spcPts val="495"/>
              </a:spcBef>
            </a:pPr>
            <a:r>
              <a:rPr sz="800" b="1" dirty="0">
                <a:latin typeface="Montserrat"/>
                <a:cs typeface="Montserrat"/>
              </a:rPr>
              <a:t>MEDIDOR</a:t>
            </a:r>
            <a:r>
              <a:rPr sz="800" b="1" spc="-35" dirty="0">
                <a:latin typeface="Montserrat"/>
                <a:cs typeface="Montserrat"/>
              </a:rPr>
              <a:t> </a:t>
            </a:r>
            <a:r>
              <a:rPr sz="800" b="1" dirty="0">
                <a:latin typeface="Montserrat"/>
                <a:cs typeface="Montserrat"/>
              </a:rPr>
              <a:t>FUERZA</a:t>
            </a:r>
            <a:r>
              <a:rPr sz="800" b="1" spc="-40" dirty="0">
                <a:latin typeface="Montserrat"/>
                <a:cs typeface="Montserrat"/>
              </a:rPr>
              <a:t> </a:t>
            </a:r>
            <a:r>
              <a:rPr sz="800" b="1" spc="-50" dirty="0">
                <a:latin typeface="Montserrat"/>
                <a:cs typeface="Montserrat"/>
              </a:rPr>
              <a:t>G</a:t>
            </a:r>
            <a:endParaRPr sz="800">
              <a:latin typeface="Montserrat"/>
              <a:cs typeface="Montserrat"/>
            </a:endParaRPr>
          </a:p>
          <a:p>
            <a:pPr marL="12700" marR="5080" algn="just">
              <a:lnSpc>
                <a:spcPct val="100000"/>
              </a:lnSpc>
              <a:spcBef>
                <a:spcPts val="505"/>
              </a:spcBef>
            </a:pPr>
            <a:r>
              <a:rPr sz="700" dirty="0">
                <a:latin typeface="Montserrat"/>
                <a:cs typeface="Montserrat"/>
              </a:rPr>
              <a:t>Este</a:t>
            </a:r>
            <a:r>
              <a:rPr sz="700" spc="185" dirty="0">
                <a:latin typeface="Montserrat"/>
                <a:cs typeface="Montserrat"/>
              </a:rPr>
              <a:t> </a:t>
            </a:r>
            <a:r>
              <a:rPr sz="700" dirty="0">
                <a:latin typeface="Montserrat"/>
                <a:cs typeface="Montserrat"/>
              </a:rPr>
              <a:t>modo</a:t>
            </a:r>
            <a:r>
              <a:rPr sz="700" spc="180" dirty="0">
                <a:latin typeface="Montserrat"/>
                <a:cs typeface="Montserrat"/>
              </a:rPr>
              <a:t> </a:t>
            </a:r>
            <a:r>
              <a:rPr sz="700" dirty="0">
                <a:latin typeface="Montserrat"/>
                <a:cs typeface="Montserrat"/>
              </a:rPr>
              <a:t>informa</a:t>
            </a:r>
            <a:r>
              <a:rPr sz="700" spc="180" dirty="0">
                <a:latin typeface="Montserrat"/>
                <a:cs typeface="Montserrat"/>
              </a:rPr>
              <a:t> </a:t>
            </a:r>
            <a:r>
              <a:rPr sz="700" dirty="0">
                <a:latin typeface="Montserrat"/>
                <a:cs typeface="Montserrat"/>
              </a:rPr>
              <a:t>un</a:t>
            </a:r>
            <a:r>
              <a:rPr sz="700" spc="190" dirty="0">
                <a:latin typeface="Montserrat"/>
                <a:cs typeface="Montserrat"/>
              </a:rPr>
              <a:t> </a:t>
            </a:r>
            <a:r>
              <a:rPr sz="700" dirty="0">
                <a:latin typeface="Montserrat"/>
                <a:cs typeface="Montserrat"/>
              </a:rPr>
              <a:t>valor</a:t>
            </a:r>
            <a:r>
              <a:rPr sz="700" spc="190" dirty="0">
                <a:latin typeface="Montserrat"/>
                <a:cs typeface="Montserrat"/>
              </a:rPr>
              <a:t> </a:t>
            </a:r>
            <a:r>
              <a:rPr sz="700" dirty="0">
                <a:latin typeface="Montserrat"/>
                <a:cs typeface="Montserrat"/>
              </a:rPr>
              <a:t>aproximado</a:t>
            </a:r>
            <a:r>
              <a:rPr sz="700" spc="195" dirty="0">
                <a:latin typeface="Montserrat"/>
                <a:cs typeface="Montserrat"/>
              </a:rPr>
              <a:t> </a:t>
            </a:r>
            <a:r>
              <a:rPr sz="700" dirty="0">
                <a:latin typeface="Montserrat"/>
                <a:cs typeface="Montserrat"/>
              </a:rPr>
              <a:t>de</a:t>
            </a:r>
            <a:r>
              <a:rPr sz="700" spc="18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fuerza</a:t>
            </a:r>
            <a:r>
              <a:rPr sz="700" spc="300" dirty="0">
                <a:latin typeface="Montserrat"/>
                <a:cs typeface="Montserrat"/>
              </a:rPr>
              <a:t>  </a:t>
            </a:r>
            <a:r>
              <a:rPr sz="700" dirty="0">
                <a:latin typeface="Montserrat"/>
                <a:cs typeface="Montserrat"/>
              </a:rPr>
              <a:t>G,</a:t>
            </a:r>
            <a:r>
              <a:rPr sz="700" spc="300" dirty="0">
                <a:latin typeface="Montserrat"/>
                <a:cs typeface="Montserrat"/>
              </a:rPr>
              <a:t>  </a:t>
            </a:r>
            <a:r>
              <a:rPr sz="700" dirty="0">
                <a:latin typeface="Montserrat"/>
                <a:cs typeface="Montserrat"/>
              </a:rPr>
              <a:t>cuando</a:t>
            </a:r>
            <a:r>
              <a:rPr sz="700" spc="305" dirty="0">
                <a:latin typeface="Montserrat"/>
                <a:cs typeface="Montserrat"/>
              </a:rPr>
              <a:t>  </a:t>
            </a:r>
            <a:r>
              <a:rPr sz="700" dirty="0">
                <a:latin typeface="Montserrat"/>
                <a:cs typeface="Montserrat"/>
              </a:rPr>
              <a:t>el</a:t>
            </a:r>
            <a:r>
              <a:rPr sz="700" spc="305" dirty="0">
                <a:latin typeface="Montserrat"/>
                <a:cs typeface="Montserrat"/>
              </a:rPr>
              <a:t>  </a:t>
            </a:r>
            <a:r>
              <a:rPr sz="700" dirty="0">
                <a:latin typeface="Montserrat"/>
                <a:cs typeface="Montserrat"/>
              </a:rPr>
              <a:t>Vehículo</a:t>
            </a:r>
            <a:r>
              <a:rPr sz="700" spc="305" dirty="0">
                <a:latin typeface="Montserrat"/>
                <a:cs typeface="Montserrat"/>
              </a:rPr>
              <a:t>  </a:t>
            </a:r>
            <a:r>
              <a:rPr sz="700" dirty="0">
                <a:latin typeface="Montserrat"/>
                <a:cs typeface="Montserrat"/>
              </a:rPr>
              <a:t>está</a:t>
            </a:r>
            <a:r>
              <a:rPr sz="700" spc="300"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funcionamiento.</a:t>
            </a:r>
            <a:r>
              <a:rPr sz="700" spc="385" dirty="0">
                <a:latin typeface="Montserrat"/>
                <a:cs typeface="Montserrat"/>
              </a:rPr>
              <a:t> </a:t>
            </a:r>
            <a:r>
              <a:rPr sz="700" dirty="0">
                <a:latin typeface="Montserrat"/>
                <a:cs typeface="Montserrat"/>
              </a:rPr>
              <a:t>Esta</a:t>
            </a:r>
            <a:r>
              <a:rPr sz="700" spc="395" dirty="0">
                <a:latin typeface="Montserrat"/>
                <a:cs typeface="Montserrat"/>
              </a:rPr>
              <a:t> </a:t>
            </a:r>
            <a:r>
              <a:rPr sz="700" dirty="0">
                <a:latin typeface="Montserrat"/>
                <a:cs typeface="Montserrat"/>
              </a:rPr>
              <a:t>es</a:t>
            </a:r>
            <a:r>
              <a:rPr sz="700" spc="385" dirty="0">
                <a:latin typeface="Montserrat"/>
                <a:cs typeface="Montserrat"/>
              </a:rPr>
              <a:t> </a:t>
            </a:r>
            <a:r>
              <a:rPr sz="700" dirty="0">
                <a:latin typeface="Montserrat"/>
                <a:cs typeface="Montserrat"/>
              </a:rPr>
              <a:t>medida</a:t>
            </a:r>
            <a:r>
              <a:rPr sz="700" spc="390" dirty="0">
                <a:latin typeface="Montserrat"/>
                <a:cs typeface="Montserrat"/>
              </a:rPr>
              <a:t> </a:t>
            </a:r>
            <a:r>
              <a:rPr sz="700" dirty="0">
                <a:latin typeface="Montserrat"/>
                <a:cs typeface="Montserrat"/>
              </a:rPr>
              <a:t>durante</a:t>
            </a:r>
            <a:r>
              <a:rPr sz="700" spc="390" dirty="0">
                <a:latin typeface="Montserrat"/>
                <a:cs typeface="Montserrat"/>
              </a:rPr>
              <a:t> </a:t>
            </a:r>
            <a:r>
              <a:rPr sz="700" spc="-25" dirty="0">
                <a:latin typeface="Montserrat"/>
                <a:cs typeface="Montserrat"/>
              </a:rPr>
              <a:t>las</a:t>
            </a:r>
            <a:r>
              <a:rPr sz="700" spc="500" dirty="0">
                <a:latin typeface="Montserrat"/>
                <a:cs typeface="Montserrat"/>
              </a:rPr>
              <a:t> </a:t>
            </a:r>
            <a:r>
              <a:rPr sz="700" dirty="0">
                <a:latin typeface="Montserrat"/>
                <a:cs typeface="Montserrat"/>
              </a:rPr>
              <a:t>aceleraciones</a:t>
            </a:r>
            <a:r>
              <a:rPr sz="700" spc="5" dirty="0">
                <a:latin typeface="Montserrat"/>
                <a:cs typeface="Montserrat"/>
              </a:rPr>
              <a:t> </a:t>
            </a:r>
            <a:r>
              <a:rPr sz="700" dirty="0">
                <a:latin typeface="Montserrat"/>
                <a:cs typeface="Montserrat"/>
              </a:rPr>
              <a:t>y</a:t>
            </a:r>
            <a:r>
              <a:rPr sz="700" spc="-35" dirty="0">
                <a:latin typeface="Montserrat"/>
                <a:cs typeface="Montserrat"/>
              </a:rPr>
              <a:t> </a:t>
            </a:r>
            <a:r>
              <a:rPr sz="700" dirty="0">
                <a:latin typeface="Montserrat"/>
                <a:cs typeface="Montserrat"/>
              </a:rPr>
              <a:t>las</a:t>
            </a:r>
            <a:r>
              <a:rPr sz="700" spc="-25" dirty="0">
                <a:latin typeface="Montserrat"/>
                <a:cs typeface="Montserrat"/>
              </a:rPr>
              <a:t> </a:t>
            </a:r>
            <a:r>
              <a:rPr sz="700" spc="-10" dirty="0">
                <a:latin typeface="Montserrat"/>
                <a:cs typeface="Montserrat"/>
              </a:rPr>
              <a:t>desaceleraciones.</a:t>
            </a:r>
            <a:endParaRPr sz="700">
              <a:latin typeface="Montserrat"/>
              <a:cs typeface="Montserrat"/>
            </a:endParaRPr>
          </a:p>
        </p:txBody>
      </p:sp>
      <p:sp>
        <p:nvSpPr>
          <p:cNvPr id="3" name="object 3"/>
          <p:cNvSpPr txBox="1"/>
          <p:nvPr/>
        </p:nvSpPr>
        <p:spPr>
          <a:xfrm>
            <a:off x="2743326" y="475234"/>
            <a:ext cx="2253615" cy="744855"/>
          </a:xfrm>
          <a:prstGeom prst="rect">
            <a:avLst/>
          </a:prstGeom>
        </p:spPr>
        <p:txBody>
          <a:bodyPr vert="horz" wrap="square" lIns="0" tIns="13335" rIns="0" bIns="0" rtlCol="0">
            <a:spAutoFit/>
          </a:bodyPr>
          <a:lstStyle/>
          <a:p>
            <a:pPr marL="12700">
              <a:lnSpc>
                <a:spcPct val="100000"/>
              </a:lnSpc>
              <a:spcBef>
                <a:spcPts val="105"/>
              </a:spcBef>
            </a:pPr>
            <a:r>
              <a:rPr sz="800" b="1" spc="-10" dirty="0">
                <a:latin typeface="Montserrat"/>
                <a:cs typeface="Montserrat"/>
              </a:rPr>
              <a:t>NOTA:</a:t>
            </a:r>
            <a:endParaRPr sz="800">
              <a:latin typeface="Montserrat"/>
              <a:cs typeface="Montserrat"/>
            </a:endParaRPr>
          </a:p>
          <a:p>
            <a:pPr marL="12700" marR="5080" algn="just">
              <a:lnSpc>
                <a:spcPct val="100000"/>
              </a:lnSpc>
              <a:spcBef>
                <a:spcPts val="495"/>
              </a:spcBef>
            </a:pPr>
            <a:r>
              <a:rPr sz="700" dirty="0">
                <a:latin typeface="Montserrat"/>
                <a:cs typeface="Montserrat"/>
              </a:rPr>
              <a:t>La</a:t>
            </a:r>
            <a:r>
              <a:rPr sz="700" spc="114" dirty="0">
                <a:latin typeface="Montserrat"/>
                <a:cs typeface="Montserrat"/>
              </a:rPr>
              <a:t> </a:t>
            </a:r>
            <a:r>
              <a:rPr sz="700" dirty="0">
                <a:latin typeface="Montserrat"/>
                <a:cs typeface="Montserrat"/>
              </a:rPr>
              <a:t>fuerza</a:t>
            </a:r>
            <a:r>
              <a:rPr sz="700" spc="120" dirty="0">
                <a:latin typeface="Montserrat"/>
                <a:cs typeface="Montserrat"/>
              </a:rPr>
              <a:t> </a:t>
            </a:r>
            <a:r>
              <a:rPr sz="700" dirty="0">
                <a:latin typeface="Montserrat"/>
                <a:cs typeface="Montserrat"/>
              </a:rPr>
              <a:t>G</a:t>
            </a:r>
            <a:r>
              <a:rPr sz="700" spc="135" dirty="0">
                <a:latin typeface="Montserrat"/>
                <a:cs typeface="Montserrat"/>
              </a:rPr>
              <a:t> </a:t>
            </a:r>
            <a:r>
              <a:rPr sz="700" dirty="0">
                <a:latin typeface="Montserrat"/>
                <a:cs typeface="Montserrat"/>
              </a:rPr>
              <a:t>se</a:t>
            </a:r>
            <a:r>
              <a:rPr sz="700" spc="125" dirty="0">
                <a:latin typeface="Montserrat"/>
                <a:cs typeface="Montserrat"/>
              </a:rPr>
              <a:t> </a:t>
            </a:r>
            <a:r>
              <a:rPr sz="700" dirty="0">
                <a:latin typeface="Montserrat"/>
                <a:cs typeface="Montserrat"/>
              </a:rPr>
              <a:t>mide</a:t>
            </a:r>
            <a:r>
              <a:rPr sz="700" spc="135" dirty="0">
                <a:latin typeface="Montserrat"/>
                <a:cs typeface="Montserrat"/>
              </a:rPr>
              <a:t> </a:t>
            </a:r>
            <a:r>
              <a:rPr sz="700" dirty="0">
                <a:latin typeface="Montserrat"/>
                <a:cs typeface="Montserrat"/>
              </a:rPr>
              <a:t>en</a:t>
            </a:r>
            <a:r>
              <a:rPr sz="700" spc="130" dirty="0">
                <a:latin typeface="Montserrat"/>
                <a:cs typeface="Montserrat"/>
              </a:rPr>
              <a:t> </a:t>
            </a:r>
            <a:r>
              <a:rPr sz="700" dirty="0">
                <a:latin typeface="Montserrat"/>
                <a:cs typeface="Montserrat"/>
              </a:rPr>
              <a:t>función</a:t>
            </a:r>
            <a:r>
              <a:rPr sz="700" spc="135" dirty="0">
                <a:latin typeface="Montserrat"/>
                <a:cs typeface="Montserrat"/>
              </a:rPr>
              <a:t> </a:t>
            </a:r>
            <a:r>
              <a:rPr sz="700" dirty="0">
                <a:latin typeface="Montserrat"/>
                <a:cs typeface="Montserrat"/>
              </a:rPr>
              <a:t>de</a:t>
            </a:r>
            <a:r>
              <a:rPr sz="700" spc="125" dirty="0">
                <a:latin typeface="Montserrat"/>
                <a:cs typeface="Montserrat"/>
              </a:rPr>
              <a:t> </a:t>
            </a:r>
            <a:r>
              <a:rPr sz="700" dirty="0">
                <a:latin typeface="Montserrat"/>
                <a:cs typeface="Montserrat"/>
              </a:rPr>
              <a:t>la</a:t>
            </a:r>
            <a:r>
              <a:rPr sz="700" spc="130" dirty="0">
                <a:latin typeface="Montserrat"/>
                <a:cs typeface="Montserrat"/>
              </a:rPr>
              <a:t> </a:t>
            </a:r>
            <a:r>
              <a:rPr sz="700" spc="-10" dirty="0">
                <a:latin typeface="Montserrat"/>
                <a:cs typeface="Montserrat"/>
              </a:rPr>
              <a:t>velocidad</a:t>
            </a:r>
            <a:r>
              <a:rPr sz="700" spc="500" dirty="0">
                <a:latin typeface="Montserrat"/>
                <a:cs typeface="Montserrat"/>
              </a:rPr>
              <a:t> </a:t>
            </a:r>
            <a:r>
              <a:rPr sz="700" dirty="0">
                <a:latin typeface="Montserrat"/>
                <a:cs typeface="Montserrat"/>
              </a:rPr>
              <a:t>del</a:t>
            </a:r>
            <a:r>
              <a:rPr sz="700" spc="75" dirty="0">
                <a:latin typeface="Montserrat"/>
                <a:cs typeface="Montserrat"/>
              </a:rPr>
              <a:t> </a:t>
            </a:r>
            <a:r>
              <a:rPr sz="700" dirty="0">
                <a:latin typeface="Montserrat"/>
                <a:cs typeface="Montserrat"/>
              </a:rPr>
              <a:t>Vehículo</a:t>
            </a:r>
            <a:r>
              <a:rPr sz="700" spc="75" dirty="0">
                <a:latin typeface="Montserrat"/>
                <a:cs typeface="Montserrat"/>
              </a:rPr>
              <a:t> </a:t>
            </a:r>
            <a:r>
              <a:rPr sz="700" dirty="0">
                <a:latin typeface="Montserrat"/>
                <a:cs typeface="Montserrat"/>
              </a:rPr>
              <a:t>y</a:t>
            </a:r>
            <a:r>
              <a:rPr sz="700" spc="70" dirty="0">
                <a:latin typeface="Montserrat"/>
                <a:cs typeface="Montserrat"/>
              </a:rPr>
              <a:t> </a:t>
            </a:r>
            <a:r>
              <a:rPr sz="700" dirty="0">
                <a:latin typeface="Montserrat"/>
                <a:cs typeface="Montserrat"/>
              </a:rPr>
              <a:t>no</a:t>
            </a:r>
            <a:r>
              <a:rPr sz="700" spc="70" dirty="0">
                <a:latin typeface="Montserrat"/>
                <a:cs typeface="Montserrat"/>
              </a:rPr>
              <a:t> </a:t>
            </a:r>
            <a:r>
              <a:rPr sz="700" dirty="0">
                <a:latin typeface="Montserrat"/>
                <a:cs typeface="Montserrat"/>
              </a:rPr>
              <a:t>tiene</a:t>
            </a:r>
            <a:r>
              <a:rPr sz="700" spc="70" dirty="0">
                <a:latin typeface="Montserrat"/>
                <a:cs typeface="Montserrat"/>
              </a:rPr>
              <a:t> </a:t>
            </a:r>
            <a:r>
              <a:rPr sz="700" dirty="0">
                <a:latin typeface="Montserrat"/>
                <a:cs typeface="Montserrat"/>
              </a:rPr>
              <a:t>una</a:t>
            </a:r>
            <a:r>
              <a:rPr sz="700" spc="85" dirty="0">
                <a:latin typeface="Montserrat"/>
                <a:cs typeface="Montserrat"/>
              </a:rPr>
              <a:t> </a:t>
            </a:r>
            <a:r>
              <a:rPr sz="700" dirty="0">
                <a:latin typeface="Montserrat"/>
                <a:cs typeface="Montserrat"/>
              </a:rPr>
              <a:t>unidad</a:t>
            </a:r>
            <a:r>
              <a:rPr sz="700" spc="70" dirty="0">
                <a:latin typeface="Montserrat"/>
                <a:cs typeface="Montserrat"/>
              </a:rPr>
              <a:t> </a:t>
            </a:r>
            <a:r>
              <a:rPr sz="700" dirty="0">
                <a:latin typeface="Montserrat"/>
                <a:cs typeface="Montserrat"/>
              </a:rPr>
              <a:t>de</a:t>
            </a:r>
            <a:r>
              <a:rPr sz="700" spc="80" dirty="0">
                <a:latin typeface="Montserrat"/>
                <a:cs typeface="Montserrat"/>
              </a:rPr>
              <a:t> </a:t>
            </a:r>
            <a:r>
              <a:rPr sz="700" spc="-10" dirty="0">
                <a:latin typeface="Montserrat"/>
                <a:cs typeface="Montserrat"/>
              </a:rPr>
              <a:t>medición</a:t>
            </a:r>
            <a:r>
              <a:rPr sz="700" spc="500" dirty="0">
                <a:latin typeface="Montserrat"/>
                <a:cs typeface="Montserrat"/>
              </a:rPr>
              <a:t> </a:t>
            </a:r>
            <a:r>
              <a:rPr sz="700" dirty="0">
                <a:latin typeface="Montserrat"/>
                <a:cs typeface="Montserrat"/>
              </a:rPr>
              <a:t>especifica.</a:t>
            </a:r>
            <a:r>
              <a:rPr sz="700" spc="175" dirty="0">
                <a:latin typeface="Montserrat"/>
                <a:cs typeface="Montserrat"/>
              </a:rPr>
              <a:t>  </a:t>
            </a:r>
            <a:r>
              <a:rPr sz="700" dirty="0">
                <a:latin typeface="Montserrat"/>
                <a:cs typeface="Montserrat"/>
              </a:rPr>
              <a:t>Por</a:t>
            </a:r>
            <a:r>
              <a:rPr sz="700" spc="180" dirty="0">
                <a:latin typeface="Montserrat"/>
                <a:cs typeface="Montserrat"/>
              </a:rPr>
              <a:t>  </a:t>
            </a:r>
            <a:r>
              <a:rPr sz="700" dirty="0">
                <a:latin typeface="Montserrat"/>
                <a:cs typeface="Montserrat"/>
              </a:rPr>
              <a:t>lo</a:t>
            </a:r>
            <a:r>
              <a:rPr sz="700" spc="180" dirty="0">
                <a:latin typeface="Montserrat"/>
                <a:cs typeface="Montserrat"/>
              </a:rPr>
              <a:t>  </a:t>
            </a:r>
            <a:r>
              <a:rPr sz="700" dirty="0">
                <a:latin typeface="Montserrat"/>
                <a:cs typeface="Montserrat"/>
              </a:rPr>
              <a:t>tanto</a:t>
            </a:r>
            <a:r>
              <a:rPr sz="700" spc="180" dirty="0">
                <a:latin typeface="Montserrat"/>
                <a:cs typeface="Montserrat"/>
              </a:rPr>
              <a:t>  </a:t>
            </a:r>
            <a:r>
              <a:rPr sz="700" dirty="0">
                <a:latin typeface="Montserrat"/>
                <a:cs typeface="Montserrat"/>
              </a:rPr>
              <a:t>puede</a:t>
            </a:r>
            <a:r>
              <a:rPr sz="700" spc="180" dirty="0">
                <a:latin typeface="Montserrat"/>
                <a:cs typeface="Montserrat"/>
              </a:rPr>
              <a:t>  </a:t>
            </a:r>
            <a:r>
              <a:rPr sz="700" dirty="0">
                <a:latin typeface="Montserrat"/>
                <a:cs typeface="Montserrat"/>
              </a:rPr>
              <a:t>haber</a:t>
            </a:r>
            <a:r>
              <a:rPr sz="700" spc="185" dirty="0">
                <a:latin typeface="Montserrat"/>
                <a:cs typeface="Montserrat"/>
              </a:rPr>
              <a:t>  </a:t>
            </a:r>
            <a:r>
              <a:rPr sz="700" spc="-25" dirty="0">
                <a:latin typeface="Montserrat"/>
                <a:cs typeface="Montserrat"/>
              </a:rPr>
              <a:t>una</a:t>
            </a:r>
            <a:r>
              <a:rPr sz="700" spc="500" dirty="0">
                <a:latin typeface="Montserrat"/>
                <a:cs typeface="Montserrat"/>
              </a:rPr>
              <a:t> </a:t>
            </a:r>
            <a:r>
              <a:rPr sz="700" dirty="0">
                <a:latin typeface="Montserrat"/>
                <a:cs typeface="Montserrat"/>
              </a:rPr>
              <a:t>variación</a:t>
            </a:r>
            <a:r>
              <a:rPr sz="700" spc="65" dirty="0">
                <a:latin typeface="Montserrat"/>
                <a:cs typeface="Montserrat"/>
              </a:rPr>
              <a:t> </a:t>
            </a:r>
            <a:r>
              <a:rPr sz="700" dirty="0">
                <a:latin typeface="Montserrat"/>
                <a:cs typeface="Montserrat"/>
              </a:rPr>
              <a:t>entre</a:t>
            </a:r>
            <a:r>
              <a:rPr sz="700" spc="80" dirty="0">
                <a:latin typeface="Montserrat"/>
                <a:cs typeface="Montserrat"/>
              </a:rPr>
              <a:t> </a:t>
            </a:r>
            <a:r>
              <a:rPr sz="700" dirty="0">
                <a:latin typeface="Montserrat"/>
                <a:cs typeface="Montserrat"/>
              </a:rPr>
              <a:t>el</a:t>
            </a:r>
            <a:r>
              <a:rPr sz="700" spc="70" dirty="0">
                <a:latin typeface="Montserrat"/>
                <a:cs typeface="Montserrat"/>
              </a:rPr>
              <a:t> </a:t>
            </a:r>
            <a:r>
              <a:rPr sz="700" dirty="0">
                <a:latin typeface="Montserrat"/>
                <a:cs typeface="Montserrat"/>
              </a:rPr>
              <a:t>valor</a:t>
            </a:r>
            <a:r>
              <a:rPr sz="700" spc="70" dirty="0">
                <a:latin typeface="Montserrat"/>
                <a:cs typeface="Montserrat"/>
              </a:rPr>
              <a:t> </a:t>
            </a:r>
            <a:r>
              <a:rPr sz="700" dirty="0">
                <a:latin typeface="Montserrat"/>
                <a:cs typeface="Montserrat"/>
              </a:rPr>
              <a:t>calculado</a:t>
            </a:r>
            <a:r>
              <a:rPr sz="700" spc="80" dirty="0">
                <a:latin typeface="Montserrat"/>
                <a:cs typeface="Montserrat"/>
              </a:rPr>
              <a:t> </a:t>
            </a:r>
            <a:r>
              <a:rPr sz="700" dirty="0">
                <a:latin typeface="Montserrat"/>
                <a:cs typeface="Montserrat"/>
              </a:rPr>
              <a:t>y</a:t>
            </a:r>
            <a:r>
              <a:rPr sz="700" spc="65" dirty="0">
                <a:latin typeface="Montserrat"/>
                <a:cs typeface="Montserrat"/>
              </a:rPr>
              <a:t> </a:t>
            </a:r>
            <a:r>
              <a:rPr sz="700" dirty="0">
                <a:latin typeface="Montserrat"/>
                <a:cs typeface="Montserrat"/>
              </a:rPr>
              <a:t>el</a:t>
            </a:r>
            <a:r>
              <a:rPr sz="700" spc="65" dirty="0">
                <a:latin typeface="Montserrat"/>
                <a:cs typeface="Montserrat"/>
              </a:rPr>
              <a:t> </a:t>
            </a:r>
            <a:r>
              <a:rPr sz="700" dirty="0">
                <a:latin typeface="Montserrat"/>
                <a:cs typeface="Montserrat"/>
              </a:rPr>
              <a:t>valore</a:t>
            </a:r>
            <a:r>
              <a:rPr sz="700" spc="80" dirty="0">
                <a:latin typeface="Montserrat"/>
                <a:cs typeface="Montserrat"/>
              </a:rPr>
              <a:t> </a:t>
            </a:r>
            <a:r>
              <a:rPr sz="700" spc="-10" dirty="0">
                <a:latin typeface="Montserrat"/>
                <a:cs typeface="Montserrat"/>
              </a:rPr>
              <a:t>real.</a:t>
            </a:r>
            <a:r>
              <a:rPr sz="700" spc="500"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valor</a:t>
            </a:r>
            <a:r>
              <a:rPr sz="700" spc="-15" dirty="0">
                <a:latin typeface="Montserrat"/>
                <a:cs typeface="Montserrat"/>
              </a:rPr>
              <a:t> </a:t>
            </a:r>
            <a:r>
              <a:rPr sz="700" dirty="0">
                <a:latin typeface="Montserrat"/>
                <a:cs typeface="Montserrat"/>
              </a:rPr>
              <a:t>es</a:t>
            </a:r>
            <a:r>
              <a:rPr sz="700" spc="-20" dirty="0">
                <a:latin typeface="Montserrat"/>
                <a:cs typeface="Montserrat"/>
              </a:rPr>
              <a:t> </a:t>
            </a:r>
            <a:r>
              <a:rPr sz="700" dirty="0">
                <a:latin typeface="Montserrat"/>
                <a:cs typeface="Montserrat"/>
              </a:rPr>
              <a:t>una</a:t>
            </a:r>
            <a:r>
              <a:rPr sz="700" spc="-10" dirty="0">
                <a:latin typeface="Montserrat"/>
                <a:cs typeface="Montserrat"/>
              </a:rPr>
              <a:t> </a:t>
            </a:r>
            <a:r>
              <a:rPr sz="700" dirty="0">
                <a:latin typeface="Montserrat"/>
                <a:cs typeface="Montserrat"/>
              </a:rPr>
              <a:t>estimación de</a:t>
            </a:r>
            <a:r>
              <a:rPr sz="700" spc="-5"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fuerza</a:t>
            </a:r>
            <a:r>
              <a:rPr sz="700" spc="-10" dirty="0">
                <a:latin typeface="Montserrat"/>
                <a:cs typeface="Montserrat"/>
              </a:rPr>
              <a:t> real.</a:t>
            </a:r>
            <a:endParaRPr sz="700">
              <a:latin typeface="Montserrat"/>
              <a:cs typeface="Montserrat"/>
            </a:endParaRPr>
          </a:p>
        </p:txBody>
      </p:sp>
      <p:sp>
        <p:nvSpPr>
          <p:cNvPr id="4" name="object 4"/>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grpSp>
        <p:nvGrpSpPr>
          <p:cNvPr id="6" name="object 6"/>
          <p:cNvGrpSpPr/>
          <p:nvPr/>
        </p:nvGrpSpPr>
        <p:grpSpPr>
          <a:xfrm>
            <a:off x="591883" y="519176"/>
            <a:ext cx="1770380" cy="982344"/>
            <a:chOff x="591883" y="519176"/>
            <a:chExt cx="1770380" cy="982344"/>
          </a:xfrm>
        </p:grpSpPr>
        <p:sp>
          <p:nvSpPr>
            <p:cNvPr id="7" name="object 7"/>
            <p:cNvSpPr/>
            <p:nvPr/>
          </p:nvSpPr>
          <p:spPr>
            <a:xfrm>
              <a:off x="1639951" y="1109853"/>
              <a:ext cx="3175" cy="0"/>
            </a:xfrm>
            <a:custGeom>
              <a:avLst/>
              <a:gdLst/>
              <a:ahLst/>
              <a:cxnLst/>
              <a:rect l="l" t="t" r="r" b="b"/>
              <a:pathLst>
                <a:path w="3175">
                  <a:moveTo>
                    <a:pt x="0" y="0"/>
                  </a:moveTo>
                  <a:lnTo>
                    <a:pt x="3048" y="0"/>
                  </a:lnTo>
                </a:path>
              </a:pathLst>
            </a:custGeom>
            <a:ln w="4847">
              <a:solidFill>
                <a:srgbClr val="221F1F"/>
              </a:solidFill>
            </a:ln>
          </p:spPr>
          <p:txBody>
            <a:bodyPr wrap="square" lIns="0" tIns="0" rIns="0" bIns="0" rtlCol="0"/>
            <a:lstStyle/>
            <a:p>
              <a:endParaRPr/>
            </a:p>
          </p:txBody>
        </p:sp>
        <p:sp>
          <p:nvSpPr>
            <p:cNvPr id="8" name="object 8"/>
            <p:cNvSpPr/>
            <p:nvPr/>
          </p:nvSpPr>
          <p:spPr>
            <a:xfrm>
              <a:off x="1639951" y="1117092"/>
              <a:ext cx="3175" cy="3810"/>
            </a:xfrm>
            <a:custGeom>
              <a:avLst/>
              <a:gdLst/>
              <a:ahLst/>
              <a:cxnLst/>
              <a:rect l="l" t="t" r="r" b="b"/>
              <a:pathLst>
                <a:path w="3175" h="3809">
                  <a:moveTo>
                    <a:pt x="0" y="0"/>
                  </a:moveTo>
                  <a:lnTo>
                    <a:pt x="3048" y="0"/>
                  </a:lnTo>
                </a:path>
                <a:path w="3175" h="3809">
                  <a:moveTo>
                    <a:pt x="0" y="3682"/>
                  </a:moveTo>
                  <a:lnTo>
                    <a:pt x="3048" y="3682"/>
                  </a:lnTo>
                </a:path>
              </a:pathLst>
            </a:custGeom>
            <a:ln w="4852">
              <a:solidFill>
                <a:srgbClr val="221F1F"/>
              </a:solidFill>
            </a:ln>
          </p:spPr>
          <p:txBody>
            <a:bodyPr wrap="square" lIns="0" tIns="0" rIns="0" bIns="0" rtlCol="0"/>
            <a:lstStyle/>
            <a:p>
              <a:endParaRPr/>
            </a:p>
          </p:txBody>
        </p:sp>
        <p:sp>
          <p:nvSpPr>
            <p:cNvPr id="9" name="object 9"/>
            <p:cNvSpPr/>
            <p:nvPr/>
          </p:nvSpPr>
          <p:spPr>
            <a:xfrm>
              <a:off x="1643126" y="1109853"/>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10" name="object 10"/>
            <p:cNvSpPr/>
            <p:nvPr/>
          </p:nvSpPr>
          <p:spPr>
            <a:xfrm>
              <a:off x="1643126" y="1117092"/>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11" name="object 11"/>
            <p:cNvSpPr/>
            <p:nvPr/>
          </p:nvSpPr>
          <p:spPr>
            <a:xfrm>
              <a:off x="1639951" y="1088136"/>
              <a:ext cx="3175" cy="0"/>
            </a:xfrm>
            <a:custGeom>
              <a:avLst/>
              <a:gdLst/>
              <a:ahLst/>
              <a:cxnLst/>
              <a:rect l="l" t="t" r="r" b="b"/>
              <a:pathLst>
                <a:path w="3175">
                  <a:moveTo>
                    <a:pt x="0" y="0"/>
                  </a:moveTo>
                  <a:lnTo>
                    <a:pt x="3048" y="0"/>
                  </a:lnTo>
                </a:path>
              </a:pathLst>
            </a:custGeom>
            <a:ln w="4847">
              <a:solidFill>
                <a:srgbClr val="221F1F"/>
              </a:solidFill>
            </a:ln>
          </p:spPr>
          <p:txBody>
            <a:bodyPr wrap="square" lIns="0" tIns="0" rIns="0" bIns="0" rtlCol="0"/>
            <a:lstStyle/>
            <a:p>
              <a:endParaRPr/>
            </a:p>
          </p:txBody>
        </p:sp>
        <p:sp>
          <p:nvSpPr>
            <p:cNvPr id="12" name="object 12"/>
            <p:cNvSpPr/>
            <p:nvPr/>
          </p:nvSpPr>
          <p:spPr>
            <a:xfrm>
              <a:off x="1639951" y="1091819"/>
              <a:ext cx="3175" cy="0"/>
            </a:xfrm>
            <a:custGeom>
              <a:avLst/>
              <a:gdLst/>
              <a:ahLst/>
              <a:cxnLst/>
              <a:rect l="l" t="t" r="r" b="b"/>
              <a:pathLst>
                <a:path w="3175">
                  <a:moveTo>
                    <a:pt x="0" y="0"/>
                  </a:moveTo>
                  <a:lnTo>
                    <a:pt x="3048" y="0"/>
                  </a:lnTo>
                </a:path>
              </a:pathLst>
            </a:custGeom>
            <a:ln w="4837">
              <a:solidFill>
                <a:srgbClr val="221F1F"/>
              </a:solidFill>
            </a:ln>
          </p:spPr>
          <p:txBody>
            <a:bodyPr wrap="square" lIns="0" tIns="0" rIns="0" bIns="0" rtlCol="0"/>
            <a:lstStyle/>
            <a:p>
              <a:endParaRPr/>
            </a:p>
          </p:txBody>
        </p:sp>
        <p:sp>
          <p:nvSpPr>
            <p:cNvPr id="13" name="object 13"/>
            <p:cNvSpPr/>
            <p:nvPr/>
          </p:nvSpPr>
          <p:spPr>
            <a:xfrm>
              <a:off x="1643126"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14" name="object 14"/>
            <p:cNvSpPr/>
            <p:nvPr/>
          </p:nvSpPr>
          <p:spPr>
            <a:xfrm>
              <a:off x="1643126"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15" name="object 15"/>
            <p:cNvSpPr/>
            <p:nvPr/>
          </p:nvSpPr>
          <p:spPr>
            <a:xfrm>
              <a:off x="1639951" y="1102614"/>
              <a:ext cx="6350" cy="3810"/>
            </a:xfrm>
            <a:custGeom>
              <a:avLst/>
              <a:gdLst/>
              <a:ahLst/>
              <a:cxnLst/>
              <a:rect l="l" t="t" r="r" b="b"/>
              <a:pathLst>
                <a:path w="6350" h="3809">
                  <a:moveTo>
                    <a:pt x="0" y="0"/>
                  </a:moveTo>
                  <a:lnTo>
                    <a:pt x="3048" y="0"/>
                  </a:lnTo>
                </a:path>
                <a:path w="6350" h="3809">
                  <a:moveTo>
                    <a:pt x="0" y="3682"/>
                  </a:moveTo>
                  <a:lnTo>
                    <a:pt x="3048" y="3682"/>
                  </a:lnTo>
                </a:path>
                <a:path w="6350" h="3809">
                  <a:moveTo>
                    <a:pt x="3175" y="0"/>
                  </a:moveTo>
                  <a:lnTo>
                    <a:pt x="6350" y="0"/>
                  </a:lnTo>
                </a:path>
                <a:path w="6350" h="3809">
                  <a:moveTo>
                    <a:pt x="3175" y="3682"/>
                  </a:moveTo>
                  <a:lnTo>
                    <a:pt x="6350" y="3682"/>
                  </a:lnTo>
                </a:path>
              </a:pathLst>
            </a:custGeom>
            <a:ln w="4850">
              <a:solidFill>
                <a:srgbClr val="221F1F"/>
              </a:solidFill>
            </a:ln>
          </p:spPr>
          <p:txBody>
            <a:bodyPr wrap="square" lIns="0" tIns="0" rIns="0" bIns="0" rtlCol="0"/>
            <a:lstStyle/>
            <a:p>
              <a:endParaRPr/>
            </a:p>
          </p:txBody>
        </p:sp>
        <p:sp>
          <p:nvSpPr>
            <p:cNvPr id="16" name="object 16"/>
            <p:cNvSpPr/>
            <p:nvPr/>
          </p:nvSpPr>
          <p:spPr>
            <a:xfrm>
              <a:off x="1639951" y="1095375"/>
              <a:ext cx="6350" cy="3810"/>
            </a:xfrm>
            <a:custGeom>
              <a:avLst/>
              <a:gdLst/>
              <a:ahLst/>
              <a:cxnLst/>
              <a:rect l="l" t="t" r="r" b="b"/>
              <a:pathLst>
                <a:path w="6350" h="3809">
                  <a:moveTo>
                    <a:pt x="0" y="0"/>
                  </a:moveTo>
                  <a:lnTo>
                    <a:pt x="3048" y="0"/>
                  </a:lnTo>
                </a:path>
                <a:path w="6350" h="3809">
                  <a:moveTo>
                    <a:pt x="3175" y="0"/>
                  </a:moveTo>
                  <a:lnTo>
                    <a:pt x="6350" y="0"/>
                  </a:lnTo>
                </a:path>
                <a:path w="6350" h="3809">
                  <a:moveTo>
                    <a:pt x="0" y="3682"/>
                  </a:moveTo>
                  <a:lnTo>
                    <a:pt x="3048" y="3682"/>
                  </a:lnTo>
                </a:path>
                <a:path w="6350" h="3809">
                  <a:moveTo>
                    <a:pt x="3175" y="3682"/>
                  </a:moveTo>
                  <a:lnTo>
                    <a:pt x="6350" y="3682"/>
                  </a:lnTo>
                </a:path>
              </a:pathLst>
            </a:custGeom>
            <a:ln w="4852">
              <a:solidFill>
                <a:srgbClr val="221F1F"/>
              </a:solidFill>
            </a:ln>
          </p:spPr>
          <p:txBody>
            <a:bodyPr wrap="square" lIns="0" tIns="0" rIns="0" bIns="0" rtlCol="0"/>
            <a:lstStyle/>
            <a:p>
              <a:endParaRPr/>
            </a:p>
          </p:txBody>
        </p:sp>
        <p:sp>
          <p:nvSpPr>
            <p:cNvPr id="17" name="object 17"/>
            <p:cNvSpPr/>
            <p:nvPr/>
          </p:nvSpPr>
          <p:spPr>
            <a:xfrm>
              <a:off x="1652904" y="1109853"/>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18" name="object 18"/>
            <p:cNvSpPr/>
            <p:nvPr/>
          </p:nvSpPr>
          <p:spPr>
            <a:xfrm>
              <a:off x="1652904" y="1117092"/>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19" name="object 19"/>
            <p:cNvSpPr/>
            <p:nvPr/>
          </p:nvSpPr>
          <p:spPr>
            <a:xfrm>
              <a:off x="1656206" y="1109853"/>
              <a:ext cx="3175" cy="0"/>
            </a:xfrm>
            <a:custGeom>
              <a:avLst/>
              <a:gdLst/>
              <a:ahLst/>
              <a:cxnLst/>
              <a:rect l="l" t="t" r="r" b="b"/>
              <a:pathLst>
                <a:path w="3175">
                  <a:moveTo>
                    <a:pt x="0" y="0"/>
                  </a:moveTo>
                  <a:lnTo>
                    <a:pt x="3048" y="0"/>
                  </a:lnTo>
                </a:path>
              </a:pathLst>
            </a:custGeom>
            <a:ln w="4847">
              <a:solidFill>
                <a:srgbClr val="221F1F"/>
              </a:solidFill>
            </a:ln>
          </p:spPr>
          <p:txBody>
            <a:bodyPr wrap="square" lIns="0" tIns="0" rIns="0" bIns="0" rtlCol="0"/>
            <a:lstStyle/>
            <a:p>
              <a:endParaRPr/>
            </a:p>
          </p:txBody>
        </p:sp>
        <p:sp>
          <p:nvSpPr>
            <p:cNvPr id="20" name="object 20"/>
            <p:cNvSpPr/>
            <p:nvPr/>
          </p:nvSpPr>
          <p:spPr>
            <a:xfrm>
              <a:off x="1656206" y="1117092"/>
              <a:ext cx="3175" cy="3810"/>
            </a:xfrm>
            <a:custGeom>
              <a:avLst/>
              <a:gdLst/>
              <a:ahLst/>
              <a:cxnLst/>
              <a:rect l="l" t="t" r="r" b="b"/>
              <a:pathLst>
                <a:path w="3175" h="3809">
                  <a:moveTo>
                    <a:pt x="0" y="0"/>
                  </a:moveTo>
                  <a:lnTo>
                    <a:pt x="3048" y="0"/>
                  </a:lnTo>
                </a:path>
                <a:path w="3175" h="3809">
                  <a:moveTo>
                    <a:pt x="0" y="3682"/>
                  </a:moveTo>
                  <a:lnTo>
                    <a:pt x="3048" y="3682"/>
                  </a:lnTo>
                </a:path>
              </a:pathLst>
            </a:custGeom>
            <a:ln w="4852">
              <a:solidFill>
                <a:srgbClr val="221F1F"/>
              </a:solidFill>
            </a:ln>
          </p:spPr>
          <p:txBody>
            <a:bodyPr wrap="square" lIns="0" tIns="0" rIns="0" bIns="0" rtlCol="0"/>
            <a:lstStyle/>
            <a:p>
              <a:endParaRPr/>
            </a:p>
          </p:txBody>
        </p:sp>
        <p:sp>
          <p:nvSpPr>
            <p:cNvPr id="21" name="object 21"/>
            <p:cNvSpPr/>
            <p:nvPr/>
          </p:nvSpPr>
          <p:spPr>
            <a:xfrm>
              <a:off x="1652904"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22" name="object 22"/>
            <p:cNvSpPr/>
            <p:nvPr/>
          </p:nvSpPr>
          <p:spPr>
            <a:xfrm>
              <a:off x="1652904"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23" name="object 23"/>
            <p:cNvSpPr/>
            <p:nvPr/>
          </p:nvSpPr>
          <p:spPr>
            <a:xfrm>
              <a:off x="1656206" y="1088136"/>
              <a:ext cx="3175" cy="0"/>
            </a:xfrm>
            <a:custGeom>
              <a:avLst/>
              <a:gdLst/>
              <a:ahLst/>
              <a:cxnLst/>
              <a:rect l="l" t="t" r="r" b="b"/>
              <a:pathLst>
                <a:path w="3175">
                  <a:moveTo>
                    <a:pt x="0" y="0"/>
                  </a:moveTo>
                  <a:lnTo>
                    <a:pt x="3048" y="0"/>
                  </a:lnTo>
                </a:path>
              </a:pathLst>
            </a:custGeom>
            <a:ln w="4847">
              <a:solidFill>
                <a:srgbClr val="221F1F"/>
              </a:solidFill>
            </a:ln>
          </p:spPr>
          <p:txBody>
            <a:bodyPr wrap="square" lIns="0" tIns="0" rIns="0" bIns="0" rtlCol="0"/>
            <a:lstStyle/>
            <a:p>
              <a:endParaRPr/>
            </a:p>
          </p:txBody>
        </p:sp>
        <p:sp>
          <p:nvSpPr>
            <p:cNvPr id="24" name="object 24"/>
            <p:cNvSpPr/>
            <p:nvPr/>
          </p:nvSpPr>
          <p:spPr>
            <a:xfrm>
              <a:off x="1656206" y="1091819"/>
              <a:ext cx="3175" cy="0"/>
            </a:xfrm>
            <a:custGeom>
              <a:avLst/>
              <a:gdLst/>
              <a:ahLst/>
              <a:cxnLst/>
              <a:rect l="l" t="t" r="r" b="b"/>
              <a:pathLst>
                <a:path w="3175">
                  <a:moveTo>
                    <a:pt x="0" y="0"/>
                  </a:moveTo>
                  <a:lnTo>
                    <a:pt x="3048" y="0"/>
                  </a:lnTo>
                </a:path>
              </a:pathLst>
            </a:custGeom>
            <a:ln w="4837">
              <a:solidFill>
                <a:srgbClr val="221F1F"/>
              </a:solidFill>
            </a:ln>
          </p:spPr>
          <p:txBody>
            <a:bodyPr wrap="square" lIns="0" tIns="0" rIns="0" bIns="0" rtlCol="0"/>
            <a:lstStyle/>
            <a:p>
              <a:endParaRPr/>
            </a:p>
          </p:txBody>
        </p:sp>
        <p:sp>
          <p:nvSpPr>
            <p:cNvPr id="25" name="object 25"/>
            <p:cNvSpPr/>
            <p:nvPr/>
          </p:nvSpPr>
          <p:spPr>
            <a:xfrm>
              <a:off x="1652904" y="1102614"/>
              <a:ext cx="6350" cy="3810"/>
            </a:xfrm>
            <a:custGeom>
              <a:avLst/>
              <a:gdLst/>
              <a:ahLst/>
              <a:cxnLst/>
              <a:rect l="l" t="t" r="r" b="b"/>
              <a:pathLst>
                <a:path w="6350" h="3809">
                  <a:moveTo>
                    <a:pt x="0" y="0"/>
                  </a:moveTo>
                  <a:lnTo>
                    <a:pt x="3175" y="0"/>
                  </a:lnTo>
                </a:path>
                <a:path w="6350" h="3809">
                  <a:moveTo>
                    <a:pt x="0" y="3682"/>
                  </a:moveTo>
                  <a:lnTo>
                    <a:pt x="3175" y="3682"/>
                  </a:lnTo>
                </a:path>
                <a:path w="6350" h="3809">
                  <a:moveTo>
                    <a:pt x="3301" y="0"/>
                  </a:moveTo>
                  <a:lnTo>
                    <a:pt x="6350" y="0"/>
                  </a:lnTo>
                </a:path>
                <a:path w="6350" h="3809">
                  <a:moveTo>
                    <a:pt x="3301" y="3682"/>
                  </a:moveTo>
                  <a:lnTo>
                    <a:pt x="6350" y="3682"/>
                  </a:lnTo>
                </a:path>
              </a:pathLst>
            </a:custGeom>
            <a:ln w="4850">
              <a:solidFill>
                <a:srgbClr val="221F1F"/>
              </a:solidFill>
            </a:ln>
          </p:spPr>
          <p:txBody>
            <a:bodyPr wrap="square" lIns="0" tIns="0" rIns="0" bIns="0" rtlCol="0"/>
            <a:lstStyle/>
            <a:p>
              <a:endParaRPr/>
            </a:p>
          </p:txBody>
        </p:sp>
        <p:sp>
          <p:nvSpPr>
            <p:cNvPr id="26" name="object 26"/>
            <p:cNvSpPr/>
            <p:nvPr/>
          </p:nvSpPr>
          <p:spPr>
            <a:xfrm>
              <a:off x="1652904" y="1095375"/>
              <a:ext cx="6350" cy="3810"/>
            </a:xfrm>
            <a:custGeom>
              <a:avLst/>
              <a:gdLst/>
              <a:ahLst/>
              <a:cxnLst/>
              <a:rect l="l" t="t" r="r" b="b"/>
              <a:pathLst>
                <a:path w="6350" h="3809">
                  <a:moveTo>
                    <a:pt x="0" y="0"/>
                  </a:moveTo>
                  <a:lnTo>
                    <a:pt x="3175" y="0"/>
                  </a:lnTo>
                </a:path>
                <a:path w="6350" h="3809">
                  <a:moveTo>
                    <a:pt x="3301" y="0"/>
                  </a:moveTo>
                  <a:lnTo>
                    <a:pt x="6350" y="0"/>
                  </a:lnTo>
                </a:path>
                <a:path w="6350" h="3809">
                  <a:moveTo>
                    <a:pt x="0" y="3682"/>
                  </a:moveTo>
                  <a:lnTo>
                    <a:pt x="3175" y="3682"/>
                  </a:lnTo>
                </a:path>
                <a:path w="6350" h="3809">
                  <a:moveTo>
                    <a:pt x="3301" y="3682"/>
                  </a:moveTo>
                  <a:lnTo>
                    <a:pt x="6350" y="3682"/>
                  </a:lnTo>
                </a:path>
              </a:pathLst>
            </a:custGeom>
            <a:ln w="4852">
              <a:solidFill>
                <a:srgbClr val="221F1F"/>
              </a:solidFill>
            </a:ln>
          </p:spPr>
          <p:txBody>
            <a:bodyPr wrap="square" lIns="0" tIns="0" rIns="0" bIns="0" rtlCol="0"/>
            <a:lstStyle/>
            <a:p>
              <a:endParaRPr/>
            </a:p>
          </p:txBody>
        </p:sp>
        <p:sp>
          <p:nvSpPr>
            <p:cNvPr id="27" name="object 27"/>
            <p:cNvSpPr/>
            <p:nvPr/>
          </p:nvSpPr>
          <p:spPr>
            <a:xfrm>
              <a:off x="1665985" y="1109853"/>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28" name="object 28"/>
            <p:cNvSpPr/>
            <p:nvPr/>
          </p:nvSpPr>
          <p:spPr>
            <a:xfrm>
              <a:off x="1665985" y="1117092"/>
              <a:ext cx="3175" cy="3810"/>
            </a:xfrm>
            <a:custGeom>
              <a:avLst/>
              <a:gdLst/>
              <a:ahLst/>
              <a:cxnLst/>
              <a:rect l="l" t="t" r="r" b="b"/>
              <a:pathLst>
                <a:path w="3175" h="3809">
                  <a:moveTo>
                    <a:pt x="0" y="0"/>
                  </a:moveTo>
                  <a:lnTo>
                    <a:pt x="3047" y="0"/>
                  </a:lnTo>
                </a:path>
                <a:path w="3175" h="3809">
                  <a:moveTo>
                    <a:pt x="0" y="3682"/>
                  </a:moveTo>
                  <a:lnTo>
                    <a:pt x="3047" y="3682"/>
                  </a:lnTo>
                </a:path>
              </a:pathLst>
            </a:custGeom>
            <a:ln w="4852">
              <a:solidFill>
                <a:srgbClr val="221F1F"/>
              </a:solidFill>
            </a:ln>
          </p:spPr>
          <p:txBody>
            <a:bodyPr wrap="square" lIns="0" tIns="0" rIns="0" bIns="0" rtlCol="0"/>
            <a:lstStyle/>
            <a:p>
              <a:endParaRPr/>
            </a:p>
          </p:txBody>
        </p:sp>
        <p:sp>
          <p:nvSpPr>
            <p:cNvPr id="29" name="object 29"/>
            <p:cNvSpPr/>
            <p:nvPr/>
          </p:nvSpPr>
          <p:spPr>
            <a:xfrm>
              <a:off x="1669160" y="1109853"/>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30" name="object 30"/>
            <p:cNvSpPr/>
            <p:nvPr/>
          </p:nvSpPr>
          <p:spPr>
            <a:xfrm>
              <a:off x="1669160" y="1117092"/>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31" name="object 31"/>
            <p:cNvSpPr/>
            <p:nvPr/>
          </p:nvSpPr>
          <p:spPr>
            <a:xfrm>
              <a:off x="1665985" y="1088136"/>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32" name="object 32"/>
            <p:cNvSpPr/>
            <p:nvPr/>
          </p:nvSpPr>
          <p:spPr>
            <a:xfrm>
              <a:off x="1665985" y="1091819"/>
              <a:ext cx="3175" cy="0"/>
            </a:xfrm>
            <a:custGeom>
              <a:avLst/>
              <a:gdLst/>
              <a:ahLst/>
              <a:cxnLst/>
              <a:rect l="l" t="t" r="r" b="b"/>
              <a:pathLst>
                <a:path w="3175">
                  <a:moveTo>
                    <a:pt x="0" y="0"/>
                  </a:moveTo>
                  <a:lnTo>
                    <a:pt x="3047" y="0"/>
                  </a:lnTo>
                </a:path>
              </a:pathLst>
            </a:custGeom>
            <a:ln w="4837">
              <a:solidFill>
                <a:srgbClr val="221F1F"/>
              </a:solidFill>
            </a:ln>
          </p:spPr>
          <p:txBody>
            <a:bodyPr wrap="square" lIns="0" tIns="0" rIns="0" bIns="0" rtlCol="0"/>
            <a:lstStyle/>
            <a:p>
              <a:endParaRPr/>
            </a:p>
          </p:txBody>
        </p:sp>
        <p:sp>
          <p:nvSpPr>
            <p:cNvPr id="33" name="object 33"/>
            <p:cNvSpPr/>
            <p:nvPr/>
          </p:nvSpPr>
          <p:spPr>
            <a:xfrm>
              <a:off x="1669160"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34" name="object 34"/>
            <p:cNvSpPr/>
            <p:nvPr/>
          </p:nvSpPr>
          <p:spPr>
            <a:xfrm>
              <a:off x="1669160"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35" name="object 35"/>
            <p:cNvSpPr/>
            <p:nvPr/>
          </p:nvSpPr>
          <p:spPr>
            <a:xfrm>
              <a:off x="1665985" y="1102614"/>
              <a:ext cx="6350" cy="3810"/>
            </a:xfrm>
            <a:custGeom>
              <a:avLst/>
              <a:gdLst/>
              <a:ahLst/>
              <a:cxnLst/>
              <a:rect l="l" t="t" r="r" b="b"/>
              <a:pathLst>
                <a:path w="6350" h="3809">
                  <a:moveTo>
                    <a:pt x="0" y="0"/>
                  </a:moveTo>
                  <a:lnTo>
                    <a:pt x="3047" y="0"/>
                  </a:lnTo>
                </a:path>
                <a:path w="6350" h="3809">
                  <a:moveTo>
                    <a:pt x="0" y="3682"/>
                  </a:moveTo>
                  <a:lnTo>
                    <a:pt x="3047" y="3682"/>
                  </a:lnTo>
                </a:path>
                <a:path w="6350" h="3809">
                  <a:moveTo>
                    <a:pt x="3175" y="0"/>
                  </a:moveTo>
                  <a:lnTo>
                    <a:pt x="6350" y="0"/>
                  </a:lnTo>
                </a:path>
                <a:path w="6350" h="3809">
                  <a:moveTo>
                    <a:pt x="3175" y="3682"/>
                  </a:moveTo>
                  <a:lnTo>
                    <a:pt x="6350" y="3682"/>
                  </a:lnTo>
                </a:path>
              </a:pathLst>
            </a:custGeom>
            <a:ln w="4850">
              <a:solidFill>
                <a:srgbClr val="221F1F"/>
              </a:solidFill>
            </a:ln>
          </p:spPr>
          <p:txBody>
            <a:bodyPr wrap="square" lIns="0" tIns="0" rIns="0" bIns="0" rtlCol="0"/>
            <a:lstStyle/>
            <a:p>
              <a:endParaRPr/>
            </a:p>
          </p:txBody>
        </p:sp>
        <p:sp>
          <p:nvSpPr>
            <p:cNvPr id="36" name="object 36"/>
            <p:cNvSpPr/>
            <p:nvPr/>
          </p:nvSpPr>
          <p:spPr>
            <a:xfrm>
              <a:off x="1665985" y="1095375"/>
              <a:ext cx="6350" cy="3810"/>
            </a:xfrm>
            <a:custGeom>
              <a:avLst/>
              <a:gdLst/>
              <a:ahLst/>
              <a:cxnLst/>
              <a:rect l="l" t="t" r="r" b="b"/>
              <a:pathLst>
                <a:path w="6350" h="3809">
                  <a:moveTo>
                    <a:pt x="0" y="0"/>
                  </a:moveTo>
                  <a:lnTo>
                    <a:pt x="3047" y="0"/>
                  </a:lnTo>
                </a:path>
                <a:path w="6350" h="3809">
                  <a:moveTo>
                    <a:pt x="3175" y="0"/>
                  </a:moveTo>
                  <a:lnTo>
                    <a:pt x="6350" y="0"/>
                  </a:lnTo>
                </a:path>
                <a:path w="6350" h="3809">
                  <a:moveTo>
                    <a:pt x="0" y="3682"/>
                  </a:moveTo>
                  <a:lnTo>
                    <a:pt x="3047" y="3682"/>
                  </a:lnTo>
                </a:path>
                <a:path w="6350" h="3809">
                  <a:moveTo>
                    <a:pt x="3175" y="3682"/>
                  </a:moveTo>
                  <a:lnTo>
                    <a:pt x="6350" y="3682"/>
                  </a:lnTo>
                </a:path>
              </a:pathLst>
            </a:custGeom>
            <a:ln w="4852">
              <a:solidFill>
                <a:srgbClr val="221F1F"/>
              </a:solidFill>
            </a:ln>
          </p:spPr>
          <p:txBody>
            <a:bodyPr wrap="square" lIns="0" tIns="0" rIns="0" bIns="0" rtlCol="0"/>
            <a:lstStyle/>
            <a:p>
              <a:endParaRPr/>
            </a:p>
          </p:txBody>
        </p:sp>
        <p:sp>
          <p:nvSpPr>
            <p:cNvPr id="37" name="object 37"/>
            <p:cNvSpPr/>
            <p:nvPr/>
          </p:nvSpPr>
          <p:spPr>
            <a:xfrm>
              <a:off x="1597532" y="1088136"/>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38" name="object 38"/>
            <p:cNvSpPr/>
            <p:nvPr/>
          </p:nvSpPr>
          <p:spPr>
            <a:xfrm>
              <a:off x="1597532" y="1091819"/>
              <a:ext cx="3175" cy="0"/>
            </a:xfrm>
            <a:custGeom>
              <a:avLst/>
              <a:gdLst/>
              <a:ahLst/>
              <a:cxnLst/>
              <a:rect l="l" t="t" r="r" b="b"/>
              <a:pathLst>
                <a:path w="3175">
                  <a:moveTo>
                    <a:pt x="0" y="0"/>
                  </a:moveTo>
                  <a:lnTo>
                    <a:pt x="3047" y="0"/>
                  </a:lnTo>
                </a:path>
              </a:pathLst>
            </a:custGeom>
            <a:ln w="4837">
              <a:solidFill>
                <a:srgbClr val="221F1F"/>
              </a:solidFill>
            </a:ln>
          </p:spPr>
          <p:txBody>
            <a:bodyPr wrap="square" lIns="0" tIns="0" rIns="0" bIns="0" rtlCol="0"/>
            <a:lstStyle/>
            <a:p>
              <a:endParaRPr/>
            </a:p>
          </p:txBody>
        </p:sp>
        <p:sp>
          <p:nvSpPr>
            <p:cNvPr id="39" name="object 39"/>
            <p:cNvSpPr/>
            <p:nvPr/>
          </p:nvSpPr>
          <p:spPr>
            <a:xfrm>
              <a:off x="1600707"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40" name="object 40"/>
            <p:cNvSpPr/>
            <p:nvPr/>
          </p:nvSpPr>
          <p:spPr>
            <a:xfrm>
              <a:off x="1600707"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41" name="object 41"/>
            <p:cNvSpPr/>
            <p:nvPr/>
          </p:nvSpPr>
          <p:spPr>
            <a:xfrm>
              <a:off x="1604009"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42" name="object 42"/>
            <p:cNvSpPr/>
            <p:nvPr/>
          </p:nvSpPr>
          <p:spPr>
            <a:xfrm>
              <a:off x="1604009"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43" name="object 43"/>
            <p:cNvSpPr/>
            <p:nvPr/>
          </p:nvSpPr>
          <p:spPr>
            <a:xfrm>
              <a:off x="1607312" y="1088136"/>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44" name="object 44"/>
            <p:cNvSpPr/>
            <p:nvPr/>
          </p:nvSpPr>
          <p:spPr>
            <a:xfrm>
              <a:off x="1607312" y="1091819"/>
              <a:ext cx="3175" cy="0"/>
            </a:xfrm>
            <a:custGeom>
              <a:avLst/>
              <a:gdLst/>
              <a:ahLst/>
              <a:cxnLst/>
              <a:rect l="l" t="t" r="r" b="b"/>
              <a:pathLst>
                <a:path w="3175">
                  <a:moveTo>
                    <a:pt x="0" y="0"/>
                  </a:moveTo>
                  <a:lnTo>
                    <a:pt x="3047" y="0"/>
                  </a:lnTo>
                </a:path>
              </a:pathLst>
            </a:custGeom>
            <a:ln w="4837">
              <a:solidFill>
                <a:srgbClr val="221F1F"/>
              </a:solidFill>
            </a:ln>
          </p:spPr>
          <p:txBody>
            <a:bodyPr wrap="square" lIns="0" tIns="0" rIns="0" bIns="0" rtlCol="0"/>
            <a:lstStyle/>
            <a:p>
              <a:endParaRPr/>
            </a:p>
          </p:txBody>
        </p:sp>
        <p:sp>
          <p:nvSpPr>
            <p:cNvPr id="45" name="object 45"/>
            <p:cNvSpPr/>
            <p:nvPr/>
          </p:nvSpPr>
          <p:spPr>
            <a:xfrm>
              <a:off x="1607312" y="1095375"/>
              <a:ext cx="3175" cy="0"/>
            </a:xfrm>
            <a:custGeom>
              <a:avLst/>
              <a:gdLst/>
              <a:ahLst/>
              <a:cxnLst/>
              <a:rect l="l" t="t" r="r" b="b"/>
              <a:pathLst>
                <a:path w="3175">
                  <a:moveTo>
                    <a:pt x="0" y="0"/>
                  </a:moveTo>
                  <a:lnTo>
                    <a:pt x="3047" y="0"/>
                  </a:lnTo>
                </a:path>
              </a:pathLst>
            </a:custGeom>
            <a:ln w="4852">
              <a:solidFill>
                <a:srgbClr val="221F1F"/>
              </a:solidFill>
            </a:ln>
          </p:spPr>
          <p:txBody>
            <a:bodyPr wrap="square" lIns="0" tIns="0" rIns="0" bIns="0" rtlCol="0"/>
            <a:lstStyle/>
            <a:p>
              <a:endParaRPr/>
            </a:p>
          </p:txBody>
        </p:sp>
        <p:sp>
          <p:nvSpPr>
            <p:cNvPr id="46" name="object 46"/>
            <p:cNvSpPr/>
            <p:nvPr/>
          </p:nvSpPr>
          <p:spPr>
            <a:xfrm>
              <a:off x="1607312" y="1099058"/>
              <a:ext cx="3175" cy="0"/>
            </a:xfrm>
            <a:custGeom>
              <a:avLst/>
              <a:gdLst/>
              <a:ahLst/>
              <a:cxnLst/>
              <a:rect l="l" t="t" r="r" b="b"/>
              <a:pathLst>
                <a:path w="3175">
                  <a:moveTo>
                    <a:pt x="0" y="0"/>
                  </a:moveTo>
                  <a:lnTo>
                    <a:pt x="3047" y="0"/>
                  </a:lnTo>
                </a:path>
              </a:pathLst>
            </a:custGeom>
            <a:ln w="4840">
              <a:solidFill>
                <a:srgbClr val="221F1F"/>
              </a:solidFill>
            </a:ln>
          </p:spPr>
          <p:txBody>
            <a:bodyPr wrap="square" lIns="0" tIns="0" rIns="0" bIns="0" rtlCol="0"/>
            <a:lstStyle/>
            <a:p>
              <a:endParaRPr/>
            </a:p>
          </p:txBody>
        </p:sp>
        <p:sp>
          <p:nvSpPr>
            <p:cNvPr id="47" name="object 47"/>
            <p:cNvSpPr/>
            <p:nvPr/>
          </p:nvSpPr>
          <p:spPr>
            <a:xfrm>
              <a:off x="1607312" y="1102614"/>
              <a:ext cx="3175" cy="3810"/>
            </a:xfrm>
            <a:custGeom>
              <a:avLst/>
              <a:gdLst/>
              <a:ahLst/>
              <a:cxnLst/>
              <a:rect l="l" t="t" r="r" b="b"/>
              <a:pathLst>
                <a:path w="3175" h="3809">
                  <a:moveTo>
                    <a:pt x="0" y="0"/>
                  </a:moveTo>
                  <a:lnTo>
                    <a:pt x="3047" y="0"/>
                  </a:lnTo>
                </a:path>
                <a:path w="3175" h="3809">
                  <a:moveTo>
                    <a:pt x="0" y="3682"/>
                  </a:moveTo>
                  <a:lnTo>
                    <a:pt x="3047" y="3682"/>
                  </a:lnTo>
                </a:path>
              </a:pathLst>
            </a:custGeom>
            <a:ln w="4850">
              <a:solidFill>
                <a:srgbClr val="221F1F"/>
              </a:solidFill>
            </a:ln>
          </p:spPr>
          <p:txBody>
            <a:bodyPr wrap="square" lIns="0" tIns="0" rIns="0" bIns="0" rtlCol="0"/>
            <a:lstStyle/>
            <a:p>
              <a:endParaRPr/>
            </a:p>
          </p:txBody>
        </p:sp>
        <p:sp>
          <p:nvSpPr>
            <p:cNvPr id="48" name="object 48"/>
            <p:cNvSpPr/>
            <p:nvPr/>
          </p:nvSpPr>
          <p:spPr>
            <a:xfrm>
              <a:off x="1607312" y="1109853"/>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49" name="object 49"/>
            <p:cNvSpPr/>
            <p:nvPr/>
          </p:nvSpPr>
          <p:spPr>
            <a:xfrm>
              <a:off x="1607312" y="1113536"/>
              <a:ext cx="3175" cy="0"/>
            </a:xfrm>
            <a:custGeom>
              <a:avLst/>
              <a:gdLst/>
              <a:ahLst/>
              <a:cxnLst/>
              <a:rect l="l" t="t" r="r" b="b"/>
              <a:pathLst>
                <a:path w="3175">
                  <a:moveTo>
                    <a:pt x="0" y="0"/>
                  </a:moveTo>
                  <a:lnTo>
                    <a:pt x="3047" y="0"/>
                  </a:lnTo>
                </a:path>
              </a:pathLst>
            </a:custGeom>
            <a:ln w="4853">
              <a:solidFill>
                <a:srgbClr val="221F1F"/>
              </a:solidFill>
            </a:ln>
          </p:spPr>
          <p:txBody>
            <a:bodyPr wrap="square" lIns="0" tIns="0" rIns="0" bIns="0" rtlCol="0"/>
            <a:lstStyle/>
            <a:p>
              <a:endParaRPr/>
            </a:p>
          </p:txBody>
        </p:sp>
        <p:sp>
          <p:nvSpPr>
            <p:cNvPr id="50" name="object 50"/>
            <p:cNvSpPr/>
            <p:nvPr/>
          </p:nvSpPr>
          <p:spPr>
            <a:xfrm>
              <a:off x="1607312" y="1117092"/>
              <a:ext cx="3175" cy="3810"/>
            </a:xfrm>
            <a:custGeom>
              <a:avLst/>
              <a:gdLst/>
              <a:ahLst/>
              <a:cxnLst/>
              <a:rect l="l" t="t" r="r" b="b"/>
              <a:pathLst>
                <a:path w="3175" h="3809">
                  <a:moveTo>
                    <a:pt x="0" y="0"/>
                  </a:moveTo>
                  <a:lnTo>
                    <a:pt x="3047" y="0"/>
                  </a:lnTo>
                </a:path>
                <a:path w="3175" h="3809">
                  <a:moveTo>
                    <a:pt x="0" y="3682"/>
                  </a:moveTo>
                  <a:lnTo>
                    <a:pt x="3047" y="3682"/>
                  </a:lnTo>
                </a:path>
              </a:pathLst>
            </a:custGeom>
            <a:ln w="4852">
              <a:solidFill>
                <a:srgbClr val="221F1F"/>
              </a:solidFill>
            </a:ln>
          </p:spPr>
          <p:txBody>
            <a:bodyPr wrap="square" lIns="0" tIns="0" rIns="0" bIns="0" rtlCol="0"/>
            <a:lstStyle/>
            <a:p>
              <a:endParaRPr/>
            </a:p>
          </p:txBody>
        </p:sp>
        <p:sp>
          <p:nvSpPr>
            <p:cNvPr id="51" name="object 51"/>
            <p:cNvSpPr/>
            <p:nvPr/>
          </p:nvSpPr>
          <p:spPr>
            <a:xfrm>
              <a:off x="1610487"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52" name="object 52"/>
            <p:cNvSpPr/>
            <p:nvPr/>
          </p:nvSpPr>
          <p:spPr>
            <a:xfrm>
              <a:off x="1610487"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53" name="object 53"/>
            <p:cNvSpPr/>
            <p:nvPr/>
          </p:nvSpPr>
          <p:spPr>
            <a:xfrm>
              <a:off x="1610487" y="1095375"/>
              <a:ext cx="3175" cy="0"/>
            </a:xfrm>
            <a:custGeom>
              <a:avLst/>
              <a:gdLst/>
              <a:ahLst/>
              <a:cxnLst/>
              <a:rect l="l" t="t" r="r" b="b"/>
              <a:pathLst>
                <a:path w="3175">
                  <a:moveTo>
                    <a:pt x="0" y="0"/>
                  </a:moveTo>
                  <a:lnTo>
                    <a:pt x="3175" y="0"/>
                  </a:lnTo>
                </a:path>
              </a:pathLst>
            </a:custGeom>
            <a:ln w="4852">
              <a:solidFill>
                <a:srgbClr val="221F1F"/>
              </a:solidFill>
            </a:ln>
          </p:spPr>
          <p:txBody>
            <a:bodyPr wrap="square" lIns="0" tIns="0" rIns="0" bIns="0" rtlCol="0"/>
            <a:lstStyle/>
            <a:p>
              <a:endParaRPr/>
            </a:p>
          </p:txBody>
        </p:sp>
        <p:sp>
          <p:nvSpPr>
            <p:cNvPr id="54" name="object 54"/>
            <p:cNvSpPr/>
            <p:nvPr/>
          </p:nvSpPr>
          <p:spPr>
            <a:xfrm>
              <a:off x="1610487" y="1099058"/>
              <a:ext cx="3175" cy="0"/>
            </a:xfrm>
            <a:custGeom>
              <a:avLst/>
              <a:gdLst/>
              <a:ahLst/>
              <a:cxnLst/>
              <a:rect l="l" t="t" r="r" b="b"/>
              <a:pathLst>
                <a:path w="3175">
                  <a:moveTo>
                    <a:pt x="0" y="0"/>
                  </a:moveTo>
                  <a:lnTo>
                    <a:pt x="3175" y="0"/>
                  </a:lnTo>
                </a:path>
              </a:pathLst>
            </a:custGeom>
            <a:ln w="4840">
              <a:solidFill>
                <a:srgbClr val="221F1F"/>
              </a:solidFill>
            </a:ln>
          </p:spPr>
          <p:txBody>
            <a:bodyPr wrap="square" lIns="0" tIns="0" rIns="0" bIns="0" rtlCol="0"/>
            <a:lstStyle/>
            <a:p>
              <a:endParaRPr/>
            </a:p>
          </p:txBody>
        </p:sp>
        <p:sp>
          <p:nvSpPr>
            <p:cNvPr id="55" name="object 55"/>
            <p:cNvSpPr/>
            <p:nvPr/>
          </p:nvSpPr>
          <p:spPr>
            <a:xfrm>
              <a:off x="1610487" y="1102614"/>
              <a:ext cx="3175" cy="3810"/>
            </a:xfrm>
            <a:custGeom>
              <a:avLst/>
              <a:gdLst/>
              <a:ahLst/>
              <a:cxnLst/>
              <a:rect l="l" t="t" r="r" b="b"/>
              <a:pathLst>
                <a:path w="3175" h="3809">
                  <a:moveTo>
                    <a:pt x="0" y="0"/>
                  </a:moveTo>
                  <a:lnTo>
                    <a:pt x="3175" y="0"/>
                  </a:lnTo>
                </a:path>
                <a:path w="3175" h="3809">
                  <a:moveTo>
                    <a:pt x="0" y="3682"/>
                  </a:moveTo>
                  <a:lnTo>
                    <a:pt x="3175" y="3682"/>
                  </a:lnTo>
                </a:path>
              </a:pathLst>
            </a:custGeom>
            <a:ln w="4850">
              <a:solidFill>
                <a:srgbClr val="221F1F"/>
              </a:solidFill>
            </a:ln>
          </p:spPr>
          <p:txBody>
            <a:bodyPr wrap="square" lIns="0" tIns="0" rIns="0" bIns="0" rtlCol="0"/>
            <a:lstStyle/>
            <a:p>
              <a:endParaRPr/>
            </a:p>
          </p:txBody>
        </p:sp>
        <p:sp>
          <p:nvSpPr>
            <p:cNvPr id="56" name="object 56"/>
            <p:cNvSpPr/>
            <p:nvPr/>
          </p:nvSpPr>
          <p:spPr>
            <a:xfrm>
              <a:off x="1610487" y="1109853"/>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57" name="object 57"/>
            <p:cNvSpPr/>
            <p:nvPr/>
          </p:nvSpPr>
          <p:spPr>
            <a:xfrm>
              <a:off x="1610487" y="1113536"/>
              <a:ext cx="3175" cy="0"/>
            </a:xfrm>
            <a:custGeom>
              <a:avLst/>
              <a:gdLst/>
              <a:ahLst/>
              <a:cxnLst/>
              <a:rect l="l" t="t" r="r" b="b"/>
              <a:pathLst>
                <a:path w="3175">
                  <a:moveTo>
                    <a:pt x="0" y="0"/>
                  </a:moveTo>
                  <a:lnTo>
                    <a:pt x="3175" y="0"/>
                  </a:lnTo>
                </a:path>
              </a:pathLst>
            </a:custGeom>
            <a:ln w="4853">
              <a:solidFill>
                <a:srgbClr val="221F1F"/>
              </a:solidFill>
            </a:ln>
          </p:spPr>
          <p:txBody>
            <a:bodyPr wrap="square" lIns="0" tIns="0" rIns="0" bIns="0" rtlCol="0"/>
            <a:lstStyle/>
            <a:p>
              <a:endParaRPr/>
            </a:p>
          </p:txBody>
        </p:sp>
        <p:sp>
          <p:nvSpPr>
            <p:cNvPr id="58" name="object 58"/>
            <p:cNvSpPr/>
            <p:nvPr/>
          </p:nvSpPr>
          <p:spPr>
            <a:xfrm>
              <a:off x="1610487" y="1117092"/>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59" name="object 59"/>
            <p:cNvSpPr/>
            <p:nvPr/>
          </p:nvSpPr>
          <p:spPr>
            <a:xfrm>
              <a:off x="1613788"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60" name="object 60"/>
            <p:cNvSpPr/>
            <p:nvPr/>
          </p:nvSpPr>
          <p:spPr>
            <a:xfrm>
              <a:off x="1613788"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61" name="object 61"/>
            <p:cNvSpPr/>
            <p:nvPr/>
          </p:nvSpPr>
          <p:spPr>
            <a:xfrm>
              <a:off x="1617090" y="1088136"/>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62" name="object 62"/>
            <p:cNvSpPr/>
            <p:nvPr/>
          </p:nvSpPr>
          <p:spPr>
            <a:xfrm>
              <a:off x="1617090" y="1091819"/>
              <a:ext cx="3175" cy="0"/>
            </a:xfrm>
            <a:custGeom>
              <a:avLst/>
              <a:gdLst/>
              <a:ahLst/>
              <a:cxnLst/>
              <a:rect l="l" t="t" r="r" b="b"/>
              <a:pathLst>
                <a:path w="3175">
                  <a:moveTo>
                    <a:pt x="0" y="0"/>
                  </a:moveTo>
                  <a:lnTo>
                    <a:pt x="3047" y="0"/>
                  </a:lnTo>
                </a:path>
              </a:pathLst>
            </a:custGeom>
            <a:ln w="4837">
              <a:solidFill>
                <a:srgbClr val="221F1F"/>
              </a:solidFill>
            </a:ln>
          </p:spPr>
          <p:txBody>
            <a:bodyPr wrap="square" lIns="0" tIns="0" rIns="0" bIns="0" rtlCol="0"/>
            <a:lstStyle/>
            <a:p>
              <a:endParaRPr/>
            </a:p>
          </p:txBody>
        </p:sp>
        <p:sp>
          <p:nvSpPr>
            <p:cNvPr id="63" name="object 63"/>
            <p:cNvSpPr/>
            <p:nvPr/>
          </p:nvSpPr>
          <p:spPr>
            <a:xfrm>
              <a:off x="1620265"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64" name="object 64"/>
            <p:cNvSpPr/>
            <p:nvPr/>
          </p:nvSpPr>
          <p:spPr>
            <a:xfrm>
              <a:off x="1620265"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65" name="object 65"/>
            <p:cNvSpPr/>
            <p:nvPr/>
          </p:nvSpPr>
          <p:spPr>
            <a:xfrm>
              <a:off x="1564893" y="1088136"/>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66" name="object 66"/>
            <p:cNvSpPr/>
            <p:nvPr/>
          </p:nvSpPr>
          <p:spPr>
            <a:xfrm>
              <a:off x="1564893" y="1091819"/>
              <a:ext cx="3175" cy="0"/>
            </a:xfrm>
            <a:custGeom>
              <a:avLst/>
              <a:gdLst/>
              <a:ahLst/>
              <a:cxnLst/>
              <a:rect l="l" t="t" r="r" b="b"/>
              <a:pathLst>
                <a:path w="3175">
                  <a:moveTo>
                    <a:pt x="0" y="0"/>
                  </a:moveTo>
                  <a:lnTo>
                    <a:pt x="3047" y="0"/>
                  </a:lnTo>
                </a:path>
              </a:pathLst>
            </a:custGeom>
            <a:ln w="4837">
              <a:solidFill>
                <a:srgbClr val="221F1F"/>
              </a:solidFill>
            </a:ln>
          </p:spPr>
          <p:txBody>
            <a:bodyPr wrap="square" lIns="0" tIns="0" rIns="0" bIns="0" rtlCol="0"/>
            <a:lstStyle/>
            <a:p>
              <a:endParaRPr/>
            </a:p>
          </p:txBody>
        </p:sp>
        <p:sp>
          <p:nvSpPr>
            <p:cNvPr id="67" name="object 67"/>
            <p:cNvSpPr/>
            <p:nvPr/>
          </p:nvSpPr>
          <p:spPr>
            <a:xfrm>
              <a:off x="1564893" y="1095375"/>
              <a:ext cx="3175" cy="0"/>
            </a:xfrm>
            <a:custGeom>
              <a:avLst/>
              <a:gdLst/>
              <a:ahLst/>
              <a:cxnLst/>
              <a:rect l="l" t="t" r="r" b="b"/>
              <a:pathLst>
                <a:path w="3175">
                  <a:moveTo>
                    <a:pt x="0" y="0"/>
                  </a:moveTo>
                  <a:lnTo>
                    <a:pt x="3047" y="0"/>
                  </a:lnTo>
                </a:path>
              </a:pathLst>
            </a:custGeom>
            <a:ln w="4852">
              <a:solidFill>
                <a:srgbClr val="221F1F"/>
              </a:solidFill>
            </a:ln>
          </p:spPr>
          <p:txBody>
            <a:bodyPr wrap="square" lIns="0" tIns="0" rIns="0" bIns="0" rtlCol="0"/>
            <a:lstStyle/>
            <a:p>
              <a:endParaRPr/>
            </a:p>
          </p:txBody>
        </p:sp>
        <p:sp>
          <p:nvSpPr>
            <p:cNvPr id="68" name="object 68"/>
            <p:cNvSpPr/>
            <p:nvPr/>
          </p:nvSpPr>
          <p:spPr>
            <a:xfrm>
              <a:off x="1564893" y="1099058"/>
              <a:ext cx="3175" cy="0"/>
            </a:xfrm>
            <a:custGeom>
              <a:avLst/>
              <a:gdLst/>
              <a:ahLst/>
              <a:cxnLst/>
              <a:rect l="l" t="t" r="r" b="b"/>
              <a:pathLst>
                <a:path w="3175">
                  <a:moveTo>
                    <a:pt x="0" y="0"/>
                  </a:moveTo>
                  <a:lnTo>
                    <a:pt x="3047" y="0"/>
                  </a:lnTo>
                </a:path>
              </a:pathLst>
            </a:custGeom>
            <a:ln w="4840">
              <a:solidFill>
                <a:srgbClr val="221F1F"/>
              </a:solidFill>
            </a:ln>
          </p:spPr>
          <p:txBody>
            <a:bodyPr wrap="square" lIns="0" tIns="0" rIns="0" bIns="0" rtlCol="0"/>
            <a:lstStyle/>
            <a:p>
              <a:endParaRPr/>
            </a:p>
          </p:txBody>
        </p:sp>
        <p:sp>
          <p:nvSpPr>
            <p:cNvPr id="69" name="object 69"/>
            <p:cNvSpPr/>
            <p:nvPr/>
          </p:nvSpPr>
          <p:spPr>
            <a:xfrm>
              <a:off x="1564893" y="1102614"/>
              <a:ext cx="3175" cy="3810"/>
            </a:xfrm>
            <a:custGeom>
              <a:avLst/>
              <a:gdLst/>
              <a:ahLst/>
              <a:cxnLst/>
              <a:rect l="l" t="t" r="r" b="b"/>
              <a:pathLst>
                <a:path w="3175" h="3809">
                  <a:moveTo>
                    <a:pt x="0" y="0"/>
                  </a:moveTo>
                  <a:lnTo>
                    <a:pt x="3047" y="0"/>
                  </a:lnTo>
                </a:path>
                <a:path w="3175" h="3809">
                  <a:moveTo>
                    <a:pt x="0" y="3682"/>
                  </a:moveTo>
                  <a:lnTo>
                    <a:pt x="3047" y="3682"/>
                  </a:lnTo>
                </a:path>
              </a:pathLst>
            </a:custGeom>
            <a:ln w="4850">
              <a:solidFill>
                <a:srgbClr val="221F1F"/>
              </a:solidFill>
            </a:ln>
          </p:spPr>
          <p:txBody>
            <a:bodyPr wrap="square" lIns="0" tIns="0" rIns="0" bIns="0" rtlCol="0"/>
            <a:lstStyle/>
            <a:p>
              <a:endParaRPr/>
            </a:p>
          </p:txBody>
        </p:sp>
        <p:sp>
          <p:nvSpPr>
            <p:cNvPr id="70" name="object 70"/>
            <p:cNvSpPr/>
            <p:nvPr/>
          </p:nvSpPr>
          <p:spPr>
            <a:xfrm>
              <a:off x="1564893" y="1109853"/>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71" name="object 71"/>
            <p:cNvSpPr/>
            <p:nvPr/>
          </p:nvSpPr>
          <p:spPr>
            <a:xfrm>
              <a:off x="1564893" y="1113536"/>
              <a:ext cx="3175" cy="0"/>
            </a:xfrm>
            <a:custGeom>
              <a:avLst/>
              <a:gdLst/>
              <a:ahLst/>
              <a:cxnLst/>
              <a:rect l="l" t="t" r="r" b="b"/>
              <a:pathLst>
                <a:path w="3175">
                  <a:moveTo>
                    <a:pt x="0" y="0"/>
                  </a:moveTo>
                  <a:lnTo>
                    <a:pt x="3047" y="0"/>
                  </a:lnTo>
                </a:path>
              </a:pathLst>
            </a:custGeom>
            <a:ln w="4853">
              <a:solidFill>
                <a:srgbClr val="221F1F"/>
              </a:solidFill>
            </a:ln>
          </p:spPr>
          <p:txBody>
            <a:bodyPr wrap="square" lIns="0" tIns="0" rIns="0" bIns="0" rtlCol="0"/>
            <a:lstStyle/>
            <a:p>
              <a:endParaRPr/>
            </a:p>
          </p:txBody>
        </p:sp>
        <p:sp>
          <p:nvSpPr>
            <p:cNvPr id="72" name="object 72"/>
            <p:cNvSpPr/>
            <p:nvPr/>
          </p:nvSpPr>
          <p:spPr>
            <a:xfrm>
              <a:off x="1564893" y="1117092"/>
              <a:ext cx="3175" cy="3810"/>
            </a:xfrm>
            <a:custGeom>
              <a:avLst/>
              <a:gdLst/>
              <a:ahLst/>
              <a:cxnLst/>
              <a:rect l="l" t="t" r="r" b="b"/>
              <a:pathLst>
                <a:path w="3175" h="3809">
                  <a:moveTo>
                    <a:pt x="0" y="0"/>
                  </a:moveTo>
                  <a:lnTo>
                    <a:pt x="3047" y="0"/>
                  </a:lnTo>
                </a:path>
                <a:path w="3175" h="3809">
                  <a:moveTo>
                    <a:pt x="0" y="3682"/>
                  </a:moveTo>
                  <a:lnTo>
                    <a:pt x="3047" y="3682"/>
                  </a:lnTo>
                </a:path>
              </a:pathLst>
            </a:custGeom>
            <a:ln w="4852">
              <a:solidFill>
                <a:srgbClr val="221F1F"/>
              </a:solidFill>
            </a:ln>
          </p:spPr>
          <p:txBody>
            <a:bodyPr wrap="square" lIns="0" tIns="0" rIns="0" bIns="0" rtlCol="0"/>
            <a:lstStyle/>
            <a:p>
              <a:endParaRPr/>
            </a:p>
          </p:txBody>
        </p:sp>
        <p:sp>
          <p:nvSpPr>
            <p:cNvPr id="73" name="object 73"/>
            <p:cNvSpPr/>
            <p:nvPr/>
          </p:nvSpPr>
          <p:spPr>
            <a:xfrm>
              <a:off x="1568195" y="1088136"/>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74" name="object 74"/>
            <p:cNvSpPr/>
            <p:nvPr/>
          </p:nvSpPr>
          <p:spPr>
            <a:xfrm>
              <a:off x="1568195" y="1091819"/>
              <a:ext cx="3175" cy="0"/>
            </a:xfrm>
            <a:custGeom>
              <a:avLst/>
              <a:gdLst/>
              <a:ahLst/>
              <a:cxnLst/>
              <a:rect l="l" t="t" r="r" b="b"/>
              <a:pathLst>
                <a:path w="3175">
                  <a:moveTo>
                    <a:pt x="0" y="0"/>
                  </a:moveTo>
                  <a:lnTo>
                    <a:pt x="3047" y="0"/>
                  </a:lnTo>
                </a:path>
              </a:pathLst>
            </a:custGeom>
            <a:ln w="4837">
              <a:solidFill>
                <a:srgbClr val="221F1F"/>
              </a:solidFill>
            </a:ln>
          </p:spPr>
          <p:txBody>
            <a:bodyPr wrap="square" lIns="0" tIns="0" rIns="0" bIns="0" rtlCol="0"/>
            <a:lstStyle/>
            <a:p>
              <a:endParaRPr/>
            </a:p>
          </p:txBody>
        </p:sp>
        <p:sp>
          <p:nvSpPr>
            <p:cNvPr id="75" name="object 75"/>
            <p:cNvSpPr/>
            <p:nvPr/>
          </p:nvSpPr>
          <p:spPr>
            <a:xfrm>
              <a:off x="1568195" y="1095375"/>
              <a:ext cx="3175" cy="0"/>
            </a:xfrm>
            <a:custGeom>
              <a:avLst/>
              <a:gdLst/>
              <a:ahLst/>
              <a:cxnLst/>
              <a:rect l="l" t="t" r="r" b="b"/>
              <a:pathLst>
                <a:path w="3175">
                  <a:moveTo>
                    <a:pt x="0" y="0"/>
                  </a:moveTo>
                  <a:lnTo>
                    <a:pt x="3047" y="0"/>
                  </a:lnTo>
                </a:path>
              </a:pathLst>
            </a:custGeom>
            <a:ln w="4852">
              <a:solidFill>
                <a:srgbClr val="221F1F"/>
              </a:solidFill>
            </a:ln>
          </p:spPr>
          <p:txBody>
            <a:bodyPr wrap="square" lIns="0" tIns="0" rIns="0" bIns="0" rtlCol="0"/>
            <a:lstStyle/>
            <a:p>
              <a:endParaRPr/>
            </a:p>
          </p:txBody>
        </p:sp>
        <p:sp>
          <p:nvSpPr>
            <p:cNvPr id="76" name="object 76"/>
            <p:cNvSpPr/>
            <p:nvPr/>
          </p:nvSpPr>
          <p:spPr>
            <a:xfrm>
              <a:off x="1568195" y="1099058"/>
              <a:ext cx="3175" cy="0"/>
            </a:xfrm>
            <a:custGeom>
              <a:avLst/>
              <a:gdLst/>
              <a:ahLst/>
              <a:cxnLst/>
              <a:rect l="l" t="t" r="r" b="b"/>
              <a:pathLst>
                <a:path w="3175">
                  <a:moveTo>
                    <a:pt x="0" y="0"/>
                  </a:moveTo>
                  <a:lnTo>
                    <a:pt x="3047" y="0"/>
                  </a:lnTo>
                </a:path>
              </a:pathLst>
            </a:custGeom>
            <a:ln w="4840">
              <a:solidFill>
                <a:srgbClr val="221F1F"/>
              </a:solidFill>
            </a:ln>
          </p:spPr>
          <p:txBody>
            <a:bodyPr wrap="square" lIns="0" tIns="0" rIns="0" bIns="0" rtlCol="0"/>
            <a:lstStyle/>
            <a:p>
              <a:endParaRPr/>
            </a:p>
          </p:txBody>
        </p:sp>
        <p:sp>
          <p:nvSpPr>
            <p:cNvPr id="77" name="object 77"/>
            <p:cNvSpPr/>
            <p:nvPr/>
          </p:nvSpPr>
          <p:spPr>
            <a:xfrm>
              <a:off x="1568195" y="1102614"/>
              <a:ext cx="3175" cy="3810"/>
            </a:xfrm>
            <a:custGeom>
              <a:avLst/>
              <a:gdLst/>
              <a:ahLst/>
              <a:cxnLst/>
              <a:rect l="l" t="t" r="r" b="b"/>
              <a:pathLst>
                <a:path w="3175" h="3809">
                  <a:moveTo>
                    <a:pt x="0" y="0"/>
                  </a:moveTo>
                  <a:lnTo>
                    <a:pt x="3047" y="0"/>
                  </a:lnTo>
                </a:path>
                <a:path w="3175" h="3809">
                  <a:moveTo>
                    <a:pt x="0" y="3682"/>
                  </a:moveTo>
                  <a:lnTo>
                    <a:pt x="3047" y="3682"/>
                  </a:lnTo>
                </a:path>
              </a:pathLst>
            </a:custGeom>
            <a:ln w="4850">
              <a:solidFill>
                <a:srgbClr val="221F1F"/>
              </a:solidFill>
            </a:ln>
          </p:spPr>
          <p:txBody>
            <a:bodyPr wrap="square" lIns="0" tIns="0" rIns="0" bIns="0" rtlCol="0"/>
            <a:lstStyle/>
            <a:p>
              <a:endParaRPr/>
            </a:p>
          </p:txBody>
        </p:sp>
        <p:sp>
          <p:nvSpPr>
            <p:cNvPr id="78" name="object 78"/>
            <p:cNvSpPr/>
            <p:nvPr/>
          </p:nvSpPr>
          <p:spPr>
            <a:xfrm>
              <a:off x="1568195" y="1109853"/>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79" name="object 79"/>
            <p:cNvSpPr/>
            <p:nvPr/>
          </p:nvSpPr>
          <p:spPr>
            <a:xfrm>
              <a:off x="1568195" y="1113536"/>
              <a:ext cx="3175" cy="0"/>
            </a:xfrm>
            <a:custGeom>
              <a:avLst/>
              <a:gdLst/>
              <a:ahLst/>
              <a:cxnLst/>
              <a:rect l="l" t="t" r="r" b="b"/>
              <a:pathLst>
                <a:path w="3175">
                  <a:moveTo>
                    <a:pt x="0" y="0"/>
                  </a:moveTo>
                  <a:lnTo>
                    <a:pt x="3047" y="0"/>
                  </a:lnTo>
                </a:path>
              </a:pathLst>
            </a:custGeom>
            <a:ln w="4853">
              <a:solidFill>
                <a:srgbClr val="221F1F"/>
              </a:solidFill>
            </a:ln>
          </p:spPr>
          <p:txBody>
            <a:bodyPr wrap="square" lIns="0" tIns="0" rIns="0" bIns="0" rtlCol="0"/>
            <a:lstStyle/>
            <a:p>
              <a:endParaRPr/>
            </a:p>
          </p:txBody>
        </p:sp>
        <p:sp>
          <p:nvSpPr>
            <p:cNvPr id="80" name="object 80"/>
            <p:cNvSpPr/>
            <p:nvPr/>
          </p:nvSpPr>
          <p:spPr>
            <a:xfrm>
              <a:off x="1568195" y="1117092"/>
              <a:ext cx="3175" cy="3810"/>
            </a:xfrm>
            <a:custGeom>
              <a:avLst/>
              <a:gdLst/>
              <a:ahLst/>
              <a:cxnLst/>
              <a:rect l="l" t="t" r="r" b="b"/>
              <a:pathLst>
                <a:path w="3175" h="3809">
                  <a:moveTo>
                    <a:pt x="0" y="0"/>
                  </a:moveTo>
                  <a:lnTo>
                    <a:pt x="3047" y="0"/>
                  </a:lnTo>
                </a:path>
                <a:path w="3175" h="3809">
                  <a:moveTo>
                    <a:pt x="0" y="3682"/>
                  </a:moveTo>
                  <a:lnTo>
                    <a:pt x="3047" y="3682"/>
                  </a:lnTo>
                </a:path>
              </a:pathLst>
            </a:custGeom>
            <a:ln w="4852">
              <a:solidFill>
                <a:srgbClr val="221F1F"/>
              </a:solidFill>
            </a:ln>
          </p:spPr>
          <p:txBody>
            <a:bodyPr wrap="square" lIns="0" tIns="0" rIns="0" bIns="0" rtlCol="0"/>
            <a:lstStyle/>
            <a:p>
              <a:endParaRPr/>
            </a:p>
          </p:txBody>
        </p:sp>
        <p:sp>
          <p:nvSpPr>
            <p:cNvPr id="81" name="object 81"/>
            <p:cNvSpPr/>
            <p:nvPr/>
          </p:nvSpPr>
          <p:spPr>
            <a:xfrm>
              <a:off x="1571370"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82" name="object 82"/>
            <p:cNvSpPr/>
            <p:nvPr/>
          </p:nvSpPr>
          <p:spPr>
            <a:xfrm>
              <a:off x="1571370"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83" name="object 83"/>
            <p:cNvSpPr/>
            <p:nvPr/>
          </p:nvSpPr>
          <p:spPr>
            <a:xfrm>
              <a:off x="1571370" y="1102614"/>
              <a:ext cx="3175" cy="3810"/>
            </a:xfrm>
            <a:custGeom>
              <a:avLst/>
              <a:gdLst/>
              <a:ahLst/>
              <a:cxnLst/>
              <a:rect l="l" t="t" r="r" b="b"/>
              <a:pathLst>
                <a:path w="3175" h="3809">
                  <a:moveTo>
                    <a:pt x="0" y="0"/>
                  </a:moveTo>
                  <a:lnTo>
                    <a:pt x="3175" y="0"/>
                  </a:lnTo>
                </a:path>
                <a:path w="3175" h="3809">
                  <a:moveTo>
                    <a:pt x="0" y="3682"/>
                  </a:moveTo>
                  <a:lnTo>
                    <a:pt x="3175" y="3682"/>
                  </a:lnTo>
                </a:path>
              </a:pathLst>
            </a:custGeom>
            <a:ln w="4850">
              <a:solidFill>
                <a:srgbClr val="221F1F"/>
              </a:solidFill>
            </a:ln>
          </p:spPr>
          <p:txBody>
            <a:bodyPr wrap="square" lIns="0" tIns="0" rIns="0" bIns="0" rtlCol="0"/>
            <a:lstStyle/>
            <a:p>
              <a:endParaRPr/>
            </a:p>
          </p:txBody>
        </p:sp>
        <p:sp>
          <p:nvSpPr>
            <p:cNvPr id="84" name="object 84"/>
            <p:cNvSpPr/>
            <p:nvPr/>
          </p:nvSpPr>
          <p:spPr>
            <a:xfrm>
              <a:off x="1574673" y="1088136"/>
              <a:ext cx="3175" cy="0"/>
            </a:xfrm>
            <a:custGeom>
              <a:avLst/>
              <a:gdLst/>
              <a:ahLst/>
              <a:cxnLst/>
              <a:rect l="l" t="t" r="r" b="b"/>
              <a:pathLst>
                <a:path w="3175">
                  <a:moveTo>
                    <a:pt x="0" y="0"/>
                  </a:moveTo>
                  <a:lnTo>
                    <a:pt x="3048" y="0"/>
                  </a:lnTo>
                </a:path>
              </a:pathLst>
            </a:custGeom>
            <a:ln w="4847">
              <a:solidFill>
                <a:srgbClr val="221F1F"/>
              </a:solidFill>
            </a:ln>
          </p:spPr>
          <p:txBody>
            <a:bodyPr wrap="square" lIns="0" tIns="0" rIns="0" bIns="0" rtlCol="0"/>
            <a:lstStyle/>
            <a:p>
              <a:endParaRPr/>
            </a:p>
          </p:txBody>
        </p:sp>
        <p:sp>
          <p:nvSpPr>
            <p:cNvPr id="85" name="object 85"/>
            <p:cNvSpPr/>
            <p:nvPr/>
          </p:nvSpPr>
          <p:spPr>
            <a:xfrm>
              <a:off x="1574673" y="1091819"/>
              <a:ext cx="3175" cy="0"/>
            </a:xfrm>
            <a:custGeom>
              <a:avLst/>
              <a:gdLst/>
              <a:ahLst/>
              <a:cxnLst/>
              <a:rect l="l" t="t" r="r" b="b"/>
              <a:pathLst>
                <a:path w="3175">
                  <a:moveTo>
                    <a:pt x="0" y="0"/>
                  </a:moveTo>
                  <a:lnTo>
                    <a:pt x="3048" y="0"/>
                  </a:lnTo>
                </a:path>
              </a:pathLst>
            </a:custGeom>
            <a:ln w="4837">
              <a:solidFill>
                <a:srgbClr val="221F1F"/>
              </a:solidFill>
            </a:ln>
          </p:spPr>
          <p:txBody>
            <a:bodyPr wrap="square" lIns="0" tIns="0" rIns="0" bIns="0" rtlCol="0"/>
            <a:lstStyle/>
            <a:p>
              <a:endParaRPr/>
            </a:p>
          </p:txBody>
        </p:sp>
        <p:sp>
          <p:nvSpPr>
            <p:cNvPr id="86" name="object 86"/>
            <p:cNvSpPr/>
            <p:nvPr/>
          </p:nvSpPr>
          <p:spPr>
            <a:xfrm>
              <a:off x="1574673" y="1102614"/>
              <a:ext cx="3175" cy="3810"/>
            </a:xfrm>
            <a:custGeom>
              <a:avLst/>
              <a:gdLst/>
              <a:ahLst/>
              <a:cxnLst/>
              <a:rect l="l" t="t" r="r" b="b"/>
              <a:pathLst>
                <a:path w="3175" h="3809">
                  <a:moveTo>
                    <a:pt x="0" y="0"/>
                  </a:moveTo>
                  <a:lnTo>
                    <a:pt x="3048" y="0"/>
                  </a:lnTo>
                </a:path>
                <a:path w="3175" h="3809">
                  <a:moveTo>
                    <a:pt x="0" y="3682"/>
                  </a:moveTo>
                  <a:lnTo>
                    <a:pt x="3048" y="3682"/>
                  </a:lnTo>
                </a:path>
              </a:pathLst>
            </a:custGeom>
            <a:ln w="4850">
              <a:solidFill>
                <a:srgbClr val="221F1F"/>
              </a:solidFill>
            </a:ln>
          </p:spPr>
          <p:txBody>
            <a:bodyPr wrap="square" lIns="0" tIns="0" rIns="0" bIns="0" rtlCol="0"/>
            <a:lstStyle/>
            <a:p>
              <a:endParaRPr/>
            </a:p>
          </p:txBody>
        </p:sp>
        <p:sp>
          <p:nvSpPr>
            <p:cNvPr id="87" name="object 87"/>
            <p:cNvSpPr/>
            <p:nvPr/>
          </p:nvSpPr>
          <p:spPr>
            <a:xfrm>
              <a:off x="1574673" y="1088136"/>
              <a:ext cx="6350" cy="22225"/>
            </a:xfrm>
            <a:custGeom>
              <a:avLst/>
              <a:gdLst/>
              <a:ahLst/>
              <a:cxnLst/>
              <a:rect l="l" t="t" r="r" b="b"/>
              <a:pathLst>
                <a:path w="6350" h="22225">
                  <a:moveTo>
                    <a:pt x="0" y="21716"/>
                  </a:moveTo>
                  <a:lnTo>
                    <a:pt x="3048" y="21716"/>
                  </a:lnTo>
                </a:path>
                <a:path w="6350" h="22225">
                  <a:moveTo>
                    <a:pt x="3302" y="0"/>
                  </a:moveTo>
                  <a:lnTo>
                    <a:pt x="6350" y="0"/>
                  </a:lnTo>
                </a:path>
              </a:pathLst>
            </a:custGeom>
            <a:ln w="4847">
              <a:solidFill>
                <a:srgbClr val="221F1F"/>
              </a:solidFill>
            </a:ln>
          </p:spPr>
          <p:txBody>
            <a:bodyPr wrap="square" lIns="0" tIns="0" rIns="0" bIns="0" rtlCol="0"/>
            <a:lstStyle/>
            <a:p>
              <a:endParaRPr/>
            </a:p>
          </p:txBody>
        </p:sp>
        <p:sp>
          <p:nvSpPr>
            <p:cNvPr id="88" name="object 88"/>
            <p:cNvSpPr/>
            <p:nvPr/>
          </p:nvSpPr>
          <p:spPr>
            <a:xfrm>
              <a:off x="1577974" y="1091819"/>
              <a:ext cx="3175" cy="0"/>
            </a:xfrm>
            <a:custGeom>
              <a:avLst/>
              <a:gdLst/>
              <a:ahLst/>
              <a:cxnLst/>
              <a:rect l="l" t="t" r="r" b="b"/>
              <a:pathLst>
                <a:path w="3175">
                  <a:moveTo>
                    <a:pt x="0" y="0"/>
                  </a:moveTo>
                  <a:lnTo>
                    <a:pt x="3047" y="0"/>
                  </a:lnTo>
                </a:path>
              </a:pathLst>
            </a:custGeom>
            <a:ln w="4837">
              <a:solidFill>
                <a:srgbClr val="221F1F"/>
              </a:solidFill>
            </a:ln>
          </p:spPr>
          <p:txBody>
            <a:bodyPr wrap="square" lIns="0" tIns="0" rIns="0" bIns="0" rtlCol="0"/>
            <a:lstStyle/>
            <a:p>
              <a:endParaRPr/>
            </a:p>
          </p:txBody>
        </p:sp>
        <p:sp>
          <p:nvSpPr>
            <p:cNvPr id="89" name="object 89"/>
            <p:cNvSpPr/>
            <p:nvPr/>
          </p:nvSpPr>
          <p:spPr>
            <a:xfrm>
              <a:off x="1577974" y="1102614"/>
              <a:ext cx="3175" cy="3810"/>
            </a:xfrm>
            <a:custGeom>
              <a:avLst/>
              <a:gdLst/>
              <a:ahLst/>
              <a:cxnLst/>
              <a:rect l="l" t="t" r="r" b="b"/>
              <a:pathLst>
                <a:path w="3175" h="3809">
                  <a:moveTo>
                    <a:pt x="0" y="0"/>
                  </a:moveTo>
                  <a:lnTo>
                    <a:pt x="3047" y="0"/>
                  </a:lnTo>
                </a:path>
                <a:path w="3175" h="3809">
                  <a:moveTo>
                    <a:pt x="0" y="3682"/>
                  </a:moveTo>
                  <a:lnTo>
                    <a:pt x="3047" y="3682"/>
                  </a:lnTo>
                </a:path>
              </a:pathLst>
            </a:custGeom>
            <a:ln w="4850">
              <a:solidFill>
                <a:srgbClr val="221F1F"/>
              </a:solidFill>
            </a:ln>
          </p:spPr>
          <p:txBody>
            <a:bodyPr wrap="square" lIns="0" tIns="0" rIns="0" bIns="0" rtlCol="0"/>
            <a:lstStyle/>
            <a:p>
              <a:endParaRPr/>
            </a:p>
          </p:txBody>
        </p:sp>
        <p:sp>
          <p:nvSpPr>
            <p:cNvPr id="90" name="object 90"/>
            <p:cNvSpPr/>
            <p:nvPr/>
          </p:nvSpPr>
          <p:spPr>
            <a:xfrm>
              <a:off x="1577974" y="1109853"/>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91" name="object 91"/>
            <p:cNvSpPr/>
            <p:nvPr/>
          </p:nvSpPr>
          <p:spPr>
            <a:xfrm>
              <a:off x="1577974" y="1113536"/>
              <a:ext cx="3175" cy="0"/>
            </a:xfrm>
            <a:custGeom>
              <a:avLst/>
              <a:gdLst/>
              <a:ahLst/>
              <a:cxnLst/>
              <a:rect l="l" t="t" r="r" b="b"/>
              <a:pathLst>
                <a:path w="3175">
                  <a:moveTo>
                    <a:pt x="0" y="0"/>
                  </a:moveTo>
                  <a:lnTo>
                    <a:pt x="3047" y="0"/>
                  </a:lnTo>
                </a:path>
                <a:path w="3175">
                  <a:moveTo>
                    <a:pt x="0" y="0"/>
                  </a:moveTo>
                  <a:lnTo>
                    <a:pt x="3047" y="0"/>
                  </a:lnTo>
                </a:path>
              </a:pathLst>
            </a:custGeom>
            <a:ln w="4853">
              <a:solidFill>
                <a:srgbClr val="221F1F"/>
              </a:solidFill>
            </a:ln>
          </p:spPr>
          <p:txBody>
            <a:bodyPr wrap="square" lIns="0" tIns="0" rIns="0" bIns="0" rtlCol="0"/>
            <a:lstStyle/>
            <a:p>
              <a:endParaRPr/>
            </a:p>
          </p:txBody>
        </p:sp>
        <p:sp>
          <p:nvSpPr>
            <p:cNvPr id="92" name="object 92"/>
            <p:cNvSpPr/>
            <p:nvPr/>
          </p:nvSpPr>
          <p:spPr>
            <a:xfrm>
              <a:off x="1581149"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93" name="object 93"/>
            <p:cNvSpPr/>
            <p:nvPr/>
          </p:nvSpPr>
          <p:spPr>
            <a:xfrm>
              <a:off x="1581149"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94" name="object 94"/>
            <p:cNvSpPr/>
            <p:nvPr/>
          </p:nvSpPr>
          <p:spPr>
            <a:xfrm>
              <a:off x="1581149" y="1102614"/>
              <a:ext cx="3175" cy="3810"/>
            </a:xfrm>
            <a:custGeom>
              <a:avLst/>
              <a:gdLst/>
              <a:ahLst/>
              <a:cxnLst/>
              <a:rect l="l" t="t" r="r" b="b"/>
              <a:pathLst>
                <a:path w="3175" h="3809">
                  <a:moveTo>
                    <a:pt x="0" y="0"/>
                  </a:moveTo>
                  <a:lnTo>
                    <a:pt x="3175" y="0"/>
                  </a:lnTo>
                </a:path>
                <a:path w="3175" h="3809">
                  <a:moveTo>
                    <a:pt x="0" y="3682"/>
                  </a:moveTo>
                  <a:lnTo>
                    <a:pt x="3175" y="3682"/>
                  </a:lnTo>
                </a:path>
              </a:pathLst>
            </a:custGeom>
            <a:ln w="4850">
              <a:solidFill>
                <a:srgbClr val="221F1F"/>
              </a:solidFill>
            </a:ln>
          </p:spPr>
          <p:txBody>
            <a:bodyPr wrap="square" lIns="0" tIns="0" rIns="0" bIns="0" rtlCol="0"/>
            <a:lstStyle/>
            <a:p>
              <a:endParaRPr/>
            </a:p>
          </p:txBody>
        </p:sp>
        <p:sp>
          <p:nvSpPr>
            <p:cNvPr id="95" name="object 95"/>
            <p:cNvSpPr/>
            <p:nvPr/>
          </p:nvSpPr>
          <p:spPr>
            <a:xfrm>
              <a:off x="1581149" y="1113536"/>
              <a:ext cx="3175" cy="0"/>
            </a:xfrm>
            <a:custGeom>
              <a:avLst/>
              <a:gdLst/>
              <a:ahLst/>
              <a:cxnLst/>
              <a:rect l="l" t="t" r="r" b="b"/>
              <a:pathLst>
                <a:path w="3175">
                  <a:moveTo>
                    <a:pt x="0" y="0"/>
                  </a:moveTo>
                  <a:lnTo>
                    <a:pt x="3175" y="0"/>
                  </a:lnTo>
                </a:path>
              </a:pathLst>
            </a:custGeom>
            <a:ln w="4853">
              <a:solidFill>
                <a:srgbClr val="221F1F"/>
              </a:solidFill>
            </a:ln>
          </p:spPr>
          <p:txBody>
            <a:bodyPr wrap="square" lIns="0" tIns="0" rIns="0" bIns="0" rtlCol="0"/>
            <a:lstStyle/>
            <a:p>
              <a:endParaRPr/>
            </a:p>
          </p:txBody>
        </p:sp>
        <p:sp>
          <p:nvSpPr>
            <p:cNvPr id="96" name="object 96"/>
            <p:cNvSpPr/>
            <p:nvPr/>
          </p:nvSpPr>
          <p:spPr>
            <a:xfrm>
              <a:off x="1581149" y="1117092"/>
              <a:ext cx="3175" cy="0"/>
            </a:xfrm>
            <a:custGeom>
              <a:avLst/>
              <a:gdLst/>
              <a:ahLst/>
              <a:cxnLst/>
              <a:rect l="l" t="t" r="r" b="b"/>
              <a:pathLst>
                <a:path w="3175">
                  <a:moveTo>
                    <a:pt x="0" y="0"/>
                  </a:moveTo>
                  <a:lnTo>
                    <a:pt x="3175" y="0"/>
                  </a:lnTo>
                </a:path>
              </a:pathLst>
            </a:custGeom>
            <a:ln w="4852">
              <a:solidFill>
                <a:srgbClr val="221F1F"/>
              </a:solidFill>
            </a:ln>
          </p:spPr>
          <p:txBody>
            <a:bodyPr wrap="square" lIns="0" tIns="0" rIns="0" bIns="0" rtlCol="0"/>
            <a:lstStyle/>
            <a:p>
              <a:endParaRPr/>
            </a:p>
          </p:txBody>
        </p:sp>
        <p:sp>
          <p:nvSpPr>
            <p:cNvPr id="97" name="object 97"/>
            <p:cNvSpPr/>
            <p:nvPr/>
          </p:nvSpPr>
          <p:spPr>
            <a:xfrm>
              <a:off x="1584451"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98" name="object 98"/>
            <p:cNvSpPr/>
            <p:nvPr/>
          </p:nvSpPr>
          <p:spPr>
            <a:xfrm>
              <a:off x="1584451"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99" name="object 99"/>
            <p:cNvSpPr/>
            <p:nvPr/>
          </p:nvSpPr>
          <p:spPr>
            <a:xfrm>
              <a:off x="1584451" y="1095375"/>
              <a:ext cx="3175" cy="0"/>
            </a:xfrm>
            <a:custGeom>
              <a:avLst/>
              <a:gdLst/>
              <a:ahLst/>
              <a:cxnLst/>
              <a:rect l="l" t="t" r="r" b="b"/>
              <a:pathLst>
                <a:path w="3175">
                  <a:moveTo>
                    <a:pt x="0" y="0"/>
                  </a:moveTo>
                  <a:lnTo>
                    <a:pt x="3175" y="0"/>
                  </a:lnTo>
                </a:path>
              </a:pathLst>
            </a:custGeom>
            <a:ln w="4852">
              <a:solidFill>
                <a:srgbClr val="221F1F"/>
              </a:solidFill>
            </a:ln>
          </p:spPr>
          <p:txBody>
            <a:bodyPr wrap="square" lIns="0" tIns="0" rIns="0" bIns="0" rtlCol="0"/>
            <a:lstStyle/>
            <a:p>
              <a:endParaRPr/>
            </a:p>
          </p:txBody>
        </p:sp>
        <p:sp>
          <p:nvSpPr>
            <p:cNvPr id="100" name="object 100"/>
            <p:cNvSpPr/>
            <p:nvPr/>
          </p:nvSpPr>
          <p:spPr>
            <a:xfrm>
              <a:off x="1584451" y="1099058"/>
              <a:ext cx="3175" cy="0"/>
            </a:xfrm>
            <a:custGeom>
              <a:avLst/>
              <a:gdLst/>
              <a:ahLst/>
              <a:cxnLst/>
              <a:rect l="l" t="t" r="r" b="b"/>
              <a:pathLst>
                <a:path w="3175">
                  <a:moveTo>
                    <a:pt x="0" y="0"/>
                  </a:moveTo>
                  <a:lnTo>
                    <a:pt x="3175" y="0"/>
                  </a:lnTo>
                </a:path>
              </a:pathLst>
            </a:custGeom>
            <a:ln w="4840">
              <a:solidFill>
                <a:srgbClr val="221F1F"/>
              </a:solidFill>
            </a:ln>
          </p:spPr>
          <p:txBody>
            <a:bodyPr wrap="square" lIns="0" tIns="0" rIns="0" bIns="0" rtlCol="0"/>
            <a:lstStyle/>
            <a:p>
              <a:endParaRPr/>
            </a:p>
          </p:txBody>
        </p:sp>
        <p:sp>
          <p:nvSpPr>
            <p:cNvPr id="101" name="object 101"/>
            <p:cNvSpPr/>
            <p:nvPr/>
          </p:nvSpPr>
          <p:spPr>
            <a:xfrm>
              <a:off x="1584451" y="1102614"/>
              <a:ext cx="3175" cy="3810"/>
            </a:xfrm>
            <a:custGeom>
              <a:avLst/>
              <a:gdLst/>
              <a:ahLst/>
              <a:cxnLst/>
              <a:rect l="l" t="t" r="r" b="b"/>
              <a:pathLst>
                <a:path w="3175" h="3809">
                  <a:moveTo>
                    <a:pt x="0" y="0"/>
                  </a:moveTo>
                  <a:lnTo>
                    <a:pt x="3175" y="0"/>
                  </a:lnTo>
                </a:path>
                <a:path w="3175" h="3809">
                  <a:moveTo>
                    <a:pt x="0" y="3682"/>
                  </a:moveTo>
                  <a:lnTo>
                    <a:pt x="3175" y="3682"/>
                  </a:lnTo>
                </a:path>
              </a:pathLst>
            </a:custGeom>
            <a:ln w="4850">
              <a:solidFill>
                <a:srgbClr val="221F1F"/>
              </a:solidFill>
            </a:ln>
          </p:spPr>
          <p:txBody>
            <a:bodyPr wrap="square" lIns="0" tIns="0" rIns="0" bIns="0" rtlCol="0"/>
            <a:lstStyle/>
            <a:p>
              <a:endParaRPr/>
            </a:p>
          </p:txBody>
        </p:sp>
        <p:sp>
          <p:nvSpPr>
            <p:cNvPr id="102" name="object 102"/>
            <p:cNvSpPr/>
            <p:nvPr/>
          </p:nvSpPr>
          <p:spPr>
            <a:xfrm>
              <a:off x="1584451" y="1117092"/>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103" name="object 103"/>
            <p:cNvSpPr/>
            <p:nvPr/>
          </p:nvSpPr>
          <p:spPr>
            <a:xfrm>
              <a:off x="1587754" y="1091819"/>
              <a:ext cx="3175" cy="0"/>
            </a:xfrm>
            <a:custGeom>
              <a:avLst/>
              <a:gdLst/>
              <a:ahLst/>
              <a:cxnLst/>
              <a:rect l="l" t="t" r="r" b="b"/>
              <a:pathLst>
                <a:path w="3175">
                  <a:moveTo>
                    <a:pt x="0" y="0"/>
                  </a:moveTo>
                  <a:lnTo>
                    <a:pt x="3048" y="0"/>
                  </a:lnTo>
                </a:path>
              </a:pathLst>
            </a:custGeom>
            <a:ln w="4837">
              <a:solidFill>
                <a:srgbClr val="221F1F"/>
              </a:solidFill>
            </a:ln>
          </p:spPr>
          <p:txBody>
            <a:bodyPr wrap="square" lIns="0" tIns="0" rIns="0" bIns="0" rtlCol="0"/>
            <a:lstStyle/>
            <a:p>
              <a:endParaRPr/>
            </a:p>
          </p:txBody>
        </p:sp>
        <p:sp>
          <p:nvSpPr>
            <p:cNvPr id="104" name="object 104"/>
            <p:cNvSpPr/>
            <p:nvPr/>
          </p:nvSpPr>
          <p:spPr>
            <a:xfrm>
              <a:off x="1587754" y="1095375"/>
              <a:ext cx="3175" cy="0"/>
            </a:xfrm>
            <a:custGeom>
              <a:avLst/>
              <a:gdLst/>
              <a:ahLst/>
              <a:cxnLst/>
              <a:rect l="l" t="t" r="r" b="b"/>
              <a:pathLst>
                <a:path w="3175">
                  <a:moveTo>
                    <a:pt x="0" y="0"/>
                  </a:moveTo>
                  <a:lnTo>
                    <a:pt x="3048" y="0"/>
                  </a:lnTo>
                </a:path>
              </a:pathLst>
            </a:custGeom>
            <a:ln w="4852">
              <a:solidFill>
                <a:srgbClr val="221F1F"/>
              </a:solidFill>
            </a:ln>
          </p:spPr>
          <p:txBody>
            <a:bodyPr wrap="square" lIns="0" tIns="0" rIns="0" bIns="0" rtlCol="0"/>
            <a:lstStyle/>
            <a:p>
              <a:endParaRPr/>
            </a:p>
          </p:txBody>
        </p:sp>
        <p:sp>
          <p:nvSpPr>
            <p:cNvPr id="105" name="object 105"/>
            <p:cNvSpPr/>
            <p:nvPr/>
          </p:nvSpPr>
          <p:spPr>
            <a:xfrm>
              <a:off x="1587754" y="1099058"/>
              <a:ext cx="3175" cy="0"/>
            </a:xfrm>
            <a:custGeom>
              <a:avLst/>
              <a:gdLst/>
              <a:ahLst/>
              <a:cxnLst/>
              <a:rect l="l" t="t" r="r" b="b"/>
              <a:pathLst>
                <a:path w="3175">
                  <a:moveTo>
                    <a:pt x="0" y="0"/>
                  </a:moveTo>
                  <a:lnTo>
                    <a:pt x="3048" y="0"/>
                  </a:lnTo>
                </a:path>
              </a:pathLst>
            </a:custGeom>
            <a:ln w="4840">
              <a:solidFill>
                <a:srgbClr val="221F1F"/>
              </a:solidFill>
            </a:ln>
          </p:spPr>
          <p:txBody>
            <a:bodyPr wrap="square" lIns="0" tIns="0" rIns="0" bIns="0" rtlCol="0"/>
            <a:lstStyle/>
            <a:p>
              <a:endParaRPr/>
            </a:p>
          </p:txBody>
        </p:sp>
        <p:sp>
          <p:nvSpPr>
            <p:cNvPr id="106" name="object 106"/>
            <p:cNvSpPr/>
            <p:nvPr/>
          </p:nvSpPr>
          <p:spPr>
            <a:xfrm>
              <a:off x="1587754" y="1102614"/>
              <a:ext cx="3175" cy="0"/>
            </a:xfrm>
            <a:custGeom>
              <a:avLst/>
              <a:gdLst/>
              <a:ahLst/>
              <a:cxnLst/>
              <a:rect l="l" t="t" r="r" b="b"/>
              <a:pathLst>
                <a:path w="3175">
                  <a:moveTo>
                    <a:pt x="0" y="0"/>
                  </a:moveTo>
                  <a:lnTo>
                    <a:pt x="3048" y="0"/>
                  </a:lnTo>
                </a:path>
              </a:pathLst>
            </a:custGeom>
            <a:ln w="4850">
              <a:solidFill>
                <a:srgbClr val="221F1F"/>
              </a:solidFill>
            </a:ln>
          </p:spPr>
          <p:txBody>
            <a:bodyPr wrap="square" lIns="0" tIns="0" rIns="0" bIns="0" rtlCol="0"/>
            <a:lstStyle/>
            <a:p>
              <a:endParaRPr/>
            </a:p>
          </p:txBody>
        </p:sp>
        <p:sp>
          <p:nvSpPr>
            <p:cNvPr id="107" name="object 107"/>
            <p:cNvSpPr/>
            <p:nvPr/>
          </p:nvSpPr>
          <p:spPr>
            <a:xfrm>
              <a:off x="1587754" y="1120775"/>
              <a:ext cx="3175" cy="0"/>
            </a:xfrm>
            <a:custGeom>
              <a:avLst/>
              <a:gdLst/>
              <a:ahLst/>
              <a:cxnLst/>
              <a:rect l="l" t="t" r="r" b="b"/>
              <a:pathLst>
                <a:path w="3175">
                  <a:moveTo>
                    <a:pt x="0" y="0"/>
                  </a:moveTo>
                  <a:lnTo>
                    <a:pt x="3048" y="0"/>
                  </a:lnTo>
                </a:path>
              </a:pathLst>
            </a:custGeom>
            <a:ln w="4852">
              <a:solidFill>
                <a:srgbClr val="221F1F"/>
              </a:solidFill>
            </a:ln>
          </p:spPr>
          <p:txBody>
            <a:bodyPr wrap="square" lIns="0" tIns="0" rIns="0" bIns="0" rtlCol="0"/>
            <a:lstStyle/>
            <a:p>
              <a:endParaRPr/>
            </a:p>
          </p:txBody>
        </p:sp>
        <p:sp>
          <p:nvSpPr>
            <p:cNvPr id="108" name="object 108"/>
            <p:cNvSpPr/>
            <p:nvPr/>
          </p:nvSpPr>
          <p:spPr>
            <a:xfrm>
              <a:off x="1500251" y="1088136"/>
              <a:ext cx="3175" cy="0"/>
            </a:xfrm>
            <a:custGeom>
              <a:avLst/>
              <a:gdLst/>
              <a:ahLst/>
              <a:cxnLst/>
              <a:rect l="l" t="t" r="r" b="b"/>
              <a:pathLst>
                <a:path w="3175">
                  <a:moveTo>
                    <a:pt x="0" y="0"/>
                  </a:moveTo>
                  <a:lnTo>
                    <a:pt x="3048" y="0"/>
                  </a:lnTo>
                </a:path>
              </a:pathLst>
            </a:custGeom>
            <a:ln w="4847">
              <a:solidFill>
                <a:srgbClr val="221F1F"/>
              </a:solidFill>
            </a:ln>
          </p:spPr>
          <p:txBody>
            <a:bodyPr wrap="square" lIns="0" tIns="0" rIns="0" bIns="0" rtlCol="0"/>
            <a:lstStyle/>
            <a:p>
              <a:endParaRPr/>
            </a:p>
          </p:txBody>
        </p:sp>
        <p:sp>
          <p:nvSpPr>
            <p:cNvPr id="109" name="object 109"/>
            <p:cNvSpPr/>
            <p:nvPr/>
          </p:nvSpPr>
          <p:spPr>
            <a:xfrm>
              <a:off x="1500251" y="1091819"/>
              <a:ext cx="3175" cy="0"/>
            </a:xfrm>
            <a:custGeom>
              <a:avLst/>
              <a:gdLst/>
              <a:ahLst/>
              <a:cxnLst/>
              <a:rect l="l" t="t" r="r" b="b"/>
              <a:pathLst>
                <a:path w="3175">
                  <a:moveTo>
                    <a:pt x="0" y="0"/>
                  </a:moveTo>
                  <a:lnTo>
                    <a:pt x="3048" y="0"/>
                  </a:lnTo>
                </a:path>
              </a:pathLst>
            </a:custGeom>
            <a:ln w="4837">
              <a:solidFill>
                <a:srgbClr val="221F1F"/>
              </a:solidFill>
            </a:ln>
          </p:spPr>
          <p:txBody>
            <a:bodyPr wrap="square" lIns="0" tIns="0" rIns="0" bIns="0" rtlCol="0"/>
            <a:lstStyle/>
            <a:p>
              <a:endParaRPr/>
            </a:p>
          </p:txBody>
        </p:sp>
        <p:sp>
          <p:nvSpPr>
            <p:cNvPr id="110" name="object 110"/>
            <p:cNvSpPr/>
            <p:nvPr/>
          </p:nvSpPr>
          <p:spPr>
            <a:xfrm>
              <a:off x="1500251" y="1095375"/>
              <a:ext cx="3175" cy="0"/>
            </a:xfrm>
            <a:custGeom>
              <a:avLst/>
              <a:gdLst/>
              <a:ahLst/>
              <a:cxnLst/>
              <a:rect l="l" t="t" r="r" b="b"/>
              <a:pathLst>
                <a:path w="3175">
                  <a:moveTo>
                    <a:pt x="0" y="0"/>
                  </a:moveTo>
                  <a:lnTo>
                    <a:pt x="3048" y="0"/>
                  </a:lnTo>
                </a:path>
              </a:pathLst>
            </a:custGeom>
            <a:ln w="4852">
              <a:solidFill>
                <a:srgbClr val="221F1F"/>
              </a:solidFill>
            </a:ln>
          </p:spPr>
          <p:txBody>
            <a:bodyPr wrap="square" lIns="0" tIns="0" rIns="0" bIns="0" rtlCol="0"/>
            <a:lstStyle/>
            <a:p>
              <a:endParaRPr/>
            </a:p>
          </p:txBody>
        </p:sp>
        <p:sp>
          <p:nvSpPr>
            <p:cNvPr id="111" name="object 111"/>
            <p:cNvSpPr/>
            <p:nvPr/>
          </p:nvSpPr>
          <p:spPr>
            <a:xfrm>
              <a:off x="1500251" y="1099058"/>
              <a:ext cx="3175" cy="0"/>
            </a:xfrm>
            <a:custGeom>
              <a:avLst/>
              <a:gdLst/>
              <a:ahLst/>
              <a:cxnLst/>
              <a:rect l="l" t="t" r="r" b="b"/>
              <a:pathLst>
                <a:path w="3175">
                  <a:moveTo>
                    <a:pt x="0" y="0"/>
                  </a:moveTo>
                  <a:lnTo>
                    <a:pt x="3048" y="0"/>
                  </a:lnTo>
                </a:path>
              </a:pathLst>
            </a:custGeom>
            <a:ln w="4840">
              <a:solidFill>
                <a:srgbClr val="221F1F"/>
              </a:solidFill>
            </a:ln>
          </p:spPr>
          <p:txBody>
            <a:bodyPr wrap="square" lIns="0" tIns="0" rIns="0" bIns="0" rtlCol="0"/>
            <a:lstStyle/>
            <a:p>
              <a:endParaRPr/>
            </a:p>
          </p:txBody>
        </p:sp>
        <p:sp>
          <p:nvSpPr>
            <p:cNvPr id="112" name="object 112"/>
            <p:cNvSpPr/>
            <p:nvPr/>
          </p:nvSpPr>
          <p:spPr>
            <a:xfrm>
              <a:off x="1500251" y="1102614"/>
              <a:ext cx="3175" cy="3810"/>
            </a:xfrm>
            <a:custGeom>
              <a:avLst/>
              <a:gdLst/>
              <a:ahLst/>
              <a:cxnLst/>
              <a:rect l="l" t="t" r="r" b="b"/>
              <a:pathLst>
                <a:path w="3175" h="3809">
                  <a:moveTo>
                    <a:pt x="0" y="0"/>
                  </a:moveTo>
                  <a:lnTo>
                    <a:pt x="3048" y="0"/>
                  </a:lnTo>
                </a:path>
                <a:path w="3175" h="3809">
                  <a:moveTo>
                    <a:pt x="0" y="3682"/>
                  </a:moveTo>
                  <a:lnTo>
                    <a:pt x="3048" y="3682"/>
                  </a:lnTo>
                </a:path>
              </a:pathLst>
            </a:custGeom>
            <a:ln w="4850">
              <a:solidFill>
                <a:srgbClr val="221F1F"/>
              </a:solidFill>
            </a:ln>
          </p:spPr>
          <p:txBody>
            <a:bodyPr wrap="square" lIns="0" tIns="0" rIns="0" bIns="0" rtlCol="0"/>
            <a:lstStyle/>
            <a:p>
              <a:endParaRPr/>
            </a:p>
          </p:txBody>
        </p:sp>
        <p:sp>
          <p:nvSpPr>
            <p:cNvPr id="113" name="object 113"/>
            <p:cNvSpPr/>
            <p:nvPr/>
          </p:nvSpPr>
          <p:spPr>
            <a:xfrm>
              <a:off x="1500251" y="1109853"/>
              <a:ext cx="3175" cy="0"/>
            </a:xfrm>
            <a:custGeom>
              <a:avLst/>
              <a:gdLst/>
              <a:ahLst/>
              <a:cxnLst/>
              <a:rect l="l" t="t" r="r" b="b"/>
              <a:pathLst>
                <a:path w="3175">
                  <a:moveTo>
                    <a:pt x="0" y="0"/>
                  </a:moveTo>
                  <a:lnTo>
                    <a:pt x="3048" y="0"/>
                  </a:lnTo>
                </a:path>
              </a:pathLst>
            </a:custGeom>
            <a:ln w="4847">
              <a:solidFill>
                <a:srgbClr val="221F1F"/>
              </a:solidFill>
            </a:ln>
          </p:spPr>
          <p:txBody>
            <a:bodyPr wrap="square" lIns="0" tIns="0" rIns="0" bIns="0" rtlCol="0"/>
            <a:lstStyle/>
            <a:p>
              <a:endParaRPr/>
            </a:p>
          </p:txBody>
        </p:sp>
        <p:sp>
          <p:nvSpPr>
            <p:cNvPr id="114" name="object 114"/>
            <p:cNvSpPr/>
            <p:nvPr/>
          </p:nvSpPr>
          <p:spPr>
            <a:xfrm>
              <a:off x="1500251" y="1113536"/>
              <a:ext cx="3175" cy="0"/>
            </a:xfrm>
            <a:custGeom>
              <a:avLst/>
              <a:gdLst/>
              <a:ahLst/>
              <a:cxnLst/>
              <a:rect l="l" t="t" r="r" b="b"/>
              <a:pathLst>
                <a:path w="3175">
                  <a:moveTo>
                    <a:pt x="0" y="0"/>
                  </a:moveTo>
                  <a:lnTo>
                    <a:pt x="3048" y="0"/>
                  </a:lnTo>
                </a:path>
              </a:pathLst>
            </a:custGeom>
            <a:ln w="4853">
              <a:solidFill>
                <a:srgbClr val="221F1F"/>
              </a:solidFill>
            </a:ln>
          </p:spPr>
          <p:txBody>
            <a:bodyPr wrap="square" lIns="0" tIns="0" rIns="0" bIns="0" rtlCol="0"/>
            <a:lstStyle/>
            <a:p>
              <a:endParaRPr/>
            </a:p>
          </p:txBody>
        </p:sp>
        <p:sp>
          <p:nvSpPr>
            <p:cNvPr id="115" name="object 115"/>
            <p:cNvSpPr/>
            <p:nvPr/>
          </p:nvSpPr>
          <p:spPr>
            <a:xfrm>
              <a:off x="1500251" y="1117092"/>
              <a:ext cx="3175" cy="3810"/>
            </a:xfrm>
            <a:custGeom>
              <a:avLst/>
              <a:gdLst/>
              <a:ahLst/>
              <a:cxnLst/>
              <a:rect l="l" t="t" r="r" b="b"/>
              <a:pathLst>
                <a:path w="3175" h="3809">
                  <a:moveTo>
                    <a:pt x="0" y="0"/>
                  </a:moveTo>
                  <a:lnTo>
                    <a:pt x="3048" y="0"/>
                  </a:lnTo>
                </a:path>
                <a:path w="3175" h="3809">
                  <a:moveTo>
                    <a:pt x="0" y="3682"/>
                  </a:moveTo>
                  <a:lnTo>
                    <a:pt x="3048" y="3682"/>
                  </a:lnTo>
                </a:path>
              </a:pathLst>
            </a:custGeom>
            <a:ln w="4852">
              <a:solidFill>
                <a:srgbClr val="221F1F"/>
              </a:solidFill>
            </a:ln>
          </p:spPr>
          <p:txBody>
            <a:bodyPr wrap="square" lIns="0" tIns="0" rIns="0" bIns="0" rtlCol="0"/>
            <a:lstStyle/>
            <a:p>
              <a:endParaRPr/>
            </a:p>
          </p:txBody>
        </p:sp>
        <p:sp>
          <p:nvSpPr>
            <p:cNvPr id="116" name="object 116"/>
            <p:cNvSpPr/>
            <p:nvPr/>
          </p:nvSpPr>
          <p:spPr>
            <a:xfrm>
              <a:off x="1503426"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117" name="object 117"/>
            <p:cNvSpPr/>
            <p:nvPr/>
          </p:nvSpPr>
          <p:spPr>
            <a:xfrm>
              <a:off x="1503426"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118" name="object 118"/>
            <p:cNvSpPr/>
            <p:nvPr/>
          </p:nvSpPr>
          <p:spPr>
            <a:xfrm>
              <a:off x="1503426" y="1095375"/>
              <a:ext cx="3175" cy="0"/>
            </a:xfrm>
            <a:custGeom>
              <a:avLst/>
              <a:gdLst/>
              <a:ahLst/>
              <a:cxnLst/>
              <a:rect l="l" t="t" r="r" b="b"/>
              <a:pathLst>
                <a:path w="3175">
                  <a:moveTo>
                    <a:pt x="0" y="0"/>
                  </a:moveTo>
                  <a:lnTo>
                    <a:pt x="3175" y="0"/>
                  </a:lnTo>
                </a:path>
              </a:pathLst>
            </a:custGeom>
            <a:ln w="4852">
              <a:solidFill>
                <a:srgbClr val="221F1F"/>
              </a:solidFill>
            </a:ln>
          </p:spPr>
          <p:txBody>
            <a:bodyPr wrap="square" lIns="0" tIns="0" rIns="0" bIns="0" rtlCol="0"/>
            <a:lstStyle/>
            <a:p>
              <a:endParaRPr/>
            </a:p>
          </p:txBody>
        </p:sp>
        <p:sp>
          <p:nvSpPr>
            <p:cNvPr id="119" name="object 119"/>
            <p:cNvSpPr/>
            <p:nvPr/>
          </p:nvSpPr>
          <p:spPr>
            <a:xfrm>
              <a:off x="1503426" y="1099058"/>
              <a:ext cx="3175" cy="0"/>
            </a:xfrm>
            <a:custGeom>
              <a:avLst/>
              <a:gdLst/>
              <a:ahLst/>
              <a:cxnLst/>
              <a:rect l="l" t="t" r="r" b="b"/>
              <a:pathLst>
                <a:path w="3175">
                  <a:moveTo>
                    <a:pt x="0" y="0"/>
                  </a:moveTo>
                  <a:lnTo>
                    <a:pt x="3175" y="0"/>
                  </a:lnTo>
                </a:path>
              </a:pathLst>
            </a:custGeom>
            <a:ln w="4840">
              <a:solidFill>
                <a:srgbClr val="221F1F"/>
              </a:solidFill>
            </a:ln>
          </p:spPr>
          <p:txBody>
            <a:bodyPr wrap="square" lIns="0" tIns="0" rIns="0" bIns="0" rtlCol="0"/>
            <a:lstStyle/>
            <a:p>
              <a:endParaRPr/>
            </a:p>
          </p:txBody>
        </p:sp>
        <p:sp>
          <p:nvSpPr>
            <p:cNvPr id="120" name="object 120"/>
            <p:cNvSpPr/>
            <p:nvPr/>
          </p:nvSpPr>
          <p:spPr>
            <a:xfrm>
              <a:off x="1503426" y="1102614"/>
              <a:ext cx="3175" cy="3810"/>
            </a:xfrm>
            <a:custGeom>
              <a:avLst/>
              <a:gdLst/>
              <a:ahLst/>
              <a:cxnLst/>
              <a:rect l="l" t="t" r="r" b="b"/>
              <a:pathLst>
                <a:path w="3175" h="3809">
                  <a:moveTo>
                    <a:pt x="0" y="0"/>
                  </a:moveTo>
                  <a:lnTo>
                    <a:pt x="3175" y="0"/>
                  </a:lnTo>
                </a:path>
                <a:path w="3175" h="3809">
                  <a:moveTo>
                    <a:pt x="0" y="3682"/>
                  </a:moveTo>
                  <a:lnTo>
                    <a:pt x="3175" y="3682"/>
                  </a:lnTo>
                </a:path>
              </a:pathLst>
            </a:custGeom>
            <a:ln w="4850">
              <a:solidFill>
                <a:srgbClr val="221F1F"/>
              </a:solidFill>
            </a:ln>
          </p:spPr>
          <p:txBody>
            <a:bodyPr wrap="square" lIns="0" tIns="0" rIns="0" bIns="0" rtlCol="0"/>
            <a:lstStyle/>
            <a:p>
              <a:endParaRPr/>
            </a:p>
          </p:txBody>
        </p:sp>
        <p:sp>
          <p:nvSpPr>
            <p:cNvPr id="121" name="object 121"/>
            <p:cNvSpPr/>
            <p:nvPr/>
          </p:nvSpPr>
          <p:spPr>
            <a:xfrm>
              <a:off x="1503426" y="1109853"/>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122" name="object 122"/>
            <p:cNvSpPr/>
            <p:nvPr/>
          </p:nvSpPr>
          <p:spPr>
            <a:xfrm>
              <a:off x="1503426" y="1113536"/>
              <a:ext cx="3175" cy="0"/>
            </a:xfrm>
            <a:custGeom>
              <a:avLst/>
              <a:gdLst/>
              <a:ahLst/>
              <a:cxnLst/>
              <a:rect l="l" t="t" r="r" b="b"/>
              <a:pathLst>
                <a:path w="3175">
                  <a:moveTo>
                    <a:pt x="0" y="0"/>
                  </a:moveTo>
                  <a:lnTo>
                    <a:pt x="3175" y="0"/>
                  </a:lnTo>
                </a:path>
              </a:pathLst>
            </a:custGeom>
            <a:ln w="4853">
              <a:solidFill>
                <a:srgbClr val="221F1F"/>
              </a:solidFill>
            </a:ln>
          </p:spPr>
          <p:txBody>
            <a:bodyPr wrap="square" lIns="0" tIns="0" rIns="0" bIns="0" rtlCol="0"/>
            <a:lstStyle/>
            <a:p>
              <a:endParaRPr/>
            </a:p>
          </p:txBody>
        </p:sp>
        <p:sp>
          <p:nvSpPr>
            <p:cNvPr id="123" name="object 123"/>
            <p:cNvSpPr/>
            <p:nvPr/>
          </p:nvSpPr>
          <p:spPr>
            <a:xfrm>
              <a:off x="1503426" y="1117092"/>
              <a:ext cx="22860" cy="3810"/>
            </a:xfrm>
            <a:custGeom>
              <a:avLst/>
              <a:gdLst/>
              <a:ahLst/>
              <a:cxnLst/>
              <a:rect l="l" t="t" r="r" b="b"/>
              <a:pathLst>
                <a:path w="22859" h="3809">
                  <a:moveTo>
                    <a:pt x="0" y="0"/>
                  </a:moveTo>
                  <a:lnTo>
                    <a:pt x="3175" y="0"/>
                  </a:lnTo>
                </a:path>
                <a:path w="22859" h="3809">
                  <a:moveTo>
                    <a:pt x="0" y="3682"/>
                  </a:moveTo>
                  <a:lnTo>
                    <a:pt x="3175" y="3682"/>
                  </a:lnTo>
                </a:path>
                <a:path w="22859" h="3809">
                  <a:moveTo>
                    <a:pt x="3302" y="0"/>
                  </a:moveTo>
                  <a:lnTo>
                    <a:pt x="6350" y="0"/>
                  </a:lnTo>
                </a:path>
                <a:path w="22859" h="3809">
                  <a:moveTo>
                    <a:pt x="3302" y="3682"/>
                  </a:moveTo>
                  <a:lnTo>
                    <a:pt x="6350" y="3682"/>
                  </a:lnTo>
                </a:path>
                <a:path w="22859" h="3809">
                  <a:moveTo>
                    <a:pt x="6604" y="0"/>
                  </a:moveTo>
                  <a:lnTo>
                    <a:pt x="9652" y="0"/>
                  </a:lnTo>
                </a:path>
                <a:path w="22859" h="3809">
                  <a:moveTo>
                    <a:pt x="6604" y="3682"/>
                  </a:moveTo>
                  <a:lnTo>
                    <a:pt x="9652" y="3682"/>
                  </a:lnTo>
                </a:path>
                <a:path w="22859" h="3809">
                  <a:moveTo>
                    <a:pt x="9779" y="0"/>
                  </a:moveTo>
                  <a:lnTo>
                    <a:pt x="12954" y="0"/>
                  </a:lnTo>
                </a:path>
                <a:path w="22859" h="3809">
                  <a:moveTo>
                    <a:pt x="9779" y="3682"/>
                  </a:moveTo>
                  <a:lnTo>
                    <a:pt x="12954" y="3682"/>
                  </a:lnTo>
                </a:path>
                <a:path w="22859" h="3809">
                  <a:moveTo>
                    <a:pt x="13081" y="0"/>
                  </a:moveTo>
                  <a:lnTo>
                    <a:pt x="16129" y="0"/>
                  </a:lnTo>
                </a:path>
                <a:path w="22859" h="3809">
                  <a:moveTo>
                    <a:pt x="13081" y="3682"/>
                  </a:moveTo>
                  <a:lnTo>
                    <a:pt x="16129" y="3682"/>
                  </a:lnTo>
                </a:path>
                <a:path w="22859" h="3809">
                  <a:moveTo>
                    <a:pt x="16383" y="0"/>
                  </a:moveTo>
                  <a:lnTo>
                    <a:pt x="19431" y="0"/>
                  </a:lnTo>
                </a:path>
                <a:path w="22859" h="3809">
                  <a:moveTo>
                    <a:pt x="16383" y="3682"/>
                  </a:moveTo>
                  <a:lnTo>
                    <a:pt x="19431" y="3682"/>
                  </a:lnTo>
                </a:path>
                <a:path w="22859" h="3809">
                  <a:moveTo>
                    <a:pt x="19558" y="0"/>
                  </a:moveTo>
                  <a:lnTo>
                    <a:pt x="22733" y="0"/>
                  </a:lnTo>
                </a:path>
                <a:path w="22859" h="3809">
                  <a:moveTo>
                    <a:pt x="19558" y="3682"/>
                  </a:moveTo>
                  <a:lnTo>
                    <a:pt x="22733" y="3682"/>
                  </a:lnTo>
                </a:path>
              </a:pathLst>
            </a:custGeom>
            <a:ln w="4852">
              <a:solidFill>
                <a:srgbClr val="221F1F"/>
              </a:solidFill>
            </a:ln>
          </p:spPr>
          <p:txBody>
            <a:bodyPr wrap="square" lIns="0" tIns="0" rIns="0" bIns="0" rtlCol="0"/>
            <a:lstStyle/>
            <a:p>
              <a:endParaRPr/>
            </a:p>
          </p:txBody>
        </p:sp>
        <p:sp>
          <p:nvSpPr>
            <p:cNvPr id="124" name="object 124"/>
            <p:cNvSpPr/>
            <p:nvPr/>
          </p:nvSpPr>
          <p:spPr>
            <a:xfrm>
              <a:off x="1532762"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125" name="object 125"/>
            <p:cNvSpPr/>
            <p:nvPr/>
          </p:nvSpPr>
          <p:spPr>
            <a:xfrm>
              <a:off x="1532762"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126" name="object 126"/>
            <p:cNvSpPr/>
            <p:nvPr/>
          </p:nvSpPr>
          <p:spPr>
            <a:xfrm>
              <a:off x="1532762" y="1095375"/>
              <a:ext cx="3175" cy="0"/>
            </a:xfrm>
            <a:custGeom>
              <a:avLst/>
              <a:gdLst/>
              <a:ahLst/>
              <a:cxnLst/>
              <a:rect l="l" t="t" r="r" b="b"/>
              <a:pathLst>
                <a:path w="3175">
                  <a:moveTo>
                    <a:pt x="0" y="0"/>
                  </a:moveTo>
                  <a:lnTo>
                    <a:pt x="3175" y="0"/>
                  </a:lnTo>
                </a:path>
              </a:pathLst>
            </a:custGeom>
            <a:ln w="4852">
              <a:solidFill>
                <a:srgbClr val="221F1F"/>
              </a:solidFill>
            </a:ln>
          </p:spPr>
          <p:txBody>
            <a:bodyPr wrap="square" lIns="0" tIns="0" rIns="0" bIns="0" rtlCol="0"/>
            <a:lstStyle/>
            <a:p>
              <a:endParaRPr/>
            </a:p>
          </p:txBody>
        </p:sp>
        <p:sp>
          <p:nvSpPr>
            <p:cNvPr id="127" name="object 127"/>
            <p:cNvSpPr/>
            <p:nvPr/>
          </p:nvSpPr>
          <p:spPr>
            <a:xfrm>
              <a:off x="1532762" y="1099058"/>
              <a:ext cx="3175" cy="0"/>
            </a:xfrm>
            <a:custGeom>
              <a:avLst/>
              <a:gdLst/>
              <a:ahLst/>
              <a:cxnLst/>
              <a:rect l="l" t="t" r="r" b="b"/>
              <a:pathLst>
                <a:path w="3175">
                  <a:moveTo>
                    <a:pt x="0" y="0"/>
                  </a:moveTo>
                  <a:lnTo>
                    <a:pt x="3175" y="0"/>
                  </a:lnTo>
                </a:path>
              </a:pathLst>
            </a:custGeom>
            <a:ln w="4840">
              <a:solidFill>
                <a:srgbClr val="221F1F"/>
              </a:solidFill>
            </a:ln>
          </p:spPr>
          <p:txBody>
            <a:bodyPr wrap="square" lIns="0" tIns="0" rIns="0" bIns="0" rtlCol="0"/>
            <a:lstStyle/>
            <a:p>
              <a:endParaRPr/>
            </a:p>
          </p:txBody>
        </p:sp>
        <p:sp>
          <p:nvSpPr>
            <p:cNvPr id="128" name="object 128"/>
            <p:cNvSpPr/>
            <p:nvPr/>
          </p:nvSpPr>
          <p:spPr>
            <a:xfrm>
              <a:off x="1532762" y="1102614"/>
              <a:ext cx="3175" cy="3810"/>
            </a:xfrm>
            <a:custGeom>
              <a:avLst/>
              <a:gdLst/>
              <a:ahLst/>
              <a:cxnLst/>
              <a:rect l="l" t="t" r="r" b="b"/>
              <a:pathLst>
                <a:path w="3175" h="3809">
                  <a:moveTo>
                    <a:pt x="0" y="0"/>
                  </a:moveTo>
                  <a:lnTo>
                    <a:pt x="3175" y="0"/>
                  </a:lnTo>
                </a:path>
                <a:path w="3175" h="3809">
                  <a:moveTo>
                    <a:pt x="0" y="3682"/>
                  </a:moveTo>
                  <a:lnTo>
                    <a:pt x="3175" y="3682"/>
                  </a:lnTo>
                </a:path>
              </a:pathLst>
            </a:custGeom>
            <a:ln w="4850">
              <a:solidFill>
                <a:srgbClr val="221F1F"/>
              </a:solidFill>
            </a:ln>
          </p:spPr>
          <p:txBody>
            <a:bodyPr wrap="square" lIns="0" tIns="0" rIns="0" bIns="0" rtlCol="0"/>
            <a:lstStyle/>
            <a:p>
              <a:endParaRPr/>
            </a:p>
          </p:txBody>
        </p:sp>
        <p:sp>
          <p:nvSpPr>
            <p:cNvPr id="129" name="object 129"/>
            <p:cNvSpPr/>
            <p:nvPr/>
          </p:nvSpPr>
          <p:spPr>
            <a:xfrm>
              <a:off x="1532762" y="1109853"/>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130" name="object 130"/>
            <p:cNvSpPr/>
            <p:nvPr/>
          </p:nvSpPr>
          <p:spPr>
            <a:xfrm>
              <a:off x="1532762" y="1113536"/>
              <a:ext cx="3175" cy="0"/>
            </a:xfrm>
            <a:custGeom>
              <a:avLst/>
              <a:gdLst/>
              <a:ahLst/>
              <a:cxnLst/>
              <a:rect l="l" t="t" r="r" b="b"/>
              <a:pathLst>
                <a:path w="3175">
                  <a:moveTo>
                    <a:pt x="0" y="0"/>
                  </a:moveTo>
                  <a:lnTo>
                    <a:pt x="3175" y="0"/>
                  </a:lnTo>
                </a:path>
              </a:pathLst>
            </a:custGeom>
            <a:ln w="4853">
              <a:solidFill>
                <a:srgbClr val="221F1F"/>
              </a:solidFill>
            </a:ln>
          </p:spPr>
          <p:txBody>
            <a:bodyPr wrap="square" lIns="0" tIns="0" rIns="0" bIns="0" rtlCol="0"/>
            <a:lstStyle/>
            <a:p>
              <a:endParaRPr/>
            </a:p>
          </p:txBody>
        </p:sp>
        <p:sp>
          <p:nvSpPr>
            <p:cNvPr id="131" name="object 131"/>
            <p:cNvSpPr/>
            <p:nvPr/>
          </p:nvSpPr>
          <p:spPr>
            <a:xfrm>
              <a:off x="1532762" y="1117092"/>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132" name="object 132"/>
            <p:cNvSpPr/>
            <p:nvPr/>
          </p:nvSpPr>
          <p:spPr>
            <a:xfrm>
              <a:off x="1536065" y="1088136"/>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133" name="object 133"/>
            <p:cNvSpPr/>
            <p:nvPr/>
          </p:nvSpPr>
          <p:spPr>
            <a:xfrm>
              <a:off x="1536065" y="1091819"/>
              <a:ext cx="3175" cy="0"/>
            </a:xfrm>
            <a:custGeom>
              <a:avLst/>
              <a:gdLst/>
              <a:ahLst/>
              <a:cxnLst/>
              <a:rect l="l" t="t" r="r" b="b"/>
              <a:pathLst>
                <a:path w="3175">
                  <a:moveTo>
                    <a:pt x="0" y="0"/>
                  </a:moveTo>
                  <a:lnTo>
                    <a:pt x="3047" y="0"/>
                  </a:lnTo>
                </a:path>
              </a:pathLst>
            </a:custGeom>
            <a:ln w="4837">
              <a:solidFill>
                <a:srgbClr val="221F1F"/>
              </a:solidFill>
            </a:ln>
          </p:spPr>
          <p:txBody>
            <a:bodyPr wrap="square" lIns="0" tIns="0" rIns="0" bIns="0" rtlCol="0"/>
            <a:lstStyle/>
            <a:p>
              <a:endParaRPr/>
            </a:p>
          </p:txBody>
        </p:sp>
        <p:sp>
          <p:nvSpPr>
            <p:cNvPr id="134" name="object 134"/>
            <p:cNvSpPr/>
            <p:nvPr/>
          </p:nvSpPr>
          <p:spPr>
            <a:xfrm>
              <a:off x="1536065" y="1095375"/>
              <a:ext cx="3175" cy="0"/>
            </a:xfrm>
            <a:custGeom>
              <a:avLst/>
              <a:gdLst/>
              <a:ahLst/>
              <a:cxnLst/>
              <a:rect l="l" t="t" r="r" b="b"/>
              <a:pathLst>
                <a:path w="3175">
                  <a:moveTo>
                    <a:pt x="0" y="0"/>
                  </a:moveTo>
                  <a:lnTo>
                    <a:pt x="3047" y="0"/>
                  </a:lnTo>
                </a:path>
              </a:pathLst>
            </a:custGeom>
            <a:ln w="4852">
              <a:solidFill>
                <a:srgbClr val="221F1F"/>
              </a:solidFill>
            </a:ln>
          </p:spPr>
          <p:txBody>
            <a:bodyPr wrap="square" lIns="0" tIns="0" rIns="0" bIns="0" rtlCol="0"/>
            <a:lstStyle/>
            <a:p>
              <a:endParaRPr/>
            </a:p>
          </p:txBody>
        </p:sp>
        <p:sp>
          <p:nvSpPr>
            <p:cNvPr id="135" name="object 135"/>
            <p:cNvSpPr/>
            <p:nvPr/>
          </p:nvSpPr>
          <p:spPr>
            <a:xfrm>
              <a:off x="1536065" y="1099058"/>
              <a:ext cx="3175" cy="0"/>
            </a:xfrm>
            <a:custGeom>
              <a:avLst/>
              <a:gdLst/>
              <a:ahLst/>
              <a:cxnLst/>
              <a:rect l="l" t="t" r="r" b="b"/>
              <a:pathLst>
                <a:path w="3175">
                  <a:moveTo>
                    <a:pt x="0" y="0"/>
                  </a:moveTo>
                  <a:lnTo>
                    <a:pt x="3047" y="0"/>
                  </a:lnTo>
                </a:path>
              </a:pathLst>
            </a:custGeom>
            <a:ln w="4840">
              <a:solidFill>
                <a:srgbClr val="221F1F"/>
              </a:solidFill>
            </a:ln>
          </p:spPr>
          <p:txBody>
            <a:bodyPr wrap="square" lIns="0" tIns="0" rIns="0" bIns="0" rtlCol="0"/>
            <a:lstStyle/>
            <a:p>
              <a:endParaRPr/>
            </a:p>
          </p:txBody>
        </p:sp>
        <p:sp>
          <p:nvSpPr>
            <p:cNvPr id="136" name="object 136"/>
            <p:cNvSpPr/>
            <p:nvPr/>
          </p:nvSpPr>
          <p:spPr>
            <a:xfrm>
              <a:off x="1536065" y="1102614"/>
              <a:ext cx="3175" cy="3810"/>
            </a:xfrm>
            <a:custGeom>
              <a:avLst/>
              <a:gdLst/>
              <a:ahLst/>
              <a:cxnLst/>
              <a:rect l="l" t="t" r="r" b="b"/>
              <a:pathLst>
                <a:path w="3175" h="3809">
                  <a:moveTo>
                    <a:pt x="0" y="0"/>
                  </a:moveTo>
                  <a:lnTo>
                    <a:pt x="3047" y="0"/>
                  </a:lnTo>
                </a:path>
                <a:path w="3175" h="3809">
                  <a:moveTo>
                    <a:pt x="0" y="3682"/>
                  </a:moveTo>
                  <a:lnTo>
                    <a:pt x="3047" y="3682"/>
                  </a:lnTo>
                </a:path>
              </a:pathLst>
            </a:custGeom>
            <a:ln w="4850">
              <a:solidFill>
                <a:srgbClr val="221F1F"/>
              </a:solidFill>
            </a:ln>
          </p:spPr>
          <p:txBody>
            <a:bodyPr wrap="square" lIns="0" tIns="0" rIns="0" bIns="0" rtlCol="0"/>
            <a:lstStyle/>
            <a:p>
              <a:endParaRPr/>
            </a:p>
          </p:txBody>
        </p:sp>
        <p:sp>
          <p:nvSpPr>
            <p:cNvPr id="137" name="object 137"/>
            <p:cNvSpPr/>
            <p:nvPr/>
          </p:nvSpPr>
          <p:spPr>
            <a:xfrm>
              <a:off x="1536065" y="1109853"/>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138" name="object 138"/>
            <p:cNvSpPr/>
            <p:nvPr/>
          </p:nvSpPr>
          <p:spPr>
            <a:xfrm>
              <a:off x="1536065" y="1113536"/>
              <a:ext cx="3175" cy="0"/>
            </a:xfrm>
            <a:custGeom>
              <a:avLst/>
              <a:gdLst/>
              <a:ahLst/>
              <a:cxnLst/>
              <a:rect l="l" t="t" r="r" b="b"/>
              <a:pathLst>
                <a:path w="3175">
                  <a:moveTo>
                    <a:pt x="0" y="0"/>
                  </a:moveTo>
                  <a:lnTo>
                    <a:pt x="3047" y="0"/>
                  </a:lnTo>
                </a:path>
              </a:pathLst>
            </a:custGeom>
            <a:ln w="4853">
              <a:solidFill>
                <a:srgbClr val="221F1F"/>
              </a:solidFill>
            </a:ln>
          </p:spPr>
          <p:txBody>
            <a:bodyPr wrap="square" lIns="0" tIns="0" rIns="0" bIns="0" rtlCol="0"/>
            <a:lstStyle/>
            <a:p>
              <a:endParaRPr/>
            </a:p>
          </p:txBody>
        </p:sp>
        <p:sp>
          <p:nvSpPr>
            <p:cNvPr id="139" name="object 139"/>
            <p:cNvSpPr/>
            <p:nvPr/>
          </p:nvSpPr>
          <p:spPr>
            <a:xfrm>
              <a:off x="1536065" y="1117092"/>
              <a:ext cx="3175" cy="3810"/>
            </a:xfrm>
            <a:custGeom>
              <a:avLst/>
              <a:gdLst/>
              <a:ahLst/>
              <a:cxnLst/>
              <a:rect l="l" t="t" r="r" b="b"/>
              <a:pathLst>
                <a:path w="3175" h="3809">
                  <a:moveTo>
                    <a:pt x="0" y="0"/>
                  </a:moveTo>
                  <a:lnTo>
                    <a:pt x="3047" y="0"/>
                  </a:lnTo>
                </a:path>
                <a:path w="3175" h="3809">
                  <a:moveTo>
                    <a:pt x="0" y="3682"/>
                  </a:moveTo>
                  <a:lnTo>
                    <a:pt x="3047" y="3682"/>
                  </a:lnTo>
                </a:path>
              </a:pathLst>
            </a:custGeom>
            <a:ln w="4852">
              <a:solidFill>
                <a:srgbClr val="221F1F"/>
              </a:solidFill>
            </a:ln>
          </p:spPr>
          <p:txBody>
            <a:bodyPr wrap="square" lIns="0" tIns="0" rIns="0" bIns="0" rtlCol="0"/>
            <a:lstStyle/>
            <a:p>
              <a:endParaRPr/>
            </a:p>
          </p:txBody>
        </p:sp>
        <p:sp>
          <p:nvSpPr>
            <p:cNvPr id="140" name="object 140"/>
            <p:cNvSpPr/>
            <p:nvPr/>
          </p:nvSpPr>
          <p:spPr>
            <a:xfrm>
              <a:off x="1539367" y="1088136"/>
              <a:ext cx="3175" cy="0"/>
            </a:xfrm>
            <a:custGeom>
              <a:avLst/>
              <a:gdLst/>
              <a:ahLst/>
              <a:cxnLst/>
              <a:rect l="l" t="t" r="r" b="b"/>
              <a:pathLst>
                <a:path w="3175">
                  <a:moveTo>
                    <a:pt x="0" y="0"/>
                  </a:moveTo>
                  <a:lnTo>
                    <a:pt x="3048" y="0"/>
                  </a:lnTo>
                </a:path>
              </a:pathLst>
            </a:custGeom>
            <a:ln w="4847">
              <a:solidFill>
                <a:srgbClr val="221F1F"/>
              </a:solidFill>
            </a:ln>
          </p:spPr>
          <p:txBody>
            <a:bodyPr wrap="square" lIns="0" tIns="0" rIns="0" bIns="0" rtlCol="0"/>
            <a:lstStyle/>
            <a:p>
              <a:endParaRPr/>
            </a:p>
          </p:txBody>
        </p:sp>
        <p:sp>
          <p:nvSpPr>
            <p:cNvPr id="141" name="object 141"/>
            <p:cNvSpPr/>
            <p:nvPr/>
          </p:nvSpPr>
          <p:spPr>
            <a:xfrm>
              <a:off x="1539367" y="1091819"/>
              <a:ext cx="3175" cy="0"/>
            </a:xfrm>
            <a:custGeom>
              <a:avLst/>
              <a:gdLst/>
              <a:ahLst/>
              <a:cxnLst/>
              <a:rect l="l" t="t" r="r" b="b"/>
              <a:pathLst>
                <a:path w="3175">
                  <a:moveTo>
                    <a:pt x="0" y="0"/>
                  </a:moveTo>
                  <a:lnTo>
                    <a:pt x="3048" y="0"/>
                  </a:lnTo>
                </a:path>
              </a:pathLst>
            </a:custGeom>
            <a:ln w="4837">
              <a:solidFill>
                <a:srgbClr val="221F1F"/>
              </a:solidFill>
            </a:ln>
          </p:spPr>
          <p:txBody>
            <a:bodyPr wrap="square" lIns="0" tIns="0" rIns="0" bIns="0" rtlCol="0"/>
            <a:lstStyle/>
            <a:p>
              <a:endParaRPr/>
            </a:p>
          </p:txBody>
        </p:sp>
        <p:sp>
          <p:nvSpPr>
            <p:cNvPr id="142" name="object 142"/>
            <p:cNvSpPr/>
            <p:nvPr/>
          </p:nvSpPr>
          <p:spPr>
            <a:xfrm>
              <a:off x="1539367" y="1102614"/>
              <a:ext cx="3175" cy="3810"/>
            </a:xfrm>
            <a:custGeom>
              <a:avLst/>
              <a:gdLst/>
              <a:ahLst/>
              <a:cxnLst/>
              <a:rect l="l" t="t" r="r" b="b"/>
              <a:pathLst>
                <a:path w="3175" h="3809">
                  <a:moveTo>
                    <a:pt x="0" y="0"/>
                  </a:moveTo>
                  <a:lnTo>
                    <a:pt x="3048" y="0"/>
                  </a:lnTo>
                </a:path>
                <a:path w="3175" h="3809">
                  <a:moveTo>
                    <a:pt x="0" y="3682"/>
                  </a:moveTo>
                  <a:lnTo>
                    <a:pt x="3048" y="3682"/>
                  </a:lnTo>
                </a:path>
              </a:pathLst>
            </a:custGeom>
            <a:ln w="4850">
              <a:solidFill>
                <a:srgbClr val="221F1F"/>
              </a:solidFill>
            </a:ln>
          </p:spPr>
          <p:txBody>
            <a:bodyPr wrap="square" lIns="0" tIns="0" rIns="0" bIns="0" rtlCol="0"/>
            <a:lstStyle/>
            <a:p>
              <a:endParaRPr/>
            </a:p>
          </p:txBody>
        </p:sp>
        <p:sp>
          <p:nvSpPr>
            <p:cNvPr id="143" name="object 143"/>
            <p:cNvSpPr/>
            <p:nvPr/>
          </p:nvSpPr>
          <p:spPr>
            <a:xfrm>
              <a:off x="1539367" y="1117092"/>
              <a:ext cx="3175" cy="3810"/>
            </a:xfrm>
            <a:custGeom>
              <a:avLst/>
              <a:gdLst/>
              <a:ahLst/>
              <a:cxnLst/>
              <a:rect l="l" t="t" r="r" b="b"/>
              <a:pathLst>
                <a:path w="3175" h="3809">
                  <a:moveTo>
                    <a:pt x="0" y="0"/>
                  </a:moveTo>
                  <a:lnTo>
                    <a:pt x="3048" y="0"/>
                  </a:lnTo>
                </a:path>
                <a:path w="3175" h="3809">
                  <a:moveTo>
                    <a:pt x="0" y="3682"/>
                  </a:moveTo>
                  <a:lnTo>
                    <a:pt x="3048" y="3682"/>
                  </a:lnTo>
                </a:path>
              </a:pathLst>
            </a:custGeom>
            <a:ln w="4852">
              <a:solidFill>
                <a:srgbClr val="221F1F"/>
              </a:solidFill>
            </a:ln>
          </p:spPr>
          <p:txBody>
            <a:bodyPr wrap="square" lIns="0" tIns="0" rIns="0" bIns="0" rtlCol="0"/>
            <a:lstStyle/>
            <a:p>
              <a:endParaRPr/>
            </a:p>
          </p:txBody>
        </p:sp>
        <p:sp>
          <p:nvSpPr>
            <p:cNvPr id="144" name="object 144"/>
            <p:cNvSpPr/>
            <p:nvPr/>
          </p:nvSpPr>
          <p:spPr>
            <a:xfrm>
              <a:off x="1542542"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145" name="object 145"/>
            <p:cNvSpPr/>
            <p:nvPr/>
          </p:nvSpPr>
          <p:spPr>
            <a:xfrm>
              <a:off x="1542542"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146" name="object 146"/>
            <p:cNvSpPr/>
            <p:nvPr/>
          </p:nvSpPr>
          <p:spPr>
            <a:xfrm>
              <a:off x="1542542" y="1102614"/>
              <a:ext cx="3175" cy="3810"/>
            </a:xfrm>
            <a:custGeom>
              <a:avLst/>
              <a:gdLst/>
              <a:ahLst/>
              <a:cxnLst/>
              <a:rect l="l" t="t" r="r" b="b"/>
              <a:pathLst>
                <a:path w="3175" h="3809">
                  <a:moveTo>
                    <a:pt x="0" y="0"/>
                  </a:moveTo>
                  <a:lnTo>
                    <a:pt x="3175" y="0"/>
                  </a:lnTo>
                </a:path>
                <a:path w="3175" h="3809">
                  <a:moveTo>
                    <a:pt x="0" y="3682"/>
                  </a:moveTo>
                  <a:lnTo>
                    <a:pt x="3175" y="3682"/>
                  </a:lnTo>
                </a:path>
              </a:pathLst>
            </a:custGeom>
            <a:ln w="4850">
              <a:solidFill>
                <a:srgbClr val="221F1F"/>
              </a:solidFill>
            </a:ln>
          </p:spPr>
          <p:txBody>
            <a:bodyPr wrap="square" lIns="0" tIns="0" rIns="0" bIns="0" rtlCol="0"/>
            <a:lstStyle/>
            <a:p>
              <a:endParaRPr/>
            </a:p>
          </p:txBody>
        </p:sp>
        <p:sp>
          <p:nvSpPr>
            <p:cNvPr id="147" name="object 147"/>
            <p:cNvSpPr/>
            <p:nvPr/>
          </p:nvSpPr>
          <p:spPr>
            <a:xfrm>
              <a:off x="1542542" y="1117092"/>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148" name="object 148"/>
            <p:cNvSpPr/>
            <p:nvPr/>
          </p:nvSpPr>
          <p:spPr>
            <a:xfrm>
              <a:off x="1545843" y="1088136"/>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149" name="object 149"/>
            <p:cNvSpPr/>
            <p:nvPr/>
          </p:nvSpPr>
          <p:spPr>
            <a:xfrm>
              <a:off x="1545843" y="1091819"/>
              <a:ext cx="3175" cy="0"/>
            </a:xfrm>
            <a:custGeom>
              <a:avLst/>
              <a:gdLst/>
              <a:ahLst/>
              <a:cxnLst/>
              <a:rect l="l" t="t" r="r" b="b"/>
              <a:pathLst>
                <a:path w="3175">
                  <a:moveTo>
                    <a:pt x="0" y="0"/>
                  </a:moveTo>
                  <a:lnTo>
                    <a:pt x="3047" y="0"/>
                  </a:lnTo>
                </a:path>
              </a:pathLst>
            </a:custGeom>
            <a:ln w="4837">
              <a:solidFill>
                <a:srgbClr val="221F1F"/>
              </a:solidFill>
            </a:ln>
          </p:spPr>
          <p:txBody>
            <a:bodyPr wrap="square" lIns="0" tIns="0" rIns="0" bIns="0" rtlCol="0"/>
            <a:lstStyle/>
            <a:p>
              <a:endParaRPr/>
            </a:p>
          </p:txBody>
        </p:sp>
        <p:sp>
          <p:nvSpPr>
            <p:cNvPr id="150" name="object 150"/>
            <p:cNvSpPr/>
            <p:nvPr/>
          </p:nvSpPr>
          <p:spPr>
            <a:xfrm>
              <a:off x="1545843" y="1102614"/>
              <a:ext cx="3175" cy="3810"/>
            </a:xfrm>
            <a:custGeom>
              <a:avLst/>
              <a:gdLst/>
              <a:ahLst/>
              <a:cxnLst/>
              <a:rect l="l" t="t" r="r" b="b"/>
              <a:pathLst>
                <a:path w="3175" h="3809">
                  <a:moveTo>
                    <a:pt x="0" y="0"/>
                  </a:moveTo>
                  <a:lnTo>
                    <a:pt x="3047" y="0"/>
                  </a:lnTo>
                </a:path>
                <a:path w="3175" h="3809">
                  <a:moveTo>
                    <a:pt x="0" y="3682"/>
                  </a:moveTo>
                  <a:lnTo>
                    <a:pt x="3047" y="3682"/>
                  </a:lnTo>
                </a:path>
              </a:pathLst>
            </a:custGeom>
            <a:ln w="4850">
              <a:solidFill>
                <a:srgbClr val="221F1F"/>
              </a:solidFill>
            </a:ln>
          </p:spPr>
          <p:txBody>
            <a:bodyPr wrap="square" lIns="0" tIns="0" rIns="0" bIns="0" rtlCol="0"/>
            <a:lstStyle/>
            <a:p>
              <a:endParaRPr/>
            </a:p>
          </p:txBody>
        </p:sp>
        <p:sp>
          <p:nvSpPr>
            <p:cNvPr id="151" name="object 151"/>
            <p:cNvSpPr/>
            <p:nvPr/>
          </p:nvSpPr>
          <p:spPr>
            <a:xfrm>
              <a:off x="1545843" y="1117092"/>
              <a:ext cx="3175" cy="3810"/>
            </a:xfrm>
            <a:custGeom>
              <a:avLst/>
              <a:gdLst/>
              <a:ahLst/>
              <a:cxnLst/>
              <a:rect l="l" t="t" r="r" b="b"/>
              <a:pathLst>
                <a:path w="3175" h="3809">
                  <a:moveTo>
                    <a:pt x="0" y="0"/>
                  </a:moveTo>
                  <a:lnTo>
                    <a:pt x="3047" y="0"/>
                  </a:lnTo>
                </a:path>
                <a:path w="3175" h="3809">
                  <a:moveTo>
                    <a:pt x="0" y="3682"/>
                  </a:moveTo>
                  <a:lnTo>
                    <a:pt x="3047" y="3682"/>
                  </a:lnTo>
                </a:path>
              </a:pathLst>
            </a:custGeom>
            <a:ln w="4852">
              <a:solidFill>
                <a:srgbClr val="221F1F"/>
              </a:solidFill>
            </a:ln>
          </p:spPr>
          <p:txBody>
            <a:bodyPr wrap="square" lIns="0" tIns="0" rIns="0" bIns="0" rtlCol="0"/>
            <a:lstStyle/>
            <a:p>
              <a:endParaRPr/>
            </a:p>
          </p:txBody>
        </p:sp>
        <p:sp>
          <p:nvSpPr>
            <p:cNvPr id="152" name="object 152"/>
            <p:cNvSpPr/>
            <p:nvPr/>
          </p:nvSpPr>
          <p:spPr>
            <a:xfrm>
              <a:off x="1549145" y="1088136"/>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153" name="object 153"/>
            <p:cNvSpPr/>
            <p:nvPr/>
          </p:nvSpPr>
          <p:spPr>
            <a:xfrm>
              <a:off x="1549145" y="1091819"/>
              <a:ext cx="3175" cy="0"/>
            </a:xfrm>
            <a:custGeom>
              <a:avLst/>
              <a:gdLst/>
              <a:ahLst/>
              <a:cxnLst/>
              <a:rect l="l" t="t" r="r" b="b"/>
              <a:pathLst>
                <a:path w="3175">
                  <a:moveTo>
                    <a:pt x="0" y="0"/>
                  </a:moveTo>
                  <a:lnTo>
                    <a:pt x="3047" y="0"/>
                  </a:lnTo>
                </a:path>
              </a:pathLst>
            </a:custGeom>
            <a:ln w="4837">
              <a:solidFill>
                <a:srgbClr val="221F1F"/>
              </a:solidFill>
            </a:ln>
          </p:spPr>
          <p:txBody>
            <a:bodyPr wrap="square" lIns="0" tIns="0" rIns="0" bIns="0" rtlCol="0"/>
            <a:lstStyle/>
            <a:p>
              <a:endParaRPr/>
            </a:p>
          </p:txBody>
        </p:sp>
        <p:sp>
          <p:nvSpPr>
            <p:cNvPr id="154" name="object 154"/>
            <p:cNvSpPr/>
            <p:nvPr/>
          </p:nvSpPr>
          <p:spPr>
            <a:xfrm>
              <a:off x="1549145" y="1102614"/>
              <a:ext cx="3175" cy="3810"/>
            </a:xfrm>
            <a:custGeom>
              <a:avLst/>
              <a:gdLst/>
              <a:ahLst/>
              <a:cxnLst/>
              <a:rect l="l" t="t" r="r" b="b"/>
              <a:pathLst>
                <a:path w="3175" h="3809">
                  <a:moveTo>
                    <a:pt x="0" y="0"/>
                  </a:moveTo>
                  <a:lnTo>
                    <a:pt x="3047" y="0"/>
                  </a:lnTo>
                </a:path>
                <a:path w="3175" h="3809">
                  <a:moveTo>
                    <a:pt x="0" y="3682"/>
                  </a:moveTo>
                  <a:lnTo>
                    <a:pt x="3047" y="3682"/>
                  </a:lnTo>
                </a:path>
              </a:pathLst>
            </a:custGeom>
            <a:ln w="4850">
              <a:solidFill>
                <a:srgbClr val="221F1F"/>
              </a:solidFill>
            </a:ln>
          </p:spPr>
          <p:txBody>
            <a:bodyPr wrap="square" lIns="0" tIns="0" rIns="0" bIns="0" rtlCol="0"/>
            <a:lstStyle/>
            <a:p>
              <a:endParaRPr/>
            </a:p>
          </p:txBody>
        </p:sp>
        <p:sp>
          <p:nvSpPr>
            <p:cNvPr id="155" name="object 155"/>
            <p:cNvSpPr/>
            <p:nvPr/>
          </p:nvSpPr>
          <p:spPr>
            <a:xfrm>
              <a:off x="1549145" y="1117092"/>
              <a:ext cx="3175" cy="3810"/>
            </a:xfrm>
            <a:custGeom>
              <a:avLst/>
              <a:gdLst/>
              <a:ahLst/>
              <a:cxnLst/>
              <a:rect l="l" t="t" r="r" b="b"/>
              <a:pathLst>
                <a:path w="3175" h="3809">
                  <a:moveTo>
                    <a:pt x="0" y="0"/>
                  </a:moveTo>
                  <a:lnTo>
                    <a:pt x="3047" y="0"/>
                  </a:lnTo>
                </a:path>
                <a:path w="3175" h="3809">
                  <a:moveTo>
                    <a:pt x="0" y="3682"/>
                  </a:moveTo>
                  <a:lnTo>
                    <a:pt x="3047" y="3682"/>
                  </a:lnTo>
                </a:path>
              </a:pathLst>
            </a:custGeom>
            <a:ln w="4852">
              <a:solidFill>
                <a:srgbClr val="221F1F"/>
              </a:solidFill>
            </a:ln>
          </p:spPr>
          <p:txBody>
            <a:bodyPr wrap="square" lIns="0" tIns="0" rIns="0" bIns="0" rtlCol="0"/>
            <a:lstStyle/>
            <a:p>
              <a:endParaRPr/>
            </a:p>
          </p:txBody>
        </p:sp>
        <p:sp>
          <p:nvSpPr>
            <p:cNvPr id="156" name="object 156"/>
            <p:cNvSpPr/>
            <p:nvPr/>
          </p:nvSpPr>
          <p:spPr>
            <a:xfrm>
              <a:off x="1552320"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157" name="object 157"/>
            <p:cNvSpPr/>
            <p:nvPr/>
          </p:nvSpPr>
          <p:spPr>
            <a:xfrm>
              <a:off x="1552320"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158" name="object 158"/>
            <p:cNvSpPr/>
            <p:nvPr/>
          </p:nvSpPr>
          <p:spPr>
            <a:xfrm>
              <a:off x="1552320" y="1102614"/>
              <a:ext cx="3175" cy="3810"/>
            </a:xfrm>
            <a:custGeom>
              <a:avLst/>
              <a:gdLst/>
              <a:ahLst/>
              <a:cxnLst/>
              <a:rect l="l" t="t" r="r" b="b"/>
              <a:pathLst>
                <a:path w="3175" h="3809">
                  <a:moveTo>
                    <a:pt x="0" y="0"/>
                  </a:moveTo>
                  <a:lnTo>
                    <a:pt x="3175" y="0"/>
                  </a:lnTo>
                </a:path>
                <a:path w="3175" h="3809">
                  <a:moveTo>
                    <a:pt x="0" y="3682"/>
                  </a:moveTo>
                  <a:lnTo>
                    <a:pt x="3175" y="3682"/>
                  </a:lnTo>
                </a:path>
              </a:pathLst>
            </a:custGeom>
            <a:ln w="4850">
              <a:solidFill>
                <a:srgbClr val="221F1F"/>
              </a:solidFill>
            </a:ln>
          </p:spPr>
          <p:txBody>
            <a:bodyPr wrap="square" lIns="0" tIns="0" rIns="0" bIns="0" rtlCol="0"/>
            <a:lstStyle/>
            <a:p>
              <a:endParaRPr/>
            </a:p>
          </p:txBody>
        </p:sp>
        <p:sp>
          <p:nvSpPr>
            <p:cNvPr id="159" name="object 159"/>
            <p:cNvSpPr/>
            <p:nvPr/>
          </p:nvSpPr>
          <p:spPr>
            <a:xfrm>
              <a:off x="1552320" y="1117092"/>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160" name="object 160"/>
            <p:cNvSpPr/>
            <p:nvPr/>
          </p:nvSpPr>
          <p:spPr>
            <a:xfrm>
              <a:off x="1555623" y="1088136"/>
              <a:ext cx="3175" cy="0"/>
            </a:xfrm>
            <a:custGeom>
              <a:avLst/>
              <a:gdLst/>
              <a:ahLst/>
              <a:cxnLst/>
              <a:rect l="l" t="t" r="r" b="b"/>
              <a:pathLst>
                <a:path w="3175">
                  <a:moveTo>
                    <a:pt x="0" y="0"/>
                  </a:moveTo>
                  <a:lnTo>
                    <a:pt x="3048" y="0"/>
                  </a:lnTo>
                </a:path>
              </a:pathLst>
            </a:custGeom>
            <a:ln w="4847">
              <a:solidFill>
                <a:srgbClr val="221F1F"/>
              </a:solidFill>
            </a:ln>
          </p:spPr>
          <p:txBody>
            <a:bodyPr wrap="square" lIns="0" tIns="0" rIns="0" bIns="0" rtlCol="0"/>
            <a:lstStyle/>
            <a:p>
              <a:endParaRPr/>
            </a:p>
          </p:txBody>
        </p:sp>
        <p:sp>
          <p:nvSpPr>
            <p:cNvPr id="161" name="object 161"/>
            <p:cNvSpPr/>
            <p:nvPr/>
          </p:nvSpPr>
          <p:spPr>
            <a:xfrm>
              <a:off x="1555623" y="1091819"/>
              <a:ext cx="3175" cy="0"/>
            </a:xfrm>
            <a:custGeom>
              <a:avLst/>
              <a:gdLst/>
              <a:ahLst/>
              <a:cxnLst/>
              <a:rect l="l" t="t" r="r" b="b"/>
              <a:pathLst>
                <a:path w="3175">
                  <a:moveTo>
                    <a:pt x="0" y="0"/>
                  </a:moveTo>
                  <a:lnTo>
                    <a:pt x="3048" y="0"/>
                  </a:lnTo>
                </a:path>
              </a:pathLst>
            </a:custGeom>
            <a:ln w="4837">
              <a:solidFill>
                <a:srgbClr val="221F1F"/>
              </a:solidFill>
            </a:ln>
          </p:spPr>
          <p:txBody>
            <a:bodyPr wrap="square" lIns="0" tIns="0" rIns="0" bIns="0" rtlCol="0"/>
            <a:lstStyle/>
            <a:p>
              <a:endParaRPr/>
            </a:p>
          </p:txBody>
        </p:sp>
        <p:sp>
          <p:nvSpPr>
            <p:cNvPr id="162" name="object 162"/>
            <p:cNvSpPr/>
            <p:nvPr/>
          </p:nvSpPr>
          <p:spPr>
            <a:xfrm>
              <a:off x="1555623" y="1102614"/>
              <a:ext cx="3175" cy="3810"/>
            </a:xfrm>
            <a:custGeom>
              <a:avLst/>
              <a:gdLst/>
              <a:ahLst/>
              <a:cxnLst/>
              <a:rect l="l" t="t" r="r" b="b"/>
              <a:pathLst>
                <a:path w="3175" h="3809">
                  <a:moveTo>
                    <a:pt x="0" y="0"/>
                  </a:moveTo>
                  <a:lnTo>
                    <a:pt x="3048" y="0"/>
                  </a:lnTo>
                </a:path>
                <a:path w="3175" h="3809">
                  <a:moveTo>
                    <a:pt x="0" y="3682"/>
                  </a:moveTo>
                  <a:lnTo>
                    <a:pt x="3048" y="3682"/>
                  </a:lnTo>
                </a:path>
              </a:pathLst>
            </a:custGeom>
            <a:ln w="4850">
              <a:solidFill>
                <a:srgbClr val="221F1F"/>
              </a:solidFill>
            </a:ln>
          </p:spPr>
          <p:txBody>
            <a:bodyPr wrap="square" lIns="0" tIns="0" rIns="0" bIns="0" rtlCol="0"/>
            <a:lstStyle/>
            <a:p>
              <a:endParaRPr/>
            </a:p>
          </p:txBody>
        </p:sp>
        <p:sp>
          <p:nvSpPr>
            <p:cNvPr id="163" name="object 163"/>
            <p:cNvSpPr/>
            <p:nvPr/>
          </p:nvSpPr>
          <p:spPr>
            <a:xfrm>
              <a:off x="1555623" y="1117092"/>
              <a:ext cx="3175" cy="3810"/>
            </a:xfrm>
            <a:custGeom>
              <a:avLst/>
              <a:gdLst/>
              <a:ahLst/>
              <a:cxnLst/>
              <a:rect l="l" t="t" r="r" b="b"/>
              <a:pathLst>
                <a:path w="3175" h="3809">
                  <a:moveTo>
                    <a:pt x="0" y="0"/>
                  </a:moveTo>
                  <a:lnTo>
                    <a:pt x="3048" y="0"/>
                  </a:lnTo>
                </a:path>
                <a:path w="3175" h="3809">
                  <a:moveTo>
                    <a:pt x="0" y="3682"/>
                  </a:moveTo>
                  <a:lnTo>
                    <a:pt x="3048" y="3682"/>
                  </a:lnTo>
                </a:path>
              </a:pathLst>
            </a:custGeom>
            <a:ln w="4852">
              <a:solidFill>
                <a:srgbClr val="221F1F"/>
              </a:solidFill>
            </a:ln>
          </p:spPr>
          <p:txBody>
            <a:bodyPr wrap="square" lIns="0" tIns="0" rIns="0" bIns="0" rtlCol="0"/>
            <a:lstStyle/>
            <a:p>
              <a:endParaRPr/>
            </a:p>
          </p:txBody>
        </p:sp>
        <p:sp>
          <p:nvSpPr>
            <p:cNvPr id="164" name="object 164"/>
            <p:cNvSpPr/>
            <p:nvPr/>
          </p:nvSpPr>
          <p:spPr>
            <a:xfrm>
              <a:off x="1418462"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165" name="object 165"/>
            <p:cNvSpPr/>
            <p:nvPr/>
          </p:nvSpPr>
          <p:spPr>
            <a:xfrm>
              <a:off x="1418462"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166" name="object 166"/>
            <p:cNvSpPr/>
            <p:nvPr/>
          </p:nvSpPr>
          <p:spPr>
            <a:xfrm>
              <a:off x="1418462" y="1095375"/>
              <a:ext cx="3175" cy="0"/>
            </a:xfrm>
            <a:custGeom>
              <a:avLst/>
              <a:gdLst/>
              <a:ahLst/>
              <a:cxnLst/>
              <a:rect l="l" t="t" r="r" b="b"/>
              <a:pathLst>
                <a:path w="3175">
                  <a:moveTo>
                    <a:pt x="0" y="0"/>
                  </a:moveTo>
                  <a:lnTo>
                    <a:pt x="3175" y="0"/>
                  </a:lnTo>
                </a:path>
              </a:pathLst>
            </a:custGeom>
            <a:ln w="4852">
              <a:solidFill>
                <a:srgbClr val="221F1F"/>
              </a:solidFill>
            </a:ln>
          </p:spPr>
          <p:txBody>
            <a:bodyPr wrap="square" lIns="0" tIns="0" rIns="0" bIns="0" rtlCol="0"/>
            <a:lstStyle/>
            <a:p>
              <a:endParaRPr/>
            </a:p>
          </p:txBody>
        </p:sp>
        <p:sp>
          <p:nvSpPr>
            <p:cNvPr id="167" name="object 167"/>
            <p:cNvSpPr/>
            <p:nvPr/>
          </p:nvSpPr>
          <p:spPr>
            <a:xfrm>
              <a:off x="1418462" y="1099058"/>
              <a:ext cx="3175" cy="0"/>
            </a:xfrm>
            <a:custGeom>
              <a:avLst/>
              <a:gdLst/>
              <a:ahLst/>
              <a:cxnLst/>
              <a:rect l="l" t="t" r="r" b="b"/>
              <a:pathLst>
                <a:path w="3175">
                  <a:moveTo>
                    <a:pt x="0" y="0"/>
                  </a:moveTo>
                  <a:lnTo>
                    <a:pt x="3175" y="0"/>
                  </a:lnTo>
                </a:path>
              </a:pathLst>
            </a:custGeom>
            <a:ln w="4840">
              <a:solidFill>
                <a:srgbClr val="221F1F"/>
              </a:solidFill>
            </a:ln>
          </p:spPr>
          <p:txBody>
            <a:bodyPr wrap="square" lIns="0" tIns="0" rIns="0" bIns="0" rtlCol="0"/>
            <a:lstStyle/>
            <a:p>
              <a:endParaRPr/>
            </a:p>
          </p:txBody>
        </p:sp>
        <p:sp>
          <p:nvSpPr>
            <p:cNvPr id="168" name="object 168"/>
            <p:cNvSpPr/>
            <p:nvPr/>
          </p:nvSpPr>
          <p:spPr>
            <a:xfrm>
              <a:off x="1418462" y="1102614"/>
              <a:ext cx="3175" cy="3810"/>
            </a:xfrm>
            <a:custGeom>
              <a:avLst/>
              <a:gdLst/>
              <a:ahLst/>
              <a:cxnLst/>
              <a:rect l="l" t="t" r="r" b="b"/>
              <a:pathLst>
                <a:path w="3175" h="3809">
                  <a:moveTo>
                    <a:pt x="0" y="0"/>
                  </a:moveTo>
                  <a:lnTo>
                    <a:pt x="3175" y="0"/>
                  </a:lnTo>
                </a:path>
                <a:path w="3175" h="3809">
                  <a:moveTo>
                    <a:pt x="0" y="3682"/>
                  </a:moveTo>
                  <a:lnTo>
                    <a:pt x="3175" y="3682"/>
                  </a:lnTo>
                </a:path>
              </a:pathLst>
            </a:custGeom>
            <a:ln w="4850">
              <a:solidFill>
                <a:srgbClr val="221F1F"/>
              </a:solidFill>
            </a:ln>
          </p:spPr>
          <p:txBody>
            <a:bodyPr wrap="square" lIns="0" tIns="0" rIns="0" bIns="0" rtlCol="0"/>
            <a:lstStyle/>
            <a:p>
              <a:endParaRPr/>
            </a:p>
          </p:txBody>
        </p:sp>
        <p:sp>
          <p:nvSpPr>
            <p:cNvPr id="169" name="object 169"/>
            <p:cNvSpPr/>
            <p:nvPr/>
          </p:nvSpPr>
          <p:spPr>
            <a:xfrm>
              <a:off x="1418462" y="1109853"/>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170" name="object 170"/>
            <p:cNvSpPr/>
            <p:nvPr/>
          </p:nvSpPr>
          <p:spPr>
            <a:xfrm>
              <a:off x="1418462" y="1113536"/>
              <a:ext cx="3175" cy="0"/>
            </a:xfrm>
            <a:custGeom>
              <a:avLst/>
              <a:gdLst/>
              <a:ahLst/>
              <a:cxnLst/>
              <a:rect l="l" t="t" r="r" b="b"/>
              <a:pathLst>
                <a:path w="3175">
                  <a:moveTo>
                    <a:pt x="0" y="0"/>
                  </a:moveTo>
                  <a:lnTo>
                    <a:pt x="3175" y="0"/>
                  </a:lnTo>
                </a:path>
              </a:pathLst>
            </a:custGeom>
            <a:ln w="4853">
              <a:solidFill>
                <a:srgbClr val="221F1F"/>
              </a:solidFill>
            </a:ln>
          </p:spPr>
          <p:txBody>
            <a:bodyPr wrap="square" lIns="0" tIns="0" rIns="0" bIns="0" rtlCol="0"/>
            <a:lstStyle/>
            <a:p>
              <a:endParaRPr/>
            </a:p>
          </p:txBody>
        </p:sp>
        <p:sp>
          <p:nvSpPr>
            <p:cNvPr id="171" name="object 171"/>
            <p:cNvSpPr/>
            <p:nvPr/>
          </p:nvSpPr>
          <p:spPr>
            <a:xfrm>
              <a:off x="1418462" y="1117092"/>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172" name="object 172"/>
            <p:cNvSpPr/>
            <p:nvPr/>
          </p:nvSpPr>
          <p:spPr>
            <a:xfrm>
              <a:off x="1421765" y="1088136"/>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173" name="object 173"/>
            <p:cNvSpPr/>
            <p:nvPr/>
          </p:nvSpPr>
          <p:spPr>
            <a:xfrm>
              <a:off x="1421765" y="1091819"/>
              <a:ext cx="3175" cy="0"/>
            </a:xfrm>
            <a:custGeom>
              <a:avLst/>
              <a:gdLst/>
              <a:ahLst/>
              <a:cxnLst/>
              <a:rect l="l" t="t" r="r" b="b"/>
              <a:pathLst>
                <a:path w="3175">
                  <a:moveTo>
                    <a:pt x="0" y="0"/>
                  </a:moveTo>
                  <a:lnTo>
                    <a:pt x="3047" y="0"/>
                  </a:lnTo>
                </a:path>
              </a:pathLst>
            </a:custGeom>
            <a:ln w="4837">
              <a:solidFill>
                <a:srgbClr val="221F1F"/>
              </a:solidFill>
            </a:ln>
          </p:spPr>
          <p:txBody>
            <a:bodyPr wrap="square" lIns="0" tIns="0" rIns="0" bIns="0" rtlCol="0"/>
            <a:lstStyle/>
            <a:p>
              <a:endParaRPr/>
            </a:p>
          </p:txBody>
        </p:sp>
        <p:sp>
          <p:nvSpPr>
            <p:cNvPr id="174" name="object 174"/>
            <p:cNvSpPr/>
            <p:nvPr/>
          </p:nvSpPr>
          <p:spPr>
            <a:xfrm>
              <a:off x="1421765" y="1095375"/>
              <a:ext cx="3175" cy="0"/>
            </a:xfrm>
            <a:custGeom>
              <a:avLst/>
              <a:gdLst/>
              <a:ahLst/>
              <a:cxnLst/>
              <a:rect l="l" t="t" r="r" b="b"/>
              <a:pathLst>
                <a:path w="3175">
                  <a:moveTo>
                    <a:pt x="0" y="0"/>
                  </a:moveTo>
                  <a:lnTo>
                    <a:pt x="3047" y="0"/>
                  </a:lnTo>
                </a:path>
              </a:pathLst>
            </a:custGeom>
            <a:ln w="4852">
              <a:solidFill>
                <a:srgbClr val="221F1F"/>
              </a:solidFill>
            </a:ln>
          </p:spPr>
          <p:txBody>
            <a:bodyPr wrap="square" lIns="0" tIns="0" rIns="0" bIns="0" rtlCol="0"/>
            <a:lstStyle/>
            <a:p>
              <a:endParaRPr/>
            </a:p>
          </p:txBody>
        </p:sp>
        <p:sp>
          <p:nvSpPr>
            <p:cNvPr id="175" name="object 175"/>
            <p:cNvSpPr/>
            <p:nvPr/>
          </p:nvSpPr>
          <p:spPr>
            <a:xfrm>
              <a:off x="1421765" y="1099058"/>
              <a:ext cx="3175" cy="0"/>
            </a:xfrm>
            <a:custGeom>
              <a:avLst/>
              <a:gdLst/>
              <a:ahLst/>
              <a:cxnLst/>
              <a:rect l="l" t="t" r="r" b="b"/>
              <a:pathLst>
                <a:path w="3175">
                  <a:moveTo>
                    <a:pt x="0" y="0"/>
                  </a:moveTo>
                  <a:lnTo>
                    <a:pt x="3047" y="0"/>
                  </a:lnTo>
                </a:path>
              </a:pathLst>
            </a:custGeom>
            <a:ln w="4840">
              <a:solidFill>
                <a:srgbClr val="221F1F"/>
              </a:solidFill>
            </a:ln>
          </p:spPr>
          <p:txBody>
            <a:bodyPr wrap="square" lIns="0" tIns="0" rIns="0" bIns="0" rtlCol="0"/>
            <a:lstStyle/>
            <a:p>
              <a:endParaRPr/>
            </a:p>
          </p:txBody>
        </p:sp>
        <p:sp>
          <p:nvSpPr>
            <p:cNvPr id="176" name="object 176"/>
            <p:cNvSpPr/>
            <p:nvPr/>
          </p:nvSpPr>
          <p:spPr>
            <a:xfrm>
              <a:off x="1421765" y="1102614"/>
              <a:ext cx="3175" cy="3810"/>
            </a:xfrm>
            <a:custGeom>
              <a:avLst/>
              <a:gdLst/>
              <a:ahLst/>
              <a:cxnLst/>
              <a:rect l="l" t="t" r="r" b="b"/>
              <a:pathLst>
                <a:path w="3175" h="3809">
                  <a:moveTo>
                    <a:pt x="0" y="0"/>
                  </a:moveTo>
                  <a:lnTo>
                    <a:pt x="3047" y="0"/>
                  </a:lnTo>
                </a:path>
                <a:path w="3175" h="3809">
                  <a:moveTo>
                    <a:pt x="0" y="3682"/>
                  </a:moveTo>
                  <a:lnTo>
                    <a:pt x="3047" y="3682"/>
                  </a:lnTo>
                </a:path>
              </a:pathLst>
            </a:custGeom>
            <a:ln w="4850">
              <a:solidFill>
                <a:srgbClr val="221F1F"/>
              </a:solidFill>
            </a:ln>
          </p:spPr>
          <p:txBody>
            <a:bodyPr wrap="square" lIns="0" tIns="0" rIns="0" bIns="0" rtlCol="0"/>
            <a:lstStyle/>
            <a:p>
              <a:endParaRPr/>
            </a:p>
          </p:txBody>
        </p:sp>
        <p:sp>
          <p:nvSpPr>
            <p:cNvPr id="177" name="object 177"/>
            <p:cNvSpPr/>
            <p:nvPr/>
          </p:nvSpPr>
          <p:spPr>
            <a:xfrm>
              <a:off x="1421765" y="1109853"/>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178" name="object 178"/>
            <p:cNvSpPr/>
            <p:nvPr/>
          </p:nvSpPr>
          <p:spPr>
            <a:xfrm>
              <a:off x="1421765" y="1113536"/>
              <a:ext cx="3175" cy="0"/>
            </a:xfrm>
            <a:custGeom>
              <a:avLst/>
              <a:gdLst/>
              <a:ahLst/>
              <a:cxnLst/>
              <a:rect l="l" t="t" r="r" b="b"/>
              <a:pathLst>
                <a:path w="3175">
                  <a:moveTo>
                    <a:pt x="0" y="0"/>
                  </a:moveTo>
                  <a:lnTo>
                    <a:pt x="3047" y="0"/>
                  </a:lnTo>
                </a:path>
              </a:pathLst>
            </a:custGeom>
            <a:ln w="4853">
              <a:solidFill>
                <a:srgbClr val="221F1F"/>
              </a:solidFill>
            </a:ln>
          </p:spPr>
          <p:txBody>
            <a:bodyPr wrap="square" lIns="0" tIns="0" rIns="0" bIns="0" rtlCol="0"/>
            <a:lstStyle/>
            <a:p>
              <a:endParaRPr/>
            </a:p>
          </p:txBody>
        </p:sp>
        <p:sp>
          <p:nvSpPr>
            <p:cNvPr id="179" name="object 179"/>
            <p:cNvSpPr/>
            <p:nvPr/>
          </p:nvSpPr>
          <p:spPr>
            <a:xfrm>
              <a:off x="1421765" y="1117092"/>
              <a:ext cx="3175" cy="3810"/>
            </a:xfrm>
            <a:custGeom>
              <a:avLst/>
              <a:gdLst/>
              <a:ahLst/>
              <a:cxnLst/>
              <a:rect l="l" t="t" r="r" b="b"/>
              <a:pathLst>
                <a:path w="3175" h="3809">
                  <a:moveTo>
                    <a:pt x="0" y="0"/>
                  </a:moveTo>
                  <a:lnTo>
                    <a:pt x="3047" y="0"/>
                  </a:lnTo>
                </a:path>
                <a:path w="3175" h="3809">
                  <a:moveTo>
                    <a:pt x="0" y="3682"/>
                  </a:moveTo>
                  <a:lnTo>
                    <a:pt x="3047" y="3682"/>
                  </a:lnTo>
                </a:path>
              </a:pathLst>
            </a:custGeom>
            <a:ln w="4852">
              <a:solidFill>
                <a:srgbClr val="221F1F"/>
              </a:solidFill>
            </a:ln>
          </p:spPr>
          <p:txBody>
            <a:bodyPr wrap="square" lIns="0" tIns="0" rIns="0" bIns="0" rtlCol="0"/>
            <a:lstStyle/>
            <a:p>
              <a:endParaRPr/>
            </a:p>
          </p:txBody>
        </p:sp>
        <p:sp>
          <p:nvSpPr>
            <p:cNvPr id="180" name="object 180"/>
            <p:cNvSpPr/>
            <p:nvPr/>
          </p:nvSpPr>
          <p:spPr>
            <a:xfrm>
              <a:off x="1424940" y="1102614"/>
              <a:ext cx="13335" cy="3810"/>
            </a:xfrm>
            <a:custGeom>
              <a:avLst/>
              <a:gdLst/>
              <a:ahLst/>
              <a:cxnLst/>
              <a:rect l="l" t="t" r="r" b="b"/>
              <a:pathLst>
                <a:path w="13334" h="3809">
                  <a:moveTo>
                    <a:pt x="0" y="0"/>
                  </a:moveTo>
                  <a:lnTo>
                    <a:pt x="3175" y="0"/>
                  </a:lnTo>
                </a:path>
                <a:path w="13334" h="3809">
                  <a:moveTo>
                    <a:pt x="0" y="3682"/>
                  </a:moveTo>
                  <a:lnTo>
                    <a:pt x="3175" y="3682"/>
                  </a:lnTo>
                </a:path>
                <a:path w="13334" h="3809">
                  <a:moveTo>
                    <a:pt x="3301" y="0"/>
                  </a:moveTo>
                  <a:lnTo>
                    <a:pt x="6476" y="0"/>
                  </a:lnTo>
                </a:path>
                <a:path w="13334" h="3809">
                  <a:moveTo>
                    <a:pt x="3301" y="3682"/>
                  </a:moveTo>
                  <a:lnTo>
                    <a:pt x="6476" y="3682"/>
                  </a:lnTo>
                </a:path>
                <a:path w="13334" h="3809">
                  <a:moveTo>
                    <a:pt x="6603" y="0"/>
                  </a:moveTo>
                  <a:lnTo>
                    <a:pt x="9651" y="0"/>
                  </a:lnTo>
                </a:path>
                <a:path w="13334" h="3809">
                  <a:moveTo>
                    <a:pt x="6603" y="3682"/>
                  </a:moveTo>
                  <a:lnTo>
                    <a:pt x="9651" y="3682"/>
                  </a:lnTo>
                </a:path>
                <a:path w="13334" h="3809">
                  <a:moveTo>
                    <a:pt x="9778" y="0"/>
                  </a:moveTo>
                  <a:lnTo>
                    <a:pt x="12953" y="0"/>
                  </a:lnTo>
                </a:path>
                <a:path w="13334" h="3809">
                  <a:moveTo>
                    <a:pt x="9778" y="3682"/>
                  </a:moveTo>
                  <a:lnTo>
                    <a:pt x="12953" y="3682"/>
                  </a:lnTo>
                </a:path>
              </a:pathLst>
            </a:custGeom>
            <a:ln w="4850">
              <a:solidFill>
                <a:srgbClr val="221F1F"/>
              </a:solidFill>
            </a:ln>
          </p:spPr>
          <p:txBody>
            <a:bodyPr wrap="square" lIns="0" tIns="0" rIns="0" bIns="0" rtlCol="0"/>
            <a:lstStyle/>
            <a:p>
              <a:endParaRPr/>
            </a:p>
          </p:txBody>
        </p:sp>
        <p:sp>
          <p:nvSpPr>
            <p:cNvPr id="181" name="object 181"/>
            <p:cNvSpPr/>
            <p:nvPr/>
          </p:nvSpPr>
          <p:spPr>
            <a:xfrm>
              <a:off x="1438020"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182" name="object 182"/>
            <p:cNvSpPr/>
            <p:nvPr/>
          </p:nvSpPr>
          <p:spPr>
            <a:xfrm>
              <a:off x="1438020"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183" name="object 183"/>
            <p:cNvSpPr/>
            <p:nvPr/>
          </p:nvSpPr>
          <p:spPr>
            <a:xfrm>
              <a:off x="1438020" y="1095375"/>
              <a:ext cx="3175" cy="0"/>
            </a:xfrm>
            <a:custGeom>
              <a:avLst/>
              <a:gdLst/>
              <a:ahLst/>
              <a:cxnLst/>
              <a:rect l="l" t="t" r="r" b="b"/>
              <a:pathLst>
                <a:path w="3175">
                  <a:moveTo>
                    <a:pt x="0" y="0"/>
                  </a:moveTo>
                  <a:lnTo>
                    <a:pt x="3175" y="0"/>
                  </a:lnTo>
                </a:path>
              </a:pathLst>
            </a:custGeom>
            <a:ln w="4852">
              <a:solidFill>
                <a:srgbClr val="221F1F"/>
              </a:solidFill>
            </a:ln>
          </p:spPr>
          <p:txBody>
            <a:bodyPr wrap="square" lIns="0" tIns="0" rIns="0" bIns="0" rtlCol="0"/>
            <a:lstStyle/>
            <a:p>
              <a:endParaRPr/>
            </a:p>
          </p:txBody>
        </p:sp>
        <p:sp>
          <p:nvSpPr>
            <p:cNvPr id="184" name="object 184"/>
            <p:cNvSpPr/>
            <p:nvPr/>
          </p:nvSpPr>
          <p:spPr>
            <a:xfrm>
              <a:off x="1438020" y="1099058"/>
              <a:ext cx="3175" cy="0"/>
            </a:xfrm>
            <a:custGeom>
              <a:avLst/>
              <a:gdLst/>
              <a:ahLst/>
              <a:cxnLst/>
              <a:rect l="l" t="t" r="r" b="b"/>
              <a:pathLst>
                <a:path w="3175">
                  <a:moveTo>
                    <a:pt x="0" y="0"/>
                  </a:moveTo>
                  <a:lnTo>
                    <a:pt x="3175" y="0"/>
                  </a:lnTo>
                </a:path>
              </a:pathLst>
            </a:custGeom>
            <a:ln w="4840">
              <a:solidFill>
                <a:srgbClr val="221F1F"/>
              </a:solidFill>
            </a:ln>
          </p:spPr>
          <p:txBody>
            <a:bodyPr wrap="square" lIns="0" tIns="0" rIns="0" bIns="0" rtlCol="0"/>
            <a:lstStyle/>
            <a:p>
              <a:endParaRPr/>
            </a:p>
          </p:txBody>
        </p:sp>
        <p:sp>
          <p:nvSpPr>
            <p:cNvPr id="185" name="object 185"/>
            <p:cNvSpPr/>
            <p:nvPr/>
          </p:nvSpPr>
          <p:spPr>
            <a:xfrm>
              <a:off x="1438020" y="1102614"/>
              <a:ext cx="3175" cy="3810"/>
            </a:xfrm>
            <a:custGeom>
              <a:avLst/>
              <a:gdLst/>
              <a:ahLst/>
              <a:cxnLst/>
              <a:rect l="l" t="t" r="r" b="b"/>
              <a:pathLst>
                <a:path w="3175" h="3809">
                  <a:moveTo>
                    <a:pt x="0" y="0"/>
                  </a:moveTo>
                  <a:lnTo>
                    <a:pt x="3175" y="0"/>
                  </a:lnTo>
                </a:path>
                <a:path w="3175" h="3809">
                  <a:moveTo>
                    <a:pt x="0" y="3682"/>
                  </a:moveTo>
                  <a:lnTo>
                    <a:pt x="3175" y="3682"/>
                  </a:lnTo>
                </a:path>
              </a:pathLst>
            </a:custGeom>
            <a:ln w="4850">
              <a:solidFill>
                <a:srgbClr val="221F1F"/>
              </a:solidFill>
            </a:ln>
          </p:spPr>
          <p:txBody>
            <a:bodyPr wrap="square" lIns="0" tIns="0" rIns="0" bIns="0" rtlCol="0"/>
            <a:lstStyle/>
            <a:p>
              <a:endParaRPr/>
            </a:p>
          </p:txBody>
        </p:sp>
        <p:sp>
          <p:nvSpPr>
            <p:cNvPr id="186" name="object 186"/>
            <p:cNvSpPr/>
            <p:nvPr/>
          </p:nvSpPr>
          <p:spPr>
            <a:xfrm>
              <a:off x="1438020" y="1109853"/>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187" name="object 187"/>
            <p:cNvSpPr/>
            <p:nvPr/>
          </p:nvSpPr>
          <p:spPr>
            <a:xfrm>
              <a:off x="1438020" y="1113536"/>
              <a:ext cx="3175" cy="0"/>
            </a:xfrm>
            <a:custGeom>
              <a:avLst/>
              <a:gdLst/>
              <a:ahLst/>
              <a:cxnLst/>
              <a:rect l="l" t="t" r="r" b="b"/>
              <a:pathLst>
                <a:path w="3175">
                  <a:moveTo>
                    <a:pt x="0" y="0"/>
                  </a:moveTo>
                  <a:lnTo>
                    <a:pt x="3175" y="0"/>
                  </a:lnTo>
                </a:path>
              </a:pathLst>
            </a:custGeom>
            <a:ln w="4853">
              <a:solidFill>
                <a:srgbClr val="221F1F"/>
              </a:solidFill>
            </a:ln>
          </p:spPr>
          <p:txBody>
            <a:bodyPr wrap="square" lIns="0" tIns="0" rIns="0" bIns="0" rtlCol="0"/>
            <a:lstStyle/>
            <a:p>
              <a:endParaRPr/>
            </a:p>
          </p:txBody>
        </p:sp>
        <p:sp>
          <p:nvSpPr>
            <p:cNvPr id="188" name="object 188"/>
            <p:cNvSpPr/>
            <p:nvPr/>
          </p:nvSpPr>
          <p:spPr>
            <a:xfrm>
              <a:off x="1438020" y="1117092"/>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189" name="object 189"/>
            <p:cNvSpPr/>
            <p:nvPr/>
          </p:nvSpPr>
          <p:spPr>
            <a:xfrm>
              <a:off x="1441323" y="1091819"/>
              <a:ext cx="3175" cy="0"/>
            </a:xfrm>
            <a:custGeom>
              <a:avLst/>
              <a:gdLst/>
              <a:ahLst/>
              <a:cxnLst/>
              <a:rect l="l" t="t" r="r" b="b"/>
              <a:pathLst>
                <a:path w="3175">
                  <a:moveTo>
                    <a:pt x="0" y="0"/>
                  </a:moveTo>
                  <a:lnTo>
                    <a:pt x="3048" y="0"/>
                  </a:lnTo>
                </a:path>
              </a:pathLst>
            </a:custGeom>
            <a:ln w="4837">
              <a:solidFill>
                <a:srgbClr val="221F1F"/>
              </a:solidFill>
            </a:ln>
          </p:spPr>
          <p:txBody>
            <a:bodyPr wrap="square" lIns="0" tIns="0" rIns="0" bIns="0" rtlCol="0"/>
            <a:lstStyle/>
            <a:p>
              <a:endParaRPr/>
            </a:p>
          </p:txBody>
        </p:sp>
        <p:sp>
          <p:nvSpPr>
            <p:cNvPr id="190" name="object 190"/>
            <p:cNvSpPr/>
            <p:nvPr/>
          </p:nvSpPr>
          <p:spPr>
            <a:xfrm>
              <a:off x="1441323" y="1088136"/>
              <a:ext cx="3175" cy="0"/>
            </a:xfrm>
            <a:custGeom>
              <a:avLst/>
              <a:gdLst/>
              <a:ahLst/>
              <a:cxnLst/>
              <a:rect l="l" t="t" r="r" b="b"/>
              <a:pathLst>
                <a:path w="3175">
                  <a:moveTo>
                    <a:pt x="0" y="0"/>
                  </a:moveTo>
                  <a:lnTo>
                    <a:pt x="3048" y="0"/>
                  </a:lnTo>
                </a:path>
              </a:pathLst>
            </a:custGeom>
            <a:ln w="4847">
              <a:solidFill>
                <a:srgbClr val="221F1F"/>
              </a:solidFill>
            </a:ln>
          </p:spPr>
          <p:txBody>
            <a:bodyPr wrap="square" lIns="0" tIns="0" rIns="0" bIns="0" rtlCol="0"/>
            <a:lstStyle/>
            <a:p>
              <a:endParaRPr/>
            </a:p>
          </p:txBody>
        </p:sp>
        <p:sp>
          <p:nvSpPr>
            <p:cNvPr id="191" name="object 191"/>
            <p:cNvSpPr/>
            <p:nvPr/>
          </p:nvSpPr>
          <p:spPr>
            <a:xfrm>
              <a:off x="1441323" y="1095375"/>
              <a:ext cx="3175" cy="0"/>
            </a:xfrm>
            <a:custGeom>
              <a:avLst/>
              <a:gdLst/>
              <a:ahLst/>
              <a:cxnLst/>
              <a:rect l="l" t="t" r="r" b="b"/>
              <a:pathLst>
                <a:path w="3175">
                  <a:moveTo>
                    <a:pt x="0" y="0"/>
                  </a:moveTo>
                  <a:lnTo>
                    <a:pt x="3048" y="0"/>
                  </a:lnTo>
                </a:path>
              </a:pathLst>
            </a:custGeom>
            <a:ln w="4852">
              <a:solidFill>
                <a:srgbClr val="221F1F"/>
              </a:solidFill>
            </a:ln>
          </p:spPr>
          <p:txBody>
            <a:bodyPr wrap="square" lIns="0" tIns="0" rIns="0" bIns="0" rtlCol="0"/>
            <a:lstStyle/>
            <a:p>
              <a:endParaRPr/>
            </a:p>
          </p:txBody>
        </p:sp>
        <p:sp>
          <p:nvSpPr>
            <p:cNvPr id="192" name="object 192"/>
            <p:cNvSpPr/>
            <p:nvPr/>
          </p:nvSpPr>
          <p:spPr>
            <a:xfrm>
              <a:off x="1441323" y="1099058"/>
              <a:ext cx="3175" cy="0"/>
            </a:xfrm>
            <a:custGeom>
              <a:avLst/>
              <a:gdLst/>
              <a:ahLst/>
              <a:cxnLst/>
              <a:rect l="l" t="t" r="r" b="b"/>
              <a:pathLst>
                <a:path w="3175">
                  <a:moveTo>
                    <a:pt x="0" y="0"/>
                  </a:moveTo>
                  <a:lnTo>
                    <a:pt x="3048" y="0"/>
                  </a:lnTo>
                </a:path>
              </a:pathLst>
            </a:custGeom>
            <a:ln w="4840">
              <a:solidFill>
                <a:srgbClr val="221F1F"/>
              </a:solidFill>
            </a:ln>
          </p:spPr>
          <p:txBody>
            <a:bodyPr wrap="square" lIns="0" tIns="0" rIns="0" bIns="0" rtlCol="0"/>
            <a:lstStyle/>
            <a:p>
              <a:endParaRPr/>
            </a:p>
          </p:txBody>
        </p:sp>
        <p:sp>
          <p:nvSpPr>
            <p:cNvPr id="193" name="object 193"/>
            <p:cNvSpPr/>
            <p:nvPr/>
          </p:nvSpPr>
          <p:spPr>
            <a:xfrm>
              <a:off x="1441323" y="1102614"/>
              <a:ext cx="3175" cy="3810"/>
            </a:xfrm>
            <a:custGeom>
              <a:avLst/>
              <a:gdLst/>
              <a:ahLst/>
              <a:cxnLst/>
              <a:rect l="l" t="t" r="r" b="b"/>
              <a:pathLst>
                <a:path w="3175" h="3809">
                  <a:moveTo>
                    <a:pt x="0" y="0"/>
                  </a:moveTo>
                  <a:lnTo>
                    <a:pt x="3048" y="0"/>
                  </a:lnTo>
                </a:path>
                <a:path w="3175" h="3809">
                  <a:moveTo>
                    <a:pt x="0" y="3682"/>
                  </a:moveTo>
                  <a:lnTo>
                    <a:pt x="3048" y="3682"/>
                  </a:lnTo>
                </a:path>
              </a:pathLst>
            </a:custGeom>
            <a:ln w="4850">
              <a:solidFill>
                <a:srgbClr val="221F1F"/>
              </a:solidFill>
            </a:ln>
          </p:spPr>
          <p:txBody>
            <a:bodyPr wrap="square" lIns="0" tIns="0" rIns="0" bIns="0" rtlCol="0"/>
            <a:lstStyle/>
            <a:p>
              <a:endParaRPr/>
            </a:p>
          </p:txBody>
        </p:sp>
        <p:sp>
          <p:nvSpPr>
            <p:cNvPr id="194" name="object 194"/>
            <p:cNvSpPr/>
            <p:nvPr/>
          </p:nvSpPr>
          <p:spPr>
            <a:xfrm>
              <a:off x="1441323" y="1109853"/>
              <a:ext cx="3175" cy="0"/>
            </a:xfrm>
            <a:custGeom>
              <a:avLst/>
              <a:gdLst/>
              <a:ahLst/>
              <a:cxnLst/>
              <a:rect l="l" t="t" r="r" b="b"/>
              <a:pathLst>
                <a:path w="3175">
                  <a:moveTo>
                    <a:pt x="0" y="0"/>
                  </a:moveTo>
                  <a:lnTo>
                    <a:pt x="3048" y="0"/>
                  </a:lnTo>
                </a:path>
              </a:pathLst>
            </a:custGeom>
            <a:ln w="4847">
              <a:solidFill>
                <a:srgbClr val="221F1F"/>
              </a:solidFill>
            </a:ln>
          </p:spPr>
          <p:txBody>
            <a:bodyPr wrap="square" lIns="0" tIns="0" rIns="0" bIns="0" rtlCol="0"/>
            <a:lstStyle/>
            <a:p>
              <a:endParaRPr/>
            </a:p>
          </p:txBody>
        </p:sp>
        <p:sp>
          <p:nvSpPr>
            <p:cNvPr id="195" name="object 195"/>
            <p:cNvSpPr/>
            <p:nvPr/>
          </p:nvSpPr>
          <p:spPr>
            <a:xfrm>
              <a:off x="1441323" y="1113536"/>
              <a:ext cx="3175" cy="0"/>
            </a:xfrm>
            <a:custGeom>
              <a:avLst/>
              <a:gdLst/>
              <a:ahLst/>
              <a:cxnLst/>
              <a:rect l="l" t="t" r="r" b="b"/>
              <a:pathLst>
                <a:path w="3175">
                  <a:moveTo>
                    <a:pt x="0" y="0"/>
                  </a:moveTo>
                  <a:lnTo>
                    <a:pt x="3048" y="0"/>
                  </a:lnTo>
                </a:path>
              </a:pathLst>
            </a:custGeom>
            <a:ln w="4853">
              <a:solidFill>
                <a:srgbClr val="221F1F"/>
              </a:solidFill>
            </a:ln>
          </p:spPr>
          <p:txBody>
            <a:bodyPr wrap="square" lIns="0" tIns="0" rIns="0" bIns="0" rtlCol="0"/>
            <a:lstStyle/>
            <a:p>
              <a:endParaRPr/>
            </a:p>
          </p:txBody>
        </p:sp>
        <p:sp>
          <p:nvSpPr>
            <p:cNvPr id="196" name="object 196"/>
            <p:cNvSpPr/>
            <p:nvPr/>
          </p:nvSpPr>
          <p:spPr>
            <a:xfrm>
              <a:off x="1441323" y="1117092"/>
              <a:ext cx="3175" cy="3810"/>
            </a:xfrm>
            <a:custGeom>
              <a:avLst/>
              <a:gdLst/>
              <a:ahLst/>
              <a:cxnLst/>
              <a:rect l="l" t="t" r="r" b="b"/>
              <a:pathLst>
                <a:path w="3175" h="3809">
                  <a:moveTo>
                    <a:pt x="0" y="0"/>
                  </a:moveTo>
                  <a:lnTo>
                    <a:pt x="3048" y="0"/>
                  </a:lnTo>
                </a:path>
                <a:path w="3175" h="3809">
                  <a:moveTo>
                    <a:pt x="0" y="3682"/>
                  </a:moveTo>
                  <a:lnTo>
                    <a:pt x="3048" y="3682"/>
                  </a:lnTo>
                </a:path>
              </a:pathLst>
            </a:custGeom>
            <a:ln w="4852">
              <a:solidFill>
                <a:srgbClr val="221F1F"/>
              </a:solidFill>
            </a:ln>
          </p:spPr>
          <p:txBody>
            <a:bodyPr wrap="square" lIns="0" tIns="0" rIns="0" bIns="0" rtlCol="0"/>
            <a:lstStyle/>
            <a:p>
              <a:endParaRPr/>
            </a:p>
          </p:txBody>
        </p:sp>
        <p:sp>
          <p:nvSpPr>
            <p:cNvPr id="197" name="object 197"/>
            <p:cNvSpPr/>
            <p:nvPr/>
          </p:nvSpPr>
          <p:spPr>
            <a:xfrm>
              <a:off x="1386077" y="1091819"/>
              <a:ext cx="3175" cy="0"/>
            </a:xfrm>
            <a:custGeom>
              <a:avLst/>
              <a:gdLst/>
              <a:ahLst/>
              <a:cxnLst/>
              <a:rect l="l" t="t" r="r" b="b"/>
              <a:pathLst>
                <a:path w="3175">
                  <a:moveTo>
                    <a:pt x="0" y="0"/>
                  </a:moveTo>
                  <a:lnTo>
                    <a:pt x="3047" y="0"/>
                  </a:lnTo>
                </a:path>
              </a:pathLst>
            </a:custGeom>
            <a:ln w="4837">
              <a:solidFill>
                <a:srgbClr val="221F1F"/>
              </a:solidFill>
            </a:ln>
          </p:spPr>
          <p:txBody>
            <a:bodyPr wrap="square" lIns="0" tIns="0" rIns="0" bIns="0" rtlCol="0"/>
            <a:lstStyle/>
            <a:p>
              <a:endParaRPr/>
            </a:p>
          </p:txBody>
        </p:sp>
        <p:sp>
          <p:nvSpPr>
            <p:cNvPr id="198" name="object 198"/>
            <p:cNvSpPr/>
            <p:nvPr/>
          </p:nvSpPr>
          <p:spPr>
            <a:xfrm>
              <a:off x="1386077" y="1095375"/>
              <a:ext cx="3175" cy="0"/>
            </a:xfrm>
            <a:custGeom>
              <a:avLst/>
              <a:gdLst/>
              <a:ahLst/>
              <a:cxnLst/>
              <a:rect l="l" t="t" r="r" b="b"/>
              <a:pathLst>
                <a:path w="3175">
                  <a:moveTo>
                    <a:pt x="0" y="0"/>
                  </a:moveTo>
                  <a:lnTo>
                    <a:pt x="3047" y="0"/>
                  </a:lnTo>
                </a:path>
              </a:pathLst>
            </a:custGeom>
            <a:ln w="4852">
              <a:solidFill>
                <a:srgbClr val="221F1F"/>
              </a:solidFill>
            </a:ln>
          </p:spPr>
          <p:txBody>
            <a:bodyPr wrap="square" lIns="0" tIns="0" rIns="0" bIns="0" rtlCol="0"/>
            <a:lstStyle/>
            <a:p>
              <a:endParaRPr/>
            </a:p>
          </p:txBody>
        </p:sp>
        <p:sp>
          <p:nvSpPr>
            <p:cNvPr id="199" name="object 199"/>
            <p:cNvSpPr/>
            <p:nvPr/>
          </p:nvSpPr>
          <p:spPr>
            <a:xfrm>
              <a:off x="1386077" y="1099058"/>
              <a:ext cx="3175" cy="0"/>
            </a:xfrm>
            <a:custGeom>
              <a:avLst/>
              <a:gdLst/>
              <a:ahLst/>
              <a:cxnLst/>
              <a:rect l="l" t="t" r="r" b="b"/>
              <a:pathLst>
                <a:path w="3175">
                  <a:moveTo>
                    <a:pt x="0" y="0"/>
                  </a:moveTo>
                  <a:lnTo>
                    <a:pt x="3047" y="0"/>
                  </a:lnTo>
                </a:path>
              </a:pathLst>
            </a:custGeom>
            <a:ln w="4840">
              <a:solidFill>
                <a:srgbClr val="221F1F"/>
              </a:solidFill>
            </a:ln>
          </p:spPr>
          <p:txBody>
            <a:bodyPr wrap="square" lIns="0" tIns="0" rIns="0" bIns="0" rtlCol="0"/>
            <a:lstStyle/>
            <a:p>
              <a:endParaRPr/>
            </a:p>
          </p:txBody>
        </p:sp>
        <p:sp>
          <p:nvSpPr>
            <p:cNvPr id="200" name="object 200"/>
            <p:cNvSpPr/>
            <p:nvPr/>
          </p:nvSpPr>
          <p:spPr>
            <a:xfrm>
              <a:off x="1386077" y="1102614"/>
              <a:ext cx="3175" cy="0"/>
            </a:xfrm>
            <a:custGeom>
              <a:avLst/>
              <a:gdLst/>
              <a:ahLst/>
              <a:cxnLst/>
              <a:rect l="l" t="t" r="r" b="b"/>
              <a:pathLst>
                <a:path w="3175">
                  <a:moveTo>
                    <a:pt x="0" y="0"/>
                  </a:moveTo>
                  <a:lnTo>
                    <a:pt x="3047" y="0"/>
                  </a:lnTo>
                </a:path>
              </a:pathLst>
            </a:custGeom>
            <a:ln w="4850">
              <a:solidFill>
                <a:srgbClr val="221F1F"/>
              </a:solidFill>
            </a:ln>
          </p:spPr>
          <p:txBody>
            <a:bodyPr wrap="square" lIns="0" tIns="0" rIns="0" bIns="0" rtlCol="0"/>
            <a:lstStyle/>
            <a:p>
              <a:endParaRPr/>
            </a:p>
          </p:txBody>
        </p:sp>
        <p:sp>
          <p:nvSpPr>
            <p:cNvPr id="201" name="object 201"/>
            <p:cNvSpPr/>
            <p:nvPr/>
          </p:nvSpPr>
          <p:spPr>
            <a:xfrm>
              <a:off x="1386077" y="1117092"/>
              <a:ext cx="3175" cy="3810"/>
            </a:xfrm>
            <a:custGeom>
              <a:avLst/>
              <a:gdLst/>
              <a:ahLst/>
              <a:cxnLst/>
              <a:rect l="l" t="t" r="r" b="b"/>
              <a:pathLst>
                <a:path w="3175" h="3809">
                  <a:moveTo>
                    <a:pt x="0" y="0"/>
                  </a:moveTo>
                  <a:lnTo>
                    <a:pt x="3047" y="0"/>
                  </a:lnTo>
                </a:path>
                <a:path w="3175" h="3809">
                  <a:moveTo>
                    <a:pt x="0" y="3682"/>
                  </a:moveTo>
                  <a:lnTo>
                    <a:pt x="3047" y="3682"/>
                  </a:lnTo>
                </a:path>
              </a:pathLst>
            </a:custGeom>
            <a:ln w="4852">
              <a:solidFill>
                <a:srgbClr val="221F1F"/>
              </a:solidFill>
            </a:ln>
          </p:spPr>
          <p:txBody>
            <a:bodyPr wrap="square" lIns="0" tIns="0" rIns="0" bIns="0" rtlCol="0"/>
            <a:lstStyle/>
            <a:p>
              <a:endParaRPr/>
            </a:p>
          </p:txBody>
        </p:sp>
        <p:sp>
          <p:nvSpPr>
            <p:cNvPr id="202" name="object 202"/>
            <p:cNvSpPr/>
            <p:nvPr/>
          </p:nvSpPr>
          <p:spPr>
            <a:xfrm>
              <a:off x="1389252"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203" name="object 203"/>
            <p:cNvSpPr/>
            <p:nvPr/>
          </p:nvSpPr>
          <p:spPr>
            <a:xfrm>
              <a:off x="1389252"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204" name="object 204"/>
            <p:cNvSpPr/>
            <p:nvPr/>
          </p:nvSpPr>
          <p:spPr>
            <a:xfrm>
              <a:off x="1389252" y="1095375"/>
              <a:ext cx="3175" cy="0"/>
            </a:xfrm>
            <a:custGeom>
              <a:avLst/>
              <a:gdLst/>
              <a:ahLst/>
              <a:cxnLst/>
              <a:rect l="l" t="t" r="r" b="b"/>
              <a:pathLst>
                <a:path w="3175">
                  <a:moveTo>
                    <a:pt x="0" y="0"/>
                  </a:moveTo>
                  <a:lnTo>
                    <a:pt x="3175" y="0"/>
                  </a:lnTo>
                </a:path>
              </a:pathLst>
            </a:custGeom>
            <a:ln w="4852">
              <a:solidFill>
                <a:srgbClr val="221F1F"/>
              </a:solidFill>
            </a:ln>
          </p:spPr>
          <p:txBody>
            <a:bodyPr wrap="square" lIns="0" tIns="0" rIns="0" bIns="0" rtlCol="0"/>
            <a:lstStyle/>
            <a:p>
              <a:endParaRPr/>
            </a:p>
          </p:txBody>
        </p:sp>
        <p:sp>
          <p:nvSpPr>
            <p:cNvPr id="205" name="object 205"/>
            <p:cNvSpPr/>
            <p:nvPr/>
          </p:nvSpPr>
          <p:spPr>
            <a:xfrm>
              <a:off x="1389252" y="1099058"/>
              <a:ext cx="3175" cy="0"/>
            </a:xfrm>
            <a:custGeom>
              <a:avLst/>
              <a:gdLst/>
              <a:ahLst/>
              <a:cxnLst/>
              <a:rect l="l" t="t" r="r" b="b"/>
              <a:pathLst>
                <a:path w="3175">
                  <a:moveTo>
                    <a:pt x="0" y="0"/>
                  </a:moveTo>
                  <a:lnTo>
                    <a:pt x="3175" y="0"/>
                  </a:lnTo>
                </a:path>
              </a:pathLst>
            </a:custGeom>
            <a:ln w="4840">
              <a:solidFill>
                <a:srgbClr val="221F1F"/>
              </a:solidFill>
            </a:ln>
          </p:spPr>
          <p:txBody>
            <a:bodyPr wrap="square" lIns="0" tIns="0" rIns="0" bIns="0" rtlCol="0"/>
            <a:lstStyle/>
            <a:p>
              <a:endParaRPr/>
            </a:p>
          </p:txBody>
        </p:sp>
        <p:sp>
          <p:nvSpPr>
            <p:cNvPr id="206" name="object 206"/>
            <p:cNvSpPr/>
            <p:nvPr/>
          </p:nvSpPr>
          <p:spPr>
            <a:xfrm>
              <a:off x="1389252" y="1102614"/>
              <a:ext cx="3175" cy="3810"/>
            </a:xfrm>
            <a:custGeom>
              <a:avLst/>
              <a:gdLst/>
              <a:ahLst/>
              <a:cxnLst/>
              <a:rect l="l" t="t" r="r" b="b"/>
              <a:pathLst>
                <a:path w="3175" h="3809">
                  <a:moveTo>
                    <a:pt x="0" y="0"/>
                  </a:moveTo>
                  <a:lnTo>
                    <a:pt x="3175" y="0"/>
                  </a:lnTo>
                </a:path>
                <a:path w="3175" h="3809">
                  <a:moveTo>
                    <a:pt x="0" y="3682"/>
                  </a:moveTo>
                  <a:lnTo>
                    <a:pt x="3175" y="3682"/>
                  </a:lnTo>
                </a:path>
              </a:pathLst>
            </a:custGeom>
            <a:ln w="4850">
              <a:solidFill>
                <a:srgbClr val="221F1F"/>
              </a:solidFill>
            </a:ln>
          </p:spPr>
          <p:txBody>
            <a:bodyPr wrap="square" lIns="0" tIns="0" rIns="0" bIns="0" rtlCol="0"/>
            <a:lstStyle/>
            <a:p>
              <a:endParaRPr/>
            </a:p>
          </p:txBody>
        </p:sp>
        <p:sp>
          <p:nvSpPr>
            <p:cNvPr id="207" name="object 207"/>
            <p:cNvSpPr/>
            <p:nvPr/>
          </p:nvSpPr>
          <p:spPr>
            <a:xfrm>
              <a:off x="1389252" y="1117092"/>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208" name="object 208"/>
            <p:cNvSpPr/>
            <p:nvPr/>
          </p:nvSpPr>
          <p:spPr>
            <a:xfrm>
              <a:off x="1392554"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209" name="object 209"/>
            <p:cNvSpPr/>
            <p:nvPr/>
          </p:nvSpPr>
          <p:spPr>
            <a:xfrm>
              <a:off x="1392554" y="1102614"/>
              <a:ext cx="3175" cy="3810"/>
            </a:xfrm>
            <a:custGeom>
              <a:avLst/>
              <a:gdLst/>
              <a:ahLst/>
              <a:cxnLst/>
              <a:rect l="l" t="t" r="r" b="b"/>
              <a:pathLst>
                <a:path w="3175" h="3809">
                  <a:moveTo>
                    <a:pt x="0" y="0"/>
                  </a:moveTo>
                  <a:lnTo>
                    <a:pt x="3175" y="0"/>
                  </a:lnTo>
                </a:path>
                <a:path w="3175" h="3809">
                  <a:moveTo>
                    <a:pt x="0" y="3682"/>
                  </a:moveTo>
                  <a:lnTo>
                    <a:pt x="3175" y="3682"/>
                  </a:lnTo>
                </a:path>
              </a:pathLst>
            </a:custGeom>
            <a:ln w="4850">
              <a:solidFill>
                <a:srgbClr val="221F1F"/>
              </a:solidFill>
            </a:ln>
          </p:spPr>
          <p:txBody>
            <a:bodyPr wrap="square" lIns="0" tIns="0" rIns="0" bIns="0" rtlCol="0"/>
            <a:lstStyle/>
            <a:p>
              <a:endParaRPr/>
            </a:p>
          </p:txBody>
        </p:sp>
        <p:sp>
          <p:nvSpPr>
            <p:cNvPr id="210" name="object 210"/>
            <p:cNvSpPr/>
            <p:nvPr/>
          </p:nvSpPr>
          <p:spPr>
            <a:xfrm>
              <a:off x="1392554" y="1117092"/>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211" name="object 211"/>
            <p:cNvSpPr/>
            <p:nvPr/>
          </p:nvSpPr>
          <p:spPr>
            <a:xfrm>
              <a:off x="1395856" y="1088136"/>
              <a:ext cx="3175" cy="0"/>
            </a:xfrm>
            <a:custGeom>
              <a:avLst/>
              <a:gdLst/>
              <a:ahLst/>
              <a:cxnLst/>
              <a:rect l="l" t="t" r="r" b="b"/>
              <a:pathLst>
                <a:path w="3175">
                  <a:moveTo>
                    <a:pt x="0" y="0"/>
                  </a:moveTo>
                  <a:lnTo>
                    <a:pt x="3048" y="0"/>
                  </a:lnTo>
                </a:path>
              </a:pathLst>
            </a:custGeom>
            <a:ln w="4847">
              <a:solidFill>
                <a:srgbClr val="221F1F"/>
              </a:solidFill>
            </a:ln>
          </p:spPr>
          <p:txBody>
            <a:bodyPr wrap="square" lIns="0" tIns="0" rIns="0" bIns="0" rtlCol="0"/>
            <a:lstStyle/>
            <a:p>
              <a:endParaRPr/>
            </a:p>
          </p:txBody>
        </p:sp>
        <p:sp>
          <p:nvSpPr>
            <p:cNvPr id="212" name="object 212"/>
            <p:cNvSpPr/>
            <p:nvPr/>
          </p:nvSpPr>
          <p:spPr>
            <a:xfrm>
              <a:off x="1395856" y="1102614"/>
              <a:ext cx="3175" cy="3810"/>
            </a:xfrm>
            <a:custGeom>
              <a:avLst/>
              <a:gdLst/>
              <a:ahLst/>
              <a:cxnLst/>
              <a:rect l="l" t="t" r="r" b="b"/>
              <a:pathLst>
                <a:path w="3175" h="3809">
                  <a:moveTo>
                    <a:pt x="0" y="0"/>
                  </a:moveTo>
                  <a:lnTo>
                    <a:pt x="3048" y="0"/>
                  </a:lnTo>
                </a:path>
                <a:path w="3175" h="3809">
                  <a:moveTo>
                    <a:pt x="0" y="3682"/>
                  </a:moveTo>
                  <a:lnTo>
                    <a:pt x="3048" y="3682"/>
                  </a:lnTo>
                </a:path>
              </a:pathLst>
            </a:custGeom>
            <a:ln w="4850">
              <a:solidFill>
                <a:srgbClr val="221F1F"/>
              </a:solidFill>
            </a:ln>
          </p:spPr>
          <p:txBody>
            <a:bodyPr wrap="square" lIns="0" tIns="0" rIns="0" bIns="0" rtlCol="0"/>
            <a:lstStyle/>
            <a:p>
              <a:endParaRPr/>
            </a:p>
          </p:txBody>
        </p:sp>
        <p:sp>
          <p:nvSpPr>
            <p:cNvPr id="213" name="object 213"/>
            <p:cNvSpPr/>
            <p:nvPr/>
          </p:nvSpPr>
          <p:spPr>
            <a:xfrm>
              <a:off x="1395856" y="1117092"/>
              <a:ext cx="3175" cy="3810"/>
            </a:xfrm>
            <a:custGeom>
              <a:avLst/>
              <a:gdLst/>
              <a:ahLst/>
              <a:cxnLst/>
              <a:rect l="l" t="t" r="r" b="b"/>
              <a:pathLst>
                <a:path w="3175" h="3809">
                  <a:moveTo>
                    <a:pt x="0" y="0"/>
                  </a:moveTo>
                  <a:lnTo>
                    <a:pt x="3048" y="0"/>
                  </a:lnTo>
                </a:path>
                <a:path w="3175" h="3809">
                  <a:moveTo>
                    <a:pt x="0" y="3682"/>
                  </a:moveTo>
                  <a:lnTo>
                    <a:pt x="3048" y="3682"/>
                  </a:lnTo>
                </a:path>
              </a:pathLst>
            </a:custGeom>
            <a:ln w="4852">
              <a:solidFill>
                <a:srgbClr val="221F1F"/>
              </a:solidFill>
            </a:ln>
          </p:spPr>
          <p:txBody>
            <a:bodyPr wrap="square" lIns="0" tIns="0" rIns="0" bIns="0" rtlCol="0"/>
            <a:lstStyle/>
            <a:p>
              <a:endParaRPr/>
            </a:p>
          </p:txBody>
        </p:sp>
        <p:sp>
          <p:nvSpPr>
            <p:cNvPr id="214" name="object 214"/>
            <p:cNvSpPr/>
            <p:nvPr/>
          </p:nvSpPr>
          <p:spPr>
            <a:xfrm>
              <a:off x="1399031"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215" name="object 215"/>
            <p:cNvSpPr/>
            <p:nvPr/>
          </p:nvSpPr>
          <p:spPr>
            <a:xfrm>
              <a:off x="1399031" y="1102614"/>
              <a:ext cx="3175" cy="3810"/>
            </a:xfrm>
            <a:custGeom>
              <a:avLst/>
              <a:gdLst/>
              <a:ahLst/>
              <a:cxnLst/>
              <a:rect l="l" t="t" r="r" b="b"/>
              <a:pathLst>
                <a:path w="3175" h="3809">
                  <a:moveTo>
                    <a:pt x="0" y="0"/>
                  </a:moveTo>
                  <a:lnTo>
                    <a:pt x="3175" y="0"/>
                  </a:lnTo>
                </a:path>
                <a:path w="3175" h="3809">
                  <a:moveTo>
                    <a:pt x="0" y="3682"/>
                  </a:moveTo>
                  <a:lnTo>
                    <a:pt x="3175" y="3682"/>
                  </a:lnTo>
                </a:path>
              </a:pathLst>
            </a:custGeom>
            <a:ln w="4850">
              <a:solidFill>
                <a:srgbClr val="221F1F"/>
              </a:solidFill>
            </a:ln>
          </p:spPr>
          <p:txBody>
            <a:bodyPr wrap="square" lIns="0" tIns="0" rIns="0" bIns="0" rtlCol="0"/>
            <a:lstStyle/>
            <a:p>
              <a:endParaRPr/>
            </a:p>
          </p:txBody>
        </p:sp>
        <p:sp>
          <p:nvSpPr>
            <p:cNvPr id="216" name="object 216"/>
            <p:cNvSpPr/>
            <p:nvPr/>
          </p:nvSpPr>
          <p:spPr>
            <a:xfrm>
              <a:off x="1399031" y="1117092"/>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217" name="object 217"/>
            <p:cNvSpPr/>
            <p:nvPr/>
          </p:nvSpPr>
          <p:spPr>
            <a:xfrm>
              <a:off x="1402333"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218" name="object 218"/>
            <p:cNvSpPr/>
            <p:nvPr/>
          </p:nvSpPr>
          <p:spPr>
            <a:xfrm>
              <a:off x="1402333" y="1102614"/>
              <a:ext cx="3175" cy="3810"/>
            </a:xfrm>
            <a:custGeom>
              <a:avLst/>
              <a:gdLst/>
              <a:ahLst/>
              <a:cxnLst/>
              <a:rect l="l" t="t" r="r" b="b"/>
              <a:pathLst>
                <a:path w="3175" h="3809">
                  <a:moveTo>
                    <a:pt x="0" y="0"/>
                  </a:moveTo>
                  <a:lnTo>
                    <a:pt x="3175" y="0"/>
                  </a:lnTo>
                </a:path>
                <a:path w="3175" h="3809">
                  <a:moveTo>
                    <a:pt x="0" y="3682"/>
                  </a:moveTo>
                  <a:lnTo>
                    <a:pt x="3175" y="3682"/>
                  </a:lnTo>
                </a:path>
              </a:pathLst>
            </a:custGeom>
            <a:ln w="4850">
              <a:solidFill>
                <a:srgbClr val="221F1F"/>
              </a:solidFill>
            </a:ln>
          </p:spPr>
          <p:txBody>
            <a:bodyPr wrap="square" lIns="0" tIns="0" rIns="0" bIns="0" rtlCol="0"/>
            <a:lstStyle/>
            <a:p>
              <a:endParaRPr/>
            </a:p>
          </p:txBody>
        </p:sp>
        <p:sp>
          <p:nvSpPr>
            <p:cNvPr id="219" name="object 219"/>
            <p:cNvSpPr/>
            <p:nvPr/>
          </p:nvSpPr>
          <p:spPr>
            <a:xfrm>
              <a:off x="1402333" y="1117092"/>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220" name="object 220"/>
            <p:cNvSpPr/>
            <p:nvPr/>
          </p:nvSpPr>
          <p:spPr>
            <a:xfrm>
              <a:off x="1405635" y="1088136"/>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221" name="object 221"/>
            <p:cNvSpPr/>
            <p:nvPr/>
          </p:nvSpPr>
          <p:spPr>
            <a:xfrm>
              <a:off x="1405635" y="1102614"/>
              <a:ext cx="3175" cy="3810"/>
            </a:xfrm>
            <a:custGeom>
              <a:avLst/>
              <a:gdLst/>
              <a:ahLst/>
              <a:cxnLst/>
              <a:rect l="l" t="t" r="r" b="b"/>
              <a:pathLst>
                <a:path w="3175" h="3809">
                  <a:moveTo>
                    <a:pt x="0" y="0"/>
                  </a:moveTo>
                  <a:lnTo>
                    <a:pt x="3047" y="0"/>
                  </a:lnTo>
                </a:path>
                <a:path w="3175" h="3809">
                  <a:moveTo>
                    <a:pt x="0" y="3682"/>
                  </a:moveTo>
                  <a:lnTo>
                    <a:pt x="3047" y="3682"/>
                  </a:lnTo>
                </a:path>
              </a:pathLst>
            </a:custGeom>
            <a:ln w="4850">
              <a:solidFill>
                <a:srgbClr val="221F1F"/>
              </a:solidFill>
            </a:ln>
          </p:spPr>
          <p:txBody>
            <a:bodyPr wrap="square" lIns="0" tIns="0" rIns="0" bIns="0" rtlCol="0"/>
            <a:lstStyle/>
            <a:p>
              <a:endParaRPr/>
            </a:p>
          </p:txBody>
        </p:sp>
        <p:sp>
          <p:nvSpPr>
            <p:cNvPr id="222" name="object 222"/>
            <p:cNvSpPr/>
            <p:nvPr/>
          </p:nvSpPr>
          <p:spPr>
            <a:xfrm>
              <a:off x="1405635" y="1117092"/>
              <a:ext cx="3175" cy="3810"/>
            </a:xfrm>
            <a:custGeom>
              <a:avLst/>
              <a:gdLst/>
              <a:ahLst/>
              <a:cxnLst/>
              <a:rect l="l" t="t" r="r" b="b"/>
              <a:pathLst>
                <a:path w="3175" h="3809">
                  <a:moveTo>
                    <a:pt x="0" y="0"/>
                  </a:moveTo>
                  <a:lnTo>
                    <a:pt x="3047" y="0"/>
                  </a:lnTo>
                </a:path>
                <a:path w="3175" h="3809">
                  <a:moveTo>
                    <a:pt x="0" y="3682"/>
                  </a:moveTo>
                  <a:lnTo>
                    <a:pt x="3047" y="3682"/>
                  </a:lnTo>
                </a:path>
              </a:pathLst>
            </a:custGeom>
            <a:ln w="4852">
              <a:solidFill>
                <a:srgbClr val="221F1F"/>
              </a:solidFill>
            </a:ln>
          </p:spPr>
          <p:txBody>
            <a:bodyPr wrap="square" lIns="0" tIns="0" rIns="0" bIns="0" rtlCol="0"/>
            <a:lstStyle/>
            <a:p>
              <a:endParaRPr/>
            </a:p>
          </p:txBody>
        </p:sp>
        <p:sp>
          <p:nvSpPr>
            <p:cNvPr id="223" name="object 223"/>
            <p:cNvSpPr/>
            <p:nvPr/>
          </p:nvSpPr>
          <p:spPr>
            <a:xfrm>
              <a:off x="1408810"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224" name="object 224"/>
            <p:cNvSpPr/>
            <p:nvPr/>
          </p:nvSpPr>
          <p:spPr>
            <a:xfrm>
              <a:off x="1392554" y="1091819"/>
              <a:ext cx="19685" cy="0"/>
            </a:xfrm>
            <a:custGeom>
              <a:avLst/>
              <a:gdLst/>
              <a:ahLst/>
              <a:cxnLst/>
              <a:rect l="l" t="t" r="r" b="b"/>
              <a:pathLst>
                <a:path w="19684">
                  <a:moveTo>
                    <a:pt x="0" y="0"/>
                  </a:moveTo>
                  <a:lnTo>
                    <a:pt x="3175" y="0"/>
                  </a:lnTo>
                </a:path>
                <a:path w="19684">
                  <a:moveTo>
                    <a:pt x="3301" y="0"/>
                  </a:moveTo>
                  <a:lnTo>
                    <a:pt x="6350" y="0"/>
                  </a:lnTo>
                </a:path>
                <a:path w="19684">
                  <a:moveTo>
                    <a:pt x="6476" y="0"/>
                  </a:moveTo>
                  <a:lnTo>
                    <a:pt x="9651" y="0"/>
                  </a:lnTo>
                </a:path>
                <a:path w="19684">
                  <a:moveTo>
                    <a:pt x="9778" y="0"/>
                  </a:moveTo>
                  <a:lnTo>
                    <a:pt x="12953" y="0"/>
                  </a:lnTo>
                </a:path>
                <a:path w="19684">
                  <a:moveTo>
                    <a:pt x="13081" y="0"/>
                  </a:moveTo>
                  <a:lnTo>
                    <a:pt x="16128" y="0"/>
                  </a:lnTo>
                </a:path>
                <a:path w="19684">
                  <a:moveTo>
                    <a:pt x="16256" y="0"/>
                  </a:moveTo>
                  <a:lnTo>
                    <a:pt x="19431" y="0"/>
                  </a:lnTo>
                </a:path>
              </a:pathLst>
            </a:custGeom>
            <a:ln w="4837">
              <a:solidFill>
                <a:srgbClr val="221F1F"/>
              </a:solidFill>
            </a:ln>
          </p:spPr>
          <p:txBody>
            <a:bodyPr wrap="square" lIns="0" tIns="0" rIns="0" bIns="0" rtlCol="0"/>
            <a:lstStyle/>
            <a:p>
              <a:endParaRPr/>
            </a:p>
          </p:txBody>
        </p:sp>
        <p:sp>
          <p:nvSpPr>
            <p:cNvPr id="225" name="object 225"/>
            <p:cNvSpPr/>
            <p:nvPr/>
          </p:nvSpPr>
          <p:spPr>
            <a:xfrm>
              <a:off x="1405635" y="1113536"/>
              <a:ext cx="6350" cy="0"/>
            </a:xfrm>
            <a:custGeom>
              <a:avLst/>
              <a:gdLst/>
              <a:ahLst/>
              <a:cxnLst/>
              <a:rect l="l" t="t" r="r" b="b"/>
              <a:pathLst>
                <a:path w="6350">
                  <a:moveTo>
                    <a:pt x="0" y="0"/>
                  </a:moveTo>
                  <a:lnTo>
                    <a:pt x="3047" y="0"/>
                  </a:lnTo>
                </a:path>
                <a:path w="6350">
                  <a:moveTo>
                    <a:pt x="3175" y="0"/>
                  </a:moveTo>
                  <a:lnTo>
                    <a:pt x="6350" y="0"/>
                  </a:lnTo>
                </a:path>
              </a:pathLst>
            </a:custGeom>
            <a:ln w="4847">
              <a:solidFill>
                <a:srgbClr val="221F1F"/>
              </a:solidFill>
            </a:ln>
          </p:spPr>
          <p:txBody>
            <a:bodyPr wrap="square" lIns="0" tIns="0" rIns="0" bIns="0" rtlCol="0"/>
            <a:lstStyle/>
            <a:p>
              <a:endParaRPr/>
            </a:p>
          </p:txBody>
        </p:sp>
        <p:sp>
          <p:nvSpPr>
            <p:cNvPr id="226" name="object 226"/>
            <p:cNvSpPr/>
            <p:nvPr/>
          </p:nvSpPr>
          <p:spPr>
            <a:xfrm>
              <a:off x="1405635" y="1109853"/>
              <a:ext cx="6350" cy="0"/>
            </a:xfrm>
            <a:custGeom>
              <a:avLst/>
              <a:gdLst/>
              <a:ahLst/>
              <a:cxnLst/>
              <a:rect l="l" t="t" r="r" b="b"/>
              <a:pathLst>
                <a:path w="6350">
                  <a:moveTo>
                    <a:pt x="0" y="0"/>
                  </a:moveTo>
                  <a:lnTo>
                    <a:pt x="3047" y="0"/>
                  </a:lnTo>
                </a:path>
                <a:path w="6350">
                  <a:moveTo>
                    <a:pt x="3175" y="0"/>
                  </a:moveTo>
                  <a:lnTo>
                    <a:pt x="6350" y="0"/>
                  </a:lnTo>
                </a:path>
              </a:pathLst>
            </a:custGeom>
            <a:ln w="4852">
              <a:solidFill>
                <a:srgbClr val="221F1F"/>
              </a:solidFill>
            </a:ln>
          </p:spPr>
          <p:txBody>
            <a:bodyPr wrap="square" lIns="0" tIns="0" rIns="0" bIns="0" rtlCol="0"/>
            <a:lstStyle/>
            <a:p>
              <a:endParaRPr/>
            </a:p>
          </p:txBody>
        </p:sp>
        <p:sp>
          <p:nvSpPr>
            <p:cNvPr id="227" name="object 227"/>
            <p:cNvSpPr/>
            <p:nvPr/>
          </p:nvSpPr>
          <p:spPr>
            <a:xfrm>
              <a:off x="1408810" y="1106297"/>
              <a:ext cx="3175" cy="0"/>
            </a:xfrm>
            <a:custGeom>
              <a:avLst/>
              <a:gdLst/>
              <a:ahLst/>
              <a:cxnLst/>
              <a:rect l="l" t="t" r="r" b="b"/>
              <a:pathLst>
                <a:path w="3175">
                  <a:moveTo>
                    <a:pt x="0" y="0"/>
                  </a:moveTo>
                  <a:lnTo>
                    <a:pt x="3175" y="0"/>
                  </a:lnTo>
                </a:path>
              </a:pathLst>
            </a:custGeom>
            <a:ln w="4850">
              <a:solidFill>
                <a:srgbClr val="221F1F"/>
              </a:solidFill>
            </a:ln>
          </p:spPr>
          <p:txBody>
            <a:bodyPr wrap="square" lIns="0" tIns="0" rIns="0" bIns="0" rtlCol="0"/>
            <a:lstStyle/>
            <a:p>
              <a:endParaRPr/>
            </a:p>
          </p:txBody>
        </p:sp>
        <p:sp>
          <p:nvSpPr>
            <p:cNvPr id="228" name="object 228"/>
            <p:cNvSpPr/>
            <p:nvPr/>
          </p:nvSpPr>
          <p:spPr>
            <a:xfrm>
              <a:off x="1408810" y="1117092"/>
              <a:ext cx="3175" cy="0"/>
            </a:xfrm>
            <a:custGeom>
              <a:avLst/>
              <a:gdLst/>
              <a:ahLst/>
              <a:cxnLst/>
              <a:rect l="l" t="t" r="r" b="b"/>
              <a:pathLst>
                <a:path w="3175">
                  <a:moveTo>
                    <a:pt x="0" y="0"/>
                  </a:moveTo>
                  <a:lnTo>
                    <a:pt x="3175" y="0"/>
                  </a:lnTo>
                </a:path>
              </a:pathLst>
            </a:custGeom>
            <a:ln w="4852">
              <a:solidFill>
                <a:srgbClr val="221F1F"/>
              </a:solidFill>
            </a:ln>
          </p:spPr>
          <p:txBody>
            <a:bodyPr wrap="square" lIns="0" tIns="0" rIns="0" bIns="0" rtlCol="0"/>
            <a:lstStyle/>
            <a:p>
              <a:endParaRPr/>
            </a:p>
          </p:txBody>
        </p:sp>
        <p:sp>
          <p:nvSpPr>
            <p:cNvPr id="229" name="object 229"/>
            <p:cNvSpPr/>
            <p:nvPr/>
          </p:nvSpPr>
          <p:spPr>
            <a:xfrm>
              <a:off x="1320800"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230" name="object 230"/>
            <p:cNvSpPr/>
            <p:nvPr/>
          </p:nvSpPr>
          <p:spPr>
            <a:xfrm>
              <a:off x="1320800"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231" name="object 231"/>
            <p:cNvSpPr/>
            <p:nvPr/>
          </p:nvSpPr>
          <p:spPr>
            <a:xfrm>
              <a:off x="1320800" y="1095375"/>
              <a:ext cx="3175" cy="0"/>
            </a:xfrm>
            <a:custGeom>
              <a:avLst/>
              <a:gdLst/>
              <a:ahLst/>
              <a:cxnLst/>
              <a:rect l="l" t="t" r="r" b="b"/>
              <a:pathLst>
                <a:path w="3175">
                  <a:moveTo>
                    <a:pt x="0" y="0"/>
                  </a:moveTo>
                  <a:lnTo>
                    <a:pt x="3175" y="0"/>
                  </a:lnTo>
                </a:path>
              </a:pathLst>
            </a:custGeom>
            <a:ln w="4852">
              <a:solidFill>
                <a:srgbClr val="221F1F"/>
              </a:solidFill>
            </a:ln>
          </p:spPr>
          <p:txBody>
            <a:bodyPr wrap="square" lIns="0" tIns="0" rIns="0" bIns="0" rtlCol="0"/>
            <a:lstStyle/>
            <a:p>
              <a:endParaRPr/>
            </a:p>
          </p:txBody>
        </p:sp>
        <p:sp>
          <p:nvSpPr>
            <p:cNvPr id="232" name="object 232"/>
            <p:cNvSpPr/>
            <p:nvPr/>
          </p:nvSpPr>
          <p:spPr>
            <a:xfrm>
              <a:off x="1320800" y="1099058"/>
              <a:ext cx="3175" cy="0"/>
            </a:xfrm>
            <a:custGeom>
              <a:avLst/>
              <a:gdLst/>
              <a:ahLst/>
              <a:cxnLst/>
              <a:rect l="l" t="t" r="r" b="b"/>
              <a:pathLst>
                <a:path w="3175">
                  <a:moveTo>
                    <a:pt x="0" y="0"/>
                  </a:moveTo>
                  <a:lnTo>
                    <a:pt x="3175" y="0"/>
                  </a:lnTo>
                </a:path>
              </a:pathLst>
            </a:custGeom>
            <a:ln w="4840">
              <a:solidFill>
                <a:srgbClr val="221F1F"/>
              </a:solidFill>
            </a:ln>
          </p:spPr>
          <p:txBody>
            <a:bodyPr wrap="square" lIns="0" tIns="0" rIns="0" bIns="0" rtlCol="0"/>
            <a:lstStyle/>
            <a:p>
              <a:endParaRPr/>
            </a:p>
          </p:txBody>
        </p:sp>
        <p:sp>
          <p:nvSpPr>
            <p:cNvPr id="233" name="object 233"/>
            <p:cNvSpPr/>
            <p:nvPr/>
          </p:nvSpPr>
          <p:spPr>
            <a:xfrm>
              <a:off x="1320800" y="1102614"/>
              <a:ext cx="3175" cy="3810"/>
            </a:xfrm>
            <a:custGeom>
              <a:avLst/>
              <a:gdLst/>
              <a:ahLst/>
              <a:cxnLst/>
              <a:rect l="l" t="t" r="r" b="b"/>
              <a:pathLst>
                <a:path w="3175" h="3809">
                  <a:moveTo>
                    <a:pt x="0" y="0"/>
                  </a:moveTo>
                  <a:lnTo>
                    <a:pt x="3175" y="0"/>
                  </a:lnTo>
                </a:path>
                <a:path w="3175" h="3809">
                  <a:moveTo>
                    <a:pt x="0" y="3682"/>
                  </a:moveTo>
                  <a:lnTo>
                    <a:pt x="3175" y="3682"/>
                  </a:lnTo>
                </a:path>
              </a:pathLst>
            </a:custGeom>
            <a:ln w="4850">
              <a:solidFill>
                <a:srgbClr val="221F1F"/>
              </a:solidFill>
            </a:ln>
          </p:spPr>
          <p:txBody>
            <a:bodyPr wrap="square" lIns="0" tIns="0" rIns="0" bIns="0" rtlCol="0"/>
            <a:lstStyle/>
            <a:p>
              <a:endParaRPr/>
            </a:p>
          </p:txBody>
        </p:sp>
        <p:sp>
          <p:nvSpPr>
            <p:cNvPr id="234" name="object 234"/>
            <p:cNvSpPr/>
            <p:nvPr/>
          </p:nvSpPr>
          <p:spPr>
            <a:xfrm>
              <a:off x="1320800" y="1109853"/>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235" name="object 235"/>
            <p:cNvSpPr/>
            <p:nvPr/>
          </p:nvSpPr>
          <p:spPr>
            <a:xfrm>
              <a:off x="1320800" y="1113536"/>
              <a:ext cx="3175" cy="0"/>
            </a:xfrm>
            <a:custGeom>
              <a:avLst/>
              <a:gdLst/>
              <a:ahLst/>
              <a:cxnLst/>
              <a:rect l="l" t="t" r="r" b="b"/>
              <a:pathLst>
                <a:path w="3175">
                  <a:moveTo>
                    <a:pt x="0" y="0"/>
                  </a:moveTo>
                  <a:lnTo>
                    <a:pt x="3175" y="0"/>
                  </a:lnTo>
                </a:path>
              </a:pathLst>
            </a:custGeom>
            <a:ln w="4853">
              <a:solidFill>
                <a:srgbClr val="221F1F"/>
              </a:solidFill>
            </a:ln>
          </p:spPr>
          <p:txBody>
            <a:bodyPr wrap="square" lIns="0" tIns="0" rIns="0" bIns="0" rtlCol="0"/>
            <a:lstStyle/>
            <a:p>
              <a:endParaRPr/>
            </a:p>
          </p:txBody>
        </p:sp>
        <p:sp>
          <p:nvSpPr>
            <p:cNvPr id="236" name="object 236"/>
            <p:cNvSpPr/>
            <p:nvPr/>
          </p:nvSpPr>
          <p:spPr>
            <a:xfrm>
              <a:off x="1320800" y="1117092"/>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237" name="object 237"/>
            <p:cNvSpPr/>
            <p:nvPr/>
          </p:nvSpPr>
          <p:spPr>
            <a:xfrm>
              <a:off x="1324101" y="1088136"/>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238" name="object 238"/>
            <p:cNvSpPr/>
            <p:nvPr/>
          </p:nvSpPr>
          <p:spPr>
            <a:xfrm>
              <a:off x="1324101" y="1091819"/>
              <a:ext cx="3175" cy="0"/>
            </a:xfrm>
            <a:custGeom>
              <a:avLst/>
              <a:gdLst/>
              <a:ahLst/>
              <a:cxnLst/>
              <a:rect l="l" t="t" r="r" b="b"/>
              <a:pathLst>
                <a:path w="3175">
                  <a:moveTo>
                    <a:pt x="0" y="0"/>
                  </a:moveTo>
                  <a:lnTo>
                    <a:pt x="3047" y="0"/>
                  </a:lnTo>
                </a:path>
              </a:pathLst>
            </a:custGeom>
            <a:ln w="4837">
              <a:solidFill>
                <a:srgbClr val="221F1F"/>
              </a:solidFill>
            </a:ln>
          </p:spPr>
          <p:txBody>
            <a:bodyPr wrap="square" lIns="0" tIns="0" rIns="0" bIns="0" rtlCol="0"/>
            <a:lstStyle/>
            <a:p>
              <a:endParaRPr/>
            </a:p>
          </p:txBody>
        </p:sp>
        <p:sp>
          <p:nvSpPr>
            <p:cNvPr id="239" name="object 239"/>
            <p:cNvSpPr/>
            <p:nvPr/>
          </p:nvSpPr>
          <p:spPr>
            <a:xfrm>
              <a:off x="1324101" y="1095375"/>
              <a:ext cx="3175" cy="0"/>
            </a:xfrm>
            <a:custGeom>
              <a:avLst/>
              <a:gdLst/>
              <a:ahLst/>
              <a:cxnLst/>
              <a:rect l="l" t="t" r="r" b="b"/>
              <a:pathLst>
                <a:path w="3175">
                  <a:moveTo>
                    <a:pt x="0" y="0"/>
                  </a:moveTo>
                  <a:lnTo>
                    <a:pt x="3047" y="0"/>
                  </a:lnTo>
                </a:path>
              </a:pathLst>
            </a:custGeom>
            <a:ln w="4852">
              <a:solidFill>
                <a:srgbClr val="221F1F"/>
              </a:solidFill>
            </a:ln>
          </p:spPr>
          <p:txBody>
            <a:bodyPr wrap="square" lIns="0" tIns="0" rIns="0" bIns="0" rtlCol="0"/>
            <a:lstStyle/>
            <a:p>
              <a:endParaRPr/>
            </a:p>
          </p:txBody>
        </p:sp>
        <p:sp>
          <p:nvSpPr>
            <p:cNvPr id="240" name="object 240"/>
            <p:cNvSpPr/>
            <p:nvPr/>
          </p:nvSpPr>
          <p:spPr>
            <a:xfrm>
              <a:off x="1324101" y="1099058"/>
              <a:ext cx="3175" cy="0"/>
            </a:xfrm>
            <a:custGeom>
              <a:avLst/>
              <a:gdLst/>
              <a:ahLst/>
              <a:cxnLst/>
              <a:rect l="l" t="t" r="r" b="b"/>
              <a:pathLst>
                <a:path w="3175">
                  <a:moveTo>
                    <a:pt x="0" y="0"/>
                  </a:moveTo>
                  <a:lnTo>
                    <a:pt x="3047" y="0"/>
                  </a:lnTo>
                </a:path>
              </a:pathLst>
            </a:custGeom>
            <a:ln w="4840">
              <a:solidFill>
                <a:srgbClr val="221F1F"/>
              </a:solidFill>
            </a:ln>
          </p:spPr>
          <p:txBody>
            <a:bodyPr wrap="square" lIns="0" tIns="0" rIns="0" bIns="0" rtlCol="0"/>
            <a:lstStyle/>
            <a:p>
              <a:endParaRPr/>
            </a:p>
          </p:txBody>
        </p:sp>
        <p:sp>
          <p:nvSpPr>
            <p:cNvPr id="241" name="object 241"/>
            <p:cNvSpPr/>
            <p:nvPr/>
          </p:nvSpPr>
          <p:spPr>
            <a:xfrm>
              <a:off x="1324101" y="1102614"/>
              <a:ext cx="3175" cy="3810"/>
            </a:xfrm>
            <a:custGeom>
              <a:avLst/>
              <a:gdLst/>
              <a:ahLst/>
              <a:cxnLst/>
              <a:rect l="l" t="t" r="r" b="b"/>
              <a:pathLst>
                <a:path w="3175" h="3809">
                  <a:moveTo>
                    <a:pt x="0" y="0"/>
                  </a:moveTo>
                  <a:lnTo>
                    <a:pt x="3047" y="0"/>
                  </a:lnTo>
                </a:path>
                <a:path w="3175" h="3809">
                  <a:moveTo>
                    <a:pt x="0" y="3682"/>
                  </a:moveTo>
                  <a:lnTo>
                    <a:pt x="3047" y="3682"/>
                  </a:lnTo>
                </a:path>
              </a:pathLst>
            </a:custGeom>
            <a:ln w="4850">
              <a:solidFill>
                <a:srgbClr val="221F1F"/>
              </a:solidFill>
            </a:ln>
          </p:spPr>
          <p:txBody>
            <a:bodyPr wrap="square" lIns="0" tIns="0" rIns="0" bIns="0" rtlCol="0"/>
            <a:lstStyle/>
            <a:p>
              <a:endParaRPr/>
            </a:p>
          </p:txBody>
        </p:sp>
        <p:sp>
          <p:nvSpPr>
            <p:cNvPr id="242" name="object 242"/>
            <p:cNvSpPr/>
            <p:nvPr/>
          </p:nvSpPr>
          <p:spPr>
            <a:xfrm>
              <a:off x="1324101" y="1109853"/>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243" name="object 243"/>
            <p:cNvSpPr/>
            <p:nvPr/>
          </p:nvSpPr>
          <p:spPr>
            <a:xfrm>
              <a:off x="1324101" y="1113536"/>
              <a:ext cx="3175" cy="0"/>
            </a:xfrm>
            <a:custGeom>
              <a:avLst/>
              <a:gdLst/>
              <a:ahLst/>
              <a:cxnLst/>
              <a:rect l="l" t="t" r="r" b="b"/>
              <a:pathLst>
                <a:path w="3175">
                  <a:moveTo>
                    <a:pt x="0" y="0"/>
                  </a:moveTo>
                  <a:lnTo>
                    <a:pt x="3047" y="0"/>
                  </a:lnTo>
                </a:path>
              </a:pathLst>
            </a:custGeom>
            <a:ln w="4853">
              <a:solidFill>
                <a:srgbClr val="221F1F"/>
              </a:solidFill>
            </a:ln>
          </p:spPr>
          <p:txBody>
            <a:bodyPr wrap="square" lIns="0" tIns="0" rIns="0" bIns="0" rtlCol="0"/>
            <a:lstStyle/>
            <a:p>
              <a:endParaRPr/>
            </a:p>
          </p:txBody>
        </p:sp>
        <p:sp>
          <p:nvSpPr>
            <p:cNvPr id="244" name="object 244"/>
            <p:cNvSpPr/>
            <p:nvPr/>
          </p:nvSpPr>
          <p:spPr>
            <a:xfrm>
              <a:off x="1324101" y="1117092"/>
              <a:ext cx="3175" cy="3810"/>
            </a:xfrm>
            <a:custGeom>
              <a:avLst/>
              <a:gdLst/>
              <a:ahLst/>
              <a:cxnLst/>
              <a:rect l="l" t="t" r="r" b="b"/>
              <a:pathLst>
                <a:path w="3175" h="3809">
                  <a:moveTo>
                    <a:pt x="0" y="0"/>
                  </a:moveTo>
                  <a:lnTo>
                    <a:pt x="3047" y="0"/>
                  </a:lnTo>
                </a:path>
                <a:path w="3175" h="3809">
                  <a:moveTo>
                    <a:pt x="0" y="3682"/>
                  </a:moveTo>
                  <a:lnTo>
                    <a:pt x="3047" y="3682"/>
                  </a:lnTo>
                </a:path>
              </a:pathLst>
            </a:custGeom>
            <a:ln w="4852">
              <a:solidFill>
                <a:srgbClr val="221F1F"/>
              </a:solidFill>
            </a:ln>
          </p:spPr>
          <p:txBody>
            <a:bodyPr wrap="square" lIns="0" tIns="0" rIns="0" bIns="0" rtlCol="0"/>
            <a:lstStyle/>
            <a:p>
              <a:endParaRPr/>
            </a:p>
          </p:txBody>
        </p:sp>
        <p:sp>
          <p:nvSpPr>
            <p:cNvPr id="245" name="object 245"/>
            <p:cNvSpPr/>
            <p:nvPr/>
          </p:nvSpPr>
          <p:spPr>
            <a:xfrm>
              <a:off x="1327404" y="1088136"/>
              <a:ext cx="3175" cy="0"/>
            </a:xfrm>
            <a:custGeom>
              <a:avLst/>
              <a:gdLst/>
              <a:ahLst/>
              <a:cxnLst/>
              <a:rect l="l" t="t" r="r" b="b"/>
              <a:pathLst>
                <a:path w="3175">
                  <a:moveTo>
                    <a:pt x="0" y="0"/>
                  </a:moveTo>
                  <a:lnTo>
                    <a:pt x="3048" y="0"/>
                  </a:lnTo>
                </a:path>
              </a:pathLst>
            </a:custGeom>
            <a:ln w="4847">
              <a:solidFill>
                <a:srgbClr val="221F1F"/>
              </a:solidFill>
            </a:ln>
          </p:spPr>
          <p:txBody>
            <a:bodyPr wrap="square" lIns="0" tIns="0" rIns="0" bIns="0" rtlCol="0"/>
            <a:lstStyle/>
            <a:p>
              <a:endParaRPr/>
            </a:p>
          </p:txBody>
        </p:sp>
        <p:sp>
          <p:nvSpPr>
            <p:cNvPr id="246" name="object 246"/>
            <p:cNvSpPr/>
            <p:nvPr/>
          </p:nvSpPr>
          <p:spPr>
            <a:xfrm>
              <a:off x="1327404" y="1091819"/>
              <a:ext cx="3175" cy="0"/>
            </a:xfrm>
            <a:custGeom>
              <a:avLst/>
              <a:gdLst/>
              <a:ahLst/>
              <a:cxnLst/>
              <a:rect l="l" t="t" r="r" b="b"/>
              <a:pathLst>
                <a:path w="3175">
                  <a:moveTo>
                    <a:pt x="0" y="0"/>
                  </a:moveTo>
                  <a:lnTo>
                    <a:pt x="3048" y="0"/>
                  </a:lnTo>
                </a:path>
              </a:pathLst>
            </a:custGeom>
            <a:ln w="4837">
              <a:solidFill>
                <a:srgbClr val="221F1F"/>
              </a:solidFill>
            </a:ln>
          </p:spPr>
          <p:txBody>
            <a:bodyPr wrap="square" lIns="0" tIns="0" rIns="0" bIns="0" rtlCol="0"/>
            <a:lstStyle/>
            <a:p>
              <a:endParaRPr/>
            </a:p>
          </p:txBody>
        </p:sp>
        <p:sp>
          <p:nvSpPr>
            <p:cNvPr id="247" name="object 247"/>
            <p:cNvSpPr/>
            <p:nvPr/>
          </p:nvSpPr>
          <p:spPr>
            <a:xfrm>
              <a:off x="1327404" y="1102614"/>
              <a:ext cx="3175" cy="3810"/>
            </a:xfrm>
            <a:custGeom>
              <a:avLst/>
              <a:gdLst/>
              <a:ahLst/>
              <a:cxnLst/>
              <a:rect l="l" t="t" r="r" b="b"/>
              <a:pathLst>
                <a:path w="3175" h="3809">
                  <a:moveTo>
                    <a:pt x="0" y="0"/>
                  </a:moveTo>
                  <a:lnTo>
                    <a:pt x="3048" y="0"/>
                  </a:lnTo>
                </a:path>
                <a:path w="3175" h="3809">
                  <a:moveTo>
                    <a:pt x="0" y="3682"/>
                  </a:moveTo>
                  <a:lnTo>
                    <a:pt x="3048" y="3682"/>
                  </a:lnTo>
                </a:path>
              </a:pathLst>
            </a:custGeom>
            <a:ln w="4850">
              <a:solidFill>
                <a:srgbClr val="221F1F"/>
              </a:solidFill>
            </a:ln>
          </p:spPr>
          <p:txBody>
            <a:bodyPr wrap="square" lIns="0" tIns="0" rIns="0" bIns="0" rtlCol="0"/>
            <a:lstStyle/>
            <a:p>
              <a:endParaRPr/>
            </a:p>
          </p:txBody>
        </p:sp>
        <p:sp>
          <p:nvSpPr>
            <p:cNvPr id="248" name="object 248"/>
            <p:cNvSpPr/>
            <p:nvPr/>
          </p:nvSpPr>
          <p:spPr>
            <a:xfrm>
              <a:off x="1330579"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249" name="object 249"/>
            <p:cNvSpPr/>
            <p:nvPr/>
          </p:nvSpPr>
          <p:spPr>
            <a:xfrm>
              <a:off x="1330579"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250" name="object 250"/>
            <p:cNvSpPr/>
            <p:nvPr/>
          </p:nvSpPr>
          <p:spPr>
            <a:xfrm>
              <a:off x="1330579" y="1102614"/>
              <a:ext cx="3175" cy="3810"/>
            </a:xfrm>
            <a:custGeom>
              <a:avLst/>
              <a:gdLst/>
              <a:ahLst/>
              <a:cxnLst/>
              <a:rect l="l" t="t" r="r" b="b"/>
              <a:pathLst>
                <a:path w="3175" h="3809">
                  <a:moveTo>
                    <a:pt x="0" y="0"/>
                  </a:moveTo>
                  <a:lnTo>
                    <a:pt x="3175" y="0"/>
                  </a:lnTo>
                </a:path>
                <a:path w="3175" h="3809">
                  <a:moveTo>
                    <a:pt x="0" y="3682"/>
                  </a:moveTo>
                  <a:lnTo>
                    <a:pt x="3175" y="3682"/>
                  </a:lnTo>
                </a:path>
              </a:pathLst>
            </a:custGeom>
            <a:ln w="4850">
              <a:solidFill>
                <a:srgbClr val="221F1F"/>
              </a:solidFill>
            </a:ln>
          </p:spPr>
          <p:txBody>
            <a:bodyPr wrap="square" lIns="0" tIns="0" rIns="0" bIns="0" rtlCol="0"/>
            <a:lstStyle/>
            <a:p>
              <a:endParaRPr/>
            </a:p>
          </p:txBody>
        </p:sp>
        <p:sp>
          <p:nvSpPr>
            <p:cNvPr id="251" name="object 251"/>
            <p:cNvSpPr/>
            <p:nvPr/>
          </p:nvSpPr>
          <p:spPr>
            <a:xfrm>
              <a:off x="1330579" y="1088136"/>
              <a:ext cx="6350" cy="22225"/>
            </a:xfrm>
            <a:custGeom>
              <a:avLst/>
              <a:gdLst/>
              <a:ahLst/>
              <a:cxnLst/>
              <a:rect l="l" t="t" r="r" b="b"/>
              <a:pathLst>
                <a:path w="6350" h="22225">
                  <a:moveTo>
                    <a:pt x="0" y="21716"/>
                  </a:moveTo>
                  <a:lnTo>
                    <a:pt x="3175" y="21716"/>
                  </a:lnTo>
                </a:path>
                <a:path w="6350" h="22225">
                  <a:moveTo>
                    <a:pt x="3302" y="0"/>
                  </a:moveTo>
                  <a:lnTo>
                    <a:pt x="6350" y="0"/>
                  </a:lnTo>
                </a:path>
              </a:pathLst>
            </a:custGeom>
            <a:ln w="4847">
              <a:solidFill>
                <a:srgbClr val="221F1F"/>
              </a:solidFill>
            </a:ln>
          </p:spPr>
          <p:txBody>
            <a:bodyPr wrap="square" lIns="0" tIns="0" rIns="0" bIns="0" rtlCol="0"/>
            <a:lstStyle/>
            <a:p>
              <a:endParaRPr/>
            </a:p>
          </p:txBody>
        </p:sp>
        <p:sp>
          <p:nvSpPr>
            <p:cNvPr id="252" name="object 252"/>
            <p:cNvSpPr/>
            <p:nvPr/>
          </p:nvSpPr>
          <p:spPr>
            <a:xfrm>
              <a:off x="1333880" y="1091819"/>
              <a:ext cx="3175" cy="0"/>
            </a:xfrm>
            <a:custGeom>
              <a:avLst/>
              <a:gdLst/>
              <a:ahLst/>
              <a:cxnLst/>
              <a:rect l="l" t="t" r="r" b="b"/>
              <a:pathLst>
                <a:path w="3175">
                  <a:moveTo>
                    <a:pt x="0" y="0"/>
                  </a:moveTo>
                  <a:lnTo>
                    <a:pt x="3047" y="0"/>
                  </a:lnTo>
                </a:path>
              </a:pathLst>
            </a:custGeom>
            <a:ln w="4837">
              <a:solidFill>
                <a:srgbClr val="221F1F"/>
              </a:solidFill>
            </a:ln>
          </p:spPr>
          <p:txBody>
            <a:bodyPr wrap="square" lIns="0" tIns="0" rIns="0" bIns="0" rtlCol="0"/>
            <a:lstStyle/>
            <a:p>
              <a:endParaRPr/>
            </a:p>
          </p:txBody>
        </p:sp>
        <p:sp>
          <p:nvSpPr>
            <p:cNvPr id="253" name="object 253"/>
            <p:cNvSpPr/>
            <p:nvPr/>
          </p:nvSpPr>
          <p:spPr>
            <a:xfrm>
              <a:off x="1333880" y="1102614"/>
              <a:ext cx="3175" cy="3810"/>
            </a:xfrm>
            <a:custGeom>
              <a:avLst/>
              <a:gdLst/>
              <a:ahLst/>
              <a:cxnLst/>
              <a:rect l="l" t="t" r="r" b="b"/>
              <a:pathLst>
                <a:path w="3175" h="3809">
                  <a:moveTo>
                    <a:pt x="0" y="0"/>
                  </a:moveTo>
                  <a:lnTo>
                    <a:pt x="3047" y="0"/>
                  </a:lnTo>
                </a:path>
                <a:path w="3175" h="3809">
                  <a:moveTo>
                    <a:pt x="0" y="3682"/>
                  </a:moveTo>
                  <a:lnTo>
                    <a:pt x="3047" y="3682"/>
                  </a:lnTo>
                </a:path>
              </a:pathLst>
            </a:custGeom>
            <a:ln w="4850">
              <a:solidFill>
                <a:srgbClr val="221F1F"/>
              </a:solidFill>
            </a:ln>
          </p:spPr>
          <p:txBody>
            <a:bodyPr wrap="square" lIns="0" tIns="0" rIns="0" bIns="0" rtlCol="0"/>
            <a:lstStyle/>
            <a:p>
              <a:endParaRPr/>
            </a:p>
          </p:txBody>
        </p:sp>
        <p:sp>
          <p:nvSpPr>
            <p:cNvPr id="254" name="object 254"/>
            <p:cNvSpPr/>
            <p:nvPr/>
          </p:nvSpPr>
          <p:spPr>
            <a:xfrm>
              <a:off x="1333880" y="1109853"/>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255" name="object 255"/>
            <p:cNvSpPr/>
            <p:nvPr/>
          </p:nvSpPr>
          <p:spPr>
            <a:xfrm>
              <a:off x="1333880" y="1113536"/>
              <a:ext cx="3175" cy="0"/>
            </a:xfrm>
            <a:custGeom>
              <a:avLst/>
              <a:gdLst/>
              <a:ahLst/>
              <a:cxnLst/>
              <a:rect l="l" t="t" r="r" b="b"/>
              <a:pathLst>
                <a:path w="3175">
                  <a:moveTo>
                    <a:pt x="0" y="0"/>
                  </a:moveTo>
                  <a:lnTo>
                    <a:pt x="3047" y="0"/>
                  </a:lnTo>
                </a:path>
                <a:path w="3175">
                  <a:moveTo>
                    <a:pt x="0" y="0"/>
                  </a:moveTo>
                  <a:lnTo>
                    <a:pt x="3047" y="0"/>
                  </a:lnTo>
                </a:path>
              </a:pathLst>
            </a:custGeom>
            <a:ln w="4853">
              <a:solidFill>
                <a:srgbClr val="221F1F"/>
              </a:solidFill>
            </a:ln>
          </p:spPr>
          <p:txBody>
            <a:bodyPr wrap="square" lIns="0" tIns="0" rIns="0" bIns="0" rtlCol="0"/>
            <a:lstStyle/>
            <a:p>
              <a:endParaRPr/>
            </a:p>
          </p:txBody>
        </p:sp>
        <p:sp>
          <p:nvSpPr>
            <p:cNvPr id="256" name="object 256"/>
            <p:cNvSpPr/>
            <p:nvPr/>
          </p:nvSpPr>
          <p:spPr>
            <a:xfrm>
              <a:off x="1337183" y="1088136"/>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257" name="object 257"/>
            <p:cNvSpPr/>
            <p:nvPr/>
          </p:nvSpPr>
          <p:spPr>
            <a:xfrm>
              <a:off x="1337183" y="1091819"/>
              <a:ext cx="3175" cy="0"/>
            </a:xfrm>
            <a:custGeom>
              <a:avLst/>
              <a:gdLst/>
              <a:ahLst/>
              <a:cxnLst/>
              <a:rect l="l" t="t" r="r" b="b"/>
              <a:pathLst>
                <a:path w="3175">
                  <a:moveTo>
                    <a:pt x="0" y="0"/>
                  </a:moveTo>
                  <a:lnTo>
                    <a:pt x="3047" y="0"/>
                  </a:lnTo>
                </a:path>
              </a:pathLst>
            </a:custGeom>
            <a:ln w="4837">
              <a:solidFill>
                <a:srgbClr val="221F1F"/>
              </a:solidFill>
            </a:ln>
          </p:spPr>
          <p:txBody>
            <a:bodyPr wrap="square" lIns="0" tIns="0" rIns="0" bIns="0" rtlCol="0"/>
            <a:lstStyle/>
            <a:p>
              <a:endParaRPr/>
            </a:p>
          </p:txBody>
        </p:sp>
        <p:sp>
          <p:nvSpPr>
            <p:cNvPr id="258" name="object 258"/>
            <p:cNvSpPr/>
            <p:nvPr/>
          </p:nvSpPr>
          <p:spPr>
            <a:xfrm>
              <a:off x="1337183" y="1102614"/>
              <a:ext cx="3175" cy="3810"/>
            </a:xfrm>
            <a:custGeom>
              <a:avLst/>
              <a:gdLst/>
              <a:ahLst/>
              <a:cxnLst/>
              <a:rect l="l" t="t" r="r" b="b"/>
              <a:pathLst>
                <a:path w="3175" h="3809">
                  <a:moveTo>
                    <a:pt x="0" y="0"/>
                  </a:moveTo>
                  <a:lnTo>
                    <a:pt x="3047" y="0"/>
                  </a:lnTo>
                </a:path>
                <a:path w="3175" h="3809">
                  <a:moveTo>
                    <a:pt x="0" y="3682"/>
                  </a:moveTo>
                  <a:lnTo>
                    <a:pt x="3047" y="3682"/>
                  </a:lnTo>
                </a:path>
              </a:pathLst>
            </a:custGeom>
            <a:ln w="4850">
              <a:solidFill>
                <a:srgbClr val="221F1F"/>
              </a:solidFill>
            </a:ln>
          </p:spPr>
          <p:txBody>
            <a:bodyPr wrap="square" lIns="0" tIns="0" rIns="0" bIns="0" rtlCol="0"/>
            <a:lstStyle/>
            <a:p>
              <a:endParaRPr/>
            </a:p>
          </p:txBody>
        </p:sp>
        <p:sp>
          <p:nvSpPr>
            <p:cNvPr id="259" name="object 259"/>
            <p:cNvSpPr/>
            <p:nvPr/>
          </p:nvSpPr>
          <p:spPr>
            <a:xfrm>
              <a:off x="1337183" y="1113536"/>
              <a:ext cx="3175" cy="0"/>
            </a:xfrm>
            <a:custGeom>
              <a:avLst/>
              <a:gdLst/>
              <a:ahLst/>
              <a:cxnLst/>
              <a:rect l="l" t="t" r="r" b="b"/>
              <a:pathLst>
                <a:path w="3175">
                  <a:moveTo>
                    <a:pt x="0" y="0"/>
                  </a:moveTo>
                  <a:lnTo>
                    <a:pt x="3047" y="0"/>
                  </a:lnTo>
                </a:path>
              </a:pathLst>
            </a:custGeom>
            <a:ln w="4853">
              <a:solidFill>
                <a:srgbClr val="221F1F"/>
              </a:solidFill>
            </a:ln>
          </p:spPr>
          <p:txBody>
            <a:bodyPr wrap="square" lIns="0" tIns="0" rIns="0" bIns="0" rtlCol="0"/>
            <a:lstStyle/>
            <a:p>
              <a:endParaRPr/>
            </a:p>
          </p:txBody>
        </p:sp>
        <p:sp>
          <p:nvSpPr>
            <p:cNvPr id="260" name="object 260"/>
            <p:cNvSpPr/>
            <p:nvPr/>
          </p:nvSpPr>
          <p:spPr>
            <a:xfrm>
              <a:off x="1337183" y="1117092"/>
              <a:ext cx="3175" cy="0"/>
            </a:xfrm>
            <a:custGeom>
              <a:avLst/>
              <a:gdLst/>
              <a:ahLst/>
              <a:cxnLst/>
              <a:rect l="l" t="t" r="r" b="b"/>
              <a:pathLst>
                <a:path w="3175">
                  <a:moveTo>
                    <a:pt x="0" y="0"/>
                  </a:moveTo>
                  <a:lnTo>
                    <a:pt x="3047" y="0"/>
                  </a:lnTo>
                </a:path>
              </a:pathLst>
            </a:custGeom>
            <a:ln w="4852">
              <a:solidFill>
                <a:srgbClr val="221F1F"/>
              </a:solidFill>
            </a:ln>
          </p:spPr>
          <p:txBody>
            <a:bodyPr wrap="square" lIns="0" tIns="0" rIns="0" bIns="0" rtlCol="0"/>
            <a:lstStyle/>
            <a:p>
              <a:endParaRPr/>
            </a:p>
          </p:txBody>
        </p:sp>
        <p:sp>
          <p:nvSpPr>
            <p:cNvPr id="261" name="object 261"/>
            <p:cNvSpPr/>
            <p:nvPr/>
          </p:nvSpPr>
          <p:spPr>
            <a:xfrm>
              <a:off x="1340358"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262" name="object 262"/>
            <p:cNvSpPr/>
            <p:nvPr/>
          </p:nvSpPr>
          <p:spPr>
            <a:xfrm>
              <a:off x="1340358"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263" name="object 263"/>
            <p:cNvSpPr/>
            <p:nvPr/>
          </p:nvSpPr>
          <p:spPr>
            <a:xfrm>
              <a:off x="1340358" y="1095375"/>
              <a:ext cx="3175" cy="0"/>
            </a:xfrm>
            <a:custGeom>
              <a:avLst/>
              <a:gdLst/>
              <a:ahLst/>
              <a:cxnLst/>
              <a:rect l="l" t="t" r="r" b="b"/>
              <a:pathLst>
                <a:path w="3175">
                  <a:moveTo>
                    <a:pt x="0" y="0"/>
                  </a:moveTo>
                  <a:lnTo>
                    <a:pt x="3175" y="0"/>
                  </a:lnTo>
                </a:path>
              </a:pathLst>
            </a:custGeom>
            <a:ln w="4852">
              <a:solidFill>
                <a:srgbClr val="221F1F"/>
              </a:solidFill>
            </a:ln>
          </p:spPr>
          <p:txBody>
            <a:bodyPr wrap="square" lIns="0" tIns="0" rIns="0" bIns="0" rtlCol="0"/>
            <a:lstStyle/>
            <a:p>
              <a:endParaRPr/>
            </a:p>
          </p:txBody>
        </p:sp>
        <p:sp>
          <p:nvSpPr>
            <p:cNvPr id="264" name="object 264"/>
            <p:cNvSpPr/>
            <p:nvPr/>
          </p:nvSpPr>
          <p:spPr>
            <a:xfrm>
              <a:off x="1340358" y="1099058"/>
              <a:ext cx="3175" cy="0"/>
            </a:xfrm>
            <a:custGeom>
              <a:avLst/>
              <a:gdLst/>
              <a:ahLst/>
              <a:cxnLst/>
              <a:rect l="l" t="t" r="r" b="b"/>
              <a:pathLst>
                <a:path w="3175">
                  <a:moveTo>
                    <a:pt x="0" y="0"/>
                  </a:moveTo>
                  <a:lnTo>
                    <a:pt x="3175" y="0"/>
                  </a:lnTo>
                </a:path>
              </a:pathLst>
            </a:custGeom>
            <a:ln w="4840">
              <a:solidFill>
                <a:srgbClr val="221F1F"/>
              </a:solidFill>
            </a:ln>
          </p:spPr>
          <p:txBody>
            <a:bodyPr wrap="square" lIns="0" tIns="0" rIns="0" bIns="0" rtlCol="0"/>
            <a:lstStyle/>
            <a:p>
              <a:endParaRPr/>
            </a:p>
          </p:txBody>
        </p:sp>
        <p:sp>
          <p:nvSpPr>
            <p:cNvPr id="265" name="object 265"/>
            <p:cNvSpPr/>
            <p:nvPr/>
          </p:nvSpPr>
          <p:spPr>
            <a:xfrm>
              <a:off x="1340358" y="1102614"/>
              <a:ext cx="3175" cy="3810"/>
            </a:xfrm>
            <a:custGeom>
              <a:avLst/>
              <a:gdLst/>
              <a:ahLst/>
              <a:cxnLst/>
              <a:rect l="l" t="t" r="r" b="b"/>
              <a:pathLst>
                <a:path w="3175" h="3809">
                  <a:moveTo>
                    <a:pt x="0" y="0"/>
                  </a:moveTo>
                  <a:lnTo>
                    <a:pt x="3175" y="0"/>
                  </a:lnTo>
                </a:path>
                <a:path w="3175" h="3809">
                  <a:moveTo>
                    <a:pt x="0" y="3682"/>
                  </a:moveTo>
                  <a:lnTo>
                    <a:pt x="3175" y="3682"/>
                  </a:lnTo>
                </a:path>
              </a:pathLst>
            </a:custGeom>
            <a:ln w="4850">
              <a:solidFill>
                <a:srgbClr val="221F1F"/>
              </a:solidFill>
            </a:ln>
          </p:spPr>
          <p:txBody>
            <a:bodyPr wrap="square" lIns="0" tIns="0" rIns="0" bIns="0" rtlCol="0"/>
            <a:lstStyle/>
            <a:p>
              <a:endParaRPr/>
            </a:p>
          </p:txBody>
        </p:sp>
        <p:sp>
          <p:nvSpPr>
            <p:cNvPr id="266" name="object 266"/>
            <p:cNvSpPr/>
            <p:nvPr/>
          </p:nvSpPr>
          <p:spPr>
            <a:xfrm>
              <a:off x="1340358" y="1117092"/>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267" name="object 267"/>
            <p:cNvSpPr/>
            <p:nvPr/>
          </p:nvSpPr>
          <p:spPr>
            <a:xfrm>
              <a:off x="1343659" y="1091819"/>
              <a:ext cx="3175" cy="0"/>
            </a:xfrm>
            <a:custGeom>
              <a:avLst/>
              <a:gdLst/>
              <a:ahLst/>
              <a:cxnLst/>
              <a:rect l="l" t="t" r="r" b="b"/>
              <a:pathLst>
                <a:path w="3175">
                  <a:moveTo>
                    <a:pt x="0" y="0"/>
                  </a:moveTo>
                  <a:lnTo>
                    <a:pt x="3048" y="0"/>
                  </a:lnTo>
                </a:path>
              </a:pathLst>
            </a:custGeom>
            <a:ln w="4837">
              <a:solidFill>
                <a:srgbClr val="221F1F"/>
              </a:solidFill>
            </a:ln>
          </p:spPr>
          <p:txBody>
            <a:bodyPr wrap="square" lIns="0" tIns="0" rIns="0" bIns="0" rtlCol="0"/>
            <a:lstStyle/>
            <a:p>
              <a:endParaRPr/>
            </a:p>
          </p:txBody>
        </p:sp>
        <p:sp>
          <p:nvSpPr>
            <p:cNvPr id="268" name="object 268"/>
            <p:cNvSpPr/>
            <p:nvPr/>
          </p:nvSpPr>
          <p:spPr>
            <a:xfrm>
              <a:off x="1343659" y="1095375"/>
              <a:ext cx="3175" cy="0"/>
            </a:xfrm>
            <a:custGeom>
              <a:avLst/>
              <a:gdLst/>
              <a:ahLst/>
              <a:cxnLst/>
              <a:rect l="l" t="t" r="r" b="b"/>
              <a:pathLst>
                <a:path w="3175">
                  <a:moveTo>
                    <a:pt x="0" y="0"/>
                  </a:moveTo>
                  <a:lnTo>
                    <a:pt x="3048" y="0"/>
                  </a:lnTo>
                </a:path>
              </a:pathLst>
            </a:custGeom>
            <a:ln w="4852">
              <a:solidFill>
                <a:srgbClr val="221F1F"/>
              </a:solidFill>
            </a:ln>
          </p:spPr>
          <p:txBody>
            <a:bodyPr wrap="square" lIns="0" tIns="0" rIns="0" bIns="0" rtlCol="0"/>
            <a:lstStyle/>
            <a:p>
              <a:endParaRPr/>
            </a:p>
          </p:txBody>
        </p:sp>
        <p:sp>
          <p:nvSpPr>
            <p:cNvPr id="269" name="object 269"/>
            <p:cNvSpPr/>
            <p:nvPr/>
          </p:nvSpPr>
          <p:spPr>
            <a:xfrm>
              <a:off x="1343659" y="1099058"/>
              <a:ext cx="3175" cy="0"/>
            </a:xfrm>
            <a:custGeom>
              <a:avLst/>
              <a:gdLst/>
              <a:ahLst/>
              <a:cxnLst/>
              <a:rect l="l" t="t" r="r" b="b"/>
              <a:pathLst>
                <a:path w="3175">
                  <a:moveTo>
                    <a:pt x="0" y="0"/>
                  </a:moveTo>
                  <a:lnTo>
                    <a:pt x="3048" y="0"/>
                  </a:lnTo>
                </a:path>
              </a:pathLst>
            </a:custGeom>
            <a:ln w="4840">
              <a:solidFill>
                <a:srgbClr val="221F1F"/>
              </a:solidFill>
            </a:ln>
          </p:spPr>
          <p:txBody>
            <a:bodyPr wrap="square" lIns="0" tIns="0" rIns="0" bIns="0" rtlCol="0"/>
            <a:lstStyle/>
            <a:p>
              <a:endParaRPr/>
            </a:p>
          </p:txBody>
        </p:sp>
        <p:sp>
          <p:nvSpPr>
            <p:cNvPr id="270" name="object 270"/>
            <p:cNvSpPr/>
            <p:nvPr/>
          </p:nvSpPr>
          <p:spPr>
            <a:xfrm>
              <a:off x="1343659" y="1102614"/>
              <a:ext cx="3175" cy="0"/>
            </a:xfrm>
            <a:custGeom>
              <a:avLst/>
              <a:gdLst/>
              <a:ahLst/>
              <a:cxnLst/>
              <a:rect l="l" t="t" r="r" b="b"/>
              <a:pathLst>
                <a:path w="3175">
                  <a:moveTo>
                    <a:pt x="0" y="0"/>
                  </a:moveTo>
                  <a:lnTo>
                    <a:pt x="3048" y="0"/>
                  </a:lnTo>
                </a:path>
              </a:pathLst>
            </a:custGeom>
            <a:ln w="4850">
              <a:solidFill>
                <a:srgbClr val="221F1F"/>
              </a:solidFill>
            </a:ln>
          </p:spPr>
          <p:txBody>
            <a:bodyPr wrap="square" lIns="0" tIns="0" rIns="0" bIns="0" rtlCol="0"/>
            <a:lstStyle/>
            <a:p>
              <a:endParaRPr/>
            </a:p>
          </p:txBody>
        </p:sp>
        <p:sp>
          <p:nvSpPr>
            <p:cNvPr id="271" name="object 271"/>
            <p:cNvSpPr/>
            <p:nvPr/>
          </p:nvSpPr>
          <p:spPr>
            <a:xfrm>
              <a:off x="1343659" y="1120775"/>
              <a:ext cx="3175" cy="0"/>
            </a:xfrm>
            <a:custGeom>
              <a:avLst/>
              <a:gdLst/>
              <a:ahLst/>
              <a:cxnLst/>
              <a:rect l="l" t="t" r="r" b="b"/>
              <a:pathLst>
                <a:path w="3175">
                  <a:moveTo>
                    <a:pt x="0" y="0"/>
                  </a:moveTo>
                  <a:lnTo>
                    <a:pt x="3048" y="0"/>
                  </a:lnTo>
                </a:path>
              </a:pathLst>
            </a:custGeom>
            <a:ln w="4852">
              <a:solidFill>
                <a:srgbClr val="221F1F"/>
              </a:solidFill>
            </a:ln>
          </p:spPr>
          <p:txBody>
            <a:bodyPr wrap="square" lIns="0" tIns="0" rIns="0" bIns="0" rtlCol="0"/>
            <a:lstStyle/>
            <a:p>
              <a:endParaRPr/>
            </a:p>
          </p:txBody>
        </p:sp>
        <p:sp>
          <p:nvSpPr>
            <p:cNvPr id="272" name="object 272"/>
            <p:cNvSpPr/>
            <p:nvPr/>
          </p:nvSpPr>
          <p:spPr>
            <a:xfrm>
              <a:off x="1353438" y="1091819"/>
              <a:ext cx="3175" cy="0"/>
            </a:xfrm>
            <a:custGeom>
              <a:avLst/>
              <a:gdLst/>
              <a:ahLst/>
              <a:cxnLst/>
              <a:rect l="l" t="t" r="r" b="b"/>
              <a:pathLst>
                <a:path w="3175">
                  <a:moveTo>
                    <a:pt x="0" y="0"/>
                  </a:moveTo>
                  <a:lnTo>
                    <a:pt x="3048" y="0"/>
                  </a:lnTo>
                </a:path>
              </a:pathLst>
            </a:custGeom>
            <a:ln w="4837">
              <a:solidFill>
                <a:srgbClr val="221F1F"/>
              </a:solidFill>
            </a:ln>
          </p:spPr>
          <p:txBody>
            <a:bodyPr wrap="square" lIns="0" tIns="0" rIns="0" bIns="0" rtlCol="0"/>
            <a:lstStyle/>
            <a:p>
              <a:endParaRPr/>
            </a:p>
          </p:txBody>
        </p:sp>
        <p:sp>
          <p:nvSpPr>
            <p:cNvPr id="273" name="object 273"/>
            <p:cNvSpPr/>
            <p:nvPr/>
          </p:nvSpPr>
          <p:spPr>
            <a:xfrm>
              <a:off x="1353438" y="1095375"/>
              <a:ext cx="3175" cy="0"/>
            </a:xfrm>
            <a:custGeom>
              <a:avLst/>
              <a:gdLst/>
              <a:ahLst/>
              <a:cxnLst/>
              <a:rect l="l" t="t" r="r" b="b"/>
              <a:pathLst>
                <a:path w="3175">
                  <a:moveTo>
                    <a:pt x="0" y="0"/>
                  </a:moveTo>
                  <a:lnTo>
                    <a:pt x="3048" y="0"/>
                  </a:lnTo>
                </a:path>
              </a:pathLst>
            </a:custGeom>
            <a:ln w="4852">
              <a:solidFill>
                <a:srgbClr val="221F1F"/>
              </a:solidFill>
            </a:ln>
          </p:spPr>
          <p:txBody>
            <a:bodyPr wrap="square" lIns="0" tIns="0" rIns="0" bIns="0" rtlCol="0"/>
            <a:lstStyle/>
            <a:p>
              <a:endParaRPr/>
            </a:p>
          </p:txBody>
        </p:sp>
        <p:sp>
          <p:nvSpPr>
            <p:cNvPr id="274" name="object 274"/>
            <p:cNvSpPr/>
            <p:nvPr/>
          </p:nvSpPr>
          <p:spPr>
            <a:xfrm>
              <a:off x="1353438" y="1099058"/>
              <a:ext cx="3175" cy="0"/>
            </a:xfrm>
            <a:custGeom>
              <a:avLst/>
              <a:gdLst/>
              <a:ahLst/>
              <a:cxnLst/>
              <a:rect l="l" t="t" r="r" b="b"/>
              <a:pathLst>
                <a:path w="3175">
                  <a:moveTo>
                    <a:pt x="0" y="0"/>
                  </a:moveTo>
                  <a:lnTo>
                    <a:pt x="3048" y="0"/>
                  </a:lnTo>
                </a:path>
              </a:pathLst>
            </a:custGeom>
            <a:ln w="4840">
              <a:solidFill>
                <a:srgbClr val="221F1F"/>
              </a:solidFill>
            </a:ln>
          </p:spPr>
          <p:txBody>
            <a:bodyPr wrap="square" lIns="0" tIns="0" rIns="0" bIns="0" rtlCol="0"/>
            <a:lstStyle/>
            <a:p>
              <a:endParaRPr/>
            </a:p>
          </p:txBody>
        </p:sp>
        <p:sp>
          <p:nvSpPr>
            <p:cNvPr id="275" name="object 275"/>
            <p:cNvSpPr/>
            <p:nvPr/>
          </p:nvSpPr>
          <p:spPr>
            <a:xfrm>
              <a:off x="1353438" y="1102614"/>
              <a:ext cx="3175" cy="3810"/>
            </a:xfrm>
            <a:custGeom>
              <a:avLst/>
              <a:gdLst/>
              <a:ahLst/>
              <a:cxnLst/>
              <a:rect l="l" t="t" r="r" b="b"/>
              <a:pathLst>
                <a:path w="3175" h="3809">
                  <a:moveTo>
                    <a:pt x="0" y="0"/>
                  </a:moveTo>
                  <a:lnTo>
                    <a:pt x="3048" y="0"/>
                  </a:lnTo>
                </a:path>
                <a:path w="3175" h="3809">
                  <a:moveTo>
                    <a:pt x="0" y="3682"/>
                  </a:moveTo>
                  <a:lnTo>
                    <a:pt x="3048" y="3682"/>
                  </a:lnTo>
                </a:path>
              </a:pathLst>
            </a:custGeom>
            <a:ln w="4850">
              <a:solidFill>
                <a:srgbClr val="221F1F"/>
              </a:solidFill>
            </a:ln>
          </p:spPr>
          <p:txBody>
            <a:bodyPr wrap="square" lIns="0" tIns="0" rIns="0" bIns="0" rtlCol="0"/>
            <a:lstStyle/>
            <a:p>
              <a:endParaRPr/>
            </a:p>
          </p:txBody>
        </p:sp>
        <p:sp>
          <p:nvSpPr>
            <p:cNvPr id="276" name="object 276"/>
            <p:cNvSpPr/>
            <p:nvPr/>
          </p:nvSpPr>
          <p:spPr>
            <a:xfrm>
              <a:off x="1353438" y="1109853"/>
              <a:ext cx="3175" cy="0"/>
            </a:xfrm>
            <a:custGeom>
              <a:avLst/>
              <a:gdLst/>
              <a:ahLst/>
              <a:cxnLst/>
              <a:rect l="l" t="t" r="r" b="b"/>
              <a:pathLst>
                <a:path w="3175">
                  <a:moveTo>
                    <a:pt x="0" y="0"/>
                  </a:moveTo>
                  <a:lnTo>
                    <a:pt x="3048" y="0"/>
                  </a:lnTo>
                </a:path>
              </a:pathLst>
            </a:custGeom>
            <a:ln w="4847">
              <a:solidFill>
                <a:srgbClr val="221F1F"/>
              </a:solidFill>
            </a:ln>
          </p:spPr>
          <p:txBody>
            <a:bodyPr wrap="square" lIns="0" tIns="0" rIns="0" bIns="0" rtlCol="0"/>
            <a:lstStyle/>
            <a:p>
              <a:endParaRPr/>
            </a:p>
          </p:txBody>
        </p:sp>
        <p:sp>
          <p:nvSpPr>
            <p:cNvPr id="277" name="object 277"/>
            <p:cNvSpPr/>
            <p:nvPr/>
          </p:nvSpPr>
          <p:spPr>
            <a:xfrm>
              <a:off x="1353438" y="1113536"/>
              <a:ext cx="3175" cy="0"/>
            </a:xfrm>
            <a:custGeom>
              <a:avLst/>
              <a:gdLst/>
              <a:ahLst/>
              <a:cxnLst/>
              <a:rect l="l" t="t" r="r" b="b"/>
              <a:pathLst>
                <a:path w="3175">
                  <a:moveTo>
                    <a:pt x="0" y="0"/>
                  </a:moveTo>
                  <a:lnTo>
                    <a:pt x="3048" y="0"/>
                  </a:lnTo>
                </a:path>
              </a:pathLst>
            </a:custGeom>
            <a:ln w="4853">
              <a:solidFill>
                <a:srgbClr val="221F1F"/>
              </a:solidFill>
            </a:ln>
          </p:spPr>
          <p:txBody>
            <a:bodyPr wrap="square" lIns="0" tIns="0" rIns="0" bIns="0" rtlCol="0"/>
            <a:lstStyle/>
            <a:p>
              <a:endParaRPr/>
            </a:p>
          </p:txBody>
        </p:sp>
        <p:sp>
          <p:nvSpPr>
            <p:cNvPr id="278" name="object 278"/>
            <p:cNvSpPr/>
            <p:nvPr/>
          </p:nvSpPr>
          <p:spPr>
            <a:xfrm>
              <a:off x="1353438" y="1117092"/>
              <a:ext cx="3175" cy="3810"/>
            </a:xfrm>
            <a:custGeom>
              <a:avLst/>
              <a:gdLst/>
              <a:ahLst/>
              <a:cxnLst/>
              <a:rect l="l" t="t" r="r" b="b"/>
              <a:pathLst>
                <a:path w="3175" h="3809">
                  <a:moveTo>
                    <a:pt x="0" y="0"/>
                  </a:moveTo>
                  <a:lnTo>
                    <a:pt x="3048" y="0"/>
                  </a:lnTo>
                </a:path>
                <a:path w="3175" h="3809">
                  <a:moveTo>
                    <a:pt x="0" y="3682"/>
                  </a:moveTo>
                  <a:lnTo>
                    <a:pt x="3048" y="3682"/>
                  </a:lnTo>
                </a:path>
              </a:pathLst>
            </a:custGeom>
            <a:ln w="4852">
              <a:solidFill>
                <a:srgbClr val="221F1F"/>
              </a:solidFill>
            </a:ln>
          </p:spPr>
          <p:txBody>
            <a:bodyPr wrap="square" lIns="0" tIns="0" rIns="0" bIns="0" rtlCol="0"/>
            <a:lstStyle/>
            <a:p>
              <a:endParaRPr/>
            </a:p>
          </p:txBody>
        </p:sp>
        <p:sp>
          <p:nvSpPr>
            <p:cNvPr id="279" name="object 279"/>
            <p:cNvSpPr/>
            <p:nvPr/>
          </p:nvSpPr>
          <p:spPr>
            <a:xfrm>
              <a:off x="1356740" y="1088136"/>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280" name="object 280"/>
            <p:cNvSpPr/>
            <p:nvPr/>
          </p:nvSpPr>
          <p:spPr>
            <a:xfrm>
              <a:off x="1356740" y="1091819"/>
              <a:ext cx="3175" cy="0"/>
            </a:xfrm>
            <a:custGeom>
              <a:avLst/>
              <a:gdLst/>
              <a:ahLst/>
              <a:cxnLst/>
              <a:rect l="l" t="t" r="r" b="b"/>
              <a:pathLst>
                <a:path w="3175">
                  <a:moveTo>
                    <a:pt x="0" y="0"/>
                  </a:moveTo>
                  <a:lnTo>
                    <a:pt x="3047" y="0"/>
                  </a:lnTo>
                </a:path>
              </a:pathLst>
            </a:custGeom>
            <a:ln w="4837">
              <a:solidFill>
                <a:srgbClr val="221F1F"/>
              </a:solidFill>
            </a:ln>
          </p:spPr>
          <p:txBody>
            <a:bodyPr wrap="square" lIns="0" tIns="0" rIns="0" bIns="0" rtlCol="0"/>
            <a:lstStyle/>
            <a:p>
              <a:endParaRPr/>
            </a:p>
          </p:txBody>
        </p:sp>
        <p:sp>
          <p:nvSpPr>
            <p:cNvPr id="281" name="object 281"/>
            <p:cNvSpPr/>
            <p:nvPr/>
          </p:nvSpPr>
          <p:spPr>
            <a:xfrm>
              <a:off x="1356740" y="1095375"/>
              <a:ext cx="3175" cy="0"/>
            </a:xfrm>
            <a:custGeom>
              <a:avLst/>
              <a:gdLst/>
              <a:ahLst/>
              <a:cxnLst/>
              <a:rect l="l" t="t" r="r" b="b"/>
              <a:pathLst>
                <a:path w="3175">
                  <a:moveTo>
                    <a:pt x="0" y="0"/>
                  </a:moveTo>
                  <a:lnTo>
                    <a:pt x="3047" y="0"/>
                  </a:lnTo>
                </a:path>
              </a:pathLst>
            </a:custGeom>
            <a:ln w="4852">
              <a:solidFill>
                <a:srgbClr val="221F1F"/>
              </a:solidFill>
            </a:ln>
          </p:spPr>
          <p:txBody>
            <a:bodyPr wrap="square" lIns="0" tIns="0" rIns="0" bIns="0" rtlCol="0"/>
            <a:lstStyle/>
            <a:p>
              <a:endParaRPr/>
            </a:p>
          </p:txBody>
        </p:sp>
        <p:sp>
          <p:nvSpPr>
            <p:cNvPr id="282" name="object 282"/>
            <p:cNvSpPr/>
            <p:nvPr/>
          </p:nvSpPr>
          <p:spPr>
            <a:xfrm>
              <a:off x="1356740" y="1099058"/>
              <a:ext cx="3175" cy="0"/>
            </a:xfrm>
            <a:custGeom>
              <a:avLst/>
              <a:gdLst/>
              <a:ahLst/>
              <a:cxnLst/>
              <a:rect l="l" t="t" r="r" b="b"/>
              <a:pathLst>
                <a:path w="3175">
                  <a:moveTo>
                    <a:pt x="0" y="0"/>
                  </a:moveTo>
                  <a:lnTo>
                    <a:pt x="3047" y="0"/>
                  </a:lnTo>
                </a:path>
              </a:pathLst>
            </a:custGeom>
            <a:ln w="4840">
              <a:solidFill>
                <a:srgbClr val="221F1F"/>
              </a:solidFill>
            </a:ln>
          </p:spPr>
          <p:txBody>
            <a:bodyPr wrap="square" lIns="0" tIns="0" rIns="0" bIns="0" rtlCol="0"/>
            <a:lstStyle/>
            <a:p>
              <a:endParaRPr/>
            </a:p>
          </p:txBody>
        </p:sp>
        <p:sp>
          <p:nvSpPr>
            <p:cNvPr id="283" name="object 283"/>
            <p:cNvSpPr/>
            <p:nvPr/>
          </p:nvSpPr>
          <p:spPr>
            <a:xfrm>
              <a:off x="1356740" y="1102614"/>
              <a:ext cx="3175" cy="3810"/>
            </a:xfrm>
            <a:custGeom>
              <a:avLst/>
              <a:gdLst/>
              <a:ahLst/>
              <a:cxnLst/>
              <a:rect l="l" t="t" r="r" b="b"/>
              <a:pathLst>
                <a:path w="3175" h="3809">
                  <a:moveTo>
                    <a:pt x="0" y="0"/>
                  </a:moveTo>
                  <a:lnTo>
                    <a:pt x="3047" y="0"/>
                  </a:lnTo>
                </a:path>
                <a:path w="3175" h="3809">
                  <a:moveTo>
                    <a:pt x="0" y="3682"/>
                  </a:moveTo>
                  <a:lnTo>
                    <a:pt x="3047" y="3682"/>
                  </a:lnTo>
                </a:path>
              </a:pathLst>
            </a:custGeom>
            <a:ln w="4850">
              <a:solidFill>
                <a:srgbClr val="221F1F"/>
              </a:solidFill>
            </a:ln>
          </p:spPr>
          <p:txBody>
            <a:bodyPr wrap="square" lIns="0" tIns="0" rIns="0" bIns="0" rtlCol="0"/>
            <a:lstStyle/>
            <a:p>
              <a:endParaRPr/>
            </a:p>
          </p:txBody>
        </p:sp>
        <p:sp>
          <p:nvSpPr>
            <p:cNvPr id="284" name="object 284"/>
            <p:cNvSpPr/>
            <p:nvPr/>
          </p:nvSpPr>
          <p:spPr>
            <a:xfrm>
              <a:off x="1356740" y="1109853"/>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285" name="object 285"/>
            <p:cNvSpPr/>
            <p:nvPr/>
          </p:nvSpPr>
          <p:spPr>
            <a:xfrm>
              <a:off x="1356740" y="1113536"/>
              <a:ext cx="3175" cy="0"/>
            </a:xfrm>
            <a:custGeom>
              <a:avLst/>
              <a:gdLst/>
              <a:ahLst/>
              <a:cxnLst/>
              <a:rect l="l" t="t" r="r" b="b"/>
              <a:pathLst>
                <a:path w="3175">
                  <a:moveTo>
                    <a:pt x="0" y="0"/>
                  </a:moveTo>
                  <a:lnTo>
                    <a:pt x="3047" y="0"/>
                  </a:lnTo>
                </a:path>
              </a:pathLst>
            </a:custGeom>
            <a:ln w="4853">
              <a:solidFill>
                <a:srgbClr val="221F1F"/>
              </a:solidFill>
            </a:ln>
          </p:spPr>
          <p:txBody>
            <a:bodyPr wrap="square" lIns="0" tIns="0" rIns="0" bIns="0" rtlCol="0"/>
            <a:lstStyle/>
            <a:p>
              <a:endParaRPr/>
            </a:p>
          </p:txBody>
        </p:sp>
        <p:sp>
          <p:nvSpPr>
            <p:cNvPr id="286" name="object 286"/>
            <p:cNvSpPr/>
            <p:nvPr/>
          </p:nvSpPr>
          <p:spPr>
            <a:xfrm>
              <a:off x="1356740" y="1117092"/>
              <a:ext cx="3175" cy="3810"/>
            </a:xfrm>
            <a:custGeom>
              <a:avLst/>
              <a:gdLst/>
              <a:ahLst/>
              <a:cxnLst/>
              <a:rect l="l" t="t" r="r" b="b"/>
              <a:pathLst>
                <a:path w="3175" h="3809">
                  <a:moveTo>
                    <a:pt x="0" y="0"/>
                  </a:moveTo>
                  <a:lnTo>
                    <a:pt x="3047" y="0"/>
                  </a:lnTo>
                </a:path>
                <a:path w="3175" h="3809">
                  <a:moveTo>
                    <a:pt x="0" y="3682"/>
                  </a:moveTo>
                  <a:lnTo>
                    <a:pt x="3047" y="3682"/>
                  </a:lnTo>
                </a:path>
              </a:pathLst>
            </a:custGeom>
            <a:ln w="4852">
              <a:solidFill>
                <a:srgbClr val="221F1F"/>
              </a:solidFill>
            </a:ln>
          </p:spPr>
          <p:txBody>
            <a:bodyPr wrap="square" lIns="0" tIns="0" rIns="0" bIns="0" rtlCol="0"/>
            <a:lstStyle/>
            <a:p>
              <a:endParaRPr/>
            </a:p>
          </p:txBody>
        </p:sp>
        <p:sp>
          <p:nvSpPr>
            <p:cNvPr id="287" name="object 287"/>
            <p:cNvSpPr/>
            <p:nvPr/>
          </p:nvSpPr>
          <p:spPr>
            <a:xfrm>
              <a:off x="1359915"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288" name="object 288"/>
            <p:cNvSpPr/>
            <p:nvPr/>
          </p:nvSpPr>
          <p:spPr>
            <a:xfrm>
              <a:off x="1359915"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289" name="object 289"/>
            <p:cNvSpPr/>
            <p:nvPr/>
          </p:nvSpPr>
          <p:spPr>
            <a:xfrm>
              <a:off x="1359915" y="1106297"/>
              <a:ext cx="3175" cy="0"/>
            </a:xfrm>
            <a:custGeom>
              <a:avLst/>
              <a:gdLst/>
              <a:ahLst/>
              <a:cxnLst/>
              <a:rect l="l" t="t" r="r" b="b"/>
              <a:pathLst>
                <a:path w="3175">
                  <a:moveTo>
                    <a:pt x="0" y="0"/>
                  </a:moveTo>
                  <a:lnTo>
                    <a:pt x="3175" y="0"/>
                  </a:lnTo>
                </a:path>
              </a:pathLst>
            </a:custGeom>
            <a:ln w="4850">
              <a:solidFill>
                <a:srgbClr val="221F1F"/>
              </a:solidFill>
            </a:ln>
          </p:spPr>
          <p:txBody>
            <a:bodyPr wrap="square" lIns="0" tIns="0" rIns="0" bIns="0" rtlCol="0"/>
            <a:lstStyle/>
            <a:p>
              <a:endParaRPr/>
            </a:p>
          </p:txBody>
        </p:sp>
        <p:sp>
          <p:nvSpPr>
            <p:cNvPr id="290" name="object 290"/>
            <p:cNvSpPr/>
            <p:nvPr/>
          </p:nvSpPr>
          <p:spPr>
            <a:xfrm>
              <a:off x="1359915" y="1088136"/>
              <a:ext cx="6350" cy="22225"/>
            </a:xfrm>
            <a:custGeom>
              <a:avLst/>
              <a:gdLst/>
              <a:ahLst/>
              <a:cxnLst/>
              <a:rect l="l" t="t" r="r" b="b"/>
              <a:pathLst>
                <a:path w="6350" h="22225">
                  <a:moveTo>
                    <a:pt x="0" y="21716"/>
                  </a:moveTo>
                  <a:lnTo>
                    <a:pt x="3175" y="21716"/>
                  </a:lnTo>
                </a:path>
                <a:path w="6350" h="22225">
                  <a:moveTo>
                    <a:pt x="3302" y="0"/>
                  </a:moveTo>
                  <a:lnTo>
                    <a:pt x="6350" y="0"/>
                  </a:lnTo>
                </a:path>
              </a:pathLst>
            </a:custGeom>
            <a:ln w="4847">
              <a:solidFill>
                <a:srgbClr val="221F1F"/>
              </a:solidFill>
            </a:ln>
          </p:spPr>
          <p:txBody>
            <a:bodyPr wrap="square" lIns="0" tIns="0" rIns="0" bIns="0" rtlCol="0"/>
            <a:lstStyle/>
            <a:p>
              <a:endParaRPr/>
            </a:p>
          </p:txBody>
        </p:sp>
        <p:sp>
          <p:nvSpPr>
            <p:cNvPr id="291" name="object 291"/>
            <p:cNvSpPr/>
            <p:nvPr/>
          </p:nvSpPr>
          <p:spPr>
            <a:xfrm>
              <a:off x="1363218" y="1091819"/>
              <a:ext cx="3175" cy="0"/>
            </a:xfrm>
            <a:custGeom>
              <a:avLst/>
              <a:gdLst/>
              <a:ahLst/>
              <a:cxnLst/>
              <a:rect l="l" t="t" r="r" b="b"/>
              <a:pathLst>
                <a:path w="3175">
                  <a:moveTo>
                    <a:pt x="0" y="0"/>
                  </a:moveTo>
                  <a:lnTo>
                    <a:pt x="3047" y="0"/>
                  </a:lnTo>
                </a:path>
              </a:pathLst>
            </a:custGeom>
            <a:ln w="4837">
              <a:solidFill>
                <a:srgbClr val="221F1F"/>
              </a:solidFill>
            </a:ln>
          </p:spPr>
          <p:txBody>
            <a:bodyPr wrap="square" lIns="0" tIns="0" rIns="0" bIns="0" rtlCol="0"/>
            <a:lstStyle/>
            <a:p>
              <a:endParaRPr/>
            </a:p>
          </p:txBody>
        </p:sp>
        <p:sp>
          <p:nvSpPr>
            <p:cNvPr id="292" name="object 292"/>
            <p:cNvSpPr/>
            <p:nvPr/>
          </p:nvSpPr>
          <p:spPr>
            <a:xfrm>
              <a:off x="1363218" y="1106297"/>
              <a:ext cx="3175" cy="0"/>
            </a:xfrm>
            <a:custGeom>
              <a:avLst/>
              <a:gdLst/>
              <a:ahLst/>
              <a:cxnLst/>
              <a:rect l="l" t="t" r="r" b="b"/>
              <a:pathLst>
                <a:path w="3175">
                  <a:moveTo>
                    <a:pt x="0" y="0"/>
                  </a:moveTo>
                  <a:lnTo>
                    <a:pt x="3047" y="0"/>
                  </a:lnTo>
                </a:path>
              </a:pathLst>
            </a:custGeom>
            <a:ln w="4850">
              <a:solidFill>
                <a:srgbClr val="221F1F"/>
              </a:solidFill>
            </a:ln>
          </p:spPr>
          <p:txBody>
            <a:bodyPr wrap="square" lIns="0" tIns="0" rIns="0" bIns="0" rtlCol="0"/>
            <a:lstStyle/>
            <a:p>
              <a:endParaRPr/>
            </a:p>
          </p:txBody>
        </p:sp>
        <p:sp>
          <p:nvSpPr>
            <p:cNvPr id="293" name="object 293"/>
            <p:cNvSpPr/>
            <p:nvPr/>
          </p:nvSpPr>
          <p:spPr>
            <a:xfrm>
              <a:off x="1363218" y="1088136"/>
              <a:ext cx="6350" cy="22225"/>
            </a:xfrm>
            <a:custGeom>
              <a:avLst/>
              <a:gdLst/>
              <a:ahLst/>
              <a:cxnLst/>
              <a:rect l="l" t="t" r="r" b="b"/>
              <a:pathLst>
                <a:path w="6350" h="22225">
                  <a:moveTo>
                    <a:pt x="0" y="21716"/>
                  </a:moveTo>
                  <a:lnTo>
                    <a:pt x="3047" y="21716"/>
                  </a:lnTo>
                </a:path>
                <a:path w="6350" h="22225">
                  <a:moveTo>
                    <a:pt x="3301" y="0"/>
                  </a:moveTo>
                  <a:lnTo>
                    <a:pt x="6350" y="0"/>
                  </a:lnTo>
                </a:path>
              </a:pathLst>
            </a:custGeom>
            <a:ln w="4847">
              <a:solidFill>
                <a:srgbClr val="221F1F"/>
              </a:solidFill>
            </a:ln>
          </p:spPr>
          <p:txBody>
            <a:bodyPr wrap="square" lIns="0" tIns="0" rIns="0" bIns="0" rtlCol="0"/>
            <a:lstStyle/>
            <a:p>
              <a:endParaRPr/>
            </a:p>
          </p:txBody>
        </p:sp>
        <p:sp>
          <p:nvSpPr>
            <p:cNvPr id="294" name="object 294"/>
            <p:cNvSpPr/>
            <p:nvPr/>
          </p:nvSpPr>
          <p:spPr>
            <a:xfrm>
              <a:off x="1366519" y="1091819"/>
              <a:ext cx="3175" cy="0"/>
            </a:xfrm>
            <a:custGeom>
              <a:avLst/>
              <a:gdLst/>
              <a:ahLst/>
              <a:cxnLst/>
              <a:rect l="l" t="t" r="r" b="b"/>
              <a:pathLst>
                <a:path w="3175">
                  <a:moveTo>
                    <a:pt x="0" y="0"/>
                  </a:moveTo>
                  <a:lnTo>
                    <a:pt x="3048" y="0"/>
                  </a:lnTo>
                </a:path>
              </a:pathLst>
            </a:custGeom>
            <a:ln w="4837">
              <a:solidFill>
                <a:srgbClr val="221F1F"/>
              </a:solidFill>
            </a:ln>
          </p:spPr>
          <p:txBody>
            <a:bodyPr wrap="square" lIns="0" tIns="0" rIns="0" bIns="0" rtlCol="0"/>
            <a:lstStyle/>
            <a:p>
              <a:endParaRPr/>
            </a:p>
          </p:txBody>
        </p:sp>
        <p:sp>
          <p:nvSpPr>
            <p:cNvPr id="295" name="object 295"/>
            <p:cNvSpPr/>
            <p:nvPr/>
          </p:nvSpPr>
          <p:spPr>
            <a:xfrm>
              <a:off x="1366519" y="1106297"/>
              <a:ext cx="3175" cy="0"/>
            </a:xfrm>
            <a:custGeom>
              <a:avLst/>
              <a:gdLst/>
              <a:ahLst/>
              <a:cxnLst/>
              <a:rect l="l" t="t" r="r" b="b"/>
              <a:pathLst>
                <a:path w="3175">
                  <a:moveTo>
                    <a:pt x="0" y="0"/>
                  </a:moveTo>
                  <a:lnTo>
                    <a:pt x="3048" y="0"/>
                  </a:lnTo>
                </a:path>
              </a:pathLst>
            </a:custGeom>
            <a:ln w="4850">
              <a:solidFill>
                <a:srgbClr val="221F1F"/>
              </a:solidFill>
            </a:ln>
          </p:spPr>
          <p:txBody>
            <a:bodyPr wrap="square" lIns="0" tIns="0" rIns="0" bIns="0" rtlCol="0"/>
            <a:lstStyle/>
            <a:p>
              <a:endParaRPr/>
            </a:p>
          </p:txBody>
        </p:sp>
        <p:sp>
          <p:nvSpPr>
            <p:cNvPr id="296" name="object 296"/>
            <p:cNvSpPr/>
            <p:nvPr/>
          </p:nvSpPr>
          <p:spPr>
            <a:xfrm>
              <a:off x="1366519" y="1088136"/>
              <a:ext cx="6350" cy="22225"/>
            </a:xfrm>
            <a:custGeom>
              <a:avLst/>
              <a:gdLst/>
              <a:ahLst/>
              <a:cxnLst/>
              <a:rect l="l" t="t" r="r" b="b"/>
              <a:pathLst>
                <a:path w="6350" h="22225">
                  <a:moveTo>
                    <a:pt x="0" y="21716"/>
                  </a:moveTo>
                  <a:lnTo>
                    <a:pt x="3048" y="21716"/>
                  </a:lnTo>
                </a:path>
                <a:path w="6350" h="22225">
                  <a:moveTo>
                    <a:pt x="3175" y="0"/>
                  </a:moveTo>
                  <a:lnTo>
                    <a:pt x="6350" y="0"/>
                  </a:lnTo>
                </a:path>
              </a:pathLst>
            </a:custGeom>
            <a:ln w="4847">
              <a:solidFill>
                <a:srgbClr val="221F1F"/>
              </a:solidFill>
            </a:ln>
          </p:spPr>
          <p:txBody>
            <a:bodyPr wrap="square" lIns="0" tIns="0" rIns="0" bIns="0" rtlCol="0"/>
            <a:lstStyle/>
            <a:p>
              <a:endParaRPr/>
            </a:p>
          </p:txBody>
        </p:sp>
        <p:sp>
          <p:nvSpPr>
            <p:cNvPr id="297" name="object 297"/>
            <p:cNvSpPr/>
            <p:nvPr/>
          </p:nvSpPr>
          <p:spPr>
            <a:xfrm>
              <a:off x="1369694"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298" name="object 298"/>
            <p:cNvSpPr/>
            <p:nvPr/>
          </p:nvSpPr>
          <p:spPr>
            <a:xfrm>
              <a:off x="1369694" y="1106297"/>
              <a:ext cx="3175" cy="0"/>
            </a:xfrm>
            <a:custGeom>
              <a:avLst/>
              <a:gdLst/>
              <a:ahLst/>
              <a:cxnLst/>
              <a:rect l="l" t="t" r="r" b="b"/>
              <a:pathLst>
                <a:path w="3175">
                  <a:moveTo>
                    <a:pt x="0" y="0"/>
                  </a:moveTo>
                  <a:lnTo>
                    <a:pt x="3175" y="0"/>
                  </a:lnTo>
                </a:path>
              </a:pathLst>
            </a:custGeom>
            <a:ln w="4850">
              <a:solidFill>
                <a:srgbClr val="221F1F"/>
              </a:solidFill>
            </a:ln>
          </p:spPr>
          <p:txBody>
            <a:bodyPr wrap="square" lIns="0" tIns="0" rIns="0" bIns="0" rtlCol="0"/>
            <a:lstStyle/>
            <a:p>
              <a:endParaRPr/>
            </a:p>
          </p:txBody>
        </p:sp>
        <p:sp>
          <p:nvSpPr>
            <p:cNvPr id="299" name="object 299"/>
            <p:cNvSpPr/>
            <p:nvPr/>
          </p:nvSpPr>
          <p:spPr>
            <a:xfrm>
              <a:off x="1369694" y="1088136"/>
              <a:ext cx="6350" cy="22225"/>
            </a:xfrm>
            <a:custGeom>
              <a:avLst/>
              <a:gdLst/>
              <a:ahLst/>
              <a:cxnLst/>
              <a:rect l="l" t="t" r="r" b="b"/>
              <a:pathLst>
                <a:path w="6350" h="22225">
                  <a:moveTo>
                    <a:pt x="0" y="21716"/>
                  </a:moveTo>
                  <a:lnTo>
                    <a:pt x="3175" y="21716"/>
                  </a:lnTo>
                </a:path>
                <a:path w="6350" h="22225">
                  <a:moveTo>
                    <a:pt x="3302" y="0"/>
                  </a:moveTo>
                  <a:lnTo>
                    <a:pt x="6350" y="0"/>
                  </a:lnTo>
                </a:path>
              </a:pathLst>
            </a:custGeom>
            <a:ln w="4847">
              <a:solidFill>
                <a:srgbClr val="221F1F"/>
              </a:solidFill>
            </a:ln>
          </p:spPr>
          <p:txBody>
            <a:bodyPr wrap="square" lIns="0" tIns="0" rIns="0" bIns="0" rtlCol="0"/>
            <a:lstStyle/>
            <a:p>
              <a:endParaRPr/>
            </a:p>
          </p:txBody>
        </p:sp>
        <p:sp>
          <p:nvSpPr>
            <p:cNvPr id="300" name="object 300"/>
            <p:cNvSpPr/>
            <p:nvPr/>
          </p:nvSpPr>
          <p:spPr>
            <a:xfrm>
              <a:off x="1372997" y="1091819"/>
              <a:ext cx="3175" cy="0"/>
            </a:xfrm>
            <a:custGeom>
              <a:avLst/>
              <a:gdLst/>
              <a:ahLst/>
              <a:cxnLst/>
              <a:rect l="l" t="t" r="r" b="b"/>
              <a:pathLst>
                <a:path w="3175">
                  <a:moveTo>
                    <a:pt x="0" y="0"/>
                  </a:moveTo>
                  <a:lnTo>
                    <a:pt x="3047" y="0"/>
                  </a:lnTo>
                </a:path>
              </a:pathLst>
            </a:custGeom>
            <a:ln w="4837">
              <a:solidFill>
                <a:srgbClr val="221F1F"/>
              </a:solidFill>
            </a:ln>
          </p:spPr>
          <p:txBody>
            <a:bodyPr wrap="square" lIns="0" tIns="0" rIns="0" bIns="0" rtlCol="0"/>
            <a:lstStyle/>
            <a:p>
              <a:endParaRPr/>
            </a:p>
          </p:txBody>
        </p:sp>
        <p:sp>
          <p:nvSpPr>
            <p:cNvPr id="301" name="object 301"/>
            <p:cNvSpPr/>
            <p:nvPr/>
          </p:nvSpPr>
          <p:spPr>
            <a:xfrm>
              <a:off x="1372997" y="1095375"/>
              <a:ext cx="3175" cy="0"/>
            </a:xfrm>
            <a:custGeom>
              <a:avLst/>
              <a:gdLst/>
              <a:ahLst/>
              <a:cxnLst/>
              <a:rect l="l" t="t" r="r" b="b"/>
              <a:pathLst>
                <a:path w="3175">
                  <a:moveTo>
                    <a:pt x="0" y="0"/>
                  </a:moveTo>
                  <a:lnTo>
                    <a:pt x="3047" y="0"/>
                  </a:lnTo>
                </a:path>
              </a:pathLst>
            </a:custGeom>
            <a:ln w="4852">
              <a:solidFill>
                <a:srgbClr val="221F1F"/>
              </a:solidFill>
            </a:ln>
          </p:spPr>
          <p:txBody>
            <a:bodyPr wrap="square" lIns="0" tIns="0" rIns="0" bIns="0" rtlCol="0"/>
            <a:lstStyle/>
            <a:p>
              <a:endParaRPr/>
            </a:p>
          </p:txBody>
        </p:sp>
        <p:sp>
          <p:nvSpPr>
            <p:cNvPr id="302" name="object 302"/>
            <p:cNvSpPr/>
            <p:nvPr/>
          </p:nvSpPr>
          <p:spPr>
            <a:xfrm>
              <a:off x="1372997" y="1099058"/>
              <a:ext cx="3175" cy="0"/>
            </a:xfrm>
            <a:custGeom>
              <a:avLst/>
              <a:gdLst/>
              <a:ahLst/>
              <a:cxnLst/>
              <a:rect l="l" t="t" r="r" b="b"/>
              <a:pathLst>
                <a:path w="3175">
                  <a:moveTo>
                    <a:pt x="0" y="0"/>
                  </a:moveTo>
                  <a:lnTo>
                    <a:pt x="3047" y="0"/>
                  </a:lnTo>
                </a:path>
              </a:pathLst>
            </a:custGeom>
            <a:ln w="4840">
              <a:solidFill>
                <a:srgbClr val="221F1F"/>
              </a:solidFill>
            </a:ln>
          </p:spPr>
          <p:txBody>
            <a:bodyPr wrap="square" lIns="0" tIns="0" rIns="0" bIns="0" rtlCol="0"/>
            <a:lstStyle/>
            <a:p>
              <a:endParaRPr/>
            </a:p>
          </p:txBody>
        </p:sp>
        <p:sp>
          <p:nvSpPr>
            <p:cNvPr id="303" name="object 303"/>
            <p:cNvSpPr/>
            <p:nvPr/>
          </p:nvSpPr>
          <p:spPr>
            <a:xfrm>
              <a:off x="1372997" y="1102614"/>
              <a:ext cx="3175" cy="3810"/>
            </a:xfrm>
            <a:custGeom>
              <a:avLst/>
              <a:gdLst/>
              <a:ahLst/>
              <a:cxnLst/>
              <a:rect l="l" t="t" r="r" b="b"/>
              <a:pathLst>
                <a:path w="3175" h="3809">
                  <a:moveTo>
                    <a:pt x="0" y="0"/>
                  </a:moveTo>
                  <a:lnTo>
                    <a:pt x="3047" y="0"/>
                  </a:lnTo>
                </a:path>
                <a:path w="3175" h="3809">
                  <a:moveTo>
                    <a:pt x="0" y="3682"/>
                  </a:moveTo>
                  <a:lnTo>
                    <a:pt x="3047" y="3682"/>
                  </a:lnTo>
                </a:path>
              </a:pathLst>
            </a:custGeom>
            <a:ln w="4850">
              <a:solidFill>
                <a:srgbClr val="221F1F"/>
              </a:solidFill>
            </a:ln>
          </p:spPr>
          <p:txBody>
            <a:bodyPr wrap="square" lIns="0" tIns="0" rIns="0" bIns="0" rtlCol="0"/>
            <a:lstStyle/>
            <a:p>
              <a:endParaRPr/>
            </a:p>
          </p:txBody>
        </p:sp>
        <p:sp>
          <p:nvSpPr>
            <p:cNvPr id="304" name="object 304"/>
            <p:cNvSpPr/>
            <p:nvPr/>
          </p:nvSpPr>
          <p:spPr>
            <a:xfrm>
              <a:off x="1372997" y="1109853"/>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305" name="object 305"/>
            <p:cNvSpPr/>
            <p:nvPr/>
          </p:nvSpPr>
          <p:spPr>
            <a:xfrm>
              <a:off x="1372997" y="1113536"/>
              <a:ext cx="3175" cy="0"/>
            </a:xfrm>
            <a:custGeom>
              <a:avLst/>
              <a:gdLst/>
              <a:ahLst/>
              <a:cxnLst/>
              <a:rect l="l" t="t" r="r" b="b"/>
              <a:pathLst>
                <a:path w="3175">
                  <a:moveTo>
                    <a:pt x="0" y="0"/>
                  </a:moveTo>
                  <a:lnTo>
                    <a:pt x="3047" y="0"/>
                  </a:lnTo>
                </a:path>
              </a:pathLst>
            </a:custGeom>
            <a:ln w="4853">
              <a:solidFill>
                <a:srgbClr val="221F1F"/>
              </a:solidFill>
            </a:ln>
          </p:spPr>
          <p:txBody>
            <a:bodyPr wrap="square" lIns="0" tIns="0" rIns="0" bIns="0" rtlCol="0"/>
            <a:lstStyle/>
            <a:p>
              <a:endParaRPr/>
            </a:p>
          </p:txBody>
        </p:sp>
        <p:sp>
          <p:nvSpPr>
            <p:cNvPr id="306" name="object 306"/>
            <p:cNvSpPr/>
            <p:nvPr/>
          </p:nvSpPr>
          <p:spPr>
            <a:xfrm>
              <a:off x="1372997" y="1117092"/>
              <a:ext cx="3175" cy="3810"/>
            </a:xfrm>
            <a:custGeom>
              <a:avLst/>
              <a:gdLst/>
              <a:ahLst/>
              <a:cxnLst/>
              <a:rect l="l" t="t" r="r" b="b"/>
              <a:pathLst>
                <a:path w="3175" h="3809">
                  <a:moveTo>
                    <a:pt x="0" y="0"/>
                  </a:moveTo>
                  <a:lnTo>
                    <a:pt x="3047" y="0"/>
                  </a:lnTo>
                </a:path>
                <a:path w="3175" h="3809">
                  <a:moveTo>
                    <a:pt x="0" y="3682"/>
                  </a:moveTo>
                  <a:lnTo>
                    <a:pt x="3047" y="3682"/>
                  </a:lnTo>
                </a:path>
              </a:pathLst>
            </a:custGeom>
            <a:ln w="4852">
              <a:solidFill>
                <a:srgbClr val="221F1F"/>
              </a:solidFill>
            </a:ln>
          </p:spPr>
          <p:txBody>
            <a:bodyPr wrap="square" lIns="0" tIns="0" rIns="0" bIns="0" rtlCol="0"/>
            <a:lstStyle/>
            <a:p>
              <a:endParaRPr/>
            </a:p>
          </p:txBody>
        </p:sp>
        <p:sp>
          <p:nvSpPr>
            <p:cNvPr id="307" name="object 307"/>
            <p:cNvSpPr/>
            <p:nvPr/>
          </p:nvSpPr>
          <p:spPr>
            <a:xfrm>
              <a:off x="1376298" y="1091819"/>
              <a:ext cx="3175" cy="0"/>
            </a:xfrm>
            <a:custGeom>
              <a:avLst/>
              <a:gdLst/>
              <a:ahLst/>
              <a:cxnLst/>
              <a:rect l="l" t="t" r="r" b="b"/>
              <a:pathLst>
                <a:path w="3175">
                  <a:moveTo>
                    <a:pt x="0" y="0"/>
                  </a:moveTo>
                  <a:lnTo>
                    <a:pt x="3047" y="0"/>
                  </a:lnTo>
                </a:path>
              </a:pathLst>
            </a:custGeom>
            <a:ln w="4837">
              <a:solidFill>
                <a:srgbClr val="221F1F"/>
              </a:solidFill>
            </a:ln>
          </p:spPr>
          <p:txBody>
            <a:bodyPr wrap="square" lIns="0" tIns="0" rIns="0" bIns="0" rtlCol="0"/>
            <a:lstStyle/>
            <a:p>
              <a:endParaRPr/>
            </a:p>
          </p:txBody>
        </p:sp>
        <p:sp>
          <p:nvSpPr>
            <p:cNvPr id="308" name="object 308"/>
            <p:cNvSpPr/>
            <p:nvPr/>
          </p:nvSpPr>
          <p:spPr>
            <a:xfrm>
              <a:off x="1376298" y="1095375"/>
              <a:ext cx="3175" cy="0"/>
            </a:xfrm>
            <a:custGeom>
              <a:avLst/>
              <a:gdLst/>
              <a:ahLst/>
              <a:cxnLst/>
              <a:rect l="l" t="t" r="r" b="b"/>
              <a:pathLst>
                <a:path w="3175">
                  <a:moveTo>
                    <a:pt x="0" y="0"/>
                  </a:moveTo>
                  <a:lnTo>
                    <a:pt x="3047" y="0"/>
                  </a:lnTo>
                </a:path>
              </a:pathLst>
            </a:custGeom>
            <a:ln w="4852">
              <a:solidFill>
                <a:srgbClr val="221F1F"/>
              </a:solidFill>
            </a:ln>
          </p:spPr>
          <p:txBody>
            <a:bodyPr wrap="square" lIns="0" tIns="0" rIns="0" bIns="0" rtlCol="0"/>
            <a:lstStyle/>
            <a:p>
              <a:endParaRPr/>
            </a:p>
          </p:txBody>
        </p:sp>
        <p:sp>
          <p:nvSpPr>
            <p:cNvPr id="309" name="object 309"/>
            <p:cNvSpPr/>
            <p:nvPr/>
          </p:nvSpPr>
          <p:spPr>
            <a:xfrm>
              <a:off x="1376298" y="1099058"/>
              <a:ext cx="3175" cy="0"/>
            </a:xfrm>
            <a:custGeom>
              <a:avLst/>
              <a:gdLst/>
              <a:ahLst/>
              <a:cxnLst/>
              <a:rect l="l" t="t" r="r" b="b"/>
              <a:pathLst>
                <a:path w="3175">
                  <a:moveTo>
                    <a:pt x="0" y="0"/>
                  </a:moveTo>
                  <a:lnTo>
                    <a:pt x="3047" y="0"/>
                  </a:lnTo>
                </a:path>
              </a:pathLst>
            </a:custGeom>
            <a:ln w="4840">
              <a:solidFill>
                <a:srgbClr val="221F1F"/>
              </a:solidFill>
            </a:ln>
          </p:spPr>
          <p:txBody>
            <a:bodyPr wrap="square" lIns="0" tIns="0" rIns="0" bIns="0" rtlCol="0"/>
            <a:lstStyle/>
            <a:p>
              <a:endParaRPr/>
            </a:p>
          </p:txBody>
        </p:sp>
        <p:sp>
          <p:nvSpPr>
            <p:cNvPr id="310" name="object 310"/>
            <p:cNvSpPr/>
            <p:nvPr/>
          </p:nvSpPr>
          <p:spPr>
            <a:xfrm>
              <a:off x="1376298" y="1102614"/>
              <a:ext cx="3175" cy="3810"/>
            </a:xfrm>
            <a:custGeom>
              <a:avLst/>
              <a:gdLst/>
              <a:ahLst/>
              <a:cxnLst/>
              <a:rect l="l" t="t" r="r" b="b"/>
              <a:pathLst>
                <a:path w="3175" h="3809">
                  <a:moveTo>
                    <a:pt x="0" y="0"/>
                  </a:moveTo>
                  <a:lnTo>
                    <a:pt x="3047" y="0"/>
                  </a:lnTo>
                </a:path>
                <a:path w="3175" h="3809">
                  <a:moveTo>
                    <a:pt x="0" y="3682"/>
                  </a:moveTo>
                  <a:lnTo>
                    <a:pt x="3047" y="3682"/>
                  </a:lnTo>
                </a:path>
              </a:pathLst>
            </a:custGeom>
            <a:ln w="4850">
              <a:solidFill>
                <a:srgbClr val="221F1F"/>
              </a:solidFill>
            </a:ln>
          </p:spPr>
          <p:txBody>
            <a:bodyPr wrap="square" lIns="0" tIns="0" rIns="0" bIns="0" rtlCol="0"/>
            <a:lstStyle/>
            <a:p>
              <a:endParaRPr/>
            </a:p>
          </p:txBody>
        </p:sp>
        <p:sp>
          <p:nvSpPr>
            <p:cNvPr id="311" name="object 311"/>
            <p:cNvSpPr/>
            <p:nvPr/>
          </p:nvSpPr>
          <p:spPr>
            <a:xfrm>
              <a:off x="1376298" y="1109853"/>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312" name="object 312"/>
            <p:cNvSpPr/>
            <p:nvPr/>
          </p:nvSpPr>
          <p:spPr>
            <a:xfrm>
              <a:off x="1376298" y="1113536"/>
              <a:ext cx="3175" cy="0"/>
            </a:xfrm>
            <a:custGeom>
              <a:avLst/>
              <a:gdLst/>
              <a:ahLst/>
              <a:cxnLst/>
              <a:rect l="l" t="t" r="r" b="b"/>
              <a:pathLst>
                <a:path w="3175">
                  <a:moveTo>
                    <a:pt x="0" y="0"/>
                  </a:moveTo>
                  <a:lnTo>
                    <a:pt x="3047" y="0"/>
                  </a:lnTo>
                </a:path>
              </a:pathLst>
            </a:custGeom>
            <a:ln w="4853">
              <a:solidFill>
                <a:srgbClr val="221F1F"/>
              </a:solidFill>
            </a:ln>
          </p:spPr>
          <p:txBody>
            <a:bodyPr wrap="square" lIns="0" tIns="0" rIns="0" bIns="0" rtlCol="0"/>
            <a:lstStyle/>
            <a:p>
              <a:endParaRPr/>
            </a:p>
          </p:txBody>
        </p:sp>
        <p:sp>
          <p:nvSpPr>
            <p:cNvPr id="313" name="object 313"/>
            <p:cNvSpPr/>
            <p:nvPr/>
          </p:nvSpPr>
          <p:spPr>
            <a:xfrm>
              <a:off x="1376298" y="1117092"/>
              <a:ext cx="3175" cy="3810"/>
            </a:xfrm>
            <a:custGeom>
              <a:avLst/>
              <a:gdLst/>
              <a:ahLst/>
              <a:cxnLst/>
              <a:rect l="l" t="t" r="r" b="b"/>
              <a:pathLst>
                <a:path w="3175" h="3809">
                  <a:moveTo>
                    <a:pt x="0" y="0"/>
                  </a:moveTo>
                  <a:lnTo>
                    <a:pt x="3047" y="0"/>
                  </a:lnTo>
                </a:path>
                <a:path w="3175" h="3809">
                  <a:moveTo>
                    <a:pt x="0" y="3682"/>
                  </a:moveTo>
                  <a:lnTo>
                    <a:pt x="3047" y="3682"/>
                  </a:lnTo>
                </a:path>
              </a:pathLst>
            </a:custGeom>
            <a:ln w="4852">
              <a:solidFill>
                <a:srgbClr val="221F1F"/>
              </a:solidFill>
            </a:ln>
          </p:spPr>
          <p:txBody>
            <a:bodyPr wrap="square" lIns="0" tIns="0" rIns="0" bIns="0" rtlCol="0"/>
            <a:lstStyle/>
            <a:p>
              <a:endParaRPr/>
            </a:p>
          </p:txBody>
        </p:sp>
        <p:sp>
          <p:nvSpPr>
            <p:cNvPr id="314" name="object 314"/>
            <p:cNvSpPr/>
            <p:nvPr/>
          </p:nvSpPr>
          <p:spPr>
            <a:xfrm>
              <a:off x="1467612" y="1091819"/>
              <a:ext cx="3175" cy="0"/>
            </a:xfrm>
            <a:custGeom>
              <a:avLst/>
              <a:gdLst/>
              <a:ahLst/>
              <a:cxnLst/>
              <a:rect l="l" t="t" r="r" b="b"/>
              <a:pathLst>
                <a:path w="3175">
                  <a:moveTo>
                    <a:pt x="0" y="0"/>
                  </a:moveTo>
                  <a:lnTo>
                    <a:pt x="3047" y="0"/>
                  </a:lnTo>
                </a:path>
              </a:pathLst>
            </a:custGeom>
            <a:ln w="4837">
              <a:solidFill>
                <a:srgbClr val="221F1F"/>
              </a:solidFill>
            </a:ln>
          </p:spPr>
          <p:txBody>
            <a:bodyPr wrap="square" lIns="0" tIns="0" rIns="0" bIns="0" rtlCol="0"/>
            <a:lstStyle/>
            <a:p>
              <a:endParaRPr/>
            </a:p>
          </p:txBody>
        </p:sp>
        <p:sp>
          <p:nvSpPr>
            <p:cNvPr id="315" name="object 315"/>
            <p:cNvSpPr/>
            <p:nvPr/>
          </p:nvSpPr>
          <p:spPr>
            <a:xfrm>
              <a:off x="1467612" y="1095375"/>
              <a:ext cx="3175" cy="0"/>
            </a:xfrm>
            <a:custGeom>
              <a:avLst/>
              <a:gdLst/>
              <a:ahLst/>
              <a:cxnLst/>
              <a:rect l="l" t="t" r="r" b="b"/>
              <a:pathLst>
                <a:path w="3175">
                  <a:moveTo>
                    <a:pt x="0" y="0"/>
                  </a:moveTo>
                  <a:lnTo>
                    <a:pt x="3047" y="0"/>
                  </a:lnTo>
                </a:path>
              </a:pathLst>
            </a:custGeom>
            <a:ln w="4852">
              <a:solidFill>
                <a:srgbClr val="221F1F"/>
              </a:solidFill>
            </a:ln>
          </p:spPr>
          <p:txBody>
            <a:bodyPr wrap="square" lIns="0" tIns="0" rIns="0" bIns="0" rtlCol="0"/>
            <a:lstStyle/>
            <a:p>
              <a:endParaRPr/>
            </a:p>
          </p:txBody>
        </p:sp>
        <p:sp>
          <p:nvSpPr>
            <p:cNvPr id="316" name="object 316"/>
            <p:cNvSpPr/>
            <p:nvPr/>
          </p:nvSpPr>
          <p:spPr>
            <a:xfrm>
              <a:off x="1467612" y="1099058"/>
              <a:ext cx="3175" cy="0"/>
            </a:xfrm>
            <a:custGeom>
              <a:avLst/>
              <a:gdLst/>
              <a:ahLst/>
              <a:cxnLst/>
              <a:rect l="l" t="t" r="r" b="b"/>
              <a:pathLst>
                <a:path w="3175">
                  <a:moveTo>
                    <a:pt x="0" y="0"/>
                  </a:moveTo>
                  <a:lnTo>
                    <a:pt x="3047" y="0"/>
                  </a:lnTo>
                </a:path>
              </a:pathLst>
            </a:custGeom>
            <a:ln w="4840">
              <a:solidFill>
                <a:srgbClr val="221F1F"/>
              </a:solidFill>
            </a:ln>
          </p:spPr>
          <p:txBody>
            <a:bodyPr wrap="square" lIns="0" tIns="0" rIns="0" bIns="0" rtlCol="0"/>
            <a:lstStyle/>
            <a:p>
              <a:endParaRPr/>
            </a:p>
          </p:txBody>
        </p:sp>
        <p:sp>
          <p:nvSpPr>
            <p:cNvPr id="317" name="object 317"/>
            <p:cNvSpPr/>
            <p:nvPr/>
          </p:nvSpPr>
          <p:spPr>
            <a:xfrm>
              <a:off x="1467612" y="1102614"/>
              <a:ext cx="3175" cy="3810"/>
            </a:xfrm>
            <a:custGeom>
              <a:avLst/>
              <a:gdLst/>
              <a:ahLst/>
              <a:cxnLst/>
              <a:rect l="l" t="t" r="r" b="b"/>
              <a:pathLst>
                <a:path w="3175" h="3809">
                  <a:moveTo>
                    <a:pt x="0" y="0"/>
                  </a:moveTo>
                  <a:lnTo>
                    <a:pt x="3047" y="0"/>
                  </a:lnTo>
                </a:path>
                <a:path w="3175" h="3809">
                  <a:moveTo>
                    <a:pt x="0" y="3682"/>
                  </a:moveTo>
                  <a:lnTo>
                    <a:pt x="3047" y="3682"/>
                  </a:lnTo>
                </a:path>
              </a:pathLst>
            </a:custGeom>
            <a:ln w="4850">
              <a:solidFill>
                <a:srgbClr val="221F1F"/>
              </a:solidFill>
            </a:ln>
          </p:spPr>
          <p:txBody>
            <a:bodyPr wrap="square" lIns="0" tIns="0" rIns="0" bIns="0" rtlCol="0"/>
            <a:lstStyle/>
            <a:p>
              <a:endParaRPr/>
            </a:p>
          </p:txBody>
        </p:sp>
        <p:sp>
          <p:nvSpPr>
            <p:cNvPr id="318" name="object 318"/>
            <p:cNvSpPr/>
            <p:nvPr/>
          </p:nvSpPr>
          <p:spPr>
            <a:xfrm>
              <a:off x="1467612" y="1109853"/>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319" name="object 319"/>
            <p:cNvSpPr/>
            <p:nvPr/>
          </p:nvSpPr>
          <p:spPr>
            <a:xfrm>
              <a:off x="1467612" y="1113536"/>
              <a:ext cx="3175" cy="0"/>
            </a:xfrm>
            <a:custGeom>
              <a:avLst/>
              <a:gdLst/>
              <a:ahLst/>
              <a:cxnLst/>
              <a:rect l="l" t="t" r="r" b="b"/>
              <a:pathLst>
                <a:path w="3175">
                  <a:moveTo>
                    <a:pt x="0" y="0"/>
                  </a:moveTo>
                  <a:lnTo>
                    <a:pt x="3047" y="0"/>
                  </a:lnTo>
                </a:path>
              </a:pathLst>
            </a:custGeom>
            <a:ln w="4853">
              <a:solidFill>
                <a:srgbClr val="221F1F"/>
              </a:solidFill>
            </a:ln>
          </p:spPr>
          <p:txBody>
            <a:bodyPr wrap="square" lIns="0" tIns="0" rIns="0" bIns="0" rtlCol="0"/>
            <a:lstStyle/>
            <a:p>
              <a:endParaRPr/>
            </a:p>
          </p:txBody>
        </p:sp>
        <p:sp>
          <p:nvSpPr>
            <p:cNvPr id="320" name="object 320"/>
            <p:cNvSpPr/>
            <p:nvPr/>
          </p:nvSpPr>
          <p:spPr>
            <a:xfrm>
              <a:off x="1467612" y="1117092"/>
              <a:ext cx="3175" cy="3810"/>
            </a:xfrm>
            <a:custGeom>
              <a:avLst/>
              <a:gdLst/>
              <a:ahLst/>
              <a:cxnLst/>
              <a:rect l="l" t="t" r="r" b="b"/>
              <a:pathLst>
                <a:path w="3175" h="3809">
                  <a:moveTo>
                    <a:pt x="0" y="0"/>
                  </a:moveTo>
                  <a:lnTo>
                    <a:pt x="3047" y="0"/>
                  </a:lnTo>
                </a:path>
                <a:path w="3175" h="3809">
                  <a:moveTo>
                    <a:pt x="0" y="3682"/>
                  </a:moveTo>
                  <a:lnTo>
                    <a:pt x="3047" y="3682"/>
                  </a:lnTo>
                </a:path>
              </a:pathLst>
            </a:custGeom>
            <a:ln w="4852">
              <a:solidFill>
                <a:srgbClr val="221F1F"/>
              </a:solidFill>
            </a:ln>
          </p:spPr>
          <p:txBody>
            <a:bodyPr wrap="square" lIns="0" tIns="0" rIns="0" bIns="0" rtlCol="0"/>
            <a:lstStyle/>
            <a:p>
              <a:endParaRPr/>
            </a:p>
          </p:txBody>
        </p:sp>
        <p:sp>
          <p:nvSpPr>
            <p:cNvPr id="321" name="object 321"/>
            <p:cNvSpPr/>
            <p:nvPr/>
          </p:nvSpPr>
          <p:spPr>
            <a:xfrm>
              <a:off x="1470913" y="1088136"/>
              <a:ext cx="3175" cy="0"/>
            </a:xfrm>
            <a:custGeom>
              <a:avLst/>
              <a:gdLst/>
              <a:ahLst/>
              <a:cxnLst/>
              <a:rect l="l" t="t" r="r" b="b"/>
              <a:pathLst>
                <a:path w="3175">
                  <a:moveTo>
                    <a:pt x="0" y="0"/>
                  </a:moveTo>
                  <a:lnTo>
                    <a:pt x="3048" y="0"/>
                  </a:lnTo>
                </a:path>
              </a:pathLst>
            </a:custGeom>
            <a:ln w="4847">
              <a:solidFill>
                <a:srgbClr val="221F1F"/>
              </a:solidFill>
            </a:ln>
          </p:spPr>
          <p:txBody>
            <a:bodyPr wrap="square" lIns="0" tIns="0" rIns="0" bIns="0" rtlCol="0"/>
            <a:lstStyle/>
            <a:p>
              <a:endParaRPr/>
            </a:p>
          </p:txBody>
        </p:sp>
        <p:sp>
          <p:nvSpPr>
            <p:cNvPr id="322" name="object 322"/>
            <p:cNvSpPr/>
            <p:nvPr/>
          </p:nvSpPr>
          <p:spPr>
            <a:xfrm>
              <a:off x="1470913" y="1091819"/>
              <a:ext cx="3175" cy="0"/>
            </a:xfrm>
            <a:custGeom>
              <a:avLst/>
              <a:gdLst/>
              <a:ahLst/>
              <a:cxnLst/>
              <a:rect l="l" t="t" r="r" b="b"/>
              <a:pathLst>
                <a:path w="3175">
                  <a:moveTo>
                    <a:pt x="0" y="0"/>
                  </a:moveTo>
                  <a:lnTo>
                    <a:pt x="3048" y="0"/>
                  </a:lnTo>
                </a:path>
              </a:pathLst>
            </a:custGeom>
            <a:ln w="4837">
              <a:solidFill>
                <a:srgbClr val="221F1F"/>
              </a:solidFill>
            </a:ln>
          </p:spPr>
          <p:txBody>
            <a:bodyPr wrap="square" lIns="0" tIns="0" rIns="0" bIns="0" rtlCol="0"/>
            <a:lstStyle/>
            <a:p>
              <a:endParaRPr/>
            </a:p>
          </p:txBody>
        </p:sp>
        <p:sp>
          <p:nvSpPr>
            <p:cNvPr id="323" name="object 323"/>
            <p:cNvSpPr/>
            <p:nvPr/>
          </p:nvSpPr>
          <p:spPr>
            <a:xfrm>
              <a:off x="1470913" y="1095375"/>
              <a:ext cx="3175" cy="0"/>
            </a:xfrm>
            <a:custGeom>
              <a:avLst/>
              <a:gdLst/>
              <a:ahLst/>
              <a:cxnLst/>
              <a:rect l="l" t="t" r="r" b="b"/>
              <a:pathLst>
                <a:path w="3175">
                  <a:moveTo>
                    <a:pt x="0" y="0"/>
                  </a:moveTo>
                  <a:lnTo>
                    <a:pt x="3048" y="0"/>
                  </a:lnTo>
                </a:path>
              </a:pathLst>
            </a:custGeom>
            <a:ln w="4852">
              <a:solidFill>
                <a:srgbClr val="221F1F"/>
              </a:solidFill>
            </a:ln>
          </p:spPr>
          <p:txBody>
            <a:bodyPr wrap="square" lIns="0" tIns="0" rIns="0" bIns="0" rtlCol="0"/>
            <a:lstStyle/>
            <a:p>
              <a:endParaRPr/>
            </a:p>
          </p:txBody>
        </p:sp>
        <p:sp>
          <p:nvSpPr>
            <p:cNvPr id="324" name="object 324"/>
            <p:cNvSpPr/>
            <p:nvPr/>
          </p:nvSpPr>
          <p:spPr>
            <a:xfrm>
              <a:off x="1470913" y="1099058"/>
              <a:ext cx="3175" cy="0"/>
            </a:xfrm>
            <a:custGeom>
              <a:avLst/>
              <a:gdLst/>
              <a:ahLst/>
              <a:cxnLst/>
              <a:rect l="l" t="t" r="r" b="b"/>
              <a:pathLst>
                <a:path w="3175">
                  <a:moveTo>
                    <a:pt x="0" y="0"/>
                  </a:moveTo>
                  <a:lnTo>
                    <a:pt x="3048" y="0"/>
                  </a:lnTo>
                </a:path>
              </a:pathLst>
            </a:custGeom>
            <a:ln w="4840">
              <a:solidFill>
                <a:srgbClr val="221F1F"/>
              </a:solidFill>
            </a:ln>
          </p:spPr>
          <p:txBody>
            <a:bodyPr wrap="square" lIns="0" tIns="0" rIns="0" bIns="0" rtlCol="0"/>
            <a:lstStyle/>
            <a:p>
              <a:endParaRPr/>
            </a:p>
          </p:txBody>
        </p:sp>
        <p:sp>
          <p:nvSpPr>
            <p:cNvPr id="325" name="object 325"/>
            <p:cNvSpPr/>
            <p:nvPr/>
          </p:nvSpPr>
          <p:spPr>
            <a:xfrm>
              <a:off x="1470913" y="1102614"/>
              <a:ext cx="3175" cy="3810"/>
            </a:xfrm>
            <a:custGeom>
              <a:avLst/>
              <a:gdLst/>
              <a:ahLst/>
              <a:cxnLst/>
              <a:rect l="l" t="t" r="r" b="b"/>
              <a:pathLst>
                <a:path w="3175" h="3809">
                  <a:moveTo>
                    <a:pt x="0" y="0"/>
                  </a:moveTo>
                  <a:lnTo>
                    <a:pt x="3048" y="0"/>
                  </a:lnTo>
                </a:path>
                <a:path w="3175" h="3809">
                  <a:moveTo>
                    <a:pt x="0" y="3682"/>
                  </a:moveTo>
                  <a:lnTo>
                    <a:pt x="3048" y="3682"/>
                  </a:lnTo>
                </a:path>
              </a:pathLst>
            </a:custGeom>
            <a:ln w="4850">
              <a:solidFill>
                <a:srgbClr val="221F1F"/>
              </a:solidFill>
            </a:ln>
          </p:spPr>
          <p:txBody>
            <a:bodyPr wrap="square" lIns="0" tIns="0" rIns="0" bIns="0" rtlCol="0"/>
            <a:lstStyle/>
            <a:p>
              <a:endParaRPr/>
            </a:p>
          </p:txBody>
        </p:sp>
        <p:sp>
          <p:nvSpPr>
            <p:cNvPr id="326" name="object 326"/>
            <p:cNvSpPr/>
            <p:nvPr/>
          </p:nvSpPr>
          <p:spPr>
            <a:xfrm>
              <a:off x="1470913" y="1109853"/>
              <a:ext cx="3175" cy="0"/>
            </a:xfrm>
            <a:custGeom>
              <a:avLst/>
              <a:gdLst/>
              <a:ahLst/>
              <a:cxnLst/>
              <a:rect l="l" t="t" r="r" b="b"/>
              <a:pathLst>
                <a:path w="3175">
                  <a:moveTo>
                    <a:pt x="0" y="0"/>
                  </a:moveTo>
                  <a:lnTo>
                    <a:pt x="3048" y="0"/>
                  </a:lnTo>
                </a:path>
              </a:pathLst>
            </a:custGeom>
            <a:ln w="4847">
              <a:solidFill>
                <a:srgbClr val="221F1F"/>
              </a:solidFill>
            </a:ln>
          </p:spPr>
          <p:txBody>
            <a:bodyPr wrap="square" lIns="0" tIns="0" rIns="0" bIns="0" rtlCol="0"/>
            <a:lstStyle/>
            <a:p>
              <a:endParaRPr/>
            </a:p>
          </p:txBody>
        </p:sp>
        <p:sp>
          <p:nvSpPr>
            <p:cNvPr id="327" name="object 327"/>
            <p:cNvSpPr/>
            <p:nvPr/>
          </p:nvSpPr>
          <p:spPr>
            <a:xfrm>
              <a:off x="1470913" y="1113536"/>
              <a:ext cx="3175" cy="0"/>
            </a:xfrm>
            <a:custGeom>
              <a:avLst/>
              <a:gdLst/>
              <a:ahLst/>
              <a:cxnLst/>
              <a:rect l="l" t="t" r="r" b="b"/>
              <a:pathLst>
                <a:path w="3175">
                  <a:moveTo>
                    <a:pt x="0" y="0"/>
                  </a:moveTo>
                  <a:lnTo>
                    <a:pt x="3048" y="0"/>
                  </a:lnTo>
                </a:path>
              </a:pathLst>
            </a:custGeom>
            <a:ln w="4853">
              <a:solidFill>
                <a:srgbClr val="221F1F"/>
              </a:solidFill>
            </a:ln>
          </p:spPr>
          <p:txBody>
            <a:bodyPr wrap="square" lIns="0" tIns="0" rIns="0" bIns="0" rtlCol="0"/>
            <a:lstStyle/>
            <a:p>
              <a:endParaRPr/>
            </a:p>
          </p:txBody>
        </p:sp>
        <p:sp>
          <p:nvSpPr>
            <p:cNvPr id="328" name="object 328"/>
            <p:cNvSpPr/>
            <p:nvPr/>
          </p:nvSpPr>
          <p:spPr>
            <a:xfrm>
              <a:off x="1470913" y="1117092"/>
              <a:ext cx="3175" cy="3810"/>
            </a:xfrm>
            <a:custGeom>
              <a:avLst/>
              <a:gdLst/>
              <a:ahLst/>
              <a:cxnLst/>
              <a:rect l="l" t="t" r="r" b="b"/>
              <a:pathLst>
                <a:path w="3175" h="3809">
                  <a:moveTo>
                    <a:pt x="0" y="0"/>
                  </a:moveTo>
                  <a:lnTo>
                    <a:pt x="3048" y="0"/>
                  </a:lnTo>
                </a:path>
                <a:path w="3175" h="3809">
                  <a:moveTo>
                    <a:pt x="0" y="3682"/>
                  </a:moveTo>
                  <a:lnTo>
                    <a:pt x="3048" y="3682"/>
                  </a:lnTo>
                </a:path>
              </a:pathLst>
            </a:custGeom>
            <a:ln w="4852">
              <a:solidFill>
                <a:srgbClr val="221F1F"/>
              </a:solidFill>
            </a:ln>
          </p:spPr>
          <p:txBody>
            <a:bodyPr wrap="square" lIns="0" tIns="0" rIns="0" bIns="0" rtlCol="0"/>
            <a:lstStyle/>
            <a:p>
              <a:endParaRPr/>
            </a:p>
          </p:txBody>
        </p:sp>
        <p:sp>
          <p:nvSpPr>
            <p:cNvPr id="329" name="object 329"/>
            <p:cNvSpPr/>
            <p:nvPr/>
          </p:nvSpPr>
          <p:spPr>
            <a:xfrm>
              <a:off x="1474088"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330" name="object 330"/>
            <p:cNvSpPr/>
            <p:nvPr/>
          </p:nvSpPr>
          <p:spPr>
            <a:xfrm>
              <a:off x="1474088"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331" name="object 331"/>
            <p:cNvSpPr/>
            <p:nvPr/>
          </p:nvSpPr>
          <p:spPr>
            <a:xfrm>
              <a:off x="1474088" y="1106297"/>
              <a:ext cx="3175" cy="0"/>
            </a:xfrm>
            <a:custGeom>
              <a:avLst/>
              <a:gdLst/>
              <a:ahLst/>
              <a:cxnLst/>
              <a:rect l="l" t="t" r="r" b="b"/>
              <a:pathLst>
                <a:path w="3175">
                  <a:moveTo>
                    <a:pt x="0" y="0"/>
                  </a:moveTo>
                  <a:lnTo>
                    <a:pt x="3175" y="0"/>
                  </a:lnTo>
                </a:path>
              </a:pathLst>
            </a:custGeom>
            <a:ln w="4850">
              <a:solidFill>
                <a:srgbClr val="221F1F"/>
              </a:solidFill>
            </a:ln>
          </p:spPr>
          <p:txBody>
            <a:bodyPr wrap="square" lIns="0" tIns="0" rIns="0" bIns="0" rtlCol="0"/>
            <a:lstStyle/>
            <a:p>
              <a:endParaRPr/>
            </a:p>
          </p:txBody>
        </p:sp>
        <p:sp>
          <p:nvSpPr>
            <p:cNvPr id="332" name="object 332"/>
            <p:cNvSpPr/>
            <p:nvPr/>
          </p:nvSpPr>
          <p:spPr>
            <a:xfrm>
              <a:off x="1474088" y="1088136"/>
              <a:ext cx="6350" cy="22225"/>
            </a:xfrm>
            <a:custGeom>
              <a:avLst/>
              <a:gdLst/>
              <a:ahLst/>
              <a:cxnLst/>
              <a:rect l="l" t="t" r="r" b="b"/>
              <a:pathLst>
                <a:path w="6350" h="22225">
                  <a:moveTo>
                    <a:pt x="0" y="21716"/>
                  </a:moveTo>
                  <a:lnTo>
                    <a:pt x="3175" y="21716"/>
                  </a:lnTo>
                </a:path>
                <a:path w="6350" h="22225">
                  <a:moveTo>
                    <a:pt x="3302" y="0"/>
                  </a:moveTo>
                  <a:lnTo>
                    <a:pt x="6350" y="0"/>
                  </a:lnTo>
                </a:path>
              </a:pathLst>
            </a:custGeom>
            <a:ln w="4847">
              <a:solidFill>
                <a:srgbClr val="221F1F"/>
              </a:solidFill>
            </a:ln>
          </p:spPr>
          <p:txBody>
            <a:bodyPr wrap="square" lIns="0" tIns="0" rIns="0" bIns="0" rtlCol="0"/>
            <a:lstStyle/>
            <a:p>
              <a:endParaRPr/>
            </a:p>
          </p:txBody>
        </p:sp>
        <p:sp>
          <p:nvSpPr>
            <p:cNvPr id="333" name="object 333"/>
            <p:cNvSpPr/>
            <p:nvPr/>
          </p:nvSpPr>
          <p:spPr>
            <a:xfrm>
              <a:off x="1477390" y="1091819"/>
              <a:ext cx="3175" cy="0"/>
            </a:xfrm>
            <a:custGeom>
              <a:avLst/>
              <a:gdLst/>
              <a:ahLst/>
              <a:cxnLst/>
              <a:rect l="l" t="t" r="r" b="b"/>
              <a:pathLst>
                <a:path w="3175">
                  <a:moveTo>
                    <a:pt x="0" y="0"/>
                  </a:moveTo>
                  <a:lnTo>
                    <a:pt x="3047" y="0"/>
                  </a:lnTo>
                </a:path>
              </a:pathLst>
            </a:custGeom>
            <a:ln w="4837">
              <a:solidFill>
                <a:srgbClr val="221F1F"/>
              </a:solidFill>
            </a:ln>
          </p:spPr>
          <p:txBody>
            <a:bodyPr wrap="square" lIns="0" tIns="0" rIns="0" bIns="0" rtlCol="0"/>
            <a:lstStyle/>
            <a:p>
              <a:endParaRPr/>
            </a:p>
          </p:txBody>
        </p:sp>
        <p:sp>
          <p:nvSpPr>
            <p:cNvPr id="334" name="object 334"/>
            <p:cNvSpPr/>
            <p:nvPr/>
          </p:nvSpPr>
          <p:spPr>
            <a:xfrm>
              <a:off x="1477390" y="1106297"/>
              <a:ext cx="3175" cy="0"/>
            </a:xfrm>
            <a:custGeom>
              <a:avLst/>
              <a:gdLst/>
              <a:ahLst/>
              <a:cxnLst/>
              <a:rect l="l" t="t" r="r" b="b"/>
              <a:pathLst>
                <a:path w="3175">
                  <a:moveTo>
                    <a:pt x="0" y="0"/>
                  </a:moveTo>
                  <a:lnTo>
                    <a:pt x="3047" y="0"/>
                  </a:lnTo>
                </a:path>
              </a:pathLst>
            </a:custGeom>
            <a:ln w="4850">
              <a:solidFill>
                <a:srgbClr val="221F1F"/>
              </a:solidFill>
            </a:ln>
          </p:spPr>
          <p:txBody>
            <a:bodyPr wrap="square" lIns="0" tIns="0" rIns="0" bIns="0" rtlCol="0"/>
            <a:lstStyle/>
            <a:p>
              <a:endParaRPr/>
            </a:p>
          </p:txBody>
        </p:sp>
        <p:sp>
          <p:nvSpPr>
            <p:cNvPr id="335" name="object 335"/>
            <p:cNvSpPr/>
            <p:nvPr/>
          </p:nvSpPr>
          <p:spPr>
            <a:xfrm>
              <a:off x="1477390" y="1088136"/>
              <a:ext cx="6350" cy="22225"/>
            </a:xfrm>
            <a:custGeom>
              <a:avLst/>
              <a:gdLst/>
              <a:ahLst/>
              <a:cxnLst/>
              <a:rect l="l" t="t" r="r" b="b"/>
              <a:pathLst>
                <a:path w="6350" h="22225">
                  <a:moveTo>
                    <a:pt x="0" y="21716"/>
                  </a:moveTo>
                  <a:lnTo>
                    <a:pt x="3047" y="21716"/>
                  </a:lnTo>
                </a:path>
                <a:path w="6350" h="22225">
                  <a:moveTo>
                    <a:pt x="3302" y="0"/>
                  </a:moveTo>
                  <a:lnTo>
                    <a:pt x="6350" y="0"/>
                  </a:lnTo>
                </a:path>
              </a:pathLst>
            </a:custGeom>
            <a:ln w="4847">
              <a:solidFill>
                <a:srgbClr val="221F1F"/>
              </a:solidFill>
            </a:ln>
          </p:spPr>
          <p:txBody>
            <a:bodyPr wrap="square" lIns="0" tIns="0" rIns="0" bIns="0" rtlCol="0"/>
            <a:lstStyle/>
            <a:p>
              <a:endParaRPr/>
            </a:p>
          </p:txBody>
        </p:sp>
        <p:sp>
          <p:nvSpPr>
            <p:cNvPr id="336" name="object 336"/>
            <p:cNvSpPr/>
            <p:nvPr/>
          </p:nvSpPr>
          <p:spPr>
            <a:xfrm>
              <a:off x="1480693" y="1091819"/>
              <a:ext cx="3175" cy="0"/>
            </a:xfrm>
            <a:custGeom>
              <a:avLst/>
              <a:gdLst/>
              <a:ahLst/>
              <a:cxnLst/>
              <a:rect l="l" t="t" r="r" b="b"/>
              <a:pathLst>
                <a:path w="3175">
                  <a:moveTo>
                    <a:pt x="0" y="0"/>
                  </a:moveTo>
                  <a:lnTo>
                    <a:pt x="3047" y="0"/>
                  </a:lnTo>
                </a:path>
              </a:pathLst>
            </a:custGeom>
            <a:ln w="4837">
              <a:solidFill>
                <a:srgbClr val="221F1F"/>
              </a:solidFill>
            </a:ln>
          </p:spPr>
          <p:txBody>
            <a:bodyPr wrap="square" lIns="0" tIns="0" rIns="0" bIns="0" rtlCol="0"/>
            <a:lstStyle/>
            <a:p>
              <a:endParaRPr/>
            </a:p>
          </p:txBody>
        </p:sp>
        <p:sp>
          <p:nvSpPr>
            <p:cNvPr id="337" name="object 337"/>
            <p:cNvSpPr/>
            <p:nvPr/>
          </p:nvSpPr>
          <p:spPr>
            <a:xfrm>
              <a:off x="1480693" y="1106297"/>
              <a:ext cx="3175" cy="0"/>
            </a:xfrm>
            <a:custGeom>
              <a:avLst/>
              <a:gdLst/>
              <a:ahLst/>
              <a:cxnLst/>
              <a:rect l="l" t="t" r="r" b="b"/>
              <a:pathLst>
                <a:path w="3175">
                  <a:moveTo>
                    <a:pt x="0" y="0"/>
                  </a:moveTo>
                  <a:lnTo>
                    <a:pt x="3047" y="0"/>
                  </a:lnTo>
                </a:path>
              </a:pathLst>
            </a:custGeom>
            <a:ln w="4850">
              <a:solidFill>
                <a:srgbClr val="221F1F"/>
              </a:solidFill>
            </a:ln>
          </p:spPr>
          <p:txBody>
            <a:bodyPr wrap="square" lIns="0" tIns="0" rIns="0" bIns="0" rtlCol="0"/>
            <a:lstStyle/>
            <a:p>
              <a:endParaRPr/>
            </a:p>
          </p:txBody>
        </p:sp>
        <p:sp>
          <p:nvSpPr>
            <p:cNvPr id="338" name="object 338"/>
            <p:cNvSpPr/>
            <p:nvPr/>
          </p:nvSpPr>
          <p:spPr>
            <a:xfrm>
              <a:off x="1480693" y="1088136"/>
              <a:ext cx="6350" cy="22225"/>
            </a:xfrm>
            <a:custGeom>
              <a:avLst/>
              <a:gdLst/>
              <a:ahLst/>
              <a:cxnLst/>
              <a:rect l="l" t="t" r="r" b="b"/>
              <a:pathLst>
                <a:path w="6350" h="22225">
                  <a:moveTo>
                    <a:pt x="0" y="21716"/>
                  </a:moveTo>
                  <a:lnTo>
                    <a:pt x="3047" y="21716"/>
                  </a:lnTo>
                </a:path>
                <a:path w="6350" h="22225">
                  <a:moveTo>
                    <a:pt x="3175" y="0"/>
                  </a:moveTo>
                  <a:lnTo>
                    <a:pt x="6350" y="0"/>
                  </a:lnTo>
                </a:path>
              </a:pathLst>
            </a:custGeom>
            <a:ln w="4847">
              <a:solidFill>
                <a:srgbClr val="221F1F"/>
              </a:solidFill>
            </a:ln>
          </p:spPr>
          <p:txBody>
            <a:bodyPr wrap="square" lIns="0" tIns="0" rIns="0" bIns="0" rtlCol="0"/>
            <a:lstStyle/>
            <a:p>
              <a:endParaRPr/>
            </a:p>
          </p:txBody>
        </p:sp>
        <p:sp>
          <p:nvSpPr>
            <p:cNvPr id="339" name="object 339"/>
            <p:cNvSpPr/>
            <p:nvPr/>
          </p:nvSpPr>
          <p:spPr>
            <a:xfrm>
              <a:off x="1483868" y="1091819"/>
              <a:ext cx="3175" cy="0"/>
            </a:xfrm>
            <a:custGeom>
              <a:avLst/>
              <a:gdLst/>
              <a:ahLst/>
              <a:cxnLst/>
              <a:rect l="l" t="t" r="r" b="b"/>
              <a:pathLst>
                <a:path w="3175">
                  <a:moveTo>
                    <a:pt x="0" y="0"/>
                  </a:moveTo>
                  <a:lnTo>
                    <a:pt x="3175" y="0"/>
                  </a:lnTo>
                </a:path>
              </a:pathLst>
            </a:custGeom>
            <a:ln w="4837">
              <a:solidFill>
                <a:srgbClr val="221F1F"/>
              </a:solidFill>
            </a:ln>
          </p:spPr>
          <p:txBody>
            <a:bodyPr wrap="square" lIns="0" tIns="0" rIns="0" bIns="0" rtlCol="0"/>
            <a:lstStyle/>
            <a:p>
              <a:endParaRPr/>
            </a:p>
          </p:txBody>
        </p:sp>
        <p:sp>
          <p:nvSpPr>
            <p:cNvPr id="340" name="object 340"/>
            <p:cNvSpPr/>
            <p:nvPr/>
          </p:nvSpPr>
          <p:spPr>
            <a:xfrm>
              <a:off x="1483868" y="1106297"/>
              <a:ext cx="3175" cy="0"/>
            </a:xfrm>
            <a:custGeom>
              <a:avLst/>
              <a:gdLst/>
              <a:ahLst/>
              <a:cxnLst/>
              <a:rect l="l" t="t" r="r" b="b"/>
              <a:pathLst>
                <a:path w="3175">
                  <a:moveTo>
                    <a:pt x="0" y="0"/>
                  </a:moveTo>
                  <a:lnTo>
                    <a:pt x="3175" y="0"/>
                  </a:lnTo>
                </a:path>
              </a:pathLst>
            </a:custGeom>
            <a:ln w="4850">
              <a:solidFill>
                <a:srgbClr val="221F1F"/>
              </a:solidFill>
            </a:ln>
          </p:spPr>
          <p:txBody>
            <a:bodyPr wrap="square" lIns="0" tIns="0" rIns="0" bIns="0" rtlCol="0"/>
            <a:lstStyle/>
            <a:p>
              <a:endParaRPr/>
            </a:p>
          </p:txBody>
        </p:sp>
        <p:sp>
          <p:nvSpPr>
            <p:cNvPr id="341" name="object 341"/>
            <p:cNvSpPr/>
            <p:nvPr/>
          </p:nvSpPr>
          <p:spPr>
            <a:xfrm>
              <a:off x="1483868" y="1088136"/>
              <a:ext cx="6350" cy="22225"/>
            </a:xfrm>
            <a:custGeom>
              <a:avLst/>
              <a:gdLst/>
              <a:ahLst/>
              <a:cxnLst/>
              <a:rect l="l" t="t" r="r" b="b"/>
              <a:pathLst>
                <a:path w="6350" h="22225">
                  <a:moveTo>
                    <a:pt x="0" y="21716"/>
                  </a:moveTo>
                  <a:lnTo>
                    <a:pt x="3175" y="21716"/>
                  </a:lnTo>
                </a:path>
                <a:path w="6350" h="22225">
                  <a:moveTo>
                    <a:pt x="3301" y="0"/>
                  </a:moveTo>
                  <a:lnTo>
                    <a:pt x="6350" y="0"/>
                  </a:lnTo>
                </a:path>
              </a:pathLst>
            </a:custGeom>
            <a:ln w="4847">
              <a:solidFill>
                <a:srgbClr val="221F1F"/>
              </a:solidFill>
            </a:ln>
          </p:spPr>
          <p:txBody>
            <a:bodyPr wrap="square" lIns="0" tIns="0" rIns="0" bIns="0" rtlCol="0"/>
            <a:lstStyle/>
            <a:p>
              <a:endParaRPr/>
            </a:p>
          </p:txBody>
        </p:sp>
        <p:sp>
          <p:nvSpPr>
            <p:cNvPr id="342" name="object 342"/>
            <p:cNvSpPr/>
            <p:nvPr/>
          </p:nvSpPr>
          <p:spPr>
            <a:xfrm>
              <a:off x="1487170" y="1091819"/>
              <a:ext cx="3175" cy="0"/>
            </a:xfrm>
            <a:custGeom>
              <a:avLst/>
              <a:gdLst/>
              <a:ahLst/>
              <a:cxnLst/>
              <a:rect l="l" t="t" r="r" b="b"/>
              <a:pathLst>
                <a:path w="3175">
                  <a:moveTo>
                    <a:pt x="0" y="0"/>
                  </a:moveTo>
                  <a:lnTo>
                    <a:pt x="3048" y="0"/>
                  </a:lnTo>
                </a:path>
              </a:pathLst>
            </a:custGeom>
            <a:ln w="4837">
              <a:solidFill>
                <a:srgbClr val="221F1F"/>
              </a:solidFill>
            </a:ln>
          </p:spPr>
          <p:txBody>
            <a:bodyPr wrap="square" lIns="0" tIns="0" rIns="0" bIns="0" rtlCol="0"/>
            <a:lstStyle/>
            <a:p>
              <a:endParaRPr/>
            </a:p>
          </p:txBody>
        </p:sp>
        <p:sp>
          <p:nvSpPr>
            <p:cNvPr id="343" name="object 343"/>
            <p:cNvSpPr/>
            <p:nvPr/>
          </p:nvSpPr>
          <p:spPr>
            <a:xfrm>
              <a:off x="1487170" y="1095375"/>
              <a:ext cx="3175" cy="0"/>
            </a:xfrm>
            <a:custGeom>
              <a:avLst/>
              <a:gdLst/>
              <a:ahLst/>
              <a:cxnLst/>
              <a:rect l="l" t="t" r="r" b="b"/>
              <a:pathLst>
                <a:path w="3175">
                  <a:moveTo>
                    <a:pt x="0" y="0"/>
                  </a:moveTo>
                  <a:lnTo>
                    <a:pt x="3048" y="0"/>
                  </a:lnTo>
                </a:path>
              </a:pathLst>
            </a:custGeom>
            <a:ln w="4852">
              <a:solidFill>
                <a:srgbClr val="221F1F"/>
              </a:solidFill>
            </a:ln>
          </p:spPr>
          <p:txBody>
            <a:bodyPr wrap="square" lIns="0" tIns="0" rIns="0" bIns="0" rtlCol="0"/>
            <a:lstStyle/>
            <a:p>
              <a:endParaRPr/>
            </a:p>
          </p:txBody>
        </p:sp>
        <p:sp>
          <p:nvSpPr>
            <p:cNvPr id="344" name="object 344"/>
            <p:cNvSpPr/>
            <p:nvPr/>
          </p:nvSpPr>
          <p:spPr>
            <a:xfrm>
              <a:off x="1487170" y="1099058"/>
              <a:ext cx="3175" cy="0"/>
            </a:xfrm>
            <a:custGeom>
              <a:avLst/>
              <a:gdLst/>
              <a:ahLst/>
              <a:cxnLst/>
              <a:rect l="l" t="t" r="r" b="b"/>
              <a:pathLst>
                <a:path w="3175">
                  <a:moveTo>
                    <a:pt x="0" y="0"/>
                  </a:moveTo>
                  <a:lnTo>
                    <a:pt x="3048" y="0"/>
                  </a:lnTo>
                </a:path>
              </a:pathLst>
            </a:custGeom>
            <a:ln w="4840">
              <a:solidFill>
                <a:srgbClr val="221F1F"/>
              </a:solidFill>
            </a:ln>
          </p:spPr>
          <p:txBody>
            <a:bodyPr wrap="square" lIns="0" tIns="0" rIns="0" bIns="0" rtlCol="0"/>
            <a:lstStyle/>
            <a:p>
              <a:endParaRPr/>
            </a:p>
          </p:txBody>
        </p:sp>
        <p:sp>
          <p:nvSpPr>
            <p:cNvPr id="345" name="object 345"/>
            <p:cNvSpPr/>
            <p:nvPr/>
          </p:nvSpPr>
          <p:spPr>
            <a:xfrm>
              <a:off x="1487170" y="1102614"/>
              <a:ext cx="3175" cy="3810"/>
            </a:xfrm>
            <a:custGeom>
              <a:avLst/>
              <a:gdLst/>
              <a:ahLst/>
              <a:cxnLst/>
              <a:rect l="l" t="t" r="r" b="b"/>
              <a:pathLst>
                <a:path w="3175" h="3809">
                  <a:moveTo>
                    <a:pt x="0" y="0"/>
                  </a:moveTo>
                  <a:lnTo>
                    <a:pt x="3048" y="0"/>
                  </a:lnTo>
                </a:path>
                <a:path w="3175" h="3809">
                  <a:moveTo>
                    <a:pt x="0" y="3682"/>
                  </a:moveTo>
                  <a:lnTo>
                    <a:pt x="3048" y="3682"/>
                  </a:lnTo>
                </a:path>
              </a:pathLst>
            </a:custGeom>
            <a:ln w="4850">
              <a:solidFill>
                <a:srgbClr val="221F1F"/>
              </a:solidFill>
            </a:ln>
          </p:spPr>
          <p:txBody>
            <a:bodyPr wrap="square" lIns="0" tIns="0" rIns="0" bIns="0" rtlCol="0"/>
            <a:lstStyle/>
            <a:p>
              <a:endParaRPr/>
            </a:p>
          </p:txBody>
        </p:sp>
        <p:sp>
          <p:nvSpPr>
            <p:cNvPr id="346" name="object 346"/>
            <p:cNvSpPr/>
            <p:nvPr/>
          </p:nvSpPr>
          <p:spPr>
            <a:xfrm>
              <a:off x="1487170" y="1109853"/>
              <a:ext cx="3175" cy="0"/>
            </a:xfrm>
            <a:custGeom>
              <a:avLst/>
              <a:gdLst/>
              <a:ahLst/>
              <a:cxnLst/>
              <a:rect l="l" t="t" r="r" b="b"/>
              <a:pathLst>
                <a:path w="3175">
                  <a:moveTo>
                    <a:pt x="0" y="0"/>
                  </a:moveTo>
                  <a:lnTo>
                    <a:pt x="3048" y="0"/>
                  </a:lnTo>
                </a:path>
              </a:pathLst>
            </a:custGeom>
            <a:ln w="4847">
              <a:solidFill>
                <a:srgbClr val="221F1F"/>
              </a:solidFill>
            </a:ln>
          </p:spPr>
          <p:txBody>
            <a:bodyPr wrap="square" lIns="0" tIns="0" rIns="0" bIns="0" rtlCol="0"/>
            <a:lstStyle/>
            <a:p>
              <a:endParaRPr/>
            </a:p>
          </p:txBody>
        </p:sp>
        <p:sp>
          <p:nvSpPr>
            <p:cNvPr id="347" name="object 347"/>
            <p:cNvSpPr/>
            <p:nvPr/>
          </p:nvSpPr>
          <p:spPr>
            <a:xfrm>
              <a:off x="1487170" y="1113536"/>
              <a:ext cx="3175" cy="0"/>
            </a:xfrm>
            <a:custGeom>
              <a:avLst/>
              <a:gdLst/>
              <a:ahLst/>
              <a:cxnLst/>
              <a:rect l="l" t="t" r="r" b="b"/>
              <a:pathLst>
                <a:path w="3175">
                  <a:moveTo>
                    <a:pt x="0" y="0"/>
                  </a:moveTo>
                  <a:lnTo>
                    <a:pt x="3048" y="0"/>
                  </a:lnTo>
                </a:path>
              </a:pathLst>
            </a:custGeom>
            <a:ln w="4853">
              <a:solidFill>
                <a:srgbClr val="221F1F"/>
              </a:solidFill>
            </a:ln>
          </p:spPr>
          <p:txBody>
            <a:bodyPr wrap="square" lIns="0" tIns="0" rIns="0" bIns="0" rtlCol="0"/>
            <a:lstStyle/>
            <a:p>
              <a:endParaRPr/>
            </a:p>
          </p:txBody>
        </p:sp>
        <p:sp>
          <p:nvSpPr>
            <p:cNvPr id="348" name="object 348"/>
            <p:cNvSpPr/>
            <p:nvPr/>
          </p:nvSpPr>
          <p:spPr>
            <a:xfrm>
              <a:off x="1487170" y="1117092"/>
              <a:ext cx="3175" cy="3810"/>
            </a:xfrm>
            <a:custGeom>
              <a:avLst/>
              <a:gdLst/>
              <a:ahLst/>
              <a:cxnLst/>
              <a:rect l="l" t="t" r="r" b="b"/>
              <a:pathLst>
                <a:path w="3175" h="3809">
                  <a:moveTo>
                    <a:pt x="0" y="0"/>
                  </a:moveTo>
                  <a:lnTo>
                    <a:pt x="3048" y="0"/>
                  </a:lnTo>
                </a:path>
                <a:path w="3175" h="3809">
                  <a:moveTo>
                    <a:pt x="0" y="3682"/>
                  </a:moveTo>
                  <a:lnTo>
                    <a:pt x="3048" y="3682"/>
                  </a:lnTo>
                </a:path>
              </a:pathLst>
            </a:custGeom>
            <a:ln w="4852">
              <a:solidFill>
                <a:srgbClr val="221F1F"/>
              </a:solidFill>
            </a:ln>
          </p:spPr>
          <p:txBody>
            <a:bodyPr wrap="square" lIns="0" tIns="0" rIns="0" bIns="0" rtlCol="0"/>
            <a:lstStyle/>
            <a:p>
              <a:endParaRPr/>
            </a:p>
          </p:txBody>
        </p:sp>
        <p:sp>
          <p:nvSpPr>
            <p:cNvPr id="349" name="object 349"/>
            <p:cNvSpPr/>
            <p:nvPr/>
          </p:nvSpPr>
          <p:spPr>
            <a:xfrm>
              <a:off x="1490471" y="1091819"/>
              <a:ext cx="3175" cy="0"/>
            </a:xfrm>
            <a:custGeom>
              <a:avLst/>
              <a:gdLst/>
              <a:ahLst/>
              <a:cxnLst/>
              <a:rect l="l" t="t" r="r" b="b"/>
              <a:pathLst>
                <a:path w="3175">
                  <a:moveTo>
                    <a:pt x="0" y="0"/>
                  </a:moveTo>
                  <a:lnTo>
                    <a:pt x="3047" y="0"/>
                  </a:lnTo>
                </a:path>
              </a:pathLst>
            </a:custGeom>
            <a:ln w="4837">
              <a:solidFill>
                <a:srgbClr val="221F1F"/>
              </a:solidFill>
            </a:ln>
          </p:spPr>
          <p:txBody>
            <a:bodyPr wrap="square" lIns="0" tIns="0" rIns="0" bIns="0" rtlCol="0"/>
            <a:lstStyle/>
            <a:p>
              <a:endParaRPr/>
            </a:p>
          </p:txBody>
        </p:sp>
        <p:sp>
          <p:nvSpPr>
            <p:cNvPr id="350" name="object 350"/>
            <p:cNvSpPr/>
            <p:nvPr/>
          </p:nvSpPr>
          <p:spPr>
            <a:xfrm>
              <a:off x="1490471" y="1095375"/>
              <a:ext cx="3175" cy="0"/>
            </a:xfrm>
            <a:custGeom>
              <a:avLst/>
              <a:gdLst/>
              <a:ahLst/>
              <a:cxnLst/>
              <a:rect l="l" t="t" r="r" b="b"/>
              <a:pathLst>
                <a:path w="3175">
                  <a:moveTo>
                    <a:pt x="0" y="0"/>
                  </a:moveTo>
                  <a:lnTo>
                    <a:pt x="3047" y="0"/>
                  </a:lnTo>
                </a:path>
              </a:pathLst>
            </a:custGeom>
            <a:ln w="4852">
              <a:solidFill>
                <a:srgbClr val="221F1F"/>
              </a:solidFill>
            </a:ln>
          </p:spPr>
          <p:txBody>
            <a:bodyPr wrap="square" lIns="0" tIns="0" rIns="0" bIns="0" rtlCol="0"/>
            <a:lstStyle/>
            <a:p>
              <a:endParaRPr/>
            </a:p>
          </p:txBody>
        </p:sp>
        <p:sp>
          <p:nvSpPr>
            <p:cNvPr id="351" name="object 351"/>
            <p:cNvSpPr/>
            <p:nvPr/>
          </p:nvSpPr>
          <p:spPr>
            <a:xfrm>
              <a:off x="1490471" y="1099058"/>
              <a:ext cx="3175" cy="0"/>
            </a:xfrm>
            <a:custGeom>
              <a:avLst/>
              <a:gdLst/>
              <a:ahLst/>
              <a:cxnLst/>
              <a:rect l="l" t="t" r="r" b="b"/>
              <a:pathLst>
                <a:path w="3175">
                  <a:moveTo>
                    <a:pt x="0" y="0"/>
                  </a:moveTo>
                  <a:lnTo>
                    <a:pt x="3047" y="0"/>
                  </a:lnTo>
                </a:path>
              </a:pathLst>
            </a:custGeom>
            <a:ln w="4840">
              <a:solidFill>
                <a:srgbClr val="221F1F"/>
              </a:solidFill>
            </a:ln>
          </p:spPr>
          <p:txBody>
            <a:bodyPr wrap="square" lIns="0" tIns="0" rIns="0" bIns="0" rtlCol="0"/>
            <a:lstStyle/>
            <a:p>
              <a:endParaRPr/>
            </a:p>
          </p:txBody>
        </p:sp>
        <p:sp>
          <p:nvSpPr>
            <p:cNvPr id="352" name="object 352"/>
            <p:cNvSpPr/>
            <p:nvPr/>
          </p:nvSpPr>
          <p:spPr>
            <a:xfrm>
              <a:off x="1490471" y="1102614"/>
              <a:ext cx="3175" cy="3810"/>
            </a:xfrm>
            <a:custGeom>
              <a:avLst/>
              <a:gdLst/>
              <a:ahLst/>
              <a:cxnLst/>
              <a:rect l="l" t="t" r="r" b="b"/>
              <a:pathLst>
                <a:path w="3175" h="3809">
                  <a:moveTo>
                    <a:pt x="0" y="0"/>
                  </a:moveTo>
                  <a:lnTo>
                    <a:pt x="3047" y="0"/>
                  </a:lnTo>
                </a:path>
                <a:path w="3175" h="3809">
                  <a:moveTo>
                    <a:pt x="0" y="3682"/>
                  </a:moveTo>
                  <a:lnTo>
                    <a:pt x="3047" y="3682"/>
                  </a:lnTo>
                </a:path>
              </a:pathLst>
            </a:custGeom>
            <a:ln w="4850">
              <a:solidFill>
                <a:srgbClr val="221F1F"/>
              </a:solidFill>
            </a:ln>
          </p:spPr>
          <p:txBody>
            <a:bodyPr wrap="square" lIns="0" tIns="0" rIns="0" bIns="0" rtlCol="0"/>
            <a:lstStyle/>
            <a:p>
              <a:endParaRPr/>
            </a:p>
          </p:txBody>
        </p:sp>
        <p:sp>
          <p:nvSpPr>
            <p:cNvPr id="353" name="object 353"/>
            <p:cNvSpPr/>
            <p:nvPr/>
          </p:nvSpPr>
          <p:spPr>
            <a:xfrm>
              <a:off x="1490471" y="1109853"/>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354" name="object 354"/>
            <p:cNvSpPr/>
            <p:nvPr/>
          </p:nvSpPr>
          <p:spPr>
            <a:xfrm>
              <a:off x="1490471" y="1113536"/>
              <a:ext cx="3175" cy="0"/>
            </a:xfrm>
            <a:custGeom>
              <a:avLst/>
              <a:gdLst/>
              <a:ahLst/>
              <a:cxnLst/>
              <a:rect l="l" t="t" r="r" b="b"/>
              <a:pathLst>
                <a:path w="3175">
                  <a:moveTo>
                    <a:pt x="0" y="0"/>
                  </a:moveTo>
                  <a:lnTo>
                    <a:pt x="3047" y="0"/>
                  </a:lnTo>
                </a:path>
              </a:pathLst>
            </a:custGeom>
            <a:ln w="4853">
              <a:solidFill>
                <a:srgbClr val="221F1F"/>
              </a:solidFill>
            </a:ln>
          </p:spPr>
          <p:txBody>
            <a:bodyPr wrap="square" lIns="0" tIns="0" rIns="0" bIns="0" rtlCol="0"/>
            <a:lstStyle/>
            <a:p>
              <a:endParaRPr/>
            </a:p>
          </p:txBody>
        </p:sp>
        <p:sp>
          <p:nvSpPr>
            <p:cNvPr id="355" name="object 355"/>
            <p:cNvSpPr/>
            <p:nvPr/>
          </p:nvSpPr>
          <p:spPr>
            <a:xfrm>
              <a:off x="1490471" y="1117092"/>
              <a:ext cx="3175" cy="3810"/>
            </a:xfrm>
            <a:custGeom>
              <a:avLst/>
              <a:gdLst/>
              <a:ahLst/>
              <a:cxnLst/>
              <a:rect l="l" t="t" r="r" b="b"/>
              <a:pathLst>
                <a:path w="3175" h="3809">
                  <a:moveTo>
                    <a:pt x="0" y="0"/>
                  </a:moveTo>
                  <a:lnTo>
                    <a:pt x="3047" y="0"/>
                  </a:lnTo>
                </a:path>
                <a:path w="3175" h="3809">
                  <a:moveTo>
                    <a:pt x="0" y="3682"/>
                  </a:moveTo>
                  <a:lnTo>
                    <a:pt x="3047" y="3682"/>
                  </a:lnTo>
                </a:path>
              </a:pathLst>
            </a:custGeom>
            <a:ln w="4852">
              <a:solidFill>
                <a:srgbClr val="221F1F"/>
              </a:solidFill>
            </a:ln>
          </p:spPr>
          <p:txBody>
            <a:bodyPr wrap="square" lIns="0" tIns="0" rIns="0" bIns="0" rtlCol="0"/>
            <a:lstStyle/>
            <a:p>
              <a:endParaRPr/>
            </a:p>
          </p:txBody>
        </p:sp>
        <p:sp>
          <p:nvSpPr>
            <p:cNvPr id="356" name="object 356"/>
            <p:cNvSpPr/>
            <p:nvPr/>
          </p:nvSpPr>
          <p:spPr>
            <a:xfrm>
              <a:off x="1284986" y="1091819"/>
              <a:ext cx="3175" cy="0"/>
            </a:xfrm>
            <a:custGeom>
              <a:avLst/>
              <a:gdLst/>
              <a:ahLst/>
              <a:cxnLst/>
              <a:rect l="l" t="t" r="r" b="b"/>
              <a:pathLst>
                <a:path w="3175">
                  <a:moveTo>
                    <a:pt x="0" y="0"/>
                  </a:moveTo>
                  <a:lnTo>
                    <a:pt x="3047" y="0"/>
                  </a:lnTo>
                </a:path>
              </a:pathLst>
            </a:custGeom>
            <a:ln w="4837">
              <a:solidFill>
                <a:srgbClr val="221F1F"/>
              </a:solidFill>
            </a:ln>
          </p:spPr>
          <p:txBody>
            <a:bodyPr wrap="square" lIns="0" tIns="0" rIns="0" bIns="0" rtlCol="0"/>
            <a:lstStyle/>
            <a:p>
              <a:endParaRPr/>
            </a:p>
          </p:txBody>
        </p:sp>
        <p:sp>
          <p:nvSpPr>
            <p:cNvPr id="357" name="object 357"/>
            <p:cNvSpPr/>
            <p:nvPr/>
          </p:nvSpPr>
          <p:spPr>
            <a:xfrm>
              <a:off x="1284986" y="1095375"/>
              <a:ext cx="3175" cy="0"/>
            </a:xfrm>
            <a:custGeom>
              <a:avLst/>
              <a:gdLst/>
              <a:ahLst/>
              <a:cxnLst/>
              <a:rect l="l" t="t" r="r" b="b"/>
              <a:pathLst>
                <a:path w="3175">
                  <a:moveTo>
                    <a:pt x="0" y="0"/>
                  </a:moveTo>
                  <a:lnTo>
                    <a:pt x="3047" y="0"/>
                  </a:lnTo>
                </a:path>
              </a:pathLst>
            </a:custGeom>
            <a:ln w="4852">
              <a:solidFill>
                <a:srgbClr val="221F1F"/>
              </a:solidFill>
            </a:ln>
          </p:spPr>
          <p:txBody>
            <a:bodyPr wrap="square" lIns="0" tIns="0" rIns="0" bIns="0" rtlCol="0"/>
            <a:lstStyle/>
            <a:p>
              <a:endParaRPr/>
            </a:p>
          </p:txBody>
        </p:sp>
        <p:sp>
          <p:nvSpPr>
            <p:cNvPr id="358" name="object 358"/>
            <p:cNvSpPr/>
            <p:nvPr/>
          </p:nvSpPr>
          <p:spPr>
            <a:xfrm>
              <a:off x="1284986" y="1099058"/>
              <a:ext cx="3175" cy="0"/>
            </a:xfrm>
            <a:custGeom>
              <a:avLst/>
              <a:gdLst/>
              <a:ahLst/>
              <a:cxnLst/>
              <a:rect l="l" t="t" r="r" b="b"/>
              <a:pathLst>
                <a:path w="3175">
                  <a:moveTo>
                    <a:pt x="0" y="0"/>
                  </a:moveTo>
                  <a:lnTo>
                    <a:pt x="3047" y="0"/>
                  </a:lnTo>
                </a:path>
              </a:pathLst>
            </a:custGeom>
            <a:ln w="4840">
              <a:solidFill>
                <a:srgbClr val="221F1F"/>
              </a:solidFill>
            </a:ln>
          </p:spPr>
          <p:txBody>
            <a:bodyPr wrap="square" lIns="0" tIns="0" rIns="0" bIns="0" rtlCol="0"/>
            <a:lstStyle/>
            <a:p>
              <a:endParaRPr/>
            </a:p>
          </p:txBody>
        </p:sp>
        <p:sp>
          <p:nvSpPr>
            <p:cNvPr id="359" name="object 359"/>
            <p:cNvSpPr/>
            <p:nvPr/>
          </p:nvSpPr>
          <p:spPr>
            <a:xfrm>
              <a:off x="1284986" y="1102614"/>
              <a:ext cx="3175" cy="3810"/>
            </a:xfrm>
            <a:custGeom>
              <a:avLst/>
              <a:gdLst/>
              <a:ahLst/>
              <a:cxnLst/>
              <a:rect l="l" t="t" r="r" b="b"/>
              <a:pathLst>
                <a:path w="3175" h="3809">
                  <a:moveTo>
                    <a:pt x="0" y="0"/>
                  </a:moveTo>
                  <a:lnTo>
                    <a:pt x="3047" y="0"/>
                  </a:lnTo>
                </a:path>
                <a:path w="3175" h="3809">
                  <a:moveTo>
                    <a:pt x="0" y="3682"/>
                  </a:moveTo>
                  <a:lnTo>
                    <a:pt x="3047" y="3682"/>
                  </a:lnTo>
                </a:path>
              </a:pathLst>
            </a:custGeom>
            <a:ln w="4850">
              <a:solidFill>
                <a:srgbClr val="221F1F"/>
              </a:solidFill>
            </a:ln>
          </p:spPr>
          <p:txBody>
            <a:bodyPr wrap="square" lIns="0" tIns="0" rIns="0" bIns="0" rtlCol="0"/>
            <a:lstStyle/>
            <a:p>
              <a:endParaRPr/>
            </a:p>
          </p:txBody>
        </p:sp>
        <p:sp>
          <p:nvSpPr>
            <p:cNvPr id="360" name="object 360"/>
            <p:cNvSpPr/>
            <p:nvPr/>
          </p:nvSpPr>
          <p:spPr>
            <a:xfrm>
              <a:off x="1284986" y="1109853"/>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361" name="object 361"/>
            <p:cNvSpPr/>
            <p:nvPr/>
          </p:nvSpPr>
          <p:spPr>
            <a:xfrm>
              <a:off x="1284986" y="1113536"/>
              <a:ext cx="3175" cy="0"/>
            </a:xfrm>
            <a:custGeom>
              <a:avLst/>
              <a:gdLst/>
              <a:ahLst/>
              <a:cxnLst/>
              <a:rect l="l" t="t" r="r" b="b"/>
              <a:pathLst>
                <a:path w="3175">
                  <a:moveTo>
                    <a:pt x="0" y="0"/>
                  </a:moveTo>
                  <a:lnTo>
                    <a:pt x="3047" y="0"/>
                  </a:lnTo>
                </a:path>
              </a:pathLst>
            </a:custGeom>
            <a:ln w="4853">
              <a:solidFill>
                <a:srgbClr val="221F1F"/>
              </a:solidFill>
            </a:ln>
          </p:spPr>
          <p:txBody>
            <a:bodyPr wrap="square" lIns="0" tIns="0" rIns="0" bIns="0" rtlCol="0"/>
            <a:lstStyle/>
            <a:p>
              <a:endParaRPr/>
            </a:p>
          </p:txBody>
        </p:sp>
        <p:sp>
          <p:nvSpPr>
            <p:cNvPr id="362" name="object 362"/>
            <p:cNvSpPr/>
            <p:nvPr/>
          </p:nvSpPr>
          <p:spPr>
            <a:xfrm>
              <a:off x="1284986" y="1117092"/>
              <a:ext cx="3175" cy="0"/>
            </a:xfrm>
            <a:custGeom>
              <a:avLst/>
              <a:gdLst/>
              <a:ahLst/>
              <a:cxnLst/>
              <a:rect l="l" t="t" r="r" b="b"/>
              <a:pathLst>
                <a:path w="3175">
                  <a:moveTo>
                    <a:pt x="0" y="0"/>
                  </a:moveTo>
                  <a:lnTo>
                    <a:pt x="3047" y="0"/>
                  </a:lnTo>
                </a:path>
              </a:pathLst>
            </a:custGeom>
            <a:ln w="4852">
              <a:solidFill>
                <a:srgbClr val="221F1F"/>
              </a:solidFill>
            </a:ln>
          </p:spPr>
          <p:txBody>
            <a:bodyPr wrap="square" lIns="0" tIns="0" rIns="0" bIns="0" rtlCol="0"/>
            <a:lstStyle/>
            <a:p>
              <a:endParaRPr/>
            </a:p>
          </p:txBody>
        </p:sp>
        <p:sp>
          <p:nvSpPr>
            <p:cNvPr id="363" name="object 363"/>
            <p:cNvSpPr/>
            <p:nvPr/>
          </p:nvSpPr>
          <p:spPr>
            <a:xfrm>
              <a:off x="1288287" y="1088136"/>
              <a:ext cx="3175" cy="0"/>
            </a:xfrm>
            <a:custGeom>
              <a:avLst/>
              <a:gdLst/>
              <a:ahLst/>
              <a:cxnLst/>
              <a:rect l="l" t="t" r="r" b="b"/>
              <a:pathLst>
                <a:path w="3175">
                  <a:moveTo>
                    <a:pt x="0" y="0"/>
                  </a:moveTo>
                  <a:lnTo>
                    <a:pt x="3048" y="0"/>
                  </a:lnTo>
                </a:path>
              </a:pathLst>
            </a:custGeom>
            <a:ln w="4847">
              <a:solidFill>
                <a:srgbClr val="221F1F"/>
              </a:solidFill>
            </a:ln>
          </p:spPr>
          <p:txBody>
            <a:bodyPr wrap="square" lIns="0" tIns="0" rIns="0" bIns="0" rtlCol="0"/>
            <a:lstStyle/>
            <a:p>
              <a:endParaRPr/>
            </a:p>
          </p:txBody>
        </p:sp>
        <p:sp>
          <p:nvSpPr>
            <p:cNvPr id="364" name="object 364"/>
            <p:cNvSpPr/>
            <p:nvPr/>
          </p:nvSpPr>
          <p:spPr>
            <a:xfrm>
              <a:off x="1288287" y="1091819"/>
              <a:ext cx="3175" cy="0"/>
            </a:xfrm>
            <a:custGeom>
              <a:avLst/>
              <a:gdLst/>
              <a:ahLst/>
              <a:cxnLst/>
              <a:rect l="l" t="t" r="r" b="b"/>
              <a:pathLst>
                <a:path w="3175">
                  <a:moveTo>
                    <a:pt x="0" y="0"/>
                  </a:moveTo>
                  <a:lnTo>
                    <a:pt x="3048" y="0"/>
                  </a:lnTo>
                </a:path>
              </a:pathLst>
            </a:custGeom>
            <a:ln w="4837">
              <a:solidFill>
                <a:srgbClr val="221F1F"/>
              </a:solidFill>
            </a:ln>
          </p:spPr>
          <p:txBody>
            <a:bodyPr wrap="square" lIns="0" tIns="0" rIns="0" bIns="0" rtlCol="0"/>
            <a:lstStyle/>
            <a:p>
              <a:endParaRPr/>
            </a:p>
          </p:txBody>
        </p:sp>
        <p:sp>
          <p:nvSpPr>
            <p:cNvPr id="365" name="object 365"/>
            <p:cNvSpPr/>
            <p:nvPr/>
          </p:nvSpPr>
          <p:spPr>
            <a:xfrm>
              <a:off x="1288287" y="1095375"/>
              <a:ext cx="3175" cy="0"/>
            </a:xfrm>
            <a:custGeom>
              <a:avLst/>
              <a:gdLst/>
              <a:ahLst/>
              <a:cxnLst/>
              <a:rect l="l" t="t" r="r" b="b"/>
              <a:pathLst>
                <a:path w="3175">
                  <a:moveTo>
                    <a:pt x="0" y="0"/>
                  </a:moveTo>
                  <a:lnTo>
                    <a:pt x="3048" y="0"/>
                  </a:lnTo>
                </a:path>
              </a:pathLst>
            </a:custGeom>
            <a:ln w="4852">
              <a:solidFill>
                <a:srgbClr val="221F1F"/>
              </a:solidFill>
            </a:ln>
          </p:spPr>
          <p:txBody>
            <a:bodyPr wrap="square" lIns="0" tIns="0" rIns="0" bIns="0" rtlCol="0"/>
            <a:lstStyle/>
            <a:p>
              <a:endParaRPr/>
            </a:p>
          </p:txBody>
        </p:sp>
        <p:sp>
          <p:nvSpPr>
            <p:cNvPr id="366" name="object 366"/>
            <p:cNvSpPr/>
            <p:nvPr/>
          </p:nvSpPr>
          <p:spPr>
            <a:xfrm>
              <a:off x="1288287" y="1099058"/>
              <a:ext cx="3175" cy="0"/>
            </a:xfrm>
            <a:custGeom>
              <a:avLst/>
              <a:gdLst/>
              <a:ahLst/>
              <a:cxnLst/>
              <a:rect l="l" t="t" r="r" b="b"/>
              <a:pathLst>
                <a:path w="3175">
                  <a:moveTo>
                    <a:pt x="0" y="0"/>
                  </a:moveTo>
                  <a:lnTo>
                    <a:pt x="3048" y="0"/>
                  </a:lnTo>
                </a:path>
              </a:pathLst>
            </a:custGeom>
            <a:ln w="4840">
              <a:solidFill>
                <a:srgbClr val="221F1F"/>
              </a:solidFill>
            </a:ln>
          </p:spPr>
          <p:txBody>
            <a:bodyPr wrap="square" lIns="0" tIns="0" rIns="0" bIns="0" rtlCol="0"/>
            <a:lstStyle/>
            <a:p>
              <a:endParaRPr/>
            </a:p>
          </p:txBody>
        </p:sp>
        <p:sp>
          <p:nvSpPr>
            <p:cNvPr id="367" name="object 367"/>
            <p:cNvSpPr/>
            <p:nvPr/>
          </p:nvSpPr>
          <p:spPr>
            <a:xfrm>
              <a:off x="1288287" y="1102614"/>
              <a:ext cx="3175" cy="3810"/>
            </a:xfrm>
            <a:custGeom>
              <a:avLst/>
              <a:gdLst/>
              <a:ahLst/>
              <a:cxnLst/>
              <a:rect l="l" t="t" r="r" b="b"/>
              <a:pathLst>
                <a:path w="3175" h="3809">
                  <a:moveTo>
                    <a:pt x="0" y="0"/>
                  </a:moveTo>
                  <a:lnTo>
                    <a:pt x="3048" y="0"/>
                  </a:lnTo>
                </a:path>
                <a:path w="3175" h="3809">
                  <a:moveTo>
                    <a:pt x="0" y="3682"/>
                  </a:moveTo>
                  <a:lnTo>
                    <a:pt x="3048" y="3682"/>
                  </a:lnTo>
                </a:path>
              </a:pathLst>
            </a:custGeom>
            <a:ln w="4850">
              <a:solidFill>
                <a:srgbClr val="221F1F"/>
              </a:solidFill>
            </a:ln>
          </p:spPr>
          <p:txBody>
            <a:bodyPr wrap="square" lIns="0" tIns="0" rIns="0" bIns="0" rtlCol="0"/>
            <a:lstStyle/>
            <a:p>
              <a:endParaRPr/>
            </a:p>
          </p:txBody>
        </p:sp>
        <p:sp>
          <p:nvSpPr>
            <p:cNvPr id="368" name="object 368"/>
            <p:cNvSpPr/>
            <p:nvPr/>
          </p:nvSpPr>
          <p:spPr>
            <a:xfrm>
              <a:off x="1288287" y="1109853"/>
              <a:ext cx="3175" cy="0"/>
            </a:xfrm>
            <a:custGeom>
              <a:avLst/>
              <a:gdLst/>
              <a:ahLst/>
              <a:cxnLst/>
              <a:rect l="l" t="t" r="r" b="b"/>
              <a:pathLst>
                <a:path w="3175">
                  <a:moveTo>
                    <a:pt x="0" y="0"/>
                  </a:moveTo>
                  <a:lnTo>
                    <a:pt x="3048" y="0"/>
                  </a:lnTo>
                </a:path>
              </a:pathLst>
            </a:custGeom>
            <a:ln w="4847">
              <a:solidFill>
                <a:srgbClr val="221F1F"/>
              </a:solidFill>
            </a:ln>
          </p:spPr>
          <p:txBody>
            <a:bodyPr wrap="square" lIns="0" tIns="0" rIns="0" bIns="0" rtlCol="0"/>
            <a:lstStyle/>
            <a:p>
              <a:endParaRPr/>
            </a:p>
          </p:txBody>
        </p:sp>
        <p:sp>
          <p:nvSpPr>
            <p:cNvPr id="369" name="object 369"/>
            <p:cNvSpPr/>
            <p:nvPr/>
          </p:nvSpPr>
          <p:spPr>
            <a:xfrm>
              <a:off x="1288287" y="1113536"/>
              <a:ext cx="3175" cy="0"/>
            </a:xfrm>
            <a:custGeom>
              <a:avLst/>
              <a:gdLst/>
              <a:ahLst/>
              <a:cxnLst/>
              <a:rect l="l" t="t" r="r" b="b"/>
              <a:pathLst>
                <a:path w="3175">
                  <a:moveTo>
                    <a:pt x="0" y="0"/>
                  </a:moveTo>
                  <a:lnTo>
                    <a:pt x="3048" y="0"/>
                  </a:lnTo>
                </a:path>
              </a:pathLst>
            </a:custGeom>
            <a:ln w="4853">
              <a:solidFill>
                <a:srgbClr val="221F1F"/>
              </a:solidFill>
            </a:ln>
          </p:spPr>
          <p:txBody>
            <a:bodyPr wrap="square" lIns="0" tIns="0" rIns="0" bIns="0" rtlCol="0"/>
            <a:lstStyle/>
            <a:p>
              <a:endParaRPr/>
            </a:p>
          </p:txBody>
        </p:sp>
        <p:sp>
          <p:nvSpPr>
            <p:cNvPr id="370" name="object 370"/>
            <p:cNvSpPr/>
            <p:nvPr/>
          </p:nvSpPr>
          <p:spPr>
            <a:xfrm>
              <a:off x="1288287" y="1117092"/>
              <a:ext cx="3175" cy="3810"/>
            </a:xfrm>
            <a:custGeom>
              <a:avLst/>
              <a:gdLst/>
              <a:ahLst/>
              <a:cxnLst/>
              <a:rect l="l" t="t" r="r" b="b"/>
              <a:pathLst>
                <a:path w="3175" h="3809">
                  <a:moveTo>
                    <a:pt x="0" y="0"/>
                  </a:moveTo>
                  <a:lnTo>
                    <a:pt x="3048" y="0"/>
                  </a:lnTo>
                </a:path>
                <a:path w="3175" h="3809">
                  <a:moveTo>
                    <a:pt x="0" y="3682"/>
                  </a:moveTo>
                  <a:lnTo>
                    <a:pt x="3048" y="3682"/>
                  </a:lnTo>
                </a:path>
              </a:pathLst>
            </a:custGeom>
            <a:ln w="4852">
              <a:solidFill>
                <a:srgbClr val="221F1F"/>
              </a:solidFill>
            </a:ln>
          </p:spPr>
          <p:txBody>
            <a:bodyPr wrap="square" lIns="0" tIns="0" rIns="0" bIns="0" rtlCol="0"/>
            <a:lstStyle/>
            <a:p>
              <a:endParaRPr/>
            </a:p>
          </p:txBody>
        </p:sp>
        <p:sp>
          <p:nvSpPr>
            <p:cNvPr id="371" name="object 371"/>
            <p:cNvSpPr/>
            <p:nvPr/>
          </p:nvSpPr>
          <p:spPr>
            <a:xfrm>
              <a:off x="1291462"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372" name="object 372"/>
            <p:cNvSpPr/>
            <p:nvPr/>
          </p:nvSpPr>
          <p:spPr>
            <a:xfrm>
              <a:off x="1291462" y="1117092"/>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373" name="object 373"/>
            <p:cNvSpPr/>
            <p:nvPr/>
          </p:nvSpPr>
          <p:spPr>
            <a:xfrm>
              <a:off x="1294765" y="1088136"/>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374" name="object 374"/>
            <p:cNvSpPr/>
            <p:nvPr/>
          </p:nvSpPr>
          <p:spPr>
            <a:xfrm>
              <a:off x="1294765" y="1117092"/>
              <a:ext cx="3175" cy="3810"/>
            </a:xfrm>
            <a:custGeom>
              <a:avLst/>
              <a:gdLst/>
              <a:ahLst/>
              <a:cxnLst/>
              <a:rect l="l" t="t" r="r" b="b"/>
              <a:pathLst>
                <a:path w="3175" h="3809">
                  <a:moveTo>
                    <a:pt x="0" y="0"/>
                  </a:moveTo>
                  <a:lnTo>
                    <a:pt x="3047" y="0"/>
                  </a:lnTo>
                </a:path>
                <a:path w="3175" h="3809">
                  <a:moveTo>
                    <a:pt x="0" y="3682"/>
                  </a:moveTo>
                  <a:lnTo>
                    <a:pt x="3047" y="3682"/>
                  </a:lnTo>
                </a:path>
              </a:pathLst>
            </a:custGeom>
            <a:ln w="4852">
              <a:solidFill>
                <a:srgbClr val="221F1F"/>
              </a:solidFill>
            </a:ln>
          </p:spPr>
          <p:txBody>
            <a:bodyPr wrap="square" lIns="0" tIns="0" rIns="0" bIns="0" rtlCol="0"/>
            <a:lstStyle/>
            <a:p>
              <a:endParaRPr/>
            </a:p>
          </p:txBody>
        </p:sp>
        <p:sp>
          <p:nvSpPr>
            <p:cNvPr id="375" name="object 375"/>
            <p:cNvSpPr/>
            <p:nvPr/>
          </p:nvSpPr>
          <p:spPr>
            <a:xfrm>
              <a:off x="1298066" y="1088136"/>
              <a:ext cx="3175" cy="0"/>
            </a:xfrm>
            <a:custGeom>
              <a:avLst/>
              <a:gdLst/>
              <a:ahLst/>
              <a:cxnLst/>
              <a:rect l="l" t="t" r="r" b="b"/>
              <a:pathLst>
                <a:path w="3175">
                  <a:moveTo>
                    <a:pt x="0" y="0"/>
                  </a:moveTo>
                  <a:lnTo>
                    <a:pt x="3048" y="0"/>
                  </a:lnTo>
                </a:path>
              </a:pathLst>
            </a:custGeom>
            <a:ln w="4847">
              <a:solidFill>
                <a:srgbClr val="221F1F"/>
              </a:solidFill>
            </a:ln>
          </p:spPr>
          <p:txBody>
            <a:bodyPr wrap="square" lIns="0" tIns="0" rIns="0" bIns="0" rtlCol="0"/>
            <a:lstStyle/>
            <a:p>
              <a:endParaRPr/>
            </a:p>
          </p:txBody>
        </p:sp>
        <p:sp>
          <p:nvSpPr>
            <p:cNvPr id="376" name="object 376"/>
            <p:cNvSpPr/>
            <p:nvPr/>
          </p:nvSpPr>
          <p:spPr>
            <a:xfrm>
              <a:off x="1298066" y="1117092"/>
              <a:ext cx="3175" cy="3810"/>
            </a:xfrm>
            <a:custGeom>
              <a:avLst/>
              <a:gdLst/>
              <a:ahLst/>
              <a:cxnLst/>
              <a:rect l="l" t="t" r="r" b="b"/>
              <a:pathLst>
                <a:path w="3175" h="3809">
                  <a:moveTo>
                    <a:pt x="0" y="0"/>
                  </a:moveTo>
                  <a:lnTo>
                    <a:pt x="3048" y="0"/>
                  </a:lnTo>
                </a:path>
                <a:path w="3175" h="3809">
                  <a:moveTo>
                    <a:pt x="0" y="3682"/>
                  </a:moveTo>
                  <a:lnTo>
                    <a:pt x="3048" y="3682"/>
                  </a:lnTo>
                </a:path>
              </a:pathLst>
            </a:custGeom>
            <a:ln w="4852">
              <a:solidFill>
                <a:srgbClr val="221F1F"/>
              </a:solidFill>
            </a:ln>
          </p:spPr>
          <p:txBody>
            <a:bodyPr wrap="square" lIns="0" tIns="0" rIns="0" bIns="0" rtlCol="0"/>
            <a:lstStyle/>
            <a:p>
              <a:endParaRPr/>
            </a:p>
          </p:txBody>
        </p:sp>
        <p:sp>
          <p:nvSpPr>
            <p:cNvPr id="377" name="object 377"/>
            <p:cNvSpPr/>
            <p:nvPr/>
          </p:nvSpPr>
          <p:spPr>
            <a:xfrm>
              <a:off x="1301241" y="1088136"/>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378" name="object 378"/>
            <p:cNvSpPr/>
            <p:nvPr/>
          </p:nvSpPr>
          <p:spPr>
            <a:xfrm>
              <a:off x="1301241" y="1117092"/>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379" name="object 379"/>
            <p:cNvSpPr/>
            <p:nvPr/>
          </p:nvSpPr>
          <p:spPr>
            <a:xfrm>
              <a:off x="1304544" y="1088136"/>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380" name="object 380"/>
            <p:cNvSpPr/>
            <p:nvPr/>
          </p:nvSpPr>
          <p:spPr>
            <a:xfrm>
              <a:off x="1304544" y="1117092"/>
              <a:ext cx="3175" cy="3810"/>
            </a:xfrm>
            <a:custGeom>
              <a:avLst/>
              <a:gdLst/>
              <a:ahLst/>
              <a:cxnLst/>
              <a:rect l="l" t="t" r="r" b="b"/>
              <a:pathLst>
                <a:path w="3175" h="3809">
                  <a:moveTo>
                    <a:pt x="0" y="0"/>
                  </a:moveTo>
                  <a:lnTo>
                    <a:pt x="3047" y="0"/>
                  </a:lnTo>
                </a:path>
                <a:path w="3175" h="3809">
                  <a:moveTo>
                    <a:pt x="0" y="3682"/>
                  </a:moveTo>
                  <a:lnTo>
                    <a:pt x="3047" y="3682"/>
                  </a:lnTo>
                </a:path>
              </a:pathLst>
            </a:custGeom>
            <a:ln w="4852">
              <a:solidFill>
                <a:srgbClr val="221F1F"/>
              </a:solidFill>
            </a:ln>
          </p:spPr>
          <p:txBody>
            <a:bodyPr wrap="square" lIns="0" tIns="0" rIns="0" bIns="0" rtlCol="0"/>
            <a:lstStyle/>
            <a:p>
              <a:endParaRPr/>
            </a:p>
          </p:txBody>
        </p:sp>
        <p:sp>
          <p:nvSpPr>
            <p:cNvPr id="381" name="object 381"/>
            <p:cNvSpPr/>
            <p:nvPr/>
          </p:nvSpPr>
          <p:spPr>
            <a:xfrm>
              <a:off x="1291462" y="1091819"/>
              <a:ext cx="19685" cy="0"/>
            </a:xfrm>
            <a:custGeom>
              <a:avLst/>
              <a:gdLst/>
              <a:ahLst/>
              <a:cxnLst/>
              <a:rect l="l" t="t" r="r" b="b"/>
              <a:pathLst>
                <a:path w="19684">
                  <a:moveTo>
                    <a:pt x="0" y="0"/>
                  </a:moveTo>
                  <a:lnTo>
                    <a:pt x="3175" y="0"/>
                  </a:lnTo>
                </a:path>
                <a:path w="19684">
                  <a:moveTo>
                    <a:pt x="3302" y="0"/>
                  </a:moveTo>
                  <a:lnTo>
                    <a:pt x="6350" y="0"/>
                  </a:lnTo>
                </a:path>
                <a:path w="19684">
                  <a:moveTo>
                    <a:pt x="6603" y="0"/>
                  </a:moveTo>
                  <a:lnTo>
                    <a:pt x="9652" y="0"/>
                  </a:lnTo>
                </a:path>
                <a:path w="19684">
                  <a:moveTo>
                    <a:pt x="9778" y="0"/>
                  </a:moveTo>
                  <a:lnTo>
                    <a:pt x="12953" y="0"/>
                  </a:lnTo>
                </a:path>
                <a:path w="19684">
                  <a:moveTo>
                    <a:pt x="13081" y="0"/>
                  </a:moveTo>
                  <a:lnTo>
                    <a:pt x="16128" y="0"/>
                  </a:lnTo>
                </a:path>
                <a:path w="19684">
                  <a:moveTo>
                    <a:pt x="16383" y="0"/>
                  </a:moveTo>
                  <a:lnTo>
                    <a:pt x="19431" y="0"/>
                  </a:lnTo>
                </a:path>
              </a:pathLst>
            </a:custGeom>
            <a:ln w="4837">
              <a:solidFill>
                <a:srgbClr val="221F1F"/>
              </a:solidFill>
            </a:ln>
          </p:spPr>
          <p:txBody>
            <a:bodyPr wrap="square" lIns="0" tIns="0" rIns="0" bIns="0" rtlCol="0"/>
            <a:lstStyle/>
            <a:p>
              <a:endParaRPr/>
            </a:p>
          </p:txBody>
        </p:sp>
        <p:sp>
          <p:nvSpPr>
            <p:cNvPr id="382" name="object 382"/>
            <p:cNvSpPr/>
            <p:nvPr/>
          </p:nvSpPr>
          <p:spPr>
            <a:xfrm>
              <a:off x="1304544" y="1095375"/>
              <a:ext cx="6350" cy="0"/>
            </a:xfrm>
            <a:custGeom>
              <a:avLst/>
              <a:gdLst/>
              <a:ahLst/>
              <a:cxnLst/>
              <a:rect l="l" t="t" r="r" b="b"/>
              <a:pathLst>
                <a:path w="6350">
                  <a:moveTo>
                    <a:pt x="0" y="0"/>
                  </a:moveTo>
                  <a:lnTo>
                    <a:pt x="3047" y="0"/>
                  </a:lnTo>
                </a:path>
                <a:path w="6350">
                  <a:moveTo>
                    <a:pt x="3302" y="0"/>
                  </a:moveTo>
                  <a:lnTo>
                    <a:pt x="6350" y="0"/>
                  </a:lnTo>
                </a:path>
              </a:pathLst>
            </a:custGeom>
            <a:ln w="4852">
              <a:solidFill>
                <a:srgbClr val="221F1F"/>
              </a:solidFill>
            </a:ln>
          </p:spPr>
          <p:txBody>
            <a:bodyPr wrap="square" lIns="0" tIns="0" rIns="0" bIns="0" rtlCol="0"/>
            <a:lstStyle/>
            <a:p>
              <a:endParaRPr/>
            </a:p>
          </p:txBody>
        </p:sp>
        <p:sp>
          <p:nvSpPr>
            <p:cNvPr id="383" name="object 383"/>
            <p:cNvSpPr/>
            <p:nvPr/>
          </p:nvSpPr>
          <p:spPr>
            <a:xfrm>
              <a:off x="1304544" y="1113536"/>
              <a:ext cx="6350" cy="0"/>
            </a:xfrm>
            <a:custGeom>
              <a:avLst/>
              <a:gdLst/>
              <a:ahLst/>
              <a:cxnLst/>
              <a:rect l="l" t="t" r="r" b="b"/>
              <a:pathLst>
                <a:path w="6350">
                  <a:moveTo>
                    <a:pt x="0" y="0"/>
                  </a:moveTo>
                  <a:lnTo>
                    <a:pt x="3047" y="0"/>
                  </a:lnTo>
                </a:path>
                <a:path w="6350">
                  <a:moveTo>
                    <a:pt x="3302" y="0"/>
                  </a:moveTo>
                  <a:lnTo>
                    <a:pt x="6350" y="0"/>
                  </a:lnTo>
                </a:path>
              </a:pathLst>
            </a:custGeom>
            <a:ln w="4847">
              <a:solidFill>
                <a:srgbClr val="221F1F"/>
              </a:solidFill>
            </a:ln>
          </p:spPr>
          <p:txBody>
            <a:bodyPr wrap="square" lIns="0" tIns="0" rIns="0" bIns="0" rtlCol="0"/>
            <a:lstStyle/>
            <a:p>
              <a:endParaRPr/>
            </a:p>
          </p:txBody>
        </p:sp>
        <p:sp>
          <p:nvSpPr>
            <p:cNvPr id="384" name="object 384"/>
            <p:cNvSpPr/>
            <p:nvPr/>
          </p:nvSpPr>
          <p:spPr>
            <a:xfrm>
              <a:off x="1307845" y="1023112"/>
              <a:ext cx="242570" cy="93980"/>
            </a:xfrm>
            <a:custGeom>
              <a:avLst/>
              <a:gdLst/>
              <a:ahLst/>
              <a:cxnLst/>
              <a:rect l="l" t="t" r="r" b="b"/>
              <a:pathLst>
                <a:path w="242569" h="93980">
                  <a:moveTo>
                    <a:pt x="0" y="93980"/>
                  </a:moveTo>
                  <a:lnTo>
                    <a:pt x="3047" y="93980"/>
                  </a:lnTo>
                </a:path>
                <a:path w="242569" h="93980">
                  <a:moveTo>
                    <a:pt x="239394" y="0"/>
                  </a:moveTo>
                  <a:lnTo>
                    <a:pt x="242442" y="0"/>
                  </a:lnTo>
                </a:path>
              </a:pathLst>
            </a:custGeom>
            <a:ln w="4852">
              <a:solidFill>
                <a:srgbClr val="221F1F"/>
              </a:solidFill>
            </a:ln>
          </p:spPr>
          <p:txBody>
            <a:bodyPr wrap="square" lIns="0" tIns="0" rIns="0" bIns="0" rtlCol="0"/>
            <a:lstStyle/>
            <a:p>
              <a:endParaRPr/>
            </a:p>
          </p:txBody>
        </p:sp>
        <p:sp>
          <p:nvSpPr>
            <p:cNvPr id="385" name="object 385"/>
            <p:cNvSpPr/>
            <p:nvPr/>
          </p:nvSpPr>
          <p:spPr>
            <a:xfrm>
              <a:off x="1547240" y="1026668"/>
              <a:ext cx="3175" cy="11430"/>
            </a:xfrm>
            <a:custGeom>
              <a:avLst/>
              <a:gdLst/>
              <a:ahLst/>
              <a:cxnLst/>
              <a:rect l="l" t="t" r="r" b="b"/>
              <a:pathLst>
                <a:path w="3175" h="11430">
                  <a:moveTo>
                    <a:pt x="0" y="0"/>
                  </a:moveTo>
                  <a:lnTo>
                    <a:pt x="3047" y="0"/>
                  </a:lnTo>
                </a:path>
                <a:path w="3175" h="11430">
                  <a:moveTo>
                    <a:pt x="0" y="3682"/>
                  </a:moveTo>
                  <a:lnTo>
                    <a:pt x="3047" y="3682"/>
                  </a:lnTo>
                </a:path>
                <a:path w="3175" h="11430">
                  <a:moveTo>
                    <a:pt x="0" y="7238"/>
                  </a:moveTo>
                  <a:lnTo>
                    <a:pt x="3047" y="7238"/>
                  </a:lnTo>
                </a:path>
                <a:path w="3175" h="11430">
                  <a:moveTo>
                    <a:pt x="0" y="10921"/>
                  </a:moveTo>
                  <a:lnTo>
                    <a:pt x="3047" y="10921"/>
                  </a:lnTo>
                </a:path>
              </a:pathLst>
            </a:custGeom>
            <a:ln w="4847">
              <a:solidFill>
                <a:srgbClr val="221F1F"/>
              </a:solidFill>
            </a:ln>
          </p:spPr>
          <p:txBody>
            <a:bodyPr wrap="square" lIns="0" tIns="0" rIns="0" bIns="0" rtlCol="0"/>
            <a:lstStyle/>
            <a:p>
              <a:endParaRPr/>
            </a:p>
          </p:txBody>
        </p:sp>
        <p:sp>
          <p:nvSpPr>
            <p:cNvPr id="386" name="object 386"/>
            <p:cNvSpPr/>
            <p:nvPr/>
          </p:nvSpPr>
          <p:spPr>
            <a:xfrm>
              <a:off x="1547240" y="1041146"/>
              <a:ext cx="3175" cy="3810"/>
            </a:xfrm>
            <a:custGeom>
              <a:avLst/>
              <a:gdLst/>
              <a:ahLst/>
              <a:cxnLst/>
              <a:rect l="l" t="t" r="r" b="b"/>
              <a:pathLst>
                <a:path w="3175" h="3809">
                  <a:moveTo>
                    <a:pt x="0" y="0"/>
                  </a:moveTo>
                  <a:lnTo>
                    <a:pt x="3047" y="0"/>
                  </a:lnTo>
                </a:path>
                <a:path w="3175" h="3809">
                  <a:moveTo>
                    <a:pt x="0" y="3682"/>
                  </a:moveTo>
                  <a:lnTo>
                    <a:pt x="3047" y="3682"/>
                  </a:lnTo>
                </a:path>
              </a:pathLst>
            </a:custGeom>
            <a:ln w="4852">
              <a:solidFill>
                <a:srgbClr val="221F1F"/>
              </a:solidFill>
            </a:ln>
          </p:spPr>
          <p:txBody>
            <a:bodyPr wrap="square" lIns="0" tIns="0" rIns="0" bIns="0" rtlCol="0"/>
            <a:lstStyle/>
            <a:p>
              <a:endParaRPr/>
            </a:p>
          </p:txBody>
        </p:sp>
        <p:sp>
          <p:nvSpPr>
            <p:cNvPr id="387" name="object 387"/>
            <p:cNvSpPr/>
            <p:nvPr/>
          </p:nvSpPr>
          <p:spPr>
            <a:xfrm>
              <a:off x="1547240" y="1048385"/>
              <a:ext cx="3175" cy="0"/>
            </a:xfrm>
            <a:custGeom>
              <a:avLst/>
              <a:gdLst/>
              <a:ahLst/>
              <a:cxnLst/>
              <a:rect l="l" t="t" r="r" b="b"/>
              <a:pathLst>
                <a:path w="3175">
                  <a:moveTo>
                    <a:pt x="0" y="0"/>
                  </a:moveTo>
                  <a:lnTo>
                    <a:pt x="3047" y="0"/>
                  </a:lnTo>
                </a:path>
              </a:pathLst>
            </a:custGeom>
            <a:ln w="4850">
              <a:solidFill>
                <a:srgbClr val="221F1F"/>
              </a:solidFill>
            </a:ln>
          </p:spPr>
          <p:txBody>
            <a:bodyPr wrap="square" lIns="0" tIns="0" rIns="0" bIns="0" rtlCol="0"/>
            <a:lstStyle/>
            <a:p>
              <a:endParaRPr/>
            </a:p>
          </p:txBody>
        </p:sp>
        <p:sp>
          <p:nvSpPr>
            <p:cNvPr id="388" name="object 388"/>
            <p:cNvSpPr/>
            <p:nvPr/>
          </p:nvSpPr>
          <p:spPr>
            <a:xfrm>
              <a:off x="1547240" y="1023112"/>
              <a:ext cx="6350" cy="33020"/>
            </a:xfrm>
            <a:custGeom>
              <a:avLst/>
              <a:gdLst/>
              <a:ahLst/>
              <a:cxnLst/>
              <a:rect l="l" t="t" r="r" b="b"/>
              <a:pathLst>
                <a:path w="6350" h="33019">
                  <a:moveTo>
                    <a:pt x="0" y="28956"/>
                  </a:moveTo>
                  <a:lnTo>
                    <a:pt x="3047" y="28956"/>
                  </a:lnTo>
                </a:path>
                <a:path w="6350" h="33019">
                  <a:moveTo>
                    <a:pt x="0" y="32512"/>
                  </a:moveTo>
                  <a:lnTo>
                    <a:pt x="3047" y="32512"/>
                  </a:lnTo>
                </a:path>
                <a:path w="6350" h="33019">
                  <a:moveTo>
                    <a:pt x="3175" y="0"/>
                  </a:moveTo>
                  <a:lnTo>
                    <a:pt x="6350" y="0"/>
                  </a:lnTo>
                </a:path>
              </a:pathLst>
            </a:custGeom>
            <a:ln w="4852">
              <a:solidFill>
                <a:srgbClr val="221F1F"/>
              </a:solidFill>
            </a:ln>
          </p:spPr>
          <p:txBody>
            <a:bodyPr wrap="square" lIns="0" tIns="0" rIns="0" bIns="0" rtlCol="0"/>
            <a:lstStyle/>
            <a:p>
              <a:endParaRPr/>
            </a:p>
          </p:txBody>
        </p:sp>
        <p:sp>
          <p:nvSpPr>
            <p:cNvPr id="389" name="object 389"/>
            <p:cNvSpPr/>
            <p:nvPr/>
          </p:nvSpPr>
          <p:spPr>
            <a:xfrm>
              <a:off x="1550415" y="1026668"/>
              <a:ext cx="3175" cy="11430"/>
            </a:xfrm>
            <a:custGeom>
              <a:avLst/>
              <a:gdLst/>
              <a:ahLst/>
              <a:cxnLst/>
              <a:rect l="l" t="t" r="r" b="b"/>
              <a:pathLst>
                <a:path w="3175" h="11430">
                  <a:moveTo>
                    <a:pt x="0" y="0"/>
                  </a:moveTo>
                  <a:lnTo>
                    <a:pt x="3175" y="0"/>
                  </a:lnTo>
                </a:path>
                <a:path w="3175" h="11430">
                  <a:moveTo>
                    <a:pt x="0" y="3682"/>
                  </a:moveTo>
                  <a:lnTo>
                    <a:pt x="3175" y="3682"/>
                  </a:lnTo>
                </a:path>
                <a:path w="3175" h="11430">
                  <a:moveTo>
                    <a:pt x="0" y="7238"/>
                  </a:moveTo>
                  <a:lnTo>
                    <a:pt x="3175" y="7238"/>
                  </a:lnTo>
                </a:path>
                <a:path w="3175" h="11430">
                  <a:moveTo>
                    <a:pt x="0" y="10921"/>
                  </a:moveTo>
                  <a:lnTo>
                    <a:pt x="3175" y="10921"/>
                  </a:lnTo>
                </a:path>
              </a:pathLst>
            </a:custGeom>
            <a:ln w="4847">
              <a:solidFill>
                <a:srgbClr val="221F1F"/>
              </a:solidFill>
            </a:ln>
          </p:spPr>
          <p:txBody>
            <a:bodyPr wrap="square" lIns="0" tIns="0" rIns="0" bIns="0" rtlCol="0"/>
            <a:lstStyle/>
            <a:p>
              <a:endParaRPr/>
            </a:p>
          </p:txBody>
        </p:sp>
        <p:sp>
          <p:nvSpPr>
            <p:cNvPr id="390" name="object 390"/>
            <p:cNvSpPr/>
            <p:nvPr/>
          </p:nvSpPr>
          <p:spPr>
            <a:xfrm>
              <a:off x="1550415" y="1041146"/>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391" name="object 391"/>
            <p:cNvSpPr/>
            <p:nvPr/>
          </p:nvSpPr>
          <p:spPr>
            <a:xfrm>
              <a:off x="1550415" y="1048385"/>
              <a:ext cx="3175" cy="0"/>
            </a:xfrm>
            <a:custGeom>
              <a:avLst/>
              <a:gdLst/>
              <a:ahLst/>
              <a:cxnLst/>
              <a:rect l="l" t="t" r="r" b="b"/>
              <a:pathLst>
                <a:path w="3175">
                  <a:moveTo>
                    <a:pt x="0" y="0"/>
                  </a:moveTo>
                  <a:lnTo>
                    <a:pt x="3175" y="0"/>
                  </a:lnTo>
                </a:path>
              </a:pathLst>
            </a:custGeom>
            <a:ln w="4850">
              <a:solidFill>
                <a:srgbClr val="221F1F"/>
              </a:solidFill>
            </a:ln>
          </p:spPr>
          <p:txBody>
            <a:bodyPr wrap="square" lIns="0" tIns="0" rIns="0" bIns="0" rtlCol="0"/>
            <a:lstStyle/>
            <a:p>
              <a:endParaRPr/>
            </a:p>
          </p:txBody>
        </p:sp>
        <p:sp>
          <p:nvSpPr>
            <p:cNvPr id="392" name="object 392"/>
            <p:cNvSpPr/>
            <p:nvPr/>
          </p:nvSpPr>
          <p:spPr>
            <a:xfrm>
              <a:off x="1514601" y="1023112"/>
              <a:ext cx="59055" cy="33020"/>
            </a:xfrm>
            <a:custGeom>
              <a:avLst/>
              <a:gdLst/>
              <a:ahLst/>
              <a:cxnLst/>
              <a:rect l="l" t="t" r="r" b="b"/>
              <a:pathLst>
                <a:path w="59055" h="33019">
                  <a:moveTo>
                    <a:pt x="35813" y="28956"/>
                  </a:moveTo>
                  <a:lnTo>
                    <a:pt x="38988" y="28956"/>
                  </a:lnTo>
                </a:path>
                <a:path w="59055" h="33019">
                  <a:moveTo>
                    <a:pt x="35813" y="32512"/>
                  </a:moveTo>
                  <a:lnTo>
                    <a:pt x="38988" y="32512"/>
                  </a:lnTo>
                </a:path>
                <a:path w="59055" h="33019">
                  <a:moveTo>
                    <a:pt x="39115" y="28956"/>
                  </a:moveTo>
                  <a:lnTo>
                    <a:pt x="42163" y="28956"/>
                  </a:lnTo>
                </a:path>
                <a:path w="59055" h="33019">
                  <a:moveTo>
                    <a:pt x="39115" y="32512"/>
                  </a:moveTo>
                  <a:lnTo>
                    <a:pt x="42163" y="32512"/>
                  </a:lnTo>
                </a:path>
                <a:path w="59055" h="33019">
                  <a:moveTo>
                    <a:pt x="42417" y="28956"/>
                  </a:moveTo>
                  <a:lnTo>
                    <a:pt x="45465" y="28956"/>
                  </a:lnTo>
                </a:path>
                <a:path w="59055" h="33019">
                  <a:moveTo>
                    <a:pt x="42417" y="32512"/>
                  </a:moveTo>
                  <a:lnTo>
                    <a:pt x="45465" y="32512"/>
                  </a:lnTo>
                </a:path>
                <a:path w="59055" h="33019">
                  <a:moveTo>
                    <a:pt x="45592" y="28956"/>
                  </a:moveTo>
                  <a:lnTo>
                    <a:pt x="48767" y="28956"/>
                  </a:lnTo>
                </a:path>
                <a:path w="59055" h="33019">
                  <a:moveTo>
                    <a:pt x="45592" y="32512"/>
                  </a:moveTo>
                  <a:lnTo>
                    <a:pt x="48767" y="32512"/>
                  </a:lnTo>
                </a:path>
                <a:path w="59055" h="33019">
                  <a:moveTo>
                    <a:pt x="48894" y="28956"/>
                  </a:moveTo>
                  <a:lnTo>
                    <a:pt x="52069" y="28956"/>
                  </a:lnTo>
                </a:path>
                <a:path w="59055" h="33019">
                  <a:moveTo>
                    <a:pt x="48894" y="32512"/>
                  </a:moveTo>
                  <a:lnTo>
                    <a:pt x="52069" y="32512"/>
                  </a:lnTo>
                </a:path>
                <a:path w="59055" h="33019">
                  <a:moveTo>
                    <a:pt x="52196" y="28956"/>
                  </a:moveTo>
                  <a:lnTo>
                    <a:pt x="55244" y="28956"/>
                  </a:lnTo>
                </a:path>
                <a:path w="59055" h="33019">
                  <a:moveTo>
                    <a:pt x="52196" y="32512"/>
                  </a:moveTo>
                  <a:lnTo>
                    <a:pt x="55244" y="32512"/>
                  </a:lnTo>
                </a:path>
                <a:path w="59055" h="33019">
                  <a:moveTo>
                    <a:pt x="55371" y="28956"/>
                  </a:moveTo>
                  <a:lnTo>
                    <a:pt x="58546" y="28956"/>
                  </a:lnTo>
                </a:path>
                <a:path w="59055" h="33019">
                  <a:moveTo>
                    <a:pt x="55371" y="32512"/>
                  </a:moveTo>
                  <a:lnTo>
                    <a:pt x="58546" y="32512"/>
                  </a:lnTo>
                </a:path>
                <a:path w="59055" h="33019">
                  <a:moveTo>
                    <a:pt x="0" y="0"/>
                  </a:moveTo>
                  <a:lnTo>
                    <a:pt x="3047" y="0"/>
                  </a:lnTo>
                </a:path>
              </a:pathLst>
            </a:custGeom>
            <a:ln w="4852">
              <a:solidFill>
                <a:srgbClr val="221F1F"/>
              </a:solidFill>
            </a:ln>
          </p:spPr>
          <p:txBody>
            <a:bodyPr wrap="square" lIns="0" tIns="0" rIns="0" bIns="0" rtlCol="0"/>
            <a:lstStyle/>
            <a:p>
              <a:endParaRPr/>
            </a:p>
          </p:txBody>
        </p:sp>
        <p:sp>
          <p:nvSpPr>
            <p:cNvPr id="393" name="object 393"/>
            <p:cNvSpPr/>
            <p:nvPr/>
          </p:nvSpPr>
          <p:spPr>
            <a:xfrm>
              <a:off x="1514601" y="1026668"/>
              <a:ext cx="3175" cy="11430"/>
            </a:xfrm>
            <a:custGeom>
              <a:avLst/>
              <a:gdLst/>
              <a:ahLst/>
              <a:cxnLst/>
              <a:rect l="l" t="t" r="r" b="b"/>
              <a:pathLst>
                <a:path w="3175" h="11430">
                  <a:moveTo>
                    <a:pt x="0" y="0"/>
                  </a:moveTo>
                  <a:lnTo>
                    <a:pt x="3047" y="0"/>
                  </a:lnTo>
                </a:path>
                <a:path w="3175" h="11430">
                  <a:moveTo>
                    <a:pt x="0" y="3682"/>
                  </a:moveTo>
                  <a:lnTo>
                    <a:pt x="3047" y="3682"/>
                  </a:lnTo>
                </a:path>
                <a:path w="3175" h="11430">
                  <a:moveTo>
                    <a:pt x="0" y="7238"/>
                  </a:moveTo>
                  <a:lnTo>
                    <a:pt x="3047" y="7238"/>
                  </a:lnTo>
                </a:path>
                <a:path w="3175" h="11430">
                  <a:moveTo>
                    <a:pt x="0" y="10921"/>
                  </a:moveTo>
                  <a:lnTo>
                    <a:pt x="3047" y="10921"/>
                  </a:lnTo>
                </a:path>
              </a:pathLst>
            </a:custGeom>
            <a:ln w="4847">
              <a:solidFill>
                <a:srgbClr val="221F1F"/>
              </a:solidFill>
            </a:ln>
          </p:spPr>
          <p:txBody>
            <a:bodyPr wrap="square" lIns="0" tIns="0" rIns="0" bIns="0" rtlCol="0"/>
            <a:lstStyle/>
            <a:p>
              <a:endParaRPr/>
            </a:p>
          </p:txBody>
        </p:sp>
        <p:sp>
          <p:nvSpPr>
            <p:cNvPr id="394" name="object 394"/>
            <p:cNvSpPr/>
            <p:nvPr/>
          </p:nvSpPr>
          <p:spPr>
            <a:xfrm>
              <a:off x="1514601" y="1041146"/>
              <a:ext cx="3175" cy="3810"/>
            </a:xfrm>
            <a:custGeom>
              <a:avLst/>
              <a:gdLst/>
              <a:ahLst/>
              <a:cxnLst/>
              <a:rect l="l" t="t" r="r" b="b"/>
              <a:pathLst>
                <a:path w="3175" h="3809">
                  <a:moveTo>
                    <a:pt x="0" y="0"/>
                  </a:moveTo>
                  <a:lnTo>
                    <a:pt x="3047" y="0"/>
                  </a:lnTo>
                </a:path>
                <a:path w="3175" h="3809">
                  <a:moveTo>
                    <a:pt x="0" y="3682"/>
                  </a:moveTo>
                  <a:lnTo>
                    <a:pt x="3047" y="3682"/>
                  </a:lnTo>
                </a:path>
              </a:pathLst>
            </a:custGeom>
            <a:ln w="4852">
              <a:solidFill>
                <a:srgbClr val="221F1F"/>
              </a:solidFill>
            </a:ln>
          </p:spPr>
          <p:txBody>
            <a:bodyPr wrap="square" lIns="0" tIns="0" rIns="0" bIns="0" rtlCol="0"/>
            <a:lstStyle/>
            <a:p>
              <a:endParaRPr/>
            </a:p>
          </p:txBody>
        </p:sp>
        <p:sp>
          <p:nvSpPr>
            <p:cNvPr id="395" name="object 395"/>
            <p:cNvSpPr/>
            <p:nvPr/>
          </p:nvSpPr>
          <p:spPr>
            <a:xfrm>
              <a:off x="1514601" y="1048385"/>
              <a:ext cx="3175" cy="0"/>
            </a:xfrm>
            <a:custGeom>
              <a:avLst/>
              <a:gdLst/>
              <a:ahLst/>
              <a:cxnLst/>
              <a:rect l="l" t="t" r="r" b="b"/>
              <a:pathLst>
                <a:path w="3175">
                  <a:moveTo>
                    <a:pt x="0" y="0"/>
                  </a:moveTo>
                  <a:lnTo>
                    <a:pt x="3047" y="0"/>
                  </a:lnTo>
                </a:path>
              </a:pathLst>
            </a:custGeom>
            <a:ln w="4850">
              <a:solidFill>
                <a:srgbClr val="221F1F"/>
              </a:solidFill>
            </a:ln>
          </p:spPr>
          <p:txBody>
            <a:bodyPr wrap="square" lIns="0" tIns="0" rIns="0" bIns="0" rtlCol="0"/>
            <a:lstStyle/>
            <a:p>
              <a:endParaRPr/>
            </a:p>
          </p:txBody>
        </p:sp>
        <p:sp>
          <p:nvSpPr>
            <p:cNvPr id="396" name="object 396"/>
            <p:cNvSpPr/>
            <p:nvPr/>
          </p:nvSpPr>
          <p:spPr>
            <a:xfrm>
              <a:off x="1514601" y="1023112"/>
              <a:ext cx="6350" cy="33020"/>
            </a:xfrm>
            <a:custGeom>
              <a:avLst/>
              <a:gdLst/>
              <a:ahLst/>
              <a:cxnLst/>
              <a:rect l="l" t="t" r="r" b="b"/>
              <a:pathLst>
                <a:path w="6350" h="33019">
                  <a:moveTo>
                    <a:pt x="0" y="28956"/>
                  </a:moveTo>
                  <a:lnTo>
                    <a:pt x="3047" y="28956"/>
                  </a:lnTo>
                </a:path>
                <a:path w="6350" h="33019">
                  <a:moveTo>
                    <a:pt x="0" y="32512"/>
                  </a:moveTo>
                  <a:lnTo>
                    <a:pt x="3047" y="32512"/>
                  </a:lnTo>
                </a:path>
                <a:path w="6350" h="33019">
                  <a:moveTo>
                    <a:pt x="3301" y="0"/>
                  </a:moveTo>
                  <a:lnTo>
                    <a:pt x="6350" y="0"/>
                  </a:lnTo>
                </a:path>
              </a:pathLst>
            </a:custGeom>
            <a:ln w="4852">
              <a:solidFill>
                <a:srgbClr val="221F1F"/>
              </a:solidFill>
            </a:ln>
          </p:spPr>
          <p:txBody>
            <a:bodyPr wrap="square" lIns="0" tIns="0" rIns="0" bIns="0" rtlCol="0"/>
            <a:lstStyle/>
            <a:p>
              <a:endParaRPr/>
            </a:p>
          </p:txBody>
        </p:sp>
        <p:sp>
          <p:nvSpPr>
            <p:cNvPr id="397" name="object 397"/>
            <p:cNvSpPr/>
            <p:nvPr/>
          </p:nvSpPr>
          <p:spPr>
            <a:xfrm>
              <a:off x="1517904" y="1026668"/>
              <a:ext cx="3175" cy="11430"/>
            </a:xfrm>
            <a:custGeom>
              <a:avLst/>
              <a:gdLst/>
              <a:ahLst/>
              <a:cxnLst/>
              <a:rect l="l" t="t" r="r" b="b"/>
              <a:pathLst>
                <a:path w="3175" h="11430">
                  <a:moveTo>
                    <a:pt x="0" y="0"/>
                  </a:moveTo>
                  <a:lnTo>
                    <a:pt x="3048" y="0"/>
                  </a:lnTo>
                </a:path>
                <a:path w="3175" h="11430">
                  <a:moveTo>
                    <a:pt x="0" y="3682"/>
                  </a:moveTo>
                  <a:lnTo>
                    <a:pt x="3048" y="3682"/>
                  </a:lnTo>
                </a:path>
                <a:path w="3175" h="11430">
                  <a:moveTo>
                    <a:pt x="0" y="7238"/>
                  </a:moveTo>
                  <a:lnTo>
                    <a:pt x="3048" y="7238"/>
                  </a:lnTo>
                </a:path>
                <a:path w="3175" h="11430">
                  <a:moveTo>
                    <a:pt x="0" y="10921"/>
                  </a:moveTo>
                  <a:lnTo>
                    <a:pt x="3048" y="10921"/>
                  </a:lnTo>
                </a:path>
              </a:pathLst>
            </a:custGeom>
            <a:ln w="4847">
              <a:solidFill>
                <a:srgbClr val="221F1F"/>
              </a:solidFill>
            </a:ln>
          </p:spPr>
          <p:txBody>
            <a:bodyPr wrap="square" lIns="0" tIns="0" rIns="0" bIns="0" rtlCol="0"/>
            <a:lstStyle/>
            <a:p>
              <a:endParaRPr/>
            </a:p>
          </p:txBody>
        </p:sp>
        <p:sp>
          <p:nvSpPr>
            <p:cNvPr id="398" name="object 398"/>
            <p:cNvSpPr/>
            <p:nvPr/>
          </p:nvSpPr>
          <p:spPr>
            <a:xfrm>
              <a:off x="1517904" y="1041146"/>
              <a:ext cx="3175" cy="3810"/>
            </a:xfrm>
            <a:custGeom>
              <a:avLst/>
              <a:gdLst/>
              <a:ahLst/>
              <a:cxnLst/>
              <a:rect l="l" t="t" r="r" b="b"/>
              <a:pathLst>
                <a:path w="3175" h="3809">
                  <a:moveTo>
                    <a:pt x="0" y="0"/>
                  </a:moveTo>
                  <a:lnTo>
                    <a:pt x="3048" y="0"/>
                  </a:lnTo>
                </a:path>
                <a:path w="3175" h="3809">
                  <a:moveTo>
                    <a:pt x="0" y="3682"/>
                  </a:moveTo>
                  <a:lnTo>
                    <a:pt x="3048" y="3682"/>
                  </a:lnTo>
                </a:path>
              </a:pathLst>
            </a:custGeom>
            <a:ln w="4852">
              <a:solidFill>
                <a:srgbClr val="221F1F"/>
              </a:solidFill>
            </a:ln>
          </p:spPr>
          <p:txBody>
            <a:bodyPr wrap="square" lIns="0" tIns="0" rIns="0" bIns="0" rtlCol="0"/>
            <a:lstStyle/>
            <a:p>
              <a:endParaRPr/>
            </a:p>
          </p:txBody>
        </p:sp>
        <p:sp>
          <p:nvSpPr>
            <p:cNvPr id="399" name="object 399"/>
            <p:cNvSpPr/>
            <p:nvPr/>
          </p:nvSpPr>
          <p:spPr>
            <a:xfrm>
              <a:off x="1517904" y="1048385"/>
              <a:ext cx="3175" cy="0"/>
            </a:xfrm>
            <a:custGeom>
              <a:avLst/>
              <a:gdLst/>
              <a:ahLst/>
              <a:cxnLst/>
              <a:rect l="l" t="t" r="r" b="b"/>
              <a:pathLst>
                <a:path w="3175">
                  <a:moveTo>
                    <a:pt x="0" y="0"/>
                  </a:moveTo>
                  <a:lnTo>
                    <a:pt x="3048" y="0"/>
                  </a:lnTo>
                </a:path>
              </a:pathLst>
            </a:custGeom>
            <a:ln w="4850">
              <a:solidFill>
                <a:srgbClr val="221F1F"/>
              </a:solidFill>
            </a:ln>
          </p:spPr>
          <p:txBody>
            <a:bodyPr wrap="square" lIns="0" tIns="0" rIns="0" bIns="0" rtlCol="0"/>
            <a:lstStyle/>
            <a:p>
              <a:endParaRPr/>
            </a:p>
          </p:txBody>
        </p:sp>
        <p:sp>
          <p:nvSpPr>
            <p:cNvPr id="400" name="object 400"/>
            <p:cNvSpPr/>
            <p:nvPr/>
          </p:nvSpPr>
          <p:spPr>
            <a:xfrm>
              <a:off x="1517904" y="1023112"/>
              <a:ext cx="6350" cy="33020"/>
            </a:xfrm>
            <a:custGeom>
              <a:avLst/>
              <a:gdLst/>
              <a:ahLst/>
              <a:cxnLst/>
              <a:rect l="l" t="t" r="r" b="b"/>
              <a:pathLst>
                <a:path w="6350" h="33019">
                  <a:moveTo>
                    <a:pt x="0" y="28956"/>
                  </a:moveTo>
                  <a:lnTo>
                    <a:pt x="3048" y="28956"/>
                  </a:lnTo>
                </a:path>
                <a:path w="6350" h="33019">
                  <a:moveTo>
                    <a:pt x="0" y="32512"/>
                  </a:moveTo>
                  <a:lnTo>
                    <a:pt x="3048" y="32512"/>
                  </a:lnTo>
                </a:path>
                <a:path w="6350" h="33019">
                  <a:moveTo>
                    <a:pt x="3175" y="0"/>
                  </a:moveTo>
                  <a:lnTo>
                    <a:pt x="6350" y="0"/>
                  </a:lnTo>
                </a:path>
              </a:pathLst>
            </a:custGeom>
            <a:ln w="4852">
              <a:solidFill>
                <a:srgbClr val="221F1F"/>
              </a:solidFill>
            </a:ln>
          </p:spPr>
          <p:txBody>
            <a:bodyPr wrap="square" lIns="0" tIns="0" rIns="0" bIns="0" rtlCol="0"/>
            <a:lstStyle/>
            <a:p>
              <a:endParaRPr/>
            </a:p>
          </p:txBody>
        </p:sp>
        <p:sp>
          <p:nvSpPr>
            <p:cNvPr id="401" name="object 401"/>
            <p:cNvSpPr/>
            <p:nvPr/>
          </p:nvSpPr>
          <p:spPr>
            <a:xfrm>
              <a:off x="1521079" y="1026668"/>
              <a:ext cx="3175" cy="11430"/>
            </a:xfrm>
            <a:custGeom>
              <a:avLst/>
              <a:gdLst/>
              <a:ahLst/>
              <a:cxnLst/>
              <a:rect l="l" t="t" r="r" b="b"/>
              <a:pathLst>
                <a:path w="3175" h="11430">
                  <a:moveTo>
                    <a:pt x="0" y="0"/>
                  </a:moveTo>
                  <a:lnTo>
                    <a:pt x="3175" y="0"/>
                  </a:lnTo>
                </a:path>
                <a:path w="3175" h="11430">
                  <a:moveTo>
                    <a:pt x="0" y="10921"/>
                  </a:moveTo>
                  <a:lnTo>
                    <a:pt x="3175" y="10921"/>
                  </a:lnTo>
                </a:path>
              </a:pathLst>
            </a:custGeom>
            <a:ln w="4847">
              <a:solidFill>
                <a:srgbClr val="221F1F"/>
              </a:solidFill>
            </a:ln>
          </p:spPr>
          <p:txBody>
            <a:bodyPr wrap="square" lIns="0" tIns="0" rIns="0" bIns="0" rtlCol="0"/>
            <a:lstStyle/>
            <a:p>
              <a:endParaRPr/>
            </a:p>
          </p:txBody>
        </p:sp>
        <p:sp>
          <p:nvSpPr>
            <p:cNvPr id="402" name="object 402"/>
            <p:cNvSpPr/>
            <p:nvPr/>
          </p:nvSpPr>
          <p:spPr>
            <a:xfrm>
              <a:off x="1521079" y="1023112"/>
              <a:ext cx="6350" cy="33020"/>
            </a:xfrm>
            <a:custGeom>
              <a:avLst/>
              <a:gdLst/>
              <a:ahLst/>
              <a:cxnLst/>
              <a:rect l="l" t="t" r="r" b="b"/>
              <a:pathLst>
                <a:path w="6350" h="33019">
                  <a:moveTo>
                    <a:pt x="0" y="18033"/>
                  </a:moveTo>
                  <a:lnTo>
                    <a:pt x="3175" y="18033"/>
                  </a:lnTo>
                </a:path>
                <a:path w="6350" h="33019">
                  <a:moveTo>
                    <a:pt x="0" y="28956"/>
                  </a:moveTo>
                  <a:lnTo>
                    <a:pt x="3175" y="28956"/>
                  </a:lnTo>
                </a:path>
                <a:path w="6350" h="33019">
                  <a:moveTo>
                    <a:pt x="0" y="32512"/>
                  </a:moveTo>
                  <a:lnTo>
                    <a:pt x="3175" y="32512"/>
                  </a:lnTo>
                </a:path>
                <a:path w="6350" h="33019">
                  <a:moveTo>
                    <a:pt x="3302" y="0"/>
                  </a:moveTo>
                  <a:lnTo>
                    <a:pt x="6350" y="0"/>
                  </a:lnTo>
                </a:path>
              </a:pathLst>
            </a:custGeom>
            <a:ln w="4852">
              <a:solidFill>
                <a:srgbClr val="221F1F"/>
              </a:solidFill>
            </a:ln>
          </p:spPr>
          <p:txBody>
            <a:bodyPr wrap="square" lIns="0" tIns="0" rIns="0" bIns="0" rtlCol="0"/>
            <a:lstStyle/>
            <a:p>
              <a:endParaRPr/>
            </a:p>
          </p:txBody>
        </p:sp>
        <p:sp>
          <p:nvSpPr>
            <p:cNvPr id="403" name="object 403"/>
            <p:cNvSpPr/>
            <p:nvPr/>
          </p:nvSpPr>
          <p:spPr>
            <a:xfrm>
              <a:off x="1524381" y="1026668"/>
              <a:ext cx="3175" cy="11430"/>
            </a:xfrm>
            <a:custGeom>
              <a:avLst/>
              <a:gdLst/>
              <a:ahLst/>
              <a:cxnLst/>
              <a:rect l="l" t="t" r="r" b="b"/>
              <a:pathLst>
                <a:path w="3175" h="11430">
                  <a:moveTo>
                    <a:pt x="0" y="0"/>
                  </a:moveTo>
                  <a:lnTo>
                    <a:pt x="3047" y="0"/>
                  </a:lnTo>
                </a:path>
                <a:path w="3175" h="11430">
                  <a:moveTo>
                    <a:pt x="0" y="10921"/>
                  </a:moveTo>
                  <a:lnTo>
                    <a:pt x="3047" y="10921"/>
                  </a:lnTo>
                </a:path>
              </a:pathLst>
            </a:custGeom>
            <a:ln w="4847">
              <a:solidFill>
                <a:srgbClr val="221F1F"/>
              </a:solidFill>
            </a:ln>
          </p:spPr>
          <p:txBody>
            <a:bodyPr wrap="square" lIns="0" tIns="0" rIns="0" bIns="0" rtlCol="0"/>
            <a:lstStyle/>
            <a:p>
              <a:endParaRPr/>
            </a:p>
          </p:txBody>
        </p:sp>
        <p:sp>
          <p:nvSpPr>
            <p:cNvPr id="404" name="object 404"/>
            <p:cNvSpPr/>
            <p:nvPr/>
          </p:nvSpPr>
          <p:spPr>
            <a:xfrm>
              <a:off x="1524381" y="1023112"/>
              <a:ext cx="6350" cy="33020"/>
            </a:xfrm>
            <a:custGeom>
              <a:avLst/>
              <a:gdLst/>
              <a:ahLst/>
              <a:cxnLst/>
              <a:rect l="l" t="t" r="r" b="b"/>
              <a:pathLst>
                <a:path w="6350" h="33019">
                  <a:moveTo>
                    <a:pt x="0" y="18033"/>
                  </a:moveTo>
                  <a:lnTo>
                    <a:pt x="3047" y="18033"/>
                  </a:lnTo>
                </a:path>
                <a:path w="6350" h="33019">
                  <a:moveTo>
                    <a:pt x="0" y="28956"/>
                  </a:moveTo>
                  <a:lnTo>
                    <a:pt x="3047" y="28956"/>
                  </a:lnTo>
                </a:path>
                <a:path w="6350" h="33019">
                  <a:moveTo>
                    <a:pt x="0" y="32512"/>
                  </a:moveTo>
                  <a:lnTo>
                    <a:pt x="3047" y="32512"/>
                  </a:lnTo>
                </a:path>
                <a:path w="6350" h="33019">
                  <a:moveTo>
                    <a:pt x="3302" y="0"/>
                  </a:moveTo>
                  <a:lnTo>
                    <a:pt x="6350" y="0"/>
                  </a:lnTo>
                </a:path>
              </a:pathLst>
            </a:custGeom>
            <a:ln w="4852">
              <a:solidFill>
                <a:srgbClr val="221F1F"/>
              </a:solidFill>
            </a:ln>
          </p:spPr>
          <p:txBody>
            <a:bodyPr wrap="square" lIns="0" tIns="0" rIns="0" bIns="0" rtlCol="0"/>
            <a:lstStyle/>
            <a:p>
              <a:endParaRPr/>
            </a:p>
          </p:txBody>
        </p:sp>
        <p:sp>
          <p:nvSpPr>
            <p:cNvPr id="405" name="object 405"/>
            <p:cNvSpPr/>
            <p:nvPr/>
          </p:nvSpPr>
          <p:spPr>
            <a:xfrm>
              <a:off x="1527682" y="1026668"/>
              <a:ext cx="3175" cy="11430"/>
            </a:xfrm>
            <a:custGeom>
              <a:avLst/>
              <a:gdLst/>
              <a:ahLst/>
              <a:cxnLst/>
              <a:rect l="l" t="t" r="r" b="b"/>
              <a:pathLst>
                <a:path w="3175" h="11430">
                  <a:moveTo>
                    <a:pt x="0" y="0"/>
                  </a:moveTo>
                  <a:lnTo>
                    <a:pt x="3047" y="0"/>
                  </a:lnTo>
                </a:path>
                <a:path w="3175" h="11430">
                  <a:moveTo>
                    <a:pt x="0" y="10921"/>
                  </a:moveTo>
                  <a:lnTo>
                    <a:pt x="3047" y="10921"/>
                  </a:lnTo>
                </a:path>
              </a:pathLst>
            </a:custGeom>
            <a:ln w="4847">
              <a:solidFill>
                <a:srgbClr val="221F1F"/>
              </a:solidFill>
            </a:ln>
          </p:spPr>
          <p:txBody>
            <a:bodyPr wrap="square" lIns="0" tIns="0" rIns="0" bIns="0" rtlCol="0"/>
            <a:lstStyle/>
            <a:p>
              <a:endParaRPr/>
            </a:p>
          </p:txBody>
        </p:sp>
        <p:sp>
          <p:nvSpPr>
            <p:cNvPr id="406" name="object 406"/>
            <p:cNvSpPr/>
            <p:nvPr/>
          </p:nvSpPr>
          <p:spPr>
            <a:xfrm>
              <a:off x="1527682" y="1023112"/>
              <a:ext cx="6350" cy="33020"/>
            </a:xfrm>
            <a:custGeom>
              <a:avLst/>
              <a:gdLst/>
              <a:ahLst/>
              <a:cxnLst/>
              <a:rect l="l" t="t" r="r" b="b"/>
              <a:pathLst>
                <a:path w="6350" h="33019">
                  <a:moveTo>
                    <a:pt x="0" y="18033"/>
                  </a:moveTo>
                  <a:lnTo>
                    <a:pt x="3047" y="18033"/>
                  </a:lnTo>
                </a:path>
                <a:path w="6350" h="33019">
                  <a:moveTo>
                    <a:pt x="0" y="28956"/>
                  </a:moveTo>
                  <a:lnTo>
                    <a:pt x="3047" y="28956"/>
                  </a:lnTo>
                </a:path>
                <a:path w="6350" h="33019">
                  <a:moveTo>
                    <a:pt x="0" y="32512"/>
                  </a:moveTo>
                  <a:lnTo>
                    <a:pt x="3047" y="32512"/>
                  </a:lnTo>
                </a:path>
                <a:path w="6350" h="33019">
                  <a:moveTo>
                    <a:pt x="3175" y="0"/>
                  </a:moveTo>
                  <a:lnTo>
                    <a:pt x="6350" y="0"/>
                  </a:lnTo>
                </a:path>
              </a:pathLst>
            </a:custGeom>
            <a:ln w="4852">
              <a:solidFill>
                <a:srgbClr val="221F1F"/>
              </a:solidFill>
            </a:ln>
          </p:spPr>
          <p:txBody>
            <a:bodyPr wrap="square" lIns="0" tIns="0" rIns="0" bIns="0" rtlCol="0"/>
            <a:lstStyle/>
            <a:p>
              <a:endParaRPr/>
            </a:p>
          </p:txBody>
        </p:sp>
        <p:sp>
          <p:nvSpPr>
            <p:cNvPr id="407" name="object 407"/>
            <p:cNvSpPr/>
            <p:nvPr/>
          </p:nvSpPr>
          <p:spPr>
            <a:xfrm>
              <a:off x="1530857" y="1026668"/>
              <a:ext cx="3175" cy="11430"/>
            </a:xfrm>
            <a:custGeom>
              <a:avLst/>
              <a:gdLst/>
              <a:ahLst/>
              <a:cxnLst/>
              <a:rect l="l" t="t" r="r" b="b"/>
              <a:pathLst>
                <a:path w="3175" h="11430">
                  <a:moveTo>
                    <a:pt x="0" y="0"/>
                  </a:moveTo>
                  <a:lnTo>
                    <a:pt x="3175" y="0"/>
                  </a:lnTo>
                </a:path>
                <a:path w="3175" h="11430">
                  <a:moveTo>
                    <a:pt x="0" y="10921"/>
                  </a:moveTo>
                  <a:lnTo>
                    <a:pt x="3175" y="10921"/>
                  </a:lnTo>
                </a:path>
              </a:pathLst>
            </a:custGeom>
            <a:ln w="4847">
              <a:solidFill>
                <a:srgbClr val="221F1F"/>
              </a:solidFill>
            </a:ln>
          </p:spPr>
          <p:txBody>
            <a:bodyPr wrap="square" lIns="0" tIns="0" rIns="0" bIns="0" rtlCol="0"/>
            <a:lstStyle/>
            <a:p>
              <a:endParaRPr/>
            </a:p>
          </p:txBody>
        </p:sp>
        <p:sp>
          <p:nvSpPr>
            <p:cNvPr id="408" name="object 408"/>
            <p:cNvSpPr/>
            <p:nvPr/>
          </p:nvSpPr>
          <p:spPr>
            <a:xfrm>
              <a:off x="1530857" y="1023112"/>
              <a:ext cx="6350" cy="33020"/>
            </a:xfrm>
            <a:custGeom>
              <a:avLst/>
              <a:gdLst/>
              <a:ahLst/>
              <a:cxnLst/>
              <a:rect l="l" t="t" r="r" b="b"/>
              <a:pathLst>
                <a:path w="6350" h="33019">
                  <a:moveTo>
                    <a:pt x="0" y="18033"/>
                  </a:moveTo>
                  <a:lnTo>
                    <a:pt x="3175" y="18033"/>
                  </a:lnTo>
                </a:path>
                <a:path w="6350" h="33019">
                  <a:moveTo>
                    <a:pt x="0" y="28956"/>
                  </a:moveTo>
                  <a:lnTo>
                    <a:pt x="3175" y="28956"/>
                  </a:lnTo>
                </a:path>
                <a:path w="6350" h="33019">
                  <a:moveTo>
                    <a:pt x="0" y="32512"/>
                  </a:moveTo>
                  <a:lnTo>
                    <a:pt x="3175" y="32512"/>
                  </a:lnTo>
                </a:path>
                <a:path w="6350" h="33019">
                  <a:moveTo>
                    <a:pt x="3301" y="0"/>
                  </a:moveTo>
                  <a:lnTo>
                    <a:pt x="6350" y="0"/>
                  </a:lnTo>
                </a:path>
              </a:pathLst>
            </a:custGeom>
            <a:ln w="4852">
              <a:solidFill>
                <a:srgbClr val="221F1F"/>
              </a:solidFill>
            </a:ln>
          </p:spPr>
          <p:txBody>
            <a:bodyPr wrap="square" lIns="0" tIns="0" rIns="0" bIns="0" rtlCol="0"/>
            <a:lstStyle/>
            <a:p>
              <a:endParaRPr/>
            </a:p>
          </p:txBody>
        </p:sp>
        <p:sp>
          <p:nvSpPr>
            <p:cNvPr id="409" name="object 409"/>
            <p:cNvSpPr/>
            <p:nvPr/>
          </p:nvSpPr>
          <p:spPr>
            <a:xfrm>
              <a:off x="1534159" y="1026668"/>
              <a:ext cx="3175" cy="11430"/>
            </a:xfrm>
            <a:custGeom>
              <a:avLst/>
              <a:gdLst/>
              <a:ahLst/>
              <a:cxnLst/>
              <a:rect l="l" t="t" r="r" b="b"/>
              <a:pathLst>
                <a:path w="3175" h="11430">
                  <a:moveTo>
                    <a:pt x="0" y="0"/>
                  </a:moveTo>
                  <a:lnTo>
                    <a:pt x="3048" y="0"/>
                  </a:lnTo>
                </a:path>
                <a:path w="3175" h="11430">
                  <a:moveTo>
                    <a:pt x="0" y="10921"/>
                  </a:moveTo>
                  <a:lnTo>
                    <a:pt x="3048" y="10921"/>
                  </a:lnTo>
                </a:path>
              </a:pathLst>
            </a:custGeom>
            <a:ln w="4847">
              <a:solidFill>
                <a:srgbClr val="221F1F"/>
              </a:solidFill>
            </a:ln>
          </p:spPr>
          <p:txBody>
            <a:bodyPr wrap="square" lIns="0" tIns="0" rIns="0" bIns="0" rtlCol="0"/>
            <a:lstStyle/>
            <a:p>
              <a:endParaRPr/>
            </a:p>
          </p:txBody>
        </p:sp>
        <p:sp>
          <p:nvSpPr>
            <p:cNvPr id="410" name="object 410"/>
            <p:cNvSpPr/>
            <p:nvPr/>
          </p:nvSpPr>
          <p:spPr>
            <a:xfrm>
              <a:off x="1534159" y="1023112"/>
              <a:ext cx="6350" cy="33020"/>
            </a:xfrm>
            <a:custGeom>
              <a:avLst/>
              <a:gdLst/>
              <a:ahLst/>
              <a:cxnLst/>
              <a:rect l="l" t="t" r="r" b="b"/>
              <a:pathLst>
                <a:path w="6350" h="33019">
                  <a:moveTo>
                    <a:pt x="0" y="18033"/>
                  </a:moveTo>
                  <a:lnTo>
                    <a:pt x="3048" y="18033"/>
                  </a:lnTo>
                </a:path>
                <a:path w="6350" h="33019">
                  <a:moveTo>
                    <a:pt x="0" y="28956"/>
                  </a:moveTo>
                  <a:lnTo>
                    <a:pt x="3048" y="28956"/>
                  </a:lnTo>
                </a:path>
                <a:path w="6350" h="33019">
                  <a:moveTo>
                    <a:pt x="0" y="32512"/>
                  </a:moveTo>
                  <a:lnTo>
                    <a:pt x="3048" y="32512"/>
                  </a:lnTo>
                </a:path>
                <a:path w="6350" h="33019">
                  <a:moveTo>
                    <a:pt x="3302" y="0"/>
                  </a:moveTo>
                  <a:lnTo>
                    <a:pt x="6350" y="0"/>
                  </a:lnTo>
                </a:path>
              </a:pathLst>
            </a:custGeom>
            <a:ln w="4852">
              <a:solidFill>
                <a:srgbClr val="221F1F"/>
              </a:solidFill>
            </a:ln>
          </p:spPr>
          <p:txBody>
            <a:bodyPr wrap="square" lIns="0" tIns="0" rIns="0" bIns="0" rtlCol="0"/>
            <a:lstStyle/>
            <a:p>
              <a:endParaRPr/>
            </a:p>
          </p:txBody>
        </p:sp>
        <p:sp>
          <p:nvSpPr>
            <p:cNvPr id="411" name="object 411"/>
            <p:cNvSpPr/>
            <p:nvPr/>
          </p:nvSpPr>
          <p:spPr>
            <a:xfrm>
              <a:off x="1537462" y="1026668"/>
              <a:ext cx="3175" cy="11430"/>
            </a:xfrm>
            <a:custGeom>
              <a:avLst/>
              <a:gdLst/>
              <a:ahLst/>
              <a:cxnLst/>
              <a:rect l="l" t="t" r="r" b="b"/>
              <a:pathLst>
                <a:path w="3175" h="11430">
                  <a:moveTo>
                    <a:pt x="0" y="0"/>
                  </a:moveTo>
                  <a:lnTo>
                    <a:pt x="3047" y="0"/>
                  </a:lnTo>
                </a:path>
                <a:path w="3175" h="11430">
                  <a:moveTo>
                    <a:pt x="0" y="10921"/>
                  </a:moveTo>
                  <a:lnTo>
                    <a:pt x="3047" y="10921"/>
                  </a:lnTo>
                </a:path>
              </a:pathLst>
            </a:custGeom>
            <a:ln w="4847">
              <a:solidFill>
                <a:srgbClr val="221F1F"/>
              </a:solidFill>
            </a:ln>
          </p:spPr>
          <p:txBody>
            <a:bodyPr wrap="square" lIns="0" tIns="0" rIns="0" bIns="0" rtlCol="0"/>
            <a:lstStyle/>
            <a:p>
              <a:endParaRPr/>
            </a:p>
          </p:txBody>
        </p:sp>
        <p:sp>
          <p:nvSpPr>
            <p:cNvPr id="412" name="object 412"/>
            <p:cNvSpPr/>
            <p:nvPr/>
          </p:nvSpPr>
          <p:spPr>
            <a:xfrm>
              <a:off x="1537462" y="1041146"/>
              <a:ext cx="3175" cy="14604"/>
            </a:xfrm>
            <a:custGeom>
              <a:avLst/>
              <a:gdLst/>
              <a:ahLst/>
              <a:cxnLst/>
              <a:rect l="l" t="t" r="r" b="b"/>
              <a:pathLst>
                <a:path w="3175" h="14605">
                  <a:moveTo>
                    <a:pt x="0" y="0"/>
                  </a:moveTo>
                  <a:lnTo>
                    <a:pt x="3047" y="0"/>
                  </a:lnTo>
                </a:path>
                <a:path w="3175" h="14605">
                  <a:moveTo>
                    <a:pt x="0" y="10922"/>
                  </a:moveTo>
                  <a:lnTo>
                    <a:pt x="3047" y="10922"/>
                  </a:lnTo>
                </a:path>
                <a:path w="3175" h="14605">
                  <a:moveTo>
                    <a:pt x="0" y="14478"/>
                  </a:moveTo>
                  <a:lnTo>
                    <a:pt x="3047" y="14478"/>
                  </a:lnTo>
                </a:path>
              </a:pathLst>
            </a:custGeom>
            <a:ln w="4852">
              <a:solidFill>
                <a:srgbClr val="221F1F"/>
              </a:solidFill>
            </a:ln>
          </p:spPr>
          <p:txBody>
            <a:bodyPr wrap="square" lIns="0" tIns="0" rIns="0" bIns="0" rtlCol="0"/>
            <a:lstStyle/>
            <a:p>
              <a:endParaRPr/>
            </a:p>
          </p:txBody>
        </p:sp>
        <p:sp>
          <p:nvSpPr>
            <p:cNvPr id="413" name="object 413"/>
            <p:cNvSpPr/>
            <p:nvPr/>
          </p:nvSpPr>
          <p:spPr>
            <a:xfrm>
              <a:off x="1416812" y="1026668"/>
              <a:ext cx="3175" cy="11430"/>
            </a:xfrm>
            <a:custGeom>
              <a:avLst/>
              <a:gdLst/>
              <a:ahLst/>
              <a:cxnLst/>
              <a:rect l="l" t="t" r="r" b="b"/>
              <a:pathLst>
                <a:path w="3175" h="11430">
                  <a:moveTo>
                    <a:pt x="0" y="0"/>
                  </a:moveTo>
                  <a:lnTo>
                    <a:pt x="3047" y="0"/>
                  </a:lnTo>
                </a:path>
                <a:path w="3175" h="11430">
                  <a:moveTo>
                    <a:pt x="0" y="3682"/>
                  </a:moveTo>
                  <a:lnTo>
                    <a:pt x="3047" y="3682"/>
                  </a:lnTo>
                </a:path>
                <a:path w="3175" h="11430">
                  <a:moveTo>
                    <a:pt x="0" y="7238"/>
                  </a:moveTo>
                  <a:lnTo>
                    <a:pt x="3047" y="7238"/>
                  </a:lnTo>
                </a:path>
                <a:path w="3175" h="11430">
                  <a:moveTo>
                    <a:pt x="0" y="10921"/>
                  </a:moveTo>
                  <a:lnTo>
                    <a:pt x="3047" y="10921"/>
                  </a:lnTo>
                </a:path>
              </a:pathLst>
            </a:custGeom>
            <a:ln w="4847">
              <a:solidFill>
                <a:srgbClr val="221F1F"/>
              </a:solidFill>
            </a:ln>
          </p:spPr>
          <p:txBody>
            <a:bodyPr wrap="square" lIns="0" tIns="0" rIns="0" bIns="0" rtlCol="0"/>
            <a:lstStyle/>
            <a:p>
              <a:endParaRPr/>
            </a:p>
          </p:txBody>
        </p:sp>
        <p:sp>
          <p:nvSpPr>
            <p:cNvPr id="414" name="object 414"/>
            <p:cNvSpPr/>
            <p:nvPr/>
          </p:nvSpPr>
          <p:spPr>
            <a:xfrm>
              <a:off x="1416812" y="1041146"/>
              <a:ext cx="3175" cy="3810"/>
            </a:xfrm>
            <a:custGeom>
              <a:avLst/>
              <a:gdLst/>
              <a:ahLst/>
              <a:cxnLst/>
              <a:rect l="l" t="t" r="r" b="b"/>
              <a:pathLst>
                <a:path w="3175" h="3809">
                  <a:moveTo>
                    <a:pt x="0" y="0"/>
                  </a:moveTo>
                  <a:lnTo>
                    <a:pt x="3047" y="0"/>
                  </a:lnTo>
                </a:path>
                <a:path w="3175" h="3809">
                  <a:moveTo>
                    <a:pt x="0" y="3682"/>
                  </a:moveTo>
                  <a:lnTo>
                    <a:pt x="3047" y="3682"/>
                  </a:lnTo>
                </a:path>
              </a:pathLst>
            </a:custGeom>
            <a:ln w="4852">
              <a:solidFill>
                <a:srgbClr val="221F1F"/>
              </a:solidFill>
            </a:ln>
          </p:spPr>
          <p:txBody>
            <a:bodyPr wrap="square" lIns="0" tIns="0" rIns="0" bIns="0" rtlCol="0"/>
            <a:lstStyle/>
            <a:p>
              <a:endParaRPr/>
            </a:p>
          </p:txBody>
        </p:sp>
        <p:sp>
          <p:nvSpPr>
            <p:cNvPr id="415" name="object 415"/>
            <p:cNvSpPr/>
            <p:nvPr/>
          </p:nvSpPr>
          <p:spPr>
            <a:xfrm>
              <a:off x="1416812" y="1048385"/>
              <a:ext cx="3175" cy="0"/>
            </a:xfrm>
            <a:custGeom>
              <a:avLst/>
              <a:gdLst/>
              <a:ahLst/>
              <a:cxnLst/>
              <a:rect l="l" t="t" r="r" b="b"/>
              <a:pathLst>
                <a:path w="3175">
                  <a:moveTo>
                    <a:pt x="0" y="0"/>
                  </a:moveTo>
                  <a:lnTo>
                    <a:pt x="3047" y="0"/>
                  </a:lnTo>
                </a:path>
              </a:pathLst>
            </a:custGeom>
            <a:ln w="4850">
              <a:solidFill>
                <a:srgbClr val="221F1F"/>
              </a:solidFill>
            </a:ln>
          </p:spPr>
          <p:txBody>
            <a:bodyPr wrap="square" lIns="0" tIns="0" rIns="0" bIns="0" rtlCol="0"/>
            <a:lstStyle/>
            <a:p>
              <a:endParaRPr/>
            </a:p>
          </p:txBody>
        </p:sp>
        <p:sp>
          <p:nvSpPr>
            <p:cNvPr id="416" name="object 416"/>
            <p:cNvSpPr/>
            <p:nvPr/>
          </p:nvSpPr>
          <p:spPr>
            <a:xfrm>
              <a:off x="1416812" y="1023112"/>
              <a:ext cx="6350" cy="33020"/>
            </a:xfrm>
            <a:custGeom>
              <a:avLst/>
              <a:gdLst/>
              <a:ahLst/>
              <a:cxnLst/>
              <a:rect l="l" t="t" r="r" b="b"/>
              <a:pathLst>
                <a:path w="6350" h="33019">
                  <a:moveTo>
                    <a:pt x="0" y="28956"/>
                  </a:moveTo>
                  <a:lnTo>
                    <a:pt x="3047" y="28956"/>
                  </a:lnTo>
                </a:path>
                <a:path w="6350" h="33019">
                  <a:moveTo>
                    <a:pt x="0" y="32512"/>
                  </a:moveTo>
                  <a:lnTo>
                    <a:pt x="3047" y="32512"/>
                  </a:lnTo>
                </a:path>
                <a:path w="6350" h="33019">
                  <a:moveTo>
                    <a:pt x="3175" y="0"/>
                  </a:moveTo>
                  <a:lnTo>
                    <a:pt x="6350" y="0"/>
                  </a:lnTo>
                </a:path>
              </a:pathLst>
            </a:custGeom>
            <a:ln w="4852">
              <a:solidFill>
                <a:srgbClr val="221F1F"/>
              </a:solidFill>
            </a:ln>
          </p:spPr>
          <p:txBody>
            <a:bodyPr wrap="square" lIns="0" tIns="0" rIns="0" bIns="0" rtlCol="0"/>
            <a:lstStyle/>
            <a:p>
              <a:endParaRPr/>
            </a:p>
          </p:txBody>
        </p:sp>
        <p:sp>
          <p:nvSpPr>
            <p:cNvPr id="417" name="object 417"/>
            <p:cNvSpPr/>
            <p:nvPr/>
          </p:nvSpPr>
          <p:spPr>
            <a:xfrm>
              <a:off x="1419987" y="1026668"/>
              <a:ext cx="3175" cy="11430"/>
            </a:xfrm>
            <a:custGeom>
              <a:avLst/>
              <a:gdLst/>
              <a:ahLst/>
              <a:cxnLst/>
              <a:rect l="l" t="t" r="r" b="b"/>
              <a:pathLst>
                <a:path w="3175" h="11430">
                  <a:moveTo>
                    <a:pt x="0" y="0"/>
                  </a:moveTo>
                  <a:lnTo>
                    <a:pt x="3175" y="0"/>
                  </a:lnTo>
                </a:path>
                <a:path w="3175" h="11430">
                  <a:moveTo>
                    <a:pt x="0" y="3682"/>
                  </a:moveTo>
                  <a:lnTo>
                    <a:pt x="3175" y="3682"/>
                  </a:lnTo>
                </a:path>
                <a:path w="3175" h="11430">
                  <a:moveTo>
                    <a:pt x="0" y="7238"/>
                  </a:moveTo>
                  <a:lnTo>
                    <a:pt x="3175" y="7238"/>
                  </a:lnTo>
                </a:path>
                <a:path w="3175" h="11430">
                  <a:moveTo>
                    <a:pt x="0" y="10921"/>
                  </a:moveTo>
                  <a:lnTo>
                    <a:pt x="3175" y="10921"/>
                  </a:lnTo>
                </a:path>
              </a:pathLst>
            </a:custGeom>
            <a:ln w="4847">
              <a:solidFill>
                <a:srgbClr val="221F1F"/>
              </a:solidFill>
            </a:ln>
          </p:spPr>
          <p:txBody>
            <a:bodyPr wrap="square" lIns="0" tIns="0" rIns="0" bIns="0" rtlCol="0"/>
            <a:lstStyle/>
            <a:p>
              <a:endParaRPr/>
            </a:p>
          </p:txBody>
        </p:sp>
        <p:sp>
          <p:nvSpPr>
            <p:cNvPr id="418" name="object 418"/>
            <p:cNvSpPr/>
            <p:nvPr/>
          </p:nvSpPr>
          <p:spPr>
            <a:xfrm>
              <a:off x="1419987" y="1041146"/>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419" name="object 419"/>
            <p:cNvSpPr/>
            <p:nvPr/>
          </p:nvSpPr>
          <p:spPr>
            <a:xfrm>
              <a:off x="1419987" y="1048385"/>
              <a:ext cx="3175" cy="0"/>
            </a:xfrm>
            <a:custGeom>
              <a:avLst/>
              <a:gdLst/>
              <a:ahLst/>
              <a:cxnLst/>
              <a:rect l="l" t="t" r="r" b="b"/>
              <a:pathLst>
                <a:path w="3175">
                  <a:moveTo>
                    <a:pt x="0" y="0"/>
                  </a:moveTo>
                  <a:lnTo>
                    <a:pt x="3175" y="0"/>
                  </a:lnTo>
                </a:path>
              </a:pathLst>
            </a:custGeom>
            <a:ln w="4850">
              <a:solidFill>
                <a:srgbClr val="221F1F"/>
              </a:solidFill>
            </a:ln>
          </p:spPr>
          <p:txBody>
            <a:bodyPr wrap="square" lIns="0" tIns="0" rIns="0" bIns="0" rtlCol="0"/>
            <a:lstStyle/>
            <a:p>
              <a:endParaRPr/>
            </a:p>
          </p:txBody>
        </p:sp>
        <p:sp>
          <p:nvSpPr>
            <p:cNvPr id="420" name="object 420"/>
            <p:cNvSpPr/>
            <p:nvPr/>
          </p:nvSpPr>
          <p:spPr>
            <a:xfrm>
              <a:off x="1419987" y="1023112"/>
              <a:ext cx="6985" cy="33020"/>
            </a:xfrm>
            <a:custGeom>
              <a:avLst/>
              <a:gdLst/>
              <a:ahLst/>
              <a:cxnLst/>
              <a:rect l="l" t="t" r="r" b="b"/>
              <a:pathLst>
                <a:path w="6984" h="33019">
                  <a:moveTo>
                    <a:pt x="0" y="28956"/>
                  </a:moveTo>
                  <a:lnTo>
                    <a:pt x="3175" y="28956"/>
                  </a:lnTo>
                </a:path>
                <a:path w="6984" h="33019">
                  <a:moveTo>
                    <a:pt x="0" y="32512"/>
                  </a:moveTo>
                  <a:lnTo>
                    <a:pt x="3175" y="32512"/>
                  </a:lnTo>
                </a:path>
                <a:path w="6984" h="33019">
                  <a:moveTo>
                    <a:pt x="3301" y="0"/>
                  </a:moveTo>
                  <a:lnTo>
                    <a:pt x="6476" y="0"/>
                  </a:lnTo>
                </a:path>
              </a:pathLst>
            </a:custGeom>
            <a:ln w="4852">
              <a:solidFill>
                <a:srgbClr val="221F1F"/>
              </a:solidFill>
            </a:ln>
          </p:spPr>
          <p:txBody>
            <a:bodyPr wrap="square" lIns="0" tIns="0" rIns="0" bIns="0" rtlCol="0"/>
            <a:lstStyle/>
            <a:p>
              <a:endParaRPr/>
            </a:p>
          </p:txBody>
        </p:sp>
        <p:sp>
          <p:nvSpPr>
            <p:cNvPr id="421" name="object 421"/>
            <p:cNvSpPr/>
            <p:nvPr/>
          </p:nvSpPr>
          <p:spPr>
            <a:xfrm>
              <a:off x="1423288" y="1026668"/>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422" name="object 422"/>
            <p:cNvSpPr/>
            <p:nvPr/>
          </p:nvSpPr>
          <p:spPr>
            <a:xfrm>
              <a:off x="1423288" y="1023112"/>
              <a:ext cx="6350" cy="22225"/>
            </a:xfrm>
            <a:custGeom>
              <a:avLst/>
              <a:gdLst/>
              <a:ahLst/>
              <a:cxnLst/>
              <a:rect l="l" t="t" r="r" b="b"/>
              <a:pathLst>
                <a:path w="6350" h="22225">
                  <a:moveTo>
                    <a:pt x="0" y="18033"/>
                  </a:moveTo>
                  <a:lnTo>
                    <a:pt x="3175" y="18033"/>
                  </a:lnTo>
                </a:path>
                <a:path w="6350" h="22225">
                  <a:moveTo>
                    <a:pt x="0" y="21716"/>
                  </a:moveTo>
                  <a:lnTo>
                    <a:pt x="3175" y="21716"/>
                  </a:lnTo>
                </a:path>
                <a:path w="6350" h="22225">
                  <a:moveTo>
                    <a:pt x="3302" y="0"/>
                  </a:moveTo>
                  <a:lnTo>
                    <a:pt x="6350" y="0"/>
                  </a:lnTo>
                </a:path>
              </a:pathLst>
            </a:custGeom>
            <a:ln w="4852">
              <a:solidFill>
                <a:srgbClr val="221F1F"/>
              </a:solidFill>
            </a:ln>
          </p:spPr>
          <p:txBody>
            <a:bodyPr wrap="square" lIns="0" tIns="0" rIns="0" bIns="0" rtlCol="0"/>
            <a:lstStyle/>
            <a:p>
              <a:endParaRPr/>
            </a:p>
          </p:txBody>
        </p:sp>
        <p:sp>
          <p:nvSpPr>
            <p:cNvPr id="423" name="object 423"/>
            <p:cNvSpPr/>
            <p:nvPr/>
          </p:nvSpPr>
          <p:spPr>
            <a:xfrm>
              <a:off x="1426590" y="1026668"/>
              <a:ext cx="3175" cy="0"/>
            </a:xfrm>
            <a:custGeom>
              <a:avLst/>
              <a:gdLst/>
              <a:ahLst/>
              <a:cxnLst/>
              <a:rect l="l" t="t" r="r" b="b"/>
              <a:pathLst>
                <a:path w="3175">
                  <a:moveTo>
                    <a:pt x="0" y="0"/>
                  </a:moveTo>
                  <a:lnTo>
                    <a:pt x="3047" y="0"/>
                  </a:lnTo>
                </a:path>
              </a:pathLst>
            </a:custGeom>
            <a:ln w="4847">
              <a:solidFill>
                <a:srgbClr val="221F1F"/>
              </a:solidFill>
            </a:ln>
          </p:spPr>
          <p:txBody>
            <a:bodyPr wrap="square" lIns="0" tIns="0" rIns="0" bIns="0" rtlCol="0"/>
            <a:lstStyle/>
            <a:p>
              <a:endParaRPr/>
            </a:p>
          </p:txBody>
        </p:sp>
        <p:sp>
          <p:nvSpPr>
            <p:cNvPr id="424" name="object 424"/>
            <p:cNvSpPr/>
            <p:nvPr/>
          </p:nvSpPr>
          <p:spPr>
            <a:xfrm>
              <a:off x="1426590" y="1023112"/>
              <a:ext cx="6350" cy="22225"/>
            </a:xfrm>
            <a:custGeom>
              <a:avLst/>
              <a:gdLst/>
              <a:ahLst/>
              <a:cxnLst/>
              <a:rect l="l" t="t" r="r" b="b"/>
              <a:pathLst>
                <a:path w="6350" h="22225">
                  <a:moveTo>
                    <a:pt x="0" y="18033"/>
                  </a:moveTo>
                  <a:lnTo>
                    <a:pt x="3047" y="18033"/>
                  </a:lnTo>
                </a:path>
                <a:path w="6350" h="22225">
                  <a:moveTo>
                    <a:pt x="0" y="21716"/>
                  </a:moveTo>
                  <a:lnTo>
                    <a:pt x="3047" y="21716"/>
                  </a:lnTo>
                </a:path>
                <a:path w="6350" h="22225">
                  <a:moveTo>
                    <a:pt x="3175" y="0"/>
                  </a:moveTo>
                  <a:lnTo>
                    <a:pt x="6350" y="0"/>
                  </a:lnTo>
                </a:path>
              </a:pathLst>
            </a:custGeom>
            <a:ln w="4852">
              <a:solidFill>
                <a:srgbClr val="221F1F"/>
              </a:solidFill>
            </a:ln>
          </p:spPr>
          <p:txBody>
            <a:bodyPr wrap="square" lIns="0" tIns="0" rIns="0" bIns="0" rtlCol="0"/>
            <a:lstStyle/>
            <a:p>
              <a:endParaRPr/>
            </a:p>
          </p:txBody>
        </p:sp>
        <p:sp>
          <p:nvSpPr>
            <p:cNvPr id="425" name="object 425"/>
            <p:cNvSpPr/>
            <p:nvPr/>
          </p:nvSpPr>
          <p:spPr>
            <a:xfrm>
              <a:off x="1429765" y="1026668"/>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426" name="object 426"/>
            <p:cNvSpPr/>
            <p:nvPr/>
          </p:nvSpPr>
          <p:spPr>
            <a:xfrm>
              <a:off x="1429765" y="1023112"/>
              <a:ext cx="6985" cy="22225"/>
            </a:xfrm>
            <a:custGeom>
              <a:avLst/>
              <a:gdLst/>
              <a:ahLst/>
              <a:cxnLst/>
              <a:rect l="l" t="t" r="r" b="b"/>
              <a:pathLst>
                <a:path w="6984" h="22225">
                  <a:moveTo>
                    <a:pt x="0" y="18033"/>
                  </a:moveTo>
                  <a:lnTo>
                    <a:pt x="3175" y="18033"/>
                  </a:lnTo>
                </a:path>
                <a:path w="6984" h="22225">
                  <a:moveTo>
                    <a:pt x="0" y="21716"/>
                  </a:moveTo>
                  <a:lnTo>
                    <a:pt x="3175" y="21716"/>
                  </a:lnTo>
                </a:path>
                <a:path w="6984" h="22225">
                  <a:moveTo>
                    <a:pt x="3302" y="0"/>
                  </a:moveTo>
                  <a:lnTo>
                    <a:pt x="6477" y="0"/>
                  </a:lnTo>
                </a:path>
              </a:pathLst>
            </a:custGeom>
            <a:ln w="4852">
              <a:solidFill>
                <a:srgbClr val="221F1F"/>
              </a:solidFill>
            </a:ln>
          </p:spPr>
          <p:txBody>
            <a:bodyPr wrap="square" lIns="0" tIns="0" rIns="0" bIns="0" rtlCol="0"/>
            <a:lstStyle/>
            <a:p>
              <a:endParaRPr/>
            </a:p>
          </p:txBody>
        </p:sp>
        <p:sp>
          <p:nvSpPr>
            <p:cNvPr id="427" name="object 427"/>
            <p:cNvSpPr/>
            <p:nvPr/>
          </p:nvSpPr>
          <p:spPr>
            <a:xfrm>
              <a:off x="1433068" y="1026668"/>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428" name="object 428"/>
            <p:cNvSpPr/>
            <p:nvPr/>
          </p:nvSpPr>
          <p:spPr>
            <a:xfrm>
              <a:off x="1433068" y="1023112"/>
              <a:ext cx="6350" cy="22225"/>
            </a:xfrm>
            <a:custGeom>
              <a:avLst/>
              <a:gdLst/>
              <a:ahLst/>
              <a:cxnLst/>
              <a:rect l="l" t="t" r="r" b="b"/>
              <a:pathLst>
                <a:path w="6350" h="22225">
                  <a:moveTo>
                    <a:pt x="0" y="18033"/>
                  </a:moveTo>
                  <a:lnTo>
                    <a:pt x="3175" y="18033"/>
                  </a:lnTo>
                </a:path>
                <a:path w="6350" h="22225">
                  <a:moveTo>
                    <a:pt x="0" y="21716"/>
                  </a:moveTo>
                  <a:lnTo>
                    <a:pt x="3175" y="21716"/>
                  </a:lnTo>
                </a:path>
                <a:path w="6350" h="22225">
                  <a:moveTo>
                    <a:pt x="3301" y="0"/>
                  </a:moveTo>
                  <a:lnTo>
                    <a:pt x="6350" y="0"/>
                  </a:lnTo>
                </a:path>
              </a:pathLst>
            </a:custGeom>
            <a:ln w="4852">
              <a:solidFill>
                <a:srgbClr val="221F1F"/>
              </a:solidFill>
            </a:ln>
          </p:spPr>
          <p:txBody>
            <a:bodyPr wrap="square" lIns="0" tIns="0" rIns="0" bIns="0" rtlCol="0"/>
            <a:lstStyle/>
            <a:p>
              <a:endParaRPr/>
            </a:p>
          </p:txBody>
        </p:sp>
        <p:sp>
          <p:nvSpPr>
            <p:cNvPr id="429" name="object 429"/>
            <p:cNvSpPr/>
            <p:nvPr/>
          </p:nvSpPr>
          <p:spPr>
            <a:xfrm>
              <a:off x="1436370" y="1026668"/>
              <a:ext cx="3175" cy="11430"/>
            </a:xfrm>
            <a:custGeom>
              <a:avLst/>
              <a:gdLst/>
              <a:ahLst/>
              <a:cxnLst/>
              <a:rect l="l" t="t" r="r" b="b"/>
              <a:pathLst>
                <a:path w="3175" h="11430">
                  <a:moveTo>
                    <a:pt x="0" y="0"/>
                  </a:moveTo>
                  <a:lnTo>
                    <a:pt x="3048" y="0"/>
                  </a:lnTo>
                </a:path>
                <a:path w="3175" h="11430">
                  <a:moveTo>
                    <a:pt x="0" y="3682"/>
                  </a:moveTo>
                  <a:lnTo>
                    <a:pt x="3048" y="3682"/>
                  </a:lnTo>
                </a:path>
                <a:path w="3175" h="11430">
                  <a:moveTo>
                    <a:pt x="0" y="7238"/>
                  </a:moveTo>
                  <a:lnTo>
                    <a:pt x="3048" y="7238"/>
                  </a:lnTo>
                </a:path>
                <a:path w="3175" h="11430">
                  <a:moveTo>
                    <a:pt x="0" y="10921"/>
                  </a:moveTo>
                  <a:lnTo>
                    <a:pt x="3048" y="10921"/>
                  </a:lnTo>
                </a:path>
              </a:pathLst>
            </a:custGeom>
            <a:ln w="4847">
              <a:solidFill>
                <a:srgbClr val="221F1F"/>
              </a:solidFill>
            </a:ln>
          </p:spPr>
          <p:txBody>
            <a:bodyPr wrap="square" lIns="0" tIns="0" rIns="0" bIns="0" rtlCol="0"/>
            <a:lstStyle/>
            <a:p>
              <a:endParaRPr/>
            </a:p>
          </p:txBody>
        </p:sp>
        <p:sp>
          <p:nvSpPr>
            <p:cNvPr id="430" name="object 430"/>
            <p:cNvSpPr/>
            <p:nvPr/>
          </p:nvSpPr>
          <p:spPr>
            <a:xfrm>
              <a:off x="1436370" y="1041146"/>
              <a:ext cx="3175" cy="3810"/>
            </a:xfrm>
            <a:custGeom>
              <a:avLst/>
              <a:gdLst/>
              <a:ahLst/>
              <a:cxnLst/>
              <a:rect l="l" t="t" r="r" b="b"/>
              <a:pathLst>
                <a:path w="3175" h="3809">
                  <a:moveTo>
                    <a:pt x="0" y="0"/>
                  </a:moveTo>
                  <a:lnTo>
                    <a:pt x="3048" y="0"/>
                  </a:lnTo>
                </a:path>
                <a:path w="3175" h="3809">
                  <a:moveTo>
                    <a:pt x="0" y="3682"/>
                  </a:moveTo>
                  <a:lnTo>
                    <a:pt x="3048" y="3682"/>
                  </a:lnTo>
                </a:path>
              </a:pathLst>
            </a:custGeom>
            <a:ln w="4852">
              <a:solidFill>
                <a:srgbClr val="221F1F"/>
              </a:solidFill>
            </a:ln>
          </p:spPr>
          <p:txBody>
            <a:bodyPr wrap="square" lIns="0" tIns="0" rIns="0" bIns="0" rtlCol="0"/>
            <a:lstStyle/>
            <a:p>
              <a:endParaRPr/>
            </a:p>
          </p:txBody>
        </p:sp>
        <p:sp>
          <p:nvSpPr>
            <p:cNvPr id="431" name="object 431"/>
            <p:cNvSpPr/>
            <p:nvPr/>
          </p:nvSpPr>
          <p:spPr>
            <a:xfrm>
              <a:off x="1436370" y="1048385"/>
              <a:ext cx="3175" cy="0"/>
            </a:xfrm>
            <a:custGeom>
              <a:avLst/>
              <a:gdLst/>
              <a:ahLst/>
              <a:cxnLst/>
              <a:rect l="l" t="t" r="r" b="b"/>
              <a:pathLst>
                <a:path w="3175">
                  <a:moveTo>
                    <a:pt x="0" y="0"/>
                  </a:moveTo>
                  <a:lnTo>
                    <a:pt x="3048" y="0"/>
                  </a:lnTo>
                </a:path>
              </a:pathLst>
            </a:custGeom>
            <a:ln w="4850">
              <a:solidFill>
                <a:srgbClr val="221F1F"/>
              </a:solidFill>
            </a:ln>
          </p:spPr>
          <p:txBody>
            <a:bodyPr wrap="square" lIns="0" tIns="0" rIns="0" bIns="0" rtlCol="0"/>
            <a:lstStyle/>
            <a:p>
              <a:endParaRPr/>
            </a:p>
          </p:txBody>
        </p:sp>
        <p:sp>
          <p:nvSpPr>
            <p:cNvPr id="432" name="object 432"/>
            <p:cNvSpPr/>
            <p:nvPr/>
          </p:nvSpPr>
          <p:spPr>
            <a:xfrm>
              <a:off x="1436370" y="1052068"/>
              <a:ext cx="3175" cy="3810"/>
            </a:xfrm>
            <a:custGeom>
              <a:avLst/>
              <a:gdLst/>
              <a:ahLst/>
              <a:cxnLst/>
              <a:rect l="l" t="t" r="r" b="b"/>
              <a:pathLst>
                <a:path w="3175" h="3809">
                  <a:moveTo>
                    <a:pt x="0" y="0"/>
                  </a:moveTo>
                  <a:lnTo>
                    <a:pt x="3048" y="0"/>
                  </a:lnTo>
                </a:path>
                <a:path w="3175" h="3809">
                  <a:moveTo>
                    <a:pt x="0" y="3556"/>
                  </a:moveTo>
                  <a:lnTo>
                    <a:pt x="3048" y="3556"/>
                  </a:lnTo>
                </a:path>
              </a:pathLst>
            </a:custGeom>
            <a:ln w="4852">
              <a:solidFill>
                <a:srgbClr val="221F1F"/>
              </a:solidFill>
            </a:ln>
          </p:spPr>
          <p:txBody>
            <a:bodyPr wrap="square" lIns="0" tIns="0" rIns="0" bIns="0" rtlCol="0"/>
            <a:lstStyle/>
            <a:p>
              <a:endParaRPr/>
            </a:p>
          </p:txBody>
        </p:sp>
        <p:sp>
          <p:nvSpPr>
            <p:cNvPr id="433" name="object 433"/>
            <p:cNvSpPr/>
            <p:nvPr/>
          </p:nvSpPr>
          <p:spPr>
            <a:xfrm>
              <a:off x="1439545" y="1026668"/>
              <a:ext cx="3175" cy="11430"/>
            </a:xfrm>
            <a:custGeom>
              <a:avLst/>
              <a:gdLst/>
              <a:ahLst/>
              <a:cxnLst/>
              <a:rect l="l" t="t" r="r" b="b"/>
              <a:pathLst>
                <a:path w="3175" h="11430">
                  <a:moveTo>
                    <a:pt x="0" y="0"/>
                  </a:moveTo>
                  <a:lnTo>
                    <a:pt x="3175" y="0"/>
                  </a:lnTo>
                </a:path>
                <a:path w="3175" h="11430">
                  <a:moveTo>
                    <a:pt x="0" y="3682"/>
                  </a:moveTo>
                  <a:lnTo>
                    <a:pt x="3175" y="3682"/>
                  </a:lnTo>
                </a:path>
                <a:path w="3175" h="11430">
                  <a:moveTo>
                    <a:pt x="0" y="7238"/>
                  </a:moveTo>
                  <a:lnTo>
                    <a:pt x="3175" y="7238"/>
                  </a:lnTo>
                </a:path>
                <a:path w="3175" h="11430">
                  <a:moveTo>
                    <a:pt x="0" y="10921"/>
                  </a:moveTo>
                  <a:lnTo>
                    <a:pt x="3175" y="10921"/>
                  </a:lnTo>
                </a:path>
              </a:pathLst>
            </a:custGeom>
            <a:ln w="4847">
              <a:solidFill>
                <a:srgbClr val="221F1F"/>
              </a:solidFill>
            </a:ln>
          </p:spPr>
          <p:txBody>
            <a:bodyPr wrap="square" lIns="0" tIns="0" rIns="0" bIns="0" rtlCol="0"/>
            <a:lstStyle/>
            <a:p>
              <a:endParaRPr/>
            </a:p>
          </p:txBody>
        </p:sp>
        <p:sp>
          <p:nvSpPr>
            <p:cNvPr id="434" name="object 434"/>
            <p:cNvSpPr/>
            <p:nvPr/>
          </p:nvSpPr>
          <p:spPr>
            <a:xfrm>
              <a:off x="1439545" y="1041146"/>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435" name="object 435"/>
            <p:cNvSpPr/>
            <p:nvPr/>
          </p:nvSpPr>
          <p:spPr>
            <a:xfrm>
              <a:off x="1439545" y="1048385"/>
              <a:ext cx="3175" cy="0"/>
            </a:xfrm>
            <a:custGeom>
              <a:avLst/>
              <a:gdLst/>
              <a:ahLst/>
              <a:cxnLst/>
              <a:rect l="l" t="t" r="r" b="b"/>
              <a:pathLst>
                <a:path w="3175">
                  <a:moveTo>
                    <a:pt x="0" y="0"/>
                  </a:moveTo>
                  <a:lnTo>
                    <a:pt x="3175" y="0"/>
                  </a:lnTo>
                </a:path>
              </a:pathLst>
            </a:custGeom>
            <a:ln w="4850">
              <a:solidFill>
                <a:srgbClr val="221F1F"/>
              </a:solidFill>
            </a:ln>
          </p:spPr>
          <p:txBody>
            <a:bodyPr wrap="square" lIns="0" tIns="0" rIns="0" bIns="0" rtlCol="0"/>
            <a:lstStyle/>
            <a:p>
              <a:endParaRPr/>
            </a:p>
          </p:txBody>
        </p:sp>
        <p:sp>
          <p:nvSpPr>
            <p:cNvPr id="436" name="object 436"/>
            <p:cNvSpPr/>
            <p:nvPr/>
          </p:nvSpPr>
          <p:spPr>
            <a:xfrm>
              <a:off x="1439545" y="1052068"/>
              <a:ext cx="3175" cy="3810"/>
            </a:xfrm>
            <a:custGeom>
              <a:avLst/>
              <a:gdLst/>
              <a:ahLst/>
              <a:cxnLst/>
              <a:rect l="l" t="t" r="r" b="b"/>
              <a:pathLst>
                <a:path w="3175" h="3809">
                  <a:moveTo>
                    <a:pt x="0" y="0"/>
                  </a:moveTo>
                  <a:lnTo>
                    <a:pt x="3175" y="0"/>
                  </a:lnTo>
                </a:path>
                <a:path w="3175" h="3809">
                  <a:moveTo>
                    <a:pt x="0" y="3556"/>
                  </a:moveTo>
                  <a:lnTo>
                    <a:pt x="3175" y="3556"/>
                  </a:lnTo>
                </a:path>
              </a:pathLst>
            </a:custGeom>
            <a:ln w="4852">
              <a:solidFill>
                <a:srgbClr val="221F1F"/>
              </a:solidFill>
            </a:ln>
          </p:spPr>
          <p:txBody>
            <a:bodyPr wrap="square" lIns="0" tIns="0" rIns="0" bIns="0" rtlCol="0"/>
            <a:lstStyle/>
            <a:p>
              <a:endParaRPr/>
            </a:p>
          </p:txBody>
        </p:sp>
        <p:sp>
          <p:nvSpPr>
            <p:cNvPr id="437" name="object 437"/>
            <p:cNvSpPr/>
            <p:nvPr/>
          </p:nvSpPr>
          <p:spPr>
            <a:xfrm>
              <a:off x="1384172" y="1026668"/>
              <a:ext cx="3175" cy="11430"/>
            </a:xfrm>
            <a:custGeom>
              <a:avLst/>
              <a:gdLst/>
              <a:ahLst/>
              <a:cxnLst/>
              <a:rect l="l" t="t" r="r" b="b"/>
              <a:pathLst>
                <a:path w="3175" h="11430">
                  <a:moveTo>
                    <a:pt x="0" y="0"/>
                  </a:moveTo>
                  <a:lnTo>
                    <a:pt x="3048" y="0"/>
                  </a:lnTo>
                </a:path>
                <a:path w="3175" h="11430">
                  <a:moveTo>
                    <a:pt x="0" y="3682"/>
                  </a:moveTo>
                  <a:lnTo>
                    <a:pt x="3048" y="3682"/>
                  </a:lnTo>
                </a:path>
                <a:path w="3175" h="11430">
                  <a:moveTo>
                    <a:pt x="0" y="7238"/>
                  </a:moveTo>
                  <a:lnTo>
                    <a:pt x="3048" y="7238"/>
                  </a:lnTo>
                </a:path>
                <a:path w="3175" h="11430">
                  <a:moveTo>
                    <a:pt x="0" y="10921"/>
                  </a:moveTo>
                  <a:lnTo>
                    <a:pt x="3048" y="10921"/>
                  </a:lnTo>
                </a:path>
              </a:pathLst>
            </a:custGeom>
            <a:ln w="4847">
              <a:solidFill>
                <a:srgbClr val="221F1F"/>
              </a:solidFill>
            </a:ln>
          </p:spPr>
          <p:txBody>
            <a:bodyPr wrap="square" lIns="0" tIns="0" rIns="0" bIns="0" rtlCol="0"/>
            <a:lstStyle/>
            <a:p>
              <a:endParaRPr/>
            </a:p>
          </p:txBody>
        </p:sp>
        <p:sp>
          <p:nvSpPr>
            <p:cNvPr id="438" name="object 438"/>
            <p:cNvSpPr/>
            <p:nvPr/>
          </p:nvSpPr>
          <p:spPr>
            <a:xfrm>
              <a:off x="1384172" y="1041146"/>
              <a:ext cx="3175" cy="3810"/>
            </a:xfrm>
            <a:custGeom>
              <a:avLst/>
              <a:gdLst/>
              <a:ahLst/>
              <a:cxnLst/>
              <a:rect l="l" t="t" r="r" b="b"/>
              <a:pathLst>
                <a:path w="3175" h="3809">
                  <a:moveTo>
                    <a:pt x="0" y="0"/>
                  </a:moveTo>
                  <a:lnTo>
                    <a:pt x="3048" y="0"/>
                  </a:lnTo>
                </a:path>
                <a:path w="3175" h="3809">
                  <a:moveTo>
                    <a:pt x="0" y="3682"/>
                  </a:moveTo>
                  <a:lnTo>
                    <a:pt x="3048" y="3682"/>
                  </a:lnTo>
                </a:path>
              </a:pathLst>
            </a:custGeom>
            <a:ln w="4852">
              <a:solidFill>
                <a:srgbClr val="221F1F"/>
              </a:solidFill>
            </a:ln>
          </p:spPr>
          <p:txBody>
            <a:bodyPr wrap="square" lIns="0" tIns="0" rIns="0" bIns="0" rtlCol="0"/>
            <a:lstStyle/>
            <a:p>
              <a:endParaRPr/>
            </a:p>
          </p:txBody>
        </p:sp>
        <p:sp>
          <p:nvSpPr>
            <p:cNvPr id="439" name="object 439"/>
            <p:cNvSpPr/>
            <p:nvPr/>
          </p:nvSpPr>
          <p:spPr>
            <a:xfrm>
              <a:off x="1384172" y="1048385"/>
              <a:ext cx="3175" cy="0"/>
            </a:xfrm>
            <a:custGeom>
              <a:avLst/>
              <a:gdLst/>
              <a:ahLst/>
              <a:cxnLst/>
              <a:rect l="l" t="t" r="r" b="b"/>
              <a:pathLst>
                <a:path w="3175">
                  <a:moveTo>
                    <a:pt x="0" y="0"/>
                  </a:moveTo>
                  <a:lnTo>
                    <a:pt x="3048" y="0"/>
                  </a:lnTo>
                </a:path>
              </a:pathLst>
            </a:custGeom>
            <a:ln w="4850">
              <a:solidFill>
                <a:srgbClr val="221F1F"/>
              </a:solidFill>
            </a:ln>
          </p:spPr>
          <p:txBody>
            <a:bodyPr wrap="square" lIns="0" tIns="0" rIns="0" bIns="0" rtlCol="0"/>
            <a:lstStyle/>
            <a:p>
              <a:endParaRPr/>
            </a:p>
          </p:txBody>
        </p:sp>
        <p:sp>
          <p:nvSpPr>
            <p:cNvPr id="440" name="object 440"/>
            <p:cNvSpPr/>
            <p:nvPr/>
          </p:nvSpPr>
          <p:spPr>
            <a:xfrm>
              <a:off x="1384172" y="1023112"/>
              <a:ext cx="6350" cy="29209"/>
            </a:xfrm>
            <a:custGeom>
              <a:avLst/>
              <a:gdLst/>
              <a:ahLst/>
              <a:cxnLst/>
              <a:rect l="l" t="t" r="r" b="b"/>
              <a:pathLst>
                <a:path w="6350" h="29209">
                  <a:moveTo>
                    <a:pt x="0" y="28956"/>
                  </a:moveTo>
                  <a:lnTo>
                    <a:pt x="3048" y="28956"/>
                  </a:lnTo>
                </a:path>
                <a:path w="6350" h="29209">
                  <a:moveTo>
                    <a:pt x="3302" y="0"/>
                  </a:moveTo>
                  <a:lnTo>
                    <a:pt x="6350" y="0"/>
                  </a:lnTo>
                </a:path>
              </a:pathLst>
            </a:custGeom>
            <a:ln w="4852">
              <a:solidFill>
                <a:srgbClr val="221F1F"/>
              </a:solidFill>
            </a:ln>
          </p:spPr>
          <p:txBody>
            <a:bodyPr wrap="square" lIns="0" tIns="0" rIns="0" bIns="0" rtlCol="0"/>
            <a:lstStyle/>
            <a:p>
              <a:endParaRPr/>
            </a:p>
          </p:txBody>
        </p:sp>
        <p:sp>
          <p:nvSpPr>
            <p:cNvPr id="441" name="object 441"/>
            <p:cNvSpPr/>
            <p:nvPr/>
          </p:nvSpPr>
          <p:spPr>
            <a:xfrm>
              <a:off x="1387475" y="1026668"/>
              <a:ext cx="3175" cy="11430"/>
            </a:xfrm>
            <a:custGeom>
              <a:avLst/>
              <a:gdLst/>
              <a:ahLst/>
              <a:cxnLst/>
              <a:rect l="l" t="t" r="r" b="b"/>
              <a:pathLst>
                <a:path w="3175" h="11430">
                  <a:moveTo>
                    <a:pt x="0" y="0"/>
                  </a:moveTo>
                  <a:lnTo>
                    <a:pt x="3047" y="0"/>
                  </a:lnTo>
                </a:path>
                <a:path w="3175" h="11430">
                  <a:moveTo>
                    <a:pt x="0" y="3682"/>
                  </a:moveTo>
                  <a:lnTo>
                    <a:pt x="3047" y="3682"/>
                  </a:lnTo>
                </a:path>
                <a:path w="3175" h="11430">
                  <a:moveTo>
                    <a:pt x="0" y="7238"/>
                  </a:moveTo>
                  <a:lnTo>
                    <a:pt x="3047" y="7238"/>
                  </a:lnTo>
                </a:path>
                <a:path w="3175" h="11430">
                  <a:moveTo>
                    <a:pt x="0" y="10921"/>
                  </a:moveTo>
                  <a:lnTo>
                    <a:pt x="3047" y="10921"/>
                  </a:lnTo>
                </a:path>
              </a:pathLst>
            </a:custGeom>
            <a:ln w="4847">
              <a:solidFill>
                <a:srgbClr val="221F1F"/>
              </a:solidFill>
            </a:ln>
          </p:spPr>
          <p:txBody>
            <a:bodyPr wrap="square" lIns="0" tIns="0" rIns="0" bIns="0" rtlCol="0"/>
            <a:lstStyle/>
            <a:p>
              <a:endParaRPr/>
            </a:p>
          </p:txBody>
        </p:sp>
        <p:sp>
          <p:nvSpPr>
            <p:cNvPr id="442" name="object 442"/>
            <p:cNvSpPr/>
            <p:nvPr/>
          </p:nvSpPr>
          <p:spPr>
            <a:xfrm>
              <a:off x="1387475" y="1041146"/>
              <a:ext cx="3175" cy="3810"/>
            </a:xfrm>
            <a:custGeom>
              <a:avLst/>
              <a:gdLst/>
              <a:ahLst/>
              <a:cxnLst/>
              <a:rect l="l" t="t" r="r" b="b"/>
              <a:pathLst>
                <a:path w="3175" h="3809">
                  <a:moveTo>
                    <a:pt x="0" y="0"/>
                  </a:moveTo>
                  <a:lnTo>
                    <a:pt x="3047" y="0"/>
                  </a:lnTo>
                </a:path>
                <a:path w="3175" h="3809">
                  <a:moveTo>
                    <a:pt x="0" y="3682"/>
                  </a:moveTo>
                  <a:lnTo>
                    <a:pt x="3047" y="3682"/>
                  </a:lnTo>
                </a:path>
              </a:pathLst>
            </a:custGeom>
            <a:ln w="4852">
              <a:solidFill>
                <a:srgbClr val="221F1F"/>
              </a:solidFill>
            </a:ln>
          </p:spPr>
          <p:txBody>
            <a:bodyPr wrap="square" lIns="0" tIns="0" rIns="0" bIns="0" rtlCol="0"/>
            <a:lstStyle/>
            <a:p>
              <a:endParaRPr/>
            </a:p>
          </p:txBody>
        </p:sp>
        <p:sp>
          <p:nvSpPr>
            <p:cNvPr id="443" name="object 443"/>
            <p:cNvSpPr/>
            <p:nvPr/>
          </p:nvSpPr>
          <p:spPr>
            <a:xfrm>
              <a:off x="1387475" y="1048385"/>
              <a:ext cx="3175" cy="0"/>
            </a:xfrm>
            <a:custGeom>
              <a:avLst/>
              <a:gdLst/>
              <a:ahLst/>
              <a:cxnLst/>
              <a:rect l="l" t="t" r="r" b="b"/>
              <a:pathLst>
                <a:path w="3175">
                  <a:moveTo>
                    <a:pt x="0" y="0"/>
                  </a:moveTo>
                  <a:lnTo>
                    <a:pt x="3047" y="0"/>
                  </a:lnTo>
                </a:path>
              </a:pathLst>
            </a:custGeom>
            <a:ln w="4850">
              <a:solidFill>
                <a:srgbClr val="221F1F"/>
              </a:solidFill>
            </a:ln>
          </p:spPr>
          <p:txBody>
            <a:bodyPr wrap="square" lIns="0" tIns="0" rIns="0" bIns="0" rtlCol="0"/>
            <a:lstStyle/>
            <a:p>
              <a:endParaRPr/>
            </a:p>
          </p:txBody>
        </p:sp>
        <p:sp>
          <p:nvSpPr>
            <p:cNvPr id="444" name="object 444"/>
            <p:cNvSpPr/>
            <p:nvPr/>
          </p:nvSpPr>
          <p:spPr>
            <a:xfrm>
              <a:off x="1387475" y="1023112"/>
              <a:ext cx="19685" cy="33020"/>
            </a:xfrm>
            <a:custGeom>
              <a:avLst/>
              <a:gdLst/>
              <a:ahLst/>
              <a:cxnLst/>
              <a:rect l="l" t="t" r="r" b="b"/>
              <a:pathLst>
                <a:path w="19684" h="33019">
                  <a:moveTo>
                    <a:pt x="0" y="28956"/>
                  </a:moveTo>
                  <a:lnTo>
                    <a:pt x="3047" y="28956"/>
                  </a:lnTo>
                </a:path>
                <a:path w="19684" h="33019">
                  <a:moveTo>
                    <a:pt x="0" y="32512"/>
                  </a:moveTo>
                  <a:lnTo>
                    <a:pt x="3047" y="32512"/>
                  </a:lnTo>
                </a:path>
                <a:path w="19684" h="33019">
                  <a:moveTo>
                    <a:pt x="3175" y="0"/>
                  </a:moveTo>
                  <a:lnTo>
                    <a:pt x="6350" y="0"/>
                  </a:lnTo>
                </a:path>
                <a:path w="19684" h="33019">
                  <a:moveTo>
                    <a:pt x="3175" y="28956"/>
                  </a:moveTo>
                  <a:lnTo>
                    <a:pt x="6350" y="28956"/>
                  </a:lnTo>
                </a:path>
                <a:path w="19684" h="33019">
                  <a:moveTo>
                    <a:pt x="3175" y="32512"/>
                  </a:moveTo>
                  <a:lnTo>
                    <a:pt x="6350" y="32512"/>
                  </a:lnTo>
                </a:path>
                <a:path w="19684" h="33019">
                  <a:moveTo>
                    <a:pt x="6477" y="0"/>
                  </a:moveTo>
                  <a:lnTo>
                    <a:pt x="9525" y="0"/>
                  </a:lnTo>
                </a:path>
                <a:path w="19684" h="33019">
                  <a:moveTo>
                    <a:pt x="6477" y="28956"/>
                  </a:moveTo>
                  <a:lnTo>
                    <a:pt x="9525" y="28956"/>
                  </a:lnTo>
                </a:path>
                <a:path w="19684" h="33019">
                  <a:moveTo>
                    <a:pt x="6477" y="32512"/>
                  </a:moveTo>
                  <a:lnTo>
                    <a:pt x="9525" y="32512"/>
                  </a:lnTo>
                </a:path>
                <a:path w="19684" h="33019">
                  <a:moveTo>
                    <a:pt x="9778" y="0"/>
                  </a:moveTo>
                  <a:lnTo>
                    <a:pt x="12827" y="0"/>
                  </a:lnTo>
                </a:path>
                <a:path w="19684" h="33019">
                  <a:moveTo>
                    <a:pt x="9778" y="28956"/>
                  </a:moveTo>
                  <a:lnTo>
                    <a:pt x="12827" y="28956"/>
                  </a:lnTo>
                </a:path>
                <a:path w="19684" h="33019">
                  <a:moveTo>
                    <a:pt x="9778" y="32512"/>
                  </a:moveTo>
                  <a:lnTo>
                    <a:pt x="12827" y="32512"/>
                  </a:lnTo>
                </a:path>
                <a:path w="19684" h="33019">
                  <a:moveTo>
                    <a:pt x="12953" y="0"/>
                  </a:moveTo>
                  <a:lnTo>
                    <a:pt x="16128" y="0"/>
                  </a:lnTo>
                </a:path>
                <a:path w="19684" h="33019">
                  <a:moveTo>
                    <a:pt x="12953" y="28956"/>
                  </a:moveTo>
                  <a:lnTo>
                    <a:pt x="16128" y="28956"/>
                  </a:lnTo>
                </a:path>
                <a:path w="19684" h="33019">
                  <a:moveTo>
                    <a:pt x="12953" y="32512"/>
                  </a:moveTo>
                  <a:lnTo>
                    <a:pt x="16128" y="32512"/>
                  </a:lnTo>
                </a:path>
                <a:path w="19684" h="33019">
                  <a:moveTo>
                    <a:pt x="16256" y="0"/>
                  </a:moveTo>
                  <a:lnTo>
                    <a:pt x="19303" y="0"/>
                  </a:lnTo>
                </a:path>
                <a:path w="19684" h="33019">
                  <a:moveTo>
                    <a:pt x="16256" y="28956"/>
                  </a:moveTo>
                  <a:lnTo>
                    <a:pt x="19303" y="28956"/>
                  </a:lnTo>
                </a:path>
                <a:path w="19684" h="33019">
                  <a:moveTo>
                    <a:pt x="16256" y="32512"/>
                  </a:moveTo>
                  <a:lnTo>
                    <a:pt x="19303" y="32512"/>
                  </a:lnTo>
                </a:path>
              </a:pathLst>
            </a:custGeom>
            <a:ln w="4852">
              <a:solidFill>
                <a:srgbClr val="221F1F"/>
              </a:solidFill>
            </a:ln>
          </p:spPr>
          <p:txBody>
            <a:bodyPr wrap="square" lIns="0" tIns="0" rIns="0" bIns="0" rtlCol="0"/>
            <a:lstStyle/>
            <a:p>
              <a:endParaRPr/>
            </a:p>
          </p:txBody>
        </p:sp>
        <p:sp>
          <p:nvSpPr>
            <p:cNvPr id="445" name="object 445"/>
            <p:cNvSpPr/>
            <p:nvPr/>
          </p:nvSpPr>
          <p:spPr>
            <a:xfrm>
              <a:off x="1390650" y="1026668"/>
              <a:ext cx="19685" cy="3810"/>
            </a:xfrm>
            <a:custGeom>
              <a:avLst/>
              <a:gdLst/>
              <a:ahLst/>
              <a:cxnLst/>
              <a:rect l="l" t="t" r="r" b="b"/>
              <a:pathLst>
                <a:path w="19684" h="3809">
                  <a:moveTo>
                    <a:pt x="0" y="0"/>
                  </a:moveTo>
                  <a:lnTo>
                    <a:pt x="3175" y="0"/>
                  </a:lnTo>
                </a:path>
                <a:path w="19684" h="3809">
                  <a:moveTo>
                    <a:pt x="3302" y="0"/>
                  </a:moveTo>
                  <a:lnTo>
                    <a:pt x="6350" y="0"/>
                  </a:lnTo>
                </a:path>
                <a:path w="19684" h="3809">
                  <a:moveTo>
                    <a:pt x="6603" y="0"/>
                  </a:moveTo>
                  <a:lnTo>
                    <a:pt x="9652" y="0"/>
                  </a:lnTo>
                </a:path>
                <a:path w="19684" h="3809">
                  <a:moveTo>
                    <a:pt x="9778" y="0"/>
                  </a:moveTo>
                  <a:lnTo>
                    <a:pt x="12953" y="0"/>
                  </a:lnTo>
                </a:path>
                <a:path w="19684" h="3809">
                  <a:moveTo>
                    <a:pt x="13081" y="0"/>
                  </a:moveTo>
                  <a:lnTo>
                    <a:pt x="16128" y="0"/>
                  </a:lnTo>
                </a:path>
                <a:path w="19684" h="3809">
                  <a:moveTo>
                    <a:pt x="16383" y="0"/>
                  </a:moveTo>
                  <a:lnTo>
                    <a:pt x="19431" y="0"/>
                  </a:lnTo>
                </a:path>
                <a:path w="19684" h="3809">
                  <a:moveTo>
                    <a:pt x="13081" y="3682"/>
                  </a:moveTo>
                  <a:lnTo>
                    <a:pt x="16128" y="3682"/>
                  </a:lnTo>
                </a:path>
                <a:path w="19684" h="3809">
                  <a:moveTo>
                    <a:pt x="16383" y="3682"/>
                  </a:moveTo>
                  <a:lnTo>
                    <a:pt x="19431" y="3682"/>
                  </a:lnTo>
                </a:path>
              </a:pathLst>
            </a:custGeom>
            <a:ln w="4847">
              <a:solidFill>
                <a:srgbClr val="221F1F"/>
              </a:solidFill>
            </a:ln>
          </p:spPr>
          <p:txBody>
            <a:bodyPr wrap="square" lIns="0" tIns="0" rIns="0" bIns="0" rtlCol="0"/>
            <a:lstStyle/>
            <a:p>
              <a:endParaRPr/>
            </a:p>
          </p:txBody>
        </p:sp>
        <p:sp>
          <p:nvSpPr>
            <p:cNvPr id="446" name="object 446"/>
            <p:cNvSpPr/>
            <p:nvPr/>
          </p:nvSpPr>
          <p:spPr>
            <a:xfrm>
              <a:off x="1403730" y="1048385"/>
              <a:ext cx="6350" cy="3810"/>
            </a:xfrm>
            <a:custGeom>
              <a:avLst/>
              <a:gdLst/>
              <a:ahLst/>
              <a:cxnLst/>
              <a:rect l="l" t="t" r="r" b="b"/>
              <a:pathLst>
                <a:path w="6350" h="3809">
                  <a:moveTo>
                    <a:pt x="0" y="0"/>
                  </a:moveTo>
                  <a:lnTo>
                    <a:pt x="3047" y="0"/>
                  </a:lnTo>
                </a:path>
                <a:path w="6350" h="3809">
                  <a:moveTo>
                    <a:pt x="3302" y="0"/>
                  </a:moveTo>
                  <a:lnTo>
                    <a:pt x="6350" y="0"/>
                  </a:lnTo>
                </a:path>
                <a:path w="6350" h="3809">
                  <a:moveTo>
                    <a:pt x="3302" y="3683"/>
                  </a:moveTo>
                  <a:lnTo>
                    <a:pt x="6350" y="3683"/>
                  </a:lnTo>
                </a:path>
              </a:pathLst>
            </a:custGeom>
            <a:ln w="4852">
              <a:solidFill>
                <a:srgbClr val="221F1F"/>
              </a:solidFill>
            </a:ln>
          </p:spPr>
          <p:txBody>
            <a:bodyPr wrap="square" lIns="0" tIns="0" rIns="0" bIns="0" rtlCol="0"/>
            <a:lstStyle/>
            <a:p>
              <a:endParaRPr/>
            </a:p>
          </p:txBody>
        </p:sp>
        <p:sp>
          <p:nvSpPr>
            <p:cNvPr id="447" name="object 447"/>
            <p:cNvSpPr/>
            <p:nvPr/>
          </p:nvSpPr>
          <p:spPr>
            <a:xfrm>
              <a:off x="1481962" y="1026668"/>
              <a:ext cx="3175" cy="11430"/>
            </a:xfrm>
            <a:custGeom>
              <a:avLst/>
              <a:gdLst/>
              <a:ahLst/>
              <a:cxnLst/>
              <a:rect l="l" t="t" r="r" b="b"/>
              <a:pathLst>
                <a:path w="3175" h="11430">
                  <a:moveTo>
                    <a:pt x="0" y="0"/>
                  </a:moveTo>
                  <a:lnTo>
                    <a:pt x="3175" y="0"/>
                  </a:lnTo>
                </a:path>
                <a:path w="3175" h="11430">
                  <a:moveTo>
                    <a:pt x="0" y="3682"/>
                  </a:moveTo>
                  <a:lnTo>
                    <a:pt x="3175" y="3682"/>
                  </a:lnTo>
                </a:path>
                <a:path w="3175" h="11430">
                  <a:moveTo>
                    <a:pt x="0" y="7238"/>
                  </a:moveTo>
                  <a:lnTo>
                    <a:pt x="3175" y="7238"/>
                  </a:lnTo>
                </a:path>
                <a:path w="3175" h="11430">
                  <a:moveTo>
                    <a:pt x="0" y="10921"/>
                  </a:moveTo>
                  <a:lnTo>
                    <a:pt x="3175" y="10921"/>
                  </a:lnTo>
                </a:path>
              </a:pathLst>
            </a:custGeom>
            <a:ln w="4847">
              <a:solidFill>
                <a:srgbClr val="221F1F"/>
              </a:solidFill>
            </a:ln>
          </p:spPr>
          <p:txBody>
            <a:bodyPr wrap="square" lIns="0" tIns="0" rIns="0" bIns="0" rtlCol="0"/>
            <a:lstStyle/>
            <a:p>
              <a:endParaRPr/>
            </a:p>
          </p:txBody>
        </p:sp>
        <p:sp>
          <p:nvSpPr>
            <p:cNvPr id="448" name="object 448"/>
            <p:cNvSpPr/>
            <p:nvPr/>
          </p:nvSpPr>
          <p:spPr>
            <a:xfrm>
              <a:off x="1481962" y="1041146"/>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449" name="object 449"/>
            <p:cNvSpPr/>
            <p:nvPr/>
          </p:nvSpPr>
          <p:spPr>
            <a:xfrm>
              <a:off x="1481962" y="1048385"/>
              <a:ext cx="3175" cy="0"/>
            </a:xfrm>
            <a:custGeom>
              <a:avLst/>
              <a:gdLst/>
              <a:ahLst/>
              <a:cxnLst/>
              <a:rect l="l" t="t" r="r" b="b"/>
              <a:pathLst>
                <a:path w="3175">
                  <a:moveTo>
                    <a:pt x="0" y="0"/>
                  </a:moveTo>
                  <a:lnTo>
                    <a:pt x="3175" y="0"/>
                  </a:lnTo>
                </a:path>
              </a:pathLst>
            </a:custGeom>
            <a:ln w="4850">
              <a:solidFill>
                <a:srgbClr val="221F1F"/>
              </a:solidFill>
            </a:ln>
          </p:spPr>
          <p:txBody>
            <a:bodyPr wrap="square" lIns="0" tIns="0" rIns="0" bIns="0" rtlCol="0"/>
            <a:lstStyle/>
            <a:p>
              <a:endParaRPr/>
            </a:p>
          </p:txBody>
        </p:sp>
        <p:sp>
          <p:nvSpPr>
            <p:cNvPr id="450" name="object 450"/>
            <p:cNvSpPr/>
            <p:nvPr/>
          </p:nvSpPr>
          <p:spPr>
            <a:xfrm>
              <a:off x="1481962" y="1023112"/>
              <a:ext cx="6350" cy="29209"/>
            </a:xfrm>
            <a:custGeom>
              <a:avLst/>
              <a:gdLst/>
              <a:ahLst/>
              <a:cxnLst/>
              <a:rect l="l" t="t" r="r" b="b"/>
              <a:pathLst>
                <a:path w="6350" h="29209">
                  <a:moveTo>
                    <a:pt x="0" y="28956"/>
                  </a:moveTo>
                  <a:lnTo>
                    <a:pt x="3175" y="28956"/>
                  </a:lnTo>
                </a:path>
                <a:path w="6350" h="29209">
                  <a:moveTo>
                    <a:pt x="3302" y="0"/>
                  </a:moveTo>
                  <a:lnTo>
                    <a:pt x="6350" y="0"/>
                  </a:lnTo>
                </a:path>
              </a:pathLst>
            </a:custGeom>
            <a:ln w="4852">
              <a:solidFill>
                <a:srgbClr val="221F1F"/>
              </a:solidFill>
            </a:ln>
          </p:spPr>
          <p:txBody>
            <a:bodyPr wrap="square" lIns="0" tIns="0" rIns="0" bIns="0" rtlCol="0"/>
            <a:lstStyle/>
            <a:p>
              <a:endParaRPr/>
            </a:p>
          </p:txBody>
        </p:sp>
        <p:sp>
          <p:nvSpPr>
            <p:cNvPr id="451" name="object 451"/>
            <p:cNvSpPr/>
            <p:nvPr/>
          </p:nvSpPr>
          <p:spPr>
            <a:xfrm>
              <a:off x="1485265" y="1026668"/>
              <a:ext cx="3175" cy="11430"/>
            </a:xfrm>
            <a:custGeom>
              <a:avLst/>
              <a:gdLst/>
              <a:ahLst/>
              <a:cxnLst/>
              <a:rect l="l" t="t" r="r" b="b"/>
              <a:pathLst>
                <a:path w="3175" h="11430">
                  <a:moveTo>
                    <a:pt x="0" y="0"/>
                  </a:moveTo>
                  <a:lnTo>
                    <a:pt x="3047" y="0"/>
                  </a:lnTo>
                </a:path>
                <a:path w="3175" h="11430">
                  <a:moveTo>
                    <a:pt x="0" y="3682"/>
                  </a:moveTo>
                  <a:lnTo>
                    <a:pt x="3047" y="3682"/>
                  </a:lnTo>
                </a:path>
                <a:path w="3175" h="11430">
                  <a:moveTo>
                    <a:pt x="0" y="7238"/>
                  </a:moveTo>
                  <a:lnTo>
                    <a:pt x="3047" y="7238"/>
                  </a:lnTo>
                </a:path>
                <a:path w="3175" h="11430">
                  <a:moveTo>
                    <a:pt x="0" y="10921"/>
                  </a:moveTo>
                  <a:lnTo>
                    <a:pt x="3047" y="10921"/>
                  </a:lnTo>
                </a:path>
              </a:pathLst>
            </a:custGeom>
            <a:ln w="4847">
              <a:solidFill>
                <a:srgbClr val="221F1F"/>
              </a:solidFill>
            </a:ln>
          </p:spPr>
          <p:txBody>
            <a:bodyPr wrap="square" lIns="0" tIns="0" rIns="0" bIns="0" rtlCol="0"/>
            <a:lstStyle/>
            <a:p>
              <a:endParaRPr/>
            </a:p>
          </p:txBody>
        </p:sp>
        <p:sp>
          <p:nvSpPr>
            <p:cNvPr id="452" name="object 452"/>
            <p:cNvSpPr/>
            <p:nvPr/>
          </p:nvSpPr>
          <p:spPr>
            <a:xfrm>
              <a:off x="1485265" y="1041146"/>
              <a:ext cx="3175" cy="3810"/>
            </a:xfrm>
            <a:custGeom>
              <a:avLst/>
              <a:gdLst/>
              <a:ahLst/>
              <a:cxnLst/>
              <a:rect l="l" t="t" r="r" b="b"/>
              <a:pathLst>
                <a:path w="3175" h="3809">
                  <a:moveTo>
                    <a:pt x="0" y="0"/>
                  </a:moveTo>
                  <a:lnTo>
                    <a:pt x="3047" y="0"/>
                  </a:lnTo>
                </a:path>
                <a:path w="3175" h="3809">
                  <a:moveTo>
                    <a:pt x="0" y="3682"/>
                  </a:moveTo>
                  <a:lnTo>
                    <a:pt x="3047" y="3682"/>
                  </a:lnTo>
                </a:path>
              </a:pathLst>
            </a:custGeom>
            <a:ln w="4852">
              <a:solidFill>
                <a:srgbClr val="221F1F"/>
              </a:solidFill>
            </a:ln>
          </p:spPr>
          <p:txBody>
            <a:bodyPr wrap="square" lIns="0" tIns="0" rIns="0" bIns="0" rtlCol="0"/>
            <a:lstStyle/>
            <a:p>
              <a:endParaRPr/>
            </a:p>
          </p:txBody>
        </p:sp>
        <p:sp>
          <p:nvSpPr>
            <p:cNvPr id="453" name="object 453"/>
            <p:cNvSpPr/>
            <p:nvPr/>
          </p:nvSpPr>
          <p:spPr>
            <a:xfrm>
              <a:off x="1485265" y="1048385"/>
              <a:ext cx="3175" cy="0"/>
            </a:xfrm>
            <a:custGeom>
              <a:avLst/>
              <a:gdLst/>
              <a:ahLst/>
              <a:cxnLst/>
              <a:rect l="l" t="t" r="r" b="b"/>
              <a:pathLst>
                <a:path w="3175">
                  <a:moveTo>
                    <a:pt x="0" y="0"/>
                  </a:moveTo>
                  <a:lnTo>
                    <a:pt x="3047" y="0"/>
                  </a:lnTo>
                </a:path>
              </a:pathLst>
            </a:custGeom>
            <a:ln w="4850">
              <a:solidFill>
                <a:srgbClr val="221F1F"/>
              </a:solidFill>
            </a:ln>
          </p:spPr>
          <p:txBody>
            <a:bodyPr wrap="square" lIns="0" tIns="0" rIns="0" bIns="0" rtlCol="0"/>
            <a:lstStyle/>
            <a:p>
              <a:endParaRPr/>
            </a:p>
          </p:txBody>
        </p:sp>
        <p:sp>
          <p:nvSpPr>
            <p:cNvPr id="454" name="object 454"/>
            <p:cNvSpPr/>
            <p:nvPr/>
          </p:nvSpPr>
          <p:spPr>
            <a:xfrm>
              <a:off x="1485265" y="1023112"/>
              <a:ext cx="19685" cy="33020"/>
            </a:xfrm>
            <a:custGeom>
              <a:avLst/>
              <a:gdLst/>
              <a:ahLst/>
              <a:cxnLst/>
              <a:rect l="l" t="t" r="r" b="b"/>
              <a:pathLst>
                <a:path w="19684" h="33019">
                  <a:moveTo>
                    <a:pt x="0" y="28956"/>
                  </a:moveTo>
                  <a:lnTo>
                    <a:pt x="3047" y="28956"/>
                  </a:lnTo>
                </a:path>
                <a:path w="19684" h="33019">
                  <a:moveTo>
                    <a:pt x="0" y="32512"/>
                  </a:moveTo>
                  <a:lnTo>
                    <a:pt x="3047" y="32512"/>
                  </a:lnTo>
                </a:path>
                <a:path w="19684" h="33019">
                  <a:moveTo>
                    <a:pt x="3301" y="0"/>
                  </a:moveTo>
                  <a:lnTo>
                    <a:pt x="6350" y="0"/>
                  </a:lnTo>
                </a:path>
                <a:path w="19684" h="33019">
                  <a:moveTo>
                    <a:pt x="3301" y="28956"/>
                  </a:moveTo>
                  <a:lnTo>
                    <a:pt x="6350" y="28956"/>
                  </a:lnTo>
                </a:path>
                <a:path w="19684" h="33019">
                  <a:moveTo>
                    <a:pt x="3301" y="32512"/>
                  </a:moveTo>
                  <a:lnTo>
                    <a:pt x="6350" y="32512"/>
                  </a:lnTo>
                </a:path>
                <a:path w="19684" h="33019">
                  <a:moveTo>
                    <a:pt x="6476" y="0"/>
                  </a:moveTo>
                  <a:lnTo>
                    <a:pt x="9651" y="0"/>
                  </a:lnTo>
                </a:path>
                <a:path w="19684" h="33019">
                  <a:moveTo>
                    <a:pt x="6476" y="28956"/>
                  </a:moveTo>
                  <a:lnTo>
                    <a:pt x="9651" y="28956"/>
                  </a:lnTo>
                </a:path>
                <a:path w="19684" h="33019">
                  <a:moveTo>
                    <a:pt x="6476" y="32512"/>
                  </a:moveTo>
                  <a:lnTo>
                    <a:pt x="9651" y="32512"/>
                  </a:lnTo>
                </a:path>
                <a:path w="19684" h="33019">
                  <a:moveTo>
                    <a:pt x="9778" y="0"/>
                  </a:moveTo>
                  <a:lnTo>
                    <a:pt x="12826" y="0"/>
                  </a:lnTo>
                </a:path>
                <a:path w="19684" h="33019">
                  <a:moveTo>
                    <a:pt x="9778" y="28956"/>
                  </a:moveTo>
                  <a:lnTo>
                    <a:pt x="12826" y="28956"/>
                  </a:lnTo>
                </a:path>
                <a:path w="19684" h="33019">
                  <a:moveTo>
                    <a:pt x="9778" y="32512"/>
                  </a:moveTo>
                  <a:lnTo>
                    <a:pt x="12826" y="32512"/>
                  </a:lnTo>
                </a:path>
                <a:path w="19684" h="33019">
                  <a:moveTo>
                    <a:pt x="12953" y="0"/>
                  </a:moveTo>
                  <a:lnTo>
                    <a:pt x="16128" y="0"/>
                  </a:lnTo>
                </a:path>
                <a:path w="19684" h="33019">
                  <a:moveTo>
                    <a:pt x="12953" y="28956"/>
                  </a:moveTo>
                  <a:lnTo>
                    <a:pt x="16128" y="28956"/>
                  </a:lnTo>
                </a:path>
                <a:path w="19684" h="33019">
                  <a:moveTo>
                    <a:pt x="12953" y="32512"/>
                  </a:moveTo>
                  <a:lnTo>
                    <a:pt x="16128" y="32512"/>
                  </a:lnTo>
                </a:path>
                <a:path w="19684" h="33019">
                  <a:moveTo>
                    <a:pt x="16256" y="0"/>
                  </a:moveTo>
                  <a:lnTo>
                    <a:pt x="19431" y="0"/>
                  </a:lnTo>
                </a:path>
                <a:path w="19684" h="33019">
                  <a:moveTo>
                    <a:pt x="16256" y="28956"/>
                  </a:moveTo>
                  <a:lnTo>
                    <a:pt x="19431" y="28956"/>
                  </a:lnTo>
                </a:path>
                <a:path w="19684" h="33019">
                  <a:moveTo>
                    <a:pt x="16256" y="32512"/>
                  </a:moveTo>
                  <a:lnTo>
                    <a:pt x="19431" y="32512"/>
                  </a:lnTo>
                </a:path>
              </a:pathLst>
            </a:custGeom>
            <a:ln w="4852">
              <a:solidFill>
                <a:srgbClr val="221F1F"/>
              </a:solidFill>
            </a:ln>
          </p:spPr>
          <p:txBody>
            <a:bodyPr wrap="square" lIns="0" tIns="0" rIns="0" bIns="0" rtlCol="0"/>
            <a:lstStyle/>
            <a:p>
              <a:endParaRPr/>
            </a:p>
          </p:txBody>
        </p:sp>
        <p:sp>
          <p:nvSpPr>
            <p:cNvPr id="455" name="object 455"/>
            <p:cNvSpPr/>
            <p:nvPr/>
          </p:nvSpPr>
          <p:spPr>
            <a:xfrm>
              <a:off x="1488567" y="1026668"/>
              <a:ext cx="19685" cy="3810"/>
            </a:xfrm>
            <a:custGeom>
              <a:avLst/>
              <a:gdLst/>
              <a:ahLst/>
              <a:cxnLst/>
              <a:rect l="l" t="t" r="r" b="b"/>
              <a:pathLst>
                <a:path w="19684" h="3809">
                  <a:moveTo>
                    <a:pt x="0" y="0"/>
                  </a:moveTo>
                  <a:lnTo>
                    <a:pt x="3048" y="0"/>
                  </a:lnTo>
                </a:path>
                <a:path w="19684" h="3809">
                  <a:moveTo>
                    <a:pt x="3175" y="0"/>
                  </a:moveTo>
                  <a:lnTo>
                    <a:pt x="6350" y="0"/>
                  </a:lnTo>
                </a:path>
                <a:path w="19684" h="3809">
                  <a:moveTo>
                    <a:pt x="6477" y="0"/>
                  </a:moveTo>
                  <a:lnTo>
                    <a:pt x="9525" y="0"/>
                  </a:lnTo>
                </a:path>
                <a:path w="19684" h="3809">
                  <a:moveTo>
                    <a:pt x="9652" y="0"/>
                  </a:moveTo>
                  <a:lnTo>
                    <a:pt x="12827" y="0"/>
                  </a:lnTo>
                </a:path>
                <a:path w="19684" h="3809">
                  <a:moveTo>
                    <a:pt x="12954" y="0"/>
                  </a:moveTo>
                  <a:lnTo>
                    <a:pt x="16129" y="0"/>
                  </a:lnTo>
                </a:path>
                <a:path w="19684" h="3809">
                  <a:moveTo>
                    <a:pt x="16256" y="0"/>
                  </a:moveTo>
                  <a:lnTo>
                    <a:pt x="19304" y="0"/>
                  </a:lnTo>
                </a:path>
                <a:path w="19684" h="3809">
                  <a:moveTo>
                    <a:pt x="12954" y="3682"/>
                  </a:moveTo>
                  <a:lnTo>
                    <a:pt x="16129" y="3682"/>
                  </a:lnTo>
                </a:path>
                <a:path w="19684" h="3809">
                  <a:moveTo>
                    <a:pt x="16256" y="3682"/>
                  </a:moveTo>
                  <a:lnTo>
                    <a:pt x="19304" y="3682"/>
                  </a:lnTo>
                </a:path>
              </a:pathLst>
            </a:custGeom>
            <a:ln w="4847">
              <a:solidFill>
                <a:srgbClr val="221F1F"/>
              </a:solidFill>
            </a:ln>
          </p:spPr>
          <p:txBody>
            <a:bodyPr wrap="square" lIns="0" tIns="0" rIns="0" bIns="0" rtlCol="0"/>
            <a:lstStyle/>
            <a:p>
              <a:endParaRPr/>
            </a:p>
          </p:txBody>
        </p:sp>
        <p:sp>
          <p:nvSpPr>
            <p:cNvPr id="456" name="object 456"/>
            <p:cNvSpPr/>
            <p:nvPr/>
          </p:nvSpPr>
          <p:spPr>
            <a:xfrm>
              <a:off x="1449323" y="1023112"/>
              <a:ext cx="59055" cy="29209"/>
            </a:xfrm>
            <a:custGeom>
              <a:avLst/>
              <a:gdLst/>
              <a:ahLst/>
              <a:cxnLst/>
              <a:rect l="l" t="t" r="r" b="b"/>
              <a:pathLst>
                <a:path w="59055" h="29209">
                  <a:moveTo>
                    <a:pt x="52196" y="25272"/>
                  </a:moveTo>
                  <a:lnTo>
                    <a:pt x="55371" y="25272"/>
                  </a:lnTo>
                </a:path>
                <a:path w="59055" h="29209">
                  <a:moveTo>
                    <a:pt x="55498" y="25272"/>
                  </a:moveTo>
                  <a:lnTo>
                    <a:pt x="58546" y="25272"/>
                  </a:lnTo>
                </a:path>
                <a:path w="59055" h="29209">
                  <a:moveTo>
                    <a:pt x="55498" y="28956"/>
                  </a:moveTo>
                  <a:lnTo>
                    <a:pt x="58546" y="28956"/>
                  </a:lnTo>
                </a:path>
                <a:path w="59055" h="29209">
                  <a:moveTo>
                    <a:pt x="0" y="0"/>
                  </a:moveTo>
                  <a:lnTo>
                    <a:pt x="3175" y="0"/>
                  </a:lnTo>
                </a:path>
              </a:pathLst>
            </a:custGeom>
            <a:ln w="4852">
              <a:solidFill>
                <a:srgbClr val="221F1F"/>
              </a:solidFill>
            </a:ln>
          </p:spPr>
          <p:txBody>
            <a:bodyPr wrap="square" lIns="0" tIns="0" rIns="0" bIns="0" rtlCol="0"/>
            <a:lstStyle/>
            <a:p>
              <a:endParaRPr/>
            </a:p>
          </p:txBody>
        </p:sp>
        <p:sp>
          <p:nvSpPr>
            <p:cNvPr id="457" name="object 457"/>
            <p:cNvSpPr/>
            <p:nvPr/>
          </p:nvSpPr>
          <p:spPr>
            <a:xfrm>
              <a:off x="1449323" y="1026668"/>
              <a:ext cx="3175" cy="11430"/>
            </a:xfrm>
            <a:custGeom>
              <a:avLst/>
              <a:gdLst/>
              <a:ahLst/>
              <a:cxnLst/>
              <a:rect l="l" t="t" r="r" b="b"/>
              <a:pathLst>
                <a:path w="3175" h="11430">
                  <a:moveTo>
                    <a:pt x="0" y="0"/>
                  </a:moveTo>
                  <a:lnTo>
                    <a:pt x="3175" y="0"/>
                  </a:lnTo>
                </a:path>
                <a:path w="3175" h="11430">
                  <a:moveTo>
                    <a:pt x="0" y="3682"/>
                  </a:moveTo>
                  <a:lnTo>
                    <a:pt x="3175" y="3682"/>
                  </a:lnTo>
                </a:path>
                <a:path w="3175" h="11430">
                  <a:moveTo>
                    <a:pt x="0" y="7238"/>
                  </a:moveTo>
                  <a:lnTo>
                    <a:pt x="3175" y="7238"/>
                  </a:lnTo>
                </a:path>
                <a:path w="3175" h="11430">
                  <a:moveTo>
                    <a:pt x="0" y="10921"/>
                  </a:moveTo>
                  <a:lnTo>
                    <a:pt x="3175" y="10921"/>
                  </a:lnTo>
                </a:path>
              </a:pathLst>
            </a:custGeom>
            <a:ln w="4847">
              <a:solidFill>
                <a:srgbClr val="221F1F"/>
              </a:solidFill>
            </a:ln>
          </p:spPr>
          <p:txBody>
            <a:bodyPr wrap="square" lIns="0" tIns="0" rIns="0" bIns="0" rtlCol="0"/>
            <a:lstStyle/>
            <a:p>
              <a:endParaRPr/>
            </a:p>
          </p:txBody>
        </p:sp>
        <p:sp>
          <p:nvSpPr>
            <p:cNvPr id="458" name="object 458"/>
            <p:cNvSpPr/>
            <p:nvPr/>
          </p:nvSpPr>
          <p:spPr>
            <a:xfrm>
              <a:off x="1449323" y="1041146"/>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459" name="object 459"/>
            <p:cNvSpPr/>
            <p:nvPr/>
          </p:nvSpPr>
          <p:spPr>
            <a:xfrm>
              <a:off x="1449323" y="1048385"/>
              <a:ext cx="3175" cy="0"/>
            </a:xfrm>
            <a:custGeom>
              <a:avLst/>
              <a:gdLst/>
              <a:ahLst/>
              <a:cxnLst/>
              <a:rect l="l" t="t" r="r" b="b"/>
              <a:pathLst>
                <a:path w="3175">
                  <a:moveTo>
                    <a:pt x="0" y="0"/>
                  </a:moveTo>
                  <a:lnTo>
                    <a:pt x="3175" y="0"/>
                  </a:lnTo>
                </a:path>
              </a:pathLst>
            </a:custGeom>
            <a:ln w="4850">
              <a:solidFill>
                <a:srgbClr val="221F1F"/>
              </a:solidFill>
            </a:ln>
          </p:spPr>
          <p:txBody>
            <a:bodyPr wrap="square" lIns="0" tIns="0" rIns="0" bIns="0" rtlCol="0"/>
            <a:lstStyle/>
            <a:p>
              <a:endParaRPr/>
            </a:p>
          </p:txBody>
        </p:sp>
        <p:sp>
          <p:nvSpPr>
            <p:cNvPr id="460" name="object 460"/>
            <p:cNvSpPr/>
            <p:nvPr/>
          </p:nvSpPr>
          <p:spPr>
            <a:xfrm>
              <a:off x="1449323" y="1023112"/>
              <a:ext cx="6985" cy="33020"/>
            </a:xfrm>
            <a:custGeom>
              <a:avLst/>
              <a:gdLst/>
              <a:ahLst/>
              <a:cxnLst/>
              <a:rect l="l" t="t" r="r" b="b"/>
              <a:pathLst>
                <a:path w="6984" h="33019">
                  <a:moveTo>
                    <a:pt x="0" y="28956"/>
                  </a:moveTo>
                  <a:lnTo>
                    <a:pt x="3175" y="28956"/>
                  </a:lnTo>
                </a:path>
                <a:path w="6984" h="33019">
                  <a:moveTo>
                    <a:pt x="0" y="32512"/>
                  </a:moveTo>
                  <a:lnTo>
                    <a:pt x="3175" y="32512"/>
                  </a:lnTo>
                </a:path>
                <a:path w="6984" h="33019">
                  <a:moveTo>
                    <a:pt x="3301" y="0"/>
                  </a:moveTo>
                  <a:lnTo>
                    <a:pt x="6476" y="0"/>
                  </a:lnTo>
                </a:path>
              </a:pathLst>
            </a:custGeom>
            <a:ln w="4852">
              <a:solidFill>
                <a:srgbClr val="221F1F"/>
              </a:solidFill>
            </a:ln>
          </p:spPr>
          <p:txBody>
            <a:bodyPr wrap="square" lIns="0" tIns="0" rIns="0" bIns="0" rtlCol="0"/>
            <a:lstStyle/>
            <a:p>
              <a:endParaRPr/>
            </a:p>
          </p:txBody>
        </p:sp>
        <p:sp>
          <p:nvSpPr>
            <p:cNvPr id="461" name="object 461"/>
            <p:cNvSpPr/>
            <p:nvPr/>
          </p:nvSpPr>
          <p:spPr>
            <a:xfrm>
              <a:off x="1452626" y="1026668"/>
              <a:ext cx="3175" cy="11430"/>
            </a:xfrm>
            <a:custGeom>
              <a:avLst/>
              <a:gdLst/>
              <a:ahLst/>
              <a:cxnLst/>
              <a:rect l="l" t="t" r="r" b="b"/>
              <a:pathLst>
                <a:path w="3175" h="11430">
                  <a:moveTo>
                    <a:pt x="0" y="0"/>
                  </a:moveTo>
                  <a:lnTo>
                    <a:pt x="3175" y="0"/>
                  </a:lnTo>
                </a:path>
                <a:path w="3175" h="11430">
                  <a:moveTo>
                    <a:pt x="0" y="3682"/>
                  </a:moveTo>
                  <a:lnTo>
                    <a:pt x="3175" y="3682"/>
                  </a:lnTo>
                </a:path>
                <a:path w="3175" h="11430">
                  <a:moveTo>
                    <a:pt x="0" y="7238"/>
                  </a:moveTo>
                  <a:lnTo>
                    <a:pt x="3175" y="7238"/>
                  </a:lnTo>
                </a:path>
                <a:path w="3175" h="11430">
                  <a:moveTo>
                    <a:pt x="0" y="10921"/>
                  </a:moveTo>
                  <a:lnTo>
                    <a:pt x="3175" y="10921"/>
                  </a:lnTo>
                </a:path>
              </a:pathLst>
            </a:custGeom>
            <a:ln w="4847">
              <a:solidFill>
                <a:srgbClr val="221F1F"/>
              </a:solidFill>
            </a:ln>
          </p:spPr>
          <p:txBody>
            <a:bodyPr wrap="square" lIns="0" tIns="0" rIns="0" bIns="0" rtlCol="0"/>
            <a:lstStyle/>
            <a:p>
              <a:endParaRPr/>
            </a:p>
          </p:txBody>
        </p:sp>
        <p:sp>
          <p:nvSpPr>
            <p:cNvPr id="462" name="object 462"/>
            <p:cNvSpPr/>
            <p:nvPr/>
          </p:nvSpPr>
          <p:spPr>
            <a:xfrm>
              <a:off x="1452626" y="1041146"/>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463" name="object 463"/>
            <p:cNvSpPr/>
            <p:nvPr/>
          </p:nvSpPr>
          <p:spPr>
            <a:xfrm>
              <a:off x="1452626" y="1048385"/>
              <a:ext cx="3175" cy="0"/>
            </a:xfrm>
            <a:custGeom>
              <a:avLst/>
              <a:gdLst/>
              <a:ahLst/>
              <a:cxnLst/>
              <a:rect l="l" t="t" r="r" b="b"/>
              <a:pathLst>
                <a:path w="3175">
                  <a:moveTo>
                    <a:pt x="0" y="0"/>
                  </a:moveTo>
                  <a:lnTo>
                    <a:pt x="3175" y="0"/>
                  </a:lnTo>
                </a:path>
              </a:pathLst>
            </a:custGeom>
            <a:ln w="4850">
              <a:solidFill>
                <a:srgbClr val="221F1F"/>
              </a:solidFill>
            </a:ln>
          </p:spPr>
          <p:txBody>
            <a:bodyPr wrap="square" lIns="0" tIns="0" rIns="0" bIns="0" rtlCol="0"/>
            <a:lstStyle/>
            <a:p>
              <a:endParaRPr/>
            </a:p>
          </p:txBody>
        </p:sp>
        <p:sp>
          <p:nvSpPr>
            <p:cNvPr id="464" name="object 464"/>
            <p:cNvSpPr/>
            <p:nvPr/>
          </p:nvSpPr>
          <p:spPr>
            <a:xfrm>
              <a:off x="1452626" y="1052068"/>
              <a:ext cx="3175" cy="3810"/>
            </a:xfrm>
            <a:custGeom>
              <a:avLst/>
              <a:gdLst/>
              <a:ahLst/>
              <a:cxnLst/>
              <a:rect l="l" t="t" r="r" b="b"/>
              <a:pathLst>
                <a:path w="3175" h="3809">
                  <a:moveTo>
                    <a:pt x="0" y="0"/>
                  </a:moveTo>
                  <a:lnTo>
                    <a:pt x="3175" y="0"/>
                  </a:lnTo>
                </a:path>
                <a:path w="3175" h="3809">
                  <a:moveTo>
                    <a:pt x="0" y="3556"/>
                  </a:moveTo>
                  <a:lnTo>
                    <a:pt x="3175" y="3556"/>
                  </a:lnTo>
                </a:path>
              </a:pathLst>
            </a:custGeom>
            <a:ln w="4852">
              <a:solidFill>
                <a:srgbClr val="221F1F"/>
              </a:solidFill>
            </a:ln>
          </p:spPr>
          <p:txBody>
            <a:bodyPr wrap="square" lIns="0" tIns="0" rIns="0" bIns="0" rtlCol="0"/>
            <a:lstStyle/>
            <a:p>
              <a:endParaRPr/>
            </a:p>
          </p:txBody>
        </p:sp>
        <p:sp>
          <p:nvSpPr>
            <p:cNvPr id="465" name="object 465"/>
            <p:cNvSpPr/>
            <p:nvPr/>
          </p:nvSpPr>
          <p:spPr>
            <a:xfrm>
              <a:off x="1455928" y="1030351"/>
              <a:ext cx="6350" cy="7620"/>
            </a:xfrm>
            <a:custGeom>
              <a:avLst/>
              <a:gdLst/>
              <a:ahLst/>
              <a:cxnLst/>
              <a:rect l="l" t="t" r="r" b="b"/>
              <a:pathLst>
                <a:path w="6350" h="7619">
                  <a:moveTo>
                    <a:pt x="0" y="0"/>
                  </a:moveTo>
                  <a:lnTo>
                    <a:pt x="3047" y="0"/>
                  </a:lnTo>
                </a:path>
                <a:path w="6350" h="7619">
                  <a:moveTo>
                    <a:pt x="0" y="3556"/>
                  </a:moveTo>
                  <a:lnTo>
                    <a:pt x="3047" y="3556"/>
                  </a:lnTo>
                </a:path>
                <a:path w="6350" h="7619">
                  <a:moveTo>
                    <a:pt x="3175" y="0"/>
                  </a:moveTo>
                  <a:lnTo>
                    <a:pt x="6350" y="0"/>
                  </a:lnTo>
                </a:path>
                <a:path w="6350" h="7619">
                  <a:moveTo>
                    <a:pt x="3175" y="3556"/>
                  </a:moveTo>
                  <a:lnTo>
                    <a:pt x="6350" y="3556"/>
                  </a:lnTo>
                </a:path>
                <a:path w="6350" h="7619">
                  <a:moveTo>
                    <a:pt x="3175" y="7238"/>
                  </a:moveTo>
                  <a:lnTo>
                    <a:pt x="6350" y="7238"/>
                  </a:lnTo>
                </a:path>
              </a:pathLst>
            </a:custGeom>
            <a:ln w="4847">
              <a:solidFill>
                <a:srgbClr val="221F1F"/>
              </a:solidFill>
            </a:ln>
          </p:spPr>
          <p:txBody>
            <a:bodyPr wrap="square" lIns="0" tIns="0" rIns="0" bIns="0" rtlCol="0"/>
            <a:lstStyle/>
            <a:p>
              <a:endParaRPr/>
            </a:p>
          </p:txBody>
        </p:sp>
        <p:sp>
          <p:nvSpPr>
            <p:cNvPr id="466" name="object 466"/>
            <p:cNvSpPr/>
            <p:nvPr/>
          </p:nvSpPr>
          <p:spPr>
            <a:xfrm>
              <a:off x="1459103" y="1041146"/>
              <a:ext cx="3175" cy="0"/>
            </a:xfrm>
            <a:custGeom>
              <a:avLst/>
              <a:gdLst/>
              <a:ahLst/>
              <a:cxnLst/>
              <a:rect l="l" t="t" r="r" b="b"/>
              <a:pathLst>
                <a:path w="3175">
                  <a:moveTo>
                    <a:pt x="0" y="0"/>
                  </a:moveTo>
                  <a:lnTo>
                    <a:pt x="3175" y="0"/>
                  </a:lnTo>
                </a:path>
              </a:pathLst>
            </a:custGeom>
            <a:ln w="4852">
              <a:solidFill>
                <a:srgbClr val="221F1F"/>
              </a:solidFill>
            </a:ln>
          </p:spPr>
          <p:txBody>
            <a:bodyPr wrap="square" lIns="0" tIns="0" rIns="0" bIns="0" rtlCol="0"/>
            <a:lstStyle/>
            <a:p>
              <a:endParaRPr/>
            </a:p>
          </p:txBody>
        </p:sp>
        <p:sp>
          <p:nvSpPr>
            <p:cNvPr id="467" name="object 467"/>
            <p:cNvSpPr/>
            <p:nvPr/>
          </p:nvSpPr>
          <p:spPr>
            <a:xfrm>
              <a:off x="1462404" y="1037590"/>
              <a:ext cx="3175" cy="0"/>
            </a:xfrm>
            <a:custGeom>
              <a:avLst/>
              <a:gdLst/>
              <a:ahLst/>
              <a:cxnLst/>
              <a:rect l="l" t="t" r="r" b="b"/>
              <a:pathLst>
                <a:path w="3175">
                  <a:moveTo>
                    <a:pt x="0" y="0"/>
                  </a:moveTo>
                  <a:lnTo>
                    <a:pt x="3175" y="0"/>
                  </a:lnTo>
                </a:path>
              </a:pathLst>
            </a:custGeom>
            <a:ln w="4847">
              <a:solidFill>
                <a:srgbClr val="221F1F"/>
              </a:solidFill>
            </a:ln>
          </p:spPr>
          <p:txBody>
            <a:bodyPr wrap="square" lIns="0" tIns="0" rIns="0" bIns="0" rtlCol="0"/>
            <a:lstStyle/>
            <a:p>
              <a:endParaRPr/>
            </a:p>
          </p:txBody>
        </p:sp>
        <p:sp>
          <p:nvSpPr>
            <p:cNvPr id="468" name="object 468"/>
            <p:cNvSpPr/>
            <p:nvPr/>
          </p:nvSpPr>
          <p:spPr>
            <a:xfrm>
              <a:off x="1462404" y="1041146"/>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469" name="object 469"/>
            <p:cNvSpPr/>
            <p:nvPr/>
          </p:nvSpPr>
          <p:spPr>
            <a:xfrm>
              <a:off x="1462404" y="1048385"/>
              <a:ext cx="3175" cy="0"/>
            </a:xfrm>
            <a:custGeom>
              <a:avLst/>
              <a:gdLst/>
              <a:ahLst/>
              <a:cxnLst/>
              <a:rect l="l" t="t" r="r" b="b"/>
              <a:pathLst>
                <a:path w="3175">
                  <a:moveTo>
                    <a:pt x="0" y="0"/>
                  </a:moveTo>
                  <a:lnTo>
                    <a:pt x="3175" y="0"/>
                  </a:lnTo>
                </a:path>
              </a:pathLst>
            </a:custGeom>
            <a:ln w="4850">
              <a:solidFill>
                <a:srgbClr val="221F1F"/>
              </a:solidFill>
            </a:ln>
          </p:spPr>
          <p:txBody>
            <a:bodyPr wrap="square" lIns="0" tIns="0" rIns="0" bIns="0" rtlCol="0"/>
            <a:lstStyle/>
            <a:p>
              <a:endParaRPr/>
            </a:p>
          </p:txBody>
        </p:sp>
        <p:sp>
          <p:nvSpPr>
            <p:cNvPr id="470" name="object 470"/>
            <p:cNvSpPr/>
            <p:nvPr/>
          </p:nvSpPr>
          <p:spPr>
            <a:xfrm>
              <a:off x="1465706" y="1044829"/>
              <a:ext cx="3175" cy="0"/>
            </a:xfrm>
            <a:custGeom>
              <a:avLst/>
              <a:gdLst/>
              <a:ahLst/>
              <a:cxnLst/>
              <a:rect l="l" t="t" r="r" b="b"/>
              <a:pathLst>
                <a:path w="3175">
                  <a:moveTo>
                    <a:pt x="0" y="0"/>
                  </a:moveTo>
                  <a:lnTo>
                    <a:pt x="3048" y="0"/>
                  </a:lnTo>
                </a:path>
              </a:pathLst>
            </a:custGeom>
            <a:ln w="4852">
              <a:solidFill>
                <a:srgbClr val="221F1F"/>
              </a:solidFill>
            </a:ln>
          </p:spPr>
          <p:txBody>
            <a:bodyPr wrap="square" lIns="0" tIns="0" rIns="0" bIns="0" rtlCol="0"/>
            <a:lstStyle/>
            <a:p>
              <a:endParaRPr/>
            </a:p>
          </p:txBody>
        </p:sp>
        <p:sp>
          <p:nvSpPr>
            <p:cNvPr id="471" name="object 471"/>
            <p:cNvSpPr/>
            <p:nvPr/>
          </p:nvSpPr>
          <p:spPr>
            <a:xfrm>
              <a:off x="1465706" y="1048385"/>
              <a:ext cx="3175" cy="0"/>
            </a:xfrm>
            <a:custGeom>
              <a:avLst/>
              <a:gdLst/>
              <a:ahLst/>
              <a:cxnLst/>
              <a:rect l="l" t="t" r="r" b="b"/>
              <a:pathLst>
                <a:path w="3175">
                  <a:moveTo>
                    <a:pt x="0" y="0"/>
                  </a:moveTo>
                  <a:lnTo>
                    <a:pt x="3048" y="0"/>
                  </a:lnTo>
                </a:path>
              </a:pathLst>
            </a:custGeom>
            <a:ln w="4850">
              <a:solidFill>
                <a:srgbClr val="221F1F"/>
              </a:solidFill>
            </a:ln>
          </p:spPr>
          <p:txBody>
            <a:bodyPr wrap="square" lIns="0" tIns="0" rIns="0" bIns="0" rtlCol="0"/>
            <a:lstStyle/>
            <a:p>
              <a:endParaRPr/>
            </a:p>
          </p:txBody>
        </p:sp>
        <p:sp>
          <p:nvSpPr>
            <p:cNvPr id="472" name="object 472"/>
            <p:cNvSpPr/>
            <p:nvPr/>
          </p:nvSpPr>
          <p:spPr>
            <a:xfrm>
              <a:off x="1468881" y="1023112"/>
              <a:ext cx="3175" cy="0"/>
            </a:xfrm>
            <a:custGeom>
              <a:avLst/>
              <a:gdLst/>
              <a:ahLst/>
              <a:cxnLst/>
              <a:rect l="l" t="t" r="r" b="b"/>
              <a:pathLst>
                <a:path w="3175">
                  <a:moveTo>
                    <a:pt x="0" y="0"/>
                  </a:moveTo>
                  <a:lnTo>
                    <a:pt x="3175" y="0"/>
                  </a:lnTo>
                </a:path>
              </a:pathLst>
            </a:custGeom>
            <a:ln w="4852">
              <a:solidFill>
                <a:srgbClr val="221F1F"/>
              </a:solidFill>
            </a:ln>
          </p:spPr>
          <p:txBody>
            <a:bodyPr wrap="square" lIns="0" tIns="0" rIns="0" bIns="0" rtlCol="0"/>
            <a:lstStyle/>
            <a:p>
              <a:endParaRPr/>
            </a:p>
          </p:txBody>
        </p:sp>
        <p:sp>
          <p:nvSpPr>
            <p:cNvPr id="473" name="object 473"/>
            <p:cNvSpPr/>
            <p:nvPr/>
          </p:nvSpPr>
          <p:spPr>
            <a:xfrm>
              <a:off x="1468881" y="1026668"/>
              <a:ext cx="3175" cy="11430"/>
            </a:xfrm>
            <a:custGeom>
              <a:avLst/>
              <a:gdLst/>
              <a:ahLst/>
              <a:cxnLst/>
              <a:rect l="l" t="t" r="r" b="b"/>
              <a:pathLst>
                <a:path w="3175" h="11430">
                  <a:moveTo>
                    <a:pt x="0" y="0"/>
                  </a:moveTo>
                  <a:lnTo>
                    <a:pt x="3175" y="0"/>
                  </a:lnTo>
                </a:path>
                <a:path w="3175" h="11430">
                  <a:moveTo>
                    <a:pt x="0" y="3682"/>
                  </a:moveTo>
                  <a:lnTo>
                    <a:pt x="3175" y="3682"/>
                  </a:lnTo>
                </a:path>
                <a:path w="3175" h="11430">
                  <a:moveTo>
                    <a:pt x="0" y="7238"/>
                  </a:moveTo>
                  <a:lnTo>
                    <a:pt x="3175" y="7238"/>
                  </a:lnTo>
                </a:path>
                <a:path w="3175" h="11430">
                  <a:moveTo>
                    <a:pt x="0" y="10921"/>
                  </a:moveTo>
                  <a:lnTo>
                    <a:pt x="3175" y="10921"/>
                  </a:lnTo>
                </a:path>
              </a:pathLst>
            </a:custGeom>
            <a:ln w="4847">
              <a:solidFill>
                <a:srgbClr val="221F1F"/>
              </a:solidFill>
            </a:ln>
          </p:spPr>
          <p:txBody>
            <a:bodyPr wrap="square" lIns="0" tIns="0" rIns="0" bIns="0" rtlCol="0"/>
            <a:lstStyle/>
            <a:p>
              <a:endParaRPr/>
            </a:p>
          </p:txBody>
        </p:sp>
        <p:sp>
          <p:nvSpPr>
            <p:cNvPr id="474" name="object 474"/>
            <p:cNvSpPr/>
            <p:nvPr/>
          </p:nvSpPr>
          <p:spPr>
            <a:xfrm>
              <a:off x="1468881" y="1041146"/>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475" name="object 475"/>
            <p:cNvSpPr/>
            <p:nvPr/>
          </p:nvSpPr>
          <p:spPr>
            <a:xfrm>
              <a:off x="1468881" y="1048385"/>
              <a:ext cx="3175" cy="0"/>
            </a:xfrm>
            <a:custGeom>
              <a:avLst/>
              <a:gdLst/>
              <a:ahLst/>
              <a:cxnLst/>
              <a:rect l="l" t="t" r="r" b="b"/>
              <a:pathLst>
                <a:path w="3175">
                  <a:moveTo>
                    <a:pt x="0" y="0"/>
                  </a:moveTo>
                  <a:lnTo>
                    <a:pt x="3175" y="0"/>
                  </a:lnTo>
                </a:path>
              </a:pathLst>
            </a:custGeom>
            <a:ln w="4850">
              <a:solidFill>
                <a:srgbClr val="221F1F"/>
              </a:solidFill>
            </a:ln>
          </p:spPr>
          <p:txBody>
            <a:bodyPr wrap="square" lIns="0" tIns="0" rIns="0" bIns="0" rtlCol="0"/>
            <a:lstStyle/>
            <a:p>
              <a:endParaRPr/>
            </a:p>
          </p:txBody>
        </p:sp>
        <p:sp>
          <p:nvSpPr>
            <p:cNvPr id="476" name="object 476"/>
            <p:cNvSpPr/>
            <p:nvPr/>
          </p:nvSpPr>
          <p:spPr>
            <a:xfrm>
              <a:off x="1468881" y="1023112"/>
              <a:ext cx="6985" cy="33020"/>
            </a:xfrm>
            <a:custGeom>
              <a:avLst/>
              <a:gdLst/>
              <a:ahLst/>
              <a:cxnLst/>
              <a:rect l="l" t="t" r="r" b="b"/>
              <a:pathLst>
                <a:path w="6984" h="33019">
                  <a:moveTo>
                    <a:pt x="0" y="28956"/>
                  </a:moveTo>
                  <a:lnTo>
                    <a:pt x="3175" y="28956"/>
                  </a:lnTo>
                </a:path>
                <a:path w="6984" h="33019">
                  <a:moveTo>
                    <a:pt x="0" y="32512"/>
                  </a:moveTo>
                  <a:lnTo>
                    <a:pt x="3175" y="32512"/>
                  </a:lnTo>
                </a:path>
                <a:path w="6984" h="33019">
                  <a:moveTo>
                    <a:pt x="3302" y="0"/>
                  </a:moveTo>
                  <a:lnTo>
                    <a:pt x="6477" y="0"/>
                  </a:lnTo>
                </a:path>
              </a:pathLst>
            </a:custGeom>
            <a:ln w="4852">
              <a:solidFill>
                <a:srgbClr val="221F1F"/>
              </a:solidFill>
            </a:ln>
          </p:spPr>
          <p:txBody>
            <a:bodyPr wrap="square" lIns="0" tIns="0" rIns="0" bIns="0" rtlCol="0"/>
            <a:lstStyle/>
            <a:p>
              <a:endParaRPr/>
            </a:p>
          </p:txBody>
        </p:sp>
        <p:sp>
          <p:nvSpPr>
            <p:cNvPr id="477" name="object 477"/>
            <p:cNvSpPr/>
            <p:nvPr/>
          </p:nvSpPr>
          <p:spPr>
            <a:xfrm>
              <a:off x="1472184" y="1026668"/>
              <a:ext cx="3175" cy="11430"/>
            </a:xfrm>
            <a:custGeom>
              <a:avLst/>
              <a:gdLst/>
              <a:ahLst/>
              <a:cxnLst/>
              <a:rect l="l" t="t" r="r" b="b"/>
              <a:pathLst>
                <a:path w="3175" h="11430">
                  <a:moveTo>
                    <a:pt x="0" y="0"/>
                  </a:moveTo>
                  <a:lnTo>
                    <a:pt x="3175" y="0"/>
                  </a:lnTo>
                </a:path>
                <a:path w="3175" h="11430">
                  <a:moveTo>
                    <a:pt x="0" y="3682"/>
                  </a:moveTo>
                  <a:lnTo>
                    <a:pt x="3175" y="3682"/>
                  </a:lnTo>
                </a:path>
                <a:path w="3175" h="11430">
                  <a:moveTo>
                    <a:pt x="0" y="7238"/>
                  </a:moveTo>
                  <a:lnTo>
                    <a:pt x="3175" y="7238"/>
                  </a:lnTo>
                </a:path>
                <a:path w="3175" h="11430">
                  <a:moveTo>
                    <a:pt x="0" y="10921"/>
                  </a:moveTo>
                  <a:lnTo>
                    <a:pt x="3175" y="10921"/>
                  </a:lnTo>
                </a:path>
              </a:pathLst>
            </a:custGeom>
            <a:ln w="4847">
              <a:solidFill>
                <a:srgbClr val="221F1F"/>
              </a:solidFill>
            </a:ln>
          </p:spPr>
          <p:txBody>
            <a:bodyPr wrap="square" lIns="0" tIns="0" rIns="0" bIns="0" rtlCol="0"/>
            <a:lstStyle/>
            <a:p>
              <a:endParaRPr/>
            </a:p>
          </p:txBody>
        </p:sp>
        <p:sp>
          <p:nvSpPr>
            <p:cNvPr id="478" name="object 478"/>
            <p:cNvSpPr/>
            <p:nvPr/>
          </p:nvSpPr>
          <p:spPr>
            <a:xfrm>
              <a:off x="1472184" y="1041146"/>
              <a:ext cx="3175" cy="3810"/>
            </a:xfrm>
            <a:custGeom>
              <a:avLst/>
              <a:gdLst/>
              <a:ahLst/>
              <a:cxnLst/>
              <a:rect l="l" t="t" r="r" b="b"/>
              <a:pathLst>
                <a:path w="3175" h="3809">
                  <a:moveTo>
                    <a:pt x="0" y="0"/>
                  </a:moveTo>
                  <a:lnTo>
                    <a:pt x="3175" y="0"/>
                  </a:lnTo>
                </a:path>
                <a:path w="3175" h="3809">
                  <a:moveTo>
                    <a:pt x="0" y="3682"/>
                  </a:moveTo>
                  <a:lnTo>
                    <a:pt x="3175" y="3682"/>
                  </a:lnTo>
                </a:path>
              </a:pathLst>
            </a:custGeom>
            <a:ln w="4852">
              <a:solidFill>
                <a:srgbClr val="221F1F"/>
              </a:solidFill>
            </a:ln>
          </p:spPr>
          <p:txBody>
            <a:bodyPr wrap="square" lIns="0" tIns="0" rIns="0" bIns="0" rtlCol="0"/>
            <a:lstStyle/>
            <a:p>
              <a:endParaRPr/>
            </a:p>
          </p:txBody>
        </p:sp>
        <p:sp>
          <p:nvSpPr>
            <p:cNvPr id="479" name="object 479"/>
            <p:cNvSpPr/>
            <p:nvPr/>
          </p:nvSpPr>
          <p:spPr>
            <a:xfrm>
              <a:off x="1472184" y="1048385"/>
              <a:ext cx="3175" cy="0"/>
            </a:xfrm>
            <a:custGeom>
              <a:avLst/>
              <a:gdLst/>
              <a:ahLst/>
              <a:cxnLst/>
              <a:rect l="l" t="t" r="r" b="b"/>
              <a:pathLst>
                <a:path w="3175">
                  <a:moveTo>
                    <a:pt x="0" y="0"/>
                  </a:moveTo>
                  <a:lnTo>
                    <a:pt x="3175" y="0"/>
                  </a:lnTo>
                </a:path>
              </a:pathLst>
            </a:custGeom>
            <a:ln w="4850">
              <a:solidFill>
                <a:srgbClr val="221F1F"/>
              </a:solidFill>
            </a:ln>
          </p:spPr>
          <p:txBody>
            <a:bodyPr wrap="square" lIns="0" tIns="0" rIns="0" bIns="0" rtlCol="0"/>
            <a:lstStyle/>
            <a:p>
              <a:endParaRPr/>
            </a:p>
          </p:txBody>
        </p:sp>
        <p:sp>
          <p:nvSpPr>
            <p:cNvPr id="480" name="object 480"/>
            <p:cNvSpPr/>
            <p:nvPr/>
          </p:nvSpPr>
          <p:spPr>
            <a:xfrm>
              <a:off x="1472184" y="1052068"/>
              <a:ext cx="3175" cy="3810"/>
            </a:xfrm>
            <a:custGeom>
              <a:avLst/>
              <a:gdLst/>
              <a:ahLst/>
              <a:cxnLst/>
              <a:rect l="l" t="t" r="r" b="b"/>
              <a:pathLst>
                <a:path w="3175" h="3809">
                  <a:moveTo>
                    <a:pt x="0" y="0"/>
                  </a:moveTo>
                  <a:lnTo>
                    <a:pt x="3175" y="0"/>
                  </a:lnTo>
                </a:path>
                <a:path w="3175" h="3809">
                  <a:moveTo>
                    <a:pt x="0" y="3556"/>
                  </a:moveTo>
                  <a:lnTo>
                    <a:pt x="3175" y="3556"/>
                  </a:lnTo>
                </a:path>
              </a:pathLst>
            </a:custGeom>
            <a:ln w="4852">
              <a:solidFill>
                <a:srgbClr val="221F1F"/>
              </a:solidFill>
            </a:ln>
          </p:spPr>
          <p:txBody>
            <a:bodyPr wrap="square" lIns="0" tIns="0" rIns="0" bIns="0" rtlCol="0"/>
            <a:lstStyle/>
            <a:p>
              <a:endParaRPr/>
            </a:p>
          </p:txBody>
        </p:sp>
        <p:sp>
          <p:nvSpPr>
            <p:cNvPr id="481" name="object 481"/>
            <p:cNvSpPr/>
            <p:nvPr/>
          </p:nvSpPr>
          <p:spPr>
            <a:xfrm>
              <a:off x="803554" y="707009"/>
              <a:ext cx="1349375" cy="703580"/>
            </a:xfrm>
            <a:custGeom>
              <a:avLst/>
              <a:gdLst/>
              <a:ahLst/>
              <a:cxnLst/>
              <a:rect l="l" t="t" r="r" b="b"/>
              <a:pathLst>
                <a:path w="1349375" h="703580">
                  <a:moveTo>
                    <a:pt x="1336395" y="228854"/>
                  </a:moveTo>
                  <a:lnTo>
                    <a:pt x="1324203" y="301752"/>
                  </a:lnTo>
                  <a:lnTo>
                    <a:pt x="1310233" y="374269"/>
                  </a:lnTo>
                  <a:lnTo>
                    <a:pt x="1295120" y="446659"/>
                  </a:lnTo>
                  <a:lnTo>
                    <a:pt x="1269085" y="519175"/>
                  </a:lnTo>
                  <a:lnTo>
                    <a:pt x="1235557" y="541909"/>
                  </a:lnTo>
                  <a:lnTo>
                    <a:pt x="1167612" y="566674"/>
                  </a:lnTo>
                  <a:lnTo>
                    <a:pt x="1099286" y="590423"/>
                  </a:lnTo>
                  <a:lnTo>
                    <a:pt x="1030706" y="613156"/>
                  </a:lnTo>
                  <a:lnTo>
                    <a:pt x="961745" y="634619"/>
                  </a:lnTo>
                  <a:lnTo>
                    <a:pt x="892276" y="654812"/>
                  </a:lnTo>
                  <a:lnTo>
                    <a:pt x="822553" y="673735"/>
                  </a:lnTo>
                  <a:lnTo>
                    <a:pt x="752449" y="691134"/>
                  </a:lnTo>
                  <a:lnTo>
                    <a:pt x="713714" y="699388"/>
                  </a:lnTo>
                  <a:lnTo>
                    <a:pt x="674344" y="703072"/>
                  </a:lnTo>
                  <a:lnTo>
                    <a:pt x="654659" y="702183"/>
                  </a:lnTo>
                  <a:lnTo>
                    <a:pt x="615670" y="695579"/>
                  </a:lnTo>
                  <a:lnTo>
                    <a:pt x="561187" y="682625"/>
                  </a:lnTo>
                  <a:lnTo>
                    <a:pt x="491210" y="664463"/>
                  </a:lnTo>
                  <a:lnTo>
                    <a:pt x="421690" y="644906"/>
                  </a:lnTo>
                  <a:lnTo>
                    <a:pt x="352501" y="623951"/>
                  </a:lnTo>
                  <a:lnTo>
                    <a:pt x="283679" y="601853"/>
                  </a:lnTo>
                  <a:lnTo>
                    <a:pt x="215226" y="578738"/>
                  </a:lnTo>
                  <a:lnTo>
                    <a:pt x="147142" y="554482"/>
                  </a:lnTo>
                  <a:lnTo>
                    <a:pt x="79641" y="519175"/>
                  </a:lnTo>
                  <a:lnTo>
                    <a:pt x="61493" y="482854"/>
                  </a:lnTo>
                  <a:lnTo>
                    <a:pt x="46024" y="410210"/>
                  </a:lnTo>
                  <a:lnTo>
                    <a:pt x="31686" y="337185"/>
                  </a:lnTo>
                  <a:lnTo>
                    <a:pt x="18986" y="263906"/>
                  </a:lnTo>
                  <a:lnTo>
                    <a:pt x="13436" y="227203"/>
                  </a:lnTo>
                </a:path>
                <a:path w="1349375" h="703580">
                  <a:moveTo>
                    <a:pt x="18110" y="220218"/>
                  </a:moveTo>
                  <a:lnTo>
                    <a:pt x="29870" y="295275"/>
                  </a:lnTo>
                  <a:lnTo>
                    <a:pt x="43675" y="370078"/>
                  </a:lnTo>
                  <a:lnTo>
                    <a:pt x="58953" y="444500"/>
                  </a:lnTo>
                  <a:lnTo>
                    <a:pt x="83845" y="515493"/>
                  </a:lnTo>
                  <a:lnTo>
                    <a:pt x="149059" y="549148"/>
                  </a:lnTo>
                  <a:lnTo>
                    <a:pt x="217081" y="573405"/>
                  </a:lnTo>
                  <a:lnTo>
                    <a:pt x="285432" y="596646"/>
                  </a:lnTo>
                  <a:lnTo>
                    <a:pt x="354152" y="618617"/>
                  </a:lnTo>
                  <a:lnTo>
                    <a:pt x="423227" y="639444"/>
                  </a:lnTo>
                  <a:lnTo>
                    <a:pt x="492734" y="659003"/>
                  </a:lnTo>
                  <a:lnTo>
                    <a:pt x="562584" y="677163"/>
                  </a:lnTo>
                  <a:lnTo>
                    <a:pt x="635736" y="693547"/>
                  </a:lnTo>
                  <a:lnTo>
                    <a:pt x="674344" y="697484"/>
                  </a:lnTo>
                  <a:lnTo>
                    <a:pt x="693775" y="696087"/>
                  </a:lnTo>
                  <a:lnTo>
                    <a:pt x="732129" y="689991"/>
                  </a:lnTo>
                  <a:lnTo>
                    <a:pt x="786231" y="677163"/>
                  </a:lnTo>
                  <a:lnTo>
                    <a:pt x="856081" y="659003"/>
                  </a:lnTo>
                  <a:lnTo>
                    <a:pt x="925550" y="639444"/>
                  </a:lnTo>
                  <a:lnTo>
                    <a:pt x="994638" y="618617"/>
                  </a:lnTo>
                  <a:lnTo>
                    <a:pt x="1063345" y="596646"/>
                  </a:lnTo>
                  <a:lnTo>
                    <a:pt x="1131671" y="573405"/>
                  </a:lnTo>
                  <a:lnTo>
                    <a:pt x="1199743" y="549148"/>
                  </a:lnTo>
                  <a:lnTo>
                    <a:pt x="1264894" y="515493"/>
                  </a:lnTo>
                  <a:lnTo>
                    <a:pt x="1289786" y="444627"/>
                  </a:lnTo>
                  <a:lnTo>
                    <a:pt x="1305280" y="370713"/>
                  </a:lnTo>
                  <a:lnTo>
                    <a:pt x="1319504" y="296925"/>
                  </a:lnTo>
                  <a:lnTo>
                    <a:pt x="1325854" y="259969"/>
                  </a:lnTo>
                  <a:lnTo>
                    <a:pt x="1331696" y="222885"/>
                  </a:lnTo>
                </a:path>
                <a:path w="1349375" h="703580">
                  <a:moveTo>
                    <a:pt x="0" y="65150"/>
                  </a:moveTo>
                  <a:lnTo>
                    <a:pt x="20281" y="38862"/>
                  </a:lnTo>
                  <a:lnTo>
                    <a:pt x="33540" y="33400"/>
                  </a:lnTo>
                  <a:lnTo>
                    <a:pt x="36169" y="32385"/>
                  </a:lnTo>
                  <a:lnTo>
                    <a:pt x="38861" y="31496"/>
                  </a:lnTo>
                  <a:lnTo>
                    <a:pt x="39458" y="31242"/>
                  </a:lnTo>
                  <a:lnTo>
                    <a:pt x="40093" y="31242"/>
                  </a:lnTo>
                  <a:lnTo>
                    <a:pt x="75920" y="27812"/>
                  </a:lnTo>
                  <a:lnTo>
                    <a:pt x="111760" y="24511"/>
                  </a:lnTo>
                  <a:lnTo>
                    <a:pt x="139954" y="22098"/>
                  </a:lnTo>
                  <a:lnTo>
                    <a:pt x="156603" y="20828"/>
                  </a:lnTo>
                  <a:lnTo>
                    <a:pt x="189941" y="18161"/>
                  </a:lnTo>
                  <a:lnTo>
                    <a:pt x="256667" y="13462"/>
                  </a:lnTo>
                  <a:lnTo>
                    <a:pt x="323430" y="9525"/>
                  </a:lnTo>
                  <a:lnTo>
                    <a:pt x="390232" y="6223"/>
                  </a:lnTo>
                  <a:lnTo>
                    <a:pt x="457047" y="3683"/>
                  </a:lnTo>
                  <a:lnTo>
                    <a:pt x="523849" y="1778"/>
                  </a:lnTo>
                  <a:lnTo>
                    <a:pt x="590778" y="508"/>
                  </a:lnTo>
                  <a:lnTo>
                    <a:pt x="657707" y="0"/>
                  </a:lnTo>
                  <a:lnTo>
                    <a:pt x="674344" y="0"/>
                  </a:lnTo>
                  <a:lnTo>
                    <a:pt x="691108" y="0"/>
                  </a:lnTo>
                  <a:lnTo>
                    <a:pt x="724509" y="254"/>
                  </a:lnTo>
                  <a:lnTo>
                    <a:pt x="758037" y="508"/>
                  </a:lnTo>
                  <a:lnTo>
                    <a:pt x="791438" y="1016"/>
                  </a:lnTo>
                  <a:lnTo>
                    <a:pt x="858240" y="2667"/>
                  </a:lnTo>
                  <a:lnTo>
                    <a:pt x="925169" y="4825"/>
                  </a:lnTo>
                  <a:lnTo>
                    <a:pt x="991971" y="7747"/>
                  </a:lnTo>
                  <a:lnTo>
                    <a:pt x="1058773" y="11430"/>
                  </a:lnTo>
                  <a:lnTo>
                    <a:pt x="1125448" y="15748"/>
                  </a:lnTo>
                  <a:lnTo>
                    <a:pt x="1192123" y="20828"/>
                  </a:lnTo>
                  <a:lnTo>
                    <a:pt x="1208760" y="22098"/>
                  </a:lnTo>
                  <a:lnTo>
                    <a:pt x="1215872" y="22733"/>
                  </a:lnTo>
                  <a:lnTo>
                    <a:pt x="1254861" y="26162"/>
                  </a:lnTo>
                  <a:lnTo>
                    <a:pt x="1290802" y="29463"/>
                  </a:lnTo>
                  <a:lnTo>
                    <a:pt x="1308709" y="31242"/>
                  </a:lnTo>
                  <a:lnTo>
                    <a:pt x="1309344" y="31242"/>
                  </a:lnTo>
                  <a:lnTo>
                    <a:pt x="1309852" y="31496"/>
                  </a:lnTo>
                  <a:lnTo>
                    <a:pt x="1312519" y="32385"/>
                  </a:lnTo>
                  <a:lnTo>
                    <a:pt x="1315059" y="33528"/>
                  </a:lnTo>
                  <a:lnTo>
                    <a:pt x="1317726" y="34162"/>
                  </a:lnTo>
                  <a:lnTo>
                    <a:pt x="1329664" y="38988"/>
                  </a:lnTo>
                  <a:lnTo>
                    <a:pt x="1338554" y="45974"/>
                  </a:lnTo>
                  <a:lnTo>
                    <a:pt x="1344777" y="54483"/>
                  </a:lnTo>
                  <a:lnTo>
                    <a:pt x="1348968" y="64388"/>
                  </a:lnTo>
                </a:path>
                <a:path w="1349375" h="703580">
                  <a:moveTo>
                    <a:pt x="1344650" y="69850"/>
                  </a:moveTo>
                  <a:lnTo>
                    <a:pt x="1327505" y="44450"/>
                  </a:lnTo>
                  <a:lnTo>
                    <a:pt x="1313535" y="38862"/>
                  </a:lnTo>
                  <a:lnTo>
                    <a:pt x="1310868" y="37718"/>
                  </a:lnTo>
                  <a:lnTo>
                    <a:pt x="1272260" y="33400"/>
                  </a:lnTo>
                  <a:lnTo>
                    <a:pt x="1208379" y="27686"/>
                  </a:lnTo>
                  <a:lnTo>
                    <a:pt x="1158341" y="23749"/>
                  </a:lnTo>
                  <a:lnTo>
                    <a:pt x="1091666" y="19050"/>
                  </a:lnTo>
                  <a:lnTo>
                    <a:pt x="1024991" y="15112"/>
                  </a:lnTo>
                  <a:lnTo>
                    <a:pt x="958316" y="11811"/>
                  </a:lnTo>
                  <a:lnTo>
                    <a:pt x="891514" y="9271"/>
                  </a:lnTo>
                  <a:lnTo>
                    <a:pt x="824712" y="7366"/>
                  </a:lnTo>
                  <a:lnTo>
                    <a:pt x="757910" y="6096"/>
                  </a:lnTo>
                  <a:lnTo>
                    <a:pt x="724509" y="5842"/>
                  </a:lnTo>
                  <a:lnTo>
                    <a:pt x="691108" y="5587"/>
                  </a:lnTo>
                  <a:lnTo>
                    <a:pt x="674344" y="5587"/>
                  </a:lnTo>
                  <a:lnTo>
                    <a:pt x="640943" y="5715"/>
                  </a:lnTo>
                  <a:lnTo>
                    <a:pt x="574141" y="6350"/>
                  </a:lnTo>
                  <a:lnTo>
                    <a:pt x="507339" y="7747"/>
                  </a:lnTo>
                  <a:lnTo>
                    <a:pt x="440550" y="9779"/>
                  </a:lnTo>
                  <a:lnTo>
                    <a:pt x="373786" y="12573"/>
                  </a:lnTo>
                  <a:lnTo>
                    <a:pt x="307047" y="16002"/>
                  </a:lnTo>
                  <a:lnTo>
                    <a:pt x="240347" y="20193"/>
                  </a:lnTo>
                  <a:lnTo>
                    <a:pt x="173710" y="25018"/>
                  </a:lnTo>
                  <a:lnTo>
                    <a:pt x="133362" y="28321"/>
                  </a:lnTo>
                  <a:lnTo>
                    <a:pt x="94335" y="31750"/>
                  </a:lnTo>
                  <a:lnTo>
                    <a:pt x="58534" y="35052"/>
                  </a:lnTo>
                  <a:lnTo>
                    <a:pt x="22326" y="43942"/>
                  </a:lnTo>
                  <a:lnTo>
                    <a:pt x="4775" y="70612"/>
                  </a:lnTo>
                  <a:lnTo>
                    <a:pt x="4711" y="71374"/>
                  </a:lnTo>
                </a:path>
                <a:path w="1349375" h="703580">
                  <a:moveTo>
                    <a:pt x="674471" y="33528"/>
                  </a:moveTo>
                  <a:lnTo>
                    <a:pt x="748131" y="33909"/>
                  </a:lnTo>
                  <a:lnTo>
                    <a:pt x="821791" y="35179"/>
                  </a:lnTo>
                  <a:lnTo>
                    <a:pt x="895324" y="37337"/>
                  </a:lnTo>
                  <a:lnTo>
                    <a:pt x="932154" y="38608"/>
                  </a:lnTo>
                  <a:lnTo>
                    <a:pt x="1005687" y="42037"/>
                  </a:lnTo>
                  <a:lnTo>
                    <a:pt x="1079220" y="46228"/>
                  </a:lnTo>
                  <a:lnTo>
                    <a:pt x="1152626" y="51308"/>
                  </a:lnTo>
                  <a:lnTo>
                    <a:pt x="1226032" y="57150"/>
                  </a:lnTo>
                  <a:lnTo>
                    <a:pt x="1268323" y="61087"/>
                  </a:lnTo>
                  <a:lnTo>
                    <a:pt x="1273276" y="61594"/>
                  </a:lnTo>
                  <a:lnTo>
                    <a:pt x="1297152" y="77850"/>
                  </a:lnTo>
                  <a:lnTo>
                    <a:pt x="1299184" y="88773"/>
                  </a:lnTo>
                  <a:lnTo>
                    <a:pt x="1299057" y="92456"/>
                  </a:lnTo>
                  <a:lnTo>
                    <a:pt x="1294358" y="161162"/>
                  </a:lnTo>
                  <a:lnTo>
                    <a:pt x="1287627" y="229616"/>
                  </a:lnTo>
                  <a:lnTo>
                    <a:pt x="1279880" y="289941"/>
                  </a:lnTo>
                  <a:lnTo>
                    <a:pt x="1270482" y="350138"/>
                  </a:lnTo>
                  <a:lnTo>
                    <a:pt x="1259306" y="409194"/>
                  </a:lnTo>
                  <a:lnTo>
                    <a:pt x="1246098" y="467868"/>
                  </a:lnTo>
                  <a:lnTo>
                    <a:pt x="1244447" y="475488"/>
                  </a:lnTo>
                  <a:lnTo>
                    <a:pt x="1183741" y="525653"/>
                  </a:lnTo>
                  <a:lnTo>
                    <a:pt x="1112113" y="551561"/>
                  </a:lnTo>
                  <a:lnTo>
                    <a:pt x="1039977" y="575944"/>
                  </a:lnTo>
                  <a:lnTo>
                    <a:pt x="967333" y="598932"/>
                  </a:lnTo>
                  <a:lnTo>
                    <a:pt x="894181" y="620268"/>
                  </a:lnTo>
                  <a:lnTo>
                    <a:pt x="857478" y="630301"/>
                  </a:lnTo>
                  <a:lnTo>
                    <a:pt x="854430" y="631190"/>
                  </a:lnTo>
                  <a:lnTo>
                    <a:pt x="851382" y="631825"/>
                  </a:lnTo>
                  <a:lnTo>
                    <a:pt x="848334" y="632333"/>
                  </a:lnTo>
                  <a:lnTo>
                    <a:pt x="845286" y="632968"/>
                  </a:lnTo>
                  <a:lnTo>
                    <a:pt x="822807" y="621665"/>
                  </a:lnTo>
                  <a:lnTo>
                    <a:pt x="786104" y="578485"/>
                  </a:lnTo>
                  <a:lnTo>
                    <a:pt x="783437" y="575310"/>
                  </a:lnTo>
                  <a:lnTo>
                    <a:pt x="780516" y="572388"/>
                  </a:lnTo>
                  <a:lnTo>
                    <a:pt x="777468" y="569722"/>
                  </a:lnTo>
                  <a:lnTo>
                    <a:pt x="773531" y="566293"/>
                  </a:lnTo>
                  <a:lnTo>
                    <a:pt x="768578" y="564007"/>
                  </a:lnTo>
                  <a:lnTo>
                    <a:pt x="763371" y="563118"/>
                  </a:lnTo>
                  <a:lnTo>
                    <a:pt x="761974" y="562863"/>
                  </a:lnTo>
                  <a:lnTo>
                    <a:pt x="752068" y="562229"/>
                  </a:lnTo>
                  <a:lnTo>
                    <a:pt x="674471" y="562229"/>
                  </a:lnTo>
                  <a:lnTo>
                    <a:pt x="597001" y="562229"/>
                  </a:lnTo>
                  <a:lnTo>
                    <a:pt x="585571" y="563118"/>
                  </a:lnTo>
                  <a:lnTo>
                    <a:pt x="580364" y="564007"/>
                  </a:lnTo>
                  <a:lnTo>
                    <a:pt x="575538" y="566293"/>
                  </a:lnTo>
                  <a:lnTo>
                    <a:pt x="571601" y="569722"/>
                  </a:lnTo>
                  <a:lnTo>
                    <a:pt x="568426" y="572388"/>
                  </a:lnTo>
                  <a:lnTo>
                    <a:pt x="565632" y="575310"/>
                  </a:lnTo>
                  <a:lnTo>
                    <a:pt x="562965" y="578485"/>
                  </a:lnTo>
                  <a:lnTo>
                    <a:pt x="526262" y="621665"/>
                  </a:lnTo>
                  <a:lnTo>
                    <a:pt x="506831" y="633094"/>
                  </a:lnTo>
                  <a:lnTo>
                    <a:pt x="503783" y="632968"/>
                  </a:lnTo>
                  <a:lnTo>
                    <a:pt x="500735" y="632333"/>
                  </a:lnTo>
                  <a:lnTo>
                    <a:pt x="497560" y="631825"/>
                  </a:lnTo>
                  <a:lnTo>
                    <a:pt x="494639" y="631190"/>
                  </a:lnTo>
                  <a:lnTo>
                    <a:pt x="491591" y="630301"/>
                  </a:lnTo>
                  <a:lnTo>
                    <a:pt x="454850" y="620268"/>
                  </a:lnTo>
                  <a:lnTo>
                    <a:pt x="418223" y="609727"/>
                  </a:lnTo>
                  <a:lnTo>
                    <a:pt x="345325" y="587629"/>
                  </a:lnTo>
                  <a:lnTo>
                    <a:pt x="309054" y="575944"/>
                  </a:lnTo>
                  <a:lnTo>
                    <a:pt x="236893" y="551561"/>
                  </a:lnTo>
                  <a:lnTo>
                    <a:pt x="201015" y="538734"/>
                  </a:lnTo>
                  <a:lnTo>
                    <a:pt x="129654" y="512063"/>
                  </a:lnTo>
                  <a:lnTo>
                    <a:pt x="102908" y="467868"/>
                  </a:lnTo>
                  <a:lnTo>
                    <a:pt x="89801" y="409194"/>
                  </a:lnTo>
                  <a:lnTo>
                    <a:pt x="78600" y="350138"/>
                  </a:lnTo>
                  <a:lnTo>
                    <a:pt x="69113" y="289941"/>
                  </a:lnTo>
                  <a:lnTo>
                    <a:pt x="61391" y="229616"/>
                  </a:lnTo>
                  <a:lnTo>
                    <a:pt x="54698" y="161162"/>
                  </a:lnTo>
                  <a:lnTo>
                    <a:pt x="49999" y="92456"/>
                  </a:lnTo>
                  <a:lnTo>
                    <a:pt x="49911" y="88773"/>
                  </a:lnTo>
                  <a:lnTo>
                    <a:pt x="50215" y="83185"/>
                  </a:lnTo>
                  <a:lnTo>
                    <a:pt x="86360" y="60452"/>
                  </a:lnTo>
                  <a:lnTo>
                    <a:pt x="159715" y="54102"/>
                  </a:lnTo>
                  <a:lnTo>
                    <a:pt x="233133" y="48641"/>
                  </a:lnTo>
                  <a:lnTo>
                    <a:pt x="306616" y="44068"/>
                  </a:lnTo>
                  <a:lnTo>
                    <a:pt x="380136" y="40259"/>
                  </a:lnTo>
                  <a:lnTo>
                    <a:pt x="453694" y="37337"/>
                  </a:lnTo>
                  <a:lnTo>
                    <a:pt x="490448" y="36068"/>
                  </a:lnTo>
                  <a:lnTo>
                    <a:pt x="527278" y="35179"/>
                  </a:lnTo>
                  <a:lnTo>
                    <a:pt x="564108" y="34417"/>
                  </a:lnTo>
                  <a:lnTo>
                    <a:pt x="600938" y="33909"/>
                  </a:lnTo>
                  <a:lnTo>
                    <a:pt x="637768" y="33655"/>
                  </a:lnTo>
                  <a:lnTo>
                    <a:pt x="674471" y="33528"/>
                  </a:lnTo>
                  <a:close/>
                </a:path>
              </a:pathLst>
            </a:custGeom>
            <a:ln w="5080">
              <a:solidFill>
                <a:srgbClr val="221F1F"/>
              </a:solidFill>
            </a:ln>
          </p:spPr>
          <p:txBody>
            <a:bodyPr wrap="square" lIns="0" tIns="0" rIns="0" bIns="0" rtlCol="0"/>
            <a:lstStyle/>
            <a:p>
              <a:endParaRPr/>
            </a:p>
          </p:txBody>
        </p:sp>
        <p:sp>
          <p:nvSpPr>
            <p:cNvPr id="482" name="object 482"/>
            <p:cNvSpPr/>
            <p:nvPr/>
          </p:nvSpPr>
          <p:spPr>
            <a:xfrm>
              <a:off x="1414526" y="1308353"/>
              <a:ext cx="133985" cy="46355"/>
            </a:xfrm>
            <a:custGeom>
              <a:avLst/>
              <a:gdLst/>
              <a:ahLst/>
              <a:cxnLst/>
              <a:rect l="l" t="t" r="r" b="b"/>
              <a:pathLst>
                <a:path w="133984" h="46355">
                  <a:moveTo>
                    <a:pt x="46990" y="508"/>
                  </a:moveTo>
                  <a:lnTo>
                    <a:pt x="3302" y="508"/>
                  </a:lnTo>
                  <a:lnTo>
                    <a:pt x="0" y="14605"/>
                  </a:lnTo>
                  <a:lnTo>
                    <a:pt x="9906" y="14605"/>
                  </a:lnTo>
                  <a:lnTo>
                    <a:pt x="11049" y="10033"/>
                  </a:lnTo>
                  <a:lnTo>
                    <a:pt x="15240" y="10033"/>
                  </a:lnTo>
                  <a:lnTo>
                    <a:pt x="9017" y="36703"/>
                  </a:lnTo>
                  <a:lnTo>
                    <a:pt x="3556" y="36703"/>
                  </a:lnTo>
                  <a:lnTo>
                    <a:pt x="1651" y="44704"/>
                  </a:lnTo>
                  <a:lnTo>
                    <a:pt x="28448" y="44704"/>
                  </a:lnTo>
                  <a:lnTo>
                    <a:pt x="30353" y="36703"/>
                  </a:lnTo>
                  <a:lnTo>
                    <a:pt x="24765" y="36703"/>
                  </a:lnTo>
                  <a:lnTo>
                    <a:pt x="30988" y="10033"/>
                  </a:lnTo>
                  <a:lnTo>
                    <a:pt x="34798" y="10033"/>
                  </a:lnTo>
                  <a:lnTo>
                    <a:pt x="33782" y="14605"/>
                  </a:lnTo>
                  <a:lnTo>
                    <a:pt x="43688" y="14605"/>
                  </a:lnTo>
                  <a:lnTo>
                    <a:pt x="44831" y="10033"/>
                  </a:lnTo>
                  <a:lnTo>
                    <a:pt x="46990" y="508"/>
                  </a:lnTo>
                  <a:close/>
                </a:path>
                <a:path w="133984" h="46355">
                  <a:moveTo>
                    <a:pt x="99695" y="508"/>
                  </a:moveTo>
                  <a:lnTo>
                    <a:pt x="78613" y="508"/>
                  </a:lnTo>
                  <a:lnTo>
                    <a:pt x="76581" y="8890"/>
                  </a:lnTo>
                  <a:lnTo>
                    <a:pt x="80137" y="8890"/>
                  </a:lnTo>
                  <a:lnTo>
                    <a:pt x="67564" y="30226"/>
                  </a:lnTo>
                  <a:lnTo>
                    <a:pt x="67564" y="8890"/>
                  </a:lnTo>
                  <a:lnTo>
                    <a:pt x="71882" y="8890"/>
                  </a:lnTo>
                  <a:lnTo>
                    <a:pt x="73914" y="508"/>
                  </a:lnTo>
                  <a:lnTo>
                    <a:pt x="50546" y="508"/>
                  </a:lnTo>
                  <a:lnTo>
                    <a:pt x="48514" y="8890"/>
                  </a:lnTo>
                  <a:lnTo>
                    <a:pt x="52197" y="8890"/>
                  </a:lnTo>
                  <a:lnTo>
                    <a:pt x="54229" y="44704"/>
                  </a:lnTo>
                  <a:lnTo>
                    <a:pt x="71755" y="44704"/>
                  </a:lnTo>
                  <a:lnTo>
                    <a:pt x="80899" y="30226"/>
                  </a:lnTo>
                  <a:lnTo>
                    <a:pt x="99695" y="508"/>
                  </a:lnTo>
                  <a:close/>
                </a:path>
                <a:path w="133984" h="46355">
                  <a:moveTo>
                    <a:pt x="133985" y="1397"/>
                  </a:moveTo>
                  <a:lnTo>
                    <a:pt x="124079" y="0"/>
                  </a:lnTo>
                  <a:lnTo>
                    <a:pt x="112522" y="762"/>
                  </a:lnTo>
                  <a:lnTo>
                    <a:pt x="102489" y="4953"/>
                  </a:lnTo>
                  <a:lnTo>
                    <a:pt x="97409" y="14351"/>
                  </a:lnTo>
                  <a:lnTo>
                    <a:pt x="99314" y="21590"/>
                  </a:lnTo>
                  <a:lnTo>
                    <a:pt x="104902" y="25908"/>
                  </a:lnTo>
                  <a:lnTo>
                    <a:pt x="110490" y="28956"/>
                  </a:lnTo>
                  <a:lnTo>
                    <a:pt x="112522" y="32766"/>
                  </a:lnTo>
                  <a:lnTo>
                    <a:pt x="112014" y="35052"/>
                  </a:lnTo>
                  <a:lnTo>
                    <a:pt x="108204" y="35560"/>
                  </a:lnTo>
                  <a:lnTo>
                    <a:pt x="105918" y="35687"/>
                  </a:lnTo>
                  <a:lnTo>
                    <a:pt x="103124" y="35687"/>
                  </a:lnTo>
                  <a:lnTo>
                    <a:pt x="101981" y="35560"/>
                  </a:lnTo>
                  <a:lnTo>
                    <a:pt x="101854" y="31115"/>
                  </a:lnTo>
                  <a:lnTo>
                    <a:pt x="92837" y="30988"/>
                  </a:lnTo>
                  <a:lnTo>
                    <a:pt x="89662" y="43815"/>
                  </a:lnTo>
                  <a:lnTo>
                    <a:pt x="94615" y="45339"/>
                  </a:lnTo>
                  <a:lnTo>
                    <a:pt x="101219" y="46101"/>
                  </a:lnTo>
                  <a:lnTo>
                    <a:pt x="106934" y="45593"/>
                  </a:lnTo>
                  <a:lnTo>
                    <a:pt x="130048" y="24384"/>
                  </a:lnTo>
                  <a:lnTo>
                    <a:pt x="124714" y="20574"/>
                  </a:lnTo>
                  <a:lnTo>
                    <a:pt x="113665" y="16002"/>
                  </a:lnTo>
                  <a:lnTo>
                    <a:pt x="113792" y="10795"/>
                  </a:lnTo>
                  <a:lnTo>
                    <a:pt x="116078" y="9779"/>
                  </a:lnTo>
                  <a:lnTo>
                    <a:pt x="122174" y="9906"/>
                  </a:lnTo>
                  <a:lnTo>
                    <a:pt x="122936" y="10541"/>
                  </a:lnTo>
                  <a:lnTo>
                    <a:pt x="122555" y="13716"/>
                  </a:lnTo>
                  <a:lnTo>
                    <a:pt x="131064" y="13716"/>
                  </a:lnTo>
                  <a:lnTo>
                    <a:pt x="131191" y="9779"/>
                  </a:lnTo>
                  <a:lnTo>
                    <a:pt x="131191" y="9525"/>
                  </a:lnTo>
                  <a:lnTo>
                    <a:pt x="132207" y="5207"/>
                  </a:lnTo>
                  <a:lnTo>
                    <a:pt x="133985" y="1397"/>
                  </a:lnTo>
                  <a:close/>
                </a:path>
              </a:pathLst>
            </a:custGeom>
            <a:solidFill>
              <a:srgbClr val="221F1F"/>
            </a:solidFill>
          </p:spPr>
          <p:txBody>
            <a:bodyPr wrap="square" lIns="0" tIns="0" rIns="0" bIns="0" rtlCol="0"/>
            <a:lstStyle/>
            <a:p>
              <a:endParaRPr/>
            </a:p>
          </p:txBody>
        </p:sp>
        <p:pic>
          <p:nvPicPr>
            <p:cNvPr id="483" name="object 483"/>
            <p:cNvPicPr/>
            <p:nvPr/>
          </p:nvPicPr>
          <p:blipFill>
            <a:blip r:embed="rId2" cstate="print"/>
            <a:stretch>
              <a:fillRect/>
            </a:stretch>
          </p:blipFill>
          <p:spPr>
            <a:xfrm>
              <a:off x="2064893" y="675132"/>
              <a:ext cx="238251" cy="305434"/>
            </a:xfrm>
            <a:prstGeom prst="rect">
              <a:avLst/>
            </a:prstGeom>
          </p:spPr>
        </p:pic>
        <p:sp>
          <p:nvSpPr>
            <p:cNvPr id="484" name="object 484"/>
            <p:cNvSpPr/>
            <p:nvPr/>
          </p:nvSpPr>
          <p:spPr>
            <a:xfrm>
              <a:off x="2112898" y="738251"/>
              <a:ext cx="212725" cy="265430"/>
            </a:xfrm>
            <a:custGeom>
              <a:avLst/>
              <a:gdLst/>
              <a:ahLst/>
              <a:cxnLst/>
              <a:rect l="l" t="t" r="r" b="b"/>
              <a:pathLst>
                <a:path w="212725" h="265430">
                  <a:moveTo>
                    <a:pt x="0" y="0"/>
                  </a:moveTo>
                  <a:lnTo>
                    <a:pt x="31876" y="2793"/>
                  </a:lnTo>
                  <a:lnTo>
                    <a:pt x="63753" y="6350"/>
                  </a:lnTo>
                  <a:lnTo>
                    <a:pt x="95503" y="10541"/>
                  </a:lnTo>
                  <a:lnTo>
                    <a:pt x="126873" y="15748"/>
                  </a:lnTo>
                  <a:lnTo>
                    <a:pt x="141605" y="17906"/>
                  </a:lnTo>
                  <a:lnTo>
                    <a:pt x="170942" y="24002"/>
                  </a:lnTo>
                  <a:lnTo>
                    <a:pt x="199008" y="36068"/>
                  </a:lnTo>
                  <a:lnTo>
                    <a:pt x="212470" y="63754"/>
                  </a:lnTo>
                  <a:lnTo>
                    <a:pt x="212725" y="69087"/>
                  </a:lnTo>
                  <a:lnTo>
                    <a:pt x="212217" y="74294"/>
                  </a:lnTo>
                  <a:lnTo>
                    <a:pt x="196723" y="136144"/>
                  </a:lnTo>
                  <a:lnTo>
                    <a:pt x="182752" y="163321"/>
                  </a:lnTo>
                  <a:lnTo>
                    <a:pt x="156209" y="178307"/>
                  </a:lnTo>
                  <a:lnTo>
                    <a:pt x="122427" y="190245"/>
                  </a:lnTo>
                  <a:lnTo>
                    <a:pt x="49656" y="223138"/>
                  </a:lnTo>
                  <a:lnTo>
                    <a:pt x="37973" y="229743"/>
                  </a:lnTo>
                  <a:lnTo>
                    <a:pt x="28320" y="238632"/>
                  </a:lnTo>
                  <a:lnTo>
                    <a:pt x="20827" y="250189"/>
                  </a:lnTo>
                  <a:lnTo>
                    <a:pt x="15875" y="265049"/>
                  </a:lnTo>
                </a:path>
              </a:pathLst>
            </a:custGeom>
            <a:ln w="5080">
              <a:solidFill>
                <a:srgbClr val="221F1F"/>
              </a:solidFill>
            </a:ln>
          </p:spPr>
          <p:txBody>
            <a:bodyPr wrap="square" lIns="0" tIns="0" rIns="0" bIns="0" rtlCol="0"/>
            <a:lstStyle/>
            <a:p>
              <a:endParaRPr/>
            </a:p>
          </p:txBody>
        </p:sp>
        <p:pic>
          <p:nvPicPr>
            <p:cNvPr id="485" name="object 485"/>
            <p:cNvPicPr/>
            <p:nvPr/>
          </p:nvPicPr>
          <p:blipFill>
            <a:blip r:embed="rId3" cstate="print"/>
            <a:stretch>
              <a:fillRect/>
            </a:stretch>
          </p:blipFill>
          <p:spPr>
            <a:xfrm>
              <a:off x="2128773" y="759333"/>
              <a:ext cx="164972" cy="185165"/>
            </a:xfrm>
            <a:prstGeom prst="rect">
              <a:avLst/>
            </a:prstGeom>
          </p:spPr>
        </p:pic>
        <p:sp>
          <p:nvSpPr>
            <p:cNvPr id="486" name="object 486"/>
            <p:cNvSpPr/>
            <p:nvPr/>
          </p:nvSpPr>
          <p:spPr>
            <a:xfrm>
              <a:off x="728256" y="594106"/>
              <a:ext cx="1500505" cy="860425"/>
            </a:xfrm>
            <a:custGeom>
              <a:avLst/>
              <a:gdLst/>
              <a:ahLst/>
              <a:cxnLst/>
              <a:rect l="l" t="t" r="r" b="b"/>
              <a:pathLst>
                <a:path w="1500505" h="860425">
                  <a:moveTo>
                    <a:pt x="1500466" y="338327"/>
                  </a:moveTo>
                  <a:lnTo>
                    <a:pt x="1485734" y="406019"/>
                  </a:lnTo>
                  <a:lnTo>
                    <a:pt x="1469224" y="473201"/>
                  </a:lnTo>
                  <a:lnTo>
                    <a:pt x="1451825" y="540131"/>
                  </a:lnTo>
                  <a:lnTo>
                    <a:pt x="1443189" y="573658"/>
                  </a:lnTo>
                  <a:lnTo>
                    <a:pt x="1420964" y="638682"/>
                  </a:lnTo>
                  <a:lnTo>
                    <a:pt x="1367624" y="677671"/>
                  </a:lnTo>
                  <a:lnTo>
                    <a:pt x="1322666" y="695197"/>
                  </a:lnTo>
                  <a:lnTo>
                    <a:pt x="1252435" y="721487"/>
                  </a:lnTo>
                  <a:lnTo>
                    <a:pt x="1181823" y="746632"/>
                  </a:lnTo>
                  <a:lnTo>
                    <a:pt x="1119339" y="767588"/>
                  </a:lnTo>
                  <a:lnTo>
                    <a:pt x="1064983" y="784732"/>
                  </a:lnTo>
                  <a:lnTo>
                    <a:pt x="1004150" y="802894"/>
                  </a:lnTo>
                  <a:lnTo>
                    <a:pt x="936840" y="821563"/>
                  </a:lnTo>
                  <a:lnTo>
                    <a:pt x="869149" y="838834"/>
                  </a:lnTo>
                  <a:lnTo>
                    <a:pt x="800569" y="854582"/>
                  </a:lnTo>
                  <a:lnTo>
                    <a:pt x="745451" y="860297"/>
                  </a:lnTo>
                  <a:lnTo>
                    <a:pt x="734021" y="859663"/>
                  </a:lnTo>
                  <a:lnTo>
                    <a:pt x="665441" y="847089"/>
                  </a:lnTo>
                  <a:lnTo>
                    <a:pt x="597496" y="830326"/>
                  </a:lnTo>
                  <a:lnTo>
                    <a:pt x="530009" y="812291"/>
                  </a:lnTo>
                  <a:lnTo>
                    <a:pt x="462838" y="792988"/>
                  </a:lnTo>
                  <a:lnTo>
                    <a:pt x="408381" y="776224"/>
                  </a:lnTo>
                  <a:lnTo>
                    <a:pt x="354177" y="758697"/>
                  </a:lnTo>
                  <a:lnTo>
                    <a:pt x="283349" y="734187"/>
                  </a:lnTo>
                  <a:lnTo>
                    <a:pt x="212978" y="708406"/>
                  </a:lnTo>
                  <a:lnTo>
                    <a:pt x="142925" y="681736"/>
                  </a:lnTo>
                  <a:lnTo>
                    <a:pt x="90423" y="652018"/>
                  </a:lnTo>
                  <a:lnTo>
                    <a:pt x="57378" y="573532"/>
                  </a:lnTo>
                  <a:lnTo>
                    <a:pt x="48691" y="540003"/>
                  </a:lnTo>
                  <a:lnTo>
                    <a:pt x="39966" y="506475"/>
                  </a:lnTo>
                  <a:lnTo>
                    <a:pt x="31318" y="472947"/>
                  </a:lnTo>
                  <a:lnTo>
                    <a:pt x="22872" y="439419"/>
                  </a:lnTo>
                  <a:lnTo>
                    <a:pt x="14757" y="405764"/>
                  </a:lnTo>
                  <a:lnTo>
                    <a:pt x="7086" y="371982"/>
                  </a:lnTo>
                  <a:lnTo>
                    <a:pt x="0" y="338074"/>
                  </a:lnTo>
                </a:path>
                <a:path w="1500505" h="860425">
                  <a:moveTo>
                    <a:pt x="1374863" y="27431"/>
                  </a:moveTo>
                  <a:lnTo>
                    <a:pt x="1375879" y="27558"/>
                  </a:lnTo>
                  <a:lnTo>
                    <a:pt x="1376133" y="27305"/>
                  </a:lnTo>
                  <a:lnTo>
                    <a:pt x="1376260" y="27177"/>
                  </a:lnTo>
                  <a:lnTo>
                    <a:pt x="1376387" y="26924"/>
                  </a:lnTo>
                  <a:lnTo>
                    <a:pt x="1376514" y="26796"/>
                  </a:lnTo>
                  <a:lnTo>
                    <a:pt x="1376641" y="26669"/>
                  </a:lnTo>
                  <a:lnTo>
                    <a:pt x="1376768" y="26415"/>
                  </a:lnTo>
                  <a:lnTo>
                    <a:pt x="1377022" y="26162"/>
                  </a:lnTo>
                  <a:lnTo>
                    <a:pt x="1377149" y="26034"/>
                  </a:lnTo>
                  <a:lnTo>
                    <a:pt x="1377276" y="25781"/>
                  </a:lnTo>
                  <a:lnTo>
                    <a:pt x="1377403" y="25653"/>
                  </a:lnTo>
                  <a:lnTo>
                    <a:pt x="1377657" y="25400"/>
                  </a:lnTo>
                  <a:lnTo>
                    <a:pt x="1377784" y="25272"/>
                  </a:lnTo>
                  <a:lnTo>
                    <a:pt x="1377911" y="25018"/>
                  </a:lnTo>
                  <a:lnTo>
                    <a:pt x="1378038" y="24891"/>
                  </a:lnTo>
                  <a:lnTo>
                    <a:pt x="1378165" y="24764"/>
                  </a:lnTo>
                  <a:lnTo>
                    <a:pt x="1378292" y="24511"/>
                  </a:lnTo>
                  <a:lnTo>
                    <a:pt x="1378419" y="24383"/>
                  </a:lnTo>
                  <a:lnTo>
                    <a:pt x="1378546" y="24130"/>
                  </a:lnTo>
                  <a:lnTo>
                    <a:pt x="1378673" y="23875"/>
                  </a:lnTo>
                  <a:lnTo>
                    <a:pt x="1378927" y="23621"/>
                  </a:lnTo>
                  <a:lnTo>
                    <a:pt x="1379054" y="23494"/>
                  </a:lnTo>
                  <a:lnTo>
                    <a:pt x="1379181" y="23240"/>
                  </a:lnTo>
                  <a:lnTo>
                    <a:pt x="1379435" y="22987"/>
                  </a:lnTo>
                  <a:lnTo>
                    <a:pt x="1379435" y="22859"/>
                  </a:lnTo>
                  <a:lnTo>
                    <a:pt x="1379689" y="22606"/>
                  </a:lnTo>
                  <a:lnTo>
                    <a:pt x="1379816" y="22478"/>
                  </a:lnTo>
                  <a:lnTo>
                    <a:pt x="1379943" y="22225"/>
                  </a:lnTo>
                  <a:lnTo>
                    <a:pt x="1380070" y="22097"/>
                  </a:lnTo>
                  <a:lnTo>
                    <a:pt x="1380197" y="21970"/>
                  </a:lnTo>
                  <a:lnTo>
                    <a:pt x="1380324" y="21716"/>
                  </a:lnTo>
                  <a:lnTo>
                    <a:pt x="1380578" y="21462"/>
                  </a:lnTo>
                  <a:lnTo>
                    <a:pt x="1380578" y="21208"/>
                  </a:lnTo>
                  <a:lnTo>
                    <a:pt x="1380832" y="20955"/>
                  </a:lnTo>
                  <a:lnTo>
                    <a:pt x="1380959" y="20827"/>
                  </a:lnTo>
                  <a:lnTo>
                    <a:pt x="1381086" y="20574"/>
                  </a:lnTo>
                  <a:lnTo>
                    <a:pt x="1381213" y="20446"/>
                  </a:lnTo>
                  <a:lnTo>
                    <a:pt x="1381340" y="20319"/>
                  </a:lnTo>
                  <a:lnTo>
                    <a:pt x="1381467" y="20065"/>
                  </a:lnTo>
                  <a:lnTo>
                    <a:pt x="1381721" y="19812"/>
                  </a:lnTo>
                  <a:lnTo>
                    <a:pt x="1381721" y="19684"/>
                  </a:lnTo>
                  <a:lnTo>
                    <a:pt x="1381848" y="19557"/>
                  </a:lnTo>
                  <a:lnTo>
                    <a:pt x="1381975" y="19303"/>
                  </a:lnTo>
                  <a:lnTo>
                    <a:pt x="1382229" y="18922"/>
                  </a:lnTo>
                  <a:lnTo>
                    <a:pt x="1382356" y="18668"/>
                  </a:lnTo>
                  <a:lnTo>
                    <a:pt x="1382483" y="18541"/>
                  </a:lnTo>
                  <a:lnTo>
                    <a:pt x="1382610" y="18414"/>
                  </a:lnTo>
                  <a:lnTo>
                    <a:pt x="1382737" y="18161"/>
                  </a:lnTo>
                  <a:lnTo>
                    <a:pt x="1382864" y="18033"/>
                  </a:lnTo>
                  <a:lnTo>
                    <a:pt x="1382991" y="17906"/>
                  </a:lnTo>
                  <a:lnTo>
                    <a:pt x="1383118" y="17652"/>
                  </a:lnTo>
                  <a:lnTo>
                    <a:pt x="1383245" y="17399"/>
                  </a:lnTo>
                  <a:lnTo>
                    <a:pt x="1383372" y="17271"/>
                  </a:lnTo>
                  <a:lnTo>
                    <a:pt x="1383499" y="17018"/>
                  </a:lnTo>
                  <a:lnTo>
                    <a:pt x="1383626" y="16890"/>
                  </a:lnTo>
                  <a:lnTo>
                    <a:pt x="1383753" y="16763"/>
                  </a:lnTo>
                  <a:lnTo>
                    <a:pt x="1383880" y="16509"/>
                  </a:lnTo>
                  <a:lnTo>
                    <a:pt x="1384007" y="16256"/>
                  </a:lnTo>
                  <a:lnTo>
                    <a:pt x="1384134" y="16128"/>
                  </a:lnTo>
                  <a:lnTo>
                    <a:pt x="1384261" y="15875"/>
                  </a:lnTo>
                  <a:lnTo>
                    <a:pt x="1384388" y="15747"/>
                  </a:lnTo>
                  <a:lnTo>
                    <a:pt x="1384515" y="15493"/>
                  </a:lnTo>
                  <a:lnTo>
                    <a:pt x="1384515" y="15366"/>
                  </a:lnTo>
                  <a:lnTo>
                    <a:pt x="1384769" y="15112"/>
                  </a:lnTo>
                  <a:lnTo>
                    <a:pt x="1384896" y="14858"/>
                  </a:lnTo>
                  <a:lnTo>
                    <a:pt x="1385023" y="14731"/>
                  </a:lnTo>
                  <a:lnTo>
                    <a:pt x="1385150" y="14477"/>
                  </a:lnTo>
                  <a:lnTo>
                    <a:pt x="1385277" y="14224"/>
                  </a:lnTo>
                  <a:lnTo>
                    <a:pt x="1385404" y="14096"/>
                  </a:lnTo>
                  <a:lnTo>
                    <a:pt x="1385531" y="13843"/>
                  </a:lnTo>
                  <a:lnTo>
                    <a:pt x="1385658" y="13715"/>
                  </a:lnTo>
                  <a:lnTo>
                    <a:pt x="1385785" y="13462"/>
                  </a:lnTo>
                  <a:lnTo>
                    <a:pt x="1385912" y="13334"/>
                  </a:lnTo>
                  <a:lnTo>
                    <a:pt x="1386039" y="13081"/>
                  </a:lnTo>
                  <a:lnTo>
                    <a:pt x="1386039" y="12953"/>
                  </a:lnTo>
                  <a:lnTo>
                    <a:pt x="1386166" y="12953"/>
                  </a:lnTo>
                  <a:lnTo>
                    <a:pt x="1386293" y="12700"/>
                  </a:lnTo>
                  <a:lnTo>
                    <a:pt x="1386293" y="12572"/>
                  </a:lnTo>
                  <a:lnTo>
                    <a:pt x="1386420" y="12318"/>
                  </a:lnTo>
                  <a:lnTo>
                    <a:pt x="1386547" y="12191"/>
                  </a:lnTo>
                  <a:lnTo>
                    <a:pt x="1386674" y="11937"/>
                  </a:lnTo>
                  <a:lnTo>
                    <a:pt x="1386801" y="11683"/>
                  </a:lnTo>
                  <a:lnTo>
                    <a:pt x="1386928" y="11556"/>
                  </a:lnTo>
                  <a:lnTo>
                    <a:pt x="1387055" y="11302"/>
                  </a:lnTo>
                  <a:lnTo>
                    <a:pt x="1387182" y="11049"/>
                  </a:lnTo>
                  <a:lnTo>
                    <a:pt x="1387309" y="10921"/>
                  </a:lnTo>
                  <a:lnTo>
                    <a:pt x="1387436" y="10668"/>
                  </a:lnTo>
                  <a:lnTo>
                    <a:pt x="1387436" y="10540"/>
                  </a:lnTo>
                  <a:lnTo>
                    <a:pt x="1387563" y="10287"/>
                  </a:lnTo>
                  <a:lnTo>
                    <a:pt x="1387690" y="10287"/>
                  </a:lnTo>
                  <a:lnTo>
                    <a:pt x="1387690" y="10159"/>
                  </a:lnTo>
                  <a:lnTo>
                    <a:pt x="1387817" y="9906"/>
                  </a:lnTo>
                  <a:lnTo>
                    <a:pt x="1387944" y="9778"/>
                  </a:lnTo>
                  <a:lnTo>
                    <a:pt x="1388071" y="9525"/>
                  </a:lnTo>
                  <a:lnTo>
                    <a:pt x="1388198" y="9397"/>
                  </a:lnTo>
                  <a:lnTo>
                    <a:pt x="1388325" y="9143"/>
                  </a:lnTo>
                  <a:lnTo>
                    <a:pt x="1388325" y="9016"/>
                  </a:lnTo>
                  <a:lnTo>
                    <a:pt x="1388452" y="8762"/>
                  </a:lnTo>
                  <a:lnTo>
                    <a:pt x="1388579" y="8762"/>
                  </a:lnTo>
                  <a:lnTo>
                    <a:pt x="1388706" y="8508"/>
                  </a:lnTo>
                  <a:lnTo>
                    <a:pt x="1388706" y="8255"/>
                  </a:lnTo>
                  <a:lnTo>
                    <a:pt x="1388833" y="8127"/>
                  </a:lnTo>
                  <a:lnTo>
                    <a:pt x="1388960" y="8000"/>
                  </a:lnTo>
                  <a:lnTo>
                    <a:pt x="1389087" y="7746"/>
                  </a:lnTo>
                  <a:lnTo>
                    <a:pt x="1389214" y="7493"/>
                  </a:lnTo>
                  <a:lnTo>
                    <a:pt x="1389214" y="7365"/>
                  </a:lnTo>
                  <a:lnTo>
                    <a:pt x="1389341" y="7238"/>
                  </a:lnTo>
                  <a:lnTo>
                    <a:pt x="1389468" y="6984"/>
                  </a:lnTo>
                  <a:lnTo>
                    <a:pt x="1389595" y="6731"/>
                  </a:lnTo>
                  <a:lnTo>
                    <a:pt x="1389722" y="6603"/>
                  </a:lnTo>
                  <a:lnTo>
                    <a:pt x="1389849" y="6350"/>
                  </a:lnTo>
                  <a:lnTo>
                    <a:pt x="1389849" y="6222"/>
                  </a:lnTo>
                  <a:lnTo>
                    <a:pt x="1389976" y="5968"/>
                  </a:lnTo>
                  <a:lnTo>
                    <a:pt x="1390103" y="5841"/>
                  </a:lnTo>
                  <a:lnTo>
                    <a:pt x="1390230" y="5587"/>
                  </a:lnTo>
                  <a:lnTo>
                    <a:pt x="1390357" y="5333"/>
                  </a:lnTo>
                  <a:lnTo>
                    <a:pt x="1390484" y="5206"/>
                  </a:lnTo>
                  <a:lnTo>
                    <a:pt x="1390611" y="4952"/>
                  </a:lnTo>
                  <a:lnTo>
                    <a:pt x="1390611" y="4699"/>
                  </a:lnTo>
                  <a:lnTo>
                    <a:pt x="1390738" y="4571"/>
                  </a:lnTo>
                  <a:lnTo>
                    <a:pt x="1390865" y="4444"/>
                  </a:lnTo>
                  <a:lnTo>
                    <a:pt x="1390992" y="4190"/>
                  </a:lnTo>
                  <a:lnTo>
                    <a:pt x="1391119" y="3937"/>
                  </a:lnTo>
                  <a:lnTo>
                    <a:pt x="1391119" y="3809"/>
                  </a:lnTo>
                  <a:lnTo>
                    <a:pt x="1391246" y="3556"/>
                  </a:lnTo>
                  <a:lnTo>
                    <a:pt x="1391373" y="3556"/>
                  </a:lnTo>
                  <a:lnTo>
                    <a:pt x="1391373" y="3428"/>
                  </a:lnTo>
                  <a:lnTo>
                    <a:pt x="1391500" y="3175"/>
                  </a:lnTo>
                  <a:lnTo>
                    <a:pt x="1391500" y="3047"/>
                  </a:lnTo>
                  <a:lnTo>
                    <a:pt x="1391627" y="2793"/>
                  </a:lnTo>
                  <a:lnTo>
                    <a:pt x="1391754" y="2666"/>
                  </a:lnTo>
                  <a:lnTo>
                    <a:pt x="1391881" y="2412"/>
                  </a:lnTo>
                  <a:lnTo>
                    <a:pt x="1392008" y="2158"/>
                  </a:lnTo>
                  <a:lnTo>
                    <a:pt x="1392135" y="1905"/>
                  </a:lnTo>
                  <a:lnTo>
                    <a:pt x="1392135" y="1777"/>
                  </a:lnTo>
                  <a:lnTo>
                    <a:pt x="1392262" y="1524"/>
                  </a:lnTo>
                  <a:lnTo>
                    <a:pt x="1392389" y="1396"/>
                  </a:lnTo>
                  <a:lnTo>
                    <a:pt x="1392516" y="1143"/>
                  </a:lnTo>
                  <a:lnTo>
                    <a:pt x="1392516" y="1015"/>
                  </a:lnTo>
                  <a:lnTo>
                    <a:pt x="1392643" y="762"/>
                  </a:lnTo>
                  <a:lnTo>
                    <a:pt x="1392770" y="634"/>
                  </a:lnTo>
                  <a:lnTo>
                    <a:pt x="1393024" y="0"/>
                  </a:lnTo>
                </a:path>
              </a:pathLst>
            </a:custGeom>
            <a:ln w="5080">
              <a:solidFill>
                <a:srgbClr val="221F1F"/>
              </a:solidFill>
            </a:ln>
          </p:spPr>
          <p:txBody>
            <a:bodyPr wrap="square" lIns="0" tIns="0" rIns="0" bIns="0" rtlCol="0"/>
            <a:lstStyle/>
            <a:p>
              <a:endParaRPr/>
            </a:p>
          </p:txBody>
        </p:sp>
        <p:pic>
          <p:nvPicPr>
            <p:cNvPr id="487" name="object 487"/>
            <p:cNvPicPr/>
            <p:nvPr/>
          </p:nvPicPr>
          <p:blipFill>
            <a:blip r:embed="rId4" cstate="print"/>
            <a:stretch>
              <a:fillRect/>
            </a:stretch>
          </p:blipFill>
          <p:spPr>
            <a:xfrm>
              <a:off x="1946782" y="538861"/>
              <a:ext cx="159130" cy="150748"/>
            </a:xfrm>
            <a:prstGeom prst="rect">
              <a:avLst/>
            </a:prstGeom>
          </p:spPr>
        </p:pic>
        <p:sp>
          <p:nvSpPr>
            <p:cNvPr id="488" name="object 488"/>
            <p:cNvSpPr/>
            <p:nvPr/>
          </p:nvSpPr>
          <p:spPr>
            <a:xfrm>
              <a:off x="1344294" y="1181227"/>
              <a:ext cx="269240" cy="22225"/>
            </a:xfrm>
            <a:custGeom>
              <a:avLst/>
              <a:gdLst/>
              <a:ahLst/>
              <a:cxnLst/>
              <a:rect l="l" t="t" r="r" b="b"/>
              <a:pathLst>
                <a:path w="269240" h="22225">
                  <a:moveTo>
                    <a:pt x="0" y="0"/>
                  </a:moveTo>
                  <a:lnTo>
                    <a:pt x="46228" y="10541"/>
                  </a:lnTo>
                  <a:lnTo>
                    <a:pt x="73914" y="16256"/>
                  </a:lnTo>
                  <a:lnTo>
                    <a:pt x="101473" y="20319"/>
                  </a:lnTo>
                  <a:lnTo>
                    <a:pt x="128905" y="22098"/>
                  </a:lnTo>
                  <a:lnTo>
                    <a:pt x="134366" y="22098"/>
                  </a:lnTo>
                  <a:lnTo>
                    <a:pt x="139827" y="22098"/>
                  </a:lnTo>
                  <a:lnTo>
                    <a:pt x="194691" y="16256"/>
                  </a:lnTo>
                  <a:lnTo>
                    <a:pt x="261874" y="1650"/>
                  </a:lnTo>
                  <a:lnTo>
                    <a:pt x="268732" y="0"/>
                  </a:lnTo>
                  <a:lnTo>
                    <a:pt x="0" y="0"/>
                  </a:lnTo>
                  <a:close/>
                </a:path>
              </a:pathLst>
            </a:custGeom>
            <a:ln w="5080">
              <a:solidFill>
                <a:srgbClr val="221F1F"/>
              </a:solidFill>
            </a:ln>
          </p:spPr>
          <p:txBody>
            <a:bodyPr wrap="square" lIns="0" tIns="0" rIns="0" bIns="0" rtlCol="0"/>
            <a:lstStyle/>
            <a:p>
              <a:endParaRPr/>
            </a:p>
          </p:txBody>
        </p:sp>
        <p:pic>
          <p:nvPicPr>
            <p:cNvPr id="489" name="object 489"/>
            <p:cNvPicPr/>
            <p:nvPr/>
          </p:nvPicPr>
          <p:blipFill>
            <a:blip r:embed="rId5" cstate="print"/>
            <a:stretch>
              <a:fillRect/>
            </a:stretch>
          </p:blipFill>
          <p:spPr>
            <a:xfrm>
              <a:off x="1883282" y="866267"/>
              <a:ext cx="164084" cy="87248"/>
            </a:xfrm>
            <a:prstGeom prst="rect">
              <a:avLst/>
            </a:prstGeom>
          </p:spPr>
        </p:pic>
        <p:sp>
          <p:nvSpPr>
            <p:cNvPr id="490" name="object 490"/>
            <p:cNvSpPr/>
            <p:nvPr/>
          </p:nvSpPr>
          <p:spPr>
            <a:xfrm>
              <a:off x="1479550" y="858646"/>
              <a:ext cx="50165" cy="94615"/>
            </a:xfrm>
            <a:custGeom>
              <a:avLst/>
              <a:gdLst/>
              <a:ahLst/>
              <a:cxnLst/>
              <a:rect l="l" t="t" r="r" b="b"/>
              <a:pathLst>
                <a:path w="50165" h="94615">
                  <a:moveTo>
                    <a:pt x="38354" y="58420"/>
                  </a:moveTo>
                  <a:lnTo>
                    <a:pt x="9271" y="48006"/>
                  </a:lnTo>
                  <a:lnTo>
                    <a:pt x="0" y="94361"/>
                  </a:lnTo>
                  <a:lnTo>
                    <a:pt x="31242" y="94361"/>
                  </a:lnTo>
                  <a:lnTo>
                    <a:pt x="38354" y="58420"/>
                  </a:lnTo>
                  <a:close/>
                </a:path>
                <a:path w="50165" h="94615">
                  <a:moveTo>
                    <a:pt x="42545" y="37084"/>
                  </a:moveTo>
                  <a:lnTo>
                    <a:pt x="11811" y="47117"/>
                  </a:lnTo>
                  <a:lnTo>
                    <a:pt x="38608" y="56769"/>
                  </a:lnTo>
                  <a:lnTo>
                    <a:pt x="42545" y="37084"/>
                  </a:lnTo>
                  <a:close/>
                </a:path>
                <a:path w="50165" h="94615">
                  <a:moveTo>
                    <a:pt x="49911" y="0"/>
                  </a:moveTo>
                  <a:lnTo>
                    <a:pt x="18796" y="0"/>
                  </a:lnTo>
                  <a:lnTo>
                    <a:pt x="9525" y="46355"/>
                  </a:lnTo>
                  <a:lnTo>
                    <a:pt x="42926" y="35433"/>
                  </a:lnTo>
                  <a:lnTo>
                    <a:pt x="49911" y="0"/>
                  </a:lnTo>
                  <a:close/>
                </a:path>
              </a:pathLst>
            </a:custGeom>
            <a:solidFill>
              <a:srgbClr val="221F1F"/>
            </a:solidFill>
          </p:spPr>
          <p:txBody>
            <a:bodyPr wrap="square" lIns="0" tIns="0" rIns="0" bIns="0" rtlCol="0"/>
            <a:lstStyle/>
            <a:p>
              <a:endParaRPr/>
            </a:p>
          </p:txBody>
        </p:sp>
        <p:pic>
          <p:nvPicPr>
            <p:cNvPr id="491" name="object 491"/>
            <p:cNvPicPr/>
            <p:nvPr/>
          </p:nvPicPr>
          <p:blipFill>
            <a:blip r:embed="rId6" cstate="print"/>
            <a:stretch>
              <a:fillRect/>
            </a:stretch>
          </p:blipFill>
          <p:spPr>
            <a:xfrm>
              <a:off x="1567434" y="852932"/>
              <a:ext cx="117983" cy="100075"/>
            </a:xfrm>
            <a:prstGeom prst="rect">
              <a:avLst/>
            </a:prstGeom>
          </p:spPr>
        </p:pic>
        <p:pic>
          <p:nvPicPr>
            <p:cNvPr id="492" name="object 492"/>
            <p:cNvPicPr/>
            <p:nvPr/>
          </p:nvPicPr>
          <p:blipFill>
            <a:blip r:embed="rId7" cstate="print"/>
            <a:stretch>
              <a:fillRect/>
            </a:stretch>
          </p:blipFill>
          <p:spPr>
            <a:xfrm>
              <a:off x="652818" y="743204"/>
              <a:ext cx="173837" cy="238124"/>
            </a:xfrm>
            <a:prstGeom prst="rect">
              <a:avLst/>
            </a:prstGeom>
          </p:spPr>
        </p:pic>
        <p:sp>
          <p:nvSpPr>
            <p:cNvPr id="493" name="object 493"/>
            <p:cNvSpPr/>
            <p:nvPr/>
          </p:nvSpPr>
          <p:spPr>
            <a:xfrm>
              <a:off x="630415" y="639699"/>
              <a:ext cx="1355725" cy="363220"/>
            </a:xfrm>
            <a:custGeom>
              <a:avLst/>
              <a:gdLst/>
              <a:ahLst/>
              <a:cxnLst/>
              <a:rect l="l" t="t" r="r" b="b"/>
              <a:pathLst>
                <a:path w="1355725" h="363219">
                  <a:moveTo>
                    <a:pt x="70726" y="116204"/>
                  </a:moveTo>
                  <a:lnTo>
                    <a:pt x="77241" y="85725"/>
                  </a:lnTo>
                  <a:lnTo>
                    <a:pt x="111569" y="58546"/>
                  </a:lnTo>
                  <a:lnTo>
                    <a:pt x="165976" y="47878"/>
                  </a:lnTo>
                  <a:lnTo>
                    <a:pt x="173126" y="47243"/>
                  </a:lnTo>
                  <a:lnTo>
                    <a:pt x="208470" y="43052"/>
                  </a:lnTo>
                  <a:lnTo>
                    <a:pt x="279196" y="35051"/>
                  </a:lnTo>
                  <a:lnTo>
                    <a:pt x="349999" y="27812"/>
                  </a:lnTo>
                  <a:lnTo>
                    <a:pt x="420865" y="21208"/>
                  </a:lnTo>
                  <a:lnTo>
                    <a:pt x="491807" y="15366"/>
                  </a:lnTo>
                  <a:lnTo>
                    <a:pt x="562800" y="10287"/>
                  </a:lnTo>
                  <a:lnTo>
                    <a:pt x="633869" y="6222"/>
                  </a:lnTo>
                  <a:lnTo>
                    <a:pt x="704989" y="3047"/>
                  </a:lnTo>
                  <a:lnTo>
                    <a:pt x="776109" y="1015"/>
                  </a:lnTo>
                  <a:lnTo>
                    <a:pt x="847356" y="0"/>
                  </a:lnTo>
                  <a:lnTo>
                    <a:pt x="883297" y="0"/>
                  </a:lnTo>
                  <a:lnTo>
                    <a:pt x="955179" y="1143"/>
                  </a:lnTo>
                  <a:lnTo>
                    <a:pt x="1027315" y="3809"/>
                  </a:lnTo>
                  <a:lnTo>
                    <a:pt x="1099578" y="7746"/>
                  </a:lnTo>
                  <a:lnTo>
                    <a:pt x="1172222" y="12826"/>
                  </a:lnTo>
                  <a:lnTo>
                    <a:pt x="1245247" y="18922"/>
                  </a:lnTo>
                  <a:lnTo>
                    <a:pt x="1318526" y="25653"/>
                  </a:lnTo>
                  <a:lnTo>
                    <a:pt x="1355356" y="29337"/>
                  </a:lnTo>
                </a:path>
                <a:path w="1355725" h="363219">
                  <a:moveTo>
                    <a:pt x="197408" y="362838"/>
                  </a:moveTo>
                  <a:lnTo>
                    <a:pt x="184696" y="336803"/>
                  </a:lnTo>
                  <a:lnTo>
                    <a:pt x="90297" y="288797"/>
                  </a:lnTo>
                  <a:lnTo>
                    <a:pt x="56438" y="276859"/>
                  </a:lnTo>
                  <a:lnTo>
                    <a:pt x="41909" y="271271"/>
                  </a:lnTo>
                  <a:lnTo>
                    <a:pt x="20980" y="249427"/>
                  </a:lnTo>
                  <a:lnTo>
                    <a:pt x="1638" y="178053"/>
                  </a:lnTo>
                  <a:lnTo>
                    <a:pt x="0" y="167639"/>
                  </a:lnTo>
                  <a:lnTo>
                    <a:pt x="152" y="162306"/>
                  </a:lnTo>
                  <a:lnTo>
                    <a:pt x="13639" y="134619"/>
                  </a:lnTo>
                  <a:lnTo>
                    <a:pt x="41795" y="122554"/>
                  </a:lnTo>
                  <a:lnTo>
                    <a:pt x="71018" y="116458"/>
                  </a:lnTo>
                  <a:lnTo>
                    <a:pt x="85801" y="114300"/>
                  </a:lnTo>
                  <a:lnTo>
                    <a:pt x="117233" y="109093"/>
                  </a:lnTo>
                  <a:lnTo>
                    <a:pt x="148945" y="104901"/>
                  </a:lnTo>
                  <a:lnTo>
                    <a:pt x="180835" y="101345"/>
                  </a:lnTo>
                  <a:lnTo>
                    <a:pt x="212813" y="98551"/>
                  </a:lnTo>
                </a:path>
              </a:pathLst>
            </a:custGeom>
            <a:ln w="5080">
              <a:solidFill>
                <a:srgbClr val="221F1F"/>
              </a:solidFill>
            </a:ln>
          </p:spPr>
          <p:txBody>
            <a:bodyPr wrap="square" lIns="0" tIns="0" rIns="0" bIns="0" rtlCol="0"/>
            <a:lstStyle/>
            <a:p>
              <a:endParaRPr/>
            </a:p>
          </p:txBody>
        </p:sp>
        <p:pic>
          <p:nvPicPr>
            <p:cNvPr id="494" name="object 494"/>
            <p:cNvPicPr/>
            <p:nvPr/>
          </p:nvPicPr>
          <p:blipFill>
            <a:blip r:embed="rId8" cstate="print"/>
            <a:stretch>
              <a:fillRect/>
            </a:stretch>
          </p:blipFill>
          <p:spPr>
            <a:xfrm>
              <a:off x="661987" y="759333"/>
              <a:ext cx="164973" cy="185165"/>
            </a:xfrm>
            <a:prstGeom prst="rect">
              <a:avLst/>
            </a:prstGeom>
          </p:spPr>
        </p:pic>
        <p:sp>
          <p:nvSpPr>
            <p:cNvPr id="495" name="object 495"/>
            <p:cNvSpPr/>
            <p:nvPr/>
          </p:nvSpPr>
          <p:spPr>
            <a:xfrm>
              <a:off x="594423" y="521716"/>
              <a:ext cx="1765300" cy="977265"/>
            </a:xfrm>
            <a:custGeom>
              <a:avLst/>
              <a:gdLst/>
              <a:ahLst/>
              <a:cxnLst/>
              <a:rect l="l" t="t" r="r" b="b"/>
              <a:pathLst>
                <a:path w="1765300" h="977265">
                  <a:moveTo>
                    <a:pt x="1524571" y="68452"/>
                  </a:moveTo>
                  <a:lnTo>
                    <a:pt x="1524825" y="69214"/>
                  </a:lnTo>
                  <a:lnTo>
                    <a:pt x="1524825" y="69595"/>
                  </a:lnTo>
                  <a:lnTo>
                    <a:pt x="1524952" y="69849"/>
                  </a:lnTo>
                  <a:lnTo>
                    <a:pt x="1525460" y="71881"/>
                  </a:lnTo>
                  <a:lnTo>
                    <a:pt x="1542732" y="73532"/>
                  </a:lnTo>
                  <a:lnTo>
                    <a:pt x="1566227" y="76199"/>
                  </a:lnTo>
                  <a:lnTo>
                    <a:pt x="1589722" y="79882"/>
                  </a:lnTo>
                  <a:lnTo>
                    <a:pt x="1613090" y="83946"/>
                  </a:lnTo>
                  <a:lnTo>
                    <a:pt x="1636458" y="87883"/>
                  </a:lnTo>
                  <a:lnTo>
                    <a:pt x="1639379" y="88391"/>
                  </a:lnTo>
                  <a:lnTo>
                    <a:pt x="1665922" y="93217"/>
                  </a:lnTo>
                  <a:lnTo>
                    <a:pt x="1667319" y="93598"/>
                  </a:lnTo>
                  <a:lnTo>
                    <a:pt x="1668716" y="93852"/>
                  </a:lnTo>
                  <a:lnTo>
                    <a:pt x="1670113" y="94106"/>
                  </a:lnTo>
                  <a:lnTo>
                    <a:pt x="1671510" y="94487"/>
                  </a:lnTo>
                  <a:lnTo>
                    <a:pt x="1682305" y="97027"/>
                  </a:lnTo>
                  <a:lnTo>
                    <a:pt x="1683702" y="97408"/>
                  </a:lnTo>
                  <a:lnTo>
                    <a:pt x="1684972" y="97789"/>
                  </a:lnTo>
                  <a:lnTo>
                    <a:pt x="1686369" y="98170"/>
                  </a:lnTo>
                  <a:lnTo>
                    <a:pt x="1687639" y="98551"/>
                  </a:lnTo>
                  <a:lnTo>
                    <a:pt x="1689036" y="98932"/>
                  </a:lnTo>
                  <a:lnTo>
                    <a:pt x="1690306" y="99313"/>
                  </a:lnTo>
                  <a:lnTo>
                    <a:pt x="1728533" y="116458"/>
                  </a:lnTo>
                  <a:lnTo>
                    <a:pt x="1729041" y="116712"/>
                  </a:lnTo>
                  <a:lnTo>
                    <a:pt x="1729549" y="117093"/>
                  </a:lnTo>
                  <a:lnTo>
                    <a:pt x="1730184" y="117474"/>
                  </a:lnTo>
                  <a:lnTo>
                    <a:pt x="1730692" y="117855"/>
                  </a:lnTo>
                  <a:lnTo>
                    <a:pt x="1731200" y="118236"/>
                  </a:lnTo>
                  <a:lnTo>
                    <a:pt x="1731708" y="118617"/>
                  </a:lnTo>
                  <a:lnTo>
                    <a:pt x="1732216" y="118998"/>
                  </a:lnTo>
                  <a:lnTo>
                    <a:pt x="1732851" y="119379"/>
                  </a:lnTo>
                  <a:lnTo>
                    <a:pt x="1733359" y="119760"/>
                  </a:lnTo>
                  <a:lnTo>
                    <a:pt x="1733867" y="120141"/>
                  </a:lnTo>
                  <a:lnTo>
                    <a:pt x="1734375" y="120522"/>
                  </a:lnTo>
                  <a:lnTo>
                    <a:pt x="1734883" y="121030"/>
                  </a:lnTo>
                  <a:lnTo>
                    <a:pt x="1735391" y="121411"/>
                  </a:lnTo>
                  <a:lnTo>
                    <a:pt x="1735899" y="121792"/>
                  </a:lnTo>
                  <a:lnTo>
                    <a:pt x="1739455" y="124713"/>
                  </a:lnTo>
                  <a:lnTo>
                    <a:pt x="1739836" y="125221"/>
                  </a:lnTo>
                  <a:lnTo>
                    <a:pt x="1740344" y="125602"/>
                  </a:lnTo>
                  <a:lnTo>
                    <a:pt x="1740852" y="125983"/>
                  </a:lnTo>
                  <a:lnTo>
                    <a:pt x="1741360" y="126491"/>
                  </a:lnTo>
                  <a:lnTo>
                    <a:pt x="1741741" y="126872"/>
                  </a:lnTo>
                  <a:lnTo>
                    <a:pt x="1742249" y="127380"/>
                  </a:lnTo>
                  <a:lnTo>
                    <a:pt x="1742757" y="127888"/>
                  </a:lnTo>
                  <a:lnTo>
                    <a:pt x="1743138" y="128269"/>
                  </a:lnTo>
                  <a:lnTo>
                    <a:pt x="1743646" y="128777"/>
                  </a:lnTo>
                  <a:lnTo>
                    <a:pt x="1744027" y="129158"/>
                  </a:lnTo>
                  <a:lnTo>
                    <a:pt x="1744535" y="129666"/>
                  </a:lnTo>
                  <a:lnTo>
                    <a:pt x="1744916" y="130174"/>
                  </a:lnTo>
                  <a:lnTo>
                    <a:pt x="1745424" y="130682"/>
                  </a:lnTo>
                  <a:lnTo>
                    <a:pt x="1745805" y="131063"/>
                  </a:lnTo>
                  <a:lnTo>
                    <a:pt x="1746186" y="131571"/>
                  </a:lnTo>
                  <a:lnTo>
                    <a:pt x="1746694" y="132079"/>
                  </a:lnTo>
                  <a:lnTo>
                    <a:pt x="1747075" y="132587"/>
                  </a:lnTo>
                  <a:lnTo>
                    <a:pt x="1752409" y="139699"/>
                  </a:lnTo>
                  <a:lnTo>
                    <a:pt x="1752790" y="140207"/>
                  </a:lnTo>
                  <a:lnTo>
                    <a:pt x="1753171" y="140715"/>
                  </a:lnTo>
                  <a:lnTo>
                    <a:pt x="1753552" y="141223"/>
                  </a:lnTo>
                  <a:lnTo>
                    <a:pt x="1753806" y="141858"/>
                  </a:lnTo>
                  <a:lnTo>
                    <a:pt x="1754187" y="142366"/>
                  </a:lnTo>
                  <a:lnTo>
                    <a:pt x="1754441" y="142874"/>
                  </a:lnTo>
                  <a:lnTo>
                    <a:pt x="1754822" y="143509"/>
                  </a:lnTo>
                  <a:lnTo>
                    <a:pt x="1755076" y="144017"/>
                  </a:lnTo>
                  <a:lnTo>
                    <a:pt x="1755457" y="144525"/>
                  </a:lnTo>
                  <a:lnTo>
                    <a:pt x="1755711" y="145160"/>
                  </a:lnTo>
                  <a:lnTo>
                    <a:pt x="1756092" y="145668"/>
                  </a:lnTo>
                  <a:lnTo>
                    <a:pt x="1756346" y="146176"/>
                  </a:lnTo>
                  <a:lnTo>
                    <a:pt x="1756600" y="146811"/>
                  </a:lnTo>
                  <a:lnTo>
                    <a:pt x="1756981" y="147319"/>
                  </a:lnTo>
                  <a:lnTo>
                    <a:pt x="1759521" y="153161"/>
                  </a:lnTo>
                  <a:lnTo>
                    <a:pt x="1759775" y="153796"/>
                  </a:lnTo>
                  <a:lnTo>
                    <a:pt x="1760791" y="156717"/>
                  </a:lnTo>
                  <a:lnTo>
                    <a:pt x="1761045" y="157352"/>
                  </a:lnTo>
                  <a:lnTo>
                    <a:pt x="1761172" y="157987"/>
                  </a:lnTo>
                  <a:lnTo>
                    <a:pt x="1761426" y="158622"/>
                  </a:lnTo>
                  <a:lnTo>
                    <a:pt x="1761553" y="159257"/>
                  </a:lnTo>
                  <a:lnTo>
                    <a:pt x="1761807" y="159765"/>
                  </a:lnTo>
                  <a:lnTo>
                    <a:pt x="1761934" y="160400"/>
                  </a:lnTo>
                  <a:lnTo>
                    <a:pt x="1762061" y="161035"/>
                  </a:lnTo>
                  <a:lnTo>
                    <a:pt x="1762315" y="161670"/>
                  </a:lnTo>
                  <a:lnTo>
                    <a:pt x="1763839" y="169290"/>
                  </a:lnTo>
                  <a:lnTo>
                    <a:pt x="1763966" y="169925"/>
                  </a:lnTo>
                  <a:lnTo>
                    <a:pt x="1764093" y="170560"/>
                  </a:lnTo>
                  <a:lnTo>
                    <a:pt x="1764093" y="171195"/>
                  </a:lnTo>
                  <a:lnTo>
                    <a:pt x="1764220" y="171830"/>
                  </a:lnTo>
                  <a:lnTo>
                    <a:pt x="1764347" y="172465"/>
                  </a:lnTo>
                  <a:lnTo>
                    <a:pt x="1764347" y="173100"/>
                  </a:lnTo>
                  <a:lnTo>
                    <a:pt x="1764474" y="173735"/>
                  </a:lnTo>
                  <a:lnTo>
                    <a:pt x="1764474" y="174370"/>
                  </a:lnTo>
                  <a:lnTo>
                    <a:pt x="1764601" y="175005"/>
                  </a:lnTo>
                  <a:lnTo>
                    <a:pt x="1764601" y="175640"/>
                  </a:lnTo>
                  <a:lnTo>
                    <a:pt x="1764728" y="176275"/>
                  </a:lnTo>
                  <a:lnTo>
                    <a:pt x="1764728" y="177037"/>
                  </a:lnTo>
                  <a:lnTo>
                    <a:pt x="1764728" y="177672"/>
                  </a:lnTo>
                  <a:lnTo>
                    <a:pt x="1764855" y="178307"/>
                  </a:lnTo>
                  <a:lnTo>
                    <a:pt x="1764855" y="179958"/>
                  </a:lnTo>
                  <a:lnTo>
                    <a:pt x="1764982" y="181736"/>
                  </a:lnTo>
                  <a:lnTo>
                    <a:pt x="1764982" y="183387"/>
                  </a:lnTo>
                  <a:lnTo>
                    <a:pt x="1764982" y="185165"/>
                  </a:lnTo>
                  <a:lnTo>
                    <a:pt x="1761934" y="213232"/>
                  </a:lnTo>
                  <a:lnTo>
                    <a:pt x="1760664" y="220344"/>
                  </a:lnTo>
                  <a:lnTo>
                    <a:pt x="1760283" y="222122"/>
                  </a:lnTo>
                  <a:lnTo>
                    <a:pt x="1760029" y="223900"/>
                  </a:lnTo>
                  <a:lnTo>
                    <a:pt x="1759648" y="225805"/>
                  </a:lnTo>
                  <a:lnTo>
                    <a:pt x="1759267" y="227583"/>
                  </a:lnTo>
                  <a:lnTo>
                    <a:pt x="1758886" y="229361"/>
                  </a:lnTo>
                  <a:lnTo>
                    <a:pt x="1752917" y="257682"/>
                  </a:lnTo>
                  <a:lnTo>
                    <a:pt x="1740090" y="314197"/>
                  </a:lnTo>
                  <a:lnTo>
                    <a:pt x="1725739" y="372236"/>
                  </a:lnTo>
                  <a:lnTo>
                    <a:pt x="1710118" y="431926"/>
                  </a:lnTo>
                  <a:lnTo>
                    <a:pt x="1693481" y="491235"/>
                  </a:lnTo>
                  <a:lnTo>
                    <a:pt x="1676082" y="550417"/>
                  </a:lnTo>
                  <a:lnTo>
                    <a:pt x="1657921" y="609345"/>
                  </a:lnTo>
                  <a:lnTo>
                    <a:pt x="1638998" y="668146"/>
                  </a:lnTo>
                  <a:lnTo>
                    <a:pt x="1629219" y="697356"/>
                  </a:lnTo>
                  <a:lnTo>
                    <a:pt x="1628965" y="698372"/>
                  </a:lnTo>
                  <a:lnTo>
                    <a:pt x="1626806" y="703960"/>
                  </a:lnTo>
                  <a:lnTo>
                    <a:pt x="1626425" y="704849"/>
                  </a:lnTo>
                  <a:lnTo>
                    <a:pt x="1626044" y="705738"/>
                  </a:lnTo>
                  <a:lnTo>
                    <a:pt x="1625663" y="706627"/>
                  </a:lnTo>
                  <a:lnTo>
                    <a:pt x="1625282" y="707516"/>
                  </a:lnTo>
                  <a:lnTo>
                    <a:pt x="1624901" y="708405"/>
                  </a:lnTo>
                  <a:lnTo>
                    <a:pt x="1624520" y="709294"/>
                  </a:lnTo>
                  <a:lnTo>
                    <a:pt x="1624139" y="710183"/>
                  </a:lnTo>
                  <a:lnTo>
                    <a:pt x="1623631" y="711072"/>
                  </a:lnTo>
                  <a:lnTo>
                    <a:pt x="1623250" y="711961"/>
                  </a:lnTo>
                  <a:lnTo>
                    <a:pt x="1581467" y="759332"/>
                  </a:lnTo>
                  <a:lnTo>
                    <a:pt x="1531810" y="783970"/>
                  </a:lnTo>
                  <a:lnTo>
                    <a:pt x="1462595" y="810640"/>
                  </a:lnTo>
                  <a:lnTo>
                    <a:pt x="1392999" y="836548"/>
                  </a:lnTo>
                  <a:lnTo>
                    <a:pt x="1323149" y="861567"/>
                  </a:lnTo>
                  <a:lnTo>
                    <a:pt x="1252791" y="885316"/>
                  </a:lnTo>
                  <a:lnTo>
                    <a:pt x="1182052" y="907668"/>
                  </a:lnTo>
                  <a:lnTo>
                    <a:pt x="1110678" y="928242"/>
                  </a:lnTo>
                  <a:lnTo>
                    <a:pt x="1038923" y="946911"/>
                  </a:lnTo>
                  <a:lnTo>
                    <a:pt x="976693" y="962024"/>
                  </a:lnTo>
                  <a:lnTo>
                    <a:pt x="910526" y="974978"/>
                  </a:lnTo>
                  <a:lnTo>
                    <a:pt x="882459" y="976756"/>
                  </a:lnTo>
                  <a:lnTo>
                    <a:pt x="875474" y="976629"/>
                  </a:lnTo>
                  <a:lnTo>
                    <a:pt x="804735" y="965961"/>
                  </a:lnTo>
                  <a:lnTo>
                    <a:pt x="726122" y="946911"/>
                  </a:lnTo>
                  <a:lnTo>
                    <a:pt x="654240" y="928242"/>
                  </a:lnTo>
                  <a:lnTo>
                    <a:pt x="582942" y="907668"/>
                  </a:lnTo>
                  <a:lnTo>
                    <a:pt x="512178" y="885316"/>
                  </a:lnTo>
                  <a:lnTo>
                    <a:pt x="441858" y="861567"/>
                  </a:lnTo>
                  <a:lnTo>
                    <a:pt x="371957" y="836548"/>
                  </a:lnTo>
                  <a:lnTo>
                    <a:pt x="302399" y="810640"/>
                  </a:lnTo>
                  <a:lnTo>
                    <a:pt x="233146" y="783970"/>
                  </a:lnTo>
                  <a:lnTo>
                    <a:pt x="183515" y="759332"/>
                  </a:lnTo>
                  <a:lnTo>
                    <a:pt x="143014" y="714628"/>
                  </a:lnTo>
                  <a:lnTo>
                    <a:pt x="137452" y="702055"/>
                  </a:lnTo>
                  <a:lnTo>
                    <a:pt x="137096" y="701166"/>
                  </a:lnTo>
                  <a:lnTo>
                    <a:pt x="136753" y="700151"/>
                  </a:lnTo>
                  <a:lnTo>
                    <a:pt x="136398" y="699261"/>
                  </a:lnTo>
                  <a:lnTo>
                    <a:pt x="136042" y="698245"/>
                  </a:lnTo>
                  <a:lnTo>
                    <a:pt x="116433" y="638809"/>
                  </a:lnTo>
                  <a:lnTo>
                    <a:pt x="97904" y="579881"/>
                  </a:lnTo>
                  <a:lnTo>
                    <a:pt x="80086" y="520826"/>
                  </a:lnTo>
                  <a:lnTo>
                    <a:pt x="63068" y="461644"/>
                  </a:lnTo>
                  <a:lnTo>
                    <a:pt x="46888" y="402081"/>
                  </a:lnTo>
                  <a:lnTo>
                    <a:pt x="31686" y="342391"/>
                  </a:lnTo>
                  <a:lnTo>
                    <a:pt x="18326" y="286003"/>
                  </a:lnTo>
                  <a:lnTo>
                    <a:pt x="6095" y="229361"/>
                  </a:lnTo>
                  <a:lnTo>
                    <a:pt x="5003" y="223900"/>
                  </a:lnTo>
                  <a:lnTo>
                    <a:pt x="4648" y="222122"/>
                  </a:lnTo>
                  <a:lnTo>
                    <a:pt x="4292" y="220344"/>
                  </a:lnTo>
                  <a:lnTo>
                    <a:pt x="254" y="192023"/>
                  </a:lnTo>
                  <a:lnTo>
                    <a:pt x="0" y="185038"/>
                  </a:lnTo>
                  <a:lnTo>
                    <a:pt x="0" y="183387"/>
                  </a:lnTo>
                  <a:lnTo>
                    <a:pt x="228" y="176910"/>
                  </a:lnTo>
                  <a:lnTo>
                    <a:pt x="279" y="176275"/>
                  </a:lnTo>
                  <a:lnTo>
                    <a:pt x="330" y="175640"/>
                  </a:lnTo>
                  <a:lnTo>
                    <a:pt x="393" y="175005"/>
                  </a:lnTo>
                  <a:lnTo>
                    <a:pt x="444" y="174370"/>
                  </a:lnTo>
                  <a:lnTo>
                    <a:pt x="520" y="173735"/>
                  </a:lnTo>
                  <a:lnTo>
                    <a:pt x="596" y="173100"/>
                  </a:lnTo>
                  <a:lnTo>
                    <a:pt x="673" y="172465"/>
                  </a:lnTo>
                  <a:lnTo>
                    <a:pt x="749" y="171830"/>
                  </a:lnTo>
                  <a:lnTo>
                    <a:pt x="838" y="171068"/>
                  </a:lnTo>
                  <a:lnTo>
                    <a:pt x="927" y="170433"/>
                  </a:lnTo>
                  <a:lnTo>
                    <a:pt x="4571" y="155574"/>
                  </a:lnTo>
                  <a:lnTo>
                    <a:pt x="5702" y="152526"/>
                  </a:lnTo>
                  <a:lnTo>
                    <a:pt x="5943" y="152018"/>
                  </a:lnTo>
                  <a:lnTo>
                    <a:pt x="6184" y="151383"/>
                  </a:lnTo>
                  <a:lnTo>
                    <a:pt x="6451" y="150748"/>
                  </a:lnTo>
                  <a:lnTo>
                    <a:pt x="6692" y="150240"/>
                  </a:lnTo>
                  <a:lnTo>
                    <a:pt x="6959" y="149605"/>
                  </a:lnTo>
                  <a:lnTo>
                    <a:pt x="7226" y="149097"/>
                  </a:lnTo>
                  <a:lnTo>
                    <a:pt x="7493" y="148462"/>
                  </a:lnTo>
                  <a:lnTo>
                    <a:pt x="7772" y="147954"/>
                  </a:lnTo>
                  <a:lnTo>
                    <a:pt x="8064" y="147319"/>
                  </a:lnTo>
                  <a:lnTo>
                    <a:pt x="8356" y="146811"/>
                  </a:lnTo>
                  <a:lnTo>
                    <a:pt x="8635" y="146176"/>
                  </a:lnTo>
                  <a:lnTo>
                    <a:pt x="8940" y="145668"/>
                  </a:lnTo>
                  <a:lnTo>
                    <a:pt x="9232" y="145033"/>
                  </a:lnTo>
                  <a:lnTo>
                    <a:pt x="9550" y="144525"/>
                  </a:lnTo>
                  <a:lnTo>
                    <a:pt x="9855" y="144017"/>
                  </a:lnTo>
                  <a:lnTo>
                    <a:pt x="10172" y="143382"/>
                  </a:lnTo>
                  <a:lnTo>
                    <a:pt x="10490" y="142874"/>
                  </a:lnTo>
                  <a:lnTo>
                    <a:pt x="10820" y="142366"/>
                  </a:lnTo>
                  <a:lnTo>
                    <a:pt x="11150" y="141731"/>
                  </a:lnTo>
                  <a:lnTo>
                    <a:pt x="11493" y="141223"/>
                  </a:lnTo>
                  <a:lnTo>
                    <a:pt x="11836" y="140715"/>
                  </a:lnTo>
                  <a:lnTo>
                    <a:pt x="12166" y="140207"/>
                  </a:lnTo>
                  <a:lnTo>
                    <a:pt x="12522" y="139699"/>
                  </a:lnTo>
                  <a:lnTo>
                    <a:pt x="12877" y="139064"/>
                  </a:lnTo>
                  <a:lnTo>
                    <a:pt x="13246" y="138556"/>
                  </a:lnTo>
                  <a:lnTo>
                    <a:pt x="13601" y="138048"/>
                  </a:lnTo>
                  <a:lnTo>
                    <a:pt x="13982" y="137540"/>
                  </a:lnTo>
                  <a:lnTo>
                    <a:pt x="14351" y="137032"/>
                  </a:lnTo>
                  <a:lnTo>
                    <a:pt x="14719" y="136524"/>
                  </a:lnTo>
                  <a:lnTo>
                    <a:pt x="15112" y="136016"/>
                  </a:lnTo>
                  <a:lnTo>
                    <a:pt x="15493" y="135508"/>
                  </a:lnTo>
                  <a:lnTo>
                    <a:pt x="15887" y="135000"/>
                  </a:lnTo>
                  <a:lnTo>
                    <a:pt x="16294" y="134492"/>
                  </a:lnTo>
                  <a:lnTo>
                    <a:pt x="16687" y="133984"/>
                  </a:lnTo>
                  <a:lnTo>
                    <a:pt x="17094" y="133476"/>
                  </a:lnTo>
                  <a:lnTo>
                    <a:pt x="17500" y="132968"/>
                  </a:lnTo>
                  <a:lnTo>
                    <a:pt x="17919" y="132460"/>
                  </a:lnTo>
                  <a:lnTo>
                    <a:pt x="18326" y="132079"/>
                  </a:lnTo>
                  <a:lnTo>
                    <a:pt x="18757" y="131571"/>
                  </a:lnTo>
                  <a:lnTo>
                    <a:pt x="19189" y="131063"/>
                  </a:lnTo>
                  <a:lnTo>
                    <a:pt x="19621" y="130555"/>
                  </a:lnTo>
                  <a:lnTo>
                    <a:pt x="20040" y="130174"/>
                  </a:lnTo>
                  <a:lnTo>
                    <a:pt x="20485" y="129666"/>
                  </a:lnTo>
                  <a:lnTo>
                    <a:pt x="20929" y="129158"/>
                  </a:lnTo>
                  <a:lnTo>
                    <a:pt x="21374" y="128777"/>
                  </a:lnTo>
                  <a:lnTo>
                    <a:pt x="23685" y="126491"/>
                  </a:lnTo>
                  <a:lnTo>
                    <a:pt x="24155" y="125983"/>
                  </a:lnTo>
                  <a:lnTo>
                    <a:pt x="24625" y="125602"/>
                  </a:lnTo>
                  <a:lnTo>
                    <a:pt x="25107" y="125094"/>
                  </a:lnTo>
                  <a:lnTo>
                    <a:pt x="25590" y="124713"/>
                  </a:lnTo>
                  <a:lnTo>
                    <a:pt x="26073" y="124332"/>
                  </a:lnTo>
                  <a:lnTo>
                    <a:pt x="26568" y="123824"/>
                  </a:lnTo>
                  <a:lnTo>
                    <a:pt x="27063" y="123443"/>
                  </a:lnTo>
                  <a:lnTo>
                    <a:pt x="27559" y="123062"/>
                  </a:lnTo>
                  <a:lnTo>
                    <a:pt x="28067" y="122554"/>
                  </a:lnTo>
                  <a:lnTo>
                    <a:pt x="28562" y="122173"/>
                  </a:lnTo>
                  <a:lnTo>
                    <a:pt x="29070" y="121792"/>
                  </a:lnTo>
                  <a:lnTo>
                    <a:pt x="29578" y="121411"/>
                  </a:lnTo>
                  <a:lnTo>
                    <a:pt x="30086" y="121030"/>
                  </a:lnTo>
                  <a:lnTo>
                    <a:pt x="35953" y="116712"/>
                  </a:lnTo>
                  <a:lnTo>
                    <a:pt x="36499" y="116331"/>
                  </a:lnTo>
                  <a:lnTo>
                    <a:pt x="37058" y="116077"/>
                  </a:lnTo>
                  <a:lnTo>
                    <a:pt x="37617" y="115696"/>
                  </a:lnTo>
                  <a:lnTo>
                    <a:pt x="38176" y="115315"/>
                  </a:lnTo>
                  <a:lnTo>
                    <a:pt x="38734" y="114934"/>
                  </a:lnTo>
                  <a:lnTo>
                    <a:pt x="39306" y="114680"/>
                  </a:lnTo>
                  <a:lnTo>
                    <a:pt x="39878" y="114299"/>
                  </a:lnTo>
                  <a:lnTo>
                    <a:pt x="40436" y="113918"/>
                  </a:lnTo>
                  <a:lnTo>
                    <a:pt x="41008" y="113537"/>
                  </a:lnTo>
                  <a:lnTo>
                    <a:pt x="41579" y="113283"/>
                  </a:lnTo>
                  <a:lnTo>
                    <a:pt x="42151" y="112902"/>
                  </a:lnTo>
                  <a:lnTo>
                    <a:pt x="43332" y="112267"/>
                  </a:lnTo>
                  <a:lnTo>
                    <a:pt x="79984" y="97789"/>
                  </a:lnTo>
                  <a:lnTo>
                    <a:pt x="81330" y="97408"/>
                  </a:lnTo>
                  <a:lnTo>
                    <a:pt x="82676" y="97027"/>
                  </a:lnTo>
                  <a:lnTo>
                    <a:pt x="84023" y="96773"/>
                  </a:lnTo>
                  <a:lnTo>
                    <a:pt x="85369" y="96392"/>
                  </a:lnTo>
                  <a:lnTo>
                    <a:pt x="86715" y="96011"/>
                  </a:lnTo>
                  <a:lnTo>
                    <a:pt x="88074" y="95757"/>
                  </a:lnTo>
                  <a:lnTo>
                    <a:pt x="89433" y="95376"/>
                  </a:lnTo>
                  <a:lnTo>
                    <a:pt x="90792" y="95122"/>
                  </a:lnTo>
                  <a:lnTo>
                    <a:pt x="92151" y="94741"/>
                  </a:lnTo>
                  <a:lnTo>
                    <a:pt x="99034" y="93217"/>
                  </a:lnTo>
                  <a:lnTo>
                    <a:pt x="100406" y="92963"/>
                  </a:lnTo>
                  <a:lnTo>
                    <a:pt x="101790" y="92709"/>
                  </a:lnTo>
                  <a:lnTo>
                    <a:pt x="103174" y="92455"/>
                  </a:lnTo>
                  <a:lnTo>
                    <a:pt x="151917" y="84073"/>
                  </a:lnTo>
                  <a:lnTo>
                    <a:pt x="198869" y="76834"/>
                  </a:lnTo>
                  <a:lnTo>
                    <a:pt x="257594" y="68579"/>
                  </a:lnTo>
                  <a:lnTo>
                    <a:pt x="328129" y="59689"/>
                  </a:lnTo>
                  <a:lnTo>
                    <a:pt x="398805" y="51942"/>
                  </a:lnTo>
                  <a:lnTo>
                    <a:pt x="401104" y="51688"/>
                  </a:lnTo>
                  <a:lnTo>
                    <a:pt x="401840" y="51688"/>
                  </a:lnTo>
                  <a:lnTo>
                    <a:pt x="402577" y="51561"/>
                  </a:lnTo>
                  <a:lnTo>
                    <a:pt x="403313" y="51561"/>
                  </a:lnTo>
                  <a:lnTo>
                    <a:pt x="404012" y="51434"/>
                  </a:lnTo>
                  <a:lnTo>
                    <a:pt x="408228" y="51307"/>
                  </a:lnTo>
                  <a:lnTo>
                    <a:pt x="408914" y="51307"/>
                  </a:lnTo>
                  <a:lnTo>
                    <a:pt x="409613" y="51307"/>
                  </a:lnTo>
                  <a:lnTo>
                    <a:pt x="410311" y="51307"/>
                  </a:lnTo>
                  <a:lnTo>
                    <a:pt x="410997" y="51307"/>
                  </a:lnTo>
                  <a:lnTo>
                    <a:pt x="411683" y="51434"/>
                  </a:lnTo>
                  <a:lnTo>
                    <a:pt x="416521" y="51815"/>
                  </a:lnTo>
                  <a:lnTo>
                    <a:pt x="417220" y="51815"/>
                  </a:lnTo>
                  <a:lnTo>
                    <a:pt x="417918" y="51942"/>
                  </a:lnTo>
                  <a:lnTo>
                    <a:pt x="418617" y="52069"/>
                  </a:lnTo>
                  <a:lnTo>
                    <a:pt x="419315" y="52196"/>
                  </a:lnTo>
                  <a:lnTo>
                    <a:pt x="420027" y="52323"/>
                  </a:lnTo>
                  <a:lnTo>
                    <a:pt x="420725" y="52323"/>
                  </a:lnTo>
                  <a:lnTo>
                    <a:pt x="426427" y="53466"/>
                  </a:lnTo>
                  <a:lnTo>
                    <a:pt x="427139" y="53720"/>
                  </a:lnTo>
                  <a:lnTo>
                    <a:pt x="427850" y="53847"/>
                  </a:lnTo>
                  <a:lnTo>
                    <a:pt x="428561" y="53974"/>
                  </a:lnTo>
                  <a:lnTo>
                    <a:pt x="429285" y="54228"/>
                  </a:lnTo>
                  <a:lnTo>
                    <a:pt x="430009" y="54355"/>
                  </a:lnTo>
                  <a:lnTo>
                    <a:pt x="430720" y="54482"/>
                  </a:lnTo>
                  <a:lnTo>
                    <a:pt x="431444" y="54736"/>
                  </a:lnTo>
                  <a:lnTo>
                    <a:pt x="432168" y="54990"/>
                  </a:lnTo>
                  <a:lnTo>
                    <a:pt x="432879" y="55117"/>
                  </a:lnTo>
                  <a:lnTo>
                    <a:pt x="463842" y="65150"/>
                  </a:lnTo>
                  <a:lnTo>
                    <a:pt x="500100" y="78866"/>
                  </a:lnTo>
                  <a:lnTo>
                    <a:pt x="518452" y="85216"/>
                  </a:lnTo>
                  <a:lnTo>
                    <a:pt x="522566" y="86359"/>
                  </a:lnTo>
                  <a:lnTo>
                    <a:pt x="523214" y="86613"/>
                  </a:lnTo>
                  <a:lnTo>
                    <a:pt x="523862" y="86740"/>
                  </a:lnTo>
                  <a:lnTo>
                    <a:pt x="524510" y="86867"/>
                  </a:lnTo>
                  <a:lnTo>
                    <a:pt x="525170" y="87121"/>
                  </a:lnTo>
                  <a:lnTo>
                    <a:pt x="525818" y="87248"/>
                  </a:lnTo>
                  <a:lnTo>
                    <a:pt x="526542" y="87375"/>
                  </a:lnTo>
                  <a:lnTo>
                    <a:pt x="527202" y="87502"/>
                  </a:lnTo>
                  <a:lnTo>
                    <a:pt x="531380" y="88137"/>
                  </a:lnTo>
                  <a:lnTo>
                    <a:pt x="532066" y="88264"/>
                  </a:lnTo>
                  <a:lnTo>
                    <a:pt x="532752" y="88264"/>
                  </a:lnTo>
                  <a:lnTo>
                    <a:pt x="533412" y="88391"/>
                  </a:lnTo>
                  <a:lnTo>
                    <a:pt x="534085" y="88391"/>
                  </a:lnTo>
                  <a:lnTo>
                    <a:pt x="534758" y="88391"/>
                  </a:lnTo>
                  <a:lnTo>
                    <a:pt x="535393" y="88518"/>
                  </a:lnTo>
                  <a:lnTo>
                    <a:pt x="536054" y="88518"/>
                  </a:lnTo>
                  <a:lnTo>
                    <a:pt x="536702" y="88518"/>
                  </a:lnTo>
                  <a:lnTo>
                    <a:pt x="537349" y="88518"/>
                  </a:lnTo>
                  <a:lnTo>
                    <a:pt x="537984" y="88518"/>
                  </a:lnTo>
                  <a:lnTo>
                    <a:pt x="538619" y="88645"/>
                  </a:lnTo>
                  <a:lnTo>
                    <a:pt x="539864" y="88645"/>
                  </a:lnTo>
                  <a:lnTo>
                    <a:pt x="540486" y="88645"/>
                  </a:lnTo>
                  <a:lnTo>
                    <a:pt x="541731" y="88645"/>
                  </a:lnTo>
                  <a:lnTo>
                    <a:pt x="542963" y="88645"/>
                  </a:lnTo>
                  <a:lnTo>
                    <a:pt x="544182" y="88518"/>
                  </a:lnTo>
                  <a:lnTo>
                    <a:pt x="544804" y="88518"/>
                  </a:lnTo>
                  <a:lnTo>
                    <a:pt x="558952" y="87756"/>
                  </a:lnTo>
                  <a:lnTo>
                    <a:pt x="594855" y="85470"/>
                  </a:lnTo>
                  <a:lnTo>
                    <a:pt x="630770" y="83438"/>
                  </a:lnTo>
                  <a:lnTo>
                    <a:pt x="702627" y="80136"/>
                  </a:lnTo>
                  <a:lnTo>
                    <a:pt x="774509" y="77850"/>
                  </a:lnTo>
                  <a:lnTo>
                    <a:pt x="846518" y="76707"/>
                  </a:lnTo>
                  <a:lnTo>
                    <a:pt x="882459" y="76580"/>
                  </a:lnTo>
                  <a:lnTo>
                    <a:pt x="918400" y="76707"/>
                  </a:lnTo>
                  <a:lnTo>
                    <a:pt x="990409" y="77596"/>
                  </a:lnTo>
                  <a:lnTo>
                    <a:pt x="1062291" y="79628"/>
                  </a:lnTo>
                  <a:lnTo>
                    <a:pt x="1134173" y="82930"/>
                  </a:lnTo>
                  <a:lnTo>
                    <a:pt x="1205928" y="87756"/>
                  </a:lnTo>
                  <a:lnTo>
                    <a:pt x="1211389" y="88137"/>
                  </a:lnTo>
                  <a:lnTo>
                    <a:pt x="1216723" y="88391"/>
                  </a:lnTo>
                  <a:lnTo>
                    <a:pt x="1222184" y="88518"/>
                  </a:lnTo>
                  <a:lnTo>
                    <a:pt x="1227518" y="88518"/>
                  </a:lnTo>
                  <a:lnTo>
                    <a:pt x="1232471" y="88264"/>
                  </a:lnTo>
                  <a:lnTo>
                    <a:pt x="1267396" y="77850"/>
                  </a:lnTo>
                  <a:lnTo>
                    <a:pt x="1287970" y="70230"/>
                  </a:lnTo>
                  <a:lnTo>
                    <a:pt x="1308671" y="62864"/>
                  </a:lnTo>
                  <a:lnTo>
                    <a:pt x="1329499" y="56006"/>
                  </a:lnTo>
                  <a:lnTo>
                    <a:pt x="1335341" y="54736"/>
                  </a:lnTo>
                  <a:lnTo>
                    <a:pt x="1341310" y="53720"/>
                  </a:lnTo>
                  <a:lnTo>
                    <a:pt x="1347406" y="52958"/>
                  </a:lnTo>
                  <a:lnTo>
                    <a:pt x="1353375" y="52069"/>
                  </a:lnTo>
                  <a:lnTo>
                    <a:pt x="1354899" y="51688"/>
                  </a:lnTo>
                  <a:lnTo>
                    <a:pt x="1355534" y="50291"/>
                  </a:lnTo>
                  <a:lnTo>
                    <a:pt x="1355661" y="50164"/>
                  </a:lnTo>
                  <a:lnTo>
                    <a:pt x="1355788" y="49783"/>
                  </a:lnTo>
                  <a:lnTo>
                    <a:pt x="1356042" y="49402"/>
                  </a:lnTo>
                  <a:lnTo>
                    <a:pt x="1356169" y="49021"/>
                  </a:lnTo>
                  <a:lnTo>
                    <a:pt x="1356677" y="48132"/>
                  </a:lnTo>
                  <a:lnTo>
                    <a:pt x="1356804" y="47878"/>
                  </a:lnTo>
                  <a:lnTo>
                    <a:pt x="1356931" y="47624"/>
                  </a:lnTo>
                  <a:lnTo>
                    <a:pt x="1357058" y="47370"/>
                  </a:lnTo>
                  <a:lnTo>
                    <a:pt x="1357185" y="47116"/>
                  </a:lnTo>
                  <a:lnTo>
                    <a:pt x="1357312" y="46862"/>
                  </a:lnTo>
                  <a:lnTo>
                    <a:pt x="1357566" y="46481"/>
                  </a:lnTo>
                  <a:lnTo>
                    <a:pt x="1357820" y="46100"/>
                  </a:lnTo>
                  <a:lnTo>
                    <a:pt x="1357947" y="45973"/>
                  </a:lnTo>
                  <a:lnTo>
                    <a:pt x="1358201" y="45465"/>
                  </a:lnTo>
                  <a:lnTo>
                    <a:pt x="1358328" y="45211"/>
                  </a:lnTo>
                  <a:lnTo>
                    <a:pt x="1358455" y="45084"/>
                  </a:lnTo>
                  <a:lnTo>
                    <a:pt x="1359217" y="43814"/>
                  </a:lnTo>
                  <a:lnTo>
                    <a:pt x="1359471" y="43306"/>
                  </a:lnTo>
                  <a:lnTo>
                    <a:pt x="1359598" y="43052"/>
                  </a:lnTo>
                  <a:lnTo>
                    <a:pt x="1359852" y="42544"/>
                  </a:lnTo>
                  <a:lnTo>
                    <a:pt x="1359979" y="42417"/>
                  </a:lnTo>
                  <a:lnTo>
                    <a:pt x="1360360" y="41909"/>
                  </a:lnTo>
                  <a:lnTo>
                    <a:pt x="1360614" y="41401"/>
                  </a:lnTo>
                  <a:lnTo>
                    <a:pt x="1360741" y="41147"/>
                  </a:lnTo>
                  <a:lnTo>
                    <a:pt x="1360995" y="40893"/>
                  </a:lnTo>
                  <a:lnTo>
                    <a:pt x="1361249" y="40512"/>
                  </a:lnTo>
                  <a:lnTo>
                    <a:pt x="1361376" y="40258"/>
                  </a:lnTo>
                  <a:lnTo>
                    <a:pt x="1361503" y="40004"/>
                  </a:lnTo>
                  <a:lnTo>
                    <a:pt x="1361757" y="39750"/>
                  </a:lnTo>
                  <a:lnTo>
                    <a:pt x="1361884" y="39623"/>
                  </a:lnTo>
                  <a:lnTo>
                    <a:pt x="1362011" y="39369"/>
                  </a:lnTo>
                  <a:lnTo>
                    <a:pt x="1362646" y="38353"/>
                  </a:lnTo>
                  <a:lnTo>
                    <a:pt x="1362773" y="38226"/>
                  </a:lnTo>
                  <a:lnTo>
                    <a:pt x="1363027" y="37972"/>
                  </a:lnTo>
                  <a:lnTo>
                    <a:pt x="1363281" y="37464"/>
                  </a:lnTo>
                  <a:lnTo>
                    <a:pt x="1363535" y="37210"/>
                  </a:lnTo>
                  <a:lnTo>
                    <a:pt x="1363662" y="37083"/>
                  </a:lnTo>
                  <a:lnTo>
                    <a:pt x="1363789" y="36829"/>
                  </a:lnTo>
                  <a:lnTo>
                    <a:pt x="1363916" y="36575"/>
                  </a:lnTo>
                  <a:lnTo>
                    <a:pt x="1364170" y="36448"/>
                  </a:lnTo>
                  <a:lnTo>
                    <a:pt x="1364297" y="36194"/>
                  </a:lnTo>
                  <a:lnTo>
                    <a:pt x="1364424" y="35940"/>
                  </a:lnTo>
                  <a:lnTo>
                    <a:pt x="1364678" y="35686"/>
                  </a:lnTo>
                  <a:lnTo>
                    <a:pt x="1364932" y="35305"/>
                  </a:lnTo>
                  <a:lnTo>
                    <a:pt x="1365186" y="35051"/>
                  </a:lnTo>
                  <a:lnTo>
                    <a:pt x="1365313" y="34797"/>
                  </a:lnTo>
                  <a:lnTo>
                    <a:pt x="1365694" y="34416"/>
                  </a:lnTo>
                  <a:lnTo>
                    <a:pt x="1365821" y="34162"/>
                  </a:lnTo>
                  <a:lnTo>
                    <a:pt x="1366075" y="34035"/>
                  </a:lnTo>
                  <a:lnTo>
                    <a:pt x="1366202" y="33781"/>
                  </a:lnTo>
                  <a:lnTo>
                    <a:pt x="1366329" y="33527"/>
                  </a:lnTo>
                  <a:lnTo>
                    <a:pt x="1366710" y="33146"/>
                  </a:lnTo>
                  <a:lnTo>
                    <a:pt x="1366964" y="32892"/>
                  </a:lnTo>
                  <a:lnTo>
                    <a:pt x="1367091" y="32638"/>
                  </a:lnTo>
                  <a:lnTo>
                    <a:pt x="1367218" y="32511"/>
                  </a:lnTo>
                  <a:lnTo>
                    <a:pt x="1367472" y="32257"/>
                  </a:lnTo>
                  <a:lnTo>
                    <a:pt x="1367599" y="32003"/>
                  </a:lnTo>
                  <a:lnTo>
                    <a:pt x="1367853" y="31749"/>
                  </a:lnTo>
                  <a:lnTo>
                    <a:pt x="1367980" y="31622"/>
                  </a:lnTo>
                  <a:lnTo>
                    <a:pt x="1368107" y="31368"/>
                  </a:lnTo>
                  <a:lnTo>
                    <a:pt x="1368361" y="31241"/>
                  </a:lnTo>
                  <a:lnTo>
                    <a:pt x="1368488" y="30987"/>
                  </a:lnTo>
                  <a:lnTo>
                    <a:pt x="1368742" y="30733"/>
                  </a:lnTo>
                  <a:lnTo>
                    <a:pt x="1368869" y="30606"/>
                  </a:lnTo>
                  <a:lnTo>
                    <a:pt x="1369123" y="30352"/>
                  </a:lnTo>
                  <a:lnTo>
                    <a:pt x="1370012" y="29336"/>
                  </a:lnTo>
                  <a:lnTo>
                    <a:pt x="1370139" y="29082"/>
                  </a:lnTo>
                  <a:lnTo>
                    <a:pt x="1370393" y="28828"/>
                  </a:lnTo>
                  <a:lnTo>
                    <a:pt x="1370774" y="28574"/>
                  </a:lnTo>
                  <a:lnTo>
                    <a:pt x="1370901" y="28320"/>
                  </a:lnTo>
                  <a:lnTo>
                    <a:pt x="1371155" y="28066"/>
                  </a:lnTo>
                  <a:lnTo>
                    <a:pt x="1373314" y="25907"/>
                  </a:lnTo>
                  <a:lnTo>
                    <a:pt x="1373441" y="25780"/>
                  </a:lnTo>
                  <a:lnTo>
                    <a:pt x="1373695" y="25526"/>
                  </a:lnTo>
                  <a:lnTo>
                    <a:pt x="1374330" y="24891"/>
                  </a:lnTo>
                  <a:lnTo>
                    <a:pt x="1374584" y="24764"/>
                  </a:lnTo>
                  <a:lnTo>
                    <a:pt x="1374711" y="24637"/>
                  </a:lnTo>
                  <a:lnTo>
                    <a:pt x="1374965" y="24383"/>
                  </a:lnTo>
                  <a:lnTo>
                    <a:pt x="1375346" y="24002"/>
                  </a:lnTo>
                  <a:lnTo>
                    <a:pt x="1375600" y="23748"/>
                  </a:lnTo>
                  <a:lnTo>
                    <a:pt x="1376362" y="23113"/>
                  </a:lnTo>
                  <a:lnTo>
                    <a:pt x="1376616" y="22859"/>
                  </a:lnTo>
                  <a:lnTo>
                    <a:pt x="1376997" y="22478"/>
                  </a:lnTo>
                  <a:lnTo>
                    <a:pt x="1378267" y="21462"/>
                  </a:lnTo>
                  <a:lnTo>
                    <a:pt x="1378521" y="21208"/>
                  </a:lnTo>
                  <a:lnTo>
                    <a:pt x="1378648" y="21081"/>
                  </a:lnTo>
                  <a:lnTo>
                    <a:pt x="1379156" y="20700"/>
                  </a:lnTo>
                  <a:lnTo>
                    <a:pt x="1379283" y="20573"/>
                  </a:lnTo>
                  <a:lnTo>
                    <a:pt x="1379537" y="20319"/>
                  </a:lnTo>
                  <a:lnTo>
                    <a:pt x="1380045" y="19938"/>
                  </a:lnTo>
                  <a:lnTo>
                    <a:pt x="1380172" y="19811"/>
                  </a:lnTo>
                  <a:lnTo>
                    <a:pt x="1380426" y="19684"/>
                  </a:lnTo>
                  <a:lnTo>
                    <a:pt x="1380680" y="19430"/>
                  </a:lnTo>
                  <a:lnTo>
                    <a:pt x="1380934" y="19303"/>
                  </a:lnTo>
                  <a:lnTo>
                    <a:pt x="1381061" y="19176"/>
                  </a:lnTo>
                  <a:lnTo>
                    <a:pt x="1381315" y="19049"/>
                  </a:lnTo>
                  <a:lnTo>
                    <a:pt x="1381696" y="18668"/>
                  </a:lnTo>
                  <a:lnTo>
                    <a:pt x="1381950" y="18414"/>
                  </a:lnTo>
                  <a:lnTo>
                    <a:pt x="1382204" y="18287"/>
                  </a:lnTo>
                  <a:lnTo>
                    <a:pt x="1382458" y="18160"/>
                  </a:lnTo>
                  <a:lnTo>
                    <a:pt x="1382712" y="17906"/>
                  </a:lnTo>
                  <a:lnTo>
                    <a:pt x="1383093" y="17652"/>
                  </a:lnTo>
                  <a:lnTo>
                    <a:pt x="1383474" y="17271"/>
                  </a:lnTo>
                  <a:lnTo>
                    <a:pt x="1383728" y="17144"/>
                  </a:lnTo>
                  <a:lnTo>
                    <a:pt x="1383982" y="16890"/>
                  </a:lnTo>
                  <a:lnTo>
                    <a:pt x="1384617" y="16509"/>
                  </a:lnTo>
                  <a:lnTo>
                    <a:pt x="1384998" y="16255"/>
                  </a:lnTo>
                  <a:lnTo>
                    <a:pt x="1385379" y="16001"/>
                  </a:lnTo>
                  <a:lnTo>
                    <a:pt x="1385633" y="15874"/>
                  </a:lnTo>
                  <a:lnTo>
                    <a:pt x="1386014" y="15493"/>
                  </a:lnTo>
                  <a:lnTo>
                    <a:pt x="1386268" y="15366"/>
                  </a:lnTo>
                  <a:lnTo>
                    <a:pt x="1386522" y="15239"/>
                  </a:lnTo>
                  <a:lnTo>
                    <a:pt x="1386776" y="15112"/>
                  </a:lnTo>
                  <a:lnTo>
                    <a:pt x="1387030" y="14985"/>
                  </a:lnTo>
                  <a:lnTo>
                    <a:pt x="1387284" y="14731"/>
                  </a:lnTo>
                  <a:lnTo>
                    <a:pt x="1387411" y="14604"/>
                  </a:lnTo>
                  <a:lnTo>
                    <a:pt x="1387665" y="14477"/>
                  </a:lnTo>
                  <a:lnTo>
                    <a:pt x="1387919" y="14223"/>
                  </a:lnTo>
                  <a:lnTo>
                    <a:pt x="1388173" y="14096"/>
                  </a:lnTo>
                  <a:lnTo>
                    <a:pt x="1388808" y="13715"/>
                  </a:lnTo>
                  <a:lnTo>
                    <a:pt x="1389062" y="13588"/>
                  </a:lnTo>
                  <a:lnTo>
                    <a:pt x="1389570" y="13334"/>
                  </a:lnTo>
                  <a:lnTo>
                    <a:pt x="1389824" y="13207"/>
                  </a:lnTo>
                  <a:lnTo>
                    <a:pt x="1390078" y="12953"/>
                  </a:lnTo>
                  <a:lnTo>
                    <a:pt x="1390332" y="12826"/>
                  </a:lnTo>
                  <a:lnTo>
                    <a:pt x="1390586" y="12699"/>
                  </a:lnTo>
                  <a:lnTo>
                    <a:pt x="1390967" y="12445"/>
                  </a:lnTo>
                  <a:lnTo>
                    <a:pt x="1391348" y="12191"/>
                  </a:lnTo>
                  <a:lnTo>
                    <a:pt x="1391729" y="11937"/>
                  </a:lnTo>
                  <a:lnTo>
                    <a:pt x="1391983" y="11810"/>
                  </a:lnTo>
                  <a:lnTo>
                    <a:pt x="1392237" y="11683"/>
                  </a:lnTo>
                  <a:lnTo>
                    <a:pt x="1392491" y="11556"/>
                  </a:lnTo>
                  <a:lnTo>
                    <a:pt x="1392745" y="11429"/>
                  </a:lnTo>
                  <a:lnTo>
                    <a:pt x="1393507" y="11048"/>
                  </a:lnTo>
                  <a:lnTo>
                    <a:pt x="1394142" y="10667"/>
                  </a:lnTo>
                  <a:lnTo>
                    <a:pt x="1394523" y="10540"/>
                  </a:lnTo>
                  <a:lnTo>
                    <a:pt x="1395412" y="10032"/>
                  </a:lnTo>
                  <a:lnTo>
                    <a:pt x="1395666" y="9905"/>
                  </a:lnTo>
                  <a:lnTo>
                    <a:pt x="1396174" y="9651"/>
                  </a:lnTo>
                  <a:lnTo>
                    <a:pt x="1396428" y="9524"/>
                  </a:lnTo>
                  <a:lnTo>
                    <a:pt x="1396682" y="9397"/>
                  </a:lnTo>
                  <a:lnTo>
                    <a:pt x="1397190" y="9143"/>
                  </a:lnTo>
                  <a:lnTo>
                    <a:pt x="1397444" y="9016"/>
                  </a:lnTo>
                  <a:lnTo>
                    <a:pt x="1397698" y="8889"/>
                  </a:lnTo>
                  <a:lnTo>
                    <a:pt x="1398206" y="8635"/>
                  </a:lnTo>
                  <a:lnTo>
                    <a:pt x="1398460" y="8508"/>
                  </a:lnTo>
                  <a:lnTo>
                    <a:pt x="1398587" y="8381"/>
                  </a:lnTo>
                  <a:lnTo>
                    <a:pt x="1398841" y="8381"/>
                  </a:lnTo>
                  <a:lnTo>
                    <a:pt x="1399222" y="8127"/>
                  </a:lnTo>
                  <a:lnTo>
                    <a:pt x="1399476" y="8127"/>
                  </a:lnTo>
                  <a:lnTo>
                    <a:pt x="1399984" y="7873"/>
                  </a:lnTo>
                  <a:lnTo>
                    <a:pt x="1400238" y="7746"/>
                  </a:lnTo>
                  <a:lnTo>
                    <a:pt x="1400492" y="7619"/>
                  </a:lnTo>
                  <a:lnTo>
                    <a:pt x="1400746" y="7492"/>
                  </a:lnTo>
                  <a:lnTo>
                    <a:pt x="1401254" y="7238"/>
                  </a:lnTo>
                  <a:lnTo>
                    <a:pt x="1401508" y="7111"/>
                  </a:lnTo>
                  <a:lnTo>
                    <a:pt x="1402016" y="6984"/>
                  </a:lnTo>
                  <a:lnTo>
                    <a:pt x="1402143" y="6857"/>
                  </a:lnTo>
                  <a:lnTo>
                    <a:pt x="1402524" y="6730"/>
                  </a:lnTo>
                  <a:lnTo>
                    <a:pt x="1402778" y="6603"/>
                  </a:lnTo>
                  <a:lnTo>
                    <a:pt x="1403032" y="6603"/>
                  </a:lnTo>
                  <a:lnTo>
                    <a:pt x="1403286" y="6476"/>
                  </a:lnTo>
                  <a:lnTo>
                    <a:pt x="1403540" y="6350"/>
                  </a:lnTo>
                  <a:lnTo>
                    <a:pt x="1404302" y="6095"/>
                  </a:lnTo>
                  <a:lnTo>
                    <a:pt x="1404556" y="5968"/>
                  </a:lnTo>
                  <a:lnTo>
                    <a:pt x="1405064" y="5714"/>
                  </a:lnTo>
                  <a:lnTo>
                    <a:pt x="1405318" y="5587"/>
                  </a:lnTo>
                  <a:lnTo>
                    <a:pt x="1405572" y="5587"/>
                  </a:lnTo>
                  <a:lnTo>
                    <a:pt x="1405953" y="5461"/>
                  </a:lnTo>
                  <a:lnTo>
                    <a:pt x="1406207" y="5333"/>
                  </a:lnTo>
                  <a:lnTo>
                    <a:pt x="1406715" y="5206"/>
                  </a:lnTo>
                  <a:lnTo>
                    <a:pt x="1406969" y="5079"/>
                  </a:lnTo>
                  <a:lnTo>
                    <a:pt x="1407223" y="4952"/>
                  </a:lnTo>
                  <a:lnTo>
                    <a:pt x="1407731" y="4825"/>
                  </a:lnTo>
                  <a:lnTo>
                    <a:pt x="1407985" y="4699"/>
                  </a:lnTo>
                  <a:lnTo>
                    <a:pt x="1408493" y="4571"/>
                  </a:lnTo>
                  <a:lnTo>
                    <a:pt x="1408747" y="4444"/>
                  </a:lnTo>
                  <a:lnTo>
                    <a:pt x="1409001" y="4317"/>
                  </a:lnTo>
                  <a:lnTo>
                    <a:pt x="1409255" y="4317"/>
                  </a:lnTo>
                  <a:lnTo>
                    <a:pt x="1409636" y="4190"/>
                  </a:lnTo>
                  <a:lnTo>
                    <a:pt x="1409890" y="4190"/>
                  </a:lnTo>
                  <a:lnTo>
                    <a:pt x="1410144" y="4063"/>
                  </a:lnTo>
                  <a:lnTo>
                    <a:pt x="1411668" y="3555"/>
                  </a:lnTo>
                  <a:lnTo>
                    <a:pt x="1411922" y="3555"/>
                  </a:lnTo>
                  <a:lnTo>
                    <a:pt x="1412303" y="3428"/>
                  </a:lnTo>
                  <a:lnTo>
                    <a:pt x="1412557" y="3301"/>
                  </a:lnTo>
                  <a:lnTo>
                    <a:pt x="1412811" y="3301"/>
                  </a:lnTo>
                  <a:lnTo>
                    <a:pt x="1413065" y="3175"/>
                  </a:lnTo>
                  <a:lnTo>
                    <a:pt x="1413446" y="3048"/>
                  </a:lnTo>
                  <a:lnTo>
                    <a:pt x="1413827" y="2920"/>
                  </a:lnTo>
                  <a:lnTo>
                    <a:pt x="1414081" y="2920"/>
                  </a:lnTo>
                  <a:lnTo>
                    <a:pt x="1414716" y="2793"/>
                  </a:lnTo>
                  <a:lnTo>
                    <a:pt x="1414970" y="2666"/>
                  </a:lnTo>
                  <a:lnTo>
                    <a:pt x="1415224" y="2666"/>
                  </a:lnTo>
                  <a:lnTo>
                    <a:pt x="1415478" y="2539"/>
                  </a:lnTo>
                  <a:lnTo>
                    <a:pt x="1415732" y="2539"/>
                  </a:lnTo>
                  <a:lnTo>
                    <a:pt x="1416113" y="2412"/>
                  </a:lnTo>
                  <a:lnTo>
                    <a:pt x="1416367" y="2412"/>
                  </a:lnTo>
                  <a:lnTo>
                    <a:pt x="1416621" y="2286"/>
                  </a:lnTo>
                  <a:lnTo>
                    <a:pt x="1418272" y="1904"/>
                  </a:lnTo>
                  <a:lnTo>
                    <a:pt x="1418399" y="1904"/>
                  </a:lnTo>
                  <a:lnTo>
                    <a:pt x="1418780" y="1777"/>
                  </a:lnTo>
                  <a:lnTo>
                    <a:pt x="1419034" y="1777"/>
                  </a:lnTo>
                  <a:lnTo>
                    <a:pt x="1419288" y="1777"/>
                  </a:lnTo>
                  <a:lnTo>
                    <a:pt x="1419923" y="1650"/>
                  </a:lnTo>
                  <a:lnTo>
                    <a:pt x="1420177" y="1524"/>
                  </a:lnTo>
                  <a:lnTo>
                    <a:pt x="1421193" y="1396"/>
                  </a:lnTo>
                  <a:lnTo>
                    <a:pt x="1421447" y="1396"/>
                  </a:lnTo>
                  <a:lnTo>
                    <a:pt x="1422082" y="1269"/>
                  </a:lnTo>
                  <a:lnTo>
                    <a:pt x="1422336" y="1142"/>
                  </a:lnTo>
                  <a:lnTo>
                    <a:pt x="1422590" y="1142"/>
                  </a:lnTo>
                  <a:lnTo>
                    <a:pt x="1425130" y="762"/>
                  </a:lnTo>
                  <a:lnTo>
                    <a:pt x="1425384" y="762"/>
                  </a:lnTo>
                  <a:lnTo>
                    <a:pt x="1425638" y="762"/>
                  </a:lnTo>
                  <a:lnTo>
                    <a:pt x="1426146" y="634"/>
                  </a:lnTo>
                  <a:lnTo>
                    <a:pt x="1426527" y="634"/>
                  </a:lnTo>
                  <a:lnTo>
                    <a:pt x="1427543" y="507"/>
                  </a:lnTo>
                  <a:lnTo>
                    <a:pt x="1427797" y="507"/>
                  </a:lnTo>
                  <a:lnTo>
                    <a:pt x="1428432" y="380"/>
                  </a:lnTo>
                  <a:lnTo>
                    <a:pt x="1428686" y="380"/>
                  </a:lnTo>
                  <a:lnTo>
                    <a:pt x="1429067" y="380"/>
                  </a:lnTo>
                  <a:lnTo>
                    <a:pt x="1429575" y="380"/>
                  </a:lnTo>
                  <a:lnTo>
                    <a:pt x="1430972" y="253"/>
                  </a:lnTo>
                  <a:lnTo>
                    <a:pt x="1431099" y="253"/>
                  </a:lnTo>
                  <a:lnTo>
                    <a:pt x="1431734" y="126"/>
                  </a:lnTo>
                  <a:lnTo>
                    <a:pt x="1431988" y="126"/>
                  </a:lnTo>
                  <a:lnTo>
                    <a:pt x="1432369" y="126"/>
                  </a:lnTo>
                  <a:lnTo>
                    <a:pt x="1434528" y="126"/>
                  </a:lnTo>
                  <a:lnTo>
                    <a:pt x="1434782" y="126"/>
                  </a:lnTo>
                  <a:lnTo>
                    <a:pt x="1435163" y="0"/>
                  </a:lnTo>
                  <a:lnTo>
                    <a:pt x="1438465" y="0"/>
                  </a:lnTo>
                  <a:lnTo>
                    <a:pt x="1438719" y="126"/>
                  </a:lnTo>
                  <a:lnTo>
                    <a:pt x="1439100" y="126"/>
                  </a:lnTo>
                  <a:lnTo>
                    <a:pt x="1440624" y="126"/>
                  </a:lnTo>
                  <a:lnTo>
                    <a:pt x="1440878" y="126"/>
                  </a:lnTo>
                  <a:lnTo>
                    <a:pt x="1441513" y="126"/>
                  </a:lnTo>
                  <a:lnTo>
                    <a:pt x="1442021" y="253"/>
                  </a:lnTo>
                  <a:lnTo>
                    <a:pt x="1444815" y="380"/>
                  </a:lnTo>
                  <a:lnTo>
                    <a:pt x="1445196" y="380"/>
                  </a:lnTo>
                  <a:lnTo>
                    <a:pt x="1445704" y="507"/>
                  </a:lnTo>
                  <a:lnTo>
                    <a:pt x="1445958" y="507"/>
                  </a:lnTo>
                  <a:lnTo>
                    <a:pt x="1446720" y="634"/>
                  </a:lnTo>
                  <a:lnTo>
                    <a:pt x="1446974" y="634"/>
                  </a:lnTo>
                  <a:lnTo>
                    <a:pt x="1447609" y="762"/>
                  </a:lnTo>
                  <a:lnTo>
                    <a:pt x="1447863" y="762"/>
                  </a:lnTo>
                  <a:lnTo>
                    <a:pt x="1448244" y="762"/>
                  </a:lnTo>
                  <a:lnTo>
                    <a:pt x="1448752" y="888"/>
                  </a:lnTo>
                  <a:lnTo>
                    <a:pt x="1449006" y="888"/>
                  </a:lnTo>
                  <a:lnTo>
                    <a:pt x="1450403" y="1015"/>
                  </a:lnTo>
                  <a:lnTo>
                    <a:pt x="1450657" y="1142"/>
                  </a:lnTo>
                  <a:lnTo>
                    <a:pt x="1450911" y="1142"/>
                  </a:lnTo>
                  <a:lnTo>
                    <a:pt x="1451165" y="1269"/>
                  </a:lnTo>
                  <a:lnTo>
                    <a:pt x="1451419" y="1269"/>
                  </a:lnTo>
                  <a:lnTo>
                    <a:pt x="1451800" y="1269"/>
                  </a:lnTo>
                  <a:lnTo>
                    <a:pt x="1452054" y="1396"/>
                  </a:lnTo>
                  <a:lnTo>
                    <a:pt x="1453324" y="1650"/>
                  </a:lnTo>
                  <a:lnTo>
                    <a:pt x="1453578" y="1650"/>
                  </a:lnTo>
                  <a:lnTo>
                    <a:pt x="1454213" y="1777"/>
                  </a:lnTo>
                  <a:lnTo>
                    <a:pt x="1454467" y="1777"/>
                  </a:lnTo>
                  <a:lnTo>
                    <a:pt x="1454721" y="1904"/>
                  </a:lnTo>
                  <a:lnTo>
                    <a:pt x="1455356" y="2031"/>
                  </a:lnTo>
                  <a:lnTo>
                    <a:pt x="1455610" y="2031"/>
                  </a:lnTo>
                  <a:lnTo>
                    <a:pt x="1455864" y="2158"/>
                  </a:lnTo>
                  <a:lnTo>
                    <a:pt x="1456372" y="2158"/>
                  </a:lnTo>
                  <a:lnTo>
                    <a:pt x="1456626" y="2286"/>
                  </a:lnTo>
                  <a:lnTo>
                    <a:pt x="1457261" y="2412"/>
                  </a:lnTo>
                  <a:lnTo>
                    <a:pt x="1457515" y="2412"/>
                  </a:lnTo>
                  <a:lnTo>
                    <a:pt x="1457769" y="2539"/>
                  </a:lnTo>
                  <a:lnTo>
                    <a:pt x="1458023" y="2539"/>
                  </a:lnTo>
                  <a:lnTo>
                    <a:pt x="1458277" y="2666"/>
                  </a:lnTo>
                  <a:lnTo>
                    <a:pt x="1459166" y="2920"/>
                  </a:lnTo>
                  <a:lnTo>
                    <a:pt x="1459420" y="2920"/>
                  </a:lnTo>
                  <a:lnTo>
                    <a:pt x="1460182" y="3175"/>
                  </a:lnTo>
                  <a:lnTo>
                    <a:pt x="1460436" y="3175"/>
                  </a:lnTo>
                  <a:lnTo>
                    <a:pt x="1460817" y="3301"/>
                  </a:lnTo>
                  <a:lnTo>
                    <a:pt x="1461071" y="3428"/>
                  </a:lnTo>
                  <a:lnTo>
                    <a:pt x="1461579" y="3555"/>
                  </a:lnTo>
                  <a:lnTo>
                    <a:pt x="1461833" y="3555"/>
                  </a:lnTo>
                  <a:lnTo>
                    <a:pt x="1463103" y="3937"/>
                  </a:lnTo>
                  <a:lnTo>
                    <a:pt x="1463357" y="4063"/>
                  </a:lnTo>
                  <a:lnTo>
                    <a:pt x="1463738" y="4190"/>
                  </a:lnTo>
                  <a:lnTo>
                    <a:pt x="1463992" y="4190"/>
                  </a:lnTo>
                  <a:lnTo>
                    <a:pt x="1464246" y="4317"/>
                  </a:lnTo>
                  <a:lnTo>
                    <a:pt x="1464500" y="4444"/>
                  </a:lnTo>
                  <a:lnTo>
                    <a:pt x="1465008" y="4571"/>
                  </a:lnTo>
                  <a:lnTo>
                    <a:pt x="1465262" y="4699"/>
                  </a:lnTo>
                  <a:lnTo>
                    <a:pt x="1465516" y="4825"/>
                  </a:lnTo>
                  <a:lnTo>
                    <a:pt x="1465770" y="4825"/>
                  </a:lnTo>
                  <a:lnTo>
                    <a:pt x="1466024" y="4952"/>
                  </a:lnTo>
                  <a:lnTo>
                    <a:pt x="1466405" y="5079"/>
                  </a:lnTo>
                  <a:lnTo>
                    <a:pt x="1466659" y="5079"/>
                  </a:lnTo>
                  <a:lnTo>
                    <a:pt x="1466786" y="5206"/>
                  </a:lnTo>
                  <a:lnTo>
                    <a:pt x="1467167" y="5333"/>
                  </a:lnTo>
                  <a:lnTo>
                    <a:pt x="1467421" y="5461"/>
                  </a:lnTo>
                  <a:lnTo>
                    <a:pt x="1467675" y="5461"/>
                  </a:lnTo>
                  <a:lnTo>
                    <a:pt x="1467929" y="5587"/>
                  </a:lnTo>
                  <a:lnTo>
                    <a:pt x="1468183" y="5714"/>
                  </a:lnTo>
                  <a:lnTo>
                    <a:pt x="1468437" y="5841"/>
                  </a:lnTo>
                  <a:lnTo>
                    <a:pt x="1469199" y="6095"/>
                  </a:lnTo>
                  <a:lnTo>
                    <a:pt x="1469453" y="6223"/>
                  </a:lnTo>
                  <a:lnTo>
                    <a:pt x="1469961" y="6350"/>
                  </a:lnTo>
                  <a:lnTo>
                    <a:pt x="1470215" y="6476"/>
                  </a:lnTo>
                  <a:lnTo>
                    <a:pt x="1470469" y="6603"/>
                  </a:lnTo>
                  <a:lnTo>
                    <a:pt x="1470723" y="6730"/>
                  </a:lnTo>
                  <a:lnTo>
                    <a:pt x="1471104" y="6857"/>
                  </a:lnTo>
                  <a:lnTo>
                    <a:pt x="1471485" y="6984"/>
                  </a:lnTo>
                  <a:lnTo>
                    <a:pt x="1471866" y="7111"/>
                  </a:lnTo>
                  <a:lnTo>
                    <a:pt x="1471993" y="7238"/>
                  </a:lnTo>
                  <a:lnTo>
                    <a:pt x="1472628" y="7492"/>
                  </a:lnTo>
                  <a:lnTo>
                    <a:pt x="1472755" y="7492"/>
                  </a:lnTo>
                  <a:lnTo>
                    <a:pt x="1473263" y="7746"/>
                  </a:lnTo>
                  <a:lnTo>
                    <a:pt x="1473644" y="7873"/>
                  </a:lnTo>
                  <a:lnTo>
                    <a:pt x="1473898" y="8000"/>
                  </a:lnTo>
                  <a:lnTo>
                    <a:pt x="1474152" y="8127"/>
                  </a:lnTo>
                  <a:lnTo>
                    <a:pt x="1474406" y="8254"/>
                  </a:lnTo>
                  <a:lnTo>
                    <a:pt x="1474660" y="8381"/>
                  </a:lnTo>
                  <a:lnTo>
                    <a:pt x="1474787" y="8508"/>
                  </a:lnTo>
                  <a:lnTo>
                    <a:pt x="1475168" y="8635"/>
                  </a:lnTo>
                  <a:lnTo>
                    <a:pt x="1475676" y="8889"/>
                  </a:lnTo>
                  <a:lnTo>
                    <a:pt x="1476184" y="9016"/>
                  </a:lnTo>
                  <a:lnTo>
                    <a:pt x="1476311" y="9143"/>
                  </a:lnTo>
                  <a:lnTo>
                    <a:pt x="1476565" y="9270"/>
                  </a:lnTo>
                  <a:lnTo>
                    <a:pt x="1476946" y="9397"/>
                  </a:lnTo>
                  <a:lnTo>
                    <a:pt x="1477073" y="9524"/>
                  </a:lnTo>
                  <a:lnTo>
                    <a:pt x="1477454" y="9651"/>
                  </a:lnTo>
                  <a:lnTo>
                    <a:pt x="1477835" y="9905"/>
                  </a:lnTo>
                  <a:lnTo>
                    <a:pt x="1478216" y="10032"/>
                  </a:lnTo>
                  <a:lnTo>
                    <a:pt x="1479105" y="10540"/>
                  </a:lnTo>
                  <a:lnTo>
                    <a:pt x="1479359" y="10667"/>
                  </a:lnTo>
                  <a:lnTo>
                    <a:pt x="1479613" y="10794"/>
                  </a:lnTo>
                  <a:lnTo>
                    <a:pt x="1479867" y="10921"/>
                  </a:lnTo>
                  <a:lnTo>
                    <a:pt x="1480121" y="11048"/>
                  </a:lnTo>
                  <a:lnTo>
                    <a:pt x="1480375" y="11175"/>
                  </a:lnTo>
                  <a:lnTo>
                    <a:pt x="1480629" y="11429"/>
                  </a:lnTo>
                  <a:lnTo>
                    <a:pt x="1480883" y="11556"/>
                  </a:lnTo>
                  <a:lnTo>
                    <a:pt x="1481010" y="11683"/>
                  </a:lnTo>
                  <a:lnTo>
                    <a:pt x="1481264" y="11810"/>
                  </a:lnTo>
                  <a:lnTo>
                    <a:pt x="1481518" y="11937"/>
                  </a:lnTo>
                  <a:lnTo>
                    <a:pt x="1481772" y="12064"/>
                  </a:lnTo>
                  <a:lnTo>
                    <a:pt x="1482280" y="12318"/>
                  </a:lnTo>
                  <a:lnTo>
                    <a:pt x="1482534" y="12445"/>
                  </a:lnTo>
                  <a:lnTo>
                    <a:pt x="1482788" y="12572"/>
                  </a:lnTo>
                  <a:lnTo>
                    <a:pt x="1483296" y="12953"/>
                  </a:lnTo>
                  <a:lnTo>
                    <a:pt x="1483550" y="13080"/>
                  </a:lnTo>
                  <a:lnTo>
                    <a:pt x="1483804" y="13207"/>
                  </a:lnTo>
                  <a:lnTo>
                    <a:pt x="1483931" y="13334"/>
                  </a:lnTo>
                  <a:lnTo>
                    <a:pt x="1484185" y="13461"/>
                  </a:lnTo>
                  <a:lnTo>
                    <a:pt x="1484439" y="13588"/>
                  </a:lnTo>
                  <a:lnTo>
                    <a:pt x="1485582" y="14350"/>
                  </a:lnTo>
                  <a:lnTo>
                    <a:pt x="1485836" y="14477"/>
                  </a:lnTo>
                  <a:lnTo>
                    <a:pt x="1486090" y="14604"/>
                  </a:lnTo>
                  <a:lnTo>
                    <a:pt x="1486344" y="14858"/>
                  </a:lnTo>
                  <a:lnTo>
                    <a:pt x="1486598" y="14985"/>
                  </a:lnTo>
                  <a:lnTo>
                    <a:pt x="1486979" y="15239"/>
                  </a:lnTo>
                  <a:lnTo>
                    <a:pt x="1487487" y="15620"/>
                  </a:lnTo>
                  <a:lnTo>
                    <a:pt x="1487741" y="15747"/>
                  </a:lnTo>
                  <a:lnTo>
                    <a:pt x="1487995" y="15874"/>
                  </a:lnTo>
                  <a:lnTo>
                    <a:pt x="1488630" y="16382"/>
                  </a:lnTo>
                  <a:lnTo>
                    <a:pt x="1489519" y="17017"/>
                  </a:lnTo>
                  <a:lnTo>
                    <a:pt x="1489773" y="17144"/>
                  </a:lnTo>
                  <a:lnTo>
                    <a:pt x="1490027" y="17398"/>
                  </a:lnTo>
                  <a:lnTo>
                    <a:pt x="1490154" y="17525"/>
                  </a:lnTo>
                  <a:lnTo>
                    <a:pt x="1490408" y="17652"/>
                  </a:lnTo>
                  <a:lnTo>
                    <a:pt x="1490662" y="17779"/>
                  </a:lnTo>
                  <a:lnTo>
                    <a:pt x="1490789" y="18033"/>
                  </a:lnTo>
                  <a:lnTo>
                    <a:pt x="1491170" y="18160"/>
                  </a:lnTo>
                  <a:lnTo>
                    <a:pt x="1491551" y="18541"/>
                  </a:lnTo>
                  <a:lnTo>
                    <a:pt x="1492186" y="19049"/>
                  </a:lnTo>
                  <a:lnTo>
                    <a:pt x="1492440" y="19176"/>
                  </a:lnTo>
                  <a:lnTo>
                    <a:pt x="1492694" y="19303"/>
                  </a:lnTo>
                  <a:lnTo>
                    <a:pt x="1492821" y="19557"/>
                  </a:lnTo>
                  <a:lnTo>
                    <a:pt x="1493075" y="19684"/>
                  </a:lnTo>
                  <a:lnTo>
                    <a:pt x="1493329" y="19938"/>
                  </a:lnTo>
                  <a:lnTo>
                    <a:pt x="1493583" y="20065"/>
                  </a:lnTo>
                  <a:lnTo>
                    <a:pt x="1493964" y="20446"/>
                  </a:lnTo>
                  <a:lnTo>
                    <a:pt x="1494218" y="20573"/>
                  </a:lnTo>
                  <a:lnTo>
                    <a:pt x="1494472" y="20827"/>
                  </a:lnTo>
                  <a:lnTo>
                    <a:pt x="1494599" y="20954"/>
                  </a:lnTo>
                  <a:lnTo>
                    <a:pt x="1494853" y="21081"/>
                  </a:lnTo>
                  <a:lnTo>
                    <a:pt x="1495107" y="21335"/>
                  </a:lnTo>
                  <a:lnTo>
                    <a:pt x="1496250" y="22351"/>
                  </a:lnTo>
                  <a:lnTo>
                    <a:pt x="1496504" y="22605"/>
                  </a:lnTo>
                  <a:lnTo>
                    <a:pt x="1496758" y="22732"/>
                  </a:lnTo>
                  <a:lnTo>
                    <a:pt x="1496885" y="22986"/>
                  </a:lnTo>
                  <a:lnTo>
                    <a:pt x="1497139" y="23113"/>
                  </a:lnTo>
                  <a:lnTo>
                    <a:pt x="1498028" y="23875"/>
                  </a:lnTo>
                  <a:lnTo>
                    <a:pt x="1498155" y="24002"/>
                  </a:lnTo>
                  <a:lnTo>
                    <a:pt x="1498536" y="24510"/>
                  </a:lnTo>
                  <a:lnTo>
                    <a:pt x="1499171" y="25018"/>
                  </a:lnTo>
                  <a:lnTo>
                    <a:pt x="1499425" y="25272"/>
                  </a:lnTo>
                  <a:lnTo>
                    <a:pt x="1499806" y="25526"/>
                  </a:lnTo>
                  <a:lnTo>
                    <a:pt x="1500060" y="25780"/>
                  </a:lnTo>
                  <a:lnTo>
                    <a:pt x="1500441" y="26161"/>
                  </a:lnTo>
                  <a:lnTo>
                    <a:pt x="1500568" y="26415"/>
                  </a:lnTo>
                  <a:lnTo>
                    <a:pt x="1501330" y="27177"/>
                  </a:lnTo>
                  <a:lnTo>
                    <a:pt x="1501584" y="27304"/>
                  </a:lnTo>
                  <a:lnTo>
                    <a:pt x="1501711" y="27558"/>
                  </a:lnTo>
                  <a:lnTo>
                    <a:pt x="1502219" y="27939"/>
                  </a:lnTo>
                  <a:lnTo>
                    <a:pt x="1502346" y="28193"/>
                  </a:lnTo>
                  <a:lnTo>
                    <a:pt x="1502473" y="28320"/>
                  </a:lnTo>
                  <a:lnTo>
                    <a:pt x="1503108" y="28955"/>
                  </a:lnTo>
                  <a:lnTo>
                    <a:pt x="1503235" y="29209"/>
                  </a:lnTo>
                  <a:lnTo>
                    <a:pt x="1503489" y="29463"/>
                  </a:lnTo>
                  <a:lnTo>
                    <a:pt x="1503997" y="29971"/>
                  </a:lnTo>
                  <a:lnTo>
                    <a:pt x="1504251" y="30225"/>
                  </a:lnTo>
                  <a:lnTo>
                    <a:pt x="1504759" y="30860"/>
                  </a:lnTo>
                  <a:lnTo>
                    <a:pt x="1505013" y="30987"/>
                  </a:lnTo>
                  <a:lnTo>
                    <a:pt x="1505140" y="31241"/>
                  </a:lnTo>
                  <a:lnTo>
                    <a:pt x="1505267" y="31495"/>
                  </a:lnTo>
                  <a:lnTo>
                    <a:pt x="1505521" y="31622"/>
                  </a:lnTo>
                  <a:lnTo>
                    <a:pt x="1505775" y="31876"/>
                  </a:lnTo>
                  <a:lnTo>
                    <a:pt x="1505902" y="32130"/>
                  </a:lnTo>
                  <a:lnTo>
                    <a:pt x="1506029" y="32384"/>
                  </a:lnTo>
                  <a:lnTo>
                    <a:pt x="1506283" y="32511"/>
                  </a:lnTo>
                  <a:lnTo>
                    <a:pt x="1506410" y="32765"/>
                  </a:lnTo>
                  <a:lnTo>
                    <a:pt x="1506791" y="33146"/>
                  </a:lnTo>
                  <a:lnTo>
                    <a:pt x="1507045" y="33400"/>
                  </a:lnTo>
                  <a:lnTo>
                    <a:pt x="1507172" y="33654"/>
                  </a:lnTo>
                  <a:lnTo>
                    <a:pt x="1507299" y="33781"/>
                  </a:lnTo>
                  <a:lnTo>
                    <a:pt x="1507426" y="34035"/>
                  </a:lnTo>
                  <a:lnTo>
                    <a:pt x="1507680" y="34289"/>
                  </a:lnTo>
                  <a:lnTo>
                    <a:pt x="1507807" y="34543"/>
                  </a:lnTo>
                  <a:lnTo>
                    <a:pt x="1507934" y="34670"/>
                  </a:lnTo>
                  <a:lnTo>
                    <a:pt x="1508188" y="34924"/>
                  </a:lnTo>
                  <a:lnTo>
                    <a:pt x="1508315" y="35051"/>
                  </a:lnTo>
                  <a:lnTo>
                    <a:pt x="1508823" y="35813"/>
                  </a:lnTo>
                  <a:lnTo>
                    <a:pt x="1508950" y="36067"/>
                  </a:lnTo>
                  <a:lnTo>
                    <a:pt x="1509204" y="36321"/>
                  </a:lnTo>
                  <a:lnTo>
                    <a:pt x="1509331" y="36448"/>
                  </a:lnTo>
                  <a:lnTo>
                    <a:pt x="1509585" y="36702"/>
                  </a:lnTo>
                  <a:lnTo>
                    <a:pt x="1509712" y="36956"/>
                  </a:lnTo>
                  <a:lnTo>
                    <a:pt x="1509839" y="37210"/>
                  </a:lnTo>
                  <a:lnTo>
                    <a:pt x="1510093" y="37464"/>
                  </a:lnTo>
                  <a:lnTo>
                    <a:pt x="1510474" y="38099"/>
                  </a:lnTo>
                  <a:lnTo>
                    <a:pt x="1510728" y="38353"/>
                  </a:lnTo>
                  <a:lnTo>
                    <a:pt x="1511617" y="39623"/>
                  </a:lnTo>
                  <a:lnTo>
                    <a:pt x="1511744" y="39877"/>
                  </a:lnTo>
                  <a:lnTo>
                    <a:pt x="1511998" y="40131"/>
                  </a:lnTo>
                  <a:lnTo>
                    <a:pt x="1512125" y="40258"/>
                  </a:lnTo>
                  <a:lnTo>
                    <a:pt x="1512252" y="40512"/>
                  </a:lnTo>
                  <a:lnTo>
                    <a:pt x="1512379" y="40766"/>
                  </a:lnTo>
                  <a:lnTo>
                    <a:pt x="1512506" y="41020"/>
                  </a:lnTo>
                  <a:lnTo>
                    <a:pt x="1512760" y="41274"/>
                  </a:lnTo>
                  <a:lnTo>
                    <a:pt x="1512887" y="41528"/>
                  </a:lnTo>
                  <a:lnTo>
                    <a:pt x="1513014" y="41782"/>
                  </a:lnTo>
                  <a:lnTo>
                    <a:pt x="1513141" y="42036"/>
                  </a:lnTo>
                  <a:lnTo>
                    <a:pt x="1513649" y="42671"/>
                  </a:lnTo>
                  <a:lnTo>
                    <a:pt x="1513776" y="42925"/>
                  </a:lnTo>
                  <a:lnTo>
                    <a:pt x="1513903" y="43179"/>
                  </a:lnTo>
                  <a:lnTo>
                    <a:pt x="1514030" y="43306"/>
                  </a:lnTo>
                  <a:lnTo>
                    <a:pt x="1514284" y="43814"/>
                  </a:lnTo>
                  <a:lnTo>
                    <a:pt x="1514538" y="44068"/>
                  </a:lnTo>
                  <a:lnTo>
                    <a:pt x="1514665" y="44449"/>
                  </a:lnTo>
                  <a:lnTo>
                    <a:pt x="1515046" y="45084"/>
                  </a:lnTo>
                  <a:lnTo>
                    <a:pt x="1515173" y="45338"/>
                  </a:lnTo>
                  <a:lnTo>
                    <a:pt x="1515300" y="45592"/>
                  </a:lnTo>
                  <a:lnTo>
                    <a:pt x="1515427" y="45719"/>
                  </a:lnTo>
                  <a:lnTo>
                    <a:pt x="1515554" y="46100"/>
                  </a:lnTo>
                  <a:lnTo>
                    <a:pt x="1515808" y="46354"/>
                  </a:lnTo>
                  <a:lnTo>
                    <a:pt x="1516062" y="46735"/>
                  </a:lnTo>
                  <a:lnTo>
                    <a:pt x="1516189" y="46989"/>
                  </a:lnTo>
                  <a:lnTo>
                    <a:pt x="1516316" y="47243"/>
                  </a:lnTo>
                  <a:lnTo>
                    <a:pt x="1516443" y="47497"/>
                  </a:lnTo>
                  <a:lnTo>
                    <a:pt x="1516570" y="47751"/>
                  </a:lnTo>
                  <a:lnTo>
                    <a:pt x="1516824" y="48259"/>
                  </a:lnTo>
                  <a:lnTo>
                    <a:pt x="1516951" y="48513"/>
                  </a:lnTo>
                  <a:lnTo>
                    <a:pt x="1517586" y="49656"/>
                  </a:lnTo>
                  <a:lnTo>
                    <a:pt x="1517713" y="49910"/>
                  </a:lnTo>
                  <a:lnTo>
                    <a:pt x="1517840" y="50291"/>
                  </a:lnTo>
                  <a:lnTo>
                    <a:pt x="1517967" y="50545"/>
                  </a:lnTo>
                  <a:lnTo>
                    <a:pt x="1518221" y="50926"/>
                  </a:lnTo>
                  <a:lnTo>
                    <a:pt x="1518348" y="51180"/>
                  </a:lnTo>
                  <a:lnTo>
                    <a:pt x="1518475" y="51434"/>
                  </a:lnTo>
                  <a:lnTo>
                    <a:pt x="1518729" y="51942"/>
                  </a:lnTo>
                  <a:lnTo>
                    <a:pt x="1518856" y="52196"/>
                  </a:lnTo>
                  <a:lnTo>
                    <a:pt x="1518983" y="52450"/>
                  </a:lnTo>
                  <a:lnTo>
                    <a:pt x="1518983" y="52704"/>
                  </a:lnTo>
                  <a:lnTo>
                    <a:pt x="1519110" y="52958"/>
                  </a:lnTo>
                  <a:lnTo>
                    <a:pt x="1519237" y="53212"/>
                  </a:lnTo>
                  <a:lnTo>
                    <a:pt x="1519364" y="53466"/>
                  </a:lnTo>
                  <a:lnTo>
                    <a:pt x="1519491" y="53720"/>
                  </a:lnTo>
                  <a:lnTo>
                    <a:pt x="1519618" y="53974"/>
                  </a:lnTo>
                  <a:lnTo>
                    <a:pt x="1519745" y="54228"/>
                  </a:lnTo>
                  <a:lnTo>
                    <a:pt x="1519872" y="54482"/>
                  </a:lnTo>
                  <a:lnTo>
                    <a:pt x="1519999" y="54863"/>
                  </a:lnTo>
                  <a:lnTo>
                    <a:pt x="1520380" y="55752"/>
                  </a:lnTo>
                  <a:lnTo>
                    <a:pt x="1520507" y="56006"/>
                  </a:lnTo>
                  <a:lnTo>
                    <a:pt x="1520761" y="56641"/>
                  </a:lnTo>
                  <a:lnTo>
                    <a:pt x="1520888" y="57149"/>
                  </a:lnTo>
                  <a:lnTo>
                    <a:pt x="1521142" y="57657"/>
                  </a:lnTo>
                  <a:lnTo>
                    <a:pt x="1521777" y="59435"/>
                  </a:lnTo>
                  <a:lnTo>
                    <a:pt x="1521904" y="59689"/>
                  </a:lnTo>
                  <a:lnTo>
                    <a:pt x="1522031" y="59943"/>
                  </a:lnTo>
                  <a:lnTo>
                    <a:pt x="1522158" y="60197"/>
                  </a:lnTo>
                  <a:lnTo>
                    <a:pt x="1522158" y="60451"/>
                  </a:lnTo>
                  <a:lnTo>
                    <a:pt x="1522285" y="60705"/>
                  </a:lnTo>
                  <a:lnTo>
                    <a:pt x="1522412" y="60959"/>
                  </a:lnTo>
                  <a:lnTo>
                    <a:pt x="1522412" y="61213"/>
                  </a:lnTo>
                  <a:lnTo>
                    <a:pt x="1522539" y="61594"/>
                  </a:lnTo>
                  <a:lnTo>
                    <a:pt x="1522666" y="61848"/>
                  </a:lnTo>
                  <a:lnTo>
                    <a:pt x="1522793" y="61975"/>
                  </a:lnTo>
                  <a:lnTo>
                    <a:pt x="1522793" y="62229"/>
                  </a:lnTo>
                  <a:lnTo>
                    <a:pt x="1522920" y="62610"/>
                  </a:lnTo>
                  <a:lnTo>
                    <a:pt x="1523047" y="62864"/>
                  </a:lnTo>
                  <a:lnTo>
                    <a:pt x="1523047" y="63118"/>
                  </a:lnTo>
                  <a:lnTo>
                    <a:pt x="1523174" y="63372"/>
                  </a:lnTo>
                  <a:lnTo>
                    <a:pt x="1523301" y="63626"/>
                  </a:lnTo>
                  <a:lnTo>
                    <a:pt x="1523301" y="64007"/>
                  </a:lnTo>
                  <a:lnTo>
                    <a:pt x="1523936" y="66039"/>
                  </a:lnTo>
                  <a:lnTo>
                    <a:pt x="1524063" y="66293"/>
                  </a:lnTo>
                  <a:lnTo>
                    <a:pt x="1524190" y="66547"/>
                  </a:lnTo>
                  <a:lnTo>
                    <a:pt x="1524190" y="66801"/>
                  </a:lnTo>
                  <a:lnTo>
                    <a:pt x="1524317" y="67182"/>
                  </a:lnTo>
                  <a:lnTo>
                    <a:pt x="1524571" y="68198"/>
                  </a:lnTo>
                  <a:lnTo>
                    <a:pt x="1524571" y="68452"/>
                  </a:lnTo>
                  <a:close/>
                </a:path>
                <a:path w="1765300" h="977265">
                  <a:moveTo>
                    <a:pt x="884237" y="218439"/>
                  </a:moveTo>
                  <a:lnTo>
                    <a:pt x="811212" y="218820"/>
                  </a:lnTo>
                  <a:lnTo>
                    <a:pt x="738314" y="220090"/>
                  </a:lnTo>
                  <a:lnTo>
                    <a:pt x="665327" y="222122"/>
                  </a:lnTo>
                  <a:lnTo>
                    <a:pt x="592416" y="225043"/>
                  </a:lnTo>
                  <a:lnTo>
                    <a:pt x="519544" y="228853"/>
                  </a:lnTo>
                  <a:lnTo>
                    <a:pt x="446722" y="233425"/>
                  </a:lnTo>
                  <a:lnTo>
                    <a:pt x="373951" y="238886"/>
                  </a:lnTo>
                  <a:lnTo>
                    <a:pt x="301231" y="245236"/>
                  </a:lnTo>
                  <a:lnTo>
                    <a:pt x="287388" y="261365"/>
                  </a:lnTo>
                  <a:lnTo>
                    <a:pt x="289560" y="300354"/>
                  </a:lnTo>
                  <a:lnTo>
                    <a:pt x="294728" y="365886"/>
                  </a:lnTo>
                  <a:lnTo>
                    <a:pt x="302133" y="436879"/>
                  </a:lnTo>
                  <a:lnTo>
                    <a:pt x="311365" y="507618"/>
                  </a:lnTo>
                  <a:lnTo>
                    <a:pt x="345617" y="549020"/>
                  </a:lnTo>
                  <a:lnTo>
                    <a:pt x="419188" y="573531"/>
                  </a:lnTo>
                  <a:lnTo>
                    <a:pt x="460565" y="586993"/>
                  </a:lnTo>
                  <a:lnTo>
                    <a:pt x="519976" y="605916"/>
                  </a:lnTo>
                  <a:lnTo>
                    <a:pt x="558774" y="617854"/>
                  </a:lnTo>
                  <a:lnTo>
                    <a:pt x="597661" y="629411"/>
                  </a:lnTo>
                  <a:lnTo>
                    <a:pt x="636651" y="640587"/>
                  </a:lnTo>
                  <a:lnTo>
                    <a:pt x="675830" y="651255"/>
                  </a:lnTo>
                  <a:lnTo>
                    <a:pt x="715073" y="661415"/>
                  </a:lnTo>
                  <a:lnTo>
                    <a:pt x="754443" y="671067"/>
                  </a:lnTo>
                  <a:lnTo>
                    <a:pt x="793940" y="680084"/>
                  </a:lnTo>
                  <a:lnTo>
                    <a:pt x="850201" y="689990"/>
                  </a:lnTo>
                  <a:lnTo>
                    <a:pt x="884237" y="691895"/>
                  </a:lnTo>
                  <a:lnTo>
                    <a:pt x="912558" y="690498"/>
                  </a:lnTo>
                  <a:lnTo>
                    <a:pt x="968946" y="681227"/>
                  </a:lnTo>
                  <a:lnTo>
                    <a:pt x="1014031" y="671067"/>
                  </a:lnTo>
                  <a:lnTo>
                    <a:pt x="1053401" y="661415"/>
                  </a:lnTo>
                  <a:lnTo>
                    <a:pt x="1092644" y="651255"/>
                  </a:lnTo>
                  <a:lnTo>
                    <a:pt x="1131760" y="640587"/>
                  </a:lnTo>
                  <a:lnTo>
                    <a:pt x="1170749" y="629411"/>
                  </a:lnTo>
                  <a:lnTo>
                    <a:pt x="1209738" y="617854"/>
                  </a:lnTo>
                  <a:lnTo>
                    <a:pt x="1248473" y="605916"/>
                  </a:lnTo>
                  <a:lnTo>
                    <a:pt x="1287208" y="593724"/>
                  </a:lnTo>
                  <a:lnTo>
                    <a:pt x="1328610" y="580262"/>
                  </a:lnTo>
                  <a:lnTo>
                    <a:pt x="1369885" y="566673"/>
                  </a:lnTo>
                  <a:lnTo>
                    <a:pt x="1411160" y="552957"/>
                  </a:lnTo>
                  <a:lnTo>
                    <a:pt x="1445831" y="533272"/>
                  </a:lnTo>
                  <a:lnTo>
                    <a:pt x="1461960" y="472312"/>
                  </a:lnTo>
                  <a:lnTo>
                    <a:pt x="1470215" y="401446"/>
                  </a:lnTo>
                  <a:lnTo>
                    <a:pt x="1476692" y="330326"/>
                  </a:lnTo>
                  <a:lnTo>
                    <a:pt x="1481010" y="261365"/>
                  </a:lnTo>
                  <a:lnTo>
                    <a:pt x="1480248" y="255396"/>
                  </a:lnTo>
                  <a:lnTo>
                    <a:pt x="1430845" y="241934"/>
                  </a:lnTo>
                  <a:lnTo>
                    <a:pt x="1358074" y="236092"/>
                  </a:lnTo>
                  <a:lnTo>
                    <a:pt x="1285303" y="231012"/>
                  </a:lnTo>
                  <a:lnTo>
                    <a:pt x="1212532" y="226821"/>
                  </a:lnTo>
                  <a:lnTo>
                    <a:pt x="1139634" y="223519"/>
                  </a:lnTo>
                  <a:lnTo>
                    <a:pt x="1066609" y="220979"/>
                  </a:lnTo>
                  <a:lnTo>
                    <a:pt x="993711" y="219328"/>
                  </a:lnTo>
                  <a:lnTo>
                    <a:pt x="920686" y="218566"/>
                  </a:lnTo>
                  <a:lnTo>
                    <a:pt x="884237" y="218439"/>
                  </a:lnTo>
                  <a:close/>
                </a:path>
              </a:pathLst>
            </a:custGeom>
            <a:ln w="5080">
              <a:solidFill>
                <a:srgbClr val="221F1F"/>
              </a:solidFill>
            </a:ln>
          </p:spPr>
          <p:txBody>
            <a:bodyPr wrap="square" lIns="0" tIns="0" rIns="0" bIns="0" rtlCol="0"/>
            <a:lstStyle/>
            <a:p>
              <a:endParaRPr/>
            </a:p>
          </p:txBody>
        </p:sp>
        <p:sp>
          <p:nvSpPr>
            <p:cNvPr id="496" name="object 496"/>
            <p:cNvSpPr/>
            <p:nvPr/>
          </p:nvSpPr>
          <p:spPr>
            <a:xfrm>
              <a:off x="1479169" y="838072"/>
              <a:ext cx="493395" cy="139700"/>
            </a:xfrm>
            <a:custGeom>
              <a:avLst/>
              <a:gdLst/>
              <a:ahLst/>
              <a:cxnLst/>
              <a:rect l="l" t="t" r="r" b="b"/>
              <a:pathLst>
                <a:path w="493394" h="139700">
                  <a:moveTo>
                    <a:pt x="31242" y="116459"/>
                  </a:moveTo>
                  <a:lnTo>
                    <a:pt x="127" y="116459"/>
                  </a:lnTo>
                  <a:lnTo>
                    <a:pt x="0" y="120015"/>
                  </a:lnTo>
                  <a:lnTo>
                    <a:pt x="27559" y="135509"/>
                  </a:lnTo>
                  <a:lnTo>
                    <a:pt x="31242" y="116459"/>
                  </a:lnTo>
                  <a:close/>
                </a:path>
                <a:path w="493394" h="139700">
                  <a:moveTo>
                    <a:pt x="54356" y="0"/>
                  </a:moveTo>
                  <a:lnTo>
                    <a:pt x="26797" y="8890"/>
                  </a:lnTo>
                  <a:lnTo>
                    <a:pt x="19431" y="19050"/>
                  </a:lnTo>
                  <a:lnTo>
                    <a:pt x="50546" y="19050"/>
                  </a:lnTo>
                  <a:lnTo>
                    <a:pt x="54356" y="0"/>
                  </a:lnTo>
                  <a:close/>
                </a:path>
                <a:path w="493394" h="139700">
                  <a:moveTo>
                    <a:pt x="86233" y="116459"/>
                  </a:moveTo>
                  <a:lnTo>
                    <a:pt x="32893" y="116459"/>
                  </a:lnTo>
                  <a:lnTo>
                    <a:pt x="29210" y="135509"/>
                  </a:lnTo>
                  <a:lnTo>
                    <a:pt x="82423" y="135509"/>
                  </a:lnTo>
                  <a:lnTo>
                    <a:pt x="86233" y="116459"/>
                  </a:lnTo>
                  <a:close/>
                </a:path>
                <a:path w="493394" h="139700">
                  <a:moveTo>
                    <a:pt x="109347" y="0"/>
                  </a:moveTo>
                  <a:lnTo>
                    <a:pt x="56007" y="0"/>
                  </a:lnTo>
                  <a:lnTo>
                    <a:pt x="52324" y="19050"/>
                  </a:lnTo>
                  <a:lnTo>
                    <a:pt x="105537" y="19050"/>
                  </a:lnTo>
                  <a:lnTo>
                    <a:pt x="109347" y="0"/>
                  </a:lnTo>
                  <a:close/>
                </a:path>
                <a:path w="493394" h="139700">
                  <a:moveTo>
                    <a:pt x="118999" y="116459"/>
                  </a:moveTo>
                  <a:lnTo>
                    <a:pt x="87884" y="116459"/>
                  </a:lnTo>
                  <a:lnTo>
                    <a:pt x="84074" y="135509"/>
                  </a:lnTo>
                  <a:lnTo>
                    <a:pt x="111760" y="126619"/>
                  </a:lnTo>
                  <a:lnTo>
                    <a:pt x="118999" y="116459"/>
                  </a:lnTo>
                  <a:close/>
                </a:path>
                <a:path w="493394" h="139700">
                  <a:moveTo>
                    <a:pt x="138430" y="15494"/>
                  </a:moveTo>
                  <a:lnTo>
                    <a:pt x="110998" y="0"/>
                  </a:lnTo>
                  <a:lnTo>
                    <a:pt x="107188" y="19050"/>
                  </a:lnTo>
                  <a:lnTo>
                    <a:pt x="138430" y="19050"/>
                  </a:lnTo>
                  <a:lnTo>
                    <a:pt x="138430" y="15494"/>
                  </a:lnTo>
                  <a:close/>
                </a:path>
                <a:path w="493394" h="139700">
                  <a:moveTo>
                    <a:pt x="462407" y="129159"/>
                  </a:moveTo>
                  <a:lnTo>
                    <a:pt x="462026" y="128016"/>
                  </a:lnTo>
                  <a:lnTo>
                    <a:pt x="461518" y="126873"/>
                  </a:lnTo>
                  <a:lnTo>
                    <a:pt x="461391" y="126873"/>
                  </a:lnTo>
                  <a:lnTo>
                    <a:pt x="460756" y="125984"/>
                  </a:lnTo>
                  <a:lnTo>
                    <a:pt x="459867" y="125222"/>
                  </a:lnTo>
                  <a:lnTo>
                    <a:pt x="459359" y="125006"/>
                  </a:lnTo>
                  <a:lnTo>
                    <a:pt x="459359" y="131064"/>
                  </a:lnTo>
                  <a:lnTo>
                    <a:pt x="459359" y="131699"/>
                  </a:lnTo>
                  <a:lnTo>
                    <a:pt x="454533" y="137033"/>
                  </a:lnTo>
                  <a:lnTo>
                    <a:pt x="453771" y="137033"/>
                  </a:lnTo>
                  <a:lnTo>
                    <a:pt x="451231" y="134239"/>
                  </a:lnTo>
                  <a:lnTo>
                    <a:pt x="451231" y="132207"/>
                  </a:lnTo>
                  <a:lnTo>
                    <a:pt x="456057" y="126873"/>
                  </a:lnTo>
                  <a:lnTo>
                    <a:pt x="456819" y="126873"/>
                  </a:lnTo>
                  <a:lnTo>
                    <a:pt x="457454" y="127127"/>
                  </a:lnTo>
                  <a:lnTo>
                    <a:pt x="459359" y="131064"/>
                  </a:lnTo>
                  <a:lnTo>
                    <a:pt x="459359" y="125006"/>
                  </a:lnTo>
                  <a:lnTo>
                    <a:pt x="458724" y="124714"/>
                  </a:lnTo>
                  <a:lnTo>
                    <a:pt x="457581" y="124460"/>
                  </a:lnTo>
                  <a:lnTo>
                    <a:pt x="456311" y="124333"/>
                  </a:lnTo>
                  <a:lnTo>
                    <a:pt x="448183" y="133731"/>
                  </a:lnTo>
                  <a:lnTo>
                    <a:pt x="448691" y="136271"/>
                  </a:lnTo>
                  <a:lnTo>
                    <a:pt x="453263" y="139573"/>
                  </a:lnTo>
                  <a:lnTo>
                    <a:pt x="455422" y="139573"/>
                  </a:lnTo>
                  <a:lnTo>
                    <a:pt x="460121" y="137033"/>
                  </a:lnTo>
                  <a:lnTo>
                    <a:pt x="462407" y="131699"/>
                  </a:lnTo>
                  <a:lnTo>
                    <a:pt x="462407" y="129159"/>
                  </a:lnTo>
                  <a:close/>
                </a:path>
                <a:path w="493394" h="139700">
                  <a:moveTo>
                    <a:pt x="477266" y="130556"/>
                  </a:moveTo>
                  <a:lnTo>
                    <a:pt x="477012" y="128651"/>
                  </a:lnTo>
                  <a:lnTo>
                    <a:pt x="476377" y="127000"/>
                  </a:lnTo>
                  <a:lnTo>
                    <a:pt x="475361" y="125730"/>
                  </a:lnTo>
                  <a:lnTo>
                    <a:pt x="474218" y="125107"/>
                  </a:lnTo>
                  <a:lnTo>
                    <a:pt x="474218" y="130556"/>
                  </a:lnTo>
                  <a:lnTo>
                    <a:pt x="474091" y="132334"/>
                  </a:lnTo>
                  <a:lnTo>
                    <a:pt x="473710" y="133858"/>
                  </a:lnTo>
                  <a:lnTo>
                    <a:pt x="472186" y="136017"/>
                  </a:lnTo>
                  <a:lnTo>
                    <a:pt x="470789" y="136779"/>
                  </a:lnTo>
                  <a:lnTo>
                    <a:pt x="468376" y="136906"/>
                  </a:lnTo>
                  <a:lnTo>
                    <a:pt x="466852" y="136906"/>
                  </a:lnTo>
                  <a:lnTo>
                    <a:pt x="468757" y="127000"/>
                  </a:lnTo>
                  <a:lnTo>
                    <a:pt x="470535" y="127000"/>
                  </a:lnTo>
                  <a:lnTo>
                    <a:pt x="472440" y="127127"/>
                  </a:lnTo>
                  <a:lnTo>
                    <a:pt x="473710" y="128270"/>
                  </a:lnTo>
                  <a:lnTo>
                    <a:pt x="474091" y="129159"/>
                  </a:lnTo>
                  <a:lnTo>
                    <a:pt x="474218" y="130556"/>
                  </a:lnTo>
                  <a:lnTo>
                    <a:pt x="474218" y="125107"/>
                  </a:lnTo>
                  <a:lnTo>
                    <a:pt x="473964" y="124968"/>
                  </a:lnTo>
                  <a:lnTo>
                    <a:pt x="472313" y="124587"/>
                  </a:lnTo>
                  <a:lnTo>
                    <a:pt x="466217" y="124587"/>
                  </a:lnTo>
                  <a:lnTo>
                    <a:pt x="463296" y="139319"/>
                  </a:lnTo>
                  <a:lnTo>
                    <a:pt x="468503" y="139319"/>
                  </a:lnTo>
                  <a:lnTo>
                    <a:pt x="475107" y="136906"/>
                  </a:lnTo>
                  <a:lnTo>
                    <a:pt x="477266" y="130556"/>
                  </a:lnTo>
                  <a:close/>
                </a:path>
                <a:path w="493394" h="139700">
                  <a:moveTo>
                    <a:pt x="493395" y="131699"/>
                  </a:moveTo>
                  <a:lnTo>
                    <a:pt x="490347" y="125031"/>
                  </a:lnTo>
                  <a:lnTo>
                    <a:pt x="490347" y="131064"/>
                  </a:lnTo>
                  <a:lnTo>
                    <a:pt x="490220" y="131699"/>
                  </a:lnTo>
                  <a:lnTo>
                    <a:pt x="485521" y="137033"/>
                  </a:lnTo>
                  <a:lnTo>
                    <a:pt x="484759" y="137033"/>
                  </a:lnTo>
                  <a:lnTo>
                    <a:pt x="482092" y="134239"/>
                  </a:lnTo>
                  <a:lnTo>
                    <a:pt x="482219" y="132207"/>
                  </a:lnTo>
                  <a:lnTo>
                    <a:pt x="487045" y="126873"/>
                  </a:lnTo>
                  <a:lnTo>
                    <a:pt x="487680" y="126873"/>
                  </a:lnTo>
                  <a:lnTo>
                    <a:pt x="488315" y="127127"/>
                  </a:lnTo>
                  <a:lnTo>
                    <a:pt x="490347" y="131064"/>
                  </a:lnTo>
                  <a:lnTo>
                    <a:pt x="490347" y="125031"/>
                  </a:lnTo>
                  <a:lnTo>
                    <a:pt x="489712" y="124714"/>
                  </a:lnTo>
                  <a:lnTo>
                    <a:pt x="488569" y="124460"/>
                  </a:lnTo>
                  <a:lnTo>
                    <a:pt x="487172" y="124333"/>
                  </a:lnTo>
                  <a:lnTo>
                    <a:pt x="479171" y="133985"/>
                  </a:lnTo>
                  <a:lnTo>
                    <a:pt x="479679" y="136271"/>
                  </a:lnTo>
                  <a:lnTo>
                    <a:pt x="484251" y="139573"/>
                  </a:lnTo>
                  <a:lnTo>
                    <a:pt x="486410" y="139573"/>
                  </a:lnTo>
                  <a:lnTo>
                    <a:pt x="490982" y="137033"/>
                  </a:lnTo>
                  <a:lnTo>
                    <a:pt x="493395" y="131699"/>
                  </a:lnTo>
                  <a:close/>
                </a:path>
              </a:pathLst>
            </a:custGeom>
            <a:solidFill>
              <a:srgbClr val="221F1F"/>
            </a:solidFill>
          </p:spPr>
          <p:txBody>
            <a:bodyPr wrap="square" lIns="0" tIns="0" rIns="0" bIns="0" rtlCol="0"/>
            <a:lstStyle/>
            <a:p>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sz="half" idx="2"/>
          </p:nvPr>
        </p:nvSpPr>
        <p:spPr>
          <a:prstGeom prst="rect">
            <a:avLst/>
          </a:prstGeom>
        </p:spPr>
        <p:txBody>
          <a:bodyPr vert="horz" wrap="square" lIns="0" tIns="13335" rIns="0" bIns="0" rtlCol="0">
            <a:spAutoFit/>
          </a:bodyPr>
          <a:lstStyle/>
          <a:p>
            <a:pPr marL="543560">
              <a:lnSpc>
                <a:spcPct val="100000"/>
              </a:lnSpc>
              <a:spcBef>
                <a:spcPts val="105"/>
              </a:spcBef>
            </a:pPr>
            <a:r>
              <a:rPr dirty="0"/>
              <a:t>TVS</a:t>
            </a:r>
            <a:r>
              <a:rPr spc="-70" dirty="0"/>
              <a:t> </a:t>
            </a:r>
            <a:r>
              <a:rPr dirty="0"/>
              <a:t>CONNECT</a:t>
            </a:r>
            <a:r>
              <a:rPr spc="-50" dirty="0"/>
              <a:t> </a:t>
            </a:r>
            <a:r>
              <a:rPr dirty="0"/>
              <a:t>-</a:t>
            </a:r>
            <a:r>
              <a:rPr spc="-10" dirty="0"/>
              <a:t> LATAM</a:t>
            </a:r>
          </a:p>
          <a:p>
            <a:pPr>
              <a:lnSpc>
                <a:spcPct val="100000"/>
              </a:lnSpc>
            </a:pPr>
            <a:endParaRPr sz="1000"/>
          </a:p>
          <a:p>
            <a:pPr marL="12700" marR="5080" algn="just">
              <a:lnSpc>
                <a:spcPct val="100000"/>
              </a:lnSpc>
              <a:spcBef>
                <a:spcPts val="745"/>
              </a:spcBef>
            </a:pPr>
            <a:r>
              <a:rPr sz="700" b="0" dirty="0">
                <a:solidFill>
                  <a:srgbClr val="000000"/>
                </a:solidFill>
                <a:latin typeface="Montserrat"/>
                <a:cs typeface="Montserrat"/>
              </a:rPr>
              <a:t>La</a:t>
            </a:r>
            <a:r>
              <a:rPr sz="700" b="0" spc="459" dirty="0">
                <a:solidFill>
                  <a:srgbClr val="000000"/>
                </a:solidFill>
                <a:latin typeface="Montserrat"/>
                <a:cs typeface="Montserrat"/>
              </a:rPr>
              <a:t> </a:t>
            </a:r>
            <a:r>
              <a:rPr sz="700" b="0" dirty="0">
                <a:solidFill>
                  <a:srgbClr val="000000"/>
                </a:solidFill>
                <a:latin typeface="Montserrat"/>
                <a:cs typeface="Montserrat"/>
              </a:rPr>
              <a:t>aplicación</a:t>
            </a:r>
            <a:r>
              <a:rPr sz="700" b="0" spc="470" dirty="0">
                <a:solidFill>
                  <a:srgbClr val="000000"/>
                </a:solidFill>
                <a:latin typeface="Montserrat"/>
                <a:cs typeface="Montserrat"/>
              </a:rPr>
              <a:t> </a:t>
            </a:r>
            <a:r>
              <a:rPr sz="700" b="0" dirty="0">
                <a:solidFill>
                  <a:srgbClr val="000000"/>
                </a:solidFill>
                <a:latin typeface="Montserrat"/>
                <a:cs typeface="Montserrat"/>
              </a:rPr>
              <a:t>TVS</a:t>
            </a:r>
            <a:r>
              <a:rPr sz="700" b="0" spc="455" dirty="0">
                <a:solidFill>
                  <a:srgbClr val="000000"/>
                </a:solidFill>
                <a:latin typeface="Montserrat"/>
                <a:cs typeface="Montserrat"/>
              </a:rPr>
              <a:t> </a:t>
            </a:r>
            <a:r>
              <a:rPr sz="700" b="0" dirty="0">
                <a:solidFill>
                  <a:srgbClr val="000000"/>
                </a:solidFill>
                <a:latin typeface="Montserrat"/>
                <a:cs typeface="Montserrat"/>
              </a:rPr>
              <a:t>CONNECT</a:t>
            </a:r>
            <a:r>
              <a:rPr sz="700" b="0" spc="470" dirty="0">
                <a:solidFill>
                  <a:srgbClr val="000000"/>
                </a:solidFill>
                <a:latin typeface="Montserrat"/>
                <a:cs typeface="Montserrat"/>
              </a:rPr>
              <a:t> </a:t>
            </a:r>
            <a:r>
              <a:rPr sz="700" b="0" dirty="0">
                <a:solidFill>
                  <a:srgbClr val="000000"/>
                </a:solidFill>
                <a:latin typeface="Montserrat"/>
                <a:cs typeface="Montserrat"/>
              </a:rPr>
              <a:t>-</a:t>
            </a:r>
            <a:r>
              <a:rPr sz="700" b="0" spc="465" dirty="0">
                <a:solidFill>
                  <a:srgbClr val="000000"/>
                </a:solidFill>
                <a:latin typeface="Montserrat"/>
                <a:cs typeface="Montserrat"/>
              </a:rPr>
              <a:t> </a:t>
            </a:r>
            <a:r>
              <a:rPr sz="700" b="0" dirty="0">
                <a:solidFill>
                  <a:srgbClr val="000000"/>
                </a:solidFill>
                <a:latin typeface="Montserrat"/>
                <a:cs typeface="Montserrat"/>
              </a:rPr>
              <a:t>LATAM</a:t>
            </a:r>
            <a:r>
              <a:rPr sz="700" b="0" spc="459" dirty="0">
                <a:solidFill>
                  <a:srgbClr val="000000"/>
                </a:solidFill>
                <a:latin typeface="Montserrat"/>
                <a:cs typeface="Montserrat"/>
              </a:rPr>
              <a:t> </a:t>
            </a:r>
            <a:r>
              <a:rPr sz="700" b="0" spc="-20" dirty="0">
                <a:solidFill>
                  <a:srgbClr val="000000"/>
                </a:solidFill>
                <a:latin typeface="Montserrat"/>
                <a:cs typeface="Montserrat"/>
              </a:rPr>
              <a:t>está</a:t>
            </a:r>
            <a:r>
              <a:rPr sz="700" b="0" spc="500" dirty="0">
                <a:solidFill>
                  <a:srgbClr val="000000"/>
                </a:solidFill>
                <a:latin typeface="Montserrat"/>
                <a:cs typeface="Montserrat"/>
              </a:rPr>
              <a:t> </a:t>
            </a:r>
            <a:r>
              <a:rPr sz="700" b="0" dirty="0">
                <a:solidFill>
                  <a:srgbClr val="000000"/>
                </a:solidFill>
                <a:latin typeface="Montserrat"/>
                <a:cs typeface="Montserrat"/>
              </a:rPr>
              <a:t>disponible</a:t>
            </a:r>
            <a:r>
              <a:rPr sz="700" b="0" spc="125" dirty="0">
                <a:solidFill>
                  <a:srgbClr val="000000"/>
                </a:solidFill>
                <a:latin typeface="Montserrat"/>
                <a:cs typeface="Montserrat"/>
              </a:rPr>
              <a:t> </a:t>
            </a:r>
            <a:r>
              <a:rPr sz="700" b="0" dirty="0">
                <a:solidFill>
                  <a:srgbClr val="000000"/>
                </a:solidFill>
                <a:latin typeface="Montserrat"/>
                <a:cs typeface="Montserrat"/>
              </a:rPr>
              <a:t>en</a:t>
            </a:r>
            <a:r>
              <a:rPr sz="700" b="0" spc="125" dirty="0">
                <a:solidFill>
                  <a:srgbClr val="000000"/>
                </a:solidFill>
                <a:latin typeface="Montserrat"/>
                <a:cs typeface="Montserrat"/>
              </a:rPr>
              <a:t> </a:t>
            </a:r>
            <a:r>
              <a:rPr sz="700" b="0" dirty="0">
                <a:solidFill>
                  <a:srgbClr val="000000"/>
                </a:solidFill>
                <a:latin typeface="Montserrat"/>
                <a:cs typeface="Montserrat"/>
              </a:rPr>
              <a:t>el</a:t>
            </a:r>
            <a:r>
              <a:rPr sz="700" b="0" spc="110" dirty="0">
                <a:solidFill>
                  <a:srgbClr val="000000"/>
                </a:solidFill>
                <a:latin typeface="Montserrat"/>
                <a:cs typeface="Montserrat"/>
              </a:rPr>
              <a:t> </a:t>
            </a:r>
            <a:r>
              <a:rPr sz="700" b="0" dirty="0">
                <a:solidFill>
                  <a:srgbClr val="000000"/>
                </a:solidFill>
                <a:latin typeface="Montserrat"/>
                <a:cs typeface="Montserrat"/>
              </a:rPr>
              <a:t>Google</a:t>
            </a:r>
            <a:r>
              <a:rPr sz="700" b="0" spc="100" dirty="0">
                <a:solidFill>
                  <a:srgbClr val="000000"/>
                </a:solidFill>
                <a:latin typeface="Montserrat"/>
                <a:cs typeface="Montserrat"/>
              </a:rPr>
              <a:t> </a:t>
            </a:r>
            <a:r>
              <a:rPr sz="700" b="0" dirty="0">
                <a:solidFill>
                  <a:srgbClr val="000000"/>
                </a:solidFill>
                <a:latin typeface="Montserrat"/>
                <a:cs typeface="Montserrat"/>
              </a:rPr>
              <a:t>Play</a:t>
            </a:r>
            <a:r>
              <a:rPr sz="700" b="0" spc="125" dirty="0">
                <a:solidFill>
                  <a:srgbClr val="000000"/>
                </a:solidFill>
                <a:latin typeface="Montserrat"/>
                <a:cs typeface="Montserrat"/>
              </a:rPr>
              <a:t> </a:t>
            </a:r>
            <a:r>
              <a:rPr sz="700" b="0" dirty="0">
                <a:solidFill>
                  <a:srgbClr val="000000"/>
                </a:solidFill>
                <a:latin typeface="Montserrat"/>
                <a:cs typeface="Montserrat"/>
              </a:rPr>
              <a:t>y</a:t>
            </a:r>
            <a:r>
              <a:rPr sz="700" b="0" spc="110" dirty="0">
                <a:solidFill>
                  <a:srgbClr val="000000"/>
                </a:solidFill>
                <a:latin typeface="Montserrat"/>
                <a:cs typeface="Montserrat"/>
              </a:rPr>
              <a:t> </a:t>
            </a:r>
            <a:r>
              <a:rPr sz="700" b="0" dirty="0">
                <a:solidFill>
                  <a:srgbClr val="000000"/>
                </a:solidFill>
                <a:latin typeface="Montserrat"/>
                <a:cs typeface="Montserrat"/>
              </a:rPr>
              <a:t>en</a:t>
            </a:r>
            <a:r>
              <a:rPr sz="700" b="0" spc="114" dirty="0">
                <a:solidFill>
                  <a:srgbClr val="000000"/>
                </a:solidFill>
                <a:latin typeface="Montserrat"/>
                <a:cs typeface="Montserrat"/>
              </a:rPr>
              <a:t> </a:t>
            </a:r>
            <a:r>
              <a:rPr sz="700" b="0" dirty="0">
                <a:solidFill>
                  <a:srgbClr val="000000"/>
                </a:solidFill>
                <a:latin typeface="Montserrat"/>
                <a:cs typeface="Montserrat"/>
              </a:rPr>
              <a:t>Apple</a:t>
            </a:r>
            <a:r>
              <a:rPr sz="700" b="0" spc="125" dirty="0">
                <a:solidFill>
                  <a:srgbClr val="000000"/>
                </a:solidFill>
                <a:latin typeface="Montserrat"/>
                <a:cs typeface="Montserrat"/>
              </a:rPr>
              <a:t> </a:t>
            </a:r>
            <a:r>
              <a:rPr sz="700" b="0" dirty="0">
                <a:solidFill>
                  <a:srgbClr val="000000"/>
                </a:solidFill>
                <a:latin typeface="Montserrat"/>
                <a:cs typeface="Montserrat"/>
              </a:rPr>
              <a:t>store</a:t>
            </a:r>
            <a:r>
              <a:rPr sz="700" b="0" spc="125" dirty="0">
                <a:solidFill>
                  <a:srgbClr val="000000"/>
                </a:solidFill>
                <a:latin typeface="Montserrat"/>
                <a:cs typeface="Montserrat"/>
              </a:rPr>
              <a:t> </a:t>
            </a:r>
            <a:r>
              <a:rPr sz="700" b="0" spc="-50" dirty="0">
                <a:solidFill>
                  <a:srgbClr val="000000"/>
                </a:solidFill>
                <a:latin typeface="Montserrat"/>
                <a:cs typeface="Montserrat"/>
              </a:rPr>
              <a:t>y</a:t>
            </a:r>
            <a:r>
              <a:rPr sz="700" b="0" spc="500" dirty="0">
                <a:solidFill>
                  <a:srgbClr val="000000"/>
                </a:solidFill>
                <a:latin typeface="Montserrat"/>
                <a:cs typeface="Montserrat"/>
              </a:rPr>
              <a:t> </a:t>
            </a:r>
            <a:r>
              <a:rPr sz="700" b="0" dirty="0">
                <a:solidFill>
                  <a:srgbClr val="000000"/>
                </a:solidFill>
                <a:latin typeface="Montserrat"/>
                <a:cs typeface="Montserrat"/>
              </a:rPr>
              <a:t>puede</a:t>
            </a:r>
            <a:r>
              <a:rPr sz="700" b="0" spc="114" dirty="0">
                <a:solidFill>
                  <a:srgbClr val="000000"/>
                </a:solidFill>
                <a:latin typeface="Montserrat"/>
                <a:cs typeface="Montserrat"/>
              </a:rPr>
              <a:t> </a:t>
            </a:r>
            <a:r>
              <a:rPr sz="700" b="0" dirty="0">
                <a:solidFill>
                  <a:srgbClr val="000000"/>
                </a:solidFill>
                <a:latin typeface="Montserrat"/>
                <a:cs typeface="Montserrat"/>
              </a:rPr>
              <a:t>ser</a:t>
            </a:r>
            <a:r>
              <a:rPr sz="700" b="0" spc="114" dirty="0">
                <a:solidFill>
                  <a:srgbClr val="000000"/>
                </a:solidFill>
                <a:latin typeface="Montserrat"/>
                <a:cs typeface="Montserrat"/>
              </a:rPr>
              <a:t> </a:t>
            </a:r>
            <a:r>
              <a:rPr sz="700" b="0" dirty="0">
                <a:solidFill>
                  <a:srgbClr val="000000"/>
                </a:solidFill>
                <a:latin typeface="Montserrat"/>
                <a:cs typeface="Montserrat"/>
              </a:rPr>
              <a:t>instalada</a:t>
            </a:r>
            <a:r>
              <a:rPr sz="700" b="0" spc="114" dirty="0">
                <a:solidFill>
                  <a:srgbClr val="000000"/>
                </a:solidFill>
                <a:latin typeface="Montserrat"/>
                <a:cs typeface="Montserrat"/>
              </a:rPr>
              <a:t> </a:t>
            </a:r>
            <a:r>
              <a:rPr sz="700" b="0" dirty="0">
                <a:solidFill>
                  <a:srgbClr val="000000"/>
                </a:solidFill>
                <a:latin typeface="Montserrat"/>
                <a:cs typeface="Montserrat"/>
              </a:rPr>
              <a:t>en</a:t>
            </a:r>
            <a:r>
              <a:rPr sz="700" b="0" spc="110" dirty="0">
                <a:solidFill>
                  <a:srgbClr val="000000"/>
                </a:solidFill>
                <a:latin typeface="Montserrat"/>
                <a:cs typeface="Montserrat"/>
              </a:rPr>
              <a:t> </a:t>
            </a:r>
            <a:r>
              <a:rPr sz="700" b="0" i="1" dirty="0">
                <a:latin typeface="Montserrat"/>
                <a:cs typeface="Montserrat"/>
              </a:rPr>
              <a:t>Smartphones</a:t>
            </a:r>
            <a:r>
              <a:rPr sz="700" b="0" i="1" spc="114" dirty="0">
                <a:latin typeface="Montserrat"/>
                <a:cs typeface="Montserrat"/>
              </a:rPr>
              <a:t> </a:t>
            </a:r>
            <a:r>
              <a:rPr sz="700" b="0" dirty="0">
                <a:solidFill>
                  <a:srgbClr val="000000"/>
                </a:solidFill>
                <a:latin typeface="Montserrat"/>
                <a:cs typeface="Montserrat"/>
              </a:rPr>
              <a:t>y</a:t>
            </a:r>
            <a:r>
              <a:rPr sz="700" b="0" spc="110" dirty="0">
                <a:solidFill>
                  <a:srgbClr val="000000"/>
                </a:solidFill>
                <a:latin typeface="Montserrat"/>
                <a:cs typeface="Montserrat"/>
              </a:rPr>
              <a:t> </a:t>
            </a:r>
            <a:r>
              <a:rPr sz="700" b="0" i="1" spc="-10" dirty="0">
                <a:solidFill>
                  <a:srgbClr val="000000"/>
                </a:solidFill>
                <a:latin typeface="Montserrat"/>
                <a:cs typeface="Montserrat"/>
              </a:rPr>
              <a:t>iPhones</a:t>
            </a:r>
            <a:r>
              <a:rPr sz="700" b="0" spc="-10" dirty="0">
                <a:solidFill>
                  <a:srgbClr val="000000"/>
                </a:solidFill>
                <a:latin typeface="Montserrat"/>
                <a:cs typeface="Montserrat"/>
              </a:rPr>
              <a:t>.</a:t>
            </a:r>
            <a:r>
              <a:rPr sz="700" b="0" spc="500" dirty="0">
                <a:solidFill>
                  <a:srgbClr val="000000"/>
                </a:solidFill>
                <a:latin typeface="Montserrat"/>
                <a:cs typeface="Montserrat"/>
              </a:rPr>
              <a:t> </a:t>
            </a:r>
            <a:r>
              <a:rPr sz="700" b="0" dirty="0">
                <a:solidFill>
                  <a:srgbClr val="000000"/>
                </a:solidFill>
                <a:latin typeface="Montserrat"/>
                <a:cs typeface="Montserrat"/>
              </a:rPr>
              <a:t>Cuando</a:t>
            </a:r>
            <a:r>
              <a:rPr sz="700" b="0" spc="-10" dirty="0">
                <a:solidFill>
                  <a:srgbClr val="000000"/>
                </a:solidFill>
                <a:latin typeface="Montserrat"/>
                <a:cs typeface="Montserrat"/>
              </a:rPr>
              <a:t> </a:t>
            </a:r>
            <a:r>
              <a:rPr sz="700" b="0" dirty="0">
                <a:solidFill>
                  <a:srgbClr val="000000"/>
                </a:solidFill>
                <a:latin typeface="Montserrat"/>
                <a:cs typeface="Montserrat"/>
              </a:rPr>
              <a:t>la aplicación</a:t>
            </a:r>
            <a:r>
              <a:rPr sz="700" b="0" spc="5" dirty="0">
                <a:solidFill>
                  <a:srgbClr val="000000"/>
                </a:solidFill>
                <a:latin typeface="Montserrat"/>
                <a:cs typeface="Montserrat"/>
              </a:rPr>
              <a:t> </a:t>
            </a:r>
            <a:r>
              <a:rPr sz="700" b="0" dirty="0">
                <a:solidFill>
                  <a:srgbClr val="000000"/>
                </a:solidFill>
                <a:latin typeface="Montserrat"/>
                <a:cs typeface="Montserrat"/>
              </a:rPr>
              <a:t>está</a:t>
            </a:r>
            <a:r>
              <a:rPr sz="700" b="0" spc="-5" dirty="0">
                <a:solidFill>
                  <a:srgbClr val="000000"/>
                </a:solidFill>
                <a:latin typeface="Montserrat"/>
                <a:cs typeface="Montserrat"/>
              </a:rPr>
              <a:t> </a:t>
            </a:r>
            <a:r>
              <a:rPr sz="700" b="0" dirty="0">
                <a:solidFill>
                  <a:srgbClr val="000000"/>
                </a:solidFill>
                <a:latin typeface="Montserrat"/>
                <a:cs typeface="Montserrat"/>
              </a:rPr>
              <a:t>conectada al</a:t>
            </a:r>
            <a:r>
              <a:rPr sz="700" b="0" spc="-15" dirty="0">
                <a:solidFill>
                  <a:srgbClr val="000000"/>
                </a:solidFill>
                <a:latin typeface="Montserrat"/>
                <a:cs typeface="Montserrat"/>
              </a:rPr>
              <a:t> </a:t>
            </a:r>
            <a:r>
              <a:rPr sz="700" b="0" dirty="0">
                <a:solidFill>
                  <a:srgbClr val="000000"/>
                </a:solidFill>
                <a:latin typeface="Montserrat"/>
                <a:cs typeface="Montserrat"/>
              </a:rPr>
              <a:t>tablero</a:t>
            </a:r>
            <a:r>
              <a:rPr sz="700" b="0" spc="-5" dirty="0">
                <a:solidFill>
                  <a:srgbClr val="000000"/>
                </a:solidFill>
                <a:latin typeface="Montserrat"/>
                <a:cs typeface="Montserrat"/>
              </a:rPr>
              <a:t> </a:t>
            </a:r>
            <a:r>
              <a:rPr sz="700" b="0" spc="-25" dirty="0">
                <a:solidFill>
                  <a:srgbClr val="000000"/>
                </a:solidFill>
                <a:latin typeface="Montserrat"/>
                <a:cs typeface="Montserrat"/>
              </a:rPr>
              <a:t>de</a:t>
            </a:r>
            <a:r>
              <a:rPr sz="700" b="0" spc="500" dirty="0">
                <a:solidFill>
                  <a:srgbClr val="000000"/>
                </a:solidFill>
                <a:latin typeface="Montserrat"/>
                <a:cs typeface="Montserrat"/>
              </a:rPr>
              <a:t> </a:t>
            </a:r>
            <a:r>
              <a:rPr sz="700" b="0" spc="-10" dirty="0">
                <a:solidFill>
                  <a:srgbClr val="000000"/>
                </a:solidFill>
                <a:latin typeface="Montserrat"/>
                <a:cs typeface="Montserrat"/>
              </a:rPr>
              <a:t>instrumentos</a:t>
            </a:r>
            <a:r>
              <a:rPr sz="700" b="0" spc="-5" dirty="0">
                <a:solidFill>
                  <a:srgbClr val="000000"/>
                </a:solidFill>
                <a:latin typeface="Montserrat"/>
                <a:cs typeface="Montserrat"/>
              </a:rPr>
              <a:t> </a:t>
            </a:r>
            <a:r>
              <a:rPr sz="700" b="0" dirty="0">
                <a:solidFill>
                  <a:srgbClr val="000000"/>
                </a:solidFill>
                <a:latin typeface="Montserrat"/>
                <a:cs typeface="Montserrat"/>
              </a:rPr>
              <a:t>permite</a:t>
            </a:r>
            <a:r>
              <a:rPr sz="700" b="0" spc="-15" dirty="0">
                <a:solidFill>
                  <a:srgbClr val="000000"/>
                </a:solidFill>
                <a:latin typeface="Montserrat"/>
                <a:cs typeface="Montserrat"/>
              </a:rPr>
              <a:t> </a:t>
            </a:r>
            <a:r>
              <a:rPr sz="700" b="0" dirty="0">
                <a:solidFill>
                  <a:srgbClr val="000000"/>
                </a:solidFill>
                <a:latin typeface="Montserrat"/>
                <a:cs typeface="Montserrat"/>
              </a:rPr>
              <a:t>activar funciones</a:t>
            </a:r>
            <a:r>
              <a:rPr sz="700" b="0" spc="10" dirty="0">
                <a:solidFill>
                  <a:srgbClr val="000000"/>
                </a:solidFill>
                <a:latin typeface="Montserrat"/>
                <a:cs typeface="Montserrat"/>
              </a:rPr>
              <a:t> </a:t>
            </a:r>
            <a:r>
              <a:rPr sz="700" b="0" spc="-10" dirty="0">
                <a:solidFill>
                  <a:srgbClr val="000000"/>
                </a:solidFill>
                <a:latin typeface="Montserrat"/>
                <a:cs typeface="Montserrat"/>
              </a:rPr>
              <a:t>como:</a:t>
            </a:r>
            <a:endParaRPr sz="700">
              <a:latin typeface="Montserrat"/>
              <a:cs typeface="Montserrat"/>
            </a:endParaRPr>
          </a:p>
          <a:p>
            <a:pPr marL="241300" indent="-228600">
              <a:lnSpc>
                <a:spcPct val="100000"/>
              </a:lnSpc>
              <a:spcBef>
                <a:spcPts val="505"/>
              </a:spcBef>
              <a:buAutoNum type="arabicPeriod"/>
              <a:tabLst>
                <a:tab pos="240665" algn="l"/>
                <a:tab pos="241300" algn="l"/>
              </a:tabLst>
            </a:pPr>
            <a:r>
              <a:rPr sz="700" b="0" dirty="0">
                <a:solidFill>
                  <a:srgbClr val="000000"/>
                </a:solidFill>
                <a:latin typeface="Montserrat"/>
                <a:cs typeface="Montserrat"/>
              </a:rPr>
              <a:t>Alerta</a:t>
            </a:r>
            <a:r>
              <a:rPr sz="700" b="0" spc="-20" dirty="0">
                <a:solidFill>
                  <a:srgbClr val="000000"/>
                </a:solidFill>
                <a:latin typeface="Montserrat"/>
                <a:cs typeface="Montserrat"/>
              </a:rPr>
              <a:t> </a:t>
            </a:r>
            <a:r>
              <a:rPr sz="700" b="0" dirty="0">
                <a:solidFill>
                  <a:srgbClr val="000000"/>
                </a:solidFill>
                <a:latin typeface="Montserrat"/>
                <a:cs typeface="Montserrat"/>
              </a:rPr>
              <a:t>de</a:t>
            </a:r>
            <a:r>
              <a:rPr sz="700" b="0" spc="-25" dirty="0">
                <a:solidFill>
                  <a:srgbClr val="000000"/>
                </a:solidFill>
                <a:latin typeface="Montserrat"/>
                <a:cs typeface="Montserrat"/>
              </a:rPr>
              <a:t> </a:t>
            </a:r>
            <a:r>
              <a:rPr sz="700" b="0" dirty="0">
                <a:solidFill>
                  <a:srgbClr val="000000"/>
                </a:solidFill>
                <a:latin typeface="Montserrat"/>
                <a:cs typeface="Montserrat"/>
              </a:rPr>
              <a:t>llamada</a:t>
            </a:r>
            <a:r>
              <a:rPr sz="700" b="0" spc="-20" dirty="0">
                <a:solidFill>
                  <a:srgbClr val="000000"/>
                </a:solidFill>
                <a:latin typeface="Montserrat"/>
                <a:cs typeface="Montserrat"/>
              </a:rPr>
              <a:t> </a:t>
            </a:r>
            <a:r>
              <a:rPr sz="700" b="0" spc="-10" dirty="0">
                <a:solidFill>
                  <a:srgbClr val="000000"/>
                </a:solidFill>
                <a:latin typeface="Montserrat"/>
                <a:cs typeface="Montserrat"/>
              </a:rPr>
              <a:t>entrante</a:t>
            </a:r>
            <a:endParaRPr sz="700">
              <a:latin typeface="Montserrat"/>
              <a:cs typeface="Montserrat"/>
            </a:endParaRPr>
          </a:p>
          <a:p>
            <a:pPr marL="241300" indent="-228600">
              <a:lnSpc>
                <a:spcPct val="100000"/>
              </a:lnSpc>
              <a:spcBef>
                <a:spcPts val="495"/>
              </a:spcBef>
              <a:buAutoNum type="arabicPeriod"/>
              <a:tabLst>
                <a:tab pos="240665" algn="l"/>
                <a:tab pos="241300" algn="l"/>
              </a:tabLst>
            </a:pPr>
            <a:r>
              <a:rPr sz="700" b="0" dirty="0">
                <a:solidFill>
                  <a:srgbClr val="000000"/>
                </a:solidFill>
                <a:latin typeface="Montserrat"/>
                <a:cs typeface="Montserrat"/>
              </a:rPr>
              <a:t>Alerta</a:t>
            </a:r>
            <a:r>
              <a:rPr sz="700" b="0" spc="455" dirty="0">
                <a:solidFill>
                  <a:srgbClr val="000000"/>
                </a:solidFill>
                <a:latin typeface="Montserrat"/>
                <a:cs typeface="Montserrat"/>
              </a:rPr>
              <a:t> </a:t>
            </a:r>
            <a:r>
              <a:rPr sz="700" b="0" dirty="0">
                <a:solidFill>
                  <a:srgbClr val="000000"/>
                </a:solidFill>
                <a:latin typeface="Montserrat"/>
                <a:cs typeface="Montserrat"/>
              </a:rPr>
              <a:t>de</a:t>
            </a:r>
            <a:r>
              <a:rPr sz="700" b="0" spc="465" dirty="0">
                <a:solidFill>
                  <a:srgbClr val="000000"/>
                </a:solidFill>
                <a:latin typeface="Montserrat"/>
                <a:cs typeface="Montserrat"/>
              </a:rPr>
              <a:t> </a:t>
            </a:r>
            <a:r>
              <a:rPr sz="700" b="0" dirty="0">
                <a:solidFill>
                  <a:srgbClr val="000000"/>
                </a:solidFill>
                <a:latin typeface="Montserrat"/>
                <a:cs typeface="Montserrat"/>
              </a:rPr>
              <a:t>SMS</a:t>
            </a:r>
            <a:r>
              <a:rPr sz="700" b="0" spc="465" dirty="0">
                <a:solidFill>
                  <a:srgbClr val="000000"/>
                </a:solidFill>
                <a:latin typeface="Montserrat"/>
                <a:cs typeface="Montserrat"/>
              </a:rPr>
              <a:t> </a:t>
            </a:r>
            <a:r>
              <a:rPr sz="700" b="0" dirty="0">
                <a:solidFill>
                  <a:srgbClr val="000000"/>
                </a:solidFill>
                <a:latin typeface="Montserrat"/>
                <a:cs typeface="Montserrat"/>
              </a:rPr>
              <a:t>entrante</a:t>
            </a:r>
            <a:r>
              <a:rPr sz="700" b="0" spc="459" dirty="0">
                <a:solidFill>
                  <a:srgbClr val="000000"/>
                </a:solidFill>
                <a:latin typeface="Montserrat"/>
                <a:cs typeface="Montserrat"/>
              </a:rPr>
              <a:t> </a:t>
            </a:r>
            <a:r>
              <a:rPr sz="700" b="0" dirty="0">
                <a:solidFill>
                  <a:srgbClr val="000000"/>
                </a:solidFill>
                <a:latin typeface="Montserrat"/>
                <a:cs typeface="Montserrat"/>
              </a:rPr>
              <a:t>(aplica</a:t>
            </a:r>
            <a:r>
              <a:rPr sz="700" b="0" spc="459" dirty="0">
                <a:solidFill>
                  <a:srgbClr val="000000"/>
                </a:solidFill>
                <a:latin typeface="Montserrat"/>
                <a:cs typeface="Montserrat"/>
              </a:rPr>
              <a:t> </a:t>
            </a:r>
            <a:r>
              <a:rPr sz="700" b="0" dirty="0">
                <a:solidFill>
                  <a:srgbClr val="000000"/>
                </a:solidFill>
                <a:latin typeface="Montserrat"/>
                <a:cs typeface="Montserrat"/>
              </a:rPr>
              <a:t>solo</a:t>
            </a:r>
            <a:r>
              <a:rPr sz="700" b="0" spc="459" dirty="0">
                <a:solidFill>
                  <a:srgbClr val="000000"/>
                </a:solidFill>
                <a:latin typeface="Montserrat"/>
                <a:cs typeface="Montserrat"/>
              </a:rPr>
              <a:t> </a:t>
            </a:r>
            <a:r>
              <a:rPr sz="700" b="0" spc="-50" dirty="0">
                <a:solidFill>
                  <a:srgbClr val="000000"/>
                </a:solidFill>
                <a:latin typeface="Montserrat"/>
                <a:cs typeface="Montserrat"/>
              </a:rPr>
              <a:t>a</a:t>
            </a:r>
            <a:endParaRPr sz="700">
              <a:latin typeface="Montserrat"/>
              <a:cs typeface="Montserrat"/>
            </a:endParaRPr>
          </a:p>
          <a:p>
            <a:pPr marL="240665">
              <a:lnSpc>
                <a:spcPct val="100000"/>
              </a:lnSpc>
            </a:pPr>
            <a:r>
              <a:rPr sz="700" b="0" spc="-10" dirty="0">
                <a:solidFill>
                  <a:srgbClr val="000000"/>
                </a:solidFill>
                <a:latin typeface="Montserrat"/>
                <a:cs typeface="Montserrat"/>
              </a:rPr>
              <a:t>Smartphones</a:t>
            </a:r>
            <a:r>
              <a:rPr sz="700" b="0" spc="25" dirty="0">
                <a:solidFill>
                  <a:srgbClr val="000000"/>
                </a:solidFill>
                <a:latin typeface="Montserrat"/>
                <a:cs typeface="Montserrat"/>
              </a:rPr>
              <a:t> </a:t>
            </a:r>
            <a:r>
              <a:rPr sz="700" b="0" dirty="0">
                <a:solidFill>
                  <a:srgbClr val="000000"/>
                </a:solidFill>
                <a:latin typeface="Montserrat"/>
                <a:cs typeface="Montserrat"/>
              </a:rPr>
              <a:t>con</a:t>
            </a:r>
            <a:r>
              <a:rPr sz="700" b="0" spc="20" dirty="0">
                <a:solidFill>
                  <a:srgbClr val="000000"/>
                </a:solidFill>
                <a:latin typeface="Montserrat"/>
                <a:cs typeface="Montserrat"/>
              </a:rPr>
              <a:t> </a:t>
            </a:r>
            <a:r>
              <a:rPr sz="700" b="0" spc="-10" dirty="0">
                <a:solidFill>
                  <a:srgbClr val="000000"/>
                </a:solidFill>
                <a:latin typeface="Montserrat"/>
                <a:cs typeface="Montserrat"/>
              </a:rPr>
              <a:t>Android)</a:t>
            </a:r>
            <a:endParaRPr sz="700">
              <a:latin typeface="Montserrat"/>
              <a:cs typeface="Montserrat"/>
            </a:endParaRPr>
          </a:p>
          <a:p>
            <a:pPr marL="241300" indent="-228600">
              <a:lnSpc>
                <a:spcPct val="100000"/>
              </a:lnSpc>
              <a:spcBef>
                <a:spcPts val="505"/>
              </a:spcBef>
              <a:buAutoNum type="arabicPeriod" startAt="3"/>
              <a:tabLst>
                <a:tab pos="240665" algn="l"/>
                <a:tab pos="241300" algn="l"/>
              </a:tabLst>
            </a:pPr>
            <a:r>
              <a:rPr sz="700" b="0" dirty="0">
                <a:solidFill>
                  <a:srgbClr val="000000"/>
                </a:solidFill>
                <a:latin typeface="Montserrat"/>
                <a:cs typeface="Montserrat"/>
              </a:rPr>
              <a:t>Alerta</a:t>
            </a:r>
            <a:r>
              <a:rPr sz="700" b="0" spc="-5" dirty="0">
                <a:solidFill>
                  <a:srgbClr val="000000"/>
                </a:solidFill>
                <a:latin typeface="Montserrat"/>
                <a:cs typeface="Montserrat"/>
              </a:rPr>
              <a:t> </a:t>
            </a:r>
            <a:r>
              <a:rPr sz="700" b="0" dirty="0">
                <a:solidFill>
                  <a:srgbClr val="000000"/>
                </a:solidFill>
                <a:latin typeface="Montserrat"/>
                <a:cs typeface="Montserrat"/>
              </a:rPr>
              <a:t>de</a:t>
            </a:r>
            <a:r>
              <a:rPr sz="700" b="0" spc="-5" dirty="0">
                <a:solidFill>
                  <a:srgbClr val="000000"/>
                </a:solidFill>
                <a:latin typeface="Montserrat"/>
                <a:cs typeface="Montserrat"/>
              </a:rPr>
              <a:t> </a:t>
            </a:r>
            <a:r>
              <a:rPr sz="700" b="0" dirty="0">
                <a:solidFill>
                  <a:srgbClr val="000000"/>
                </a:solidFill>
                <a:latin typeface="Montserrat"/>
                <a:cs typeface="Montserrat"/>
              </a:rPr>
              <a:t>total de</a:t>
            </a:r>
            <a:r>
              <a:rPr sz="700" b="0" spc="5" dirty="0">
                <a:solidFill>
                  <a:srgbClr val="000000"/>
                </a:solidFill>
                <a:latin typeface="Montserrat"/>
                <a:cs typeface="Montserrat"/>
              </a:rPr>
              <a:t> </a:t>
            </a:r>
            <a:r>
              <a:rPr sz="700" b="0" spc="-10" dirty="0">
                <a:solidFill>
                  <a:srgbClr val="000000"/>
                </a:solidFill>
                <a:latin typeface="Montserrat"/>
                <a:cs typeface="Montserrat"/>
              </a:rPr>
              <a:t>llamadas</a:t>
            </a:r>
            <a:r>
              <a:rPr sz="700" b="0" spc="-5" dirty="0">
                <a:solidFill>
                  <a:srgbClr val="000000"/>
                </a:solidFill>
                <a:latin typeface="Montserrat"/>
                <a:cs typeface="Montserrat"/>
              </a:rPr>
              <a:t> </a:t>
            </a:r>
            <a:r>
              <a:rPr sz="700" b="0" spc="-10" dirty="0">
                <a:solidFill>
                  <a:srgbClr val="000000"/>
                </a:solidFill>
                <a:latin typeface="Montserrat"/>
                <a:cs typeface="Montserrat"/>
              </a:rPr>
              <a:t>perdidas</a:t>
            </a:r>
            <a:endParaRPr sz="700">
              <a:latin typeface="Montserrat"/>
              <a:cs typeface="Montserrat"/>
            </a:endParaRPr>
          </a:p>
          <a:p>
            <a:pPr marL="241300" indent="-228600">
              <a:lnSpc>
                <a:spcPct val="100000"/>
              </a:lnSpc>
              <a:spcBef>
                <a:spcPts val="500"/>
              </a:spcBef>
              <a:buAutoNum type="arabicPeriod" startAt="3"/>
              <a:tabLst>
                <a:tab pos="240665" algn="l"/>
                <a:tab pos="241300" algn="l"/>
              </a:tabLst>
            </a:pPr>
            <a:r>
              <a:rPr sz="700" b="0" dirty="0">
                <a:solidFill>
                  <a:srgbClr val="000000"/>
                </a:solidFill>
                <a:latin typeface="Montserrat"/>
                <a:cs typeface="Montserrat"/>
              </a:rPr>
              <a:t>Nivel</a:t>
            </a:r>
            <a:r>
              <a:rPr sz="700" b="0" spc="-10" dirty="0">
                <a:solidFill>
                  <a:srgbClr val="000000"/>
                </a:solidFill>
                <a:latin typeface="Montserrat"/>
                <a:cs typeface="Montserrat"/>
              </a:rPr>
              <a:t> </a:t>
            </a:r>
            <a:r>
              <a:rPr sz="700" b="0" dirty="0">
                <a:solidFill>
                  <a:srgbClr val="000000"/>
                </a:solidFill>
                <a:latin typeface="Montserrat"/>
                <a:cs typeface="Montserrat"/>
              </a:rPr>
              <a:t>de</a:t>
            </a:r>
            <a:r>
              <a:rPr sz="700" b="0" spc="-5" dirty="0">
                <a:solidFill>
                  <a:srgbClr val="000000"/>
                </a:solidFill>
                <a:latin typeface="Montserrat"/>
                <a:cs typeface="Montserrat"/>
              </a:rPr>
              <a:t> </a:t>
            </a:r>
            <a:r>
              <a:rPr sz="700" b="0" dirty="0">
                <a:solidFill>
                  <a:srgbClr val="000000"/>
                </a:solidFill>
                <a:latin typeface="Montserrat"/>
                <a:cs typeface="Montserrat"/>
              </a:rPr>
              <a:t>batería</a:t>
            </a:r>
            <a:r>
              <a:rPr sz="700" b="0" spc="-10" dirty="0">
                <a:solidFill>
                  <a:srgbClr val="000000"/>
                </a:solidFill>
                <a:latin typeface="Montserrat"/>
                <a:cs typeface="Montserrat"/>
              </a:rPr>
              <a:t> </a:t>
            </a:r>
            <a:r>
              <a:rPr sz="700" b="0" dirty="0">
                <a:solidFill>
                  <a:srgbClr val="000000"/>
                </a:solidFill>
                <a:latin typeface="Montserrat"/>
                <a:cs typeface="Montserrat"/>
              </a:rPr>
              <a:t>del</a:t>
            </a:r>
            <a:r>
              <a:rPr sz="700" b="0" spc="-15" dirty="0">
                <a:solidFill>
                  <a:srgbClr val="000000"/>
                </a:solidFill>
                <a:latin typeface="Montserrat"/>
                <a:cs typeface="Montserrat"/>
              </a:rPr>
              <a:t> </a:t>
            </a:r>
            <a:r>
              <a:rPr sz="700" b="0" i="1" spc="-10" dirty="0">
                <a:solidFill>
                  <a:srgbClr val="000000"/>
                </a:solidFill>
                <a:latin typeface="Montserrat"/>
                <a:cs typeface="Montserrat"/>
              </a:rPr>
              <a:t>Smartphone</a:t>
            </a:r>
            <a:endParaRPr sz="700">
              <a:latin typeface="Montserrat"/>
              <a:cs typeface="Montserrat"/>
            </a:endParaRPr>
          </a:p>
          <a:p>
            <a:pPr marL="240665" marR="5080" indent="-228600" algn="just">
              <a:lnSpc>
                <a:spcPct val="100000"/>
              </a:lnSpc>
              <a:spcBef>
                <a:spcPts val="495"/>
              </a:spcBef>
              <a:buAutoNum type="arabicPeriod" startAt="3"/>
              <a:tabLst>
                <a:tab pos="241300" algn="l"/>
              </a:tabLst>
            </a:pPr>
            <a:r>
              <a:rPr sz="700" b="0" dirty="0">
                <a:solidFill>
                  <a:srgbClr val="000000"/>
                </a:solidFill>
                <a:latin typeface="Montserrat"/>
                <a:cs typeface="Montserrat"/>
              </a:rPr>
              <a:t>Enviar</a:t>
            </a:r>
            <a:r>
              <a:rPr sz="700" b="0" spc="120" dirty="0">
                <a:solidFill>
                  <a:srgbClr val="000000"/>
                </a:solidFill>
                <a:latin typeface="Montserrat"/>
                <a:cs typeface="Montserrat"/>
              </a:rPr>
              <a:t> </a:t>
            </a:r>
            <a:r>
              <a:rPr sz="700" b="0" dirty="0">
                <a:solidFill>
                  <a:srgbClr val="000000"/>
                </a:solidFill>
                <a:latin typeface="Montserrat"/>
                <a:cs typeface="Montserrat"/>
              </a:rPr>
              <a:t>SMS</a:t>
            </a:r>
            <a:r>
              <a:rPr sz="700" b="0" spc="130" dirty="0">
                <a:solidFill>
                  <a:srgbClr val="000000"/>
                </a:solidFill>
                <a:latin typeface="Montserrat"/>
                <a:cs typeface="Montserrat"/>
              </a:rPr>
              <a:t> </a:t>
            </a:r>
            <a:r>
              <a:rPr sz="700" b="0" dirty="0">
                <a:solidFill>
                  <a:srgbClr val="000000"/>
                </a:solidFill>
                <a:latin typeface="Montserrat"/>
                <a:cs typeface="Montserrat"/>
              </a:rPr>
              <a:t>automáticos</a:t>
            </a:r>
            <a:r>
              <a:rPr sz="700" b="0" spc="130" dirty="0">
                <a:solidFill>
                  <a:srgbClr val="000000"/>
                </a:solidFill>
                <a:latin typeface="Montserrat"/>
                <a:cs typeface="Montserrat"/>
              </a:rPr>
              <a:t> </a:t>
            </a:r>
            <a:r>
              <a:rPr sz="700" b="0" dirty="0">
                <a:solidFill>
                  <a:srgbClr val="000000"/>
                </a:solidFill>
                <a:latin typeface="Montserrat"/>
                <a:cs typeface="Montserrat"/>
              </a:rPr>
              <a:t>como</a:t>
            </a:r>
            <a:r>
              <a:rPr sz="700" b="0" spc="135" dirty="0">
                <a:solidFill>
                  <a:srgbClr val="000000"/>
                </a:solidFill>
                <a:latin typeface="Montserrat"/>
                <a:cs typeface="Montserrat"/>
              </a:rPr>
              <a:t> </a:t>
            </a:r>
            <a:r>
              <a:rPr sz="700" b="0" dirty="0">
                <a:solidFill>
                  <a:srgbClr val="000000"/>
                </a:solidFill>
                <a:latin typeface="Montserrat"/>
                <a:cs typeface="Montserrat"/>
              </a:rPr>
              <a:t>respuesta</a:t>
            </a:r>
            <a:r>
              <a:rPr sz="700" b="0" spc="130" dirty="0">
                <a:solidFill>
                  <a:srgbClr val="000000"/>
                </a:solidFill>
                <a:latin typeface="Montserrat"/>
                <a:cs typeface="Montserrat"/>
              </a:rPr>
              <a:t> </a:t>
            </a:r>
            <a:r>
              <a:rPr sz="700" b="0" spc="-50" dirty="0">
                <a:solidFill>
                  <a:srgbClr val="000000"/>
                </a:solidFill>
                <a:latin typeface="Montserrat"/>
                <a:cs typeface="Montserrat"/>
              </a:rPr>
              <a:t>a</a:t>
            </a:r>
            <a:r>
              <a:rPr sz="700" b="0" spc="500" dirty="0">
                <a:solidFill>
                  <a:srgbClr val="000000"/>
                </a:solidFill>
                <a:latin typeface="Montserrat"/>
                <a:cs typeface="Montserrat"/>
              </a:rPr>
              <a:t> </a:t>
            </a:r>
            <a:r>
              <a:rPr sz="700" b="0" dirty="0">
                <a:solidFill>
                  <a:srgbClr val="000000"/>
                </a:solidFill>
                <a:latin typeface="Montserrat"/>
                <a:cs typeface="Montserrat"/>
              </a:rPr>
              <a:t>las</a:t>
            </a:r>
            <a:r>
              <a:rPr sz="700" b="0" spc="20" dirty="0">
                <a:solidFill>
                  <a:srgbClr val="000000"/>
                </a:solidFill>
                <a:latin typeface="Montserrat"/>
                <a:cs typeface="Montserrat"/>
              </a:rPr>
              <a:t> </a:t>
            </a:r>
            <a:r>
              <a:rPr sz="700" b="0" dirty="0">
                <a:solidFill>
                  <a:srgbClr val="000000"/>
                </a:solidFill>
                <a:latin typeface="Montserrat"/>
                <a:cs typeface="Montserrat"/>
              </a:rPr>
              <a:t>llamadas</a:t>
            </a:r>
            <a:r>
              <a:rPr sz="700" b="0" spc="25" dirty="0">
                <a:solidFill>
                  <a:srgbClr val="000000"/>
                </a:solidFill>
                <a:latin typeface="Montserrat"/>
                <a:cs typeface="Montserrat"/>
              </a:rPr>
              <a:t> </a:t>
            </a:r>
            <a:r>
              <a:rPr sz="700" b="0" dirty="0">
                <a:solidFill>
                  <a:srgbClr val="000000"/>
                </a:solidFill>
                <a:latin typeface="Montserrat"/>
                <a:cs typeface="Montserrat"/>
              </a:rPr>
              <a:t>(aplica</a:t>
            </a:r>
            <a:r>
              <a:rPr sz="700" b="0" spc="25" dirty="0">
                <a:solidFill>
                  <a:srgbClr val="000000"/>
                </a:solidFill>
                <a:latin typeface="Montserrat"/>
                <a:cs typeface="Montserrat"/>
              </a:rPr>
              <a:t> </a:t>
            </a:r>
            <a:r>
              <a:rPr sz="700" b="0" dirty="0">
                <a:solidFill>
                  <a:srgbClr val="000000"/>
                </a:solidFill>
                <a:latin typeface="Montserrat"/>
                <a:cs typeface="Montserrat"/>
              </a:rPr>
              <a:t>solo</a:t>
            </a:r>
            <a:r>
              <a:rPr sz="700" b="0" spc="30" dirty="0">
                <a:solidFill>
                  <a:srgbClr val="000000"/>
                </a:solidFill>
                <a:latin typeface="Montserrat"/>
                <a:cs typeface="Montserrat"/>
              </a:rPr>
              <a:t> </a:t>
            </a:r>
            <a:r>
              <a:rPr sz="700" b="0" dirty="0">
                <a:solidFill>
                  <a:srgbClr val="000000"/>
                </a:solidFill>
                <a:latin typeface="Montserrat"/>
                <a:cs typeface="Montserrat"/>
              </a:rPr>
              <a:t>a</a:t>
            </a:r>
            <a:r>
              <a:rPr sz="700" b="0" spc="20" dirty="0">
                <a:solidFill>
                  <a:srgbClr val="000000"/>
                </a:solidFill>
                <a:latin typeface="Montserrat"/>
                <a:cs typeface="Montserrat"/>
              </a:rPr>
              <a:t> </a:t>
            </a:r>
            <a:r>
              <a:rPr sz="700" b="0" dirty="0">
                <a:solidFill>
                  <a:srgbClr val="000000"/>
                </a:solidFill>
                <a:latin typeface="Montserrat"/>
                <a:cs typeface="Montserrat"/>
              </a:rPr>
              <a:t>Smartphones</a:t>
            </a:r>
            <a:r>
              <a:rPr sz="700" b="0" spc="35" dirty="0">
                <a:solidFill>
                  <a:srgbClr val="000000"/>
                </a:solidFill>
                <a:latin typeface="Montserrat"/>
                <a:cs typeface="Montserrat"/>
              </a:rPr>
              <a:t> </a:t>
            </a:r>
            <a:r>
              <a:rPr sz="700" b="0" spc="-25" dirty="0">
                <a:solidFill>
                  <a:srgbClr val="000000"/>
                </a:solidFill>
                <a:latin typeface="Montserrat"/>
                <a:cs typeface="Montserrat"/>
              </a:rPr>
              <a:t>con</a:t>
            </a:r>
            <a:r>
              <a:rPr sz="700" b="0" spc="500" dirty="0">
                <a:solidFill>
                  <a:srgbClr val="000000"/>
                </a:solidFill>
                <a:latin typeface="Montserrat"/>
                <a:cs typeface="Montserrat"/>
              </a:rPr>
              <a:t> </a:t>
            </a:r>
            <a:r>
              <a:rPr sz="700" b="0" spc="-10" dirty="0">
                <a:solidFill>
                  <a:srgbClr val="000000"/>
                </a:solidFill>
                <a:latin typeface="Montserrat"/>
                <a:cs typeface="Montserrat"/>
              </a:rPr>
              <a:t>Android)</a:t>
            </a:r>
            <a:endParaRPr sz="700">
              <a:latin typeface="Montserrat"/>
              <a:cs typeface="Montserrat"/>
            </a:endParaRPr>
          </a:p>
          <a:p>
            <a:pPr marL="240665" marR="5715" indent="-228600" algn="just">
              <a:lnSpc>
                <a:spcPct val="100000"/>
              </a:lnSpc>
              <a:spcBef>
                <a:spcPts val="505"/>
              </a:spcBef>
              <a:buAutoNum type="arabicPeriod" startAt="3"/>
              <a:tabLst>
                <a:tab pos="241300" algn="l"/>
              </a:tabLst>
            </a:pPr>
            <a:r>
              <a:rPr sz="700" b="0" dirty="0">
                <a:solidFill>
                  <a:srgbClr val="000000"/>
                </a:solidFill>
                <a:latin typeface="Montserrat"/>
                <a:cs typeface="Montserrat"/>
              </a:rPr>
              <a:t>Modo</a:t>
            </a:r>
            <a:r>
              <a:rPr sz="700" b="0" spc="85" dirty="0">
                <a:solidFill>
                  <a:srgbClr val="000000"/>
                </a:solidFill>
                <a:latin typeface="Montserrat"/>
                <a:cs typeface="Montserrat"/>
              </a:rPr>
              <a:t> </a:t>
            </a:r>
            <a:r>
              <a:rPr sz="700" b="0" dirty="0">
                <a:solidFill>
                  <a:srgbClr val="000000"/>
                </a:solidFill>
                <a:latin typeface="Montserrat"/>
                <a:cs typeface="Montserrat"/>
              </a:rPr>
              <a:t>“No</a:t>
            </a:r>
            <a:r>
              <a:rPr sz="700" b="0" spc="80" dirty="0">
                <a:solidFill>
                  <a:srgbClr val="000000"/>
                </a:solidFill>
                <a:latin typeface="Montserrat"/>
                <a:cs typeface="Montserrat"/>
              </a:rPr>
              <a:t> </a:t>
            </a:r>
            <a:r>
              <a:rPr sz="700" b="0" dirty="0">
                <a:solidFill>
                  <a:srgbClr val="000000"/>
                </a:solidFill>
                <a:latin typeface="Montserrat"/>
                <a:cs typeface="Montserrat"/>
              </a:rPr>
              <a:t>molestar”</a:t>
            </a:r>
            <a:r>
              <a:rPr sz="700" b="0" spc="100" dirty="0">
                <a:solidFill>
                  <a:srgbClr val="000000"/>
                </a:solidFill>
                <a:latin typeface="Montserrat"/>
                <a:cs typeface="Montserrat"/>
              </a:rPr>
              <a:t> </a:t>
            </a:r>
            <a:r>
              <a:rPr sz="700" b="0" dirty="0">
                <a:solidFill>
                  <a:srgbClr val="000000"/>
                </a:solidFill>
                <a:latin typeface="Montserrat"/>
                <a:cs typeface="Montserrat"/>
              </a:rPr>
              <a:t>durante</a:t>
            </a:r>
            <a:r>
              <a:rPr sz="700" b="0" spc="90" dirty="0">
                <a:solidFill>
                  <a:srgbClr val="000000"/>
                </a:solidFill>
                <a:latin typeface="Montserrat"/>
                <a:cs typeface="Montserrat"/>
              </a:rPr>
              <a:t> </a:t>
            </a:r>
            <a:r>
              <a:rPr sz="700" b="0" dirty="0">
                <a:solidFill>
                  <a:srgbClr val="000000"/>
                </a:solidFill>
                <a:latin typeface="Montserrat"/>
                <a:cs typeface="Montserrat"/>
              </a:rPr>
              <a:t>la</a:t>
            </a:r>
            <a:r>
              <a:rPr sz="700" b="0" spc="85" dirty="0">
                <a:solidFill>
                  <a:srgbClr val="000000"/>
                </a:solidFill>
                <a:latin typeface="Montserrat"/>
                <a:cs typeface="Montserrat"/>
              </a:rPr>
              <a:t> </a:t>
            </a:r>
            <a:r>
              <a:rPr sz="700" b="0" spc="-10" dirty="0">
                <a:solidFill>
                  <a:srgbClr val="000000"/>
                </a:solidFill>
                <a:latin typeface="Montserrat"/>
                <a:cs typeface="Montserrat"/>
              </a:rPr>
              <a:t>conducción</a:t>
            </a:r>
            <a:r>
              <a:rPr sz="700" b="0" spc="500" dirty="0">
                <a:solidFill>
                  <a:srgbClr val="000000"/>
                </a:solidFill>
                <a:latin typeface="Montserrat"/>
                <a:cs typeface="Montserrat"/>
              </a:rPr>
              <a:t> </a:t>
            </a:r>
            <a:r>
              <a:rPr sz="700" b="0" dirty="0">
                <a:solidFill>
                  <a:srgbClr val="000000"/>
                </a:solidFill>
                <a:latin typeface="Montserrat"/>
                <a:cs typeface="Montserrat"/>
              </a:rPr>
              <a:t>(aplica solo</a:t>
            </a:r>
            <a:r>
              <a:rPr sz="700" b="0" spc="5" dirty="0">
                <a:solidFill>
                  <a:srgbClr val="000000"/>
                </a:solidFill>
                <a:latin typeface="Montserrat"/>
                <a:cs typeface="Montserrat"/>
              </a:rPr>
              <a:t> </a:t>
            </a:r>
            <a:r>
              <a:rPr sz="700" b="0" dirty="0">
                <a:solidFill>
                  <a:srgbClr val="000000"/>
                </a:solidFill>
                <a:latin typeface="Montserrat"/>
                <a:cs typeface="Montserrat"/>
              </a:rPr>
              <a:t>a</a:t>
            </a:r>
            <a:r>
              <a:rPr sz="700" b="0" spc="-5" dirty="0">
                <a:solidFill>
                  <a:srgbClr val="000000"/>
                </a:solidFill>
                <a:latin typeface="Montserrat"/>
                <a:cs typeface="Montserrat"/>
              </a:rPr>
              <a:t> </a:t>
            </a:r>
            <a:r>
              <a:rPr sz="700" b="0" spc="-10" dirty="0">
                <a:solidFill>
                  <a:srgbClr val="000000"/>
                </a:solidFill>
                <a:latin typeface="Montserrat"/>
                <a:cs typeface="Montserrat"/>
              </a:rPr>
              <a:t>Smartphones</a:t>
            </a:r>
            <a:r>
              <a:rPr sz="700" b="0" spc="5" dirty="0">
                <a:solidFill>
                  <a:srgbClr val="000000"/>
                </a:solidFill>
                <a:latin typeface="Montserrat"/>
                <a:cs typeface="Montserrat"/>
              </a:rPr>
              <a:t> </a:t>
            </a:r>
            <a:r>
              <a:rPr sz="700" b="0" dirty="0">
                <a:solidFill>
                  <a:srgbClr val="000000"/>
                </a:solidFill>
                <a:latin typeface="Montserrat"/>
                <a:cs typeface="Montserrat"/>
              </a:rPr>
              <a:t>con</a:t>
            </a:r>
            <a:r>
              <a:rPr sz="700" b="0" spc="10" dirty="0">
                <a:solidFill>
                  <a:srgbClr val="000000"/>
                </a:solidFill>
                <a:latin typeface="Montserrat"/>
                <a:cs typeface="Montserrat"/>
              </a:rPr>
              <a:t> </a:t>
            </a:r>
            <a:r>
              <a:rPr sz="700" b="0" spc="-10" dirty="0">
                <a:solidFill>
                  <a:srgbClr val="000000"/>
                </a:solidFill>
                <a:latin typeface="Montserrat"/>
                <a:cs typeface="Montserrat"/>
              </a:rPr>
              <a:t>Android)</a:t>
            </a:r>
            <a:endParaRPr sz="700">
              <a:latin typeface="Montserrat"/>
              <a:cs typeface="Montserrat"/>
            </a:endParaRPr>
          </a:p>
        </p:txBody>
      </p:sp>
      <p:sp>
        <p:nvSpPr>
          <p:cNvPr id="3" name="object 3"/>
          <p:cNvSpPr txBox="1"/>
          <p:nvPr/>
        </p:nvSpPr>
        <p:spPr>
          <a:xfrm>
            <a:off x="2743326" y="476758"/>
            <a:ext cx="2253615" cy="2148840"/>
          </a:xfrm>
          <a:prstGeom prst="rect">
            <a:avLst/>
          </a:prstGeom>
        </p:spPr>
        <p:txBody>
          <a:bodyPr vert="horz" wrap="square" lIns="0" tIns="12065" rIns="0" bIns="0" rtlCol="0">
            <a:spAutoFit/>
          </a:bodyPr>
          <a:lstStyle/>
          <a:p>
            <a:pPr marL="241300" indent="-229235">
              <a:lnSpc>
                <a:spcPct val="100000"/>
              </a:lnSpc>
              <a:spcBef>
                <a:spcPts val="95"/>
              </a:spcBef>
              <a:buAutoNum type="arabicPeriod" startAt="7"/>
              <a:tabLst>
                <a:tab pos="241300" algn="l"/>
                <a:tab pos="241935" algn="l"/>
              </a:tabLst>
            </a:pPr>
            <a:r>
              <a:rPr sz="700" dirty="0">
                <a:latin typeface="Montserrat"/>
                <a:cs typeface="Montserrat"/>
              </a:rPr>
              <a:t>Asistente</a:t>
            </a:r>
            <a:r>
              <a:rPr sz="700" spc="-25"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navegación paso</a:t>
            </a:r>
            <a:r>
              <a:rPr sz="700" spc="-20" dirty="0">
                <a:latin typeface="Montserrat"/>
                <a:cs typeface="Montserrat"/>
              </a:rPr>
              <a:t> </a:t>
            </a:r>
            <a:r>
              <a:rPr sz="700" dirty="0">
                <a:latin typeface="Montserrat"/>
                <a:cs typeface="Montserrat"/>
              </a:rPr>
              <a:t>a</a:t>
            </a:r>
            <a:r>
              <a:rPr sz="700" spc="-25" dirty="0">
                <a:latin typeface="Montserrat"/>
                <a:cs typeface="Montserrat"/>
              </a:rPr>
              <a:t> </a:t>
            </a:r>
            <a:r>
              <a:rPr sz="700" spc="-10" dirty="0">
                <a:latin typeface="Montserrat"/>
                <a:cs typeface="Montserrat"/>
              </a:rPr>
              <a:t>paso.</a:t>
            </a:r>
            <a:endParaRPr sz="700">
              <a:latin typeface="Montserrat"/>
              <a:cs typeface="Montserrat"/>
            </a:endParaRPr>
          </a:p>
          <a:p>
            <a:pPr marL="241300" indent="-229235">
              <a:lnSpc>
                <a:spcPct val="100000"/>
              </a:lnSpc>
              <a:spcBef>
                <a:spcPts val="490"/>
              </a:spcBef>
              <a:buAutoNum type="arabicPeriod" startAt="7"/>
              <a:tabLst>
                <a:tab pos="241300" algn="l"/>
                <a:tab pos="241935" algn="l"/>
              </a:tabLst>
            </a:pPr>
            <a:r>
              <a:rPr sz="700" dirty="0">
                <a:latin typeface="Montserrat"/>
                <a:cs typeface="Montserrat"/>
              </a:rPr>
              <a:t>Grabar</a:t>
            </a:r>
            <a:r>
              <a:rPr sz="700" spc="5" dirty="0">
                <a:latin typeface="Montserrat"/>
                <a:cs typeface="Montserrat"/>
              </a:rPr>
              <a:t> </a:t>
            </a:r>
            <a:r>
              <a:rPr sz="700" spc="-10" dirty="0">
                <a:latin typeface="Montserrat"/>
                <a:cs typeface="Montserrat"/>
              </a:rPr>
              <a:t>información</a:t>
            </a:r>
            <a:r>
              <a:rPr sz="700" spc="-5" dirty="0">
                <a:latin typeface="Montserrat"/>
                <a:cs typeface="Montserrat"/>
              </a:rPr>
              <a:t> </a:t>
            </a:r>
            <a:r>
              <a:rPr sz="700" dirty="0">
                <a:latin typeface="Montserrat"/>
                <a:cs typeface="Montserrat"/>
              </a:rPr>
              <a:t>del</a:t>
            </a:r>
            <a:r>
              <a:rPr sz="700" spc="15" dirty="0">
                <a:latin typeface="Montserrat"/>
                <a:cs typeface="Montserrat"/>
              </a:rPr>
              <a:t> </a:t>
            </a:r>
            <a:r>
              <a:rPr sz="700" dirty="0">
                <a:latin typeface="Montserrat"/>
                <a:cs typeface="Montserrat"/>
              </a:rPr>
              <a:t>ultimo</a:t>
            </a:r>
            <a:r>
              <a:rPr sz="700" spc="-20" dirty="0">
                <a:latin typeface="Montserrat"/>
                <a:cs typeface="Montserrat"/>
              </a:rPr>
              <a:t> </a:t>
            </a:r>
            <a:r>
              <a:rPr sz="700" spc="-10" dirty="0">
                <a:latin typeface="Montserrat"/>
                <a:cs typeface="Montserrat"/>
              </a:rPr>
              <a:t>recorrido</a:t>
            </a:r>
            <a:endParaRPr sz="700">
              <a:latin typeface="Montserrat"/>
              <a:cs typeface="Montserrat"/>
            </a:endParaRPr>
          </a:p>
          <a:p>
            <a:pPr marL="241300" indent="-229235">
              <a:lnSpc>
                <a:spcPct val="100000"/>
              </a:lnSpc>
              <a:spcBef>
                <a:spcPts val="509"/>
              </a:spcBef>
              <a:buAutoNum type="arabicPeriod" startAt="7"/>
              <a:tabLst>
                <a:tab pos="241300" algn="l"/>
                <a:tab pos="241935" algn="l"/>
              </a:tabLst>
            </a:pPr>
            <a:r>
              <a:rPr sz="700" dirty="0">
                <a:latin typeface="Montserrat"/>
                <a:cs typeface="Montserrat"/>
              </a:rPr>
              <a:t>Última</a:t>
            </a:r>
            <a:r>
              <a:rPr sz="700" spc="-50" dirty="0">
                <a:latin typeface="Montserrat"/>
                <a:cs typeface="Montserrat"/>
              </a:rPr>
              <a:t> </a:t>
            </a:r>
            <a:r>
              <a:rPr sz="700" dirty="0">
                <a:latin typeface="Montserrat"/>
                <a:cs typeface="Montserrat"/>
              </a:rPr>
              <a:t>localización</a:t>
            </a:r>
            <a:r>
              <a:rPr sz="700" spc="-20" dirty="0">
                <a:latin typeface="Montserrat"/>
                <a:cs typeface="Montserrat"/>
              </a:rPr>
              <a:t> </a:t>
            </a:r>
            <a:r>
              <a:rPr sz="700" dirty="0">
                <a:latin typeface="Montserrat"/>
                <a:cs typeface="Montserrat"/>
              </a:rPr>
              <a:t>de</a:t>
            </a:r>
            <a:r>
              <a:rPr sz="700" spc="-30" dirty="0">
                <a:latin typeface="Montserrat"/>
                <a:cs typeface="Montserrat"/>
              </a:rPr>
              <a:t> </a:t>
            </a:r>
            <a:r>
              <a:rPr sz="700" spc="-10" dirty="0">
                <a:latin typeface="Montserrat"/>
                <a:cs typeface="Montserrat"/>
              </a:rPr>
              <a:t>parqueo</a:t>
            </a:r>
            <a:endParaRPr sz="700">
              <a:latin typeface="Montserrat"/>
              <a:cs typeface="Montserrat"/>
            </a:endParaRPr>
          </a:p>
          <a:p>
            <a:pPr marL="241300" indent="-229235">
              <a:lnSpc>
                <a:spcPct val="100000"/>
              </a:lnSpc>
              <a:spcBef>
                <a:spcPts val="505"/>
              </a:spcBef>
              <a:buAutoNum type="arabicPeriod" startAt="7"/>
              <a:tabLst>
                <a:tab pos="241935" algn="l"/>
              </a:tabLst>
            </a:pPr>
            <a:r>
              <a:rPr sz="700" dirty="0">
                <a:latin typeface="Montserrat"/>
                <a:cs typeface="Montserrat"/>
              </a:rPr>
              <a:t>Nivel</a:t>
            </a:r>
            <a:r>
              <a:rPr sz="700" spc="-1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señal </a:t>
            </a:r>
            <a:r>
              <a:rPr sz="700" spc="-10" dirty="0">
                <a:latin typeface="Montserrat"/>
                <a:cs typeface="Montserrat"/>
              </a:rPr>
              <a:t>telefónica</a:t>
            </a:r>
            <a:endParaRPr sz="700">
              <a:latin typeface="Montserrat"/>
              <a:cs typeface="Montserrat"/>
            </a:endParaRPr>
          </a:p>
          <a:p>
            <a:pPr marL="241300" indent="-229235">
              <a:lnSpc>
                <a:spcPct val="100000"/>
              </a:lnSpc>
              <a:spcBef>
                <a:spcPts val="490"/>
              </a:spcBef>
              <a:buAutoNum type="arabicPeriod" startAt="7"/>
              <a:tabLst>
                <a:tab pos="241300" algn="l"/>
                <a:tab pos="241935" algn="l"/>
              </a:tabLst>
            </a:pPr>
            <a:r>
              <a:rPr sz="700" dirty="0">
                <a:latin typeface="Montserrat"/>
                <a:cs typeface="Montserrat"/>
              </a:rPr>
              <a:t>Generar</a:t>
            </a:r>
            <a:r>
              <a:rPr sz="700" spc="-20" dirty="0">
                <a:latin typeface="Montserrat"/>
                <a:cs typeface="Montserrat"/>
              </a:rPr>
              <a:t> </a:t>
            </a:r>
            <a:r>
              <a:rPr sz="700" dirty="0">
                <a:latin typeface="Montserrat"/>
                <a:cs typeface="Montserrat"/>
              </a:rPr>
              <a:t>y</a:t>
            </a:r>
            <a:r>
              <a:rPr sz="700" spc="-25" dirty="0">
                <a:latin typeface="Montserrat"/>
                <a:cs typeface="Montserrat"/>
              </a:rPr>
              <a:t> </a:t>
            </a:r>
            <a:r>
              <a:rPr sz="700" dirty="0">
                <a:latin typeface="Montserrat"/>
                <a:cs typeface="Montserrat"/>
              </a:rPr>
              <a:t>guardar</a:t>
            </a:r>
            <a:r>
              <a:rPr sz="700" spc="-20" dirty="0">
                <a:latin typeface="Montserrat"/>
                <a:cs typeface="Montserrat"/>
              </a:rPr>
              <a:t> </a:t>
            </a:r>
            <a:r>
              <a:rPr sz="700" dirty="0">
                <a:latin typeface="Montserrat"/>
                <a:cs typeface="Montserrat"/>
              </a:rPr>
              <a:t>reportes</a:t>
            </a:r>
            <a:r>
              <a:rPr sz="700" spc="-15" dirty="0">
                <a:latin typeface="Montserrat"/>
                <a:cs typeface="Montserrat"/>
              </a:rPr>
              <a:t> </a:t>
            </a:r>
            <a:r>
              <a:rPr sz="700" dirty="0">
                <a:latin typeface="Montserrat"/>
                <a:cs typeface="Montserrat"/>
              </a:rPr>
              <a:t>de</a:t>
            </a:r>
            <a:r>
              <a:rPr sz="700" spc="-10" dirty="0">
                <a:latin typeface="Montserrat"/>
                <a:cs typeface="Montserrat"/>
              </a:rPr>
              <a:t> recorridos</a:t>
            </a:r>
            <a:endParaRPr sz="700">
              <a:latin typeface="Montserrat"/>
              <a:cs typeface="Montserrat"/>
            </a:endParaRPr>
          </a:p>
          <a:p>
            <a:pPr marL="241300" indent="-229235">
              <a:lnSpc>
                <a:spcPct val="100000"/>
              </a:lnSpc>
              <a:spcBef>
                <a:spcPts val="505"/>
              </a:spcBef>
              <a:buAutoNum type="arabicPeriod" startAt="7"/>
              <a:tabLst>
                <a:tab pos="241300" algn="l"/>
                <a:tab pos="241935" algn="l"/>
              </a:tabLst>
            </a:pPr>
            <a:r>
              <a:rPr sz="700" dirty="0">
                <a:latin typeface="Montserrat"/>
                <a:cs typeface="Montserrat"/>
              </a:rPr>
              <a:t>Sincronización</a:t>
            </a:r>
            <a:r>
              <a:rPr sz="700" spc="495" dirty="0">
                <a:latin typeface="Montserrat"/>
                <a:cs typeface="Montserrat"/>
              </a:rPr>
              <a:t> </a:t>
            </a:r>
            <a:r>
              <a:rPr sz="700" dirty="0">
                <a:latin typeface="Montserrat"/>
                <a:cs typeface="Montserrat"/>
              </a:rPr>
              <a:t>automática</a:t>
            </a:r>
            <a:r>
              <a:rPr sz="700" spc="165" dirty="0">
                <a:latin typeface="Montserrat"/>
                <a:cs typeface="Montserrat"/>
              </a:rPr>
              <a:t>  </a:t>
            </a:r>
            <a:r>
              <a:rPr sz="700" dirty="0">
                <a:latin typeface="Montserrat"/>
                <a:cs typeface="Montserrat"/>
              </a:rPr>
              <a:t>del</a:t>
            </a:r>
            <a:r>
              <a:rPr sz="700" spc="155" dirty="0">
                <a:latin typeface="Montserrat"/>
                <a:cs typeface="Montserrat"/>
              </a:rPr>
              <a:t>  </a:t>
            </a:r>
            <a:r>
              <a:rPr sz="700" dirty="0">
                <a:latin typeface="Montserrat"/>
                <a:cs typeface="Montserrat"/>
              </a:rPr>
              <a:t>reloj</a:t>
            </a:r>
            <a:r>
              <a:rPr sz="700" spc="160" dirty="0">
                <a:latin typeface="Montserrat"/>
                <a:cs typeface="Montserrat"/>
              </a:rPr>
              <a:t>  </a:t>
            </a:r>
            <a:r>
              <a:rPr sz="700" spc="-25" dirty="0">
                <a:latin typeface="Montserrat"/>
                <a:cs typeface="Montserrat"/>
              </a:rPr>
              <a:t>del</a:t>
            </a:r>
            <a:endParaRPr sz="700">
              <a:latin typeface="Montserrat"/>
              <a:cs typeface="Montserrat"/>
            </a:endParaRPr>
          </a:p>
          <a:p>
            <a:pPr marL="241300">
              <a:lnSpc>
                <a:spcPct val="100000"/>
              </a:lnSpc>
            </a:pPr>
            <a:r>
              <a:rPr sz="700" dirty="0">
                <a:latin typeface="Montserrat"/>
                <a:cs typeface="Montserrat"/>
              </a:rPr>
              <a:t>tablero</a:t>
            </a:r>
            <a:r>
              <a:rPr sz="700" spc="-20"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instrumentos.</a:t>
            </a:r>
            <a:endParaRPr sz="700">
              <a:latin typeface="Montserrat"/>
              <a:cs typeface="Montserrat"/>
            </a:endParaRPr>
          </a:p>
          <a:p>
            <a:pPr marL="12700">
              <a:lnSpc>
                <a:spcPct val="100000"/>
              </a:lnSpc>
              <a:spcBef>
                <a:spcPts val="500"/>
              </a:spcBef>
            </a:pPr>
            <a:r>
              <a:rPr sz="800" b="1" spc="-10" dirty="0">
                <a:latin typeface="Montserrat"/>
                <a:cs typeface="Montserrat"/>
              </a:rPr>
              <a:t>NOTA:</a:t>
            </a:r>
            <a:endParaRPr sz="800">
              <a:latin typeface="Montserrat"/>
              <a:cs typeface="Montserrat"/>
            </a:endParaRPr>
          </a:p>
          <a:p>
            <a:pPr marL="12700" marR="5080" algn="just">
              <a:lnSpc>
                <a:spcPct val="100000"/>
              </a:lnSpc>
              <a:spcBef>
                <a:spcPts val="495"/>
              </a:spcBef>
            </a:pPr>
            <a:r>
              <a:rPr sz="700" dirty="0">
                <a:latin typeface="Montserrat"/>
                <a:cs typeface="Montserrat"/>
              </a:rPr>
              <a:t>La</a:t>
            </a:r>
            <a:r>
              <a:rPr sz="700" spc="365" dirty="0">
                <a:latin typeface="Montserrat"/>
                <a:cs typeface="Montserrat"/>
              </a:rPr>
              <a:t>  </a:t>
            </a:r>
            <a:r>
              <a:rPr sz="700" dirty="0">
                <a:latin typeface="Montserrat"/>
                <a:cs typeface="Montserrat"/>
              </a:rPr>
              <a:t>aplicación</a:t>
            </a:r>
            <a:r>
              <a:rPr sz="700" spc="365" dirty="0">
                <a:latin typeface="Montserrat"/>
                <a:cs typeface="Montserrat"/>
              </a:rPr>
              <a:t>  </a:t>
            </a:r>
            <a:r>
              <a:rPr sz="700" dirty="0">
                <a:latin typeface="Montserrat"/>
                <a:cs typeface="Montserrat"/>
              </a:rPr>
              <a:t>solo</a:t>
            </a:r>
            <a:r>
              <a:rPr sz="700" spc="370" dirty="0">
                <a:latin typeface="Montserrat"/>
                <a:cs typeface="Montserrat"/>
              </a:rPr>
              <a:t>  </a:t>
            </a:r>
            <a:r>
              <a:rPr sz="700" dirty="0">
                <a:latin typeface="Montserrat"/>
                <a:cs typeface="Montserrat"/>
              </a:rPr>
              <a:t>es</a:t>
            </a:r>
            <a:r>
              <a:rPr sz="700" spc="365" dirty="0">
                <a:latin typeface="Montserrat"/>
                <a:cs typeface="Montserrat"/>
              </a:rPr>
              <a:t>  </a:t>
            </a:r>
            <a:r>
              <a:rPr sz="700" dirty="0">
                <a:latin typeface="Montserrat"/>
                <a:cs typeface="Montserrat"/>
              </a:rPr>
              <a:t>compatible</a:t>
            </a:r>
            <a:r>
              <a:rPr sz="700" spc="370" dirty="0">
                <a:latin typeface="Montserrat"/>
                <a:cs typeface="Montserrat"/>
              </a:rPr>
              <a:t>  </a:t>
            </a:r>
            <a:r>
              <a:rPr sz="700" spc="-25" dirty="0">
                <a:latin typeface="Montserrat"/>
                <a:cs typeface="Montserrat"/>
              </a:rPr>
              <a:t>con</a:t>
            </a:r>
            <a:r>
              <a:rPr sz="700" spc="500" dirty="0">
                <a:latin typeface="Montserrat"/>
                <a:cs typeface="Montserrat"/>
              </a:rPr>
              <a:t> </a:t>
            </a:r>
            <a:r>
              <a:rPr sz="700" i="1" dirty="0">
                <a:latin typeface="Montserrat"/>
                <a:cs typeface="Montserrat"/>
              </a:rPr>
              <a:t>Smartphones</a:t>
            </a:r>
            <a:r>
              <a:rPr sz="700" i="1" spc="85" dirty="0">
                <a:latin typeface="Montserrat"/>
                <a:cs typeface="Montserrat"/>
              </a:rPr>
              <a:t> </a:t>
            </a:r>
            <a:r>
              <a:rPr sz="700" dirty="0">
                <a:latin typeface="Montserrat"/>
                <a:cs typeface="Montserrat"/>
              </a:rPr>
              <a:t>con</a:t>
            </a:r>
            <a:r>
              <a:rPr sz="700" spc="85" dirty="0">
                <a:latin typeface="Montserrat"/>
                <a:cs typeface="Montserrat"/>
              </a:rPr>
              <a:t> </a:t>
            </a:r>
            <a:r>
              <a:rPr sz="700" dirty="0">
                <a:latin typeface="Montserrat"/>
                <a:cs typeface="Montserrat"/>
              </a:rPr>
              <a:t>una</a:t>
            </a:r>
            <a:r>
              <a:rPr sz="700" spc="70" dirty="0">
                <a:latin typeface="Montserrat"/>
                <a:cs typeface="Montserrat"/>
              </a:rPr>
              <a:t> </a:t>
            </a:r>
            <a:r>
              <a:rPr sz="700" dirty="0">
                <a:latin typeface="Montserrat"/>
                <a:cs typeface="Montserrat"/>
              </a:rPr>
              <a:t>versión</a:t>
            </a:r>
            <a:r>
              <a:rPr sz="700" spc="75" dirty="0">
                <a:latin typeface="Montserrat"/>
                <a:cs typeface="Montserrat"/>
              </a:rPr>
              <a:t> </a:t>
            </a:r>
            <a:r>
              <a:rPr sz="700" dirty="0">
                <a:latin typeface="Montserrat"/>
                <a:cs typeface="Montserrat"/>
              </a:rPr>
              <a:t>igual</a:t>
            </a:r>
            <a:r>
              <a:rPr sz="700" spc="85" dirty="0">
                <a:latin typeface="Montserrat"/>
                <a:cs typeface="Montserrat"/>
              </a:rPr>
              <a:t> </a:t>
            </a:r>
            <a:r>
              <a:rPr sz="700" dirty="0">
                <a:latin typeface="Montserrat"/>
                <a:cs typeface="Montserrat"/>
              </a:rPr>
              <a:t>o</a:t>
            </a:r>
            <a:r>
              <a:rPr sz="700" spc="80" dirty="0">
                <a:latin typeface="Montserrat"/>
                <a:cs typeface="Montserrat"/>
              </a:rPr>
              <a:t> </a:t>
            </a:r>
            <a:r>
              <a:rPr sz="700" dirty="0">
                <a:latin typeface="Montserrat"/>
                <a:cs typeface="Montserrat"/>
              </a:rPr>
              <a:t>superior</a:t>
            </a:r>
            <a:r>
              <a:rPr sz="700" spc="70" dirty="0">
                <a:latin typeface="Montserrat"/>
                <a:cs typeface="Montserrat"/>
              </a:rPr>
              <a:t> </a:t>
            </a:r>
            <a:r>
              <a:rPr sz="700" spc="-50" dirty="0">
                <a:latin typeface="Montserrat"/>
                <a:cs typeface="Montserrat"/>
              </a:rPr>
              <a:t>a</a:t>
            </a:r>
            <a:r>
              <a:rPr sz="700" spc="500" dirty="0">
                <a:latin typeface="Montserrat"/>
                <a:cs typeface="Montserrat"/>
              </a:rPr>
              <a:t> </a:t>
            </a:r>
            <a:r>
              <a:rPr sz="700" dirty="0">
                <a:latin typeface="Montserrat"/>
                <a:cs typeface="Montserrat"/>
              </a:rPr>
              <a:t>Android</a:t>
            </a:r>
            <a:r>
              <a:rPr sz="700" spc="25" dirty="0">
                <a:latin typeface="Montserrat"/>
                <a:cs typeface="Montserrat"/>
              </a:rPr>
              <a:t> </a:t>
            </a:r>
            <a:r>
              <a:rPr sz="700" dirty="0">
                <a:latin typeface="Montserrat"/>
                <a:cs typeface="Montserrat"/>
              </a:rPr>
              <a:t>4.4</a:t>
            </a:r>
            <a:r>
              <a:rPr sz="700" spc="25" dirty="0">
                <a:latin typeface="Montserrat"/>
                <a:cs typeface="Montserrat"/>
              </a:rPr>
              <a:t> </a:t>
            </a:r>
            <a:r>
              <a:rPr sz="700" dirty="0">
                <a:latin typeface="Montserrat"/>
                <a:cs typeface="Montserrat"/>
              </a:rPr>
              <a:t>o</a:t>
            </a:r>
            <a:r>
              <a:rPr sz="700" spc="10" dirty="0">
                <a:latin typeface="Montserrat"/>
                <a:cs typeface="Montserrat"/>
              </a:rPr>
              <a:t> </a:t>
            </a:r>
            <a:r>
              <a:rPr sz="700" dirty="0">
                <a:latin typeface="Montserrat"/>
                <a:cs typeface="Montserrat"/>
              </a:rPr>
              <a:t>iOS</a:t>
            </a:r>
            <a:r>
              <a:rPr sz="700" spc="5" dirty="0">
                <a:latin typeface="Montserrat"/>
                <a:cs typeface="Montserrat"/>
              </a:rPr>
              <a:t> </a:t>
            </a:r>
            <a:r>
              <a:rPr sz="700" dirty="0">
                <a:latin typeface="Montserrat"/>
                <a:cs typeface="Montserrat"/>
              </a:rPr>
              <a:t>11</a:t>
            </a:r>
            <a:r>
              <a:rPr sz="700" spc="20" dirty="0">
                <a:latin typeface="Montserrat"/>
                <a:cs typeface="Montserrat"/>
              </a:rPr>
              <a:t> </a:t>
            </a:r>
            <a:r>
              <a:rPr sz="700" dirty="0">
                <a:latin typeface="Montserrat"/>
                <a:cs typeface="Montserrat"/>
              </a:rPr>
              <a:t>o</a:t>
            </a:r>
            <a:r>
              <a:rPr sz="700" spc="10" dirty="0">
                <a:latin typeface="Montserrat"/>
                <a:cs typeface="Montserrat"/>
              </a:rPr>
              <a:t> </a:t>
            </a:r>
            <a:r>
              <a:rPr sz="700" dirty="0">
                <a:latin typeface="Montserrat"/>
                <a:cs typeface="Montserrat"/>
              </a:rPr>
              <a:t>superior</a:t>
            </a:r>
            <a:r>
              <a:rPr sz="700" spc="15" dirty="0">
                <a:latin typeface="Montserrat"/>
                <a:cs typeface="Montserrat"/>
              </a:rPr>
              <a:t> </a:t>
            </a:r>
            <a:r>
              <a:rPr sz="700" dirty="0">
                <a:latin typeface="Montserrat"/>
                <a:cs typeface="Montserrat"/>
              </a:rPr>
              <a:t>y</a:t>
            </a:r>
            <a:r>
              <a:rPr sz="700" spc="10" dirty="0">
                <a:latin typeface="Montserrat"/>
                <a:cs typeface="Montserrat"/>
              </a:rPr>
              <a:t> </a:t>
            </a:r>
            <a:r>
              <a:rPr sz="700" dirty="0">
                <a:latin typeface="Montserrat"/>
                <a:cs typeface="Montserrat"/>
              </a:rPr>
              <a:t>con</a:t>
            </a:r>
            <a:r>
              <a:rPr sz="700" spc="20" dirty="0">
                <a:latin typeface="Montserrat"/>
                <a:cs typeface="Montserrat"/>
              </a:rPr>
              <a:t> </a:t>
            </a:r>
            <a:r>
              <a:rPr sz="700" dirty="0">
                <a:latin typeface="Montserrat"/>
                <a:cs typeface="Montserrat"/>
              </a:rPr>
              <a:t>Bluetooh</a:t>
            </a:r>
            <a:r>
              <a:rPr sz="700" spc="15" dirty="0">
                <a:latin typeface="Montserrat"/>
                <a:cs typeface="Montserrat"/>
              </a:rPr>
              <a:t> </a:t>
            </a:r>
            <a:r>
              <a:rPr sz="700" spc="-25" dirty="0">
                <a:latin typeface="Montserrat"/>
                <a:cs typeface="Montserrat"/>
              </a:rPr>
              <a:t>4.0</a:t>
            </a:r>
            <a:r>
              <a:rPr sz="700" spc="500" dirty="0">
                <a:latin typeface="Montserrat"/>
                <a:cs typeface="Montserrat"/>
              </a:rPr>
              <a:t> </a:t>
            </a:r>
            <a:r>
              <a:rPr sz="700" dirty="0">
                <a:latin typeface="Montserrat"/>
                <a:cs typeface="Montserrat"/>
              </a:rPr>
              <a:t>o</a:t>
            </a:r>
            <a:r>
              <a:rPr sz="700" spc="-5" dirty="0">
                <a:latin typeface="Montserrat"/>
                <a:cs typeface="Montserrat"/>
              </a:rPr>
              <a:t> </a:t>
            </a:r>
            <a:r>
              <a:rPr sz="700" spc="-10" dirty="0">
                <a:latin typeface="Montserrat"/>
                <a:cs typeface="Montserrat"/>
              </a:rPr>
              <a:t>superior.</a:t>
            </a:r>
            <a:endParaRPr sz="700">
              <a:latin typeface="Montserrat"/>
              <a:cs typeface="Montserrat"/>
            </a:endParaRPr>
          </a:p>
          <a:p>
            <a:pPr marL="12700" marR="5080" algn="just">
              <a:lnSpc>
                <a:spcPct val="100000"/>
              </a:lnSpc>
              <a:spcBef>
                <a:spcPts val="509"/>
              </a:spcBef>
            </a:pPr>
            <a:r>
              <a:rPr sz="700" dirty="0">
                <a:latin typeface="Montserrat"/>
                <a:cs typeface="Montserrat"/>
              </a:rPr>
              <a:t>Android</a:t>
            </a:r>
            <a:r>
              <a:rPr sz="700" spc="-10" dirty="0">
                <a:latin typeface="Montserrat"/>
                <a:cs typeface="Montserrat"/>
              </a:rPr>
              <a:t> </a:t>
            </a:r>
            <a:r>
              <a:rPr sz="700" dirty="0">
                <a:latin typeface="Montserrat"/>
                <a:cs typeface="Montserrat"/>
              </a:rPr>
              <a:t>y</a:t>
            </a:r>
            <a:r>
              <a:rPr sz="700" spc="-10" dirty="0">
                <a:latin typeface="Montserrat"/>
                <a:cs typeface="Montserrat"/>
              </a:rPr>
              <a:t> </a:t>
            </a:r>
            <a:r>
              <a:rPr sz="700" dirty="0">
                <a:latin typeface="Montserrat"/>
                <a:cs typeface="Montserrat"/>
              </a:rPr>
              <a:t>Google</a:t>
            </a:r>
            <a:r>
              <a:rPr sz="700" spc="-25" dirty="0">
                <a:latin typeface="Montserrat"/>
                <a:cs typeface="Montserrat"/>
              </a:rPr>
              <a:t> </a:t>
            </a:r>
            <a:r>
              <a:rPr sz="700" dirty="0">
                <a:latin typeface="Montserrat"/>
                <a:cs typeface="Montserrat"/>
              </a:rPr>
              <a:t>Play</a:t>
            </a:r>
            <a:r>
              <a:rPr sz="700" spc="-10" dirty="0">
                <a:latin typeface="Montserrat"/>
                <a:cs typeface="Montserrat"/>
              </a:rPr>
              <a:t> </a:t>
            </a:r>
            <a:r>
              <a:rPr sz="700" dirty="0">
                <a:latin typeface="Montserrat"/>
                <a:cs typeface="Montserrat"/>
              </a:rPr>
              <a:t>son</a:t>
            </a:r>
            <a:r>
              <a:rPr sz="700" spc="-10" dirty="0">
                <a:latin typeface="Montserrat"/>
                <a:cs typeface="Montserrat"/>
              </a:rPr>
              <a:t> </a:t>
            </a:r>
            <a:r>
              <a:rPr sz="700" dirty="0">
                <a:latin typeface="Montserrat"/>
                <a:cs typeface="Montserrat"/>
              </a:rPr>
              <a:t>marcas comerciales </a:t>
            </a:r>
            <a:r>
              <a:rPr sz="700" spc="-25" dirty="0">
                <a:latin typeface="Montserrat"/>
                <a:cs typeface="Montserrat"/>
              </a:rPr>
              <a:t>de</a:t>
            </a:r>
            <a:r>
              <a:rPr sz="700" spc="500" dirty="0">
                <a:latin typeface="Montserrat"/>
                <a:cs typeface="Montserrat"/>
              </a:rPr>
              <a:t> </a:t>
            </a:r>
            <a:r>
              <a:rPr sz="700" dirty="0">
                <a:latin typeface="Montserrat"/>
                <a:cs typeface="Montserrat"/>
              </a:rPr>
              <a:t>Google</a:t>
            </a:r>
            <a:r>
              <a:rPr sz="700" spc="405" dirty="0">
                <a:latin typeface="Montserrat"/>
                <a:cs typeface="Montserrat"/>
              </a:rPr>
              <a:t> </a:t>
            </a:r>
            <a:r>
              <a:rPr sz="700" dirty="0">
                <a:latin typeface="Montserrat"/>
                <a:cs typeface="Montserrat"/>
              </a:rPr>
              <a:t>LLC.</a:t>
            </a:r>
            <a:r>
              <a:rPr sz="700" spc="415" dirty="0">
                <a:latin typeface="Montserrat"/>
                <a:cs typeface="Montserrat"/>
              </a:rPr>
              <a:t> </a:t>
            </a:r>
            <a:r>
              <a:rPr sz="700" dirty="0">
                <a:latin typeface="Montserrat"/>
                <a:cs typeface="Montserrat"/>
              </a:rPr>
              <a:t>App</a:t>
            </a:r>
            <a:r>
              <a:rPr sz="700" spc="405" dirty="0">
                <a:latin typeface="Montserrat"/>
                <a:cs typeface="Montserrat"/>
              </a:rPr>
              <a:t> </a:t>
            </a:r>
            <a:r>
              <a:rPr sz="700" dirty="0">
                <a:latin typeface="Montserrat"/>
                <a:cs typeface="Montserrat"/>
              </a:rPr>
              <a:t>Store®</a:t>
            </a:r>
            <a:r>
              <a:rPr sz="700" spc="409" dirty="0">
                <a:latin typeface="Montserrat"/>
                <a:cs typeface="Montserrat"/>
              </a:rPr>
              <a:t> </a:t>
            </a:r>
            <a:r>
              <a:rPr sz="700" dirty="0">
                <a:latin typeface="Montserrat"/>
                <a:cs typeface="Montserrat"/>
              </a:rPr>
              <a:t>y</a:t>
            </a:r>
            <a:r>
              <a:rPr sz="700" spc="400" dirty="0">
                <a:latin typeface="Montserrat"/>
                <a:cs typeface="Montserrat"/>
              </a:rPr>
              <a:t> </a:t>
            </a:r>
            <a:r>
              <a:rPr sz="700" dirty="0">
                <a:latin typeface="Montserrat"/>
                <a:cs typeface="Montserrat"/>
              </a:rPr>
              <a:t>iOS</a:t>
            </a:r>
            <a:r>
              <a:rPr sz="700" spc="415" dirty="0">
                <a:latin typeface="Montserrat"/>
                <a:cs typeface="Montserrat"/>
              </a:rPr>
              <a:t> </a:t>
            </a:r>
            <a:r>
              <a:rPr sz="700" dirty="0">
                <a:latin typeface="Montserrat"/>
                <a:cs typeface="Montserrat"/>
              </a:rPr>
              <a:t>son</a:t>
            </a:r>
            <a:r>
              <a:rPr sz="700" spc="400" dirty="0">
                <a:latin typeface="Montserrat"/>
                <a:cs typeface="Montserrat"/>
              </a:rPr>
              <a:t> </a:t>
            </a:r>
            <a:r>
              <a:rPr sz="700" spc="-10" dirty="0">
                <a:latin typeface="Montserrat"/>
                <a:cs typeface="Montserrat"/>
              </a:rPr>
              <a:t>marcas</a:t>
            </a:r>
            <a:r>
              <a:rPr sz="700" spc="500" dirty="0">
                <a:latin typeface="Montserrat"/>
                <a:cs typeface="Montserrat"/>
              </a:rPr>
              <a:t> </a:t>
            </a:r>
            <a:r>
              <a:rPr sz="700" dirty="0">
                <a:latin typeface="Montserrat"/>
                <a:cs typeface="Montserrat"/>
              </a:rPr>
              <a:t>comerciales</a:t>
            </a:r>
            <a:r>
              <a:rPr sz="700" spc="-20" dirty="0">
                <a:latin typeface="Montserrat"/>
                <a:cs typeface="Montserrat"/>
              </a:rPr>
              <a:t> </a:t>
            </a:r>
            <a:r>
              <a:rPr sz="700" dirty="0">
                <a:latin typeface="Montserrat"/>
                <a:cs typeface="Montserrat"/>
              </a:rPr>
              <a:t>de</a:t>
            </a:r>
            <a:r>
              <a:rPr sz="700" spc="-30" dirty="0">
                <a:latin typeface="Montserrat"/>
                <a:cs typeface="Montserrat"/>
              </a:rPr>
              <a:t> </a:t>
            </a:r>
            <a:r>
              <a:rPr sz="700" spc="-10" dirty="0">
                <a:latin typeface="Montserrat"/>
                <a:cs typeface="Montserrat"/>
              </a:rPr>
              <a:t>Apple.</a:t>
            </a:r>
            <a:endParaRPr sz="700">
              <a:latin typeface="Montserrat"/>
              <a:cs typeface="Montserrat"/>
            </a:endParaRPr>
          </a:p>
        </p:txBody>
      </p:sp>
      <p:sp>
        <p:nvSpPr>
          <p:cNvPr id="4" name="object 4"/>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TVS</a:t>
            </a:r>
            <a:r>
              <a:rPr spc="-70" dirty="0"/>
              <a:t> </a:t>
            </a:r>
            <a:r>
              <a:rPr dirty="0"/>
              <a:t>CONNECT</a:t>
            </a:r>
            <a:r>
              <a:rPr spc="-25" dirty="0"/>
              <a:t> APP</a:t>
            </a:r>
          </a:p>
        </p:txBody>
      </p:sp>
      <p:pic>
        <p:nvPicPr>
          <p:cNvPr id="6" name="object 6"/>
          <p:cNvPicPr/>
          <p:nvPr/>
        </p:nvPicPr>
        <p:blipFill>
          <a:blip r:embed="rId2" cstate="print"/>
          <a:stretch>
            <a:fillRect/>
          </a:stretch>
        </p:blipFill>
        <p:spPr>
          <a:xfrm>
            <a:off x="1287652" y="627507"/>
            <a:ext cx="377952" cy="37795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4959" y="475234"/>
            <a:ext cx="2251075" cy="424815"/>
          </a:xfrm>
          <a:prstGeom prst="rect">
            <a:avLst/>
          </a:prstGeom>
        </p:spPr>
        <p:txBody>
          <a:bodyPr vert="horz" wrap="square" lIns="0" tIns="13335" rIns="0" bIns="0" rtlCol="0">
            <a:spAutoFit/>
          </a:bodyPr>
          <a:lstStyle/>
          <a:p>
            <a:pPr marL="12700">
              <a:lnSpc>
                <a:spcPct val="100000"/>
              </a:lnSpc>
              <a:spcBef>
                <a:spcPts val="105"/>
              </a:spcBef>
            </a:pPr>
            <a:r>
              <a:rPr sz="800" b="1" dirty="0">
                <a:latin typeface="Montserrat"/>
                <a:cs typeface="Montserrat"/>
              </a:rPr>
              <a:t>¿COMO</a:t>
            </a:r>
            <a:r>
              <a:rPr sz="800" b="1" spc="-25" dirty="0">
                <a:latin typeface="Montserrat"/>
                <a:cs typeface="Montserrat"/>
              </a:rPr>
              <a:t> </a:t>
            </a:r>
            <a:r>
              <a:rPr sz="800" b="1" dirty="0">
                <a:latin typeface="Montserrat"/>
                <a:cs typeface="Montserrat"/>
              </a:rPr>
              <a:t>INICIAR</a:t>
            </a:r>
            <a:r>
              <a:rPr sz="800" b="1" spc="-15" dirty="0">
                <a:latin typeface="Montserrat"/>
                <a:cs typeface="Montserrat"/>
              </a:rPr>
              <a:t> </a:t>
            </a:r>
            <a:r>
              <a:rPr sz="800" b="1" spc="-10" dirty="0">
                <a:latin typeface="Montserrat"/>
                <a:cs typeface="Montserrat"/>
              </a:rPr>
              <a:t>SESIÓN?</a:t>
            </a:r>
            <a:endParaRPr sz="800">
              <a:latin typeface="Montserrat"/>
              <a:cs typeface="Montserrat"/>
            </a:endParaRPr>
          </a:p>
          <a:p>
            <a:pPr marL="12700">
              <a:lnSpc>
                <a:spcPct val="100000"/>
              </a:lnSpc>
              <a:spcBef>
                <a:spcPts val="495"/>
              </a:spcBef>
            </a:pPr>
            <a:r>
              <a:rPr sz="700" dirty="0">
                <a:latin typeface="Montserrat"/>
                <a:cs typeface="Montserrat"/>
              </a:rPr>
              <a:t>Al</a:t>
            </a:r>
            <a:r>
              <a:rPr sz="700" spc="114" dirty="0">
                <a:latin typeface="Montserrat"/>
                <a:cs typeface="Montserrat"/>
              </a:rPr>
              <a:t> </a:t>
            </a:r>
            <a:r>
              <a:rPr sz="700" dirty="0">
                <a:latin typeface="Montserrat"/>
                <a:cs typeface="Montserrat"/>
              </a:rPr>
              <a:t>abrir</a:t>
            </a:r>
            <a:r>
              <a:rPr sz="700" spc="114" dirty="0">
                <a:latin typeface="Montserrat"/>
                <a:cs typeface="Montserrat"/>
              </a:rPr>
              <a:t> </a:t>
            </a:r>
            <a:r>
              <a:rPr sz="700" dirty="0">
                <a:latin typeface="Montserrat"/>
                <a:cs typeface="Montserrat"/>
              </a:rPr>
              <a:t>la</a:t>
            </a:r>
            <a:r>
              <a:rPr sz="700" spc="120" dirty="0">
                <a:latin typeface="Montserrat"/>
                <a:cs typeface="Montserrat"/>
              </a:rPr>
              <a:t> </a:t>
            </a:r>
            <a:r>
              <a:rPr sz="700" dirty="0">
                <a:latin typeface="Montserrat"/>
                <a:cs typeface="Montserrat"/>
              </a:rPr>
              <a:t>aplicación</a:t>
            </a:r>
            <a:r>
              <a:rPr sz="700" spc="125" dirty="0">
                <a:latin typeface="Montserrat"/>
                <a:cs typeface="Montserrat"/>
              </a:rPr>
              <a:t> </a:t>
            </a:r>
            <a:r>
              <a:rPr sz="700" dirty="0">
                <a:latin typeface="Montserrat"/>
                <a:cs typeface="Montserrat"/>
              </a:rPr>
              <a:t>TVS</a:t>
            </a:r>
            <a:r>
              <a:rPr sz="700" spc="120" dirty="0">
                <a:latin typeface="Montserrat"/>
                <a:cs typeface="Montserrat"/>
              </a:rPr>
              <a:t> </a:t>
            </a:r>
            <a:r>
              <a:rPr sz="700" dirty="0">
                <a:latin typeface="Montserrat"/>
                <a:cs typeface="Montserrat"/>
              </a:rPr>
              <a:t>CONNECT</a:t>
            </a:r>
            <a:r>
              <a:rPr sz="700" spc="114" dirty="0">
                <a:latin typeface="Montserrat"/>
                <a:cs typeface="Montserrat"/>
              </a:rPr>
              <a:t> </a:t>
            </a:r>
            <a:r>
              <a:rPr sz="700" dirty="0">
                <a:latin typeface="Montserrat"/>
                <a:cs typeface="Montserrat"/>
              </a:rPr>
              <a:t>-</a:t>
            </a:r>
            <a:r>
              <a:rPr sz="700" spc="114" dirty="0">
                <a:latin typeface="Montserrat"/>
                <a:cs typeface="Montserrat"/>
              </a:rPr>
              <a:t> </a:t>
            </a:r>
            <a:r>
              <a:rPr sz="700" dirty="0">
                <a:latin typeface="Montserrat"/>
                <a:cs typeface="Montserrat"/>
              </a:rPr>
              <a:t>LATAM</a:t>
            </a:r>
            <a:r>
              <a:rPr sz="700" spc="125" dirty="0">
                <a:latin typeface="Montserrat"/>
                <a:cs typeface="Montserrat"/>
              </a:rPr>
              <a:t> </a:t>
            </a:r>
            <a:r>
              <a:rPr sz="700" spc="-25" dirty="0">
                <a:latin typeface="Montserrat"/>
                <a:cs typeface="Montserrat"/>
              </a:rPr>
              <a:t>se</a:t>
            </a:r>
            <a:endParaRPr sz="700">
              <a:latin typeface="Montserrat"/>
              <a:cs typeface="Montserrat"/>
            </a:endParaRPr>
          </a:p>
          <a:p>
            <a:pPr marL="12700">
              <a:lnSpc>
                <a:spcPct val="100000"/>
              </a:lnSpc>
            </a:pPr>
            <a:r>
              <a:rPr sz="700" spc="-10" dirty="0">
                <a:latin typeface="Montserrat"/>
                <a:cs typeface="Montserrat"/>
              </a:rPr>
              <a:t>mostrarán</a:t>
            </a:r>
            <a:r>
              <a:rPr sz="700" spc="15" dirty="0">
                <a:latin typeface="Montserrat"/>
                <a:cs typeface="Montserrat"/>
              </a:rPr>
              <a:t> </a:t>
            </a:r>
            <a:r>
              <a:rPr sz="700" dirty="0">
                <a:latin typeface="Montserrat"/>
                <a:cs typeface="Montserrat"/>
              </a:rPr>
              <a:t>las</a:t>
            </a:r>
            <a:r>
              <a:rPr sz="700" spc="-5" dirty="0">
                <a:latin typeface="Montserrat"/>
                <a:cs typeface="Montserrat"/>
              </a:rPr>
              <a:t> </a:t>
            </a:r>
            <a:r>
              <a:rPr sz="700" spc="-10" dirty="0">
                <a:latin typeface="Montserrat"/>
                <a:cs typeface="Montserrat"/>
              </a:rPr>
              <a:t>siguientes</a:t>
            </a:r>
            <a:r>
              <a:rPr sz="700" spc="-5" dirty="0">
                <a:latin typeface="Montserrat"/>
                <a:cs typeface="Montserrat"/>
              </a:rPr>
              <a:t> </a:t>
            </a:r>
            <a:r>
              <a:rPr sz="700" dirty="0">
                <a:latin typeface="Montserrat"/>
                <a:cs typeface="Montserrat"/>
              </a:rPr>
              <a:t>pantallas</a:t>
            </a:r>
            <a:r>
              <a:rPr sz="700" spc="15" dirty="0">
                <a:latin typeface="Montserrat"/>
                <a:cs typeface="Montserrat"/>
              </a:rPr>
              <a:t> </a:t>
            </a:r>
            <a:r>
              <a:rPr sz="700" spc="-10" dirty="0">
                <a:latin typeface="Montserrat"/>
                <a:cs typeface="Montserrat"/>
              </a:rPr>
              <a:t>introductorias.</a:t>
            </a:r>
            <a:endParaRPr sz="700">
              <a:latin typeface="Montserrat"/>
              <a:cs typeface="Montserrat"/>
            </a:endParaRPr>
          </a:p>
        </p:txBody>
      </p:sp>
      <p:sp>
        <p:nvSpPr>
          <p:cNvPr id="3" name="object 3"/>
          <p:cNvSpPr txBox="1"/>
          <p:nvPr/>
        </p:nvSpPr>
        <p:spPr>
          <a:xfrm>
            <a:off x="314959" y="2794508"/>
            <a:ext cx="2252980" cy="727710"/>
          </a:xfrm>
          <a:prstGeom prst="rect">
            <a:avLst/>
          </a:prstGeom>
        </p:spPr>
        <p:txBody>
          <a:bodyPr vert="horz" wrap="square" lIns="0" tIns="12065" rIns="0" bIns="0" rtlCol="0">
            <a:spAutoFit/>
          </a:bodyPr>
          <a:lstStyle/>
          <a:p>
            <a:pPr marL="12700" marR="5715">
              <a:lnSpc>
                <a:spcPct val="100000"/>
              </a:lnSpc>
              <a:spcBef>
                <a:spcPts val="95"/>
              </a:spcBef>
            </a:pPr>
            <a:r>
              <a:rPr sz="700" dirty="0">
                <a:latin typeface="Montserrat"/>
                <a:cs typeface="Montserrat"/>
              </a:rPr>
              <a:t>Vaya</a:t>
            </a:r>
            <a:r>
              <a:rPr sz="700" spc="160" dirty="0">
                <a:latin typeface="Montserrat"/>
                <a:cs typeface="Montserrat"/>
              </a:rPr>
              <a:t> </a:t>
            </a:r>
            <a:r>
              <a:rPr sz="700" dirty="0">
                <a:latin typeface="Montserrat"/>
                <a:cs typeface="Montserrat"/>
              </a:rPr>
              <a:t>a</a:t>
            </a:r>
            <a:r>
              <a:rPr sz="700" spc="145" dirty="0">
                <a:latin typeface="Montserrat"/>
                <a:cs typeface="Montserrat"/>
              </a:rPr>
              <a:t> </a:t>
            </a:r>
            <a:r>
              <a:rPr sz="700" dirty="0">
                <a:latin typeface="Montserrat"/>
                <a:cs typeface="Montserrat"/>
              </a:rPr>
              <a:t>la</a:t>
            </a:r>
            <a:r>
              <a:rPr sz="700" spc="170" dirty="0">
                <a:latin typeface="Montserrat"/>
                <a:cs typeface="Montserrat"/>
              </a:rPr>
              <a:t> </a:t>
            </a:r>
            <a:r>
              <a:rPr sz="700" dirty="0">
                <a:latin typeface="Montserrat"/>
                <a:cs typeface="Montserrat"/>
              </a:rPr>
              <a:t>última</a:t>
            </a:r>
            <a:r>
              <a:rPr sz="700" spc="150" dirty="0">
                <a:latin typeface="Montserrat"/>
                <a:cs typeface="Montserrat"/>
              </a:rPr>
              <a:t> </a:t>
            </a:r>
            <a:r>
              <a:rPr sz="700" dirty="0">
                <a:latin typeface="Montserrat"/>
                <a:cs typeface="Montserrat"/>
              </a:rPr>
              <a:t>pantalla</a:t>
            </a:r>
            <a:r>
              <a:rPr sz="700" spc="160" dirty="0">
                <a:latin typeface="Montserrat"/>
                <a:cs typeface="Montserrat"/>
              </a:rPr>
              <a:t> </a:t>
            </a:r>
            <a:r>
              <a:rPr sz="700" dirty="0">
                <a:latin typeface="Montserrat"/>
                <a:cs typeface="Montserrat"/>
              </a:rPr>
              <a:t>donde</a:t>
            </a:r>
            <a:r>
              <a:rPr sz="700" spc="165" dirty="0">
                <a:latin typeface="Montserrat"/>
                <a:cs typeface="Montserrat"/>
              </a:rPr>
              <a:t> </a:t>
            </a:r>
            <a:r>
              <a:rPr sz="700" dirty="0">
                <a:latin typeface="Montserrat"/>
                <a:cs typeface="Montserrat"/>
              </a:rPr>
              <a:t>encontrará</a:t>
            </a:r>
            <a:r>
              <a:rPr sz="700" spc="145"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botones</a:t>
            </a:r>
            <a:r>
              <a:rPr sz="700" spc="80" dirty="0">
                <a:latin typeface="Montserrat"/>
                <a:cs typeface="Montserrat"/>
              </a:rPr>
              <a:t> </a:t>
            </a:r>
            <a:r>
              <a:rPr sz="700" dirty="0">
                <a:latin typeface="Montserrat"/>
                <a:cs typeface="Montserrat"/>
              </a:rPr>
              <a:t>“REGÍSTRATE”</a:t>
            </a:r>
            <a:r>
              <a:rPr sz="700" spc="85" dirty="0">
                <a:latin typeface="Montserrat"/>
                <a:cs typeface="Montserrat"/>
              </a:rPr>
              <a:t> </a:t>
            </a:r>
            <a:r>
              <a:rPr sz="700" dirty="0">
                <a:latin typeface="Montserrat"/>
                <a:cs typeface="Montserrat"/>
              </a:rPr>
              <a:t>e</a:t>
            </a:r>
            <a:r>
              <a:rPr sz="700" spc="85" dirty="0">
                <a:latin typeface="Montserrat"/>
                <a:cs typeface="Montserrat"/>
              </a:rPr>
              <a:t> </a:t>
            </a:r>
            <a:r>
              <a:rPr sz="700" dirty="0">
                <a:latin typeface="Montserrat"/>
                <a:cs typeface="Montserrat"/>
              </a:rPr>
              <a:t>“INICIAR</a:t>
            </a:r>
            <a:r>
              <a:rPr sz="700" spc="80" dirty="0">
                <a:latin typeface="Montserrat"/>
                <a:cs typeface="Montserrat"/>
              </a:rPr>
              <a:t> </a:t>
            </a:r>
            <a:r>
              <a:rPr sz="700" dirty="0">
                <a:latin typeface="Montserrat"/>
                <a:cs typeface="Montserrat"/>
              </a:rPr>
              <a:t>SESIÓN”.</a:t>
            </a:r>
            <a:r>
              <a:rPr sz="700" spc="75" dirty="0">
                <a:latin typeface="Montserrat"/>
                <a:cs typeface="Montserrat"/>
              </a:rPr>
              <a:t> </a:t>
            </a:r>
            <a:r>
              <a:rPr sz="700" dirty="0">
                <a:latin typeface="Montserrat"/>
                <a:cs typeface="Montserrat"/>
              </a:rPr>
              <a:t>Si</a:t>
            </a:r>
            <a:r>
              <a:rPr sz="700" spc="90" dirty="0">
                <a:latin typeface="Montserrat"/>
                <a:cs typeface="Montserrat"/>
              </a:rPr>
              <a:t> </a:t>
            </a:r>
            <a:r>
              <a:rPr sz="700" spc="-25" dirty="0">
                <a:latin typeface="Montserrat"/>
                <a:cs typeface="Montserrat"/>
              </a:rPr>
              <a:t>ya</a:t>
            </a:r>
            <a:endParaRPr sz="700">
              <a:latin typeface="Montserrat"/>
              <a:cs typeface="Montserrat"/>
            </a:endParaRPr>
          </a:p>
          <a:p>
            <a:pPr marL="12700" marR="5080">
              <a:lnSpc>
                <a:spcPct val="100000"/>
              </a:lnSpc>
            </a:pPr>
            <a:r>
              <a:rPr sz="700" dirty="0">
                <a:latin typeface="Montserrat"/>
                <a:cs typeface="Montserrat"/>
              </a:rPr>
              <a:t>está</a:t>
            </a:r>
            <a:r>
              <a:rPr sz="700" spc="105" dirty="0">
                <a:latin typeface="Montserrat"/>
                <a:cs typeface="Montserrat"/>
              </a:rPr>
              <a:t> </a:t>
            </a:r>
            <a:r>
              <a:rPr sz="700" dirty="0">
                <a:latin typeface="Montserrat"/>
                <a:cs typeface="Montserrat"/>
              </a:rPr>
              <a:t>registrado</a:t>
            </a:r>
            <a:r>
              <a:rPr sz="700" spc="105" dirty="0">
                <a:latin typeface="Montserrat"/>
                <a:cs typeface="Montserrat"/>
              </a:rPr>
              <a:t> </a:t>
            </a:r>
            <a:r>
              <a:rPr sz="700" dirty="0">
                <a:latin typeface="Montserrat"/>
                <a:cs typeface="Montserrat"/>
              </a:rPr>
              <a:t>presione</a:t>
            </a:r>
            <a:r>
              <a:rPr sz="700" spc="105" dirty="0">
                <a:latin typeface="Montserrat"/>
                <a:cs typeface="Montserrat"/>
              </a:rPr>
              <a:t> </a:t>
            </a:r>
            <a:r>
              <a:rPr sz="700" dirty="0">
                <a:latin typeface="Montserrat"/>
                <a:cs typeface="Montserrat"/>
              </a:rPr>
              <a:t>“INICIAR</a:t>
            </a:r>
            <a:r>
              <a:rPr sz="700" spc="100" dirty="0">
                <a:latin typeface="Montserrat"/>
                <a:cs typeface="Montserrat"/>
              </a:rPr>
              <a:t> </a:t>
            </a:r>
            <a:r>
              <a:rPr sz="700" dirty="0">
                <a:latin typeface="Montserrat"/>
                <a:cs typeface="Montserrat"/>
              </a:rPr>
              <a:t>SESIÓN”</a:t>
            </a:r>
            <a:r>
              <a:rPr sz="700" spc="90" dirty="0">
                <a:latin typeface="Montserrat"/>
                <a:cs typeface="Montserrat"/>
              </a:rPr>
              <a:t> </a:t>
            </a:r>
            <a:r>
              <a:rPr sz="700" dirty="0">
                <a:latin typeface="Montserrat"/>
                <a:cs typeface="Montserrat"/>
              </a:rPr>
              <a:t>si</a:t>
            </a:r>
            <a:r>
              <a:rPr sz="700" spc="110" dirty="0">
                <a:latin typeface="Montserrat"/>
                <a:cs typeface="Montserrat"/>
              </a:rPr>
              <a:t> </a:t>
            </a:r>
            <a:r>
              <a:rPr sz="700" spc="-25" dirty="0">
                <a:latin typeface="Montserrat"/>
                <a:cs typeface="Montserrat"/>
              </a:rPr>
              <a:t>no,</a:t>
            </a:r>
            <a:r>
              <a:rPr sz="700" spc="500" dirty="0">
                <a:latin typeface="Montserrat"/>
                <a:cs typeface="Montserrat"/>
              </a:rPr>
              <a:t> </a:t>
            </a:r>
            <a:r>
              <a:rPr sz="700" dirty="0">
                <a:latin typeface="Montserrat"/>
                <a:cs typeface="Montserrat"/>
              </a:rPr>
              <a:t>presione</a:t>
            </a:r>
            <a:r>
              <a:rPr sz="700" spc="-30" dirty="0">
                <a:latin typeface="Montserrat"/>
                <a:cs typeface="Montserrat"/>
              </a:rPr>
              <a:t> </a:t>
            </a:r>
            <a:r>
              <a:rPr sz="700" spc="-10" dirty="0">
                <a:latin typeface="Montserrat"/>
                <a:cs typeface="Montserrat"/>
              </a:rPr>
              <a:t>“REGÍSTRATE”.</a:t>
            </a:r>
            <a:endParaRPr sz="700">
              <a:latin typeface="Montserrat"/>
              <a:cs typeface="Montserrat"/>
            </a:endParaRPr>
          </a:p>
          <a:p>
            <a:pPr marL="12700" marR="6350">
              <a:lnSpc>
                <a:spcPct val="100000"/>
              </a:lnSpc>
              <a:spcBef>
                <a:spcPts val="490"/>
              </a:spcBef>
            </a:pPr>
            <a:r>
              <a:rPr sz="700" dirty="0">
                <a:latin typeface="Montserrat"/>
                <a:cs typeface="Montserrat"/>
              </a:rPr>
              <a:t>Según</a:t>
            </a:r>
            <a:r>
              <a:rPr sz="700" spc="175" dirty="0">
                <a:latin typeface="Montserrat"/>
                <a:cs typeface="Montserrat"/>
              </a:rPr>
              <a:t>  </a:t>
            </a:r>
            <a:r>
              <a:rPr sz="700" dirty="0">
                <a:latin typeface="Montserrat"/>
                <a:cs typeface="Montserrat"/>
              </a:rPr>
              <a:t>selección</a:t>
            </a:r>
            <a:r>
              <a:rPr sz="700" spc="175" dirty="0">
                <a:latin typeface="Montserrat"/>
                <a:cs typeface="Montserrat"/>
              </a:rPr>
              <a:t>  </a:t>
            </a:r>
            <a:r>
              <a:rPr sz="700" dirty="0">
                <a:latin typeface="Montserrat"/>
                <a:cs typeface="Montserrat"/>
              </a:rPr>
              <a:t>se</a:t>
            </a:r>
            <a:r>
              <a:rPr sz="700" spc="175" dirty="0">
                <a:latin typeface="Montserrat"/>
                <a:cs typeface="Montserrat"/>
              </a:rPr>
              <a:t>  </a:t>
            </a:r>
            <a:r>
              <a:rPr sz="700" dirty="0">
                <a:latin typeface="Montserrat"/>
                <a:cs typeface="Montserrat"/>
              </a:rPr>
              <a:t>muestra</a:t>
            </a:r>
            <a:r>
              <a:rPr sz="700" spc="185" dirty="0">
                <a:latin typeface="Montserrat"/>
                <a:cs typeface="Montserrat"/>
              </a:rPr>
              <a:t>  </a:t>
            </a:r>
            <a:r>
              <a:rPr sz="700" dirty="0">
                <a:latin typeface="Montserrat"/>
                <a:cs typeface="Montserrat"/>
              </a:rPr>
              <a:t>las</a:t>
            </a:r>
            <a:r>
              <a:rPr sz="700" spc="170" dirty="0">
                <a:latin typeface="Montserrat"/>
                <a:cs typeface="Montserrat"/>
              </a:rPr>
              <a:t>  </a:t>
            </a:r>
            <a:r>
              <a:rPr sz="700" spc="-10" dirty="0">
                <a:latin typeface="Montserrat"/>
                <a:cs typeface="Montserrat"/>
              </a:rPr>
              <a:t>siguientes</a:t>
            </a:r>
            <a:r>
              <a:rPr sz="700" spc="500" dirty="0">
                <a:latin typeface="Montserrat"/>
                <a:cs typeface="Montserrat"/>
              </a:rPr>
              <a:t> </a:t>
            </a:r>
            <a:r>
              <a:rPr sz="700" spc="-10" dirty="0">
                <a:latin typeface="Montserrat"/>
                <a:cs typeface="Montserrat"/>
              </a:rPr>
              <a:t>pantallas:</a:t>
            </a:r>
            <a:endParaRPr sz="700">
              <a:latin typeface="Montserrat"/>
              <a:cs typeface="Montserrat"/>
            </a:endParaRPr>
          </a:p>
        </p:txBody>
      </p:sp>
      <p:sp>
        <p:nvSpPr>
          <p:cNvPr id="4" name="object 4"/>
          <p:cNvSpPr txBox="1"/>
          <p:nvPr/>
        </p:nvSpPr>
        <p:spPr>
          <a:xfrm>
            <a:off x="2743326" y="2330958"/>
            <a:ext cx="2254250" cy="836294"/>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Puede</a:t>
            </a:r>
            <a:r>
              <a:rPr sz="700" spc="200" dirty="0">
                <a:latin typeface="Montserrat"/>
                <a:cs typeface="Montserrat"/>
              </a:rPr>
              <a:t> </a:t>
            </a:r>
            <a:r>
              <a:rPr sz="700" dirty="0">
                <a:latin typeface="Montserrat"/>
                <a:cs typeface="Montserrat"/>
              </a:rPr>
              <a:t>iniciar</a:t>
            </a:r>
            <a:r>
              <a:rPr sz="700" spc="210" dirty="0">
                <a:latin typeface="Montserrat"/>
                <a:cs typeface="Montserrat"/>
              </a:rPr>
              <a:t> </a:t>
            </a:r>
            <a:r>
              <a:rPr sz="700" dirty="0">
                <a:latin typeface="Montserrat"/>
                <a:cs typeface="Montserrat"/>
              </a:rPr>
              <a:t>sesión</a:t>
            </a:r>
            <a:r>
              <a:rPr sz="700" spc="210" dirty="0">
                <a:latin typeface="Montserrat"/>
                <a:cs typeface="Montserrat"/>
              </a:rPr>
              <a:t> </a:t>
            </a:r>
            <a:r>
              <a:rPr sz="700" dirty="0">
                <a:latin typeface="Montserrat"/>
                <a:cs typeface="Montserrat"/>
              </a:rPr>
              <a:t>usando</a:t>
            </a:r>
            <a:r>
              <a:rPr sz="700" spc="200" dirty="0">
                <a:latin typeface="Montserrat"/>
                <a:cs typeface="Montserrat"/>
              </a:rPr>
              <a:t> </a:t>
            </a:r>
            <a:r>
              <a:rPr sz="700" dirty="0">
                <a:latin typeface="Montserrat"/>
                <a:cs typeface="Montserrat"/>
              </a:rPr>
              <a:t>sus</a:t>
            </a:r>
            <a:r>
              <a:rPr sz="700" spc="204" dirty="0">
                <a:latin typeface="Montserrat"/>
                <a:cs typeface="Montserrat"/>
              </a:rPr>
              <a:t> </a:t>
            </a:r>
            <a:r>
              <a:rPr sz="700" dirty="0">
                <a:latin typeface="Montserrat"/>
                <a:cs typeface="Montserrat"/>
              </a:rPr>
              <a:t>redes</a:t>
            </a:r>
            <a:r>
              <a:rPr sz="700" spc="204" dirty="0">
                <a:latin typeface="Montserrat"/>
                <a:cs typeface="Montserrat"/>
              </a:rPr>
              <a:t> </a:t>
            </a:r>
            <a:r>
              <a:rPr sz="700" spc="-10" dirty="0">
                <a:latin typeface="Montserrat"/>
                <a:cs typeface="Montserrat"/>
              </a:rPr>
              <a:t>sociales</a:t>
            </a:r>
            <a:r>
              <a:rPr sz="700" spc="500" dirty="0">
                <a:latin typeface="Montserrat"/>
                <a:cs typeface="Montserrat"/>
              </a:rPr>
              <a:t> </a:t>
            </a:r>
            <a:r>
              <a:rPr sz="700" dirty="0">
                <a:latin typeface="Montserrat"/>
                <a:cs typeface="Montserrat"/>
              </a:rPr>
              <a:t>como</a:t>
            </a:r>
            <a:r>
              <a:rPr sz="700" spc="400" dirty="0">
                <a:latin typeface="Montserrat"/>
                <a:cs typeface="Montserrat"/>
              </a:rPr>
              <a:t> </a:t>
            </a:r>
            <a:r>
              <a:rPr sz="700" dirty="0">
                <a:latin typeface="Montserrat"/>
                <a:cs typeface="Montserrat"/>
              </a:rPr>
              <a:t>FACEBOOK</a:t>
            </a:r>
            <a:r>
              <a:rPr sz="700" spc="395" dirty="0">
                <a:latin typeface="Montserrat"/>
                <a:cs typeface="Montserrat"/>
              </a:rPr>
              <a:t> </a:t>
            </a:r>
            <a:r>
              <a:rPr sz="700" dirty="0">
                <a:latin typeface="Montserrat"/>
                <a:cs typeface="Montserrat"/>
              </a:rPr>
              <a:t>y</a:t>
            </a:r>
            <a:r>
              <a:rPr sz="700" spc="385" dirty="0">
                <a:latin typeface="Montserrat"/>
                <a:cs typeface="Montserrat"/>
              </a:rPr>
              <a:t> </a:t>
            </a:r>
            <a:r>
              <a:rPr sz="700" dirty="0">
                <a:latin typeface="Montserrat"/>
                <a:cs typeface="Montserrat"/>
              </a:rPr>
              <a:t>GOOGLE+</a:t>
            </a:r>
            <a:r>
              <a:rPr sz="700" spc="400" dirty="0">
                <a:latin typeface="Montserrat"/>
                <a:cs typeface="Montserrat"/>
              </a:rPr>
              <a:t> </a:t>
            </a:r>
            <a:r>
              <a:rPr sz="700" dirty="0">
                <a:latin typeface="Montserrat"/>
                <a:cs typeface="Montserrat"/>
              </a:rPr>
              <a:t>o</a:t>
            </a:r>
            <a:r>
              <a:rPr sz="700" spc="409" dirty="0">
                <a:latin typeface="Montserrat"/>
                <a:cs typeface="Montserrat"/>
              </a:rPr>
              <a:t> </a:t>
            </a:r>
            <a:r>
              <a:rPr sz="700" dirty="0">
                <a:latin typeface="Montserrat"/>
                <a:cs typeface="Montserrat"/>
              </a:rPr>
              <a:t>usando</a:t>
            </a:r>
            <a:r>
              <a:rPr sz="700" spc="395" dirty="0">
                <a:latin typeface="Montserrat"/>
                <a:cs typeface="Montserrat"/>
              </a:rPr>
              <a:t> </a:t>
            </a:r>
            <a:r>
              <a:rPr sz="700" spc="-35" dirty="0">
                <a:latin typeface="Montserrat"/>
                <a:cs typeface="Montserrat"/>
              </a:rPr>
              <a:t>su</a:t>
            </a:r>
            <a:r>
              <a:rPr sz="700" spc="500" dirty="0">
                <a:latin typeface="Montserrat"/>
                <a:cs typeface="Montserrat"/>
              </a:rPr>
              <a:t> </a:t>
            </a:r>
            <a:r>
              <a:rPr sz="700" dirty="0">
                <a:latin typeface="Montserrat"/>
                <a:cs typeface="Montserrat"/>
              </a:rPr>
              <a:t>número</a:t>
            </a:r>
            <a:r>
              <a:rPr sz="700" spc="5" dirty="0">
                <a:latin typeface="Montserrat"/>
                <a:cs typeface="Montserrat"/>
              </a:rPr>
              <a:t> </a:t>
            </a:r>
            <a:r>
              <a:rPr sz="700" dirty="0">
                <a:latin typeface="Montserrat"/>
                <a:cs typeface="Montserrat"/>
              </a:rPr>
              <a:t>celular</a:t>
            </a:r>
            <a:r>
              <a:rPr sz="700" spc="10" dirty="0">
                <a:latin typeface="Montserrat"/>
                <a:cs typeface="Montserrat"/>
              </a:rPr>
              <a:t> </a:t>
            </a:r>
            <a:r>
              <a:rPr sz="700" spc="-10" dirty="0">
                <a:latin typeface="Montserrat"/>
                <a:cs typeface="Montserrat"/>
              </a:rPr>
              <a:t>registrado</a:t>
            </a:r>
            <a:r>
              <a:rPr sz="700" spc="-5" dirty="0">
                <a:latin typeface="Montserrat"/>
                <a:cs typeface="Montserrat"/>
              </a:rPr>
              <a:t> </a:t>
            </a:r>
            <a:r>
              <a:rPr sz="700" spc="-10" dirty="0">
                <a:latin typeface="Montserrat"/>
                <a:cs typeface="Montserrat"/>
              </a:rPr>
              <a:t>anteriormente.</a:t>
            </a:r>
            <a:endParaRPr sz="700">
              <a:latin typeface="Montserrat"/>
              <a:cs typeface="Montserrat"/>
            </a:endParaRPr>
          </a:p>
          <a:p>
            <a:pPr marL="12700" marR="5080" algn="just">
              <a:lnSpc>
                <a:spcPct val="100000"/>
              </a:lnSpc>
              <a:spcBef>
                <a:spcPts val="505"/>
              </a:spcBef>
            </a:pPr>
            <a:r>
              <a:rPr sz="700" dirty="0">
                <a:latin typeface="Montserrat"/>
                <a:cs typeface="Montserrat"/>
              </a:rPr>
              <a:t>Si</a:t>
            </a:r>
            <a:r>
              <a:rPr sz="700" spc="15" dirty="0">
                <a:latin typeface="Montserrat"/>
                <a:cs typeface="Montserrat"/>
              </a:rPr>
              <a:t> </a:t>
            </a:r>
            <a:r>
              <a:rPr sz="700" dirty="0">
                <a:latin typeface="Montserrat"/>
                <a:cs typeface="Montserrat"/>
              </a:rPr>
              <a:t>es</a:t>
            </a:r>
            <a:r>
              <a:rPr sz="700" spc="5" dirty="0">
                <a:latin typeface="Montserrat"/>
                <a:cs typeface="Montserrat"/>
              </a:rPr>
              <a:t> </a:t>
            </a:r>
            <a:r>
              <a:rPr sz="700" dirty="0">
                <a:latin typeface="Montserrat"/>
                <a:cs typeface="Montserrat"/>
              </a:rPr>
              <a:t>un</a:t>
            </a:r>
            <a:r>
              <a:rPr sz="700" spc="20" dirty="0">
                <a:latin typeface="Montserrat"/>
                <a:cs typeface="Montserrat"/>
              </a:rPr>
              <a:t> </a:t>
            </a:r>
            <a:r>
              <a:rPr sz="700" dirty="0">
                <a:latin typeface="Montserrat"/>
                <a:cs typeface="Montserrat"/>
              </a:rPr>
              <a:t>usuario</a:t>
            </a:r>
            <a:r>
              <a:rPr sz="700" spc="15" dirty="0">
                <a:latin typeface="Montserrat"/>
                <a:cs typeface="Montserrat"/>
              </a:rPr>
              <a:t> </a:t>
            </a:r>
            <a:r>
              <a:rPr sz="700" dirty="0">
                <a:latin typeface="Montserrat"/>
                <a:cs typeface="Montserrat"/>
              </a:rPr>
              <a:t>nuevo</a:t>
            </a:r>
            <a:r>
              <a:rPr sz="700" spc="5" dirty="0">
                <a:latin typeface="Montserrat"/>
                <a:cs typeface="Montserrat"/>
              </a:rPr>
              <a:t> </a:t>
            </a:r>
            <a:r>
              <a:rPr sz="700" dirty="0">
                <a:latin typeface="Montserrat"/>
                <a:cs typeface="Montserrat"/>
              </a:rPr>
              <a:t>tenga</a:t>
            </a:r>
            <a:r>
              <a:rPr sz="700" spc="25" dirty="0">
                <a:latin typeface="Montserrat"/>
                <a:cs typeface="Montserrat"/>
              </a:rPr>
              <a:t> </a:t>
            </a:r>
            <a:r>
              <a:rPr sz="700" dirty="0">
                <a:latin typeface="Montserrat"/>
                <a:cs typeface="Montserrat"/>
              </a:rPr>
              <a:t>en</a:t>
            </a:r>
            <a:r>
              <a:rPr sz="700" spc="15" dirty="0">
                <a:latin typeface="Montserrat"/>
                <a:cs typeface="Montserrat"/>
              </a:rPr>
              <a:t> </a:t>
            </a:r>
            <a:r>
              <a:rPr sz="700" dirty="0">
                <a:latin typeface="Montserrat"/>
                <a:cs typeface="Montserrat"/>
              </a:rPr>
              <a:t>cuenta</a:t>
            </a:r>
            <a:r>
              <a:rPr sz="700" spc="20" dirty="0">
                <a:latin typeface="Montserrat"/>
                <a:cs typeface="Montserrat"/>
              </a:rPr>
              <a:t> </a:t>
            </a:r>
            <a:r>
              <a:rPr sz="700" dirty="0">
                <a:latin typeface="Montserrat"/>
                <a:cs typeface="Montserrat"/>
              </a:rPr>
              <a:t>que</a:t>
            </a:r>
            <a:r>
              <a:rPr sz="700" spc="20" dirty="0">
                <a:latin typeface="Montserrat"/>
                <a:cs typeface="Montserrat"/>
              </a:rPr>
              <a:t> </a:t>
            </a:r>
            <a:r>
              <a:rPr sz="700" dirty="0">
                <a:latin typeface="Montserrat"/>
                <a:cs typeface="Montserrat"/>
              </a:rPr>
              <a:t>en</a:t>
            </a:r>
            <a:r>
              <a:rPr sz="700" spc="1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pantalla</a:t>
            </a:r>
            <a:r>
              <a:rPr sz="700" spc="125" dirty="0">
                <a:latin typeface="Montserrat"/>
                <a:cs typeface="Montserrat"/>
              </a:rPr>
              <a:t> </a:t>
            </a:r>
            <a:r>
              <a:rPr sz="700" dirty="0">
                <a:latin typeface="Montserrat"/>
                <a:cs typeface="Montserrat"/>
              </a:rPr>
              <a:t>de</a:t>
            </a:r>
            <a:r>
              <a:rPr sz="700" spc="120" dirty="0">
                <a:latin typeface="Montserrat"/>
                <a:cs typeface="Montserrat"/>
              </a:rPr>
              <a:t> </a:t>
            </a:r>
            <a:r>
              <a:rPr sz="700" dirty="0">
                <a:latin typeface="Montserrat"/>
                <a:cs typeface="Montserrat"/>
              </a:rPr>
              <a:t>registro</a:t>
            </a:r>
            <a:r>
              <a:rPr sz="700" spc="120" dirty="0">
                <a:latin typeface="Montserrat"/>
                <a:cs typeface="Montserrat"/>
              </a:rPr>
              <a:t> </a:t>
            </a:r>
            <a:r>
              <a:rPr sz="700" dirty="0">
                <a:latin typeface="Montserrat"/>
                <a:cs typeface="Montserrat"/>
              </a:rPr>
              <a:t>tiene</a:t>
            </a:r>
            <a:r>
              <a:rPr sz="700" spc="140" dirty="0">
                <a:latin typeface="Montserrat"/>
                <a:cs typeface="Montserrat"/>
              </a:rPr>
              <a:t> </a:t>
            </a:r>
            <a:r>
              <a:rPr sz="700" dirty="0">
                <a:latin typeface="Montserrat"/>
                <a:cs typeface="Montserrat"/>
              </a:rPr>
              <a:t>varias</a:t>
            </a:r>
            <a:r>
              <a:rPr sz="700" spc="130" dirty="0">
                <a:latin typeface="Montserrat"/>
                <a:cs typeface="Montserrat"/>
              </a:rPr>
              <a:t> </a:t>
            </a:r>
            <a:r>
              <a:rPr sz="700" dirty="0">
                <a:latin typeface="Montserrat"/>
                <a:cs typeface="Montserrat"/>
              </a:rPr>
              <a:t>opciones</a:t>
            </a:r>
            <a:r>
              <a:rPr sz="700" spc="125" dirty="0">
                <a:latin typeface="Montserrat"/>
                <a:cs typeface="Montserrat"/>
              </a:rPr>
              <a:t> </a:t>
            </a:r>
            <a:r>
              <a:rPr sz="700" spc="-20" dirty="0">
                <a:latin typeface="Montserrat"/>
                <a:cs typeface="Montserrat"/>
              </a:rPr>
              <a:t>como</a:t>
            </a:r>
            <a:r>
              <a:rPr sz="700" spc="500" dirty="0">
                <a:latin typeface="Montserrat"/>
                <a:cs typeface="Montserrat"/>
              </a:rPr>
              <a:t> </a:t>
            </a:r>
            <a:r>
              <a:rPr sz="700" dirty="0">
                <a:latin typeface="Montserrat"/>
                <a:cs typeface="Montserrat"/>
              </a:rPr>
              <a:t>sus</a:t>
            </a:r>
            <a:r>
              <a:rPr sz="700" spc="90" dirty="0">
                <a:latin typeface="Montserrat"/>
                <a:cs typeface="Montserrat"/>
              </a:rPr>
              <a:t> </a:t>
            </a:r>
            <a:r>
              <a:rPr sz="700" dirty="0">
                <a:latin typeface="Montserrat"/>
                <a:cs typeface="Montserrat"/>
              </a:rPr>
              <a:t>redes</a:t>
            </a:r>
            <a:r>
              <a:rPr sz="700" spc="85" dirty="0">
                <a:latin typeface="Montserrat"/>
                <a:cs typeface="Montserrat"/>
              </a:rPr>
              <a:t> </a:t>
            </a:r>
            <a:r>
              <a:rPr sz="700" dirty="0">
                <a:latin typeface="Montserrat"/>
                <a:cs typeface="Montserrat"/>
              </a:rPr>
              <a:t>sociales</a:t>
            </a:r>
            <a:r>
              <a:rPr sz="700" spc="90" dirty="0">
                <a:latin typeface="Montserrat"/>
                <a:cs typeface="Montserrat"/>
              </a:rPr>
              <a:t> </a:t>
            </a:r>
            <a:r>
              <a:rPr sz="700" dirty="0">
                <a:latin typeface="Montserrat"/>
                <a:cs typeface="Montserrat"/>
              </a:rPr>
              <a:t>o</a:t>
            </a:r>
            <a:r>
              <a:rPr sz="700" spc="85" dirty="0">
                <a:latin typeface="Montserrat"/>
                <a:cs typeface="Montserrat"/>
              </a:rPr>
              <a:t> </a:t>
            </a:r>
            <a:r>
              <a:rPr sz="700" dirty="0">
                <a:latin typeface="Montserrat"/>
                <a:cs typeface="Montserrat"/>
              </a:rPr>
              <a:t>una</a:t>
            </a:r>
            <a:r>
              <a:rPr sz="700" spc="100" dirty="0">
                <a:latin typeface="Montserrat"/>
                <a:cs typeface="Montserrat"/>
              </a:rPr>
              <a:t> </a:t>
            </a:r>
            <a:r>
              <a:rPr sz="700" dirty="0">
                <a:latin typeface="Montserrat"/>
                <a:cs typeface="Montserrat"/>
              </a:rPr>
              <a:t>pestaña</a:t>
            </a:r>
            <a:r>
              <a:rPr sz="700" spc="100" dirty="0">
                <a:latin typeface="Montserrat"/>
                <a:cs typeface="Montserrat"/>
              </a:rPr>
              <a:t> </a:t>
            </a:r>
            <a:r>
              <a:rPr sz="700" dirty="0">
                <a:latin typeface="Montserrat"/>
                <a:cs typeface="Montserrat"/>
              </a:rPr>
              <a:t>para</a:t>
            </a:r>
            <a:r>
              <a:rPr sz="700" spc="90" dirty="0">
                <a:latin typeface="Montserrat"/>
                <a:cs typeface="Montserrat"/>
              </a:rPr>
              <a:t> </a:t>
            </a:r>
            <a:r>
              <a:rPr sz="700" dirty="0">
                <a:latin typeface="Montserrat"/>
                <a:cs typeface="Montserrat"/>
              </a:rPr>
              <a:t>crear</a:t>
            </a:r>
            <a:r>
              <a:rPr sz="700" spc="90" dirty="0">
                <a:latin typeface="Montserrat"/>
                <a:cs typeface="Montserrat"/>
              </a:rPr>
              <a:t> </a:t>
            </a:r>
            <a:r>
              <a:rPr sz="700" spc="-25" dirty="0">
                <a:latin typeface="Montserrat"/>
                <a:cs typeface="Montserrat"/>
              </a:rPr>
              <a:t>una</a:t>
            </a:r>
            <a:r>
              <a:rPr sz="700" spc="500" dirty="0">
                <a:latin typeface="Montserrat"/>
                <a:cs typeface="Montserrat"/>
              </a:rPr>
              <a:t> </a:t>
            </a:r>
            <a:r>
              <a:rPr sz="700" dirty="0">
                <a:latin typeface="Montserrat"/>
                <a:cs typeface="Montserrat"/>
              </a:rPr>
              <a:t>nueva</a:t>
            </a:r>
            <a:r>
              <a:rPr sz="700" spc="-10" dirty="0">
                <a:latin typeface="Montserrat"/>
                <a:cs typeface="Montserrat"/>
              </a:rPr>
              <a:t> cuenta.</a:t>
            </a:r>
            <a:endParaRPr sz="700">
              <a:latin typeface="Montserrat"/>
              <a:cs typeface="Montserrat"/>
            </a:endParaRPr>
          </a:p>
        </p:txBody>
      </p:sp>
      <p:sp>
        <p:nvSpPr>
          <p:cNvPr id="5" name="object 5"/>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TVS</a:t>
            </a:r>
            <a:r>
              <a:rPr spc="-70" dirty="0"/>
              <a:t> </a:t>
            </a:r>
            <a:r>
              <a:rPr dirty="0"/>
              <a:t>CONNECT</a:t>
            </a:r>
            <a:r>
              <a:rPr spc="-25" dirty="0"/>
              <a:t> APP</a:t>
            </a:r>
          </a:p>
        </p:txBody>
      </p:sp>
      <p:grpSp>
        <p:nvGrpSpPr>
          <p:cNvPr id="7" name="object 7"/>
          <p:cNvGrpSpPr/>
          <p:nvPr/>
        </p:nvGrpSpPr>
        <p:grpSpPr>
          <a:xfrm>
            <a:off x="519239" y="950607"/>
            <a:ext cx="838200" cy="1666239"/>
            <a:chOff x="519239" y="950607"/>
            <a:chExt cx="838200" cy="1666239"/>
          </a:xfrm>
        </p:grpSpPr>
        <p:pic>
          <p:nvPicPr>
            <p:cNvPr id="8" name="object 8"/>
            <p:cNvPicPr/>
            <p:nvPr/>
          </p:nvPicPr>
          <p:blipFill>
            <a:blip r:embed="rId2" cstate="print"/>
            <a:stretch>
              <a:fillRect/>
            </a:stretch>
          </p:blipFill>
          <p:spPr>
            <a:xfrm>
              <a:off x="522414" y="953782"/>
              <a:ext cx="831710" cy="1659636"/>
            </a:xfrm>
            <a:prstGeom prst="rect">
              <a:avLst/>
            </a:prstGeom>
          </p:spPr>
        </p:pic>
        <p:sp>
          <p:nvSpPr>
            <p:cNvPr id="9" name="object 9"/>
            <p:cNvSpPr/>
            <p:nvPr/>
          </p:nvSpPr>
          <p:spPr>
            <a:xfrm>
              <a:off x="520826" y="952195"/>
              <a:ext cx="835025" cy="1663064"/>
            </a:xfrm>
            <a:custGeom>
              <a:avLst/>
              <a:gdLst/>
              <a:ahLst/>
              <a:cxnLst/>
              <a:rect l="l" t="t" r="r" b="b"/>
              <a:pathLst>
                <a:path w="835025" h="1663064">
                  <a:moveTo>
                    <a:pt x="0" y="1662811"/>
                  </a:moveTo>
                  <a:lnTo>
                    <a:pt x="834885" y="1662811"/>
                  </a:lnTo>
                  <a:lnTo>
                    <a:pt x="834885" y="0"/>
                  </a:lnTo>
                  <a:lnTo>
                    <a:pt x="0" y="0"/>
                  </a:lnTo>
                  <a:lnTo>
                    <a:pt x="0" y="1662811"/>
                  </a:lnTo>
                  <a:close/>
                </a:path>
              </a:pathLst>
            </a:custGeom>
            <a:ln w="3175">
              <a:solidFill>
                <a:srgbClr val="7E7E7E"/>
              </a:solidFill>
            </a:ln>
          </p:spPr>
          <p:txBody>
            <a:bodyPr wrap="square" lIns="0" tIns="0" rIns="0" bIns="0" rtlCol="0"/>
            <a:lstStyle/>
            <a:p>
              <a:endParaRPr/>
            </a:p>
          </p:txBody>
        </p:sp>
      </p:grpSp>
      <p:grpSp>
        <p:nvGrpSpPr>
          <p:cNvPr id="10" name="object 10"/>
          <p:cNvGrpSpPr/>
          <p:nvPr/>
        </p:nvGrpSpPr>
        <p:grpSpPr>
          <a:xfrm>
            <a:off x="1561782" y="944257"/>
            <a:ext cx="851535" cy="1678939"/>
            <a:chOff x="1561782" y="944257"/>
            <a:chExt cx="851535" cy="1678939"/>
          </a:xfrm>
        </p:grpSpPr>
        <p:pic>
          <p:nvPicPr>
            <p:cNvPr id="11" name="object 11"/>
            <p:cNvPicPr/>
            <p:nvPr/>
          </p:nvPicPr>
          <p:blipFill>
            <a:blip r:embed="rId3" cstate="print"/>
            <a:stretch>
              <a:fillRect/>
            </a:stretch>
          </p:blipFill>
          <p:spPr>
            <a:xfrm>
              <a:off x="1571370" y="953782"/>
              <a:ext cx="832485" cy="1659636"/>
            </a:xfrm>
            <a:prstGeom prst="rect">
              <a:avLst/>
            </a:prstGeom>
          </p:spPr>
        </p:pic>
        <p:sp>
          <p:nvSpPr>
            <p:cNvPr id="12" name="object 12"/>
            <p:cNvSpPr/>
            <p:nvPr/>
          </p:nvSpPr>
          <p:spPr>
            <a:xfrm>
              <a:off x="1566544" y="949020"/>
              <a:ext cx="842010" cy="1669414"/>
            </a:xfrm>
            <a:custGeom>
              <a:avLst/>
              <a:gdLst/>
              <a:ahLst/>
              <a:cxnLst/>
              <a:rect l="l" t="t" r="r" b="b"/>
              <a:pathLst>
                <a:path w="842010" h="1669414">
                  <a:moveTo>
                    <a:pt x="0" y="1669161"/>
                  </a:moveTo>
                  <a:lnTo>
                    <a:pt x="842009" y="1669161"/>
                  </a:lnTo>
                  <a:lnTo>
                    <a:pt x="842009" y="0"/>
                  </a:lnTo>
                  <a:lnTo>
                    <a:pt x="0" y="0"/>
                  </a:lnTo>
                  <a:lnTo>
                    <a:pt x="0" y="1669161"/>
                  </a:lnTo>
                  <a:close/>
                </a:path>
              </a:pathLst>
            </a:custGeom>
            <a:ln w="9525">
              <a:solidFill>
                <a:srgbClr val="7E7E7E"/>
              </a:solidFill>
            </a:ln>
          </p:spPr>
          <p:txBody>
            <a:bodyPr wrap="square" lIns="0" tIns="0" rIns="0" bIns="0" rtlCol="0"/>
            <a:lstStyle/>
            <a:p>
              <a:endParaRPr/>
            </a:p>
          </p:txBody>
        </p:sp>
      </p:grpSp>
      <p:grpSp>
        <p:nvGrpSpPr>
          <p:cNvPr id="13" name="object 13"/>
          <p:cNvGrpSpPr/>
          <p:nvPr/>
        </p:nvGrpSpPr>
        <p:grpSpPr>
          <a:xfrm>
            <a:off x="2745168" y="512254"/>
            <a:ext cx="1036955" cy="1678939"/>
            <a:chOff x="2745168" y="512254"/>
            <a:chExt cx="1036955" cy="1678939"/>
          </a:xfrm>
        </p:grpSpPr>
        <p:pic>
          <p:nvPicPr>
            <p:cNvPr id="14" name="object 14"/>
            <p:cNvPicPr/>
            <p:nvPr/>
          </p:nvPicPr>
          <p:blipFill>
            <a:blip r:embed="rId4" cstate="print"/>
            <a:stretch>
              <a:fillRect/>
            </a:stretch>
          </p:blipFill>
          <p:spPr>
            <a:xfrm>
              <a:off x="2754629" y="521716"/>
              <a:ext cx="1017371" cy="1659635"/>
            </a:xfrm>
            <a:prstGeom prst="rect">
              <a:avLst/>
            </a:prstGeom>
          </p:spPr>
        </p:pic>
        <p:sp>
          <p:nvSpPr>
            <p:cNvPr id="15" name="object 15"/>
            <p:cNvSpPr/>
            <p:nvPr/>
          </p:nvSpPr>
          <p:spPr>
            <a:xfrm>
              <a:off x="2749930" y="517017"/>
              <a:ext cx="1027430" cy="1669414"/>
            </a:xfrm>
            <a:custGeom>
              <a:avLst/>
              <a:gdLst/>
              <a:ahLst/>
              <a:cxnLst/>
              <a:rect l="l" t="t" r="r" b="b"/>
              <a:pathLst>
                <a:path w="1027429" h="1669414">
                  <a:moveTo>
                    <a:pt x="0" y="1669161"/>
                  </a:moveTo>
                  <a:lnTo>
                    <a:pt x="1026896" y="1669161"/>
                  </a:lnTo>
                  <a:lnTo>
                    <a:pt x="1026896" y="0"/>
                  </a:lnTo>
                  <a:lnTo>
                    <a:pt x="0" y="0"/>
                  </a:lnTo>
                  <a:lnTo>
                    <a:pt x="0" y="1669161"/>
                  </a:lnTo>
                  <a:close/>
                </a:path>
              </a:pathLst>
            </a:custGeom>
            <a:ln w="9525">
              <a:solidFill>
                <a:srgbClr val="7E7E7E"/>
              </a:solidFill>
            </a:ln>
          </p:spPr>
          <p:txBody>
            <a:bodyPr wrap="square" lIns="0" tIns="0" rIns="0" bIns="0" rtlCol="0"/>
            <a:lstStyle/>
            <a:p>
              <a:endParaRPr/>
            </a:p>
          </p:txBody>
        </p:sp>
      </p:grpSp>
      <p:grpSp>
        <p:nvGrpSpPr>
          <p:cNvPr id="16" name="object 16"/>
          <p:cNvGrpSpPr/>
          <p:nvPr/>
        </p:nvGrpSpPr>
        <p:grpSpPr>
          <a:xfrm>
            <a:off x="3962844" y="512254"/>
            <a:ext cx="1033780" cy="1678939"/>
            <a:chOff x="3962844" y="512254"/>
            <a:chExt cx="1033780" cy="1678939"/>
          </a:xfrm>
        </p:grpSpPr>
        <p:pic>
          <p:nvPicPr>
            <p:cNvPr id="17" name="object 17"/>
            <p:cNvPicPr/>
            <p:nvPr/>
          </p:nvPicPr>
          <p:blipFill>
            <a:blip r:embed="rId5" cstate="print"/>
            <a:stretch>
              <a:fillRect/>
            </a:stretch>
          </p:blipFill>
          <p:spPr>
            <a:xfrm>
              <a:off x="3972433" y="521716"/>
              <a:ext cx="1014501" cy="1659635"/>
            </a:xfrm>
            <a:prstGeom prst="rect">
              <a:avLst/>
            </a:prstGeom>
          </p:spPr>
        </p:pic>
        <p:sp>
          <p:nvSpPr>
            <p:cNvPr id="18" name="object 18"/>
            <p:cNvSpPr/>
            <p:nvPr/>
          </p:nvSpPr>
          <p:spPr>
            <a:xfrm>
              <a:off x="3967607" y="517017"/>
              <a:ext cx="1024255" cy="1669414"/>
            </a:xfrm>
            <a:custGeom>
              <a:avLst/>
              <a:gdLst/>
              <a:ahLst/>
              <a:cxnLst/>
              <a:rect l="l" t="t" r="r" b="b"/>
              <a:pathLst>
                <a:path w="1024254" h="1669414">
                  <a:moveTo>
                    <a:pt x="0" y="1669161"/>
                  </a:moveTo>
                  <a:lnTo>
                    <a:pt x="1024026" y="1669161"/>
                  </a:lnTo>
                  <a:lnTo>
                    <a:pt x="1024026" y="0"/>
                  </a:lnTo>
                  <a:lnTo>
                    <a:pt x="0" y="0"/>
                  </a:lnTo>
                  <a:lnTo>
                    <a:pt x="0" y="1669161"/>
                  </a:lnTo>
                  <a:close/>
                </a:path>
              </a:pathLst>
            </a:custGeom>
            <a:ln w="9525">
              <a:solidFill>
                <a:srgbClr val="7E7E7E"/>
              </a:solidFill>
            </a:ln>
          </p:spPr>
          <p:txBody>
            <a:bodyPr wrap="square" lIns="0" tIns="0" rIns="0" bIns="0" rtlCol="0"/>
            <a:lstStyle/>
            <a:p>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4959" y="476758"/>
            <a:ext cx="2253615" cy="45212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Presionando</a:t>
            </a:r>
            <a:r>
              <a:rPr sz="700" spc="145" dirty="0">
                <a:latin typeface="Montserrat"/>
                <a:cs typeface="Montserrat"/>
              </a:rPr>
              <a:t> </a:t>
            </a:r>
            <a:r>
              <a:rPr sz="700" dirty="0">
                <a:latin typeface="Montserrat"/>
                <a:cs typeface="Montserrat"/>
              </a:rPr>
              <a:t>el</a:t>
            </a:r>
            <a:r>
              <a:rPr sz="700" spc="155" dirty="0">
                <a:latin typeface="Montserrat"/>
                <a:cs typeface="Montserrat"/>
              </a:rPr>
              <a:t> </a:t>
            </a:r>
            <a:r>
              <a:rPr sz="700" dirty="0">
                <a:latin typeface="Montserrat"/>
                <a:cs typeface="Montserrat"/>
              </a:rPr>
              <a:t>icono</a:t>
            </a:r>
            <a:r>
              <a:rPr sz="700" spc="145" dirty="0">
                <a:latin typeface="Montserrat"/>
                <a:cs typeface="Montserrat"/>
              </a:rPr>
              <a:t> </a:t>
            </a:r>
            <a:r>
              <a:rPr sz="700" dirty="0">
                <a:latin typeface="Montserrat"/>
                <a:cs typeface="Montserrat"/>
              </a:rPr>
              <a:t>“CREA</a:t>
            </a:r>
            <a:r>
              <a:rPr sz="700" spc="155" dirty="0">
                <a:latin typeface="Montserrat"/>
                <a:cs typeface="Montserrat"/>
              </a:rPr>
              <a:t> </a:t>
            </a:r>
            <a:r>
              <a:rPr sz="700" dirty="0">
                <a:latin typeface="Montserrat"/>
                <a:cs typeface="Montserrat"/>
              </a:rPr>
              <a:t>UNA</a:t>
            </a:r>
            <a:r>
              <a:rPr sz="700" spc="160" dirty="0">
                <a:latin typeface="Montserrat"/>
                <a:cs typeface="Montserrat"/>
              </a:rPr>
              <a:t> </a:t>
            </a:r>
            <a:r>
              <a:rPr sz="700" dirty="0">
                <a:latin typeface="Montserrat"/>
                <a:cs typeface="Montserrat"/>
              </a:rPr>
              <a:t>CUENTA”,</a:t>
            </a:r>
            <a:r>
              <a:rPr sz="700" spc="484"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muestra</a:t>
            </a:r>
            <a:r>
              <a:rPr sz="700" spc="90" dirty="0">
                <a:latin typeface="Montserrat"/>
                <a:cs typeface="Montserrat"/>
              </a:rPr>
              <a:t> </a:t>
            </a:r>
            <a:r>
              <a:rPr sz="700" dirty="0">
                <a:latin typeface="Montserrat"/>
                <a:cs typeface="Montserrat"/>
              </a:rPr>
              <a:t>una</a:t>
            </a:r>
            <a:r>
              <a:rPr sz="700" spc="80" dirty="0">
                <a:latin typeface="Montserrat"/>
                <a:cs typeface="Montserrat"/>
              </a:rPr>
              <a:t> </a:t>
            </a:r>
            <a:r>
              <a:rPr sz="700" dirty="0">
                <a:latin typeface="Montserrat"/>
                <a:cs typeface="Montserrat"/>
              </a:rPr>
              <a:t>pantalla</a:t>
            </a:r>
            <a:r>
              <a:rPr sz="700" spc="80" dirty="0">
                <a:latin typeface="Montserrat"/>
                <a:cs typeface="Montserrat"/>
              </a:rPr>
              <a:t> </a:t>
            </a:r>
            <a:r>
              <a:rPr sz="700" dirty="0">
                <a:latin typeface="Montserrat"/>
                <a:cs typeface="Montserrat"/>
              </a:rPr>
              <a:t>para</a:t>
            </a:r>
            <a:r>
              <a:rPr sz="700" spc="80" dirty="0">
                <a:latin typeface="Montserrat"/>
                <a:cs typeface="Montserrat"/>
              </a:rPr>
              <a:t> </a:t>
            </a:r>
            <a:r>
              <a:rPr sz="700" dirty="0">
                <a:latin typeface="Montserrat"/>
                <a:cs typeface="Montserrat"/>
              </a:rPr>
              <a:t>ingresar</a:t>
            </a:r>
            <a:r>
              <a:rPr sz="700" spc="85" dirty="0">
                <a:latin typeface="Montserrat"/>
                <a:cs typeface="Montserrat"/>
              </a:rPr>
              <a:t> </a:t>
            </a:r>
            <a:r>
              <a:rPr sz="700" dirty="0">
                <a:latin typeface="Montserrat"/>
                <a:cs typeface="Montserrat"/>
              </a:rPr>
              <a:t>varios</a:t>
            </a:r>
            <a:r>
              <a:rPr sz="700" spc="90" dirty="0">
                <a:latin typeface="Montserrat"/>
                <a:cs typeface="Montserrat"/>
              </a:rPr>
              <a:t> </a:t>
            </a:r>
            <a:r>
              <a:rPr sz="700" spc="-10" dirty="0">
                <a:latin typeface="Montserrat"/>
                <a:cs typeface="Montserrat"/>
              </a:rPr>
              <a:t>datos.</a:t>
            </a:r>
            <a:r>
              <a:rPr sz="700" spc="500" dirty="0">
                <a:latin typeface="Montserrat"/>
                <a:cs typeface="Montserrat"/>
              </a:rPr>
              <a:t> </a:t>
            </a:r>
            <a:r>
              <a:rPr sz="700" dirty="0">
                <a:latin typeface="Montserrat"/>
                <a:cs typeface="Montserrat"/>
              </a:rPr>
              <a:t>Diligencie</a:t>
            </a:r>
            <a:r>
              <a:rPr sz="700" spc="5" dirty="0">
                <a:latin typeface="Montserrat"/>
                <a:cs typeface="Montserrat"/>
              </a:rPr>
              <a:t> </a:t>
            </a:r>
            <a:r>
              <a:rPr sz="700" dirty="0">
                <a:latin typeface="Montserrat"/>
                <a:cs typeface="Montserrat"/>
              </a:rPr>
              <a:t>con</a:t>
            </a:r>
            <a:r>
              <a:rPr sz="700" spc="-10" dirty="0">
                <a:latin typeface="Montserrat"/>
                <a:cs typeface="Montserrat"/>
              </a:rPr>
              <a:t> </a:t>
            </a:r>
            <a:r>
              <a:rPr sz="700" dirty="0">
                <a:latin typeface="Montserrat"/>
                <a:cs typeface="Montserrat"/>
              </a:rPr>
              <a:t>sus datos,</a:t>
            </a:r>
            <a:r>
              <a:rPr sz="700" spc="5" dirty="0">
                <a:latin typeface="Montserrat"/>
                <a:cs typeface="Montserrat"/>
              </a:rPr>
              <a:t> </a:t>
            </a:r>
            <a:r>
              <a:rPr sz="700" dirty="0">
                <a:latin typeface="Montserrat"/>
                <a:cs typeface="Montserrat"/>
              </a:rPr>
              <a:t>acepte las</a:t>
            </a:r>
            <a:r>
              <a:rPr sz="700" spc="-10" dirty="0">
                <a:latin typeface="Montserrat"/>
                <a:cs typeface="Montserrat"/>
              </a:rPr>
              <a:t> </a:t>
            </a:r>
            <a:r>
              <a:rPr sz="700" dirty="0">
                <a:latin typeface="Montserrat"/>
                <a:cs typeface="Montserrat"/>
              </a:rPr>
              <a:t>condiciones</a:t>
            </a:r>
            <a:r>
              <a:rPr sz="700" spc="5"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presione en</a:t>
            </a:r>
            <a:r>
              <a:rPr sz="700" spc="-2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icono</a:t>
            </a:r>
            <a:r>
              <a:rPr sz="700" spc="-10" dirty="0">
                <a:latin typeface="Montserrat"/>
                <a:cs typeface="Montserrat"/>
              </a:rPr>
              <a:t> “ENVIAR”.</a:t>
            </a:r>
            <a:endParaRPr sz="700">
              <a:latin typeface="Montserrat"/>
              <a:cs typeface="Montserrat"/>
            </a:endParaRPr>
          </a:p>
        </p:txBody>
      </p:sp>
      <p:sp>
        <p:nvSpPr>
          <p:cNvPr id="3" name="object 3"/>
          <p:cNvSpPr txBox="1"/>
          <p:nvPr/>
        </p:nvSpPr>
        <p:spPr>
          <a:xfrm>
            <a:off x="314959" y="2839923"/>
            <a:ext cx="2252980"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Se</a:t>
            </a:r>
            <a:r>
              <a:rPr sz="700" spc="-5" dirty="0">
                <a:latin typeface="Montserrat"/>
                <a:cs typeface="Montserrat"/>
              </a:rPr>
              <a:t> </a:t>
            </a:r>
            <a:r>
              <a:rPr sz="700" dirty="0">
                <a:latin typeface="Montserrat"/>
                <a:cs typeface="Montserrat"/>
              </a:rPr>
              <a:t>enviará</a:t>
            </a:r>
            <a:r>
              <a:rPr sz="700" spc="15" dirty="0">
                <a:latin typeface="Montserrat"/>
                <a:cs typeface="Montserrat"/>
              </a:rPr>
              <a:t> </a:t>
            </a:r>
            <a:r>
              <a:rPr sz="700" dirty="0">
                <a:latin typeface="Montserrat"/>
                <a:cs typeface="Montserrat"/>
              </a:rPr>
              <a:t>un</a:t>
            </a:r>
            <a:r>
              <a:rPr sz="700" spc="5" dirty="0">
                <a:latin typeface="Montserrat"/>
                <a:cs typeface="Montserrat"/>
              </a:rPr>
              <a:t> </a:t>
            </a:r>
            <a:r>
              <a:rPr sz="700" dirty="0">
                <a:latin typeface="Montserrat"/>
                <a:cs typeface="Montserrat"/>
              </a:rPr>
              <a:t>código</a:t>
            </a:r>
            <a:r>
              <a:rPr sz="700" spc="5" dirty="0">
                <a:latin typeface="Montserrat"/>
                <a:cs typeface="Montserrat"/>
              </a:rPr>
              <a:t> </a:t>
            </a:r>
            <a:r>
              <a:rPr sz="700" dirty="0">
                <a:latin typeface="Montserrat"/>
                <a:cs typeface="Montserrat"/>
              </a:rPr>
              <a:t>OTP</a:t>
            </a:r>
            <a:r>
              <a:rPr sz="700" spc="15" dirty="0">
                <a:latin typeface="Montserrat"/>
                <a:cs typeface="Montserrat"/>
              </a:rPr>
              <a:t> </a:t>
            </a:r>
            <a:r>
              <a:rPr sz="700" dirty="0">
                <a:latin typeface="Montserrat"/>
                <a:cs typeface="Montserrat"/>
              </a:rPr>
              <a:t>a</a:t>
            </a:r>
            <a:r>
              <a:rPr sz="700" spc="5" dirty="0">
                <a:latin typeface="Montserrat"/>
                <a:cs typeface="Montserrat"/>
              </a:rPr>
              <a:t> </a:t>
            </a:r>
            <a:r>
              <a:rPr sz="700" dirty="0">
                <a:latin typeface="Montserrat"/>
                <a:cs typeface="Montserrat"/>
              </a:rPr>
              <a:t>su</a:t>
            </a:r>
            <a:r>
              <a:rPr sz="700" spc="10" dirty="0">
                <a:latin typeface="Montserrat"/>
                <a:cs typeface="Montserrat"/>
              </a:rPr>
              <a:t> </a:t>
            </a:r>
            <a:r>
              <a:rPr sz="700" dirty="0">
                <a:latin typeface="Montserrat"/>
                <a:cs typeface="Montserrat"/>
              </a:rPr>
              <a:t>correo</a:t>
            </a:r>
            <a:r>
              <a:rPr sz="700" spc="5" dirty="0">
                <a:latin typeface="Montserrat"/>
                <a:cs typeface="Montserrat"/>
              </a:rPr>
              <a:t> </a:t>
            </a:r>
            <a:r>
              <a:rPr sz="700" spc="-10" dirty="0">
                <a:latin typeface="Montserrat"/>
                <a:cs typeface="Montserrat"/>
              </a:rPr>
              <a:t>electrónico,</a:t>
            </a:r>
            <a:r>
              <a:rPr sz="700" spc="500" dirty="0">
                <a:latin typeface="Montserrat"/>
                <a:cs typeface="Montserrat"/>
              </a:rPr>
              <a:t> </a:t>
            </a:r>
            <a:r>
              <a:rPr sz="700" dirty="0">
                <a:latin typeface="Montserrat"/>
                <a:cs typeface="Montserrat"/>
              </a:rPr>
              <a:t>escríbalo</a:t>
            </a:r>
            <a:r>
              <a:rPr sz="700" spc="280" dirty="0">
                <a:latin typeface="Montserrat"/>
                <a:cs typeface="Montserrat"/>
              </a:rPr>
              <a:t> </a:t>
            </a:r>
            <a:r>
              <a:rPr sz="700" dirty="0">
                <a:latin typeface="Montserrat"/>
                <a:cs typeface="Montserrat"/>
              </a:rPr>
              <a:t>en</a:t>
            </a:r>
            <a:r>
              <a:rPr sz="700" spc="270" dirty="0">
                <a:latin typeface="Montserrat"/>
                <a:cs typeface="Montserrat"/>
              </a:rPr>
              <a:t> </a:t>
            </a:r>
            <a:r>
              <a:rPr sz="700" dirty="0">
                <a:latin typeface="Montserrat"/>
                <a:cs typeface="Montserrat"/>
              </a:rPr>
              <a:t>la</a:t>
            </a:r>
            <a:r>
              <a:rPr sz="700" spc="265" dirty="0">
                <a:latin typeface="Montserrat"/>
                <a:cs typeface="Montserrat"/>
              </a:rPr>
              <a:t> </a:t>
            </a:r>
            <a:r>
              <a:rPr sz="700" dirty="0">
                <a:latin typeface="Montserrat"/>
                <a:cs typeface="Montserrat"/>
              </a:rPr>
              <a:t>aplicación</a:t>
            </a:r>
            <a:r>
              <a:rPr sz="700" spc="275" dirty="0">
                <a:latin typeface="Montserrat"/>
                <a:cs typeface="Montserrat"/>
              </a:rPr>
              <a:t> </a:t>
            </a:r>
            <a:r>
              <a:rPr sz="700" dirty="0">
                <a:latin typeface="Montserrat"/>
                <a:cs typeface="Montserrat"/>
              </a:rPr>
              <a:t>y</a:t>
            </a:r>
            <a:r>
              <a:rPr sz="700" spc="280" dirty="0">
                <a:latin typeface="Montserrat"/>
                <a:cs typeface="Montserrat"/>
              </a:rPr>
              <a:t> </a:t>
            </a:r>
            <a:r>
              <a:rPr sz="700" dirty="0">
                <a:latin typeface="Montserrat"/>
                <a:cs typeface="Montserrat"/>
              </a:rPr>
              <a:t>presione</a:t>
            </a:r>
            <a:r>
              <a:rPr sz="700" spc="285" dirty="0">
                <a:latin typeface="Montserrat"/>
                <a:cs typeface="Montserrat"/>
              </a:rPr>
              <a:t> </a:t>
            </a:r>
            <a:r>
              <a:rPr sz="700" dirty="0">
                <a:latin typeface="Montserrat"/>
                <a:cs typeface="Montserrat"/>
              </a:rPr>
              <a:t>el</a:t>
            </a:r>
            <a:r>
              <a:rPr sz="700" spc="265" dirty="0">
                <a:latin typeface="Montserrat"/>
                <a:cs typeface="Montserrat"/>
              </a:rPr>
              <a:t> </a:t>
            </a:r>
            <a:r>
              <a:rPr sz="700" spc="-10" dirty="0">
                <a:latin typeface="Montserrat"/>
                <a:cs typeface="Montserrat"/>
              </a:rPr>
              <a:t>icono</a:t>
            </a:r>
            <a:r>
              <a:rPr sz="700" spc="500" dirty="0">
                <a:latin typeface="Montserrat"/>
                <a:cs typeface="Montserrat"/>
              </a:rPr>
              <a:t> </a:t>
            </a:r>
            <a:r>
              <a:rPr sz="700" spc="-10" dirty="0">
                <a:latin typeface="Montserrat"/>
                <a:cs typeface="Montserrat"/>
              </a:rPr>
              <a:t>“ENVIAR”.</a:t>
            </a:r>
            <a:endParaRPr sz="700">
              <a:latin typeface="Montserrat"/>
              <a:cs typeface="Montserrat"/>
            </a:endParaRPr>
          </a:p>
        </p:txBody>
      </p:sp>
      <p:sp>
        <p:nvSpPr>
          <p:cNvPr id="4" name="object 4"/>
          <p:cNvSpPr txBox="1"/>
          <p:nvPr/>
        </p:nvSpPr>
        <p:spPr>
          <a:xfrm>
            <a:off x="2743326" y="476758"/>
            <a:ext cx="2251075" cy="238760"/>
          </a:xfrm>
          <a:prstGeom prst="rect">
            <a:avLst/>
          </a:prstGeom>
        </p:spPr>
        <p:txBody>
          <a:bodyPr vert="horz" wrap="square" lIns="0" tIns="12065" rIns="0" bIns="0" rtlCol="0">
            <a:spAutoFit/>
          </a:bodyPr>
          <a:lstStyle/>
          <a:p>
            <a:pPr marL="12700" marR="5080">
              <a:lnSpc>
                <a:spcPct val="100000"/>
              </a:lnSpc>
              <a:spcBef>
                <a:spcPts val="95"/>
              </a:spcBef>
            </a:pPr>
            <a:r>
              <a:rPr sz="700" dirty="0">
                <a:latin typeface="Montserrat"/>
                <a:cs typeface="Montserrat"/>
              </a:rPr>
              <a:t>Luego</a:t>
            </a:r>
            <a:r>
              <a:rPr sz="700" spc="-10"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la</a:t>
            </a:r>
            <a:r>
              <a:rPr sz="700" spc="-10" dirty="0">
                <a:latin typeface="Montserrat"/>
                <a:cs typeface="Montserrat"/>
              </a:rPr>
              <a:t> </a:t>
            </a:r>
            <a:r>
              <a:rPr sz="700" dirty="0">
                <a:latin typeface="Montserrat"/>
                <a:cs typeface="Montserrat"/>
              </a:rPr>
              <a:t>verificación, la</a:t>
            </a:r>
            <a:r>
              <a:rPr sz="700" spc="-10" dirty="0">
                <a:latin typeface="Montserrat"/>
                <a:cs typeface="Montserrat"/>
              </a:rPr>
              <a:t> </a:t>
            </a:r>
            <a:r>
              <a:rPr sz="700" dirty="0">
                <a:latin typeface="Montserrat"/>
                <a:cs typeface="Montserrat"/>
              </a:rPr>
              <a:t>pantalla</a:t>
            </a:r>
            <a:r>
              <a:rPr sz="700" spc="-10" dirty="0">
                <a:latin typeface="Montserrat"/>
                <a:cs typeface="Montserrat"/>
              </a:rPr>
              <a:t> </a:t>
            </a:r>
            <a:r>
              <a:rPr sz="700" dirty="0">
                <a:latin typeface="Montserrat"/>
                <a:cs typeface="Montserrat"/>
              </a:rPr>
              <a:t>por</a:t>
            </a:r>
            <a:r>
              <a:rPr sz="700" spc="-5" dirty="0">
                <a:latin typeface="Montserrat"/>
                <a:cs typeface="Montserrat"/>
              </a:rPr>
              <a:t> </a:t>
            </a:r>
            <a:r>
              <a:rPr sz="700" dirty="0">
                <a:latin typeface="Montserrat"/>
                <a:cs typeface="Montserrat"/>
              </a:rPr>
              <a:t>defecto</a:t>
            </a:r>
            <a:r>
              <a:rPr sz="700" spc="-10"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vera</a:t>
            </a:r>
            <a:r>
              <a:rPr sz="700" spc="-10" dirty="0">
                <a:latin typeface="Montserrat"/>
                <a:cs typeface="Montserrat"/>
              </a:rPr>
              <a:t> </a:t>
            </a:r>
            <a:r>
              <a:rPr sz="700" spc="-20" dirty="0">
                <a:latin typeface="Montserrat"/>
                <a:cs typeface="Montserrat"/>
              </a:rPr>
              <a:t>así:</a:t>
            </a:r>
            <a:endParaRPr sz="700">
              <a:latin typeface="Montserrat"/>
              <a:cs typeface="Montserrat"/>
            </a:endParaRPr>
          </a:p>
        </p:txBody>
      </p:sp>
      <p:sp>
        <p:nvSpPr>
          <p:cNvPr id="5" name="object 5"/>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TVS</a:t>
            </a:r>
            <a:r>
              <a:rPr spc="-70" dirty="0"/>
              <a:t> </a:t>
            </a:r>
            <a:r>
              <a:rPr dirty="0"/>
              <a:t>CONNECT</a:t>
            </a:r>
            <a:r>
              <a:rPr spc="-25" dirty="0"/>
              <a:t> APP</a:t>
            </a:r>
          </a:p>
        </p:txBody>
      </p:sp>
      <p:grpSp>
        <p:nvGrpSpPr>
          <p:cNvPr id="7" name="object 7"/>
          <p:cNvGrpSpPr/>
          <p:nvPr/>
        </p:nvGrpSpPr>
        <p:grpSpPr>
          <a:xfrm>
            <a:off x="334035" y="1012850"/>
            <a:ext cx="983615" cy="1678939"/>
            <a:chOff x="334035" y="1012850"/>
            <a:chExt cx="983615" cy="1678939"/>
          </a:xfrm>
        </p:grpSpPr>
        <p:pic>
          <p:nvPicPr>
            <p:cNvPr id="8" name="object 8"/>
            <p:cNvPicPr/>
            <p:nvPr/>
          </p:nvPicPr>
          <p:blipFill>
            <a:blip r:embed="rId2" cstate="print"/>
            <a:stretch>
              <a:fillRect/>
            </a:stretch>
          </p:blipFill>
          <p:spPr>
            <a:xfrm>
              <a:off x="343560" y="1022375"/>
              <a:ext cx="964031" cy="1659636"/>
            </a:xfrm>
            <a:prstGeom prst="rect">
              <a:avLst/>
            </a:prstGeom>
          </p:spPr>
        </p:pic>
        <p:sp>
          <p:nvSpPr>
            <p:cNvPr id="9" name="object 9"/>
            <p:cNvSpPr/>
            <p:nvPr/>
          </p:nvSpPr>
          <p:spPr>
            <a:xfrm>
              <a:off x="338797" y="1017612"/>
              <a:ext cx="974090" cy="1669414"/>
            </a:xfrm>
            <a:custGeom>
              <a:avLst/>
              <a:gdLst/>
              <a:ahLst/>
              <a:cxnLst/>
              <a:rect l="l" t="t" r="r" b="b"/>
              <a:pathLst>
                <a:path w="974090" h="1669414">
                  <a:moveTo>
                    <a:pt x="0" y="1669161"/>
                  </a:moveTo>
                  <a:lnTo>
                    <a:pt x="973556" y="1669161"/>
                  </a:lnTo>
                  <a:lnTo>
                    <a:pt x="973556" y="0"/>
                  </a:lnTo>
                  <a:lnTo>
                    <a:pt x="0" y="0"/>
                  </a:lnTo>
                  <a:lnTo>
                    <a:pt x="0" y="1669161"/>
                  </a:lnTo>
                  <a:close/>
                </a:path>
              </a:pathLst>
            </a:custGeom>
            <a:ln w="9525">
              <a:solidFill>
                <a:srgbClr val="7E7E7E"/>
              </a:solidFill>
            </a:ln>
          </p:spPr>
          <p:txBody>
            <a:bodyPr wrap="square" lIns="0" tIns="0" rIns="0" bIns="0" rtlCol="0"/>
            <a:lstStyle/>
            <a:p>
              <a:endParaRPr/>
            </a:p>
          </p:txBody>
        </p:sp>
      </p:grpSp>
      <p:grpSp>
        <p:nvGrpSpPr>
          <p:cNvPr id="10" name="object 10"/>
          <p:cNvGrpSpPr/>
          <p:nvPr/>
        </p:nvGrpSpPr>
        <p:grpSpPr>
          <a:xfrm>
            <a:off x="1548447" y="1012850"/>
            <a:ext cx="984250" cy="1678939"/>
            <a:chOff x="1548447" y="1012850"/>
            <a:chExt cx="984250" cy="1678939"/>
          </a:xfrm>
        </p:grpSpPr>
        <p:pic>
          <p:nvPicPr>
            <p:cNvPr id="11" name="object 11"/>
            <p:cNvPicPr/>
            <p:nvPr/>
          </p:nvPicPr>
          <p:blipFill>
            <a:blip r:embed="rId3" cstate="print"/>
            <a:stretch>
              <a:fillRect/>
            </a:stretch>
          </p:blipFill>
          <p:spPr>
            <a:xfrm>
              <a:off x="1557909" y="1022375"/>
              <a:ext cx="964793" cy="1659636"/>
            </a:xfrm>
            <a:prstGeom prst="rect">
              <a:avLst/>
            </a:prstGeom>
          </p:spPr>
        </p:pic>
        <p:sp>
          <p:nvSpPr>
            <p:cNvPr id="12" name="object 12"/>
            <p:cNvSpPr/>
            <p:nvPr/>
          </p:nvSpPr>
          <p:spPr>
            <a:xfrm>
              <a:off x="1553210" y="1017612"/>
              <a:ext cx="974725" cy="1669414"/>
            </a:xfrm>
            <a:custGeom>
              <a:avLst/>
              <a:gdLst/>
              <a:ahLst/>
              <a:cxnLst/>
              <a:rect l="l" t="t" r="r" b="b"/>
              <a:pathLst>
                <a:path w="974725" h="1669414">
                  <a:moveTo>
                    <a:pt x="0" y="1669161"/>
                  </a:moveTo>
                  <a:lnTo>
                    <a:pt x="974331" y="1669161"/>
                  </a:lnTo>
                  <a:lnTo>
                    <a:pt x="974331" y="0"/>
                  </a:lnTo>
                  <a:lnTo>
                    <a:pt x="0" y="0"/>
                  </a:lnTo>
                  <a:lnTo>
                    <a:pt x="0" y="1669161"/>
                  </a:lnTo>
                  <a:close/>
                </a:path>
              </a:pathLst>
            </a:custGeom>
            <a:ln w="9525">
              <a:solidFill>
                <a:srgbClr val="7E7E7E"/>
              </a:solidFill>
            </a:ln>
          </p:spPr>
          <p:txBody>
            <a:bodyPr wrap="square" lIns="0" tIns="0" rIns="0" bIns="0" rtlCol="0"/>
            <a:lstStyle/>
            <a:p>
              <a:endParaRPr/>
            </a:p>
          </p:txBody>
        </p:sp>
      </p:grpSp>
      <p:grpSp>
        <p:nvGrpSpPr>
          <p:cNvPr id="13" name="object 13"/>
          <p:cNvGrpSpPr/>
          <p:nvPr/>
        </p:nvGrpSpPr>
        <p:grpSpPr>
          <a:xfrm>
            <a:off x="3402710" y="817854"/>
            <a:ext cx="965200" cy="1762125"/>
            <a:chOff x="3402710" y="817854"/>
            <a:chExt cx="965200" cy="1762125"/>
          </a:xfrm>
        </p:grpSpPr>
        <p:pic>
          <p:nvPicPr>
            <p:cNvPr id="14" name="object 14"/>
            <p:cNvPicPr/>
            <p:nvPr/>
          </p:nvPicPr>
          <p:blipFill>
            <a:blip r:embed="rId4" cstate="print"/>
            <a:stretch>
              <a:fillRect/>
            </a:stretch>
          </p:blipFill>
          <p:spPr>
            <a:xfrm>
              <a:off x="3402710" y="817854"/>
              <a:ext cx="964793" cy="1761744"/>
            </a:xfrm>
            <a:prstGeom prst="rect">
              <a:avLst/>
            </a:prstGeom>
          </p:spPr>
        </p:pic>
        <p:pic>
          <p:nvPicPr>
            <p:cNvPr id="15" name="object 15"/>
            <p:cNvPicPr/>
            <p:nvPr/>
          </p:nvPicPr>
          <p:blipFill>
            <a:blip r:embed="rId5" cstate="print"/>
            <a:stretch>
              <a:fillRect/>
            </a:stretch>
          </p:blipFill>
          <p:spPr>
            <a:xfrm>
              <a:off x="3465956" y="1334541"/>
              <a:ext cx="831989" cy="159740"/>
            </a:xfrm>
            <a:prstGeom prst="rect">
              <a:avLst/>
            </a:prstGeom>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6834"/>
            <a:ext cx="2262505" cy="3123565"/>
          </a:xfrm>
          <a:prstGeom prst="rect">
            <a:avLst/>
          </a:prstGeom>
        </p:spPr>
        <p:txBody>
          <a:bodyPr vert="horz" wrap="square" lIns="0" tIns="12700" rIns="0" bIns="0" rtlCol="0">
            <a:spAutoFit/>
          </a:bodyPr>
          <a:lstStyle/>
          <a:p>
            <a:pPr marL="106680" indent="-94615">
              <a:lnSpc>
                <a:spcPct val="100000"/>
              </a:lnSpc>
              <a:spcBef>
                <a:spcPts val="100"/>
              </a:spcBef>
              <a:buAutoNum type="arabicPeriod"/>
              <a:tabLst>
                <a:tab pos="107314" algn="l"/>
              </a:tabLst>
            </a:pPr>
            <a:r>
              <a:rPr sz="800" b="1" dirty="0">
                <a:solidFill>
                  <a:srgbClr val="221F1F"/>
                </a:solidFill>
                <a:latin typeface="Montserrat"/>
                <a:cs typeface="Montserrat"/>
              </a:rPr>
              <a:t>INTERRUPTOR</a:t>
            </a:r>
            <a:r>
              <a:rPr sz="800" b="1" spc="-15" dirty="0">
                <a:solidFill>
                  <a:srgbClr val="221F1F"/>
                </a:solidFill>
                <a:latin typeface="Montserrat"/>
                <a:cs typeface="Montserrat"/>
              </a:rPr>
              <a:t> </a:t>
            </a:r>
            <a:r>
              <a:rPr sz="800" b="1" dirty="0">
                <a:solidFill>
                  <a:srgbClr val="221F1F"/>
                </a:solidFill>
                <a:latin typeface="Montserrat"/>
                <a:cs typeface="Montserrat"/>
              </a:rPr>
              <a:t>DE</a:t>
            </a:r>
            <a:r>
              <a:rPr sz="800" b="1" spc="-25" dirty="0">
                <a:solidFill>
                  <a:srgbClr val="221F1F"/>
                </a:solidFill>
                <a:latin typeface="Montserrat"/>
                <a:cs typeface="Montserrat"/>
              </a:rPr>
              <a:t> </a:t>
            </a:r>
            <a:r>
              <a:rPr sz="800" b="1" dirty="0">
                <a:solidFill>
                  <a:srgbClr val="221F1F"/>
                </a:solidFill>
                <a:latin typeface="Montserrat"/>
                <a:cs typeface="Montserrat"/>
              </a:rPr>
              <a:t>INFORMACIÓN</a:t>
            </a:r>
            <a:r>
              <a:rPr sz="800" b="1" spc="-30" dirty="0">
                <a:solidFill>
                  <a:srgbClr val="221F1F"/>
                </a:solidFill>
                <a:latin typeface="Montserrat"/>
                <a:cs typeface="Montserrat"/>
              </a:rPr>
              <a:t> </a:t>
            </a:r>
            <a:r>
              <a:rPr sz="900" b="1" spc="-50" dirty="0">
                <a:latin typeface="Montserrat"/>
                <a:cs typeface="Montserrat"/>
              </a:rPr>
              <a:t>i</a:t>
            </a:r>
            <a:endParaRPr sz="900">
              <a:latin typeface="Montserrat"/>
              <a:cs typeface="Montserrat"/>
            </a:endParaRPr>
          </a:p>
          <a:p>
            <a:pPr marL="21590" marR="5080" algn="just">
              <a:lnSpc>
                <a:spcPct val="100000"/>
              </a:lnSpc>
              <a:spcBef>
                <a:spcPts val="515"/>
              </a:spcBef>
            </a:pPr>
            <a:r>
              <a:rPr sz="700" dirty="0">
                <a:latin typeface="Montserrat"/>
                <a:cs typeface="Montserrat"/>
              </a:rPr>
              <a:t>Es</a:t>
            </a:r>
            <a:r>
              <a:rPr sz="700" spc="110" dirty="0">
                <a:latin typeface="Montserrat"/>
                <a:cs typeface="Montserrat"/>
              </a:rPr>
              <a:t> </a:t>
            </a:r>
            <a:r>
              <a:rPr sz="700" dirty="0">
                <a:latin typeface="Montserrat"/>
                <a:cs typeface="Montserrat"/>
              </a:rPr>
              <a:t>usado</a:t>
            </a:r>
            <a:r>
              <a:rPr sz="700" spc="130" dirty="0">
                <a:latin typeface="Montserrat"/>
                <a:cs typeface="Montserrat"/>
              </a:rPr>
              <a:t> </a:t>
            </a:r>
            <a:r>
              <a:rPr sz="700" dirty="0">
                <a:latin typeface="Montserrat"/>
                <a:cs typeface="Montserrat"/>
              </a:rPr>
              <a:t>para</a:t>
            </a:r>
            <a:r>
              <a:rPr sz="700" spc="130" dirty="0">
                <a:latin typeface="Montserrat"/>
                <a:cs typeface="Montserrat"/>
              </a:rPr>
              <a:t> </a:t>
            </a:r>
            <a:r>
              <a:rPr sz="700" dirty="0">
                <a:latin typeface="Montserrat"/>
                <a:cs typeface="Montserrat"/>
              </a:rPr>
              <a:t>cancelar</a:t>
            </a:r>
            <a:r>
              <a:rPr sz="700" spc="120" dirty="0">
                <a:latin typeface="Montserrat"/>
                <a:cs typeface="Montserrat"/>
              </a:rPr>
              <a:t> </a:t>
            </a:r>
            <a:r>
              <a:rPr sz="700" dirty="0">
                <a:latin typeface="Montserrat"/>
                <a:cs typeface="Montserrat"/>
              </a:rPr>
              <a:t>ciertas</a:t>
            </a:r>
            <a:r>
              <a:rPr sz="700" spc="120" dirty="0">
                <a:latin typeface="Montserrat"/>
                <a:cs typeface="Montserrat"/>
              </a:rPr>
              <a:t> </a:t>
            </a:r>
            <a:r>
              <a:rPr sz="700" dirty="0">
                <a:latin typeface="Montserrat"/>
                <a:cs typeface="Montserrat"/>
              </a:rPr>
              <a:t>funciones</a:t>
            </a:r>
            <a:r>
              <a:rPr sz="700" spc="130" dirty="0">
                <a:latin typeface="Montserrat"/>
                <a:cs typeface="Montserrat"/>
              </a:rPr>
              <a:t> </a:t>
            </a:r>
            <a:r>
              <a:rPr sz="700" dirty="0">
                <a:latin typeface="Montserrat"/>
                <a:cs typeface="Montserrat"/>
              </a:rPr>
              <a:t>y</a:t>
            </a:r>
            <a:r>
              <a:rPr sz="700" spc="12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iniciar</a:t>
            </a:r>
            <a:r>
              <a:rPr sz="700" spc="140" dirty="0">
                <a:latin typeface="Montserrat"/>
                <a:cs typeface="Montserrat"/>
              </a:rPr>
              <a:t> </a:t>
            </a:r>
            <a:r>
              <a:rPr sz="700" dirty="0">
                <a:latin typeface="Montserrat"/>
                <a:cs typeface="Montserrat"/>
              </a:rPr>
              <a:t>o</a:t>
            </a:r>
            <a:r>
              <a:rPr sz="700" spc="160" dirty="0">
                <a:latin typeface="Montserrat"/>
                <a:cs typeface="Montserrat"/>
              </a:rPr>
              <a:t> </a:t>
            </a:r>
            <a:r>
              <a:rPr sz="700" dirty="0">
                <a:latin typeface="Montserrat"/>
                <a:cs typeface="Montserrat"/>
              </a:rPr>
              <a:t>detener</a:t>
            </a:r>
            <a:r>
              <a:rPr sz="700" spc="155" dirty="0">
                <a:latin typeface="Montserrat"/>
                <a:cs typeface="Montserrat"/>
              </a:rPr>
              <a:t> </a:t>
            </a:r>
            <a:r>
              <a:rPr sz="700" dirty="0">
                <a:latin typeface="Montserrat"/>
                <a:cs typeface="Montserrat"/>
              </a:rPr>
              <a:t>una</a:t>
            </a:r>
            <a:r>
              <a:rPr sz="700" spc="150" dirty="0">
                <a:latin typeface="Montserrat"/>
                <a:cs typeface="Montserrat"/>
              </a:rPr>
              <a:t> </a:t>
            </a:r>
            <a:r>
              <a:rPr sz="700" dirty="0">
                <a:latin typeface="Montserrat"/>
                <a:cs typeface="Montserrat"/>
              </a:rPr>
              <a:t>vuelta.</a:t>
            </a:r>
            <a:r>
              <a:rPr sz="700" spc="145" dirty="0">
                <a:latin typeface="Montserrat"/>
                <a:cs typeface="Montserrat"/>
              </a:rPr>
              <a:t> </a:t>
            </a:r>
            <a:r>
              <a:rPr sz="700" dirty="0">
                <a:latin typeface="Montserrat"/>
                <a:cs typeface="Montserrat"/>
              </a:rPr>
              <a:t>Presione</a:t>
            </a:r>
            <a:r>
              <a:rPr sz="700" spc="165" dirty="0">
                <a:latin typeface="Montserrat"/>
                <a:cs typeface="Montserrat"/>
              </a:rPr>
              <a:t> </a:t>
            </a:r>
            <a:r>
              <a:rPr sz="700" dirty="0">
                <a:latin typeface="Montserrat"/>
                <a:cs typeface="Montserrat"/>
              </a:rPr>
              <a:t>para</a:t>
            </a:r>
            <a:r>
              <a:rPr sz="700" spc="165" dirty="0">
                <a:latin typeface="Montserrat"/>
                <a:cs typeface="Montserrat"/>
              </a:rPr>
              <a:t> </a:t>
            </a:r>
            <a:r>
              <a:rPr sz="700" spc="-25" dirty="0">
                <a:latin typeface="Montserrat"/>
                <a:cs typeface="Montserrat"/>
              </a:rPr>
              <a:t>una</a:t>
            </a:r>
            <a:r>
              <a:rPr sz="700" spc="500" dirty="0">
                <a:latin typeface="Montserrat"/>
                <a:cs typeface="Montserrat"/>
              </a:rPr>
              <a:t> </a:t>
            </a:r>
            <a:r>
              <a:rPr sz="700" dirty="0">
                <a:latin typeface="Montserrat"/>
                <a:cs typeface="Montserrat"/>
              </a:rPr>
              <a:t>acción</a:t>
            </a:r>
            <a:r>
              <a:rPr sz="700" spc="-10" dirty="0">
                <a:latin typeface="Montserrat"/>
                <a:cs typeface="Montserrat"/>
              </a:rPr>
              <a:t> </a:t>
            </a:r>
            <a:r>
              <a:rPr sz="700" dirty="0">
                <a:latin typeface="Montserrat"/>
                <a:cs typeface="Montserrat"/>
              </a:rPr>
              <a:t>en</a:t>
            </a:r>
            <a:r>
              <a:rPr sz="700" spc="-10" dirty="0">
                <a:latin typeface="Montserrat"/>
                <a:cs typeface="Montserrat"/>
              </a:rPr>
              <a:t> particular.</a:t>
            </a:r>
            <a:endParaRPr sz="700">
              <a:latin typeface="Montserrat"/>
              <a:cs typeface="Montserrat"/>
            </a:endParaRPr>
          </a:p>
          <a:p>
            <a:pPr marL="128270" indent="-116205">
              <a:lnSpc>
                <a:spcPct val="100000"/>
              </a:lnSpc>
              <a:spcBef>
                <a:spcPts val="500"/>
              </a:spcBef>
              <a:buAutoNum type="arabicPeriod" startAt="2"/>
              <a:tabLst>
                <a:tab pos="128905" algn="l"/>
              </a:tabLst>
            </a:pPr>
            <a:r>
              <a:rPr sz="800" b="1" dirty="0">
                <a:solidFill>
                  <a:srgbClr val="221F1F"/>
                </a:solidFill>
                <a:latin typeface="Montserrat"/>
                <a:cs typeface="Montserrat"/>
              </a:rPr>
              <a:t>INTERRUPTOR</a:t>
            </a:r>
            <a:r>
              <a:rPr sz="800" b="1" spc="-40"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20" dirty="0">
                <a:solidFill>
                  <a:srgbClr val="221F1F"/>
                </a:solidFill>
                <a:latin typeface="Montserrat"/>
                <a:cs typeface="Montserrat"/>
              </a:rPr>
              <a:t>PITO</a:t>
            </a:r>
            <a:endParaRPr sz="800">
              <a:latin typeface="Montserrat"/>
              <a:cs typeface="Montserrat"/>
            </a:endParaRPr>
          </a:p>
          <a:p>
            <a:pPr marL="21590" marR="5715" indent="260350" algn="just">
              <a:lnSpc>
                <a:spcPct val="100000"/>
              </a:lnSpc>
              <a:spcBef>
                <a:spcPts val="509"/>
              </a:spcBef>
            </a:pPr>
            <a:r>
              <a:rPr sz="700" dirty="0">
                <a:latin typeface="Montserrat"/>
                <a:cs typeface="Montserrat"/>
              </a:rPr>
              <a:t>Presione</a:t>
            </a:r>
            <a:r>
              <a:rPr sz="700" spc="95" dirty="0">
                <a:latin typeface="Montserrat"/>
                <a:cs typeface="Montserrat"/>
              </a:rPr>
              <a:t> </a:t>
            </a:r>
            <a:r>
              <a:rPr sz="700" dirty="0">
                <a:latin typeface="Montserrat"/>
                <a:cs typeface="Montserrat"/>
              </a:rPr>
              <a:t>el</a:t>
            </a:r>
            <a:r>
              <a:rPr sz="700" spc="90" dirty="0">
                <a:latin typeface="Montserrat"/>
                <a:cs typeface="Montserrat"/>
              </a:rPr>
              <a:t> </a:t>
            </a:r>
            <a:r>
              <a:rPr sz="700" dirty="0">
                <a:latin typeface="Montserrat"/>
                <a:cs typeface="Montserrat"/>
              </a:rPr>
              <a:t>interruptor</a:t>
            </a:r>
            <a:r>
              <a:rPr sz="700" spc="90" dirty="0">
                <a:latin typeface="Montserrat"/>
                <a:cs typeface="Montserrat"/>
              </a:rPr>
              <a:t> </a:t>
            </a:r>
            <a:r>
              <a:rPr sz="700" dirty="0">
                <a:latin typeface="Montserrat"/>
                <a:cs typeface="Montserrat"/>
              </a:rPr>
              <a:t>para</a:t>
            </a:r>
            <a:r>
              <a:rPr sz="700" spc="95" dirty="0">
                <a:latin typeface="Montserrat"/>
                <a:cs typeface="Montserrat"/>
              </a:rPr>
              <a:t> </a:t>
            </a:r>
            <a:r>
              <a:rPr sz="700" dirty="0">
                <a:latin typeface="Montserrat"/>
                <a:cs typeface="Montserrat"/>
              </a:rPr>
              <a:t>hacer</a:t>
            </a:r>
            <a:r>
              <a:rPr sz="700" spc="85" dirty="0">
                <a:latin typeface="Montserrat"/>
                <a:cs typeface="Montserrat"/>
              </a:rPr>
              <a:t> </a:t>
            </a:r>
            <a:r>
              <a:rPr sz="700" dirty="0">
                <a:latin typeface="Montserrat"/>
                <a:cs typeface="Montserrat"/>
              </a:rPr>
              <a:t>sonar</a:t>
            </a:r>
            <a:r>
              <a:rPr sz="700" spc="8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bocina.</a:t>
            </a:r>
            <a:r>
              <a:rPr sz="700" spc="145" dirty="0">
                <a:latin typeface="Montserrat"/>
                <a:cs typeface="Montserrat"/>
              </a:rPr>
              <a:t> </a:t>
            </a:r>
            <a:r>
              <a:rPr sz="700" dirty="0">
                <a:latin typeface="Montserrat"/>
                <a:cs typeface="Montserrat"/>
              </a:rPr>
              <a:t>Es</a:t>
            </a:r>
            <a:r>
              <a:rPr sz="700" spc="145" dirty="0">
                <a:latin typeface="Montserrat"/>
                <a:cs typeface="Montserrat"/>
              </a:rPr>
              <a:t> </a:t>
            </a:r>
            <a:r>
              <a:rPr sz="700" dirty="0">
                <a:latin typeface="Montserrat"/>
                <a:cs typeface="Montserrat"/>
              </a:rPr>
              <a:t>usado</a:t>
            </a:r>
            <a:r>
              <a:rPr sz="700" spc="160" dirty="0">
                <a:latin typeface="Montserrat"/>
                <a:cs typeface="Montserrat"/>
              </a:rPr>
              <a:t> </a:t>
            </a:r>
            <a:r>
              <a:rPr sz="700" dirty="0">
                <a:latin typeface="Montserrat"/>
                <a:cs typeface="Montserrat"/>
              </a:rPr>
              <a:t>para</a:t>
            </a:r>
            <a:r>
              <a:rPr sz="700" spc="150" dirty="0">
                <a:latin typeface="Montserrat"/>
                <a:cs typeface="Montserrat"/>
              </a:rPr>
              <a:t> </a:t>
            </a:r>
            <a:r>
              <a:rPr sz="700" dirty="0">
                <a:latin typeface="Montserrat"/>
                <a:cs typeface="Montserrat"/>
              </a:rPr>
              <a:t>atraer</a:t>
            </a:r>
            <a:r>
              <a:rPr sz="700" spc="140" dirty="0">
                <a:latin typeface="Montserrat"/>
                <a:cs typeface="Montserrat"/>
              </a:rPr>
              <a:t> </a:t>
            </a:r>
            <a:r>
              <a:rPr sz="700" dirty="0">
                <a:latin typeface="Montserrat"/>
                <a:cs typeface="Montserrat"/>
              </a:rPr>
              <a:t>la</a:t>
            </a:r>
            <a:r>
              <a:rPr sz="700" spc="150" dirty="0">
                <a:latin typeface="Montserrat"/>
                <a:cs typeface="Montserrat"/>
              </a:rPr>
              <a:t> </a:t>
            </a:r>
            <a:r>
              <a:rPr sz="700" dirty="0">
                <a:latin typeface="Montserrat"/>
                <a:cs typeface="Montserrat"/>
              </a:rPr>
              <a:t>atención</a:t>
            </a:r>
            <a:r>
              <a:rPr sz="700" spc="155" dirty="0">
                <a:latin typeface="Montserrat"/>
                <a:cs typeface="Montserrat"/>
              </a:rPr>
              <a:t> </a:t>
            </a:r>
            <a:r>
              <a:rPr sz="700" dirty="0">
                <a:latin typeface="Montserrat"/>
                <a:cs typeface="Montserrat"/>
              </a:rPr>
              <a:t>de</a:t>
            </a:r>
            <a:r>
              <a:rPr sz="700" spc="140"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otros</a:t>
            </a:r>
            <a:r>
              <a:rPr sz="700" spc="-10" dirty="0">
                <a:latin typeface="Montserrat"/>
                <a:cs typeface="Montserrat"/>
              </a:rPr>
              <a:t> </a:t>
            </a:r>
            <a:r>
              <a:rPr sz="700" dirty="0">
                <a:latin typeface="Montserrat"/>
                <a:cs typeface="Montserrat"/>
              </a:rPr>
              <a:t>usuarios</a:t>
            </a:r>
            <a:r>
              <a:rPr sz="700" spc="-10"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vía</a:t>
            </a:r>
            <a:r>
              <a:rPr sz="700" spc="-15"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caso</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peligro.</a:t>
            </a:r>
            <a:endParaRPr sz="700">
              <a:latin typeface="Montserrat"/>
              <a:cs typeface="Montserrat"/>
            </a:endParaRPr>
          </a:p>
          <a:p>
            <a:pPr marL="128270" indent="-116205">
              <a:lnSpc>
                <a:spcPct val="100000"/>
              </a:lnSpc>
              <a:spcBef>
                <a:spcPts val="484"/>
              </a:spcBef>
              <a:buAutoNum type="arabicPeriod" startAt="3"/>
              <a:tabLst>
                <a:tab pos="128905" algn="l"/>
              </a:tabLst>
            </a:pPr>
            <a:r>
              <a:rPr sz="800" b="1" dirty="0">
                <a:solidFill>
                  <a:srgbClr val="221F1F"/>
                </a:solidFill>
                <a:latin typeface="Montserrat"/>
                <a:cs typeface="Montserrat"/>
              </a:rPr>
              <a:t>INTERRUPTOR</a:t>
            </a:r>
            <a:r>
              <a:rPr sz="800" b="1" spc="-30"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10" dirty="0">
                <a:solidFill>
                  <a:srgbClr val="221F1F"/>
                </a:solidFill>
                <a:latin typeface="Montserrat"/>
                <a:cs typeface="Montserrat"/>
              </a:rPr>
              <a:t>DIRECCIONALES</a:t>
            </a:r>
            <a:endParaRPr sz="800">
              <a:latin typeface="Montserrat"/>
              <a:cs typeface="Montserrat"/>
            </a:endParaRPr>
          </a:p>
          <a:p>
            <a:pPr marL="21590">
              <a:lnSpc>
                <a:spcPct val="100000"/>
              </a:lnSpc>
              <a:spcBef>
                <a:spcPts val="509"/>
              </a:spcBef>
            </a:pPr>
            <a:r>
              <a:rPr sz="700" dirty="0">
                <a:latin typeface="Montserrat"/>
                <a:cs typeface="Montserrat"/>
              </a:rPr>
              <a:t>Presione</a:t>
            </a:r>
            <a:r>
              <a:rPr sz="700" spc="30" dirty="0">
                <a:latin typeface="Montserrat"/>
                <a:cs typeface="Montserrat"/>
              </a:rPr>
              <a:t> </a:t>
            </a:r>
            <a:r>
              <a:rPr sz="700" dirty="0">
                <a:latin typeface="Montserrat"/>
                <a:cs typeface="Montserrat"/>
              </a:rPr>
              <a:t>el</a:t>
            </a:r>
            <a:r>
              <a:rPr sz="700" spc="35" dirty="0">
                <a:latin typeface="Montserrat"/>
                <a:cs typeface="Montserrat"/>
              </a:rPr>
              <a:t> </a:t>
            </a:r>
            <a:r>
              <a:rPr sz="700" dirty="0">
                <a:latin typeface="Montserrat"/>
                <a:cs typeface="Montserrat"/>
              </a:rPr>
              <a:t>interruptor</a:t>
            </a:r>
            <a:r>
              <a:rPr sz="700" spc="30" dirty="0">
                <a:latin typeface="Montserrat"/>
                <a:cs typeface="Montserrat"/>
              </a:rPr>
              <a:t> </a:t>
            </a:r>
            <a:r>
              <a:rPr sz="700" dirty="0">
                <a:latin typeface="Montserrat"/>
                <a:cs typeface="Montserrat"/>
              </a:rPr>
              <a:t>hacia</a:t>
            </a:r>
            <a:r>
              <a:rPr sz="700" spc="40"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lado</a:t>
            </a:r>
            <a:r>
              <a:rPr sz="700" spc="30" dirty="0">
                <a:latin typeface="Montserrat"/>
                <a:cs typeface="Montserrat"/>
              </a:rPr>
              <a:t> </a:t>
            </a:r>
            <a:r>
              <a:rPr sz="700" dirty="0">
                <a:latin typeface="Montserrat"/>
                <a:cs typeface="Montserrat"/>
              </a:rPr>
              <a:t>que</a:t>
            </a:r>
            <a:r>
              <a:rPr sz="700" spc="35" dirty="0">
                <a:latin typeface="Montserrat"/>
                <a:cs typeface="Montserrat"/>
              </a:rPr>
              <a:t> </a:t>
            </a:r>
            <a:r>
              <a:rPr sz="700" spc="-10" dirty="0">
                <a:latin typeface="Montserrat"/>
                <a:cs typeface="Montserrat"/>
              </a:rPr>
              <a:t>requiera</a:t>
            </a:r>
            <a:endParaRPr sz="700">
              <a:latin typeface="Montserrat"/>
              <a:cs typeface="Montserrat"/>
            </a:endParaRPr>
          </a:p>
          <a:p>
            <a:pPr marL="21590">
              <a:lnSpc>
                <a:spcPct val="100000"/>
              </a:lnSpc>
            </a:pPr>
            <a:r>
              <a:rPr sz="700" dirty="0">
                <a:latin typeface="Montserrat"/>
                <a:cs typeface="Montserrat"/>
              </a:rPr>
              <a:t>para</a:t>
            </a:r>
            <a:r>
              <a:rPr sz="700" spc="-5" dirty="0">
                <a:latin typeface="Montserrat"/>
                <a:cs typeface="Montserrat"/>
              </a:rPr>
              <a:t> </a:t>
            </a:r>
            <a:r>
              <a:rPr sz="700" dirty="0">
                <a:latin typeface="Montserrat"/>
                <a:cs typeface="Montserrat"/>
              </a:rPr>
              <a:t>accionar cada</a:t>
            </a:r>
            <a:r>
              <a:rPr sz="700" spc="5" dirty="0">
                <a:latin typeface="Montserrat"/>
                <a:cs typeface="Montserrat"/>
              </a:rPr>
              <a:t> </a:t>
            </a:r>
            <a:r>
              <a:rPr sz="700" dirty="0">
                <a:latin typeface="Montserrat"/>
                <a:cs typeface="Montserrat"/>
              </a:rPr>
              <a:t>una</a:t>
            </a:r>
            <a:r>
              <a:rPr sz="700" spc="-5" dirty="0">
                <a:latin typeface="Montserrat"/>
                <a:cs typeface="Montserrat"/>
              </a:rPr>
              <a:t> </a:t>
            </a:r>
            <a:r>
              <a:rPr sz="700" dirty="0">
                <a:latin typeface="Montserrat"/>
                <a:cs typeface="Montserrat"/>
              </a:rPr>
              <a:t>de las</a:t>
            </a:r>
            <a:r>
              <a:rPr sz="700" spc="-30" dirty="0">
                <a:latin typeface="Montserrat"/>
                <a:cs typeface="Montserrat"/>
              </a:rPr>
              <a:t> </a:t>
            </a:r>
            <a:r>
              <a:rPr sz="700" spc="-10" dirty="0">
                <a:latin typeface="Montserrat"/>
                <a:cs typeface="Montserrat"/>
              </a:rPr>
              <a:t>direccionales</a:t>
            </a:r>
            <a:r>
              <a:rPr sz="700" spc="10" dirty="0">
                <a:latin typeface="Montserrat"/>
                <a:cs typeface="Montserrat"/>
              </a:rPr>
              <a:t> </a:t>
            </a:r>
            <a:r>
              <a:rPr sz="700" spc="-20" dirty="0">
                <a:latin typeface="Montserrat"/>
                <a:cs typeface="Montserrat"/>
              </a:rPr>
              <a:t>así:</a:t>
            </a:r>
            <a:endParaRPr sz="700">
              <a:latin typeface="Montserrat"/>
              <a:cs typeface="Montserrat"/>
            </a:endParaRPr>
          </a:p>
          <a:p>
            <a:pPr marL="259079" marR="1054100">
              <a:lnSpc>
                <a:spcPct val="158600"/>
              </a:lnSpc>
              <a:spcBef>
                <a:spcPts val="15"/>
              </a:spcBef>
            </a:pPr>
            <a:r>
              <a:rPr sz="700" dirty="0">
                <a:latin typeface="Montserrat"/>
                <a:cs typeface="Montserrat"/>
              </a:rPr>
              <a:t>Direccional</a:t>
            </a:r>
            <a:r>
              <a:rPr sz="700" spc="-30" dirty="0">
                <a:latin typeface="Montserrat"/>
                <a:cs typeface="Montserrat"/>
              </a:rPr>
              <a:t> </a:t>
            </a:r>
            <a:r>
              <a:rPr sz="700" spc="-10" dirty="0">
                <a:latin typeface="Montserrat"/>
                <a:cs typeface="Montserrat"/>
              </a:rPr>
              <a:t>izquierda</a:t>
            </a:r>
            <a:r>
              <a:rPr sz="700" spc="500" dirty="0">
                <a:latin typeface="Montserrat"/>
                <a:cs typeface="Montserrat"/>
              </a:rPr>
              <a:t> </a:t>
            </a:r>
            <a:r>
              <a:rPr sz="700" dirty="0">
                <a:latin typeface="Montserrat"/>
                <a:cs typeface="Montserrat"/>
              </a:rPr>
              <a:t>Direccional</a:t>
            </a:r>
            <a:r>
              <a:rPr sz="700" spc="-30" dirty="0">
                <a:latin typeface="Montserrat"/>
                <a:cs typeface="Montserrat"/>
              </a:rPr>
              <a:t> </a:t>
            </a:r>
            <a:r>
              <a:rPr sz="700" spc="-10" dirty="0">
                <a:latin typeface="Montserrat"/>
                <a:cs typeface="Montserrat"/>
              </a:rPr>
              <a:t>derecha</a:t>
            </a:r>
            <a:endParaRPr sz="700">
              <a:latin typeface="Montserrat"/>
              <a:cs typeface="Montserrat"/>
            </a:endParaRPr>
          </a:p>
          <a:p>
            <a:pPr marL="21590" marR="10795">
              <a:lnSpc>
                <a:spcPct val="100000"/>
              </a:lnSpc>
              <a:spcBef>
                <a:spcPts val="500"/>
              </a:spcBef>
            </a:pPr>
            <a:r>
              <a:rPr sz="700" dirty="0">
                <a:latin typeface="Montserrat"/>
                <a:cs typeface="Montserrat"/>
              </a:rPr>
              <a:t>Presione</a:t>
            </a:r>
            <a:r>
              <a:rPr sz="700" spc="195" dirty="0">
                <a:latin typeface="Montserrat"/>
                <a:cs typeface="Montserrat"/>
              </a:rPr>
              <a:t>  </a:t>
            </a:r>
            <a:r>
              <a:rPr sz="700" dirty="0">
                <a:latin typeface="Montserrat"/>
                <a:cs typeface="Montserrat"/>
              </a:rPr>
              <a:t>hacia</a:t>
            </a:r>
            <a:r>
              <a:rPr sz="700" spc="190" dirty="0">
                <a:latin typeface="Montserrat"/>
                <a:cs typeface="Montserrat"/>
              </a:rPr>
              <a:t>  </a:t>
            </a:r>
            <a:r>
              <a:rPr sz="700" dirty="0">
                <a:latin typeface="Montserrat"/>
                <a:cs typeface="Montserrat"/>
              </a:rPr>
              <a:t>el</a:t>
            </a:r>
            <a:r>
              <a:rPr sz="700" spc="195" dirty="0">
                <a:latin typeface="Montserrat"/>
                <a:cs typeface="Montserrat"/>
              </a:rPr>
              <a:t>  </a:t>
            </a:r>
            <a:r>
              <a:rPr sz="700" dirty="0">
                <a:latin typeface="Montserrat"/>
                <a:cs typeface="Montserrat"/>
              </a:rPr>
              <a:t>centro</a:t>
            </a:r>
            <a:r>
              <a:rPr sz="700" spc="200" dirty="0">
                <a:latin typeface="Montserrat"/>
                <a:cs typeface="Montserrat"/>
              </a:rPr>
              <a:t>  </a:t>
            </a:r>
            <a:r>
              <a:rPr sz="700" dirty="0">
                <a:latin typeface="Montserrat"/>
                <a:cs typeface="Montserrat"/>
              </a:rPr>
              <a:t>para</a:t>
            </a:r>
            <a:r>
              <a:rPr sz="700" spc="185" dirty="0">
                <a:latin typeface="Montserrat"/>
                <a:cs typeface="Montserrat"/>
              </a:rPr>
              <a:t>  </a:t>
            </a:r>
            <a:r>
              <a:rPr sz="700" dirty="0">
                <a:latin typeface="Montserrat"/>
                <a:cs typeface="Montserrat"/>
              </a:rPr>
              <a:t>apagar</a:t>
            </a:r>
            <a:r>
              <a:rPr sz="700" spc="190" dirty="0">
                <a:latin typeface="Montserrat"/>
                <a:cs typeface="Montserrat"/>
              </a:rPr>
              <a:t>  </a:t>
            </a:r>
            <a:r>
              <a:rPr sz="700" spc="-25" dirty="0">
                <a:latin typeface="Montserrat"/>
                <a:cs typeface="Montserrat"/>
              </a:rPr>
              <a:t>las</a:t>
            </a:r>
            <a:r>
              <a:rPr sz="700" spc="500" dirty="0">
                <a:latin typeface="Montserrat"/>
                <a:cs typeface="Montserrat"/>
              </a:rPr>
              <a:t> </a:t>
            </a:r>
            <a:r>
              <a:rPr sz="700" spc="-10" dirty="0">
                <a:latin typeface="Montserrat"/>
                <a:cs typeface="Montserrat"/>
              </a:rPr>
              <a:t>direccionales.</a:t>
            </a:r>
            <a:endParaRPr sz="700">
              <a:latin typeface="Montserrat"/>
              <a:cs typeface="Montserrat"/>
            </a:endParaRPr>
          </a:p>
          <a:p>
            <a:pPr marL="146685" indent="-125730">
              <a:lnSpc>
                <a:spcPct val="100000"/>
              </a:lnSpc>
              <a:spcBef>
                <a:spcPts val="505"/>
              </a:spcBef>
              <a:buAutoNum type="arabicPeriod" startAt="4"/>
              <a:tabLst>
                <a:tab pos="147320" algn="l"/>
              </a:tabLst>
            </a:pPr>
            <a:r>
              <a:rPr sz="800" b="1" dirty="0">
                <a:solidFill>
                  <a:srgbClr val="221F1F"/>
                </a:solidFill>
                <a:latin typeface="Montserrat"/>
                <a:cs typeface="Montserrat"/>
              </a:rPr>
              <a:t>LEVA</a:t>
            </a:r>
            <a:r>
              <a:rPr sz="800" b="1" spc="-20"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EMBRAGUE</a:t>
            </a:r>
            <a:endParaRPr sz="800">
              <a:latin typeface="Montserrat"/>
              <a:cs typeface="Montserrat"/>
            </a:endParaRPr>
          </a:p>
          <a:p>
            <a:pPr marL="21590" marR="5080" algn="just">
              <a:lnSpc>
                <a:spcPct val="100000"/>
              </a:lnSpc>
              <a:spcBef>
                <a:spcPts val="495"/>
              </a:spcBef>
            </a:pPr>
            <a:r>
              <a:rPr sz="700" dirty="0">
                <a:latin typeface="Montserrat"/>
                <a:cs typeface="Montserrat"/>
              </a:rPr>
              <a:t>Use</a:t>
            </a:r>
            <a:r>
              <a:rPr sz="700" spc="265" dirty="0">
                <a:latin typeface="Montserrat"/>
                <a:cs typeface="Montserrat"/>
              </a:rPr>
              <a:t> </a:t>
            </a:r>
            <a:r>
              <a:rPr sz="700" dirty="0">
                <a:latin typeface="Montserrat"/>
                <a:cs typeface="Montserrat"/>
              </a:rPr>
              <a:t>la</a:t>
            </a:r>
            <a:r>
              <a:rPr sz="700" spc="275" dirty="0">
                <a:latin typeface="Montserrat"/>
                <a:cs typeface="Montserrat"/>
              </a:rPr>
              <a:t> </a:t>
            </a:r>
            <a:r>
              <a:rPr sz="700" dirty="0">
                <a:latin typeface="Montserrat"/>
                <a:cs typeface="Montserrat"/>
              </a:rPr>
              <a:t>leva</a:t>
            </a:r>
            <a:r>
              <a:rPr sz="700" spc="285" dirty="0">
                <a:latin typeface="Montserrat"/>
                <a:cs typeface="Montserrat"/>
              </a:rPr>
              <a:t> </a:t>
            </a:r>
            <a:r>
              <a:rPr sz="700" dirty="0">
                <a:latin typeface="Montserrat"/>
                <a:cs typeface="Montserrat"/>
              </a:rPr>
              <a:t>del</a:t>
            </a:r>
            <a:r>
              <a:rPr sz="700" spc="285" dirty="0">
                <a:latin typeface="Montserrat"/>
                <a:cs typeface="Montserrat"/>
              </a:rPr>
              <a:t> </a:t>
            </a:r>
            <a:r>
              <a:rPr sz="700" dirty="0">
                <a:latin typeface="Montserrat"/>
                <a:cs typeface="Montserrat"/>
              </a:rPr>
              <a:t>embrague</a:t>
            </a:r>
            <a:r>
              <a:rPr sz="700" spc="295" dirty="0">
                <a:latin typeface="Montserrat"/>
                <a:cs typeface="Montserrat"/>
              </a:rPr>
              <a:t> </a:t>
            </a:r>
            <a:r>
              <a:rPr sz="700" dirty="0">
                <a:latin typeface="Montserrat"/>
                <a:cs typeface="Montserrat"/>
              </a:rPr>
              <a:t>para</a:t>
            </a:r>
            <a:r>
              <a:rPr sz="700" spc="280" dirty="0">
                <a:latin typeface="Montserrat"/>
                <a:cs typeface="Montserrat"/>
              </a:rPr>
              <a:t> </a:t>
            </a:r>
            <a:r>
              <a:rPr sz="700" dirty="0">
                <a:latin typeface="Montserrat"/>
                <a:cs typeface="Montserrat"/>
              </a:rPr>
              <a:t>desacoplar</a:t>
            </a:r>
            <a:r>
              <a:rPr sz="700" spc="27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transmisión</a:t>
            </a:r>
            <a:r>
              <a:rPr sz="700" spc="120" dirty="0">
                <a:latin typeface="Montserrat"/>
                <a:cs typeface="Montserrat"/>
              </a:rPr>
              <a:t> </a:t>
            </a:r>
            <a:r>
              <a:rPr sz="700" dirty="0">
                <a:latin typeface="Montserrat"/>
                <a:cs typeface="Montserrat"/>
              </a:rPr>
              <a:t>de</a:t>
            </a:r>
            <a:r>
              <a:rPr sz="700" spc="105" dirty="0">
                <a:latin typeface="Montserrat"/>
                <a:cs typeface="Montserrat"/>
              </a:rPr>
              <a:t> </a:t>
            </a:r>
            <a:r>
              <a:rPr sz="700" dirty="0">
                <a:latin typeface="Montserrat"/>
                <a:cs typeface="Montserrat"/>
              </a:rPr>
              <a:t>la</a:t>
            </a:r>
            <a:r>
              <a:rPr sz="700" spc="114" dirty="0">
                <a:latin typeface="Montserrat"/>
                <a:cs typeface="Montserrat"/>
              </a:rPr>
              <a:t> </a:t>
            </a:r>
            <a:r>
              <a:rPr sz="700" dirty="0">
                <a:latin typeface="Montserrat"/>
                <a:cs typeface="Montserrat"/>
              </a:rPr>
              <a:t>rueda</a:t>
            </a:r>
            <a:r>
              <a:rPr sz="700" spc="114" dirty="0">
                <a:latin typeface="Montserrat"/>
                <a:cs typeface="Montserrat"/>
              </a:rPr>
              <a:t> </a:t>
            </a:r>
            <a:r>
              <a:rPr sz="700" dirty="0">
                <a:latin typeface="Montserrat"/>
                <a:cs typeface="Montserrat"/>
              </a:rPr>
              <a:t>trasera</a:t>
            </a:r>
            <a:r>
              <a:rPr sz="700" spc="125" dirty="0">
                <a:latin typeface="Montserrat"/>
                <a:cs typeface="Montserrat"/>
              </a:rPr>
              <a:t> </a:t>
            </a:r>
            <a:r>
              <a:rPr sz="700" dirty="0">
                <a:latin typeface="Montserrat"/>
                <a:cs typeface="Montserrat"/>
              </a:rPr>
              <a:t>mientras</a:t>
            </a:r>
            <a:r>
              <a:rPr sz="700" spc="110" dirty="0">
                <a:latin typeface="Montserrat"/>
                <a:cs typeface="Montserrat"/>
              </a:rPr>
              <a:t> </a:t>
            </a:r>
            <a:r>
              <a:rPr sz="700" spc="-10" dirty="0">
                <a:latin typeface="Montserrat"/>
                <a:cs typeface="Montserrat"/>
              </a:rPr>
              <a:t>realiza</a:t>
            </a:r>
            <a:r>
              <a:rPr sz="700" spc="500" dirty="0">
                <a:latin typeface="Montserrat"/>
                <a:cs typeface="Montserrat"/>
              </a:rPr>
              <a:t> </a:t>
            </a:r>
            <a:r>
              <a:rPr sz="700" dirty="0">
                <a:latin typeface="Montserrat"/>
                <a:cs typeface="Montserrat"/>
              </a:rPr>
              <a:t>los</a:t>
            </a:r>
            <a:r>
              <a:rPr sz="700" spc="-25" dirty="0">
                <a:latin typeface="Montserrat"/>
                <a:cs typeface="Montserrat"/>
              </a:rPr>
              <a:t> </a:t>
            </a:r>
            <a:r>
              <a:rPr sz="700" dirty="0">
                <a:latin typeface="Montserrat"/>
                <a:cs typeface="Montserrat"/>
              </a:rPr>
              <a:t>cambios</a:t>
            </a:r>
            <a:r>
              <a:rPr sz="700" spc="-20"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marcha.</a:t>
            </a:r>
            <a:endParaRPr sz="700">
              <a:latin typeface="Montserrat"/>
              <a:cs typeface="Montserrat"/>
            </a:endParaRPr>
          </a:p>
          <a:p>
            <a:pPr marL="128270" indent="-116205">
              <a:lnSpc>
                <a:spcPct val="100000"/>
              </a:lnSpc>
              <a:spcBef>
                <a:spcPts val="505"/>
              </a:spcBef>
              <a:buAutoNum type="arabicPeriod" startAt="5"/>
              <a:tabLst>
                <a:tab pos="128905" algn="l"/>
              </a:tabLst>
            </a:pPr>
            <a:r>
              <a:rPr sz="800" b="1" dirty="0">
                <a:solidFill>
                  <a:srgbClr val="221F1F"/>
                </a:solidFill>
                <a:latin typeface="Montserrat"/>
                <a:cs typeface="Montserrat"/>
              </a:rPr>
              <a:t>AJUSTADOR</a:t>
            </a:r>
            <a:r>
              <a:rPr sz="800" b="1" spc="-35"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a:t>
            </a:r>
            <a:r>
              <a:rPr sz="800" b="1" dirty="0">
                <a:solidFill>
                  <a:srgbClr val="221F1F"/>
                </a:solidFill>
                <a:latin typeface="Montserrat"/>
                <a:cs typeface="Montserrat"/>
              </a:rPr>
              <a:t>LEVA</a:t>
            </a:r>
            <a:r>
              <a:rPr sz="800" b="1" spc="-15"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EMBRAGUE</a:t>
            </a:r>
            <a:endParaRPr sz="800">
              <a:latin typeface="Montserrat"/>
              <a:cs typeface="Montserrat"/>
            </a:endParaRPr>
          </a:p>
          <a:p>
            <a:pPr marL="12700">
              <a:lnSpc>
                <a:spcPct val="100000"/>
              </a:lnSpc>
              <a:spcBef>
                <a:spcPts val="505"/>
              </a:spcBef>
            </a:pPr>
            <a:r>
              <a:rPr sz="700" dirty="0">
                <a:solidFill>
                  <a:srgbClr val="221F1F"/>
                </a:solidFill>
                <a:latin typeface="Montserrat"/>
                <a:cs typeface="Montserrat"/>
              </a:rPr>
              <a:t>Cuenta</a:t>
            </a:r>
            <a:r>
              <a:rPr sz="700" spc="-10" dirty="0">
                <a:solidFill>
                  <a:srgbClr val="221F1F"/>
                </a:solidFill>
                <a:latin typeface="Montserrat"/>
                <a:cs typeface="Montserrat"/>
              </a:rPr>
              <a:t> </a:t>
            </a:r>
            <a:r>
              <a:rPr sz="700" dirty="0">
                <a:solidFill>
                  <a:srgbClr val="221F1F"/>
                </a:solidFill>
                <a:latin typeface="Montserrat"/>
                <a:cs typeface="Montserrat"/>
              </a:rPr>
              <a:t>con</a:t>
            </a:r>
            <a:r>
              <a:rPr sz="700" spc="-10" dirty="0">
                <a:solidFill>
                  <a:srgbClr val="221F1F"/>
                </a:solidFill>
                <a:latin typeface="Montserrat"/>
                <a:cs typeface="Montserrat"/>
              </a:rPr>
              <a:t> </a:t>
            </a:r>
            <a:r>
              <a:rPr sz="700" dirty="0">
                <a:solidFill>
                  <a:srgbClr val="221F1F"/>
                </a:solidFill>
                <a:latin typeface="Montserrat"/>
                <a:cs typeface="Montserrat"/>
              </a:rPr>
              <a:t>tres</a:t>
            </a:r>
            <a:r>
              <a:rPr sz="700" spc="-20" dirty="0">
                <a:solidFill>
                  <a:srgbClr val="221F1F"/>
                </a:solidFill>
                <a:latin typeface="Montserrat"/>
                <a:cs typeface="Montserrat"/>
              </a:rPr>
              <a:t> </a:t>
            </a:r>
            <a:r>
              <a:rPr sz="700" dirty="0">
                <a:solidFill>
                  <a:srgbClr val="221F1F"/>
                </a:solidFill>
                <a:latin typeface="Montserrat"/>
                <a:cs typeface="Montserrat"/>
              </a:rPr>
              <a:t>posiciones</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ajuste</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spc="-10" dirty="0">
                <a:solidFill>
                  <a:srgbClr val="221F1F"/>
                </a:solidFill>
                <a:latin typeface="Montserrat"/>
                <a:cs typeface="Montserrat"/>
              </a:rPr>
              <a:t>leva.</a:t>
            </a:r>
            <a:endParaRPr sz="700">
              <a:latin typeface="Montserrat"/>
              <a:cs typeface="Montserrat"/>
            </a:endParaRPr>
          </a:p>
        </p:txBody>
      </p:sp>
      <p:sp>
        <p:nvSpPr>
          <p:cNvPr id="3" name="object 3"/>
          <p:cNvSpPr txBox="1"/>
          <p:nvPr/>
        </p:nvSpPr>
        <p:spPr>
          <a:xfrm>
            <a:off x="2700020" y="479806"/>
            <a:ext cx="2256155" cy="45212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Para</a:t>
            </a:r>
            <a:r>
              <a:rPr sz="700" spc="254" dirty="0">
                <a:solidFill>
                  <a:srgbClr val="221F1F"/>
                </a:solidFill>
                <a:latin typeface="Montserrat"/>
                <a:cs typeface="Montserrat"/>
              </a:rPr>
              <a:t> </a:t>
            </a:r>
            <a:r>
              <a:rPr sz="700" dirty="0">
                <a:solidFill>
                  <a:srgbClr val="221F1F"/>
                </a:solidFill>
                <a:latin typeface="Montserrat"/>
                <a:cs typeface="Montserrat"/>
              </a:rPr>
              <a:t>ajustar</a:t>
            </a:r>
            <a:r>
              <a:rPr sz="700" spc="260" dirty="0">
                <a:solidFill>
                  <a:srgbClr val="221F1F"/>
                </a:solidFill>
                <a:latin typeface="Montserrat"/>
                <a:cs typeface="Montserrat"/>
              </a:rPr>
              <a:t> </a:t>
            </a:r>
            <a:r>
              <a:rPr sz="700" dirty="0">
                <a:solidFill>
                  <a:srgbClr val="221F1F"/>
                </a:solidFill>
                <a:latin typeface="Montserrat"/>
                <a:cs typeface="Montserrat"/>
              </a:rPr>
              <a:t>la</a:t>
            </a:r>
            <a:r>
              <a:rPr sz="700" spc="270" dirty="0">
                <a:solidFill>
                  <a:srgbClr val="221F1F"/>
                </a:solidFill>
                <a:latin typeface="Montserrat"/>
                <a:cs typeface="Montserrat"/>
              </a:rPr>
              <a:t> </a:t>
            </a:r>
            <a:r>
              <a:rPr sz="700" dirty="0">
                <a:solidFill>
                  <a:srgbClr val="221F1F"/>
                </a:solidFill>
                <a:latin typeface="Montserrat"/>
                <a:cs typeface="Montserrat"/>
              </a:rPr>
              <a:t>posición,</a:t>
            </a:r>
            <a:r>
              <a:rPr sz="700" spc="260" dirty="0">
                <a:solidFill>
                  <a:srgbClr val="221F1F"/>
                </a:solidFill>
                <a:latin typeface="Montserrat"/>
                <a:cs typeface="Montserrat"/>
              </a:rPr>
              <a:t> </a:t>
            </a:r>
            <a:r>
              <a:rPr sz="700" dirty="0">
                <a:solidFill>
                  <a:srgbClr val="221F1F"/>
                </a:solidFill>
                <a:latin typeface="Montserrat"/>
                <a:cs typeface="Montserrat"/>
              </a:rPr>
              <a:t>empuje</a:t>
            </a:r>
            <a:r>
              <a:rPr sz="700" spc="265" dirty="0">
                <a:solidFill>
                  <a:srgbClr val="221F1F"/>
                </a:solidFill>
                <a:latin typeface="Montserrat"/>
                <a:cs typeface="Montserrat"/>
              </a:rPr>
              <a:t> </a:t>
            </a:r>
            <a:r>
              <a:rPr sz="700" dirty="0">
                <a:solidFill>
                  <a:srgbClr val="221F1F"/>
                </a:solidFill>
                <a:latin typeface="Montserrat"/>
                <a:cs typeface="Montserrat"/>
              </a:rPr>
              <a:t>la</a:t>
            </a:r>
            <a:r>
              <a:rPr sz="700" spc="260" dirty="0">
                <a:solidFill>
                  <a:srgbClr val="221F1F"/>
                </a:solidFill>
                <a:latin typeface="Montserrat"/>
                <a:cs typeface="Montserrat"/>
              </a:rPr>
              <a:t> </a:t>
            </a:r>
            <a:r>
              <a:rPr sz="700" dirty="0">
                <a:solidFill>
                  <a:srgbClr val="221F1F"/>
                </a:solidFill>
                <a:latin typeface="Montserrat"/>
                <a:cs typeface="Montserrat"/>
              </a:rPr>
              <a:t>leva</a:t>
            </a:r>
            <a:r>
              <a:rPr sz="700" spc="260" dirty="0">
                <a:solidFill>
                  <a:srgbClr val="221F1F"/>
                </a:solidFill>
                <a:latin typeface="Montserrat"/>
                <a:cs typeface="Montserrat"/>
              </a:rPr>
              <a:t> </a:t>
            </a:r>
            <a:r>
              <a:rPr sz="700" spc="-10" dirty="0">
                <a:solidFill>
                  <a:srgbClr val="221F1F"/>
                </a:solidFill>
                <a:latin typeface="Montserrat"/>
                <a:cs typeface="Montserrat"/>
              </a:rPr>
              <a:t>hacia</a:t>
            </a:r>
            <a:r>
              <a:rPr sz="700" spc="500" dirty="0">
                <a:solidFill>
                  <a:srgbClr val="221F1F"/>
                </a:solidFill>
                <a:latin typeface="Montserrat"/>
                <a:cs typeface="Montserrat"/>
              </a:rPr>
              <a:t> </a:t>
            </a:r>
            <a:r>
              <a:rPr sz="700" dirty="0">
                <a:solidFill>
                  <a:srgbClr val="221F1F"/>
                </a:solidFill>
                <a:latin typeface="Montserrat"/>
                <a:cs typeface="Montserrat"/>
              </a:rPr>
              <a:t>adelante</a:t>
            </a:r>
            <a:r>
              <a:rPr sz="700" spc="85" dirty="0">
                <a:solidFill>
                  <a:srgbClr val="221F1F"/>
                </a:solidFill>
                <a:latin typeface="Montserrat"/>
                <a:cs typeface="Montserrat"/>
              </a:rPr>
              <a:t> </a:t>
            </a:r>
            <a:r>
              <a:rPr sz="700" dirty="0">
                <a:solidFill>
                  <a:srgbClr val="221F1F"/>
                </a:solidFill>
                <a:latin typeface="Montserrat"/>
                <a:cs typeface="Montserrat"/>
              </a:rPr>
              <a:t>y</a:t>
            </a:r>
            <a:r>
              <a:rPr sz="700" spc="65" dirty="0">
                <a:solidFill>
                  <a:srgbClr val="221F1F"/>
                </a:solidFill>
                <a:latin typeface="Montserrat"/>
                <a:cs typeface="Montserrat"/>
              </a:rPr>
              <a:t> </a:t>
            </a:r>
            <a:r>
              <a:rPr sz="700" dirty="0">
                <a:solidFill>
                  <a:srgbClr val="221F1F"/>
                </a:solidFill>
                <a:latin typeface="Montserrat"/>
                <a:cs typeface="Montserrat"/>
              </a:rPr>
              <a:t>gire</a:t>
            </a:r>
            <a:r>
              <a:rPr sz="700" spc="75" dirty="0">
                <a:solidFill>
                  <a:srgbClr val="221F1F"/>
                </a:solidFill>
                <a:latin typeface="Montserrat"/>
                <a:cs typeface="Montserrat"/>
              </a:rPr>
              <a:t> </a:t>
            </a:r>
            <a:r>
              <a:rPr sz="700" dirty="0">
                <a:solidFill>
                  <a:srgbClr val="221F1F"/>
                </a:solidFill>
                <a:latin typeface="Montserrat"/>
                <a:cs typeface="Montserrat"/>
              </a:rPr>
              <a:t>el</a:t>
            </a:r>
            <a:r>
              <a:rPr sz="700" spc="80" dirty="0">
                <a:solidFill>
                  <a:srgbClr val="221F1F"/>
                </a:solidFill>
                <a:latin typeface="Montserrat"/>
                <a:cs typeface="Montserrat"/>
              </a:rPr>
              <a:t> </a:t>
            </a:r>
            <a:r>
              <a:rPr sz="700" dirty="0">
                <a:solidFill>
                  <a:srgbClr val="221F1F"/>
                </a:solidFill>
                <a:latin typeface="Montserrat"/>
                <a:cs typeface="Montserrat"/>
              </a:rPr>
              <a:t>"ajustador"</a:t>
            </a:r>
            <a:r>
              <a:rPr sz="700" spc="80" dirty="0">
                <a:solidFill>
                  <a:srgbClr val="221F1F"/>
                </a:solidFill>
                <a:latin typeface="Montserrat"/>
                <a:cs typeface="Montserrat"/>
              </a:rPr>
              <a:t> </a:t>
            </a:r>
            <a:r>
              <a:rPr sz="700" dirty="0">
                <a:solidFill>
                  <a:srgbClr val="221F1F"/>
                </a:solidFill>
                <a:latin typeface="Montserrat"/>
                <a:cs typeface="Montserrat"/>
              </a:rPr>
              <a:t>a</a:t>
            </a:r>
            <a:r>
              <a:rPr sz="700" spc="75" dirty="0">
                <a:solidFill>
                  <a:srgbClr val="221F1F"/>
                </a:solidFill>
                <a:latin typeface="Montserrat"/>
                <a:cs typeface="Montserrat"/>
              </a:rPr>
              <a:t> </a:t>
            </a:r>
            <a:r>
              <a:rPr sz="700" dirty="0">
                <a:solidFill>
                  <a:srgbClr val="221F1F"/>
                </a:solidFill>
                <a:latin typeface="Montserrat"/>
                <a:cs typeface="Montserrat"/>
              </a:rPr>
              <a:t>cualquiera</a:t>
            </a:r>
            <a:r>
              <a:rPr sz="700" spc="85" dirty="0">
                <a:solidFill>
                  <a:srgbClr val="221F1F"/>
                </a:solidFill>
                <a:latin typeface="Montserrat"/>
                <a:cs typeface="Montserrat"/>
              </a:rPr>
              <a:t> </a:t>
            </a:r>
            <a:r>
              <a:rPr sz="700" dirty="0">
                <a:solidFill>
                  <a:srgbClr val="221F1F"/>
                </a:solidFill>
                <a:latin typeface="Montserrat"/>
                <a:cs typeface="Montserrat"/>
              </a:rPr>
              <a:t>de</a:t>
            </a:r>
            <a:r>
              <a:rPr sz="700" spc="70" dirty="0">
                <a:solidFill>
                  <a:srgbClr val="221F1F"/>
                </a:solidFill>
                <a:latin typeface="Montserrat"/>
                <a:cs typeface="Montserrat"/>
              </a:rPr>
              <a:t> </a:t>
            </a:r>
            <a:r>
              <a:rPr sz="700" spc="-25" dirty="0">
                <a:solidFill>
                  <a:srgbClr val="221F1F"/>
                </a:solidFill>
                <a:latin typeface="Montserrat"/>
                <a:cs typeface="Montserrat"/>
              </a:rPr>
              <a:t>las</a:t>
            </a:r>
            <a:r>
              <a:rPr sz="700" spc="500" dirty="0">
                <a:solidFill>
                  <a:srgbClr val="221F1F"/>
                </a:solidFill>
                <a:latin typeface="Montserrat"/>
                <a:cs typeface="Montserrat"/>
              </a:rPr>
              <a:t> </a:t>
            </a:r>
            <a:r>
              <a:rPr sz="700" dirty="0">
                <a:solidFill>
                  <a:srgbClr val="221F1F"/>
                </a:solidFill>
                <a:latin typeface="Montserrat"/>
                <a:cs typeface="Montserrat"/>
              </a:rPr>
              <a:t>tres</a:t>
            </a:r>
            <a:r>
              <a:rPr sz="700" spc="175" dirty="0">
                <a:solidFill>
                  <a:srgbClr val="221F1F"/>
                </a:solidFill>
                <a:latin typeface="Montserrat"/>
                <a:cs typeface="Montserrat"/>
              </a:rPr>
              <a:t> </a:t>
            </a:r>
            <a:r>
              <a:rPr sz="700" dirty="0">
                <a:solidFill>
                  <a:srgbClr val="221F1F"/>
                </a:solidFill>
                <a:latin typeface="Montserrat"/>
                <a:cs typeface="Montserrat"/>
              </a:rPr>
              <a:t>posiciones</a:t>
            </a:r>
            <a:r>
              <a:rPr sz="700" spc="200" dirty="0">
                <a:solidFill>
                  <a:srgbClr val="221F1F"/>
                </a:solidFill>
                <a:latin typeface="Montserrat"/>
                <a:cs typeface="Montserrat"/>
              </a:rPr>
              <a:t> </a:t>
            </a:r>
            <a:r>
              <a:rPr sz="700" dirty="0">
                <a:solidFill>
                  <a:srgbClr val="221F1F"/>
                </a:solidFill>
                <a:latin typeface="Montserrat"/>
                <a:cs typeface="Montserrat"/>
              </a:rPr>
              <a:t>alineando</a:t>
            </a:r>
            <a:r>
              <a:rPr sz="700" spc="185" dirty="0">
                <a:solidFill>
                  <a:srgbClr val="221F1F"/>
                </a:solidFill>
                <a:latin typeface="Montserrat"/>
                <a:cs typeface="Montserrat"/>
              </a:rPr>
              <a:t> </a:t>
            </a:r>
            <a:r>
              <a:rPr sz="700" dirty="0">
                <a:solidFill>
                  <a:srgbClr val="221F1F"/>
                </a:solidFill>
                <a:latin typeface="Montserrat"/>
                <a:cs typeface="Montserrat"/>
              </a:rPr>
              <a:t>la</a:t>
            </a:r>
            <a:r>
              <a:rPr sz="700" spc="185" dirty="0">
                <a:solidFill>
                  <a:srgbClr val="221F1F"/>
                </a:solidFill>
                <a:latin typeface="Montserrat"/>
                <a:cs typeface="Montserrat"/>
              </a:rPr>
              <a:t> </a:t>
            </a:r>
            <a:r>
              <a:rPr sz="700" dirty="0">
                <a:solidFill>
                  <a:srgbClr val="221F1F"/>
                </a:solidFill>
                <a:latin typeface="Montserrat"/>
                <a:cs typeface="Montserrat"/>
              </a:rPr>
              <a:t>"marca"</a:t>
            </a:r>
            <a:r>
              <a:rPr sz="700" spc="195" dirty="0">
                <a:solidFill>
                  <a:srgbClr val="221F1F"/>
                </a:solidFill>
                <a:latin typeface="Montserrat"/>
                <a:cs typeface="Montserrat"/>
              </a:rPr>
              <a:t> </a:t>
            </a:r>
            <a:r>
              <a:rPr sz="700" dirty="0">
                <a:solidFill>
                  <a:srgbClr val="221F1F"/>
                </a:solidFill>
                <a:latin typeface="Montserrat"/>
                <a:cs typeface="Montserrat"/>
              </a:rPr>
              <a:t>en</a:t>
            </a:r>
            <a:r>
              <a:rPr sz="700" spc="185" dirty="0">
                <a:solidFill>
                  <a:srgbClr val="221F1F"/>
                </a:solidFill>
                <a:latin typeface="Montserrat"/>
                <a:cs typeface="Montserrat"/>
              </a:rPr>
              <a:t> </a:t>
            </a:r>
            <a:r>
              <a:rPr sz="700" dirty="0">
                <a:solidFill>
                  <a:srgbClr val="221F1F"/>
                </a:solidFill>
                <a:latin typeface="Montserrat"/>
                <a:cs typeface="Montserrat"/>
              </a:rPr>
              <a:t>la</a:t>
            </a:r>
            <a:r>
              <a:rPr sz="700" spc="185" dirty="0">
                <a:solidFill>
                  <a:srgbClr val="221F1F"/>
                </a:solidFill>
                <a:latin typeface="Montserrat"/>
                <a:cs typeface="Montserrat"/>
              </a:rPr>
              <a:t> </a:t>
            </a:r>
            <a:r>
              <a:rPr sz="700" spc="-20" dirty="0">
                <a:solidFill>
                  <a:srgbClr val="221F1F"/>
                </a:solidFill>
                <a:latin typeface="Montserrat"/>
                <a:cs typeface="Montserrat"/>
              </a:rPr>
              <a:t>leva</a:t>
            </a:r>
            <a:r>
              <a:rPr sz="700" spc="500" dirty="0">
                <a:solidFill>
                  <a:srgbClr val="221F1F"/>
                </a:solidFill>
                <a:latin typeface="Montserrat"/>
                <a:cs typeface="Montserrat"/>
              </a:rPr>
              <a:t> </a:t>
            </a:r>
            <a:r>
              <a:rPr sz="700" dirty="0">
                <a:solidFill>
                  <a:srgbClr val="221F1F"/>
                </a:solidFill>
                <a:latin typeface="Montserrat"/>
                <a:cs typeface="Montserrat"/>
              </a:rPr>
              <a:t>con</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número</a:t>
            </a:r>
            <a:r>
              <a:rPr sz="700" spc="-5" dirty="0">
                <a:solidFill>
                  <a:srgbClr val="221F1F"/>
                </a:solidFill>
                <a:latin typeface="Montserrat"/>
                <a:cs typeface="Montserrat"/>
              </a:rPr>
              <a:t> </a:t>
            </a:r>
            <a:r>
              <a:rPr sz="700" dirty="0">
                <a:solidFill>
                  <a:srgbClr val="221F1F"/>
                </a:solidFill>
                <a:latin typeface="Montserrat"/>
                <a:cs typeface="Montserrat"/>
              </a:rPr>
              <a:t>en</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ajustador.</a:t>
            </a:r>
            <a:endParaRPr sz="700">
              <a:latin typeface="Montserrat"/>
              <a:cs typeface="Montserrat"/>
            </a:endParaRPr>
          </a:p>
        </p:txBody>
      </p:sp>
      <p:sp>
        <p:nvSpPr>
          <p:cNvPr id="4" name="object 4"/>
          <p:cNvSpPr txBox="1"/>
          <p:nvPr/>
        </p:nvSpPr>
        <p:spPr>
          <a:xfrm>
            <a:off x="2936239" y="3297732"/>
            <a:ext cx="361950" cy="299720"/>
          </a:xfrm>
          <a:prstGeom prst="rect">
            <a:avLst/>
          </a:prstGeom>
        </p:spPr>
        <p:txBody>
          <a:bodyPr vert="horz" wrap="square" lIns="0" tIns="12700" rIns="0" bIns="0" rtlCol="0">
            <a:spAutoFit/>
          </a:bodyPr>
          <a:lstStyle/>
          <a:p>
            <a:pPr marL="12700" marR="5080">
              <a:lnSpc>
                <a:spcPct val="150000"/>
              </a:lnSpc>
              <a:spcBef>
                <a:spcPts val="100"/>
              </a:spcBef>
            </a:pPr>
            <a:r>
              <a:rPr sz="600" dirty="0">
                <a:latin typeface="Montserrat"/>
                <a:cs typeface="Montserrat"/>
              </a:rPr>
              <a:t>Luz</a:t>
            </a:r>
            <a:r>
              <a:rPr sz="600" spc="-10" dirty="0">
                <a:latin typeface="Montserrat"/>
                <a:cs typeface="Montserrat"/>
              </a:rPr>
              <a:t> alta.</a:t>
            </a:r>
            <a:r>
              <a:rPr sz="600" spc="500" dirty="0">
                <a:latin typeface="Montserrat"/>
                <a:cs typeface="Montserrat"/>
              </a:rPr>
              <a:t> </a:t>
            </a:r>
            <a:r>
              <a:rPr sz="600" dirty="0">
                <a:latin typeface="Montserrat"/>
                <a:cs typeface="Montserrat"/>
              </a:rPr>
              <a:t>Luz</a:t>
            </a:r>
            <a:r>
              <a:rPr sz="600" spc="-10" dirty="0">
                <a:latin typeface="Montserrat"/>
                <a:cs typeface="Montserrat"/>
              </a:rPr>
              <a:t> </a:t>
            </a:r>
            <a:r>
              <a:rPr sz="600" spc="-20" dirty="0">
                <a:latin typeface="Montserrat"/>
                <a:cs typeface="Montserrat"/>
              </a:rPr>
              <a:t>baja.</a:t>
            </a:r>
            <a:endParaRPr sz="600">
              <a:latin typeface="Montserrat"/>
              <a:cs typeface="Montserrat"/>
            </a:endParaRPr>
          </a:p>
        </p:txBody>
      </p:sp>
      <p:sp>
        <p:nvSpPr>
          <p:cNvPr id="5" name="object 5"/>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COMANDO IZQUIERDO</a:t>
            </a:r>
          </a:p>
        </p:txBody>
      </p:sp>
      <p:pic>
        <p:nvPicPr>
          <p:cNvPr id="7" name="object 7"/>
          <p:cNvPicPr/>
          <p:nvPr/>
        </p:nvPicPr>
        <p:blipFill>
          <a:blip r:embed="rId2" cstate="print"/>
          <a:stretch>
            <a:fillRect/>
          </a:stretch>
        </p:blipFill>
        <p:spPr>
          <a:xfrm>
            <a:off x="303212" y="2259711"/>
            <a:ext cx="132346" cy="114427"/>
          </a:xfrm>
          <a:prstGeom prst="rect">
            <a:avLst/>
          </a:prstGeom>
        </p:spPr>
      </p:pic>
      <p:pic>
        <p:nvPicPr>
          <p:cNvPr id="8" name="object 8"/>
          <p:cNvPicPr/>
          <p:nvPr/>
        </p:nvPicPr>
        <p:blipFill>
          <a:blip r:embed="rId3" cstate="print"/>
          <a:stretch>
            <a:fillRect/>
          </a:stretch>
        </p:blipFill>
        <p:spPr>
          <a:xfrm>
            <a:off x="303212" y="2078990"/>
            <a:ext cx="132346" cy="114427"/>
          </a:xfrm>
          <a:prstGeom prst="rect">
            <a:avLst/>
          </a:prstGeom>
        </p:spPr>
      </p:pic>
      <p:pic>
        <p:nvPicPr>
          <p:cNvPr id="9" name="object 9"/>
          <p:cNvPicPr/>
          <p:nvPr/>
        </p:nvPicPr>
        <p:blipFill>
          <a:blip r:embed="rId4" cstate="print"/>
          <a:stretch>
            <a:fillRect/>
          </a:stretch>
        </p:blipFill>
        <p:spPr>
          <a:xfrm>
            <a:off x="304800" y="1240218"/>
            <a:ext cx="213855" cy="108965"/>
          </a:xfrm>
          <a:prstGeom prst="rect">
            <a:avLst/>
          </a:prstGeom>
        </p:spPr>
      </p:pic>
      <p:pic>
        <p:nvPicPr>
          <p:cNvPr id="10" name="object 10"/>
          <p:cNvPicPr/>
          <p:nvPr/>
        </p:nvPicPr>
        <p:blipFill>
          <a:blip r:embed="rId5" cstate="print"/>
          <a:stretch>
            <a:fillRect/>
          </a:stretch>
        </p:blipFill>
        <p:spPr>
          <a:xfrm>
            <a:off x="2754629" y="3510114"/>
            <a:ext cx="146303" cy="89598"/>
          </a:xfrm>
          <a:prstGeom prst="rect">
            <a:avLst/>
          </a:prstGeom>
        </p:spPr>
      </p:pic>
      <p:pic>
        <p:nvPicPr>
          <p:cNvPr id="11" name="object 11"/>
          <p:cNvPicPr/>
          <p:nvPr/>
        </p:nvPicPr>
        <p:blipFill>
          <a:blip r:embed="rId6" cstate="print"/>
          <a:stretch>
            <a:fillRect/>
          </a:stretch>
        </p:blipFill>
        <p:spPr>
          <a:xfrm>
            <a:off x="2754629" y="3351809"/>
            <a:ext cx="144525" cy="89725"/>
          </a:xfrm>
          <a:prstGeom prst="rect">
            <a:avLst/>
          </a:prstGeom>
        </p:spPr>
      </p:pic>
      <p:grpSp>
        <p:nvGrpSpPr>
          <p:cNvPr id="12" name="object 12"/>
          <p:cNvGrpSpPr/>
          <p:nvPr/>
        </p:nvGrpSpPr>
        <p:grpSpPr>
          <a:xfrm>
            <a:off x="2992882" y="877189"/>
            <a:ext cx="1706245" cy="940435"/>
            <a:chOff x="2992882" y="877189"/>
            <a:chExt cx="1706245" cy="940435"/>
          </a:xfrm>
        </p:grpSpPr>
        <p:pic>
          <p:nvPicPr>
            <p:cNvPr id="13" name="object 13"/>
            <p:cNvPicPr/>
            <p:nvPr/>
          </p:nvPicPr>
          <p:blipFill>
            <a:blip r:embed="rId7" cstate="print"/>
            <a:stretch>
              <a:fillRect/>
            </a:stretch>
          </p:blipFill>
          <p:spPr>
            <a:xfrm>
              <a:off x="2992882" y="877189"/>
              <a:ext cx="1705991" cy="940181"/>
            </a:xfrm>
            <a:prstGeom prst="rect">
              <a:avLst/>
            </a:prstGeom>
          </p:spPr>
        </p:pic>
        <p:sp>
          <p:nvSpPr>
            <p:cNvPr id="14" name="object 14"/>
            <p:cNvSpPr/>
            <p:nvPr/>
          </p:nvSpPr>
          <p:spPr>
            <a:xfrm>
              <a:off x="3745992" y="1111377"/>
              <a:ext cx="259715" cy="0"/>
            </a:xfrm>
            <a:custGeom>
              <a:avLst/>
              <a:gdLst/>
              <a:ahLst/>
              <a:cxnLst/>
              <a:rect l="l" t="t" r="r" b="b"/>
              <a:pathLst>
                <a:path w="259714">
                  <a:moveTo>
                    <a:pt x="0" y="0"/>
                  </a:moveTo>
                  <a:lnTo>
                    <a:pt x="259207" y="0"/>
                  </a:lnTo>
                </a:path>
              </a:pathLst>
            </a:custGeom>
            <a:ln w="15237">
              <a:solidFill>
                <a:srgbClr val="FFFFFF"/>
              </a:solidFill>
            </a:ln>
          </p:spPr>
          <p:txBody>
            <a:bodyPr wrap="square" lIns="0" tIns="0" rIns="0" bIns="0" rtlCol="0"/>
            <a:lstStyle/>
            <a:p>
              <a:endParaRPr/>
            </a:p>
          </p:txBody>
        </p:sp>
        <p:sp>
          <p:nvSpPr>
            <p:cNvPr id="15" name="object 15"/>
            <p:cNvSpPr/>
            <p:nvPr/>
          </p:nvSpPr>
          <p:spPr>
            <a:xfrm>
              <a:off x="3745992" y="1111377"/>
              <a:ext cx="259715" cy="0"/>
            </a:xfrm>
            <a:custGeom>
              <a:avLst/>
              <a:gdLst/>
              <a:ahLst/>
              <a:cxnLst/>
              <a:rect l="l" t="t" r="r" b="b"/>
              <a:pathLst>
                <a:path w="259714">
                  <a:moveTo>
                    <a:pt x="0" y="0"/>
                  </a:moveTo>
                  <a:lnTo>
                    <a:pt x="259207" y="0"/>
                  </a:lnTo>
                </a:path>
              </a:pathLst>
            </a:custGeom>
            <a:ln w="7621">
              <a:solidFill>
                <a:srgbClr val="221F1F"/>
              </a:solidFill>
            </a:ln>
          </p:spPr>
          <p:txBody>
            <a:bodyPr wrap="square" lIns="0" tIns="0" rIns="0" bIns="0" rtlCol="0"/>
            <a:lstStyle/>
            <a:p>
              <a:endParaRPr/>
            </a:p>
          </p:txBody>
        </p:sp>
        <p:sp>
          <p:nvSpPr>
            <p:cNvPr id="16" name="object 16"/>
            <p:cNvSpPr/>
            <p:nvPr/>
          </p:nvSpPr>
          <p:spPr>
            <a:xfrm>
              <a:off x="4059174" y="1028192"/>
              <a:ext cx="0" cy="155575"/>
            </a:xfrm>
            <a:custGeom>
              <a:avLst/>
              <a:gdLst/>
              <a:ahLst/>
              <a:cxnLst/>
              <a:rect l="l" t="t" r="r" b="b"/>
              <a:pathLst>
                <a:path h="155575">
                  <a:moveTo>
                    <a:pt x="0" y="155066"/>
                  </a:moveTo>
                  <a:lnTo>
                    <a:pt x="0" y="0"/>
                  </a:lnTo>
                </a:path>
              </a:pathLst>
            </a:custGeom>
            <a:ln w="15237">
              <a:solidFill>
                <a:srgbClr val="FFFFFF"/>
              </a:solidFill>
            </a:ln>
          </p:spPr>
          <p:txBody>
            <a:bodyPr wrap="square" lIns="0" tIns="0" rIns="0" bIns="0" rtlCol="0"/>
            <a:lstStyle/>
            <a:p>
              <a:endParaRPr/>
            </a:p>
          </p:txBody>
        </p:sp>
        <p:sp>
          <p:nvSpPr>
            <p:cNvPr id="17" name="object 17"/>
            <p:cNvSpPr/>
            <p:nvPr/>
          </p:nvSpPr>
          <p:spPr>
            <a:xfrm>
              <a:off x="4059174" y="1028192"/>
              <a:ext cx="0" cy="155575"/>
            </a:xfrm>
            <a:custGeom>
              <a:avLst/>
              <a:gdLst/>
              <a:ahLst/>
              <a:cxnLst/>
              <a:rect l="l" t="t" r="r" b="b"/>
              <a:pathLst>
                <a:path h="155575">
                  <a:moveTo>
                    <a:pt x="0" y="155066"/>
                  </a:moveTo>
                  <a:lnTo>
                    <a:pt x="0" y="0"/>
                  </a:lnTo>
                </a:path>
              </a:pathLst>
            </a:custGeom>
            <a:ln w="7621">
              <a:solidFill>
                <a:srgbClr val="221F1F"/>
              </a:solidFill>
            </a:ln>
          </p:spPr>
          <p:txBody>
            <a:bodyPr wrap="square" lIns="0" tIns="0" rIns="0" bIns="0" rtlCol="0"/>
            <a:lstStyle/>
            <a:p>
              <a:endParaRPr/>
            </a:p>
          </p:txBody>
        </p:sp>
        <p:sp>
          <p:nvSpPr>
            <p:cNvPr id="18" name="object 18"/>
            <p:cNvSpPr/>
            <p:nvPr/>
          </p:nvSpPr>
          <p:spPr>
            <a:xfrm>
              <a:off x="4318000" y="957453"/>
              <a:ext cx="0" cy="248920"/>
            </a:xfrm>
            <a:custGeom>
              <a:avLst/>
              <a:gdLst/>
              <a:ahLst/>
              <a:cxnLst/>
              <a:rect l="l" t="t" r="r" b="b"/>
              <a:pathLst>
                <a:path h="248919">
                  <a:moveTo>
                    <a:pt x="0" y="248793"/>
                  </a:moveTo>
                  <a:lnTo>
                    <a:pt x="0" y="0"/>
                  </a:lnTo>
                </a:path>
              </a:pathLst>
            </a:custGeom>
            <a:ln w="15237">
              <a:solidFill>
                <a:srgbClr val="FFFFFF"/>
              </a:solidFill>
            </a:ln>
          </p:spPr>
          <p:txBody>
            <a:bodyPr wrap="square" lIns="0" tIns="0" rIns="0" bIns="0" rtlCol="0"/>
            <a:lstStyle/>
            <a:p>
              <a:endParaRPr/>
            </a:p>
          </p:txBody>
        </p:sp>
        <p:sp>
          <p:nvSpPr>
            <p:cNvPr id="19" name="object 19"/>
            <p:cNvSpPr/>
            <p:nvPr/>
          </p:nvSpPr>
          <p:spPr>
            <a:xfrm>
              <a:off x="4318000" y="957453"/>
              <a:ext cx="0" cy="248920"/>
            </a:xfrm>
            <a:custGeom>
              <a:avLst/>
              <a:gdLst/>
              <a:ahLst/>
              <a:cxnLst/>
              <a:rect l="l" t="t" r="r" b="b"/>
              <a:pathLst>
                <a:path h="248919">
                  <a:moveTo>
                    <a:pt x="0" y="248793"/>
                  </a:moveTo>
                  <a:lnTo>
                    <a:pt x="0" y="0"/>
                  </a:lnTo>
                </a:path>
              </a:pathLst>
            </a:custGeom>
            <a:ln w="7621">
              <a:solidFill>
                <a:srgbClr val="221F1F"/>
              </a:solidFill>
            </a:ln>
          </p:spPr>
          <p:txBody>
            <a:bodyPr wrap="square" lIns="0" tIns="0" rIns="0" bIns="0" rtlCol="0"/>
            <a:lstStyle/>
            <a:p>
              <a:endParaRPr/>
            </a:p>
          </p:txBody>
        </p:sp>
        <p:sp>
          <p:nvSpPr>
            <p:cNvPr id="20" name="object 20"/>
            <p:cNvSpPr/>
            <p:nvPr/>
          </p:nvSpPr>
          <p:spPr>
            <a:xfrm>
              <a:off x="4236466" y="1594993"/>
              <a:ext cx="0" cy="69215"/>
            </a:xfrm>
            <a:custGeom>
              <a:avLst/>
              <a:gdLst/>
              <a:ahLst/>
              <a:cxnLst/>
              <a:rect l="l" t="t" r="r" b="b"/>
              <a:pathLst>
                <a:path h="69214">
                  <a:moveTo>
                    <a:pt x="0" y="0"/>
                  </a:moveTo>
                  <a:lnTo>
                    <a:pt x="0" y="68960"/>
                  </a:lnTo>
                </a:path>
              </a:pathLst>
            </a:custGeom>
            <a:ln w="15237">
              <a:solidFill>
                <a:srgbClr val="FFFFFF"/>
              </a:solidFill>
            </a:ln>
          </p:spPr>
          <p:txBody>
            <a:bodyPr wrap="square" lIns="0" tIns="0" rIns="0" bIns="0" rtlCol="0"/>
            <a:lstStyle/>
            <a:p>
              <a:endParaRPr/>
            </a:p>
          </p:txBody>
        </p:sp>
        <p:sp>
          <p:nvSpPr>
            <p:cNvPr id="21" name="object 21"/>
            <p:cNvSpPr/>
            <p:nvPr/>
          </p:nvSpPr>
          <p:spPr>
            <a:xfrm>
              <a:off x="4236466" y="1594993"/>
              <a:ext cx="0" cy="69215"/>
            </a:xfrm>
            <a:custGeom>
              <a:avLst/>
              <a:gdLst/>
              <a:ahLst/>
              <a:cxnLst/>
              <a:rect l="l" t="t" r="r" b="b"/>
              <a:pathLst>
                <a:path h="69214">
                  <a:moveTo>
                    <a:pt x="0" y="0"/>
                  </a:moveTo>
                  <a:lnTo>
                    <a:pt x="0" y="68960"/>
                  </a:lnTo>
                </a:path>
              </a:pathLst>
            </a:custGeom>
            <a:ln w="7621">
              <a:solidFill>
                <a:srgbClr val="221F1F"/>
              </a:solidFill>
            </a:ln>
          </p:spPr>
          <p:txBody>
            <a:bodyPr wrap="square" lIns="0" tIns="0" rIns="0" bIns="0" rtlCol="0"/>
            <a:lstStyle/>
            <a:p>
              <a:endParaRPr/>
            </a:p>
          </p:txBody>
        </p:sp>
        <p:sp>
          <p:nvSpPr>
            <p:cNvPr id="22" name="object 22"/>
            <p:cNvSpPr/>
            <p:nvPr/>
          </p:nvSpPr>
          <p:spPr>
            <a:xfrm>
              <a:off x="4435221" y="1265682"/>
              <a:ext cx="0" cy="407034"/>
            </a:xfrm>
            <a:custGeom>
              <a:avLst/>
              <a:gdLst/>
              <a:ahLst/>
              <a:cxnLst/>
              <a:rect l="l" t="t" r="r" b="b"/>
              <a:pathLst>
                <a:path h="407035">
                  <a:moveTo>
                    <a:pt x="0" y="0"/>
                  </a:moveTo>
                  <a:lnTo>
                    <a:pt x="0" y="406907"/>
                  </a:lnTo>
                </a:path>
              </a:pathLst>
            </a:custGeom>
            <a:ln w="15237">
              <a:solidFill>
                <a:srgbClr val="FFFFFF"/>
              </a:solidFill>
            </a:ln>
          </p:spPr>
          <p:txBody>
            <a:bodyPr wrap="square" lIns="0" tIns="0" rIns="0" bIns="0" rtlCol="0"/>
            <a:lstStyle/>
            <a:p>
              <a:endParaRPr/>
            </a:p>
          </p:txBody>
        </p:sp>
        <p:sp>
          <p:nvSpPr>
            <p:cNvPr id="23" name="object 23"/>
            <p:cNvSpPr/>
            <p:nvPr/>
          </p:nvSpPr>
          <p:spPr>
            <a:xfrm>
              <a:off x="4435221" y="1265682"/>
              <a:ext cx="0" cy="407034"/>
            </a:xfrm>
            <a:custGeom>
              <a:avLst/>
              <a:gdLst/>
              <a:ahLst/>
              <a:cxnLst/>
              <a:rect l="l" t="t" r="r" b="b"/>
              <a:pathLst>
                <a:path h="407035">
                  <a:moveTo>
                    <a:pt x="0" y="0"/>
                  </a:moveTo>
                  <a:lnTo>
                    <a:pt x="0" y="406907"/>
                  </a:lnTo>
                </a:path>
              </a:pathLst>
            </a:custGeom>
            <a:ln w="7621">
              <a:solidFill>
                <a:srgbClr val="221F1F"/>
              </a:solidFill>
            </a:ln>
          </p:spPr>
          <p:txBody>
            <a:bodyPr wrap="square" lIns="0" tIns="0" rIns="0" bIns="0" rtlCol="0"/>
            <a:lstStyle/>
            <a:p>
              <a:endParaRPr/>
            </a:p>
          </p:txBody>
        </p:sp>
        <p:sp>
          <p:nvSpPr>
            <p:cNvPr id="24" name="object 24"/>
            <p:cNvSpPr/>
            <p:nvPr/>
          </p:nvSpPr>
          <p:spPr>
            <a:xfrm>
              <a:off x="4074795" y="1451991"/>
              <a:ext cx="256540" cy="212725"/>
            </a:xfrm>
            <a:custGeom>
              <a:avLst/>
              <a:gdLst/>
              <a:ahLst/>
              <a:cxnLst/>
              <a:rect l="l" t="t" r="r" b="b"/>
              <a:pathLst>
                <a:path w="256539" h="212725">
                  <a:moveTo>
                    <a:pt x="0" y="212725"/>
                  </a:moveTo>
                  <a:lnTo>
                    <a:pt x="0" y="84074"/>
                  </a:lnTo>
                  <a:lnTo>
                    <a:pt x="256412" y="0"/>
                  </a:lnTo>
                </a:path>
              </a:pathLst>
            </a:custGeom>
            <a:ln w="15237">
              <a:solidFill>
                <a:srgbClr val="FFFFFF"/>
              </a:solidFill>
            </a:ln>
          </p:spPr>
          <p:txBody>
            <a:bodyPr wrap="square" lIns="0" tIns="0" rIns="0" bIns="0" rtlCol="0"/>
            <a:lstStyle/>
            <a:p>
              <a:endParaRPr/>
            </a:p>
          </p:txBody>
        </p:sp>
        <p:sp>
          <p:nvSpPr>
            <p:cNvPr id="25" name="object 25"/>
            <p:cNvSpPr/>
            <p:nvPr/>
          </p:nvSpPr>
          <p:spPr>
            <a:xfrm>
              <a:off x="4074795" y="1451991"/>
              <a:ext cx="254000" cy="212725"/>
            </a:xfrm>
            <a:custGeom>
              <a:avLst/>
              <a:gdLst/>
              <a:ahLst/>
              <a:cxnLst/>
              <a:rect l="l" t="t" r="r" b="b"/>
              <a:pathLst>
                <a:path w="254000" h="212725">
                  <a:moveTo>
                    <a:pt x="0" y="212725"/>
                  </a:moveTo>
                  <a:lnTo>
                    <a:pt x="0" y="84074"/>
                  </a:lnTo>
                  <a:lnTo>
                    <a:pt x="254000" y="0"/>
                  </a:lnTo>
                </a:path>
              </a:pathLst>
            </a:custGeom>
            <a:ln w="7621">
              <a:solidFill>
                <a:srgbClr val="221F1F"/>
              </a:solidFill>
            </a:ln>
          </p:spPr>
          <p:txBody>
            <a:bodyPr wrap="square" lIns="0" tIns="0" rIns="0" bIns="0" rtlCol="0"/>
            <a:lstStyle/>
            <a:p>
              <a:endParaRPr/>
            </a:p>
          </p:txBody>
        </p:sp>
        <p:sp>
          <p:nvSpPr>
            <p:cNvPr id="26" name="object 26"/>
            <p:cNvSpPr/>
            <p:nvPr/>
          </p:nvSpPr>
          <p:spPr>
            <a:xfrm>
              <a:off x="4225671" y="1584706"/>
              <a:ext cx="21590" cy="20955"/>
            </a:xfrm>
            <a:custGeom>
              <a:avLst/>
              <a:gdLst/>
              <a:ahLst/>
              <a:cxnLst/>
              <a:rect l="l" t="t" r="r" b="b"/>
              <a:pathLst>
                <a:path w="21589" h="20955">
                  <a:moveTo>
                    <a:pt x="16763" y="0"/>
                  </a:moveTo>
                  <a:lnTo>
                    <a:pt x="4825" y="0"/>
                  </a:lnTo>
                  <a:lnTo>
                    <a:pt x="0" y="4699"/>
                  </a:lnTo>
                  <a:lnTo>
                    <a:pt x="0" y="16256"/>
                  </a:lnTo>
                  <a:lnTo>
                    <a:pt x="4825" y="20827"/>
                  </a:lnTo>
                  <a:lnTo>
                    <a:pt x="16763" y="20827"/>
                  </a:lnTo>
                  <a:lnTo>
                    <a:pt x="21589" y="16256"/>
                  </a:lnTo>
                  <a:lnTo>
                    <a:pt x="21589" y="4699"/>
                  </a:lnTo>
                  <a:lnTo>
                    <a:pt x="16763" y="0"/>
                  </a:lnTo>
                  <a:close/>
                </a:path>
              </a:pathLst>
            </a:custGeom>
            <a:solidFill>
              <a:srgbClr val="221F1F"/>
            </a:solidFill>
          </p:spPr>
          <p:txBody>
            <a:bodyPr wrap="square" lIns="0" tIns="0" rIns="0" bIns="0" rtlCol="0"/>
            <a:lstStyle/>
            <a:p>
              <a:endParaRPr/>
            </a:p>
          </p:txBody>
        </p:sp>
        <p:sp>
          <p:nvSpPr>
            <p:cNvPr id="27" name="object 27"/>
            <p:cNvSpPr/>
            <p:nvPr/>
          </p:nvSpPr>
          <p:spPr>
            <a:xfrm>
              <a:off x="4225671" y="1584706"/>
              <a:ext cx="21590" cy="20955"/>
            </a:xfrm>
            <a:custGeom>
              <a:avLst/>
              <a:gdLst/>
              <a:ahLst/>
              <a:cxnLst/>
              <a:rect l="l" t="t" r="r" b="b"/>
              <a:pathLst>
                <a:path w="21589" h="20955">
                  <a:moveTo>
                    <a:pt x="10794" y="20827"/>
                  </a:moveTo>
                  <a:lnTo>
                    <a:pt x="16763" y="20827"/>
                  </a:lnTo>
                  <a:lnTo>
                    <a:pt x="21589" y="16256"/>
                  </a:lnTo>
                  <a:lnTo>
                    <a:pt x="21589" y="10413"/>
                  </a:lnTo>
                  <a:lnTo>
                    <a:pt x="21589" y="4699"/>
                  </a:lnTo>
                  <a:lnTo>
                    <a:pt x="16763" y="0"/>
                  </a:lnTo>
                  <a:lnTo>
                    <a:pt x="10794" y="0"/>
                  </a:lnTo>
                  <a:lnTo>
                    <a:pt x="4825" y="0"/>
                  </a:lnTo>
                  <a:lnTo>
                    <a:pt x="0" y="4699"/>
                  </a:lnTo>
                  <a:lnTo>
                    <a:pt x="0" y="10413"/>
                  </a:lnTo>
                  <a:lnTo>
                    <a:pt x="0" y="16256"/>
                  </a:lnTo>
                  <a:lnTo>
                    <a:pt x="4825" y="20827"/>
                  </a:lnTo>
                  <a:lnTo>
                    <a:pt x="10794" y="20827"/>
                  </a:lnTo>
                  <a:close/>
                </a:path>
              </a:pathLst>
            </a:custGeom>
            <a:ln w="9525">
              <a:solidFill>
                <a:srgbClr val="FFFFFF"/>
              </a:solidFill>
            </a:ln>
          </p:spPr>
          <p:txBody>
            <a:bodyPr wrap="square" lIns="0" tIns="0" rIns="0" bIns="0" rtlCol="0"/>
            <a:lstStyle/>
            <a:p>
              <a:endParaRPr/>
            </a:p>
          </p:txBody>
        </p:sp>
        <p:sp>
          <p:nvSpPr>
            <p:cNvPr id="28" name="object 28"/>
            <p:cNvSpPr/>
            <p:nvPr/>
          </p:nvSpPr>
          <p:spPr>
            <a:xfrm>
              <a:off x="4423283" y="1253236"/>
              <a:ext cx="21590" cy="20955"/>
            </a:xfrm>
            <a:custGeom>
              <a:avLst/>
              <a:gdLst/>
              <a:ahLst/>
              <a:cxnLst/>
              <a:rect l="l" t="t" r="r" b="b"/>
              <a:pathLst>
                <a:path w="21589" h="20955">
                  <a:moveTo>
                    <a:pt x="16763" y="0"/>
                  </a:moveTo>
                  <a:lnTo>
                    <a:pt x="4825" y="0"/>
                  </a:lnTo>
                  <a:lnTo>
                    <a:pt x="0" y="4698"/>
                  </a:lnTo>
                  <a:lnTo>
                    <a:pt x="0" y="16256"/>
                  </a:lnTo>
                  <a:lnTo>
                    <a:pt x="4825" y="20954"/>
                  </a:lnTo>
                  <a:lnTo>
                    <a:pt x="16763" y="20954"/>
                  </a:lnTo>
                  <a:lnTo>
                    <a:pt x="21589" y="16256"/>
                  </a:lnTo>
                  <a:lnTo>
                    <a:pt x="21589" y="4698"/>
                  </a:lnTo>
                  <a:lnTo>
                    <a:pt x="16763" y="0"/>
                  </a:lnTo>
                  <a:close/>
                </a:path>
              </a:pathLst>
            </a:custGeom>
            <a:solidFill>
              <a:srgbClr val="221F1F"/>
            </a:solidFill>
          </p:spPr>
          <p:txBody>
            <a:bodyPr wrap="square" lIns="0" tIns="0" rIns="0" bIns="0" rtlCol="0"/>
            <a:lstStyle/>
            <a:p>
              <a:endParaRPr/>
            </a:p>
          </p:txBody>
        </p:sp>
        <p:sp>
          <p:nvSpPr>
            <p:cNvPr id="29" name="object 29"/>
            <p:cNvSpPr/>
            <p:nvPr/>
          </p:nvSpPr>
          <p:spPr>
            <a:xfrm>
              <a:off x="4428236" y="1253236"/>
              <a:ext cx="21590" cy="20955"/>
            </a:xfrm>
            <a:custGeom>
              <a:avLst/>
              <a:gdLst/>
              <a:ahLst/>
              <a:cxnLst/>
              <a:rect l="l" t="t" r="r" b="b"/>
              <a:pathLst>
                <a:path w="21589" h="20955">
                  <a:moveTo>
                    <a:pt x="10794" y="20954"/>
                  </a:moveTo>
                  <a:lnTo>
                    <a:pt x="16763" y="20954"/>
                  </a:lnTo>
                  <a:lnTo>
                    <a:pt x="21589" y="16256"/>
                  </a:lnTo>
                  <a:lnTo>
                    <a:pt x="21589" y="10413"/>
                  </a:lnTo>
                  <a:lnTo>
                    <a:pt x="21589" y="4698"/>
                  </a:lnTo>
                  <a:lnTo>
                    <a:pt x="16763" y="0"/>
                  </a:lnTo>
                  <a:lnTo>
                    <a:pt x="10794" y="0"/>
                  </a:lnTo>
                  <a:lnTo>
                    <a:pt x="4825" y="0"/>
                  </a:lnTo>
                  <a:lnTo>
                    <a:pt x="0" y="4698"/>
                  </a:lnTo>
                  <a:lnTo>
                    <a:pt x="0" y="10413"/>
                  </a:lnTo>
                  <a:lnTo>
                    <a:pt x="0" y="16256"/>
                  </a:lnTo>
                  <a:lnTo>
                    <a:pt x="4825" y="20954"/>
                  </a:lnTo>
                  <a:lnTo>
                    <a:pt x="10794" y="20954"/>
                  </a:lnTo>
                  <a:close/>
                </a:path>
              </a:pathLst>
            </a:custGeom>
            <a:ln w="9525">
              <a:solidFill>
                <a:srgbClr val="FFFFFF"/>
              </a:solidFill>
            </a:ln>
          </p:spPr>
          <p:txBody>
            <a:bodyPr wrap="square" lIns="0" tIns="0" rIns="0" bIns="0" rtlCol="0"/>
            <a:lstStyle/>
            <a:p>
              <a:endParaRPr/>
            </a:p>
          </p:txBody>
        </p:sp>
        <p:sp>
          <p:nvSpPr>
            <p:cNvPr id="30" name="object 30"/>
            <p:cNvSpPr/>
            <p:nvPr/>
          </p:nvSpPr>
          <p:spPr>
            <a:xfrm>
              <a:off x="4320667" y="1441323"/>
              <a:ext cx="21590" cy="20955"/>
            </a:xfrm>
            <a:custGeom>
              <a:avLst/>
              <a:gdLst/>
              <a:ahLst/>
              <a:cxnLst/>
              <a:rect l="l" t="t" r="r" b="b"/>
              <a:pathLst>
                <a:path w="21589" h="20955">
                  <a:moveTo>
                    <a:pt x="16763" y="0"/>
                  </a:moveTo>
                  <a:lnTo>
                    <a:pt x="4825" y="0"/>
                  </a:lnTo>
                  <a:lnTo>
                    <a:pt x="0" y="4699"/>
                  </a:lnTo>
                  <a:lnTo>
                    <a:pt x="0" y="16129"/>
                  </a:lnTo>
                  <a:lnTo>
                    <a:pt x="4825" y="20828"/>
                  </a:lnTo>
                  <a:lnTo>
                    <a:pt x="16763" y="20828"/>
                  </a:lnTo>
                  <a:lnTo>
                    <a:pt x="21590" y="16129"/>
                  </a:lnTo>
                  <a:lnTo>
                    <a:pt x="21590" y="4699"/>
                  </a:lnTo>
                  <a:lnTo>
                    <a:pt x="16763" y="0"/>
                  </a:lnTo>
                  <a:close/>
                </a:path>
              </a:pathLst>
            </a:custGeom>
            <a:solidFill>
              <a:srgbClr val="221F1F"/>
            </a:solidFill>
          </p:spPr>
          <p:txBody>
            <a:bodyPr wrap="square" lIns="0" tIns="0" rIns="0" bIns="0" rtlCol="0"/>
            <a:lstStyle/>
            <a:p>
              <a:endParaRPr/>
            </a:p>
          </p:txBody>
        </p:sp>
        <p:sp>
          <p:nvSpPr>
            <p:cNvPr id="31" name="object 31"/>
            <p:cNvSpPr/>
            <p:nvPr/>
          </p:nvSpPr>
          <p:spPr>
            <a:xfrm>
              <a:off x="4320667" y="1441323"/>
              <a:ext cx="21590" cy="20955"/>
            </a:xfrm>
            <a:custGeom>
              <a:avLst/>
              <a:gdLst/>
              <a:ahLst/>
              <a:cxnLst/>
              <a:rect l="l" t="t" r="r" b="b"/>
              <a:pathLst>
                <a:path w="21589" h="20955">
                  <a:moveTo>
                    <a:pt x="10795" y="20828"/>
                  </a:moveTo>
                  <a:lnTo>
                    <a:pt x="16763" y="20828"/>
                  </a:lnTo>
                  <a:lnTo>
                    <a:pt x="21590" y="16129"/>
                  </a:lnTo>
                  <a:lnTo>
                    <a:pt x="21590" y="10414"/>
                  </a:lnTo>
                  <a:lnTo>
                    <a:pt x="21590" y="4699"/>
                  </a:lnTo>
                  <a:lnTo>
                    <a:pt x="16763" y="0"/>
                  </a:lnTo>
                  <a:lnTo>
                    <a:pt x="10795" y="0"/>
                  </a:lnTo>
                  <a:lnTo>
                    <a:pt x="4825" y="0"/>
                  </a:lnTo>
                  <a:lnTo>
                    <a:pt x="0" y="4699"/>
                  </a:lnTo>
                  <a:lnTo>
                    <a:pt x="0" y="10414"/>
                  </a:lnTo>
                  <a:lnTo>
                    <a:pt x="0" y="16129"/>
                  </a:lnTo>
                  <a:lnTo>
                    <a:pt x="4825" y="20828"/>
                  </a:lnTo>
                  <a:lnTo>
                    <a:pt x="10795" y="20828"/>
                  </a:lnTo>
                  <a:close/>
                </a:path>
              </a:pathLst>
            </a:custGeom>
            <a:ln w="9525">
              <a:solidFill>
                <a:srgbClr val="FFFFFF"/>
              </a:solidFill>
            </a:ln>
          </p:spPr>
          <p:txBody>
            <a:bodyPr wrap="square" lIns="0" tIns="0" rIns="0" bIns="0" rtlCol="0"/>
            <a:lstStyle/>
            <a:p>
              <a:endParaRPr/>
            </a:p>
          </p:txBody>
        </p:sp>
        <p:sp>
          <p:nvSpPr>
            <p:cNvPr id="32" name="object 32"/>
            <p:cNvSpPr/>
            <p:nvPr/>
          </p:nvSpPr>
          <p:spPr>
            <a:xfrm>
              <a:off x="4000881" y="1102487"/>
              <a:ext cx="21590" cy="20955"/>
            </a:xfrm>
            <a:custGeom>
              <a:avLst/>
              <a:gdLst/>
              <a:ahLst/>
              <a:cxnLst/>
              <a:rect l="l" t="t" r="r" b="b"/>
              <a:pathLst>
                <a:path w="21589" h="20955">
                  <a:moveTo>
                    <a:pt x="16764" y="0"/>
                  </a:moveTo>
                  <a:lnTo>
                    <a:pt x="4826" y="0"/>
                  </a:lnTo>
                  <a:lnTo>
                    <a:pt x="0" y="4699"/>
                  </a:lnTo>
                  <a:lnTo>
                    <a:pt x="0" y="16128"/>
                  </a:lnTo>
                  <a:lnTo>
                    <a:pt x="4826" y="20827"/>
                  </a:lnTo>
                  <a:lnTo>
                    <a:pt x="16764" y="20827"/>
                  </a:lnTo>
                  <a:lnTo>
                    <a:pt x="21590" y="16128"/>
                  </a:lnTo>
                  <a:lnTo>
                    <a:pt x="21590" y="4699"/>
                  </a:lnTo>
                  <a:lnTo>
                    <a:pt x="16764" y="0"/>
                  </a:lnTo>
                  <a:close/>
                </a:path>
              </a:pathLst>
            </a:custGeom>
            <a:solidFill>
              <a:srgbClr val="FFFFFF"/>
            </a:solidFill>
          </p:spPr>
          <p:txBody>
            <a:bodyPr wrap="square" lIns="0" tIns="0" rIns="0" bIns="0" rtlCol="0"/>
            <a:lstStyle/>
            <a:p>
              <a:endParaRPr/>
            </a:p>
          </p:txBody>
        </p:sp>
        <p:sp>
          <p:nvSpPr>
            <p:cNvPr id="33" name="object 33"/>
            <p:cNvSpPr/>
            <p:nvPr/>
          </p:nvSpPr>
          <p:spPr>
            <a:xfrm>
              <a:off x="4000881" y="1102487"/>
              <a:ext cx="21590" cy="20955"/>
            </a:xfrm>
            <a:custGeom>
              <a:avLst/>
              <a:gdLst/>
              <a:ahLst/>
              <a:cxnLst/>
              <a:rect l="l" t="t" r="r" b="b"/>
              <a:pathLst>
                <a:path w="21589" h="20955">
                  <a:moveTo>
                    <a:pt x="10795" y="20827"/>
                  </a:moveTo>
                  <a:lnTo>
                    <a:pt x="16764" y="20827"/>
                  </a:lnTo>
                  <a:lnTo>
                    <a:pt x="21590" y="16128"/>
                  </a:lnTo>
                  <a:lnTo>
                    <a:pt x="21590" y="10413"/>
                  </a:lnTo>
                  <a:lnTo>
                    <a:pt x="21590" y="4699"/>
                  </a:lnTo>
                  <a:lnTo>
                    <a:pt x="16764" y="0"/>
                  </a:lnTo>
                  <a:lnTo>
                    <a:pt x="10795" y="0"/>
                  </a:lnTo>
                  <a:lnTo>
                    <a:pt x="4826" y="0"/>
                  </a:lnTo>
                  <a:lnTo>
                    <a:pt x="0" y="4699"/>
                  </a:lnTo>
                  <a:lnTo>
                    <a:pt x="0" y="10413"/>
                  </a:lnTo>
                  <a:lnTo>
                    <a:pt x="0" y="16128"/>
                  </a:lnTo>
                  <a:lnTo>
                    <a:pt x="4826" y="20827"/>
                  </a:lnTo>
                  <a:lnTo>
                    <a:pt x="10795" y="20827"/>
                  </a:lnTo>
                  <a:close/>
                </a:path>
              </a:pathLst>
            </a:custGeom>
            <a:ln w="9525">
              <a:solidFill>
                <a:srgbClr val="221F1F"/>
              </a:solidFill>
            </a:ln>
          </p:spPr>
          <p:txBody>
            <a:bodyPr wrap="square" lIns="0" tIns="0" rIns="0" bIns="0" rtlCol="0"/>
            <a:lstStyle/>
            <a:p>
              <a:endParaRPr/>
            </a:p>
          </p:txBody>
        </p:sp>
        <p:sp>
          <p:nvSpPr>
            <p:cNvPr id="34" name="object 34"/>
            <p:cNvSpPr/>
            <p:nvPr/>
          </p:nvSpPr>
          <p:spPr>
            <a:xfrm>
              <a:off x="4048379" y="1169289"/>
              <a:ext cx="21590" cy="20955"/>
            </a:xfrm>
            <a:custGeom>
              <a:avLst/>
              <a:gdLst/>
              <a:ahLst/>
              <a:cxnLst/>
              <a:rect l="l" t="t" r="r" b="b"/>
              <a:pathLst>
                <a:path w="21589" h="20955">
                  <a:moveTo>
                    <a:pt x="16763" y="0"/>
                  </a:moveTo>
                  <a:lnTo>
                    <a:pt x="4825" y="0"/>
                  </a:lnTo>
                  <a:lnTo>
                    <a:pt x="0" y="4699"/>
                  </a:lnTo>
                  <a:lnTo>
                    <a:pt x="0" y="16256"/>
                  </a:lnTo>
                  <a:lnTo>
                    <a:pt x="4825" y="20828"/>
                  </a:lnTo>
                  <a:lnTo>
                    <a:pt x="16763" y="20828"/>
                  </a:lnTo>
                  <a:lnTo>
                    <a:pt x="21590" y="16256"/>
                  </a:lnTo>
                  <a:lnTo>
                    <a:pt x="21590" y="4699"/>
                  </a:lnTo>
                  <a:lnTo>
                    <a:pt x="16763" y="0"/>
                  </a:lnTo>
                  <a:close/>
                </a:path>
              </a:pathLst>
            </a:custGeom>
            <a:solidFill>
              <a:srgbClr val="FFFFFF"/>
            </a:solidFill>
          </p:spPr>
          <p:txBody>
            <a:bodyPr wrap="square" lIns="0" tIns="0" rIns="0" bIns="0" rtlCol="0"/>
            <a:lstStyle/>
            <a:p>
              <a:endParaRPr/>
            </a:p>
          </p:txBody>
        </p:sp>
        <p:sp>
          <p:nvSpPr>
            <p:cNvPr id="35" name="object 35"/>
            <p:cNvSpPr/>
            <p:nvPr/>
          </p:nvSpPr>
          <p:spPr>
            <a:xfrm>
              <a:off x="4048379" y="1169289"/>
              <a:ext cx="21590" cy="20955"/>
            </a:xfrm>
            <a:custGeom>
              <a:avLst/>
              <a:gdLst/>
              <a:ahLst/>
              <a:cxnLst/>
              <a:rect l="l" t="t" r="r" b="b"/>
              <a:pathLst>
                <a:path w="21589" h="20955">
                  <a:moveTo>
                    <a:pt x="10795" y="20828"/>
                  </a:moveTo>
                  <a:lnTo>
                    <a:pt x="16763" y="20828"/>
                  </a:lnTo>
                  <a:lnTo>
                    <a:pt x="21590" y="16256"/>
                  </a:lnTo>
                  <a:lnTo>
                    <a:pt x="21590" y="10413"/>
                  </a:lnTo>
                  <a:lnTo>
                    <a:pt x="21590" y="4699"/>
                  </a:lnTo>
                  <a:lnTo>
                    <a:pt x="16763" y="0"/>
                  </a:lnTo>
                  <a:lnTo>
                    <a:pt x="10795" y="0"/>
                  </a:lnTo>
                  <a:lnTo>
                    <a:pt x="4825" y="0"/>
                  </a:lnTo>
                  <a:lnTo>
                    <a:pt x="0" y="4699"/>
                  </a:lnTo>
                  <a:lnTo>
                    <a:pt x="0" y="10413"/>
                  </a:lnTo>
                  <a:lnTo>
                    <a:pt x="0" y="16256"/>
                  </a:lnTo>
                  <a:lnTo>
                    <a:pt x="4825" y="20828"/>
                  </a:lnTo>
                  <a:lnTo>
                    <a:pt x="10795" y="20828"/>
                  </a:lnTo>
                  <a:close/>
                </a:path>
              </a:pathLst>
            </a:custGeom>
            <a:ln w="9525">
              <a:solidFill>
                <a:srgbClr val="221F1F"/>
              </a:solidFill>
            </a:ln>
          </p:spPr>
          <p:txBody>
            <a:bodyPr wrap="square" lIns="0" tIns="0" rIns="0" bIns="0" rtlCol="0"/>
            <a:lstStyle/>
            <a:p>
              <a:endParaRPr/>
            </a:p>
          </p:txBody>
        </p:sp>
        <p:sp>
          <p:nvSpPr>
            <p:cNvPr id="36" name="object 36"/>
            <p:cNvSpPr/>
            <p:nvPr/>
          </p:nvSpPr>
          <p:spPr>
            <a:xfrm>
              <a:off x="4307205" y="1194689"/>
              <a:ext cx="21590" cy="20955"/>
            </a:xfrm>
            <a:custGeom>
              <a:avLst/>
              <a:gdLst/>
              <a:ahLst/>
              <a:cxnLst/>
              <a:rect l="l" t="t" r="r" b="b"/>
              <a:pathLst>
                <a:path w="21589" h="20955">
                  <a:moveTo>
                    <a:pt x="16637" y="0"/>
                  </a:moveTo>
                  <a:lnTo>
                    <a:pt x="4825" y="0"/>
                  </a:lnTo>
                  <a:lnTo>
                    <a:pt x="0" y="4699"/>
                  </a:lnTo>
                  <a:lnTo>
                    <a:pt x="0" y="16256"/>
                  </a:lnTo>
                  <a:lnTo>
                    <a:pt x="4825" y="20828"/>
                  </a:lnTo>
                  <a:lnTo>
                    <a:pt x="16637" y="20828"/>
                  </a:lnTo>
                  <a:lnTo>
                    <a:pt x="21590" y="16256"/>
                  </a:lnTo>
                  <a:lnTo>
                    <a:pt x="21590" y="4699"/>
                  </a:lnTo>
                  <a:lnTo>
                    <a:pt x="16637" y="0"/>
                  </a:lnTo>
                  <a:close/>
                </a:path>
              </a:pathLst>
            </a:custGeom>
            <a:solidFill>
              <a:srgbClr val="221F1F"/>
            </a:solidFill>
          </p:spPr>
          <p:txBody>
            <a:bodyPr wrap="square" lIns="0" tIns="0" rIns="0" bIns="0" rtlCol="0"/>
            <a:lstStyle/>
            <a:p>
              <a:endParaRPr/>
            </a:p>
          </p:txBody>
        </p:sp>
        <p:sp>
          <p:nvSpPr>
            <p:cNvPr id="37" name="object 37"/>
            <p:cNvSpPr/>
            <p:nvPr/>
          </p:nvSpPr>
          <p:spPr>
            <a:xfrm>
              <a:off x="4307205" y="1194689"/>
              <a:ext cx="21590" cy="20955"/>
            </a:xfrm>
            <a:custGeom>
              <a:avLst/>
              <a:gdLst/>
              <a:ahLst/>
              <a:cxnLst/>
              <a:rect l="l" t="t" r="r" b="b"/>
              <a:pathLst>
                <a:path w="21589" h="20955">
                  <a:moveTo>
                    <a:pt x="10795" y="20828"/>
                  </a:moveTo>
                  <a:lnTo>
                    <a:pt x="16637" y="20828"/>
                  </a:lnTo>
                  <a:lnTo>
                    <a:pt x="21590" y="16256"/>
                  </a:lnTo>
                  <a:lnTo>
                    <a:pt x="21590" y="10413"/>
                  </a:lnTo>
                  <a:lnTo>
                    <a:pt x="21590" y="4699"/>
                  </a:lnTo>
                  <a:lnTo>
                    <a:pt x="16637" y="0"/>
                  </a:lnTo>
                  <a:lnTo>
                    <a:pt x="10795" y="0"/>
                  </a:lnTo>
                  <a:lnTo>
                    <a:pt x="4825" y="0"/>
                  </a:lnTo>
                  <a:lnTo>
                    <a:pt x="0" y="4699"/>
                  </a:lnTo>
                  <a:lnTo>
                    <a:pt x="0" y="10413"/>
                  </a:lnTo>
                  <a:lnTo>
                    <a:pt x="0" y="16256"/>
                  </a:lnTo>
                  <a:lnTo>
                    <a:pt x="4825" y="20828"/>
                  </a:lnTo>
                  <a:lnTo>
                    <a:pt x="10795" y="20828"/>
                  </a:lnTo>
                  <a:close/>
                </a:path>
              </a:pathLst>
            </a:custGeom>
            <a:ln w="9525">
              <a:solidFill>
                <a:srgbClr val="FFFFFF"/>
              </a:solidFill>
            </a:ln>
          </p:spPr>
          <p:txBody>
            <a:bodyPr wrap="square" lIns="0" tIns="0" rIns="0" bIns="0" rtlCol="0"/>
            <a:lstStyle/>
            <a:p>
              <a:endParaRPr/>
            </a:p>
          </p:txBody>
        </p:sp>
        <p:sp>
          <p:nvSpPr>
            <p:cNvPr id="38" name="object 38"/>
            <p:cNvSpPr/>
            <p:nvPr/>
          </p:nvSpPr>
          <p:spPr>
            <a:xfrm>
              <a:off x="3666236" y="1050798"/>
              <a:ext cx="125095" cy="121285"/>
            </a:xfrm>
            <a:custGeom>
              <a:avLst/>
              <a:gdLst/>
              <a:ahLst/>
              <a:cxnLst/>
              <a:rect l="l" t="t" r="r" b="b"/>
              <a:pathLst>
                <a:path w="125095" h="121284">
                  <a:moveTo>
                    <a:pt x="62484" y="0"/>
                  </a:moveTo>
                  <a:lnTo>
                    <a:pt x="38226" y="4699"/>
                  </a:lnTo>
                  <a:lnTo>
                    <a:pt x="18287" y="17653"/>
                  </a:lnTo>
                  <a:lnTo>
                    <a:pt x="4952" y="36957"/>
                  </a:lnTo>
                  <a:lnTo>
                    <a:pt x="0" y="60452"/>
                  </a:lnTo>
                  <a:lnTo>
                    <a:pt x="4952" y="83947"/>
                  </a:lnTo>
                  <a:lnTo>
                    <a:pt x="18287" y="103251"/>
                  </a:lnTo>
                  <a:lnTo>
                    <a:pt x="38226" y="116205"/>
                  </a:lnTo>
                  <a:lnTo>
                    <a:pt x="62484" y="120904"/>
                  </a:lnTo>
                  <a:lnTo>
                    <a:pt x="86867" y="116205"/>
                  </a:lnTo>
                  <a:lnTo>
                    <a:pt x="106679" y="103251"/>
                  </a:lnTo>
                  <a:lnTo>
                    <a:pt x="120141" y="83947"/>
                  </a:lnTo>
                  <a:lnTo>
                    <a:pt x="124967" y="60452"/>
                  </a:lnTo>
                  <a:lnTo>
                    <a:pt x="120141" y="36957"/>
                  </a:lnTo>
                  <a:lnTo>
                    <a:pt x="106679" y="17653"/>
                  </a:lnTo>
                  <a:lnTo>
                    <a:pt x="86867" y="4699"/>
                  </a:lnTo>
                  <a:lnTo>
                    <a:pt x="62484" y="0"/>
                  </a:lnTo>
                  <a:close/>
                </a:path>
              </a:pathLst>
            </a:custGeom>
            <a:solidFill>
              <a:srgbClr val="221F1F"/>
            </a:solidFill>
          </p:spPr>
          <p:txBody>
            <a:bodyPr wrap="square" lIns="0" tIns="0" rIns="0" bIns="0" rtlCol="0"/>
            <a:lstStyle/>
            <a:p>
              <a:endParaRPr/>
            </a:p>
          </p:txBody>
        </p:sp>
      </p:grpSp>
      <p:sp>
        <p:nvSpPr>
          <p:cNvPr id="39" name="object 39"/>
          <p:cNvSpPr txBox="1"/>
          <p:nvPr/>
        </p:nvSpPr>
        <p:spPr>
          <a:xfrm>
            <a:off x="3681221" y="1016888"/>
            <a:ext cx="9715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FFFF"/>
                </a:solidFill>
                <a:latin typeface="Montserrat"/>
                <a:cs typeface="Montserrat"/>
              </a:rPr>
              <a:t>5</a:t>
            </a:r>
            <a:endParaRPr sz="1000">
              <a:latin typeface="Montserrat"/>
              <a:cs typeface="Montserrat"/>
            </a:endParaRPr>
          </a:p>
        </p:txBody>
      </p:sp>
      <p:grpSp>
        <p:nvGrpSpPr>
          <p:cNvPr id="40" name="object 40"/>
          <p:cNvGrpSpPr/>
          <p:nvPr/>
        </p:nvGrpSpPr>
        <p:grpSpPr>
          <a:xfrm>
            <a:off x="3664648" y="916051"/>
            <a:ext cx="457200" cy="257810"/>
            <a:chOff x="3664648" y="916051"/>
            <a:chExt cx="457200" cy="257810"/>
          </a:xfrm>
        </p:grpSpPr>
        <p:sp>
          <p:nvSpPr>
            <p:cNvPr id="41" name="object 41"/>
            <p:cNvSpPr/>
            <p:nvPr/>
          </p:nvSpPr>
          <p:spPr>
            <a:xfrm>
              <a:off x="3666235" y="1050798"/>
              <a:ext cx="125095" cy="121285"/>
            </a:xfrm>
            <a:custGeom>
              <a:avLst/>
              <a:gdLst/>
              <a:ahLst/>
              <a:cxnLst/>
              <a:rect l="l" t="t" r="r" b="b"/>
              <a:pathLst>
                <a:path w="125095" h="121284">
                  <a:moveTo>
                    <a:pt x="62484" y="120904"/>
                  </a:moveTo>
                  <a:lnTo>
                    <a:pt x="86867" y="116205"/>
                  </a:lnTo>
                  <a:lnTo>
                    <a:pt x="106679" y="103251"/>
                  </a:lnTo>
                  <a:lnTo>
                    <a:pt x="120141" y="83947"/>
                  </a:lnTo>
                  <a:lnTo>
                    <a:pt x="124967" y="60452"/>
                  </a:lnTo>
                  <a:lnTo>
                    <a:pt x="120141" y="36957"/>
                  </a:lnTo>
                  <a:lnTo>
                    <a:pt x="106679" y="17653"/>
                  </a:lnTo>
                  <a:lnTo>
                    <a:pt x="86867" y="4699"/>
                  </a:lnTo>
                  <a:lnTo>
                    <a:pt x="62484" y="0"/>
                  </a:lnTo>
                  <a:lnTo>
                    <a:pt x="38226" y="4699"/>
                  </a:lnTo>
                  <a:lnTo>
                    <a:pt x="18287" y="17653"/>
                  </a:lnTo>
                  <a:lnTo>
                    <a:pt x="4952" y="36957"/>
                  </a:lnTo>
                  <a:lnTo>
                    <a:pt x="0" y="60452"/>
                  </a:lnTo>
                  <a:lnTo>
                    <a:pt x="4952" y="83947"/>
                  </a:lnTo>
                  <a:lnTo>
                    <a:pt x="18287" y="103251"/>
                  </a:lnTo>
                  <a:lnTo>
                    <a:pt x="38226" y="116205"/>
                  </a:lnTo>
                  <a:lnTo>
                    <a:pt x="62484" y="120904"/>
                  </a:lnTo>
                  <a:close/>
                </a:path>
              </a:pathLst>
            </a:custGeom>
            <a:ln w="3175">
              <a:solidFill>
                <a:srgbClr val="221F1F"/>
              </a:solidFill>
            </a:ln>
          </p:spPr>
          <p:txBody>
            <a:bodyPr wrap="square" lIns="0" tIns="0" rIns="0" bIns="0" rtlCol="0"/>
            <a:lstStyle/>
            <a:p>
              <a:endParaRPr/>
            </a:p>
          </p:txBody>
        </p:sp>
        <p:sp>
          <p:nvSpPr>
            <p:cNvPr id="42" name="object 42"/>
            <p:cNvSpPr/>
            <p:nvPr/>
          </p:nvSpPr>
          <p:spPr>
            <a:xfrm>
              <a:off x="3996689" y="916051"/>
              <a:ext cx="125095" cy="121285"/>
            </a:xfrm>
            <a:custGeom>
              <a:avLst/>
              <a:gdLst/>
              <a:ahLst/>
              <a:cxnLst/>
              <a:rect l="l" t="t" r="r" b="b"/>
              <a:pathLst>
                <a:path w="125095" h="121284">
                  <a:moveTo>
                    <a:pt x="62484" y="0"/>
                  </a:moveTo>
                  <a:lnTo>
                    <a:pt x="38100" y="4699"/>
                  </a:lnTo>
                  <a:lnTo>
                    <a:pt x="18287" y="17652"/>
                  </a:lnTo>
                  <a:lnTo>
                    <a:pt x="4825" y="36956"/>
                  </a:lnTo>
                  <a:lnTo>
                    <a:pt x="0" y="60451"/>
                  </a:lnTo>
                  <a:lnTo>
                    <a:pt x="4825" y="83946"/>
                  </a:lnTo>
                  <a:lnTo>
                    <a:pt x="18287" y="103124"/>
                  </a:lnTo>
                  <a:lnTo>
                    <a:pt x="38100" y="116205"/>
                  </a:lnTo>
                  <a:lnTo>
                    <a:pt x="62484" y="120904"/>
                  </a:lnTo>
                  <a:lnTo>
                    <a:pt x="86740" y="116205"/>
                  </a:lnTo>
                  <a:lnTo>
                    <a:pt x="106680" y="103124"/>
                  </a:lnTo>
                  <a:lnTo>
                    <a:pt x="120014" y="83946"/>
                  </a:lnTo>
                  <a:lnTo>
                    <a:pt x="124968" y="60451"/>
                  </a:lnTo>
                  <a:lnTo>
                    <a:pt x="120014" y="36956"/>
                  </a:lnTo>
                  <a:lnTo>
                    <a:pt x="106680" y="17652"/>
                  </a:lnTo>
                  <a:lnTo>
                    <a:pt x="86740" y="4699"/>
                  </a:lnTo>
                  <a:lnTo>
                    <a:pt x="62484" y="0"/>
                  </a:lnTo>
                  <a:close/>
                </a:path>
              </a:pathLst>
            </a:custGeom>
            <a:solidFill>
              <a:srgbClr val="221F1F"/>
            </a:solidFill>
          </p:spPr>
          <p:txBody>
            <a:bodyPr wrap="square" lIns="0" tIns="0" rIns="0" bIns="0" rtlCol="0"/>
            <a:lstStyle/>
            <a:p>
              <a:endParaRPr/>
            </a:p>
          </p:txBody>
        </p:sp>
      </p:grpSp>
      <p:sp>
        <p:nvSpPr>
          <p:cNvPr id="43" name="object 43"/>
          <p:cNvSpPr txBox="1"/>
          <p:nvPr/>
        </p:nvSpPr>
        <p:spPr>
          <a:xfrm>
            <a:off x="4008882" y="881837"/>
            <a:ext cx="10287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FFFF"/>
                </a:solidFill>
                <a:latin typeface="Montserrat"/>
                <a:cs typeface="Montserrat"/>
              </a:rPr>
              <a:t>6</a:t>
            </a:r>
            <a:endParaRPr sz="1000">
              <a:latin typeface="Montserrat"/>
              <a:cs typeface="Montserrat"/>
            </a:endParaRPr>
          </a:p>
        </p:txBody>
      </p:sp>
      <p:grpSp>
        <p:nvGrpSpPr>
          <p:cNvPr id="44" name="object 44"/>
          <p:cNvGrpSpPr/>
          <p:nvPr/>
        </p:nvGrpSpPr>
        <p:grpSpPr>
          <a:xfrm>
            <a:off x="3995102" y="845312"/>
            <a:ext cx="387985" cy="193675"/>
            <a:chOff x="3995102" y="845312"/>
            <a:chExt cx="387985" cy="193675"/>
          </a:xfrm>
        </p:grpSpPr>
        <p:sp>
          <p:nvSpPr>
            <p:cNvPr id="45" name="object 45"/>
            <p:cNvSpPr/>
            <p:nvPr/>
          </p:nvSpPr>
          <p:spPr>
            <a:xfrm>
              <a:off x="3996690" y="916051"/>
              <a:ext cx="125095" cy="121285"/>
            </a:xfrm>
            <a:custGeom>
              <a:avLst/>
              <a:gdLst/>
              <a:ahLst/>
              <a:cxnLst/>
              <a:rect l="l" t="t" r="r" b="b"/>
              <a:pathLst>
                <a:path w="125095" h="121284">
                  <a:moveTo>
                    <a:pt x="62484" y="120904"/>
                  </a:moveTo>
                  <a:lnTo>
                    <a:pt x="86740" y="116205"/>
                  </a:lnTo>
                  <a:lnTo>
                    <a:pt x="106680" y="103124"/>
                  </a:lnTo>
                  <a:lnTo>
                    <a:pt x="120014" y="83946"/>
                  </a:lnTo>
                  <a:lnTo>
                    <a:pt x="124968" y="60451"/>
                  </a:lnTo>
                  <a:lnTo>
                    <a:pt x="120014" y="36956"/>
                  </a:lnTo>
                  <a:lnTo>
                    <a:pt x="106680" y="17652"/>
                  </a:lnTo>
                  <a:lnTo>
                    <a:pt x="86740" y="4699"/>
                  </a:lnTo>
                  <a:lnTo>
                    <a:pt x="62484" y="0"/>
                  </a:lnTo>
                  <a:lnTo>
                    <a:pt x="38100" y="4699"/>
                  </a:lnTo>
                  <a:lnTo>
                    <a:pt x="18287" y="17652"/>
                  </a:lnTo>
                  <a:lnTo>
                    <a:pt x="4825" y="36956"/>
                  </a:lnTo>
                  <a:lnTo>
                    <a:pt x="0" y="60451"/>
                  </a:lnTo>
                  <a:lnTo>
                    <a:pt x="4825" y="83946"/>
                  </a:lnTo>
                  <a:lnTo>
                    <a:pt x="18287" y="103124"/>
                  </a:lnTo>
                  <a:lnTo>
                    <a:pt x="38100" y="116205"/>
                  </a:lnTo>
                  <a:lnTo>
                    <a:pt x="62484" y="120904"/>
                  </a:lnTo>
                  <a:close/>
                </a:path>
              </a:pathLst>
            </a:custGeom>
            <a:ln w="3175">
              <a:solidFill>
                <a:srgbClr val="221F1F"/>
              </a:solidFill>
            </a:ln>
          </p:spPr>
          <p:txBody>
            <a:bodyPr wrap="square" lIns="0" tIns="0" rIns="0" bIns="0" rtlCol="0"/>
            <a:lstStyle/>
            <a:p>
              <a:endParaRPr/>
            </a:p>
          </p:txBody>
        </p:sp>
        <p:sp>
          <p:nvSpPr>
            <p:cNvPr id="46" name="object 46"/>
            <p:cNvSpPr/>
            <p:nvPr/>
          </p:nvSpPr>
          <p:spPr>
            <a:xfrm>
              <a:off x="4257929" y="845312"/>
              <a:ext cx="125095" cy="121285"/>
            </a:xfrm>
            <a:custGeom>
              <a:avLst/>
              <a:gdLst/>
              <a:ahLst/>
              <a:cxnLst/>
              <a:rect l="l" t="t" r="r" b="b"/>
              <a:pathLst>
                <a:path w="125095" h="121284">
                  <a:moveTo>
                    <a:pt x="62611" y="0"/>
                  </a:moveTo>
                  <a:lnTo>
                    <a:pt x="38226" y="4699"/>
                  </a:lnTo>
                  <a:lnTo>
                    <a:pt x="18415" y="17652"/>
                  </a:lnTo>
                  <a:lnTo>
                    <a:pt x="4953" y="36956"/>
                  </a:lnTo>
                  <a:lnTo>
                    <a:pt x="0" y="60451"/>
                  </a:lnTo>
                  <a:lnTo>
                    <a:pt x="4953" y="83946"/>
                  </a:lnTo>
                  <a:lnTo>
                    <a:pt x="18415" y="103250"/>
                  </a:lnTo>
                  <a:lnTo>
                    <a:pt x="38226" y="116205"/>
                  </a:lnTo>
                  <a:lnTo>
                    <a:pt x="62611" y="120903"/>
                  </a:lnTo>
                  <a:lnTo>
                    <a:pt x="86868" y="116205"/>
                  </a:lnTo>
                  <a:lnTo>
                    <a:pt x="106807" y="103250"/>
                  </a:lnTo>
                  <a:lnTo>
                    <a:pt x="120142" y="83946"/>
                  </a:lnTo>
                  <a:lnTo>
                    <a:pt x="125095" y="60451"/>
                  </a:lnTo>
                  <a:lnTo>
                    <a:pt x="120142" y="36956"/>
                  </a:lnTo>
                  <a:lnTo>
                    <a:pt x="106807" y="17652"/>
                  </a:lnTo>
                  <a:lnTo>
                    <a:pt x="86868" y="4699"/>
                  </a:lnTo>
                  <a:lnTo>
                    <a:pt x="62611" y="0"/>
                  </a:lnTo>
                  <a:close/>
                </a:path>
              </a:pathLst>
            </a:custGeom>
            <a:solidFill>
              <a:srgbClr val="221F1F"/>
            </a:solidFill>
          </p:spPr>
          <p:txBody>
            <a:bodyPr wrap="square" lIns="0" tIns="0" rIns="0" bIns="0" rtlCol="0"/>
            <a:lstStyle/>
            <a:p>
              <a:endParaRPr/>
            </a:p>
          </p:txBody>
        </p:sp>
      </p:grpSp>
      <p:sp>
        <p:nvSpPr>
          <p:cNvPr id="47" name="object 47"/>
          <p:cNvSpPr txBox="1"/>
          <p:nvPr/>
        </p:nvSpPr>
        <p:spPr>
          <a:xfrm>
            <a:off x="4271517" y="811225"/>
            <a:ext cx="10033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FFFF"/>
                </a:solidFill>
                <a:latin typeface="Montserrat"/>
                <a:cs typeface="Montserrat"/>
              </a:rPr>
              <a:t>7</a:t>
            </a:r>
            <a:endParaRPr sz="1000">
              <a:latin typeface="Montserrat"/>
              <a:cs typeface="Montserrat"/>
            </a:endParaRPr>
          </a:p>
        </p:txBody>
      </p:sp>
      <p:grpSp>
        <p:nvGrpSpPr>
          <p:cNvPr id="48" name="object 48"/>
          <p:cNvGrpSpPr/>
          <p:nvPr/>
        </p:nvGrpSpPr>
        <p:grpSpPr>
          <a:xfrm>
            <a:off x="4010723" y="843724"/>
            <a:ext cx="487045" cy="932815"/>
            <a:chOff x="4010723" y="843724"/>
            <a:chExt cx="487045" cy="932815"/>
          </a:xfrm>
        </p:grpSpPr>
        <p:sp>
          <p:nvSpPr>
            <p:cNvPr id="49" name="object 49"/>
            <p:cNvSpPr/>
            <p:nvPr/>
          </p:nvSpPr>
          <p:spPr>
            <a:xfrm>
              <a:off x="4257928" y="845312"/>
              <a:ext cx="125095" cy="121285"/>
            </a:xfrm>
            <a:custGeom>
              <a:avLst/>
              <a:gdLst/>
              <a:ahLst/>
              <a:cxnLst/>
              <a:rect l="l" t="t" r="r" b="b"/>
              <a:pathLst>
                <a:path w="125095" h="121284">
                  <a:moveTo>
                    <a:pt x="62611" y="120903"/>
                  </a:moveTo>
                  <a:lnTo>
                    <a:pt x="86868" y="116205"/>
                  </a:lnTo>
                  <a:lnTo>
                    <a:pt x="106807" y="103250"/>
                  </a:lnTo>
                  <a:lnTo>
                    <a:pt x="120142" y="83946"/>
                  </a:lnTo>
                  <a:lnTo>
                    <a:pt x="125095" y="60451"/>
                  </a:lnTo>
                  <a:lnTo>
                    <a:pt x="120142" y="36956"/>
                  </a:lnTo>
                  <a:lnTo>
                    <a:pt x="106807" y="17652"/>
                  </a:lnTo>
                  <a:lnTo>
                    <a:pt x="86868" y="4699"/>
                  </a:lnTo>
                  <a:lnTo>
                    <a:pt x="62611" y="0"/>
                  </a:lnTo>
                  <a:lnTo>
                    <a:pt x="38226" y="4699"/>
                  </a:lnTo>
                  <a:lnTo>
                    <a:pt x="18415" y="17652"/>
                  </a:lnTo>
                  <a:lnTo>
                    <a:pt x="4953" y="36956"/>
                  </a:lnTo>
                  <a:lnTo>
                    <a:pt x="0" y="60451"/>
                  </a:lnTo>
                  <a:lnTo>
                    <a:pt x="4953" y="83946"/>
                  </a:lnTo>
                  <a:lnTo>
                    <a:pt x="18415" y="103250"/>
                  </a:lnTo>
                  <a:lnTo>
                    <a:pt x="38226" y="116205"/>
                  </a:lnTo>
                  <a:lnTo>
                    <a:pt x="62611" y="120903"/>
                  </a:lnTo>
                  <a:close/>
                </a:path>
              </a:pathLst>
            </a:custGeom>
            <a:ln w="3175">
              <a:solidFill>
                <a:srgbClr val="221F1F"/>
              </a:solidFill>
            </a:ln>
          </p:spPr>
          <p:txBody>
            <a:bodyPr wrap="square" lIns="0" tIns="0" rIns="0" bIns="0" rtlCol="0"/>
            <a:lstStyle/>
            <a:p>
              <a:endParaRPr/>
            </a:p>
          </p:txBody>
        </p:sp>
        <p:sp>
          <p:nvSpPr>
            <p:cNvPr id="50" name="object 50"/>
            <p:cNvSpPr/>
            <p:nvPr/>
          </p:nvSpPr>
          <p:spPr>
            <a:xfrm>
              <a:off x="4012310" y="1653921"/>
              <a:ext cx="125095" cy="121285"/>
            </a:xfrm>
            <a:custGeom>
              <a:avLst/>
              <a:gdLst/>
              <a:ahLst/>
              <a:cxnLst/>
              <a:rect l="l" t="t" r="r" b="b"/>
              <a:pathLst>
                <a:path w="125095" h="121285">
                  <a:moveTo>
                    <a:pt x="62484" y="0"/>
                  </a:moveTo>
                  <a:lnTo>
                    <a:pt x="38226" y="4825"/>
                  </a:lnTo>
                  <a:lnTo>
                    <a:pt x="18287" y="17780"/>
                  </a:lnTo>
                  <a:lnTo>
                    <a:pt x="4952" y="36956"/>
                  </a:lnTo>
                  <a:lnTo>
                    <a:pt x="0" y="60451"/>
                  </a:lnTo>
                  <a:lnTo>
                    <a:pt x="4952" y="84074"/>
                  </a:lnTo>
                  <a:lnTo>
                    <a:pt x="18287" y="103250"/>
                  </a:lnTo>
                  <a:lnTo>
                    <a:pt x="38226" y="116205"/>
                  </a:lnTo>
                  <a:lnTo>
                    <a:pt x="62484" y="120904"/>
                  </a:lnTo>
                  <a:lnTo>
                    <a:pt x="86867" y="116205"/>
                  </a:lnTo>
                  <a:lnTo>
                    <a:pt x="106806" y="103250"/>
                  </a:lnTo>
                  <a:lnTo>
                    <a:pt x="120141" y="84074"/>
                  </a:lnTo>
                  <a:lnTo>
                    <a:pt x="125094" y="60451"/>
                  </a:lnTo>
                  <a:lnTo>
                    <a:pt x="120141" y="36956"/>
                  </a:lnTo>
                  <a:lnTo>
                    <a:pt x="106806" y="17780"/>
                  </a:lnTo>
                  <a:lnTo>
                    <a:pt x="86867" y="4825"/>
                  </a:lnTo>
                  <a:lnTo>
                    <a:pt x="62484" y="0"/>
                  </a:lnTo>
                  <a:close/>
                </a:path>
              </a:pathLst>
            </a:custGeom>
            <a:solidFill>
              <a:srgbClr val="221F1F"/>
            </a:solidFill>
          </p:spPr>
          <p:txBody>
            <a:bodyPr wrap="square" lIns="0" tIns="0" rIns="0" bIns="0" rtlCol="0"/>
            <a:lstStyle/>
            <a:p>
              <a:endParaRPr/>
            </a:p>
          </p:txBody>
        </p:sp>
        <p:sp>
          <p:nvSpPr>
            <p:cNvPr id="51" name="object 51"/>
            <p:cNvSpPr/>
            <p:nvPr/>
          </p:nvSpPr>
          <p:spPr>
            <a:xfrm>
              <a:off x="4012310" y="1653921"/>
              <a:ext cx="125095" cy="121285"/>
            </a:xfrm>
            <a:custGeom>
              <a:avLst/>
              <a:gdLst/>
              <a:ahLst/>
              <a:cxnLst/>
              <a:rect l="l" t="t" r="r" b="b"/>
              <a:pathLst>
                <a:path w="125095" h="121285">
                  <a:moveTo>
                    <a:pt x="62484" y="120904"/>
                  </a:moveTo>
                  <a:lnTo>
                    <a:pt x="86867" y="116205"/>
                  </a:lnTo>
                  <a:lnTo>
                    <a:pt x="106806" y="103250"/>
                  </a:lnTo>
                  <a:lnTo>
                    <a:pt x="120141" y="84074"/>
                  </a:lnTo>
                  <a:lnTo>
                    <a:pt x="125094" y="60451"/>
                  </a:lnTo>
                  <a:lnTo>
                    <a:pt x="120141" y="36956"/>
                  </a:lnTo>
                  <a:lnTo>
                    <a:pt x="106806" y="17780"/>
                  </a:lnTo>
                  <a:lnTo>
                    <a:pt x="86867" y="4825"/>
                  </a:lnTo>
                  <a:lnTo>
                    <a:pt x="62484" y="0"/>
                  </a:lnTo>
                  <a:lnTo>
                    <a:pt x="38226" y="4825"/>
                  </a:lnTo>
                  <a:lnTo>
                    <a:pt x="18287" y="17780"/>
                  </a:lnTo>
                  <a:lnTo>
                    <a:pt x="4952" y="36956"/>
                  </a:lnTo>
                  <a:lnTo>
                    <a:pt x="0" y="60451"/>
                  </a:lnTo>
                  <a:lnTo>
                    <a:pt x="4952" y="84074"/>
                  </a:lnTo>
                  <a:lnTo>
                    <a:pt x="18287" y="103250"/>
                  </a:lnTo>
                  <a:lnTo>
                    <a:pt x="38226" y="116205"/>
                  </a:lnTo>
                  <a:lnTo>
                    <a:pt x="62484" y="120904"/>
                  </a:lnTo>
                  <a:close/>
                </a:path>
              </a:pathLst>
            </a:custGeom>
            <a:ln w="3175">
              <a:solidFill>
                <a:srgbClr val="221F1F"/>
              </a:solidFill>
            </a:ln>
          </p:spPr>
          <p:txBody>
            <a:bodyPr wrap="square" lIns="0" tIns="0" rIns="0" bIns="0" rtlCol="0"/>
            <a:lstStyle/>
            <a:p>
              <a:endParaRPr/>
            </a:p>
          </p:txBody>
        </p:sp>
        <p:sp>
          <p:nvSpPr>
            <p:cNvPr id="52" name="object 52"/>
            <p:cNvSpPr/>
            <p:nvPr/>
          </p:nvSpPr>
          <p:spPr>
            <a:xfrm>
              <a:off x="4173981" y="1653921"/>
              <a:ext cx="125095" cy="121285"/>
            </a:xfrm>
            <a:custGeom>
              <a:avLst/>
              <a:gdLst/>
              <a:ahLst/>
              <a:cxnLst/>
              <a:rect l="l" t="t" r="r" b="b"/>
              <a:pathLst>
                <a:path w="125095" h="121285">
                  <a:moveTo>
                    <a:pt x="62483" y="0"/>
                  </a:moveTo>
                  <a:lnTo>
                    <a:pt x="38226" y="4825"/>
                  </a:lnTo>
                  <a:lnTo>
                    <a:pt x="18287" y="17780"/>
                  </a:lnTo>
                  <a:lnTo>
                    <a:pt x="4952" y="36956"/>
                  </a:lnTo>
                  <a:lnTo>
                    <a:pt x="0" y="60451"/>
                  </a:lnTo>
                  <a:lnTo>
                    <a:pt x="4952" y="84074"/>
                  </a:lnTo>
                  <a:lnTo>
                    <a:pt x="18287" y="103250"/>
                  </a:lnTo>
                  <a:lnTo>
                    <a:pt x="38226" y="116205"/>
                  </a:lnTo>
                  <a:lnTo>
                    <a:pt x="62483" y="120904"/>
                  </a:lnTo>
                  <a:lnTo>
                    <a:pt x="86867" y="116205"/>
                  </a:lnTo>
                  <a:lnTo>
                    <a:pt x="106679" y="103250"/>
                  </a:lnTo>
                  <a:lnTo>
                    <a:pt x="120141" y="84074"/>
                  </a:lnTo>
                  <a:lnTo>
                    <a:pt x="124967" y="60451"/>
                  </a:lnTo>
                  <a:lnTo>
                    <a:pt x="120141" y="36956"/>
                  </a:lnTo>
                  <a:lnTo>
                    <a:pt x="106679" y="17780"/>
                  </a:lnTo>
                  <a:lnTo>
                    <a:pt x="86867" y="4825"/>
                  </a:lnTo>
                  <a:lnTo>
                    <a:pt x="62483" y="0"/>
                  </a:lnTo>
                  <a:close/>
                </a:path>
              </a:pathLst>
            </a:custGeom>
            <a:solidFill>
              <a:srgbClr val="221F1F"/>
            </a:solidFill>
          </p:spPr>
          <p:txBody>
            <a:bodyPr wrap="square" lIns="0" tIns="0" rIns="0" bIns="0" rtlCol="0"/>
            <a:lstStyle/>
            <a:p>
              <a:endParaRPr/>
            </a:p>
          </p:txBody>
        </p:sp>
        <p:sp>
          <p:nvSpPr>
            <p:cNvPr id="53" name="object 53"/>
            <p:cNvSpPr/>
            <p:nvPr/>
          </p:nvSpPr>
          <p:spPr>
            <a:xfrm>
              <a:off x="4173981" y="1653921"/>
              <a:ext cx="125095" cy="121285"/>
            </a:xfrm>
            <a:custGeom>
              <a:avLst/>
              <a:gdLst/>
              <a:ahLst/>
              <a:cxnLst/>
              <a:rect l="l" t="t" r="r" b="b"/>
              <a:pathLst>
                <a:path w="125095" h="121285">
                  <a:moveTo>
                    <a:pt x="62483" y="120904"/>
                  </a:moveTo>
                  <a:lnTo>
                    <a:pt x="86867" y="116205"/>
                  </a:lnTo>
                  <a:lnTo>
                    <a:pt x="106679" y="103250"/>
                  </a:lnTo>
                  <a:lnTo>
                    <a:pt x="120141" y="84074"/>
                  </a:lnTo>
                  <a:lnTo>
                    <a:pt x="124967" y="60451"/>
                  </a:lnTo>
                  <a:lnTo>
                    <a:pt x="120141" y="36956"/>
                  </a:lnTo>
                  <a:lnTo>
                    <a:pt x="106679" y="17780"/>
                  </a:lnTo>
                  <a:lnTo>
                    <a:pt x="86867" y="4825"/>
                  </a:lnTo>
                  <a:lnTo>
                    <a:pt x="62483" y="0"/>
                  </a:lnTo>
                  <a:lnTo>
                    <a:pt x="38226" y="4825"/>
                  </a:lnTo>
                  <a:lnTo>
                    <a:pt x="18287" y="17780"/>
                  </a:lnTo>
                  <a:lnTo>
                    <a:pt x="4952" y="36956"/>
                  </a:lnTo>
                  <a:lnTo>
                    <a:pt x="0" y="60451"/>
                  </a:lnTo>
                  <a:lnTo>
                    <a:pt x="4952" y="84074"/>
                  </a:lnTo>
                  <a:lnTo>
                    <a:pt x="18287" y="103250"/>
                  </a:lnTo>
                  <a:lnTo>
                    <a:pt x="38226" y="116205"/>
                  </a:lnTo>
                  <a:lnTo>
                    <a:pt x="62483" y="120904"/>
                  </a:lnTo>
                  <a:close/>
                </a:path>
              </a:pathLst>
            </a:custGeom>
            <a:ln w="3175">
              <a:solidFill>
                <a:srgbClr val="221F1F"/>
              </a:solidFill>
            </a:ln>
          </p:spPr>
          <p:txBody>
            <a:bodyPr wrap="square" lIns="0" tIns="0" rIns="0" bIns="0" rtlCol="0"/>
            <a:lstStyle/>
            <a:p>
              <a:endParaRPr/>
            </a:p>
          </p:txBody>
        </p:sp>
        <p:sp>
          <p:nvSpPr>
            <p:cNvPr id="54" name="object 54"/>
            <p:cNvSpPr/>
            <p:nvPr/>
          </p:nvSpPr>
          <p:spPr>
            <a:xfrm>
              <a:off x="4372736" y="1652905"/>
              <a:ext cx="125095" cy="121285"/>
            </a:xfrm>
            <a:custGeom>
              <a:avLst/>
              <a:gdLst/>
              <a:ahLst/>
              <a:cxnLst/>
              <a:rect l="l" t="t" r="r" b="b"/>
              <a:pathLst>
                <a:path w="125095" h="121285">
                  <a:moveTo>
                    <a:pt x="62484" y="0"/>
                  </a:moveTo>
                  <a:lnTo>
                    <a:pt x="38100" y="4698"/>
                  </a:lnTo>
                  <a:lnTo>
                    <a:pt x="18287" y="17652"/>
                  </a:lnTo>
                  <a:lnTo>
                    <a:pt x="4825" y="36829"/>
                  </a:lnTo>
                  <a:lnTo>
                    <a:pt x="0" y="60451"/>
                  </a:lnTo>
                  <a:lnTo>
                    <a:pt x="4825" y="83946"/>
                  </a:lnTo>
                  <a:lnTo>
                    <a:pt x="18287" y="103123"/>
                  </a:lnTo>
                  <a:lnTo>
                    <a:pt x="38100" y="116077"/>
                  </a:lnTo>
                  <a:lnTo>
                    <a:pt x="62484" y="120903"/>
                  </a:lnTo>
                  <a:lnTo>
                    <a:pt x="86740" y="116077"/>
                  </a:lnTo>
                  <a:lnTo>
                    <a:pt x="106679" y="103123"/>
                  </a:lnTo>
                  <a:lnTo>
                    <a:pt x="120014" y="83946"/>
                  </a:lnTo>
                  <a:lnTo>
                    <a:pt x="124967" y="60451"/>
                  </a:lnTo>
                  <a:lnTo>
                    <a:pt x="120014" y="36829"/>
                  </a:lnTo>
                  <a:lnTo>
                    <a:pt x="106679" y="17652"/>
                  </a:lnTo>
                  <a:lnTo>
                    <a:pt x="86740" y="4698"/>
                  </a:lnTo>
                  <a:lnTo>
                    <a:pt x="62484" y="0"/>
                  </a:lnTo>
                  <a:close/>
                </a:path>
              </a:pathLst>
            </a:custGeom>
            <a:solidFill>
              <a:srgbClr val="221F1F"/>
            </a:solidFill>
          </p:spPr>
          <p:txBody>
            <a:bodyPr wrap="square" lIns="0" tIns="0" rIns="0" bIns="0" rtlCol="0"/>
            <a:lstStyle/>
            <a:p>
              <a:endParaRPr/>
            </a:p>
          </p:txBody>
        </p:sp>
      </p:grpSp>
      <p:sp>
        <p:nvSpPr>
          <p:cNvPr id="55" name="object 55"/>
          <p:cNvSpPr txBox="1"/>
          <p:nvPr/>
        </p:nvSpPr>
        <p:spPr>
          <a:xfrm>
            <a:off x="2700020" y="1598870"/>
            <a:ext cx="2263775" cy="1675130"/>
          </a:xfrm>
          <a:prstGeom prst="rect">
            <a:avLst/>
          </a:prstGeom>
        </p:spPr>
        <p:txBody>
          <a:bodyPr vert="horz" wrap="square" lIns="0" tIns="33655" rIns="0" bIns="0" rtlCol="0">
            <a:spAutoFit/>
          </a:bodyPr>
          <a:lstStyle/>
          <a:p>
            <a:pPr marL="1339850">
              <a:lnSpc>
                <a:spcPct val="100000"/>
              </a:lnSpc>
              <a:spcBef>
                <a:spcPts val="265"/>
              </a:spcBef>
              <a:tabLst>
                <a:tab pos="1712595" algn="l"/>
              </a:tabLst>
            </a:pPr>
            <a:r>
              <a:rPr sz="1000" dirty="0">
                <a:solidFill>
                  <a:srgbClr val="FFFFFF"/>
                </a:solidFill>
                <a:latin typeface="Montserrat"/>
                <a:cs typeface="Montserrat"/>
              </a:rPr>
              <a:t>3</a:t>
            </a:r>
            <a:r>
              <a:rPr sz="1000" spc="434" dirty="0">
                <a:solidFill>
                  <a:srgbClr val="FFFFFF"/>
                </a:solidFill>
                <a:latin typeface="Montserrat"/>
                <a:cs typeface="Montserrat"/>
              </a:rPr>
              <a:t> </a:t>
            </a:r>
            <a:r>
              <a:rPr sz="1000" spc="-50" dirty="0">
                <a:solidFill>
                  <a:srgbClr val="FFFFFF"/>
                </a:solidFill>
                <a:latin typeface="Montserrat"/>
                <a:cs typeface="Montserrat"/>
              </a:rPr>
              <a:t>2</a:t>
            </a:r>
            <a:r>
              <a:rPr sz="1000" dirty="0">
                <a:solidFill>
                  <a:srgbClr val="FFFFFF"/>
                </a:solidFill>
                <a:latin typeface="Montserrat"/>
                <a:cs typeface="Montserrat"/>
              </a:rPr>
              <a:t>	</a:t>
            </a:r>
            <a:r>
              <a:rPr sz="1000" spc="-50" dirty="0">
                <a:solidFill>
                  <a:srgbClr val="FFFFFF"/>
                </a:solidFill>
                <a:latin typeface="Montserrat"/>
                <a:cs typeface="Montserrat"/>
              </a:rPr>
              <a:t>1</a:t>
            </a:r>
            <a:endParaRPr sz="1000">
              <a:latin typeface="Montserrat"/>
              <a:cs typeface="Montserrat"/>
            </a:endParaRPr>
          </a:p>
          <a:p>
            <a:pPr marL="132715" indent="-120650">
              <a:lnSpc>
                <a:spcPct val="100000"/>
              </a:lnSpc>
              <a:spcBef>
                <a:spcPts val="140"/>
              </a:spcBef>
              <a:buAutoNum type="arabicPeriod" startAt="6"/>
              <a:tabLst>
                <a:tab pos="133350" algn="l"/>
              </a:tabLst>
            </a:pPr>
            <a:r>
              <a:rPr sz="800" b="1" dirty="0">
                <a:solidFill>
                  <a:srgbClr val="221F1F"/>
                </a:solidFill>
                <a:latin typeface="Montserrat"/>
                <a:cs typeface="Montserrat"/>
              </a:rPr>
              <a:t>INTERRUPTOR</a:t>
            </a:r>
            <a:r>
              <a:rPr sz="800" b="1" spc="-25" dirty="0">
                <a:solidFill>
                  <a:srgbClr val="221F1F"/>
                </a:solidFill>
                <a:latin typeface="Montserrat"/>
                <a:cs typeface="Montserrat"/>
              </a:rPr>
              <a:t> </a:t>
            </a:r>
            <a:r>
              <a:rPr sz="800" b="1" dirty="0">
                <a:solidFill>
                  <a:srgbClr val="221F1F"/>
                </a:solidFill>
                <a:latin typeface="Montserrat"/>
                <a:cs typeface="Montserrat"/>
              </a:rPr>
              <a:t>LUZ</a:t>
            </a:r>
            <a:r>
              <a:rPr sz="800" b="1" spc="-25"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20" dirty="0">
                <a:solidFill>
                  <a:srgbClr val="221F1F"/>
                </a:solidFill>
                <a:latin typeface="Montserrat"/>
                <a:cs typeface="Montserrat"/>
              </a:rPr>
              <a:t>PASO</a:t>
            </a:r>
            <a:endParaRPr sz="800">
              <a:latin typeface="Montserrat"/>
              <a:cs typeface="Montserrat"/>
            </a:endParaRPr>
          </a:p>
          <a:p>
            <a:pPr marL="21590" marR="5080" algn="just">
              <a:lnSpc>
                <a:spcPct val="100000"/>
              </a:lnSpc>
              <a:spcBef>
                <a:spcPts val="500"/>
              </a:spcBef>
            </a:pPr>
            <a:r>
              <a:rPr sz="700" dirty="0">
                <a:latin typeface="Montserrat"/>
                <a:cs typeface="Montserrat"/>
              </a:rPr>
              <a:t>Presione</a:t>
            </a:r>
            <a:r>
              <a:rPr sz="700" spc="350" dirty="0">
                <a:latin typeface="Montserrat"/>
                <a:cs typeface="Montserrat"/>
              </a:rPr>
              <a:t> </a:t>
            </a:r>
            <a:r>
              <a:rPr sz="700" dirty="0">
                <a:latin typeface="Montserrat"/>
                <a:cs typeface="Montserrat"/>
              </a:rPr>
              <a:t>el</a:t>
            </a:r>
            <a:r>
              <a:rPr sz="700" spc="350" dirty="0">
                <a:latin typeface="Montserrat"/>
                <a:cs typeface="Montserrat"/>
              </a:rPr>
              <a:t> </a:t>
            </a:r>
            <a:r>
              <a:rPr sz="700" dirty="0">
                <a:latin typeface="Montserrat"/>
                <a:cs typeface="Montserrat"/>
              </a:rPr>
              <a:t>interruptor</a:t>
            </a:r>
            <a:r>
              <a:rPr sz="700" spc="350" dirty="0">
                <a:latin typeface="Montserrat"/>
                <a:cs typeface="Montserrat"/>
              </a:rPr>
              <a:t> </a:t>
            </a:r>
            <a:r>
              <a:rPr sz="700" dirty="0">
                <a:latin typeface="Montserrat"/>
                <a:cs typeface="Montserrat"/>
              </a:rPr>
              <a:t>de</a:t>
            </a:r>
            <a:r>
              <a:rPr sz="700" spc="350" dirty="0">
                <a:latin typeface="Montserrat"/>
                <a:cs typeface="Montserrat"/>
              </a:rPr>
              <a:t> </a:t>
            </a:r>
            <a:r>
              <a:rPr sz="700" dirty="0">
                <a:latin typeface="Montserrat"/>
                <a:cs typeface="Montserrat"/>
              </a:rPr>
              <a:t>luz</a:t>
            </a:r>
            <a:r>
              <a:rPr sz="700" spc="355" dirty="0">
                <a:latin typeface="Montserrat"/>
                <a:cs typeface="Montserrat"/>
              </a:rPr>
              <a:t> </a:t>
            </a:r>
            <a:r>
              <a:rPr sz="700" dirty="0">
                <a:latin typeface="Montserrat"/>
                <a:cs typeface="Montserrat"/>
              </a:rPr>
              <a:t>de</a:t>
            </a:r>
            <a:r>
              <a:rPr sz="700" spc="345" dirty="0">
                <a:latin typeface="Montserrat"/>
                <a:cs typeface="Montserrat"/>
              </a:rPr>
              <a:t> </a:t>
            </a:r>
            <a:r>
              <a:rPr sz="700" dirty="0">
                <a:latin typeface="Montserrat"/>
                <a:cs typeface="Montserrat"/>
              </a:rPr>
              <a:t>paso</a:t>
            </a:r>
            <a:r>
              <a:rPr sz="700" spc="35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encender</a:t>
            </a:r>
            <a:r>
              <a:rPr sz="700" spc="90" dirty="0">
                <a:latin typeface="Montserrat"/>
                <a:cs typeface="Montserrat"/>
              </a:rPr>
              <a:t> </a:t>
            </a:r>
            <a:r>
              <a:rPr sz="700" dirty="0">
                <a:latin typeface="Montserrat"/>
                <a:cs typeface="Montserrat"/>
              </a:rPr>
              <a:t>la</a:t>
            </a:r>
            <a:r>
              <a:rPr sz="700" spc="95" dirty="0">
                <a:latin typeface="Montserrat"/>
                <a:cs typeface="Montserrat"/>
              </a:rPr>
              <a:t> </a:t>
            </a:r>
            <a:r>
              <a:rPr sz="700" dirty="0">
                <a:latin typeface="Montserrat"/>
                <a:cs typeface="Montserrat"/>
              </a:rPr>
              <a:t>luz</a:t>
            </a:r>
            <a:r>
              <a:rPr sz="700" spc="95" dirty="0">
                <a:latin typeface="Montserrat"/>
                <a:cs typeface="Montserrat"/>
              </a:rPr>
              <a:t> </a:t>
            </a:r>
            <a:r>
              <a:rPr sz="700" dirty="0">
                <a:latin typeface="Montserrat"/>
                <a:cs typeface="Montserrat"/>
              </a:rPr>
              <a:t>alta.</a:t>
            </a:r>
            <a:r>
              <a:rPr sz="700" spc="90" dirty="0">
                <a:latin typeface="Montserrat"/>
                <a:cs typeface="Montserrat"/>
              </a:rPr>
              <a:t> </a:t>
            </a:r>
            <a:r>
              <a:rPr sz="700" dirty="0">
                <a:latin typeface="Montserrat"/>
                <a:cs typeface="Montserrat"/>
              </a:rPr>
              <a:t>Si</a:t>
            </a:r>
            <a:r>
              <a:rPr sz="700" spc="90" dirty="0">
                <a:latin typeface="Montserrat"/>
                <a:cs typeface="Montserrat"/>
              </a:rPr>
              <a:t> </a:t>
            </a:r>
            <a:r>
              <a:rPr sz="700" dirty="0">
                <a:latin typeface="Montserrat"/>
                <a:cs typeface="Montserrat"/>
              </a:rPr>
              <a:t>el</a:t>
            </a:r>
            <a:r>
              <a:rPr sz="700" spc="95" dirty="0">
                <a:latin typeface="Montserrat"/>
                <a:cs typeface="Montserrat"/>
              </a:rPr>
              <a:t> </a:t>
            </a:r>
            <a:r>
              <a:rPr sz="700" dirty="0">
                <a:latin typeface="Montserrat"/>
                <a:cs typeface="Montserrat"/>
              </a:rPr>
              <a:t>interruptor</a:t>
            </a:r>
            <a:r>
              <a:rPr sz="700" spc="100" dirty="0">
                <a:latin typeface="Montserrat"/>
                <a:cs typeface="Montserrat"/>
              </a:rPr>
              <a:t> </a:t>
            </a:r>
            <a:r>
              <a:rPr sz="700" dirty="0">
                <a:latin typeface="Montserrat"/>
                <a:cs typeface="Montserrat"/>
              </a:rPr>
              <a:t>de</a:t>
            </a:r>
            <a:r>
              <a:rPr sz="700" spc="95" dirty="0">
                <a:latin typeface="Montserrat"/>
                <a:cs typeface="Montserrat"/>
              </a:rPr>
              <a:t> </a:t>
            </a:r>
            <a:r>
              <a:rPr sz="700" dirty="0">
                <a:latin typeface="Montserrat"/>
                <a:cs typeface="Montserrat"/>
              </a:rPr>
              <a:t>paso</a:t>
            </a:r>
            <a:r>
              <a:rPr sz="700" spc="85" dirty="0">
                <a:latin typeface="Montserrat"/>
                <a:cs typeface="Montserrat"/>
              </a:rPr>
              <a:t> </a:t>
            </a:r>
            <a:r>
              <a:rPr sz="700" spc="-25" dirty="0">
                <a:latin typeface="Montserrat"/>
                <a:cs typeface="Montserrat"/>
              </a:rPr>
              <a:t>es</a:t>
            </a:r>
            <a:r>
              <a:rPr sz="700" spc="500" dirty="0">
                <a:latin typeface="Montserrat"/>
                <a:cs typeface="Montserrat"/>
              </a:rPr>
              <a:t> </a:t>
            </a:r>
            <a:r>
              <a:rPr sz="700" dirty="0">
                <a:latin typeface="Montserrat"/>
                <a:cs typeface="Montserrat"/>
              </a:rPr>
              <a:t>presionado</a:t>
            </a:r>
            <a:r>
              <a:rPr sz="700" spc="100" dirty="0">
                <a:latin typeface="Montserrat"/>
                <a:cs typeface="Montserrat"/>
              </a:rPr>
              <a:t> </a:t>
            </a:r>
            <a:r>
              <a:rPr sz="700" dirty="0">
                <a:latin typeface="Montserrat"/>
                <a:cs typeface="Montserrat"/>
              </a:rPr>
              <a:t>mientras</a:t>
            </a:r>
            <a:r>
              <a:rPr sz="700" spc="100" dirty="0">
                <a:latin typeface="Montserrat"/>
                <a:cs typeface="Montserrat"/>
              </a:rPr>
              <a:t> </a:t>
            </a:r>
            <a:r>
              <a:rPr sz="700" dirty="0">
                <a:latin typeface="Montserrat"/>
                <a:cs typeface="Montserrat"/>
              </a:rPr>
              <a:t>la</a:t>
            </a:r>
            <a:r>
              <a:rPr sz="700" spc="95" dirty="0">
                <a:latin typeface="Montserrat"/>
                <a:cs typeface="Montserrat"/>
              </a:rPr>
              <a:t> </a:t>
            </a:r>
            <a:r>
              <a:rPr sz="700" dirty="0">
                <a:latin typeface="Montserrat"/>
                <a:cs typeface="Montserrat"/>
              </a:rPr>
              <a:t>luz</a:t>
            </a:r>
            <a:r>
              <a:rPr sz="700" spc="110" dirty="0">
                <a:latin typeface="Montserrat"/>
                <a:cs typeface="Montserrat"/>
              </a:rPr>
              <a:t> </a:t>
            </a:r>
            <a:r>
              <a:rPr sz="700" dirty="0">
                <a:latin typeface="Montserrat"/>
                <a:cs typeface="Montserrat"/>
              </a:rPr>
              <a:t>alta</a:t>
            </a:r>
            <a:r>
              <a:rPr sz="700" spc="110" dirty="0">
                <a:latin typeface="Montserrat"/>
                <a:cs typeface="Montserrat"/>
              </a:rPr>
              <a:t> </a:t>
            </a:r>
            <a:r>
              <a:rPr sz="700" dirty="0">
                <a:latin typeface="Montserrat"/>
                <a:cs typeface="Montserrat"/>
              </a:rPr>
              <a:t>está</a:t>
            </a:r>
            <a:r>
              <a:rPr sz="700" spc="100" dirty="0">
                <a:latin typeface="Montserrat"/>
                <a:cs typeface="Montserrat"/>
              </a:rPr>
              <a:t> </a:t>
            </a:r>
            <a:r>
              <a:rPr sz="700" dirty="0">
                <a:latin typeface="Montserrat"/>
                <a:cs typeface="Montserrat"/>
              </a:rPr>
              <a:t>activada</a:t>
            </a:r>
            <a:r>
              <a:rPr sz="700" spc="105" dirty="0">
                <a:latin typeface="Montserrat"/>
                <a:cs typeface="Montserrat"/>
              </a:rPr>
              <a:t> </a:t>
            </a:r>
            <a:r>
              <a:rPr sz="700" spc="-25" dirty="0">
                <a:latin typeface="Montserrat"/>
                <a:cs typeface="Montserrat"/>
              </a:rPr>
              <a:t>no</a:t>
            </a:r>
            <a:r>
              <a:rPr sz="700" spc="500" dirty="0">
                <a:latin typeface="Montserrat"/>
                <a:cs typeface="Montserrat"/>
              </a:rPr>
              <a:t> </a:t>
            </a:r>
            <a:r>
              <a:rPr sz="700" dirty="0">
                <a:latin typeface="Montserrat"/>
                <a:cs typeface="Montserrat"/>
              </a:rPr>
              <a:t>se</a:t>
            </a:r>
            <a:r>
              <a:rPr sz="700" spc="-40" dirty="0">
                <a:latin typeface="Montserrat"/>
                <a:cs typeface="Montserrat"/>
              </a:rPr>
              <a:t> </a:t>
            </a:r>
            <a:r>
              <a:rPr sz="700" dirty="0">
                <a:latin typeface="Montserrat"/>
                <a:cs typeface="Montserrat"/>
              </a:rPr>
              <a:t>presentarán</a:t>
            </a:r>
            <a:r>
              <a:rPr sz="700" spc="-10" dirty="0">
                <a:latin typeface="Montserrat"/>
                <a:cs typeface="Montserrat"/>
              </a:rPr>
              <a:t> cambios.</a:t>
            </a:r>
            <a:endParaRPr sz="700">
              <a:latin typeface="Montserrat"/>
              <a:cs typeface="Montserrat"/>
            </a:endParaRPr>
          </a:p>
          <a:p>
            <a:pPr marL="140335" indent="-119380">
              <a:lnSpc>
                <a:spcPct val="100000"/>
              </a:lnSpc>
              <a:spcBef>
                <a:spcPts val="500"/>
              </a:spcBef>
              <a:buAutoNum type="arabicPeriod" startAt="7"/>
              <a:tabLst>
                <a:tab pos="140970" algn="l"/>
              </a:tabLst>
            </a:pPr>
            <a:r>
              <a:rPr sz="800" b="1" dirty="0">
                <a:solidFill>
                  <a:srgbClr val="221F1F"/>
                </a:solidFill>
                <a:latin typeface="Montserrat"/>
                <a:cs typeface="Montserrat"/>
              </a:rPr>
              <a:t>INTERRUPTOR</a:t>
            </a:r>
            <a:r>
              <a:rPr sz="800" b="1" spc="-25"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dirty="0">
                <a:solidFill>
                  <a:srgbClr val="221F1F"/>
                </a:solidFill>
                <a:latin typeface="Montserrat"/>
                <a:cs typeface="Montserrat"/>
              </a:rPr>
              <a:t>CAMBIO</a:t>
            </a:r>
            <a:r>
              <a:rPr sz="800" b="1" spc="-25"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a:t>
            </a:r>
            <a:r>
              <a:rPr sz="800" b="1" spc="-20" dirty="0">
                <a:solidFill>
                  <a:srgbClr val="221F1F"/>
                </a:solidFill>
                <a:latin typeface="Montserrat"/>
                <a:cs typeface="Montserrat"/>
              </a:rPr>
              <a:t>LUCES</a:t>
            </a:r>
            <a:endParaRPr sz="800">
              <a:latin typeface="Montserrat"/>
              <a:cs typeface="Montserrat"/>
            </a:endParaRPr>
          </a:p>
          <a:p>
            <a:pPr marL="21590" marR="6985" algn="just">
              <a:lnSpc>
                <a:spcPct val="100000"/>
              </a:lnSpc>
              <a:spcBef>
                <a:spcPts val="509"/>
              </a:spcBef>
            </a:pPr>
            <a:r>
              <a:rPr sz="700" dirty="0">
                <a:latin typeface="Montserrat"/>
                <a:cs typeface="Montserrat"/>
              </a:rPr>
              <a:t>La</a:t>
            </a:r>
            <a:r>
              <a:rPr sz="700" spc="484" dirty="0">
                <a:latin typeface="Montserrat"/>
                <a:cs typeface="Montserrat"/>
              </a:rPr>
              <a:t> </a:t>
            </a:r>
            <a:r>
              <a:rPr sz="700" dirty="0">
                <a:latin typeface="Montserrat"/>
                <a:cs typeface="Montserrat"/>
              </a:rPr>
              <a:t>farola,</a:t>
            </a:r>
            <a:r>
              <a:rPr sz="700" spc="495" dirty="0">
                <a:latin typeface="Montserrat"/>
                <a:cs typeface="Montserrat"/>
              </a:rPr>
              <a:t> </a:t>
            </a:r>
            <a:r>
              <a:rPr sz="700" dirty="0">
                <a:latin typeface="Montserrat"/>
                <a:cs typeface="Montserrat"/>
              </a:rPr>
              <a:t>la</a:t>
            </a:r>
            <a:r>
              <a:rPr sz="700" spc="490" dirty="0">
                <a:latin typeface="Montserrat"/>
                <a:cs typeface="Montserrat"/>
              </a:rPr>
              <a:t> </a:t>
            </a:r>
            <a:r>
              <a:rPr sz="700" dirty="0">
                <a:latin typeface="Montserrat"/>
                <a:cs typeface="Montserrat"/>
              </a:rPr>
              <a:t>luz</a:t>
            </a:r>
            <a:r>
              <a:rPr sz="700" spc="495" dirty="0">
                <a:latin typeface="Montserrat"/>
                <a:cs typeface="Montserrat"/>
              </a:rPr>
              <a:t> </a:t>
            </a:r>
            <a:r>
              <a:rPr sz="700" dirty="0">
                <a:latin typeface="Montserrat"/>
                <a:cs typeface="Montserrat"/>
              </a:rPr>
              <a:t>de</a:t>
            </a:r>
            <a:r>
              <a:rPr sz="700" spc="495" dirty="0">
                <a:latin typeface="Montserrat"/>
                <a:cs typeface="Montserrat"/>
              </a:rPr>
              <a:t> </a:t>
            </a:r>
            <a:r>
              <a:rPr sz="700" dirty="0">
                <a:latin typeface="Montserrat"/>
                <a:cs typeface="Montserrat"/>
              </a:rPr>
              <a:t>cola</a:t>
            </a:r>
            <a:r>
              <a:rPr sz="700" spc="495" dirty="0">
                <a:latin typeface="Montserrat"/>
                <a:cs typeface="Montserrat"/>
              </a:rPr>
              <a:t> </a:t>
            </a:r>
            <a:r>
              <a:rPr sz="700" dirty="0">
                <a:latin typeface="Montserrat"/>
                <a:cs typeface="Montserrat"/>
              </a:rPr>
              <a:t>y</a:t>
            </a:r>
            <a:r>
              <a:rPr sz="700" spc="155" dirty="0">
                <a:latin typeface="Montserrat"/>
                <a:cs typeface="Montserrat"/>
              </a:rPr>
              <a:t>  </a:t>
            </a:r>
            <a:r>
              <a:rPr sz="700" dirty="0">
                <a:latin typeface="Montserrat"/>
                <a:cs typeface="Montserrat"/>
              </a:rPr>
              <a:t>el</a:t>
            </a:r>
            <a:r>
              <a:rPr sz="700" spc="490" dirty="0">
                <a:latin typeface="Montserrat"/>
                <a:cs typeface="Montserrat"/>
              </a:rPr>
              <a:t> </a:t>
            </a:r>
            <a:r>
              <a:rPr sz="700" dirty="0">
                <a:latin typeface="Montserrat"/>
                <a:cs typeface="Montserrat"/>
              </a:rPr>
              <a:t>tablero</a:t>
            </a:r>
            <a:r>
              <a:rPr sz="700" spc="16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instrumentos</a:t>
            </a:r>
            <a:r>
              <a:rPr sz="700" spc="210" dirty="0">
                <a:latin typeface="Montserrat"/>
                <a:cs typeface="Montserrat"/>
              </a:rPr>
              <a:t>  </a:t>
            </a:r>
            <a:r>
              <a:rPr sz="700" dirty="0">
                <a:latin typeface="Montserrat"/>
                <a:cs typeface="Montserrat"/>
              </a:rPr>
              <a:t>se</a:t>
            </a:r>
            <a:r>
              <a:rPr sz="700" spc="215" dirty="0">
                <a:latin typeface="Montserrat"/>
                <a:cs typeface="Montserrat"/>
              </a:rPr>
              <a:t>  </a:t>
            </a:r>
            <a:r>
              <a:rPr sz="700" dirty="0">
                <a:latin typeface="Montserrat"/>
                <a:cs typeface="Montserrat"/>
              </a:rPr>
              <a:t>iluminan</a:t>
            </a:r>
            <a:r>
              <a:rPr sz="700" spc="220" dirty="0">
                <a:latin typeface="Montserrat"/>
                <a:cs typeface="Montserrat"/>
              </a:rPr>
              <a:t>  </a:t>
            </a:r>
            <a:r>
              <a:rPr sz="700" spc="-10" dirty="0">
                <a:latin typeface="Montserrat"/>
                <a:cs typeface="Montserrat"/>
              </a:rPr>
              <a:t>automáticamente</a:t>
            </a:r>
            <a:r>
              <a:rPr sz="700" spc="500" dirty="0">
                <a:latin typeface="Montserrat"/>
                <a:cs typeface="Montserrat"/>
              </a:rPr>
              <a:t> </a:t>
            </a:r>
            <a:r>
              <a:rPr sz="700" dirty="0">
                <a:latin typeface="Montserrat"/>
                <a:cs typeface="Montserrat"/>
              </a:rPr>
              <a:t>cuando</a:t>
            </a:r>
            <a:r>
              <a:rPr sz="700" spc="5" dirty="0">
                <a:latin typeface="Montserrat"/>
                <a:cs typeface="Montserrat"/>
              </a:rPr>
              <a:t> </a:t>
            </a:r>
            <a:r>
              <a:rPr sz="700" dirty="0">
                <a:latin typeface="Montserrat"/>
                <a:cs typeface="Montserrat"/>
              </a:rPr>
              <a:t>se</a:t>
            </a:r>
            <a:r>
              <a:rPr sz="700" spc="-20" dirty="0">
                <a:latin typeface="Montserrat"/>
                <a:cs typeface="Montserrat"/>
              </a:rPr>
              <a:t> </a:t>
            </a:r>
            <a:r>
              <a:rPr sz="700" dirty="0">
                <a:latin typeface="Montserrat"/>
                <a:cs typeface="Montserrat"/>
              </a:rPr>
              <a:t>enciende el</a:t>
            </a:r>
            <a:r>
              <a:rPr sz="700" spc="-15" dirty="0">
                <a:latin typeface="Montserrat"/>
                <a:cs typeface="Montserrat"/>
              </a:rPr>
              <a:t> </a:t>
            </a:r>
            <a:r>
              <a:rPr sz="700" spc="-10" dirty="0">
                <a:latin typeface="Montserrat"/>
                <a:cs typeface="Montserrat"/>
              </a:rPr>
              <a:t>vehículo.</a:t>
            </a:r>
            <a:endParaRPr sz="700">
              <a:latin typeface="Montserrat"/>
              <a:cs typeface="Montserrat"/>
            </a:endParaRPr>
          </a:p>
          <a:p>
            <a:pPr marL="21590" marR="6985" algn="just">
              <a:lnSpc>
                <a:spcPct val="100000"/>
              </a:lnSpc>
              <a:spcBef>
                <a:spcPts val="490"/>
              </a:spcBef>
            </a:pPr>
            <a:r>
              <a:rPr sz="700" dirty="0">
                <a:latin typeface="Montserrat"/>
                <a:cs typeface="Montserrat"/>
              </a:rPr>
              <a:t>Solo</a:t>
            </a:r>
            <a:r>
              <a:rPr sz="700" spc="80" dirty="0">
                <a:latin typeface="Montserrat"/>
                <a:cs typeface="Montserrat"/>
              </a:rPr>
              <a:t> </a:t>
            </a:r>
            <a:r>
              <a:rPr sz="700" dirty="0">
                <a:latin typeface="Montserrat"/>
                <a:cs typeface="Montserrat"/>
              </a:rPr>
              <a:t>el</a:t>
            </a:r>
            <a:r>
              <a:rPr sz="700" spc="105" dirty="0">
                <a:latin typeface="Montserrat"/>
                <a:cs typeface="Montserrat"/>
              </a:rPr>
              <a:t> </a:t>
            </a:r>
            <a:r>
              <a:rPr sz="700" dirty="0">
                <a:latin typeface="Montserrat"/>
                <a:cs typeface="Montserrat"/>
              </a:rPr>
              <a:t>posible</a:t>
            </a:r>
            <a:r>
              <a:rPr sz="700" spc="85" dirty="0">
                <a:latin typeface="Montserrat"/>
                <a:cs typeface="Montserrat"/>
              </a:rPr>
              <a:t> </a:t>
            </a:r>
            <a:r>
              <a:rPr sz="700" dirty="0">
                <a:latin typeface="Montserrat"/>
                <a:cs typeface="Montserrat"/>
              </a:rPr>
              <a:t>controlar</a:t>
            </a:r>
            <a:r>
              <a:rPr sz="700" spc="85" dirty="0">
                <a:latin typeface="Montserrat"/>
                <a:cs typeface="Montserrat"/>
              </a:rPr>
              <a:t> </a:t>
            </a:r>
            <a:r>
              <a:rPr sz="700" dirty="0">
                <a:latin typeface="Montserrat"/>
                <a:cs typeface="Montserrat"/>
              </a:rPr>
              <a:t>la</a:t>
            </a:r>
            <a:r>
              <a:rPr sz="700" spc="95" dirty="0">
                <a:latin typeface="Montserrat"/>
                <a:cs typeface="Montserrat"/>
              </a:rPr>
              <a:t> </a:t>
            </a:r>
            <a:r>
              <a:rPr sz="700" dirty="0">
                <a:latin typeface="Montserrat"/>
                <a:cs typeface="Montserrat"/>
              </a:rPr>
              <a:t>luz</a:t>
            </a:r>
            <a:r>
              <a:rPr sz="700" spc="105" dirty="0">
                <a:latin typeface="Montserrat"/>
                <a:cs typeface="Montserrat"/>
              </a:rPr>
              <a:t> </a:t>
            </a:r>
            <a:r>
              <a:rPr sz="700" dirty="0">
                <a:latin typeface="Montserrat"/>
                <a:cs typeface="Montserrat"/>
              </a:rPr>
              <a:t>alta</a:t>
            </a:r>
            <a:r>
              <a:rPr sz="700" spc="85" dirty="0">
                <a:latin typeface="Montserrat"/>
                <a:cs typeface="Montserrat"/>
              </a:rPr>
              <a:t> </a:t>
            </a:r>
            <a:r>
              <a:rPr sz="700" dirty="0">
                <a:latin typeface="Montserrat"/>
                <a:cs typeface="Montserrat"/>
              </a:rPr>
              <a:t>o</a:t>
            </a:r>
            <a:r>
              <a:rPr sz="700" spc="105" dirty="0">
                <a:latin typeface="Montserrat"/>
                <a:cs typeface="Montserrat"/>
              </a:rPr>
              <a:t> </a:t>
            </a:r>
            <a:r>
              <a:rPr sz="700" dirty="0">
                <a:latin typeface="Montserrat"/>
                <a:cs typeface="Montserrat"/>
              </a:rPr>
              <a:t>baja</a:t>
            </a:r>
            <a:r>
              <a:rPr sz="700" spc="95" dirty="0">
                <a:latin typeface="Montserrat"/>
                <a:cs typeface="Montserrat"/>
              </a:rPr>
              <a:t> </a:t>
            </a:r>
            <a:r>
              <a:rPr sz="700" dirty="0">
                <a:latin typeface="Montserrat"/>
                <a:cs typeface="Montserrat"/>
              </a:rPr>
              <a:t>con</a:t>
            </a:r>
            <a:r>
              <a:rPr sz="700" spc="9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interruptor</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cambio</a:t>
            </a:r>
            <a:r>
              <a:rPr sz="700" spc="-15" dirty="0">
                <a:latin typeface="Montserrat"/>
                <a:cs typeface="Montserrat"/>
              </a:rPr>
              <a:t> </a:t>
            </a:r>
            <a:r>
              <a:rPr sz="700" dirty="0">
                <a:latin typeface="Montserrat"/>
                <a:cs typeface="Montserrat"/>
              </a:rPr>
              <a:t>de</a:t>
            </a:r>
            <a:r>
              <a:rPr sz="700" spc="-25" dirty="0">
                <a:latin typeface="Montserrat"/>
                <a:cs typeface="Montserrat"/>
              </a:rPr>
              <a:t> </a:t>
            </a:r>
            <a:r>
              <a:rPr sz="700" dirty="0">
                <a:latin typeface="Montserrat"/>
                <a:cs typeface="Montserrat"/>
              </a:rPr>
              <a:t>luces</a:t>
            </a:r>
            <a:r>
              <a:rPr sz="700" spc="-10" dirty="0">
                <a:latin typeface="Montserrat"/>
                <a:cs typeface="Montserrat"/>
              </a:rPr>
              <a:t> </a:t>
            </a:r>
            <a:r>
              <a:rPr sz="700" spc="-20" dirty="0">
                <a:latin typeface="Montserrat"/>
                <a:cs typeface="Montserrat"/>
              </a:rPr>
              <a:t>así:</a:t>
            </a:r>
            <a:endParaRPr sz="700">
              <a:latin typeface="Montserrat"/>
              <a:cs typeface="Montserrat"/>
            </a:endParaRPr>
          </a:p>
        </p:txBody>
      </p:sp>
      <p:grpSp>
        <p:nvGrpSpPr>
          <p:cNvPr id="56" name="object 56"/>
          <p:cNvGrpSpPr/>
          <p:nvPr/>
        </p:nvGrpSpPr>
        <p:grpSpPr>
          <a:xfrm>
            <a:off x="2952876" y="1257427"/>
            <a:ext cx="1546860" cy="518159"/>
            <a:chOff x="2952876" y="1257427"/>
            <a:chExt cx="1546860" cy="518159"/>
          </a:xfrm>
        </p:grpSpPr>
        <p:sp>
          <p:nvSpPr>
            <p:cNvPr id="57" name="object 57"/>
            <p:cNvSpPr/>
            <p:nvPr/>
          </p:nvSpPr>
          <p:spPr>
            <a:xfrm>
              <a:off x="4372736" y="1652905"/>
              <a:ext cx="125095" cy="121285"/>
            </a:xfrm>
            <a:custGeom>
              <a:avLst/>
              <a:gdLst/>
              <a:ahLst/>
              <a:cxnLst/>
              <a:rect l="l" t="t" r="r" b="b"/>
              <a:pathLst>
                <a:path w="125095" h="121285">
                  <a:moveTo>
                    <a:pt x="62484" y="120903"/>
                  </a:moveTo>
                  <a:lnTo>
                    <a:pt x="86740" y="116077"/>
                  </a:lnTo>
                  <a:lnTo>
                    <a:pt x="106679" y="103123"/>
                  </a:lnTo>
                  <a:lnTo>
                    <a:pt x="120014" y="83946"/>
                  </a:lnTo>
                  <a:lnTo>
                    <a:pt x="124967" y="60451"/>
                  </a:lnTo>
                  <a:lnTo>
                    <a:pt x="120014" y="36829"/>
                  </a:lnTo>
                  <a:lnTo>
                    <a:pt x="106679" y="17652"/>
                  </a:lnTo>
                  <a:lnTo>
                    <a:pt x="86740" y="4698"/>
                  </a:lnTo>
                  <a:lnTo>
                    <a:pt x="62484" y="0"/>
                  </a:lnTo>
                  <a:lnTo>
                    <a:pt x="38100" y="4698"/>
                  </a:lnTo>
                  <a:lnTo>
                    <a:pt x="18287" y="17652"/>
                  </a:lnTo>
                  <a:lnTo>
                    <a:pt x="4825" y="36829"/>
                  </a:lnTo>
                  <a:lnTo>
                    <a:pt x="0" y="60451"/>
                  </a:lnTo>
                  <a:lnTo>
                    <a:pt x="4825" y="83946"/>
                  </a:lnTo>
                  <a:lnTo>
                    <a:pt x="18287" y="103123"/>
                  </a:lnTo>
                  <a:lnTo>
                    <a:pt x="38100" y="116077"/>
                  </a:lnTo>
                  <a:lnTo>
                    <a:pt x="62484" y="120903"/>
                  </a:lnTo>
                  <a:close/>
                </a:path>
              </a:pathLst>
            </a:custGeom>
            <a:ln w="3175">
              <a:solidFill>
                <a:srgbClr val="221F1F"/>
              </a:solidFill>
            </a:ln>
          </p:spPr>
          <p:txBody>
            <a:bodyPr wrap="square" lIns="0" tIns="0" rIns="0" bIns="0" rtlCol="0"/>
            <a:lstStyle/>
            <a:p>
              <a:endParaRPr/>
            </a:p>
          </p:txBody>
        </p:sp>
        <p:sp>
          <p:nvSpPr>
            <p:cNvPr id="58" name="object 58"/>
            <p:cNvSpPr/>
            <p:nvPr/>
          </p:nvSpPr>
          <p:spPr>
            <a:xfrm>
              <a:off x="3065017" y="1317879"/>
              <a:ext cx="139065" cy="0"/>
            </a:xfrm>
            <a:custGeom>
              <a:avLst/>
              <a:gdLst/>
              <a:ahLst/>
              <a:cxnLst/>
              <a:rect l="l" t="t" r="r" b="b"/>
              <a:pathLst>
                <a:path w="139064">
                  <a:moveTo>
                    <a:pt x="0" y="0"/>
                  </a:moveTo>
                  <a:lnTo>
                    <a:pt x="138811" y="0"/>
                  </a:lnTo>
                </a:path>
              </a:pathLst>
            </a:custGeom>
            <a:ln w="15237">
              <a:solidFill>
                <a:srgbClr val="FFFFFF"/>
              </a:solidFill>
            </a:ln>
          </p:spPr>
          <p:txBody>
            <a:bodyPr wrap="square" lIns="0" tIns="0" rIns="0" bIns="0" rtlCol="0"/>
            <a:lstStyle/>
            <a:p>
              <a:endParaRPr/>
            </a:p>
          </p:txBody>
        </p:sp>
        <p:sp>
          <p:nvSpPr>
            <p:cNvPr id="59" name="object 59"/>
            <p:cNvSpPr/>
            <p:nvPr/>
          </p:nvSpPr>
          <p:spPr>
            <a:xfrm>
              <a:off x="3065017" y="1317879"/>
              <a:ext cx="139065" cy="0"/>
            </a:xfrm>
            <a:custGeom>
              <a:avLst/>
              <a:gdLst/>
              <a:ahLst/>
              <a:cxnLst/>
              <a:rect l="l" t="t" r="r" b="b"/>
              <a:pathLst>
                <a:path w="139064">
                  <a:moveTo>
                    <a:pt x="0" y="0"/>
                  </a:moveTo>
                  <a:lnTo>
                    <a:pt x="138811" y="0"/>
                  </a:lnTo>
                </a:path>
              </a:pathLst>
            </a:custGeom>
            <a:ln w="7621">
              <a:solidFill>
                <a:srgbClr val="221F1F"/>
              </a:solidFill>
            </a:ln>
          </p:spPr>
          <p:txBody>
            <a:bodyPr wrap="square" lIns="0" tIns="0" rIns="0" bIns="0" rtlCol="0"/>
            <a:lstStyle/>
            <a:p>
              <a:endParaRPr/>
            </a:p>
          </p:txBody>
        </p:sp>
        <p:sp>
          <p:nvSpPr>
            <p:cNvPr id="60" name="object 60"/>
            <p:cNvSpPr/>
            <p:nvPr/>
          </p:nvSpPr>
          <p:spPr>
            <a:xfrm>
              <a:off x="3196970" y="1307465"/>
              <a:ext cx="21590" cy="20955"/>
            </a:xfrm>
            <a:custGeom>
              <a:avLst/>
              <a:gdLst/>
              <a:ahLst/>
              <a:cxnLst/>
              <a:rect l="l" t="t" r="r" b="b"/>
              <a:pathLst>
                <a:path w="21589" h="20955">
                  <a:moveTo>
                    <a:pt x="16764" y="0"/>
                  </a:moveTo>
                  <a:lnTo>
                    <a:pt x="4826" y="0"/>
                  </a:lnTo>
                  <a:lnTo>
                    <a:pt x="0" y="4699"/>
                  </a:lnTo>
                  <a:lnTo>
                    <a:pt x="0" y="16256"/>
                  </a:lnTo>
                  <a:lnTo>
                    <a:pt x="4826" y="20955"/>
                  </a:lnTo>
                  <a:lnTo>
                    <a:pt x="16764" y="20955"/>
                  </a:lnTo>
                  <a:lnTo>
                    <a:pt x="21590" y="16256"/>
                  </a:lnTo>
                  <a:lnTo>
                    <a:pt x="21590" y="4699"/>
                  </a:lnTo>
                  <a:lnTo>
                    <a:pt x="16764" y="0"/>
                  </a:lnTo>
                  <a:close/>
                </a:path>
              </a:pathLst>
            </a:custGeom>
            <a:solidFill>
              <a:srgbClr val="FFFFFF"/>
            </a:solidFill>
          </p:spPr>
          <p:txBody>
            <a:bodyPr wrap="square" lIns="0" tIns="0" rIns="0" bIns="0" rtlCol="0"/>
            <a:lstStyle/>
            <a:p>
              <a:endParaRPr/>
            </a:p>
          </p:txBody>
        </p:sp>
        <p:sp>
          <p:nvSpPr>
            <p:cNvPr id="61" name="object 61"/>
            <p:cNvSpPr/>
            <p:nvPr/>
          </p:nvSpPr>
          <p:spPr>
            <a:xfrm>
              <a:off x="3196970" y="1307465"/>
              <a:ext cx="21590" cy="20955"/>
            </a:xfrm>
            <a:custGeom>
              <a:avLst/>
              <a:gdLst/>
              <a:ahLst/>
              <a:cxnLst/>
              <a:rect l="l" t="t" r="r" b="b"/>
              <a:pathLst>
                <a:path w="21589" h="20955">
                  <a:moveTo>
                    <a:pt x="10795" y="20955"/>
                  </a:moveTo>
                  <a:lnTo>
                    <a:pt x="16764" y="20955"/>
                  </a:lnTo>
                  <a:lnTo>
                    <a:pt x="21590" y="16256"/>
                  </a:lnTo>
                  <a:lnTo>
                    <a:pt x="21590" y="10413"/>
                  </a:lnTo>
                  <a:lnTo>
                    <a:pt x="21590" y="4699"/>
                  </a:lnTo>
                  <a:lnTo>
                    <a:pt x="16764" y="0"/>
                  </a:lnTo>
                  <a:lnTo>
                    <a:pt x="10795" y="0"/>
                  </a:lnTo>
                  <a:lnTo>
                    <a:pt x="4826" y="0"/>
                  </a:lnTo>
                  <a:lnTo>
                    <a:pt x="0" y="4699"/>
                  </a:lnTo>
                  <a:lnTo>
                    <a:pt x="0" y="10413"/>
                  </a:lnTo>
                  <a:lnTo>
                    <a:pt x="0" y="16256"/>
                  </a:lnTo>
                  <a:lnTo>
                    <a:pt x="4826" y="20955"/>
                  </a:lnTo>
                  <a:lnTo>
                    <a:pt x="10795" y="20955"/>
                  </a:lnTo>
                  <a:close/>
                </a:path>
              </a:pathLst>
            </a:custGeom>
            <a:ln w="9524">
              <a:solidFill>
                <a:srgbClr val="221F1F"/>
              </a:solidFill>
            </a:ln>
          </p:spPr>
          <p:txBody>
            <a:bodyPr wrap="square" lIns="0" tIns="0" rIns="0" bIns="0" rtlCol="0"/>
            <a:lstStyle/>
            <a:p>
              <a:endParaRPr/>
            </a:p>
          </p:txBody>
        </p:sp>
        <p:sp>
          <p:nvSpPr>
            <p:cNvPr id="62" name="object 62"/>
            <p:cNvSpPr/>
            <p:nvPr/>
          </p:nvSpPr>
          <p:spPr>
            <a:xfrm>
              <a:off x="2952876" y="1257427"/>
              <a:ext cx="125095" cy="121285"/>
            </a:xfrm>
            <a:custGeom>
              <a:avLst/>
              <a:gdLst/>
              <a:ahLst/>
              <a:cxnLst/>
              <a:rect l="l" t="t" r="r" b="b"/>
              <a:pathLst>
                <a:path w="125094" h="121284">
                  <a:moveTo>
                    <a:pt x="62484" y="0"/>
                  </a:moveTo>
                  <a:lnTo>
                    <a:pt x="38227" y="4825"/>
                  </a:lnTo>
                  <a:lnTo>
                    <a:pt x="18287" y="17780"/>
                  </a:lnTo>
                  <a:lnTo>
                    <a:pt x="4953" y="36956"/>
                  </a:lnTo>
                  <a:lnTo>
                    <a:pt x="0" y="60451"/>
                  </a:lnTo>
                  <a:lnTo>
                    <a:pt x="4953" y="84074"/>
                  </a:lnTo>
                  <a:lnTo>
                    <a:pt x="18287" y="103250"/>
                  </a:lnTo>
                  <a:lnTo>
                    <a:pt x="38227" y="116205"/>
                  </a:lnTo>
                  <a:lnTo>
                    <a:pt x="62484" y="121031"/>
                  </a:lnTo>
                  <a:lnTo>
                    <a:pt x="86868" y="116205"/>
                  </a:lnTo>
                  <a:lnTo>
                    <a:pt x="106680" y="103250"/>
                  </a:lnTo>
                  <a:lnTo>
                    <a:pt x="120142" y="84074"/>
                  </a:lnTo>
                  <a:lnTo>
                    <a:pt x="125095" y="60451"/>
                  </a:lnTo>
                  <a:lnTo>
                    <a:pt x="120142" y="36956"/>
                  </a:lnTo>
                  <a:lnTo>
                    <a:pt x="106680" y="17780"/>
                  </a:lnTo>
                  <a:lnTo>
                    <a:pt x="86868" y="4825"/>
                  </a:lnTo>
                  <a:lnTo>
                    <a:pt x="62484" y="0"/>
                  </a:lnTo>
                  <a:close/>
                </a:path>
              </a:pathLst>
            </a:custGeom>
            <a:solidFill>
              <a:srgbClr val="221F1F"/>
            </a:solidFill>
          </p:spPr>
          <p:txBody>
            <a:bodyPr wrap="square" lIns="0" tIns="0" rIns="0" bIns="0" rtlCol="0"/>
            <a:lstStyle/>
            <a:p>
              <a:endParaRPr/>
            </a:p>
          </p:txBody>
        </p:sp>
      </p:grpSp>
      <p:sp>
        <p:nvSpPr>
          <p:cNvPr id="63" name="object 63"/>
          <p:cNvSpPr txBox="1"/>
          <p:nvPr/>
        </p:nvSpPr>
        <p:spPr>
          <a:xfrm>
            <a:off x="2961513" y="1223518"/>
            <a:ext cx="10922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FFFF"/>
                </a:solidFill>
                <a:latin typeface="Montserrat"/>
                <a:cs typeface="Montserrat"/>
              </a:rPr>
              <a:t>4</a:t>
            </a:r>
            <a:endParaRPr sz="1000">
              <a:latin typeface="Montserrat"/>
              <a:cs typeface="Montserrat"/>
            </a:endParaRPr>
          </a:p>
        </p:txBody>
      </p:sp>
      <p:sp>
        <p:nvSpPr>
          <p:cNvPr id="64" name="object 64"/>
          <p:cNvSpPr/>
          <p:nvPr/>
        </p:nvSpPr>
        <p:spPr>
          <a:xfrm>
            <a:off x="2952876" y="1257427"/>
            <a:ext cx="125095" cy="121285"/>
          </a:xfrm>
          <a:custGeom>
            <a:avLst/>
            <a:gdLst/>
            <a:ahLst/>
            <a:cxnLst/>
            <a:rect l="l" t="t" r="r" b="b"/>
            <a:pathLst>
              <a:path w="125094" h="121284">
                <a:moveTo>
                  <a:pt x="62484" y="121031"/>
                </a:moveTo>
                <a:lnTo>
                  <a:pt x="86868" y="116205"/>
                </a:lnTo>
                <a:lnTo>
                  <a:pt x="106680" y="103250"/>
                </a:lnTo>
                <a:lnTo>
                  <a:pt x="120142" y="84074"/>
                </a:lnTo>
                <a:lnTo>
                  <a:pt x="125095" y="60451"/>
                </a:lnTo>
                <a:lnTo>
                  <a:pt x="120142" y="36956"/>
                </a:lnTo>
                <a:lnTo>
                  <a:pt x="106680" y="17780"/>
                </a:lnTo>
                <a:lnTo>
                  <a:pt x="86868" y="4825"/>
                </a:lnTo>
                <a:lnTo>
                  <a:pt x="62484" y="0"/>
                </a:lnTo>
                <a:lnTo>
                  <a:pt x="38227" y="4825"/>
                </a:lnTo>
                <a:lnTo>
                  <a:pt x="18287" y="17780"/>
                </a:lnTo>
                <a:lnTo>
                  <a:pt x="4953" y="36956"/>
                </a:lnTo>
                <a:lnTo>
                  <a:pt x="0" y="60451"/>
                </a:lnTo>
                <a:lnTo>
                  <a:pt x="4953" y="84074"/>
                </a:lnTo>
                <a:lnTo>
                  <a:pt x="18287" y="103250"/>
                </a:lnTo>
                <a:lnTo>
                  <a:pt x="38227" y="116205"/>
                </a:lnTo>
                <a:lnTo>
                  <a:pt x="62484" y="121031"/>
                </a:lnTo>
                <a:close/>
              </a:path>
            </a:pathLst>
          </a:custGeom>
          <a:ln w="3175">
            <a:solidFill>
              <a:srgbClr val="221F1F"/>
            </a:solidFill>
          </a:ln>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40229" y="478282"/>
            <a:ext cx="689610" cy="147955"/>
          </a:xfrm>
          <a:prstGeom prst="rect">
            <a:avLst/>
          </a:prstGeom>
        </p:spPr>
        <p:txBody>
          <a:bodyPr vert="horz" wrap="square" lIns="0" tIns="13335" rIns="0" bIns="0" rtlCol="0">
            <a:spAutoFit/>
          </a:bodyPr>
          <a:lstStyle/>
          <a:p>
            <a:pPr marL="12700">
              <a:lnSpc>
                <a:spcPct val="100000"/>
              </a:lnSpc>
              <a:spcBef>
                <a:spcPts val="105"/>
              </a:spcBef>
            </a:pPr>
            <a:r>
              <a:rPr sz="800" b="1" spc="-10" dirty="0">
                <a:solidFill>
                  <a:srgbClr val="221F1F"/>
                </a:solidFill>
                <a:latin typeface="Montserrat"/>
                <a:cs typeface="Montserrat"/>
              </a:rPr>
              <a:t>ENCENDIDO</a:t>
            </a:r>
            <a:endParaRPr sz="800">
              <a:latin typeface="Montserrat"/>
              <a:cs typeface="Montserrat"/>
            </a:endParaRPr>
          </a:p>
        </p:txBody>
      </p:sp>
      <p:sp>
        <p:nvSpPr>
          <p:cNvPr id="3" name="object 3"/>
          <p:cNvSpPr txBox="1"/>
          <p:nvPr/>
        </p:nvSpPr>
        <p:spPr>
          <a:xfrm>
            <a:off x="271678" y="478282"/>
            <a:ext cx="2263140" cy="3038475"/>
          </a:xfrm>
          <a:prstGeom prst="rect">
            <a:avLst/>
          </a:prstGeom>
        </p:spPr>
        <p:txBody>
          <a:bodyPr vert="horz" wrap="square" lIns="0" tIns="13335" rIns="0" bIns="0" rtlCol="0">
            <a:spAutoFit/>
          </a:bodyPr>
          <a:lstStyle/>
          <a:p>
            <a:pPr marL="12700" marR="864869">
              <a:lnSpc>
                <a:spcPct val="100000"/>
              </a:lnSpc>
              <a:spcBef>
                <a:spcPts val="105"/>
              </a:spcBef>
              <a:buAutoNum type="arabicPeriod"/>
              <a:tabLst>
                <a:tab pos="271145" algn="l"/>
                <a:tab pos="271780" algn="l"/>
                <a:tab pos="1238250" algn="l"/>
              </a:tabLst>
            </a:pPr>
            <a:r>
              <a:rPr sz="800" b="1" spc="-10" dirty="0">
                <a:solidFill>
                  <a:srgbClr val="221F1F"/>
                </a:solidFill>
                <a:latin typeface="Montserrat"/>
                <a:cs typeface="Montserrat"/>
              </a:rPr>
              <a:t>INTERRUPTOR</a:t>
            </a:r>
            <a:r>
              <a:rPr sz="800" b="1" dirty="0">
                <a:solidFill>
                  <a:srgbClr val="221F1F"/>
                </a:solidFill>
                <a:latin typeface="Montserrat"/>
                <a:cs typeface="Montserrat"/>
              </a:rPr>
              <a:t>	</a:t>
            </a:r>
            <a:r>
              <a:rPr sz="800" b="1" spc="-25" dirty="0">
                <a:solidFill>
                  <a:srgbClr val="221F1F"/>
                </a:solidFill>
                <a:latin typeface="Montserrat"/>
                <a:cs typeface="Montserrat"/>
              </a:rPr>
              <a:t>DE </a:t>
            </a:r>
            <a:r>
              <a:rPr sz="800" b="1" spc="-10" dirty="0">
                <a:solidFill>
                  <a:srgbClr val="221F1F"/>
                </a:solidFill>
                <a:latin typeface="Montserrat"/>
                <a:cs typeface="Montserrat"/>
              </a:rPr>
              <a:t>ELÉCTRICO</a:t>
            </a:r>
            <a:endParaRPr sz="800" dirty="0">
              <a:latin typeface="Montserrat"/>
              <a:cs typeface="Montserrat"/>
            </a:endParaRPr>
          </a:p>
          <a:p>
            <a:pPr marL="21590" marR="5715" algn="just">
              <a:lnSpc>
                <a:spcPct val="100000"/>
              </a:lnSpc>
              <a:spcBef>
                <a:spcPts val="495"/>
              </a:spcBef>
            </a:pPr>
            <a:r>
              <a:rPr sz="700" dirty="0">
                <a:latin typeface="Montserrat"/>
                <a:cs typeface="Montserrat"/>
              </a:rPr>
              <a:t>Cuando</a:t>
            </a:r>
            <a:r>
              <a:rPr sz="700" spc="130" dirty="0">
                <a:latin typeface="Montserrat"/>
                <a:cs typeface="Montserrat"/>
              </a:rPr>
              <a:t> </a:t>
            </a:r>
            <a:r>
              <a:rPr sz="700" dirty="0">
                <a:latin typeface="Montserrat"/>
                <a:cs typeface="Montserrat"/>
              </a:rPr>
              <a:t>la</a:t>
            </a:r>
            <a:r>
              <a:rPr sz="700" spc="150" dirty="0">
                <a:latin typeface="Montserrat"/>
                <a:cs typeface="Montserrat"/>
              </a:rPr>
              <a:t> </a:t>
            </a:r>
            <a:r>
              <a:rPr sz="700" dirty="0">
                <a:latin typeface="Montserrat"/>
                <a:cs typeface="Montserrat"/>
              </a:rPr>
              <a:t>transmisión</a:t>
            </a:r>
            <a:r>
              <a:rPr sz="700" spc="135" dirty="0">
                <a:latin typeface="Montserrat"/>
                <a:cs typeface="Montserrat"/>
              </a:rPr>
              <a:t> </a:t>
            </a:r>
            <a:r>
              <a:rPr sz="700" dirty="0">
                <a:latin typeface="Montserrat"/>
                <a:cs typeface="Montserrat"/>
              </a:rPr>
              <a:t>se</a:t>
            </a:r>
            <a:r>
              <a:rPr sz="700" spc="150" dirty="0">
                <a:latin typeface="Montserrat"/>
                <a:cs typeface="Montserrat"/>
              </a:rPr>
              <a:t> </a:t>
            </a:r>
            <a:r>
              <a:rPr sz="700" dirty="0">
                <a:latin typeface="Montserrat"/>
                <a:cs typeface="Montserrat"/>
              </a:rPr>
              <a:t>encuentra</a:t>
            </a:r>
            <a:r>
              <a:rPr sz="700" spc="135" dirty="0">
                <a:latin typeface="Montserrat"/>
                <a:cs typeface="Montserrat"/>
              </a:rPr>
              <a:t> </a:t>
            </a:r>
            <a:r>
              <a:rPr sz="700" dirty="0" err="1">
                <a:latin typeface="Montserrat"/>
                <a:cs typeface="Montserrat"/>
              </a:rPr>
              <a:t>en</a:t>
            </a:r>
            <a:r>
              <a:rPr sz="700" spc="150" dirty="0">
                <a:latin typeface="Montserrat"/>
                <a:cs typeface="Montserrat"/>
              </a:rPr>
              <a:t> </a:t>
            </a:r>
            <a:r>
              <a:rPr lang="es-MX" sz="700" spc="-10" dirty="0">
                <a:latin typeface="Montserrat"/>
                <a:cs typeface="Montserrat"/>
              </a:rPr>
              <a:t>neutral</a:t>
            </a:r>
            <a:r>
              <a:rPr sz="700" spc="-10" dirty="0">
                <a:latin typeface="Montserrat"/>
                <a:cs typeface="Montserrat"/>
              </a:rPr>
              <a:t>,</a:t>
            </a:r>
            <a:r>
              <a:rPr sz="700" spc="500" dirty="0">
                <a:latin typeface="Montserrat"/>
                <a:cs typeface="Montserrat"/>
              </a:rPr>
              <a:t> </a:t>
            </a:r>
            <a:r>
              <a:rPr sz="700" dirty="0">
                <a:latin typeface="Montserrat"/>
                <a:cs typeface="Montserrat"/>
              </a:rPr>
              <a:t>presione</a:t>
            </a:r>
            <a:r>
              <a:rPr sz="700" spc="180" dirty="0">
                <a:latin typeface="Montserrat"/>
                <a:cs typeface="Montserrat"/>
              </a:rPr>
              <a:t>  </a:t>
            </a:r>
            <a:r>
              <a:rPr sz="700" dirty="0">
                <a:latin typeface="Montserrat"/>
                <a:cs typeface="Montserrat"/>
              </a:rPr>
              <a:t>el</a:t>
            </a:r>
            <a:r>
              <a:rPr sz="700" spc="180" dirty="0">
                <a:latin typeface="Montserrat"/>
                <a:cs typeface="Montserrat"/>
              </a:rPr>
              <a:t>  </a:t>
            </a:r>
            <a:r>
              <a:rPr sz="700" dirty="0">
                <a:latin typeface="Montserrat"/>
                <a:cs typeface="Montserrat"/>
              </a:rPr>
              <a:t>interruptor</a:t>
            </a:r>
            <a:r>
              <a:rPr sz="700" spc="180" dirty="0">
                <a:latin typeface="Montserrat"/>
                <a:cs typeface="Montserrat"/>
              </a:rPr>
              <a:t>  </a:t>
            </a:r>
            <a:r>
              <a:rPr sz="700" dirty="0">
                <a:latin typeface="Montserrat"/>
                <a:cs typeface="Montserrat"/>
              </a:rPr>
              <a:t>de</a:t>
            </a:r>
            <a:r>
              <a:rPr sz="700" spc="180" dirty="0">
                <a:latin typeface="Montserrat"/>
                <a:cs typeface="Montserrat"/>
              </a:rPr>
              <a:t>  </a:t>
            </a:r>
            <a:r>
              <a:rPr sz="700" dirty="0">
                <a:latin typeface="Montserrat"/>
                <a:cs typeface="Montserrat"/>
              </a:rPr>
              <a:t>encendido</a:t>
            </a:r>
            <a:r>
              <a:rPr sz="700" spc="180"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encender</a:t>
            </a:r>
            <a:r>
              <a:rPr sz="700" spc="5" dirty="0">
                <a:latin typeface="Montserrat"/>
                <a:cs typeface="Montserrat"/>
              </a:rPr>
              <a:t> </a:t>
            </a:r>
            <a:r>
              <a:rPr sz="700" dirty="0">
                <a:latin typeface="Montserrat"/>
                <a:cs typeface="Montserrat"/>
              </a:rPr>
              <a:t>el</a:t>
            </a:r>
            <a:r>
              <a:rPr sz="700" spc="-10" dirty="0">
                <a:latin typeface="Montserrat"/>
                <a:cs typeface="Montserrat"/>
              </a:rPr>
              <a:t> vehículo.</a:t>
            </a:r>
            <a:endParaRPr sz="700" dirty="0">
              <a:latin typeface="Montserrat"/>
              <a:cs typeface="Montserrat"/>
            </a:endParaRPr>
          </a:p>
          <a:p>
            <a:pPr marL="21590" marR="5715" algn="just">
              <a:lnSpc>
                <a:spcPct val="100000"/>
              </a:lnSpc>
              <a:spcBef>
                <a:spcPts val="505"/>
              </a:spcBef>
            </a:pPr>
            <a:r>
              <a:rPr sz="700" dirty="0">
                <a:latin typeface="Montserrat"/>
                <a:cs typeface="Montserrat"/>
              </a:rPr>
              <a:t>Cuando</a:t>
            </a:r>
            <a:r>
              <a:rPr sz="700" spc="370" dirty="0">
                <a:latin typeface="Montserrat"/>
                <a:cs typeface="Montserrat"/>
              </a:rPr>
              <a:t> </a:t>
            </a:r>
            <a:r>
              <a:rPr sz="700" dirty="0">
                <a:latin typeface="Montserrat"/>
                <a:cs typeface="Montserrat"/>
              </a:rPr>
              <a:t>el</a:t>
            </a:r>
            <a:r>
              <a:rPr sz="700" spc="380" dirty="0">
                <a:latin typeface="Montserrat"/>
                <a:cs typeface="Montserrat"/>
              </a:rPr>
              <a:t> </a:t>
            </a:r>
            <a:r>
              <a:rPr sz="700" dirty="0">
                <a:latin typeface="Montserrat"/>
                <a:cs typeface="Montserrat"/>
              </a:rPr>
              <a:t>vehículo</a:t>
            </a:r>
            <a:r>
              <a:rPr sz="700" spc="375" dirty="0">
                <a:latin typeface="Montserrat"/>
                <a:cs typeface="Montserrat"/>
              </a:rPr>
              <a:t> </a:t>
            </a:r>
            <a:r>
              <a:rPr sz="700" dirty="0">
                <a:latin typeface="Montserrat"/>
                <a:cs typeface="Montserrat"/>
              </a:rPr>
              <a:t>se</a:t>
            </a:r>
            <a:r>
              <a:rPr sz="700" spc="375" dirty="0">
                <a:latin typeface="Montserrat"/>
                <a:cs typeface="Montserrat"/>
              </a:rPr>
              <a:t> </a:t>
            </a:r>
            <a:r>
              <a:rPr sz="700" dirty="0">
                <a:latin typeface="Montserrat"/>
                <a:cs typeface="Montserrat"/>
              </a:rPr>
              <a:t>encuentra</a:t>
            </a:r>
            <a:r>
              <a:rPr sz="700" spc="370" dirty="0">
                <a:latin typeface="Montserrat"/>
                <a:cs typeface="Montserrat"/>
              </a:rPr>
              <a:t> </a:t>
            </a:r>
            <a:r>
              <a:rPr sz="700" dirty="0">
                <a:latin typeface="Montserrat"/>
                <a:cs typeface="Montserrat"/>
              </a:rPr>
              <a:t>en</a:t>
            </a:r>
            <a:r>
              <a:rPr sz="700" spc="370" dirty="0">
                <a:latin typeface="Montserrat"/>
                <a:cs typeface="Montserrat"/>
              </a:rPr>
              <a:t> </a:t>
            </a:r>
            <a:r>
              <a:rPr sz="700" spc="-10" dirty="0">
                <a:latin typeface="Montserrat"/>
                <a:cs typeface="Montserrat"/>
              </a:rPr>
              <a:t>alguna</a:t>
            </a:r>
            <a:r>
              <a:rPr sz="700" spc="500" dirty="0">
                <a:latin typeface="Montserrat"/>
                <a:cs typeface="Montserrat"/>
              </a:rPr>
              <a:t> </a:t>
            </a:r>
            <a:r>
              <a:rPr sz="700" dirty="0">
                <a:latin typeface="Montserrat"/>
                <a:cs typeface="Montserrat"/>
              </a:rPr>
              <a:t>marcha</a:t>
            </a:r>
            <a:r>
              <a:rPr sz="700" spc="-20" dirty="0">
                <a:latin typeface="Montserrat"/>
                <a:cs typeface="Montserrat"/>
              </a:rPr>
              <a:t> </a:t>
            </a:r>
            <a:r>
              <a:rPr sz="700" dirty="0">
                <a:latin typeface="Montserrat"/>
                <a:cs typeface="Montserrat"/>
              </a:rPr>
              <a:t>engranada,</a:t>
            </a:r>
            <a:r>
              <a:rPr sz="700" spc="-10" dirty="0">
                <a:latin typeface="Montserrat"/>
                <a:cs typeface="Montserrat"/>
              </a:rPr>
              <a:t> </a:t>
            </a:r>
            <a:r>
              <a:rPr sz="700" dirty="0">
                <a:latin typeface="Montserrat"/>
                <a:cs typeface="Montserrat"/>
              </a:rPr>
              <a:t>presione</a:t>
            </a:r>
            <a:r>
              <a:rPr sz="700" spc="-10"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leva</a:t>
            </a:r>
            <a:r>
              <a:rPr sz="700" spc="-15" dirty="0">
                <a:latin typeface="Montserrat"/>
                <a:cs typeface="Montserrat"/>
              </a:rPr>
              <a:t> </a:t>
            </a:r>
            <a:r>
              <a:rPr sz="700" dirty="0">
                <a:latin typeface="Montserrat"/>
                <a:cs typeface="Montserrat"/>
              </a:rPr>
              <a:t>de</a:t>
            </a:r>
            <a:r>
              <a:rPr sz="700" spc="-10" dirty="0">
                <a:latin typeface="Montserrat"/>
                <a:cs typeface="Montserrat"/>
              </a:rPr>
              <a:t> embrague</a:t>
            </a:r>
            <a:r>
              <a:rPr sz="700" spc="500" dirty="0">
                <a:latin typeface="Montserrat"/>
                <a:cs typeface="Montserrat"/>
              </a:rPr>
              <a:t> </a:t>
            </a:r>
            <a:r>
              <a:rPr sz="700" dirty="0">
                <a:latin typeface="Montserrat"/>
                <a:cs typeface="Montserrat"/>
              </a:rPr>
              <a:t>y</a:t>
            </a:r>
            <a:r>
              <a:rPr sz="700" spc="-25"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interruptor</a:t>
            </a:r>
            <a:r>
              <a:rPr sz="700" spc="-5"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encendido.</a:t>
            </a:r>
            <a:endParaRPr sz="700" dirty="0">
              <a:latin typeface="Montserrat"/>
              <a:cs typeface="Montserrat"/>
            </a:endParaRPr>
          </a:p>
          <a:p>
            <a:pPr marL="128270" indent="-116205">
              <a:lnSpc>
                <a:spcPct val="100000"/>
              </a:lnSpc>
              <a:spcBef>
                <a:spcPts val="500"/>
              </a:spcBef>
              <a:buAutoNum type="arabicPeriod" startAt="2"/>
              <a:tabLst>
                <a:tab pos="128905" algn="l"/>
              </a:tabLst>
            </a:pPr>
            <a:r>
              <a:rPr sz="800" b="1" spc="-10" dirty="0">
                <a:solidFill>
                  <a:srgbClr val="221F1F"/>
                </a:solidFill>
                <a:latin typeface="Montserrat"/>
                <a:cs typeface="Montserrat"/>
              </a:rPr>
              <a:t>ACELERADOR</a:t>
            </a:r>
            <a:endParaRPr sz="800" dirty="0">
              <a:latin typeface="Montserrat"/>
              <a:cs typeface="Montserrat"/>
            </a:endParaRPr>
          </a:p>
          <a:p>
            <a:pPr marL="21590" marR="5080" algn="just">
              <a:lnSpc>
                <a:spcPct val="100000"/>
              </a:lnSpc>
              <a:spcBef>
                <a:spcPts val="500"/>
              </a:spcBef>
            </a:pPr>
            <a:r>
              <a:rPr sz="700" dirty="0">
                <a:latin typeface="Montserrat"/>
                <a:cs typeface="Montserrat"/>
              </a:rPr>
              <a:t>La</a:t>
            </a:r>
            <a:r>
              <a:rPr sz="700" spc="315" dirty="0">
                <a:latin typeface="Montserrat"/>
                <a:cs typeface="Montserrat"/>
              </a:rPr>
              <a:t> </a:t>
            </a:r>
            <a:r>
              <a:rPr sz="700" dirty="0">
                <a:latin typeface="Montserrat"/>
                <a:cs typeface="Montserrat"/>
              </a:rPr>
              <a:t>velocidad</a:t>
            </a:r>
            <a:r>
              <a:rPr sz="700" spc="335" dirty="0">
                <a:latin typeface="Montserrat"/>
                <a:cs typeface="Montserrat"/>
              </a:rPr>
              <a:t> </a:t>
            </a:r>
            <a:r>
              <a:rPr sz="700" dirty="0">
                <a:latin typeface="Montserrat"/>
                <a:cs typeface="Montserrat"/>
              </a:rPr>
              <a:t>del</a:t>
            </a:r>
            <a:r>
              <a:rPr sz="700" spc="320" dirty="0">
                <a:latin typeface="Montserrat"/>
                <a:cs typeface="Montserrat"/>
              </a:rPr>
              <a:t> </a:t>
            </a:r>
            <a:r>
              <a:rPr sz="700" dirty="0">
                <a:latin typeface="Montserrat"/>
                <a:cs typeface="Montserrat"/>
              </a:rPr>
              <a:t>motor</a:t>
            </a:r>
            <a:r>
              <a:rPr sz="700" spc="330" dirty="0">
                <a:latin typeface="Montserrat"/>
                <a:cs typeface="Montserrat"/>
              </a:rPr>
              <a:t> </a:t>
            </a:r>
            <a:r>
              <a:rPr sz="700" dirty="0">
                <a:latin typeface="Montserrat"/>
                <a:cs typeface="Montserrat"/>
              </a:rPr>
              <a:t>es</a:t>
            </a:r>
            <a:r>
              <a:rPr sz="700" spc="325" dirty="0">
                <a:latin typeface="Montserrat"/>
                <a:cs typeface="Montserrat"/>
              </a:rPr>
              <a:t> </a:t>
            </a:r>
            <a:r>
              <a:rPr sz="700" dirty="0">
                <a:latin typeface="Montserrat"/>
                <a:cs typeface="Montserrat"/>
              </a:rPr>
              <a:t>controlada</a:t>
            </a:r>
            <a:r>
              <a:rPr sz="700" spc="330" dirty="0">
                <a:latin typeface="Montserrat"/>
                <a:cs typeface="Montserrat"/>
              </a:rPr>
              <a:t> </a:t>
            </a:r>
            <a:r>
              <a:rPr sz="700" dirty="0">
                <a:latin typeface="Montserrat"/>
                <a:cs typeface="Montserrat"/>
              </a:rPr>
              <a:t>por</a:t>
            </a:r>
            <a:r>
              <a:rPr sz="700" spc="31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rotación</a:t>
            </a:r>
            <a:r>
              <a:rPr sz="700" spc="25" dirty="0">
                <a:latin typeface="Montserrat"/>
                <a:cs typeface="Montserrat"/>
              </a:rPr>
              <a:t> </a:t>
            </a:r>
            <a:r>
              <a:rPr sz="700" dirty="0">
                <a:latin typeface="Montserrat"/>
                <a:cs typeface="Montserrat"/>
              </a:rPr>
              <a:t>del</a:t>
            </a:r>
            <a:r>
              <a:rPr sz="700" spc="30" dirty="0">
                <a:latin typeface="Montserrat"/>
                <a:cs typeface="Montserrat"/>
              </a:rPr>
              <a:t> </a:t>
            </a:r>
            <a:r>
              <a:rPr sz="700" dirty="0">
                <a:latin typeface="Montserrat"/>
                <a:cs typeface="Montserrat"/>
              </a:rPr>
              <a:t>acelerador.</a:t>
            </a:r>
            <a:r>
              <a:rPr sz="700" spc="25" dirty="0">
                <a:latin typeface="Montserrat"/>
                <a:cs typeface="Montserrat"/>
              </a:rPr>
              <a:t> </a:t>
            </a:r>
            <a:r>
              <a:rPr sz="700" dirty="0">
                <a:latin typeface="Montserrat"/>
                <a:cs typeface="Montserrat"/>
              </a:rPr>
              <a:t>Girando</a:t>
            </a:r>
            <a:r>
              <a:rPr sz="700" spc="20" dirty="0">
                <a:latin typeface="Montserrat"/>
                <a:cs typeface="Montserrat"/>
              </a:rPr>
              <a:t> </a:t>
            </a:r>
            <a:r>
              <a:rPr sz="700" dirty="0">
                <a:latin typeface="Montserrat"/>
                <a:cs typeface="Montserrat"/>
              </a:rPr>
              <a:t>hacia</a:t>
            </a:r>
            <a:r>
              <a:rPr sz="700" spc="25" dirty="0">
                <a:latin typeface="Montserrat"/>
                <a:cs typeface="Montserrat"/>
              </a:rPr>
              <a:t> </a:t>
            </a:r>
            <a:r>
              <a:rPr sz="700" dirty="0">
                <a:latin typeface="Montserrat"/>
                <a:cs typeface="Montserrat"/>
              </a:rPr>
              <a:t>adentro</a:t>
            </a:r>
            <a:r>
              <a:rPr sz="700" spc="25"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incrementa</a:t>
            </a:r>
            <a:r>
              <a:rPr sz="700" spc="5" dirty="0">
                <a:latin typeface="Montserrat"/>
                <a:cs typeface="Montserrat"/>
              </a:rPr>
              <a:t> </a:t>
            </a:r>
            <a:r>
              <a:rPr sz="700" dirty="0">
                <a:latin typeface="Montserrat"/>
                <a:cs typeface="Montserrat"/>
              </a:rPr>
              <a:t>la</a:t>
            </a:r>
            <a:r>
              <a:rPr sz="700" spc="35" dirty="0">
                <a:latin typeface="Montserrat"/>
                <a:cs typeface="Montserrat"/>
              </a:rPr>
              <a:t> </a:t>
            </a:r>
            <a:r>
              <a:rPr sz="700" dirty="0">
                <a:latin typeface="Montserrat"/>
                <a:cs typeface="Montserrat"/>
              </a:rPr>
              <a:t>velocidad</a:t>
            </a:r>
            <a:r>
              <a:rPr sz="700" spc="15" dirty="0">
                <a:latin typeface="Montserrat"/>
                <a:cs typeface="Montserrat"/>
              </a:rPr>
              <a:t> </a:t>
            </a:r>
            <a:r>
              <a:rPr sz="700" dirty="0">
                <a:latin typeface="Montserrat"/>
                <a:cs typeface="Montserrat"/>
              </a:rPr>
              <a:t>del</a:t>
            </a:r>
            <a:r>
              <a:rPr sz="700" spc="25" dirty="0">
                <a:latin typeface="Montserrat"/>
                <a:cs typeface="Montserrat"/>
              </a:rPr>
              <a:t> </a:t>
            </a:r>
            <a:r>
              <a:rPr sz="700" dirty="0">
                <a:latin typeface="Montserrat"/>
                <a:cs typeface="Montserrat"/>
              </a:rPr>
              <a:t>motor,</a:t>
            </a:r>
            <a:r>
              <a:rPr sz="700" spc="10" dirty="0">
                <a:latin typeface="Montserrat"/>
                <a:cs typeface="Montserrat"/>
              </a:rPr>
              <a:t> </a:t>
            </a:r>
            <a:r>
              <a:rPr sz="700" dirty="0">
                <a:latin typeface="Montserrat"/>
                <a:cs typeface="Montserrat"/>
              </a:rPr>
              <a:t>girando</a:t>
            </a:r>
            <a:r>
              <a:rPr sz="700" spc="30" dirty="0">
                <a:latin typeface="Montserrat"/>
                <a:cs typeface="Montserrat"/>
              </a:rPr>
              <a:t> </a:t>
            </a:r>
            <a:r>
              <a:rPr sz="700" spc="-10" dirty="0">
                <a:latin typeface="Montserrat"/>
                <a:cs typeface="Montserrat"/>
              </a:rPr>
              <a:t>hacia</a:t>
            </a:r>
            <a:r>
              <a:rPr sz="700" spc="500" dirty="0">
                <a:latin typeface="Montserrat"/>
                <a:cs typeface="Montserrat"/>
              </a:rPr>
              <a:t> </a:t>
            </a:r>
            <a:r>
              <a:rPr sz="700" dirty="0">
                <a:latin typeface="Montserrat"/>
                <a:cs typeface="Montserrat"/>
              </a:rPr>
              <a:t>afuera</a:t>
            </a:r>
            <a:r>
              <a:rPr sz="700" spc="-20" dirty="0">
                <a:latin typeface="Montserrat"/>
                <a:cs typeface="Montserrat"/>
              </a:rPr>
              <a:t> </a:t>
            </a:r>
            <a:r>
              <a:rPr sz="700" dirty="0">
                <a:latin typeface="Montserrat"/>
                <a:cs typeface="Montserrat"/>
              </a:rPr>
              <a:t>se</a:t>
            </a:r>
            <a:r>
              <a:rPr sz="700" spc="-25" dirty="0">
                <a:latin typeface="Montserrat"/>
                <a:cs typeface="Montserrat"/>
              </a:rPr>
              <a:t> </a:t>
            </a:r>
            <a:r>
              <a:rPr sz="700" dirty="0">
                <a:latin typeface="Montserrat"/>
                <a:cs typeface="Montserrat"/>
              </a:rPr>
              <a:t>disminuye</a:t>
            </a:r>
            <a:r>
              <a:rPr sz="700" spc="-10" dirty="0">
                <a:latin typeface="Montserrat"/>
                <a:cs typeface="Montserrat"/>
              </a:rPr>
              <a:t> </a:t>
            </a:r>
            <a:r>
              <a:rPr sz="700" dirty="0">
                <a:latin typeface="Montserrat"/>
                <a:cs typeface="Montserrat"/>
              </a:rPr>
              <a:t>la</a:t>
            </a:r>
            <a:r>
              <a:rPr sz="700" spc="-25" dirty="0">
                <a:latin typeface="Montserrat"/>
                <a:cs typeface="Montserrat"/>
              </a:rPr>
              <a:t> </a:t>
            </a:r>
            <a:r>
              <a:rPr sz="700" dirty="0">
                <a:latin typeface="Montserrat"/>
                <a:cs typeface="Montserrat"/>
              </a:rPr>
              <a:t>velocidad</a:t>
            </a:r>
            <a:r>
              <a:rPr sz="700" spc="-5" dirty="0">
                <a:latin typeface="Montserrat"/>
                <a:cs typeface="Montserrat"/>
              </a:rPr>
              <a:t> </a:t>
            </a:r>
            <a:r>
              <a:rPr sz="700" dirty="0">
                <a:latin typeface="Montserrat"/>
                <a:cs typeface="Montserrat"/>
              </a:rPr>
              <a:t>del</a:t>
            </a:r>
            <a:r>
              <a:rPr sz="700" spc="-15" dirty="0">
                <a:latin typeface="Montserrat"/>
                <a:cs typeface="Montserrat"/>
              </a:rPr>
              <a:t> </a:t>
            </a:r>
            <a:r>
              <a:rPr sz="700" spc="-10" dirty="0">
                <a:latin typeface="Montserrat"/>
                <a:cs typeface="Montserrat"/>
              </a:rPr>
              <a:t>motor.</a:t>
            </a:r>
            <a:endParaRPr sz="700" dirty="0">
              <a:latin typeface="Montserrat"/>
              <a:cs typeface="Montserrat"/>
            </a:endParaRPr>
          </a:p>
          <a:p>
            <a:pPr marL="142240" indent="-129539">
              <a:lnSpc>
                <a:spcPct val="100000"/>
              </a:lnSpc>
              <a:spcBef>
                <a:spcPts val="495"/>
              </a:spcBef>
              <a:buAutoNum type="arabicPeriod" startAt="3"/>
              <a:tabLst>
                <a:tab pos="142240" algn="l"/>
              </a:tabLst>
            </a:pPr>
            <a:r>
              <a:rPr sz="900" b="1" dirty="0">
                <a:solidFill>
                  <a:srgbClr val="221F1F"/>
                </a:solidFill>
                <a:latin typeface="Montserrat"/>
                <a:cs typeface="Montserrat"/>
              </a:rPr>
              <a:t>LEVA</a:t>
            </a:r>
            <a:r>
              <a:rPr sz="900" b="1" spc="-10" dirty="0">
                <a:solidFill>
                  <a:srgbClr val="221F1F"/>
                </a:solidFill>
                <a:latin typeface="Montserrat"/>
                <a:cs typeface="Montserrat"/>
              </a:rPr>
              <a:t> </a:t>
            </a:r>
            <a:r>
              <a:rPr sz="900" b="1" dirty="0">
                <a:solidFill>
                  <a:srgbClr val="221F1F"/>
                </a:solidFill>
                <a:latin typeface="Montserrat"/>
                <a:cs typeface="Montserrat"/>
              </a:rPr>
              <a:t>DE</a:t>
            </a:r>
            <a:r>
              <a:rPr sz="900" b="1" spc="-20" dirty="0">
                <a:solidFill>
                  <a:srgbClr val="221F1F"/>
                </a:solidFill>
                <a:latin typeface="Montserrat"/>
                <a:cs typeface="Montserrat"/>
              </a:rPr>
              <a:t> </a:t>
            </a:r>
            <a:r>
              <a:rPr sz="900" b="1" dirty="0">
                <a:solidFill>
                  <a:srgbClr val="221F1F"/>
                </a:solidFill>
                <a:latin typeface="Montserrat"/>
                <a:cs typeface="Montserrat"/>
              </a:rPr>
              <a:t>FRENO</a:t>
            </a:r>
            <a:r>
              <a:rPr sz="900" b="1" spc="-10" dirty="0">
                <a:solidFill>
                  <a:srgbClr val="221F1F"/>
                </a:solidFill>
                <a:latin typeface="Montserrat"/>
                <a:cs typeface="Montserrat"/>
              </a:rPr>
              <a:t> DELANTERO</a:t>
            </a:r>
            <a:endParaRPr sz="900" dirty="0">
              <a:latin typeface="Montserrat"/>
              <a:cs typeface="Montserrat"/>
            </a:endParaRPr>
          </a:p>
          <a:p>
            <a:pPr marL="21590" marR="5715" algn="just">
              <a:lnSpc>
                <a:spcPct val="100000"/>
              </a:lnSpc>
              <a:spcBef>
                <a:spcPts val="515"/>
              </a:spcBef>
            </a:pPr>
            <a:r>
              <a:rPr sz="700" dirty="0">
                <a:latin typeface="Montserrat"/>
                <a:cs typeface="Montserrat"/>
              </a:rPr>
              <a:t>Controla</a:t>
            </a:r>
            <a:r>
              <a:rPr sz="700" spc="195" dirty="0">
                <a:latin typeface="Montserrat"/>
                <a:cs typeface="Montserrat"/>
              </a:rPr>
              <a:t> </a:t>
            </a:r>
            <a:r>
              <a:rPr sz="700" dirty="0">
                <a:latin typeface="Montserrat"/>
                <a:cs typeface="Montserrat"/>
              </a:rPr>
              <a:t>el</a:t>
            </a:r>
            <a:r>
              <a:rPr sz="700" spc="200" dirty="0">
                <a:latin typeface="Montserrat"/>
                <a:cs typeface="Montserrat"/>
              </a:rPr>
              <a:t> </a:t>
            </a:r>
            <a:r>
              <a:rPr sz="700" dirty="0">
                <a:latin typeface="Montserrat"/>
                <a:cs typeface="Montserrat"/>
              </a:rPr>
              <a:t>circuito</a:t>
            </a:r>
            <a:r>
              <a:rPr sz="700" spc="200" dirty="0">
                <a:latin typeface="Montserrat"/>
                <a:cs typeface="Montserrat"/>
              </a:rPr>
              <a:t> </a:t>
            </a:r>
            <a:r>
              <a:rPr sz="700" dirty="0">
                <a:latin typeface="Montserrat"/>
                <a:cs typeface="Montserrat"/>
              </a:rPr>
              <a:t>hidráulico</a:t>
            </a:r>
            <a:r>
              <a:rPr sz="700" spc="195" dirty="0">
                <a:latin typeface="Montserrat"/>
                <a:cs typeface="Montserrat"/>
              </a:rPr>
              <a:t> </a:t>
            </a:r>
            <a:r>
              <a:rPr sz="700" dirty="0">
                <a:latin typeface="Montserrat"/>
                <a:cs typeface="Montserrat"/>
              </a:rPr>
              <a:t>que</a:t>
            </a:r>
            <a:r>
              <a:rPr sz="700" spc="200" dirty="0">
                <a:latin typeface="Montserrat"/>
                <a:cs typeface="Montserrat"/>
              </a:rPr>
              <a:t> </a:t>
            </a:r>
            <a:r>
              <a:rPr sz="700" dirty="0">
                <a:latin typeface="Montserrat"/>
                <a:cs typeface="Montserrat"/>
              </a:rPr>
              <a:t>opera</a:t>
            </a:r>
            <a:r>
              <a:rPr sz="700" spc="195" dirty="0">
                <a:latin typeface="Montserrat"/>
                <a:cs typeface="Montserrat"/>
              </a:rPr>
              <a:t> </a:t>
            </a:r>
            <a:r>
              <a:rPr sz="700" dirty="0">
                <a:latin typeface="Montserrat"/>
                <a:cs typeface="Montserrat"/>
              </a:rPr>
              <a:t>en</a:t>
            </a:r>
            <a:r>
              <a:rPr sz="700" spc="204"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sistema</a:t>
            </a:r>
            <a:r>
              <a:rPr sz="700" spc="145" dirty="0">
                <a:latin typeface="Montserrat"/>
                <a:cs typeface="Montserrat"/>
              </a:rPr>
              <a:t> </a:t>
            </a:r>
            <a:r>
              <a:rPr sz="700" dirty="0">
                <a:latin typeface="Montserrat"/>
                <a:cs typeface="Montserrat"/>
              </a:rPr>
              <a:t>de</a:t>
            </a:r>
            <a:r>
              <a:rPr sz="700" spc="160" dirty="0">
                <a:latin typeface="Montserrat"/>
                <a:cs typeface="Montserrat"/>
              </a:rPr>
              <a:t> </a:t>
            </a:r>
            <a:r>
              <a:rPr sz="700" dirty="0">
                <a:latin typeface="Montserrat"/>
                <a:cs typeface="Montserrat"/>
              </a:rPr>
              <a:t>freno</a:t>
            </a:r>
            <a:r>
              <a:rPr sz="700" spc="155" dirty="0">
                <a:latin typeface="Montserrat"/>
                <a:cs typeface="Montserrat"/>
              </a:rPr>
              <a:t> </a:t>
            </a:r>
            <a:r>
              <a:rPr sz="700" dirty="0">
                <a:latin typeface="Montserrat"/>
                <a:cs typeface="Montserrat"/>
              </a:rPr>
              <a:t>delantero.</a:t>
            </a:r>
            <a:r>
              <a:rPr sz="700" spc="160" dirty="0">
                <a:latin typeface="Montserrat"/>
                <a:cs typeface="Montserrat"/>
              </a:rPr>
              <a:t> </a:t>
            </a:r>
            <a:r>
              <a:rPr sz="700" dirty="0">
                <a:latin typeface="Montserrat"/>
                <a:cs typeface="Montserrat"/>
              </a:rPr>
              <a:t>Presione</a:t>
            </a:r>
            <a:r>
              <a:rPr sz="700" spc="160" dirty="0">
                <a:latin typeface="Montserrat"/>
                <a:cs typeface="Montserrat"/>
              </a:rPr>
              <a:t> </a:t>
            </a:r>
            <a:r>
              <a:rPr sz="700" dirty="0">
                <a:latin typeface="Montserrat"/>
                <a:cs typeface="Montserrat"/>
              </a:rPr>
              <a:t>la</a:t>
            </a:r>
            <a:r>
              <a:rPr sz="700" spc="145" dirty="0">
                <a:latin typeface="Montserrat"/>
                <a:cs typeface="Montserrat"/>
              </a:rPr>
              <a:t> </a:t>
            </a:r>
            <a:r>
              <a:rPr sz="700" dirty="0">
                <a:latin typeface="Montserrat"/>
                <a:cs typeface="Montserrat"/>
              </a:rPr>
              <a:t>leva</a:t>
            </a:r>
            <a:r>
              <a:rPr sz="700" spc="15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freno</a:t>
            </a:r>
            <a:r>
              <a:rPr sz="700" spc="35" dirty="0">
                <a:latin typeface="Montserrat"/>
                <a:cs typeface="Montserrat"/>
              </a:rPr>
              <a:t> </a:t>
            </a:r>
            <a:r>
              <a:rPr sz="700" dirty="0">
                <a:latin typeface="Montserrat"/>
                <a:cs typeface="Montserrat"/>
              </a:rPr>
              <a:t>hacia</a:t>
            </a:r>
            <a:r>
              <a:rPr sz="700" spc="40" dirty="0">
                <a:latin typeface="Montserrat"/>
                <a:cs typeface="Montserrat"/>
              </a:rPr>
              <a:t> </a:t>
            </a:r>
            <a:r>
              <a:rPr sz="700" dirty="0">
                <a:latin typeface="Montserrat"/>
                <a:cs typeface="Montserrat"/>
              </a:rPr>
              <a:t>el</a:t>
            </a:r>
            <a:r>
              <a:rPr sz="700" spc="30" dirty="0">
                <a:latin typeface="Montserrat"/>
                <a:cs typeface="Montserrat"/>
              </a:rPr>
              <a:t> </a:t>
            </a:r>
            <a:r>
              <a:rPr sz="700" dirty="0">
                <a:latin typeface="Montserrat"/>
                <a:cs typeface="Montserrat"/>
              </a:rPr>
              <a:t>manillar</a:t>
            </a:r>
            <a:r>
              <a:rPr sz="700" spc="15" dirty="0">
                <a:latin typeface="Montserrat"/>
                <a:cs typeface="Montserrat"/>
              </a:rPr>
              <a:t> </a:t>
            </a:r>
            <a:r>
              <a:rPr sz="700" dirty="0">
                <a:latin typeface="Montserrat"/>
                <a:cs typeface="Montserrat"/>
              </a:rPr>
              <a:t>para</a:t>
            </a:r>
            <a:r>
              <a:rPr sz="700" spc="30" dirty="0">
                <a:latin typeface="Montserrat"/>
                <a:cs typeface="Montserrat"/>
              </a:rPr>
              <a:t> </a:t>
            </a:r>
            <a:r>
              <a:rPr sz="700" dirty="0">
                <a:latin typeface="Montserrat"/>
                <a:cs typeface="Montserrat"/>
              </a:rPr>
              <a:t>activar</a:t>
            </a:r>
            <a:r>
              <a:rPr sz="700" spc="15" dirty="0">
                <a:latin typeface="Montserrat"/>
                <a:cs typeface="Montserrat"/>
              </a:rPr>
              <a:t> </a:t>
            </a:r>
            <a:r>
              <a:rPr sz="700" dirty="0">
                <a:latin typeface="Montserrat"/>
                <a:cs typeface="Montserrat"/>
              </a:rPr>
              <a:t>el</a:t>
            </a:r>
            <a:r>
              <a:rPr sz="700" spc="40" dirty="0">
                <a:latin typeface="Montserrat"/>
                <a:cs typeface="Montserrat"/>
              </a:rPr>
              <a:t> </a:t>
            </a:r>
            <a:r>
              <a:rPr sz="700" dirty="0">
                <a:latin typeface="Montserrat"/>
                <a:cs typeface="Montserrat"/>
              </a:rPr>
              <a:t>freno,</a:t>
            </a:r>
            <a:r>
              <a:rPr sz="700" spc="25" dirty="0">
                <a:latin typeface="Montserrat"/>
                <a:cs typeface="Montserrat"/>
              </a:rPr>
              <a:t> </a:t>
            </a:r>
            <a:r>
              <a:rPr sz="700" dirty="0">
                <a:latin typeface="Montserrat"/>
                <a:cs typeface="Montserrat"/>
              </a:rPr>
              <a:t>la</a:t>
            </a:r>
            <a:r>
              <a:rPr sz="700" spc="30" dirty="0">
                <a:latin typeface="Montserrat"/>
                <a:cs typeface="Montserrat"/>
              </a:rPr>
              <a:t> </a:t>
            </a:r>
            <a:r>
              <a:rPr sz="700" spc="-25" dirty="0">
                <a:latin typeface="Montserrat"/>
                <a:cs typeface="Montserrat"/>
              </a:rPr>
              <a:t>luz</a:t>
            </a:r>
            <a:r>
              <a:rPr sz="700" spc="500" dirty="0">
                <a:latin typeface="Montserrat"/>
                <a:cs typeface="Montserrat"/>
              </a:rPr>
              <a:t> </a:t>
            </a:r>
            <a:r>
              <a:rPr sz="700" dirty="0">
                <a:latin typeface="Montserrat"/>
                <a:cs typeface="Montserrat"/>
              </a:rPr>
              <a:t>de freno</a:t>
            </a:r>
            <a:r>
              <a:rPr sz="700" spc="-20" dirty="0">
                <a:latin typeface="Montserrat"/>
                <a:cs typeface="Montserrat"/>
              </a:rPr>
              <a:t> </a:t>
            </a:r>
            <a:r>
              <a:rPr sz="700" dirty="0">
                <a:latin typeface="Montserrat"/>
                <a:cs typeface="Montserrat"/>
              </a:rPr>
              <a:t>se </a:t>
            </a:r>
            <a:r>
              <a:rPr sz="700" spc="-10" dirty="0">
                <a:latin typeface="Montserrat"/>
                <a:cs typeface="Montserrat"/>
              </a:rPr>
              <a:t>iluminará.</a:t>
            </a:r>
            <a:endParaRPr sz="700" dirty="0">
              <a:latin typeface="Montserrat"/>
              <a:cs typeface="Montserrat"/>
            </a:endParaRPr>
          </a:p>
          <a:p>
            <a:pPr marL="137160" indent="-125095">
              <a:lnSpc>
                <a:spcPct val="100000"/>
              </a:lnSpc>
              <a:spcBef>
                <a:spcPts val="490"/>
              </a:spcBef>
              <a:buAutoNum type="arabicPeriod" startAt="4"/>
              <a:tabLst>
                <a:tab pos="137795" algn="l"/>
              </a:tabLst>
            </a:pPr>
            <a:r>
              <a:rPr sz="800" b="1" dirty="0">
                <a:solidFill>
                  <a:srgbClr val="221F1F"/>
                </a:solidFill>
                <a:latin typeface="Montserrat"/>
                <a:cs typeface="Montserrat"/>
              </a:rPr>
              <a:t>AJUSTADOR</a:t>
            </a:r>
            <a:r>
              <a:rPr sz="800" b="1" spc="-35"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a:t>
            </a:r>
            <a:r>
              <a:rPr sz="800" b="1" dirty="0">
                <a:solidFill>
                  <a:srgbClr val="221F1F"/>
                </a:solidFill>
                <a:latin typeface="Montserrat"/>
                <a:cs typeface="Montserrat"/>
              </a:rPr>
              <a:t>LEVA</a:t>
            </a:r>
            <a:r>
              <a:rPr sz="800" b="1" spc="-15"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FRENO</a:t>
            </a:r>
            <a:endParaRPr sz="800" dirty="0">
              <a:latin typeface="Montserrat"/>
              <a:cs typeface="Montserrat"/>
            </a:endParaRPr>
          </a:p>
          <a:p>
            <a:pPr marL="12700" marR="13335" algn="just">
              <a:lnSpc>
                <a:spcPct val="100000"/>
              </a:lnSpc>
              <a:spcBef>
                <a:spcPts val="505"/>
              </a:spcBef>
            </a:pPr>
            <a:r>
              <a:rPr sz="700" dirty="0">
                <a:solidFill>
                  <a:srgbClr val="221F1F"/>
                </a:solidFill>
                <a:latin typeface="Montserrat"/>
                <a:cs typeface="Montserrat"/>
              </a:rPr>
              <a:t>Se</a:t>
            </a:r>
            <a:r>
              <a:rPr sz="700" spc="80" dirty="0">
                <a:solidFill>
                  <a:srgbClr val="221F1F"/>
                </a:solidFill>
                <a:latin typeface="Montserrat"/>
                <a:cs typeface="Montserrat"/>
              </a:rPr>
              <a:t> </a:t>
            </a:r>
            <a:r>
              <a:rPr sz="700" dirty="0">
                <a:solidFill>
                  <a:srgbClr val="221F1F"/>
                </a:solidFill>
                <a:latin typeface="Montserrat"/>
                <a:cs typeface="Montserrat"/>
              </a:rPr>
              <a:t>proporcionan</a:t>
            </a:r>
            <a:r>
              <a:rPr sz="700" spc="100" dirty="0">
                <a:solidFill>
                  <a:srgbClr val="221F1F"/>
                </a:solidFill>
                <a:latin typeface="Montserrat"/>
                <a:cs typeface="Montserrat"/>
              </a:rPr>
              <a:t> </a:t>
            </a:r>
            <a:r>
              <a:rPr sz="700" dirty="0">
                <a:solidFill>
                  <a:srgbClr val="221F1F"/>
                </a:solidFill>
                <a:latin typeface="Montserrat"/>
                <a:cs typeface="Montserrat"/>
              </a:rPr>
              <a:t>tres</a:t>
            </a:r>
            <a:r>
              <a:rPr sz="700" spc="95" dirty="0">
                <a:solidFill>
                  <a:srgbClr val="221F1F"/>
                </a:solidFill>
                <a:latin typeface="Montserrat"/>
                <a:cs typeface="Montserrat"/>
              </a:rPr>
              <a:t> </a:t>
            </a:r>
            <a:r>
              <a:rPr sz="700" dirty="0">
                <a:solidFill>
                  <a:srgbClr val="221F1F"/>
                </a:solidFill>
                <a:latin typeface="Montserrat"/>
                <a:cs typeface="Montserrat"/>
              </a:rPr>
              <a:t>posiciones</a:t>
            </a:r>
            <a:r>
              <a:rPr sz="700" spc="90" dirty="0">
                <a:solidFill>
                  <a:srgbClr val="221F1F"/>
                </a:solidFill>
                <a:latin typeface="Montserrat"/>
                <a:cs typeface="Montserrat"/>
              </a:rPr>
              <a:t> </a:t>
            </a:r>
            <a:r>
              <a:rPr sz="700" dirty="0">
                <a:solidFill>
                  <a:srgbClr val="221F1F"/>
                </a:solidFill>
                <a:latin typeface="Montserrat"/>
                <a:cs typeface="Montserrat"/>
              </a:rPr>
              <a:t>para</a:t>
            </a:r>
            <a:r>
              <a:rPr sz="700" spc="110" dirty="0">
                <a:solidFill>
                  <a:srgbClr val="221F1F"/>
                </a:solidFill>
                <a:latin typeface="Montserrat"/>
                <a:cs typeface="Montserrat"/>
              </a:rPr>
              <a:t> </a:t>
            </a:r>
            <a:r>
              <a:rPr sz="700" dirty="0">
                <a:solidFill>
                  <a:srgbClr val="221F1F"/>
                </a:solidFill>
                <a:latin typeface="Montserrat"/>
                <a:cs typeface="Montserrat"/>
              </a:rPr>
              <a:t>que</a:t>
            </a:r>
            <a:r>
              <a:rPr sz="700" spc="95" dirty="0">
                <a:solidFill>
                  <a:srgbClr val="221F1F"/>
                </a:solidFill>
                <a:latin typeface="Montserrat"/>
                <a:cs typeface="Montserrat"/>
              </a:rPr>
              <a:t> </a:t>
            </a:r>
            <a:r>
              <a:rPr sz="700" spc="-10" dirty="0">
                <a:solidFill>
                  <a:srgbClr val="221F1F"/>
                </a:solidFill>
                <a:latin typeface="Montserrat"/>
                <a:cs typeface="Montserrat"/>
              </a:rPr>
              <a:t>ajuste</a:t>
            </a:r>
            <a:r>
              <a:rPr sz="700" spc="500"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leva</a:t>
            </a:r>
            <a:r>
              <a:rPr sz="700" spc="-15" dirty="0">
                <a:solidFill>
                  <a:srgbClr val="221F1F"/>
                </a:solidFill>
                <a:latin typeface="Montserrat"/>
                <a:cs typeface="Montserrat"/>
              </a:rPr>
              <a:t> </a:t>
            </a:r>
            <a:r>
              <a:rPr sz="700" dirty="0">
                <a:solidFill>
                  <a:srgbClr val="221F1F"/>
                </a:solidFill>
                <a:latin typeface="Montserrat"/>
                <a:cs typeface="Montserrat"/>
              </a:rPr>
              <a:t>para</a:t>
            </a:r>
            <a:r>
              <a:rPr sz="700" spc="-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se</a:t>
            </a:r>
            <a:r>
              <a:rPr sz="700" spc="-15" dirty="0">
                <a:solidFill>
                  <a:srgbClr val="221F1F"/>
                </a:solidFill>
                <a:latin typeface="Montserrat"/>
                <a:cs typeface="Montserrat"/>
              </a:rPr>
              <a:t> </a:t>
            </a:r>
            <a:r>
              <a:rPr sz="700" dirty="0">
                <a:solidFill>
                  <a:srgbClr val="221F1F"/>
                </a:solidFill>
                <a:latin typeface="Montserrat"/>
                <a:cs typeface="Montserrat"/>
              </a:rPr>
              <a:t>adapte</a:t>
            </a:r>
            <a:r>
              <a:rPr sz="700" spc="5" dirty="0">
                <a:solidFill>
                  <a:srgbClr val="221F1F"/>
                </a:solidFill>
                <a:latin typeface="Montserrat"/>
                <a:cs typeface="Montserrat"/>
              </a:rPr>
              <a:t> </a:t>
            </a:r>
            <a:r>
              <a:rPr sz="700" dirty="0">
                <a:solidFill>
                  <a:srgbClr val="221F1F"/>
                </a:solidFill>
                <a:latin typeface="Montserrat"/>
                <a:cs typeface="Montserrat"/>
              </a:rPr>
              <a:t>al</a:t>
            </a:r>
            <a:r>
              <a:rPr sz="700" spc="-10" dirty="0">
                <a:solidFill>
                  <a:srgbClr val="221F1F"/>
                </a:solidFill>
                <a:latin typeface="Montserrat"/>
                <a:cs typeface="Montserrat"/>
              </a:rPr>
              <a:t> </a:t>
            </a:r>
            <a:r>
              <a:rPr sz="700" dirty="0">
                <a:solidFill>
                  <a:srgbClr val="221F1F"/>
                </a:solidFill>
                <a:latin typeface="Montserrat"/>
                <a:cs typeface="Montserrat"/>
              </a:rPr>
              <a:t>tamaño de</a:t>
            </a:r>
            <a:r>
              <a:rPr sz="700" spc="-20" dirty="0">
                <a:solidFill>
                  <a:srgbClr val="221F1F"/>
                </a:solidFill>
                <a:latin typeface="Montserrat"/>
                <a:cs typeface="Montserrat"/>
              </a:rPr>
              <a:t> </a:t>
            </a:r>
            <a:r>
              <a:rPr sz="700" dirty="0">
                <a:solidFill>
                  <a:srgbClr val="221F1F"/>
                </a:solidFill>
                <a:latin typeface="Montserrat"/>
                <a:cs typeface="Montserrat"/>
              </a:rPr>
              <a:t>su </a:t>
            </a:r>
            <a:r>
              <a:rPr sz="700" spc="-10" dirty="0">
                <a:solidFill>
                  <a:srgbClr val="221F1F"/>
                </a:solidFill>
                <a:latin typeface="Montserrat"/>
                <a:cs typeface="Montserrat"/>
              </a:rPr>
              <a:t>mano.</a:t>
            </a:r>
            <a:endParaRPr sz="700" dirty="0">
              <a:latin typeface="Montserrat"/>
              <a:cs typeface="Montserrat"/>
            </a:endParaRPr>
          </a:p>
          <a:p>
            <a:pPr marL="12700" algn="just">
              <a:lnSpc>
                <a:spcPct val="100000"/>
              </a:lnSpc>
              <a:spcBef>
                <a:spcPts val="509"/>
              </a:spcBef>
            </a:pPr>
            <a:r>
              <a:rPr sz="700" dirty="0">
                <a:solidFill>
                  <a:srgbClr val="221F1F"/>
                </a:solidFill>
                <a:latin typeface="Montserrat"/>
                <a:cs typeface="Montserrat"/>
              </a:rPr>
              <a:t>Para</a:t>
            </a:r>
            <a:r>
              <a:rPr sz="700" spc="250" dirty="0">
                <a:solidFill>
                  <a:srgbClr val="221F1F"/>
                </a:solidFill>
                <a:latin typeface="Montserrat"/>
                <a:cs typeface="Montserrat"/>
              </a:rPr>
              <a:t> </a:t>
            </a:r>
            <a:r>
              <a:rPr sz="700" dirty="0">
                <a:solidFill>
                  <a:srgbClr val="221F1F"/>
                </a:solidFill>
                <a:latin typeface="Montserrat"/>
                <a:cs typeface="Montserrat"/>
              </a:rPr>
              <a:t>ajustar</a:t>
            </a:r>
            <a:r>
              <a:rPr sz="700" spc="254" dirty="0">
                <a:solidFill>
                  <a:srgbClr val="221F1F"/>
                </a:solidFill>
                <a:latin typeface="Montserrat"/>
                <a:cs typeface="Montserrat"/>
              </a:rPr>
              <a:t> </a:t>
            </a:r>
            <a:r>
              <a:rPr sz="700" dirty="0">
                <a:solidFill>
                  <a:srgbClr val="221F1F"/>
                </a:solidFill>
                <a:latin typeface="Montserrat"/>
                <a:cs typeface="Montserrat"/>
              </a:rPr>
              <a:t>la</a:t>
            </a:r>
            <a:r>
              <a:rPr sz="700" spc="265" dirty="0">
                <a:solidFill>
                  <a:srgbClr val="221F1F"/>
                </a:solidFill>
                <a:latin typeface="Montserrat"/>
                <a:cs typeface="Montserrat"/>
              </a:rPr>
              <a:t> </a:t>
            </a:r>
            <a:r>
              <a:rPr sz="700" dirty="0">
                <a:solidFill>
                  <a:srgbClr val="221F1F"/>
                </a:solidFill>
                <a:latin typeface="Montserrat"/>
                <a:cs typeface="Montserrat"/>
              </a:rPr>
              <a:t>posición,</a:t>
            </a:r>
            <a:r>
              <a:rPr sz="700" spc="254" dirty="0">
                <a:solidFill>
                  <a:srgbClr val="221F1F"/>
                </a:solidFill>
                <a:latin typeface="Montserrat"/>
                <a:cs typeface="Montserrat"/>
              </a:rPr>
              <a:t> </a:t>
            </a:r>
            <a:r>
              <a:rPr sz="700" dirty="0">
                <a:solidFill>
                  <a:srgbClr val="221F1F"/>
                </a:solidFill>
                <a:latin typeface="Montserrat"/>
                <a:cs typeface="Montserrat"/>
              </a:rPr>
              <a:t>empuje</a:t>
            </a:r>
            <a:r>
              <a:rPr sz="700" spc="254" dirty="0">
                <a:solidFill>
                  <a:srgbClr val="221F1F"/>
                </a:solidFill>
                <a:latin typeface="Montserrat"/>
                <a:cs typeface="Montserrat"/>
              </a:rPr>
              <a:t> </a:t>
            </a:r>
            <a:r>
              <a:rPr sz="700" dirty="0">
                <a:solidFill>
                  <a:srgbClr val="221F1F"/>
                </a:solidFill>
                <a:latin typeface="Montserrat"/>
                <a:cs typeface="Montserrat"/>
              </a:rPr>
              <a:t>la</a:t>
            </a:r>
            <a:r>
              <a:rPr sz="700" spc="254" dirty="0">
                <a:solidFill>
                  <a:srgbClr val="221F1F"/>
                </a:solidFill>
                <a:latin typeface="Montserrat"/>
                <a:cs typeface="Montserrat"/>
              </a:rPr>
              <a:t> </a:t>
            </a:r>
            <a:r>
              <a:rPr sz="700" dirty="0">
                <a:solidFill>
                  <a:srgbClr val="221F1F"/>
                </a:solidFill>
                <a:latin typeface="Montserrat"/>
                <a:cs typeface="Montserrat"/>
              </a:rPr>
              <a:t>leva</a:t>
            </a:r>
            <a:r>
              <a:rPr sz="700" spc="260" dirty="0">
                <a:solidFill>
                  <a:srgbClr val="221F1F"/>
                </a:solidFill>
                <a:latin typeface="Montserrat"/>
                <a:cs typeface="Montserrat"/>
              </a:rPr>
              <a:t> </a:t>
            </a:r>
            <a:r>
              <a:rPr sz="700" spc="-10" dirty="0">
                <a:solidFill>
                  <a:srgbClr val="221F1F"/>
                </a:solidFill>
                <a:latin typeface="Montserrat"/>
                <a:cs typeface="Montserrat"/>
              </a:rPr>
              <a:t>hacia</a:t>
            </a:r>
            <a:endParaRPr sz="700" dirty="0">
              <a:latin typeface="Montserrat"/>
              <a:cs typeface="Montserrat"/>
            </a:endParaRPr>
          </a:p>
        </p:txBody>
      </p:sp>
      <p:sp>
        <p:nvSpPr>
          <p:cNvPr id="4" name="object 4"/>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COMANDO DERECHO</a:t>
            </a:r>
          </a:p>
        </p:txBody>
      </p:sp>
      <p:pic>
        <p:nvPicPr>
          <p:cNvPr id="6" name="object 6"/>
          <p:cNvPicPr/>
          <p:nvPr/>
        </p:nvPicPr>
        <p:blipFill>
          <a:blip r:embed="rId2" cstate="print"/>
          <a:stretch>
            <a:fillRect/>
          </a:stretch>
        </p:blipFill>
        <p:spPr>
          <a:xfrm>
            <a:off x="2736468" y="2440559"/>
            <a:ext cx="108333" cy="109816"/>
          </a:xfrm>
          <a:prstGeom prst="rect">
            <a:avLst/>
          </a:prstGeom>
        </p:spPr>
      </p:pic>
      <p:pic>
        <p:nvPicPr>
          <p:cNvPr id="7" name="object 7"/>
          <p:cNvPicPr/>
          <p:nvPr/>
        </p:nvPicPr>
        <p:blipFill>
          <a:blip r:embed="rId3" cstate="print"/>
          <a:stretch>
            <a:fillRect/>
          </a:stretch>
        </p:blipFill>
        <p:spPr>
          <a:xfrm>
            <a:off x="2736468" y="2707626"/>
            <a:ext cx="123573" cy="121006"/>
          </a:xfrm>
          <a:prstGeom prst="rect">
            <a:avLst/>
          </a:prstGeom>
        </p:spPr>
      </p:pic>
      <p:grpSp>
        <p:nvGrpSpPr>
          <p:cNvPr id="8" name="object 8"/>
          <p:cNvGrpSpPr/>
          <p:nvPr/>
        </p:nvGrpSpPr>
        <p:grpSpPr>
          <a:xfrm>
            <a:off x="2949194" y="940054"/>
            <a:ext cx="1775460" cy="1080135"/>
            <a:chOff x="2949194" y="940054"/>
            <a:chExt cx="1775460" cy="1080135"/>
          </a:xfrm>
        </p:grpSpPr>
        <p:pic>
          <p:nvPicPr>
            <p:cNvPr id="9" name="object 9"/>
            <p:cNvPicPr/>
            <p:nvPr/>
          </p:nvPicPr>
          <p:blipFill>
            <a:blip r:embed="rId4" cstate="print"/>
            <a:stretch>
              <a:fillRect/>
            </a:stretch>
          </p:blipFill>
          <p:spPr>
            <a:xfrm>
              <a:off x="2949194" y="940054"/>
              <a:ext cx="1775333" cy="1080008"/>
            </a:xfrm>
            <a:prstGeom prst="rect">
              <a:avLst/>
            </a:prstGeom>
          </p:spPr>
        </p:pic>
        <p:sp>
          <p:nvSpPr>
            <p:cNvPr id="10" name="object 10"/>
            <p:cNvSpPr/>
            <p:nvPr/>
          </p:nvSpPr>
          <p:spPr>
            <a:xfrm>
              <a:off x="3394456" y="1726819"/>
              <a:ext cx="0" cy="144145"/>
            </a:xfrm>
            <a:custGeom>
              <a:avLst/>
              <a:gdLst/>
              <a:ahLst/>
              <a:cxnLst/>
              <a:rect l="l" t="t" r="r" b="b"/>
              <a:pathLst>
                <a:path h="144144">
                  <a:moveTo>
                    <a:pt x="0" y="0"/>
                  </a:moveTo>
                  <a:lnTo>
                    <a:pt x="0" y="143763"/>
                  </a:lnTo>
                </a:path>
              </a:pathLst>
            </a:custGeom>
            <a:ln w="15237">
              <a:solidFill>
                <a:srgbClr val="FFFFFF"/>
              </a:solidFill>
            </a:ln>
          </p:spPr>
          <p:txBody>
            <a:bodyPr wrap="square" lIns="0" tIns="0" rIns="0" bIns="0" rtlCol="0"/>
            <a:lstStyle/>
            <a:p>
              <a:endParaRPr/>
            </a:p>
          </p:txBody>
        </p:sp>
        <p:sp>
          <p:nvSpPr>
            <p:cNvPr id="11" name="object 11"/>
            <p:cNvSpPr/>
            <p:nvPr/>
          </p:nvSpPr>
          <p:spPr>
            <a:xfrm>
              <a:off x="3394456" y="1726819"/>
              <a:ext cx="0" cy="144145"/>
            </a:xfrm>
            <a:custGeom>
              <a:avLst/>
              <a:gdLst/>
              <a:ahLst/>
              <a:cxnLst/>
              <a:rect l="l" t="t" r="r" b="b"/>
              <a:pathLst>
                <a:path h="144144">
                  <a:moveTo>
                    <a:pt x="0" y="0"/>
                  </a:moveTo>
                  <a:lnTo>
                    <a:pt x="0" y="143763"/>
                  </a:lnTo>
                </a:path>
              </a:pathLst>
            </a:custGeom>
            <a:ln w="7621">
              <a:solidFill>
                <a:srgbClr val="221F1F"/>
              </a:solidFill>
            </a:ln>
          </p:spPr>
          <p:txBody>
            <a:bodyPr wrap="square" lIns="0" tIns="0" rIns="0" bIns="0" rtlCol="0"/>
            <a:lstStyle/>
            <a:p>
              <a:endParaRPr/>
            </a:p>
          </p:txBody>
        </p:sp>
        <p:sp>
          <p:nvSpPr>
            <p:cNvPr id="12" name="object 12"/>
            <p:cNvSpPr/>
            <p:nvPr/>
          </p:nvSpPr>
          <p:spPr>
            <a:xfrm>
              <a:off x="3347339" y="1117092"/>
              <a:ext cx="0" cy="179070"/>
            </a:xfrm>
            <a:custGeom>
              <a:avLst/>
              <a:gdLst/>
              <a:ahLst/>
              <a:cxnLst/>
              <a:rect l="l" t="t" r="r" b="b"/>
              <a:pathLst>
                <a:path h="179069">
                  <a:moveTo>
                    <a:pt x="0" y="178815"/>
                  </a:moveTo>
                  <a:lnTo>
                    <a:pt x="0" y="0"/>
                  </a:lnTo>
                </a:path>
              </a:pathLst>
            </a:custGeom>
            <a:ln w="15237">
              <a:solidFill>
                <a:srgbClr val="FFFFFF"/>
              </a:solidFill>
            </a:ln>
          </p:spPr>
          <p:txBody>
            <a:bodyPr wrap="square" lIns="0" tIns="0" rIns="0" bIns="0" rtlCol="0"/>
            <a:lstStyle/>
            <a:p>
              <a:endParaRPr/>
            </a:p>
          </p:txBody>
        </p:sp>
        <p:sp>
          <p:nvSpPr>
            <p:cNvPr id="13" name="object 13"/>
            <p:cNvSpPr/>
            <p:nvPr/>
          </p:nvSpPr>
          <p:spPr>
            <a:xfrm>
              <a:off x="3347339" y="1117092"/>
              <a:ext cx="0" cy="179070"/>
            </a:xfrm>
            <a:custGeom>
              <a:avLst/>
              <a:gdLst/>
              <a:ahLst/>
              <a:cxnLst/>
              <a:rect l="l" t="t" r="r" b="b"/>
              <a:pathLst>
                <a:path h="179069">
                  <a:moveTo>
                    <a:pt x="0" y="178815"/>
                  </a:moveTo>
                  <a:lnTo>
                    <a:pt x="0" y="0"/>
                  </a:lnTo>
                </a:path>
              </a:pathLst>
            </a:custGeom>
            <a:ln w="7621">
              <a:solidFill>
                <a:srgbClr val="221F1F"/>
              </a:solidFill>
            </a:ln>
          </p:spPr>
          <p:txBody>
            <a:bodyPr wrap="square" lIns="0" tIns="0" rIns="0" bIns="0" rtlCol="0"/>
            <a:lstStyle/>
            <a:p>
              <a:endParaRPr/>
            </a:p>
          </p:txBody>
        </p:sp>
        <p:sp>
          <p:nvSpPr>
            <p:cNvPr id="14" name="object 14"/>
            <p:cNvSpPr/>
            <p:nvPr/>
          </p:nvSpPr>
          <p:spPr>
            <a:xfrm>
              <a:off x="4146169" y="1051179"/>
              <a:ext cx="155575" cy="0"/>
            </a:xfrm>
            <a:custGeom>
              <a:avLst/>
              <a:gdLst/>
              <a:ahLst/>
              <a:cxnLst/>
              <a:rect l="l" t="t" r="r" b="b"/>
              <a:pathLst>
                <a:path w="155575">
                  <a:moveTo>
                    <a:pt x="0" y="0"/>
                  </a:moveTo>
                  <a:lnTo>
                    <a:pt x="155575" y="0"/>
                  </a:lnTo>
                </a:path>
              </a:pathLst>
            </a:custGeom>
            <a:ln w="15237">
              <a:solidFill>
                <a:srgbClr val="FFFFFF"/>
              </a:solidFill>
            </a:ln>
          </p:spPr>
          <p:txBody>
            <a:bodyPr wrap="square" lIns="0" tIns="0" rIns="0" bIns="0" rtlCol="0"/>
            <a:lstStyle/>
            <a:p>
              <a:endParaRPr/>
            </a:p>
          </p:txBody>
        </p:sp>
        <p:sp>
          <p:nvSpPr>
            <p:cNvPr id="15" name="object 15"/>
            <p:cNvSpPr/>
            <p:nvPr/>
          </p:nvSpPr>
          <p:spPr>
            <a:xfrm>
              <a:off x="4146169" y="1051179"/>
              <a:ext cx="155575" cy="0"/>
            </a:xfrm>
            <a:custGeom>
              <a:avLst/>
              <a:gdLst/>
              <a:ahLst/>
              <a:cxnLst/>
              <a:rect l="l" t="t" r="r" b="b"/>
              <a:pathLst>
                <a:path w="155575">
                  <a:moveTo>
                    <a:pt x="0" y="0"/>
                  </a:moveTo>
                  <a:lnTo>
                    <a:pt x="155575" y="0"/>
                  </a:lnTo>
                </a:path>
              </a:pathLst>
            </a:custGeom>
            <a:ln w="7621">
              <a:solidFill>
                <a:srgbClr val="221F1F"/>
              </a:solidFill>
            </a:ln>
          </p:spPr>
          <p:txBody>
            <a:bodyPr wrap="square" lIns="0" tIns="0" rIns="0" bIns="0" rtlCol="0"/>
            <a:lstStyle/>
            <a:p>
              <a:endParaRPr/>
            </a:p>
          </p:txBody>
        </p:sp>
        <p:sp>
          <p:nvSpPr>
            <p:cNvPr id="16" name="object 16"/>
            <p:cNvSpPr/>
            <p:nvPr/>
          </p:nvSpPr>
          <p:spPr>
            <a:xfrm>
              <a:off x="3804030" y="1514348"/>
              <a:ext cx="0" cy="344805"/>
            </a:xfrm>
            <a:custGeom>
              <a:avLst/>
              <a:gdLst/>
              <a:ahLst/>
              <a:cxnLst/>
              <a:rect l="l" t="t" r="r" b="b"/>
              <a:pathLst>
                <a:path h="344805">
                  <a:moveTo>
                    <a:pt x="0" y="0"/>
                  </a:moveTo>
                  <a:lnTo>
                    <a:pt x="0" y="344424"/>
                  </a:lnTo>
                </a:path>
              </a:pathLst>
            </a:custGeom>
            <a:ln w="15237">
              <a:solidFill>
                <a:srgbClr val="FFFFFF"/>
              </a:solidFill>
            </a:ln>
          </p:spPr>
          <p:txBody>
            <a:bodyPr wrap="square" lIns="0" tIns="0" rIns="0" bIns="0" rtlCol="0"/>
            <a:lstStyle/>
            <a:p>
              <a:endParaRPr/>
            </a:p>
          </p:txBody>
        </p:sp>
        <p:sp>
          <p:nvSpPr>
            <p:cNvPr id="17" name="object 17"/>
            <p:cNvSpPr/>
            <p:nvPr/>
          </p:nvSpPr>
          <p:spPr>
            <a:xfrm>
              <a:off x="3804030" y="1514348"/>
              <a:ext cx="0" cy="344805"/>
            </a:xfrm>
            <a:custGeom>
              <a:avLst/>
              <a:gdLst/>
              <a:ahLst/>
              <a:cxnLst/>
              <a:rect l="l" t="t" r="r" b="b"/>
              <a:pathLst>
                <a:path h="344805">
                  <a:moveTo>
                    <a:pt x="0" y="0"/>
                  </a:moveTo>
                  <a:lnTo>
                    <a:pt x="0" y="344424"/>
                  </a:lnTo>
                </a:path>
              </a:pathLst>
            </a:custGeom>
            <a:ln w="7621">
              <a:solidFill>
                <a:srgbClr val="221F1F"/>
              </a:solidFill>
            </a:ln>
          </p:spPr>
          <p:txBody>
            <a:bodyPr wrap="square" lIns="0" tIns="0" rIns="0" bIns="0" rtlCol="0"/>
            <a:lstStyle/>
            <a:p>
              <a:endParaRPr/>
            </a:p>
          </p:txBody>
        </p:sp>
        <p:sp>
          <p:nvSpPr>
            <p:cNvPr id="18" name="object 18"/>
            <p:cNvSpPr/>
            <p:nvPr/>
          </p:nvSpPr>
          <p:spPr>
            <a:xfrm>
              <a:off x="3384677" y="1715897"/>
              <a:ext cx="19685" cy="19685"/>
            </a:xfrm>
            <a:custGeom>
              <a:avLst/>
              <a:gdLst/>
              <a:ahLst/>
              <a:cxnLst/>
              <a:rect l="l" t="t" r="r" b="b"/>
              <a:pathLst>
                <a:path w="19685" h="19685">
                  <a:moveTo>
                    <a:pt x="15239" y="0"/>
                  </a:moveTo>
                  <a:lnTo>
                    <a:pt x="4445" y="0"/>
                  </a:lnTo>
                  <a:lnTo>
                    <a:pt x="0" y="4445"/>
                  </a:lnTo>
                  <a:lnTo>
                    <a:pt x="0" y="15367"/>
                  </a:lnTo>
                  <a:lnTo>
                    <a:pt x="4445" y="19685"/>
                  </a:lnTo>
                  <a:lnTo>
                    <a:pt x="15239" y="19685"/>
                  </a:lnTo>
                  <a:lnTo>
                    <a:pt x="19685" y="15367"/>
                  </a:lnTo>
                  <a:lnTo>
                    <a:pt x="19685" y="4445"/>
                  </a:lnTo>
                  <a:lnTo>
                    <a:pt x="15239" y="0"/>
                  </a:lnTo>
                  <a:close/>
                </a:path>
              </a:pathLst>
            </a:custGeom>
            <a:solidFill>
              <a:srgbClr val="221F1F"/>
            </a:solidFill>
          </p:spPr>
          <p:txBody>
            <a:bodyPr wrap="square" lIns="0" tIns="0" rIns="0" bIns="0" rtlCol="0"/>
            <a:lstStyle/>
            <a:p>
              <a:endParaRPr/>
            </a:p>
          </p:txBody>
        </p:sp>
        <p:sp>
          <p:nvSpPr>
            <p:cNvPr id="19" name="object 19"/>
            <p:cNvSpPr/>
            <p:nvPr/>
          </p:nvSpPr>
          <p:spPr>
            <a:xfrm>
              <a:off x="3384677" y="1715897"/>
              <a:ext cx="19685" cy="19685"/>
            </a:xfrm>
            <a:custGeom>
              <a:avLst/>
              <a:gdLst/>
              <a:ahLst/>
              <a:cxnLst/>
              <a:rect l="l" t="t" r="r" b="b"/>
              <a:pathLst>
                <a:path w="19685" h="19685">
                  <a:moveTo>
                    <a:pt x="9778" y="19685"/>
                  </a:moveTo>
                  <a:lnTo>
                    <a:pt x="15239" y="19685"/>
                  </a:lnTo>
                  <a:lnTo>
                    <a:pt x="19685" y="15367"/>
                  </a:lnTo>
                  <a:lnTo>
                    <a:pt x="19685" y="9906"/>
                  </a:lnTo>
                  <a:lnTo>
                    <a:pt x="19685" y="4445"/>
                  </a:lnTo>
                  <a:lnTo>
                    <a:pt x="15239" y="0"/>
                  </a:lnTo>
                  <a:lnTo>
                    <a:pt x="9778" y="0"/>
                  </a:lnTo>
                  <a:lnTo>
                    <a:pt x="4445" y="0"/>
                  </a:lnTo>
                  <a:lnTo>
                    <a:pt x="0" y="4445"/>
                  </a:lnTo>
                  <a:lnTo>
                    <a:pt x="0" y="9906"/>
                  </a:lnTo>
                  <a:lnTo>
                    <a:pt x="0" y="15367"/>
                  </a:lnTo>
                  <a:lnTo>
                    <a:pt x="4445" y="19685"/>
                  </a:lnTo>
                  <a:lnTo>
                    <a:pt x="9778" y="19685"/>
                  </a:lnTo>
                  <a:close/>
                </a:path>
              </a:pathLst>
            </a:custGeom>
            <a:ln w="9525">
              <a:solidFill>
                <a:srgbClr val="FFFFFF"/>
              </a:solidFill>
            </a:ln>
          </p:spPr>
          <p:txBody>
            <a:bodyPr wrap="square" lIns="0" tIns="0" rIns="0" bIns="0" rtlCol="0"/>
            <a:lstStyle/>
            <a:p>
              <a:endParaRPr/>
            </a:p>
          </p:txBody>
        </p:sp>
        <p:sp>
          <p:nvSpPr>
            <p:cNvPr id="20" name="object 20"/>
            <p:cNvSpPr/>
            <p:nvPr/>
          </p:nvSpPr>
          <p:spPr>
            <a:xfrm>
              <a:off x="3337560" y="1287145"/>
              <a:ext cx="19685" cy="19685"/>
            </a:xfrm>
            <a:custGeom>
              <a:avLst/>
              <a:gdLst/>
              <a:ahLst/>
              <a:cxnLst/>
              <a:rect l="l" t="t" r="r" b="b"/>
              <a:pathLst>
                <a:path w="19685" h="19684">
                  <a:moveTo>
                    <a:pt x="15239" y="0"/>
                  </a:moveTo>
                  <a:lnTo>
                    <a:pt x="4317" y="0"/>
                  </a:lnTo>
                  <a:lnTo>
                    <a:pt x="0" y="4444"/>
                  </a:lnTo>
                  <a:lnTo>
                    <a:pt x="0" y="15239"/>
                  </a:lnTo>
                  <a:lnTo>
                    <a:pt x="4317" y="19685"/>
                  </a:lnTo>
                  <a:lnTo>
                    <a:pt x="15239" y="19685"/>
                  </a:lnTo>
                  <a:lnTo>
                    <a:pt x="19685" y="15239"/>
                  </a:lnTo>
                  <a:lnTo>
                    <a:pt x="19685" y="4444"/>
                  </a:lnTo>
                  <a:lnTo>
                    <a:pt x="15239" y="0"/>
                  </a:lnTo>
                  <a:close/>
                </a:path>
              </a:pathLst>
            </a:custGeom>
            <a:solidFill>
              <a:srgbClr val="FFFFFF"/>
            </a:solidFill>
          </p:spPr>
          <p:txBody>
            <a:bodyPr wrap="square" lIns="0" tIns="0" rIns="0" bIns="0" rtlCol="0"/>
            <a:lstStyle/>
            <a:p>
              <a:endParaRPr/>
            </a:p>
          </p:txBody>
        </p:sp>
        <p:sp>
          <p:nvSpPr>
            <p:cNvPr id="21" name="object 21"/>
            <p:cNvSpPr/>
            <p:nvPr/>
          </p:nvSpPr>
          <p:spPr>
            <a:xfrm>
              <a:off x="3337560" y="1287145"/>
              <a:ext cx="19685" cy="19685"/>
            </a:xfrm>
            <a:custGeom>
              <a:avLst/>
              <a:gdLst/>
              <a:ahLst/>
              <a:cxnLst/>
              <a:rect l="l" t="t" r="r" b="b"/>
              <a:pathLst>
                <a:path w="19685" h="19684">
                  <a:moveTo>
                    <a:pt x="9778" y="0"/>
                  </a:moveTo>
                  <a:lnTo>
                    <a:pt x="15239" y="0"/>
                  </a:lnTo>
                  <a:lnTo>
                    <a:pt x="19685" y="4444"/>
                  </a:lnTo>
                  <a:lnTo>
                    <a:pt x="19685" y="9906"/>
                  </a:lnTo>
                  <a:lnTo>
                    <a:pt x="19685" y="15239"/>
                  </a:lnTo>
                  <a:lnTo>
                    <a:pt x="15239" y="19685"/>
                  </a:lnTo>
                  <a:lnTo>
                    <a:pt x="9778" y="19685"/>
                  </a:lnTo>
                  <a:lnTo>
                    <a:pt x="4317" y="19685"/>
                  </a:lnTo>
                  <a:lnTo>
                    <a:pt x="0" y="15239"/>
                  </a:lnTo>
                  <a:lnTo>
                    <a:pt x="0" y="9906"/>
                  </a:lnTo>
                  <a:lnTo>
                    <a:pt x="0" y="4444"/>
                  </a:lnTo>
                  <a:lnTo>
                    <a:pt x="4317" y="0"/>
                  </a:lnTo>
                  <a:lnTo>
                    <a:pt x="9778" y="0"/>
                  </a:lnTo>
                  <a:close/>
                </a:path>
              </a:pathLst>
            </a:custGeom>
            <a:ln w="9525">
              <a:solidFill>
                <a:srgbClr val="221F1F"/>
              </a:solidFill>
            </a:ln>
          </p:spPr>
          <p:txBody>
            <a:bodyPr wrap="square" lIns="0" tIns="0" rIns="0" bIns="0" rtlCol="0"/>
            <a:lstStyle/>
            <a:p>
              <a:endParaRPr/>
            </a:p>
          </p:txBody>
        </p:sp>
        <p:sp>
          <p:nvSpPr>
            <p:cNvPr id="22" name="object 22"/>
            <p:cNvSpPr/>
            <p:nvPr/>
          </p:nvSpPr>
          <p:spPr>
            <a:xfrm>
              <a:off x="4135247" y="1041273"/>
              <a:ext cx="19685" cy="19685"/>
            </a:xfrm>
            <a:custGeom>
              <a:avLst/>
              <a:gdLst/>
              <a:ahLst/>
              <a:cxnLst/>
              <a:rect l="l" t="t" r="r" b="b"/>
              <a:pathLst>
                <a:path w="19685" h="19684">
                  <a:moveTo>
                    <a:pt x="15366" y="0"/>
                  </a:moveTo>
                  <a:lnTo>
                    <a:pt x="4444" y="0"/>
                  </a:lnTo>
                  <a:lnTo>
                    <a:pt x="0" y="4445"/>
                  </a:lnTo>
                  <a:lnTo>
                    <a:pt x="0" y="15367"/>
                  </a:lnTo>
                  <a:lnTo>
                    <a:pt x="4444" y="19685"/>
                  </a:lnTo>
                  <a:lnTo>
                    <a:pt x="15366" y="19685"/>
                  </a:lnTo>
                  <a:lnTo>
                    <a:pt x="19685" y="15367"/>
                  </a:lnTo>
                  <a:lnTo>
                    <a:pt x="19685" y="4445"/>
                  </a:lnTo>
                  <a:lnTo>
                    <a:pt x="15366" y="0"/>
                  </a:lnTo>
                  <a:close/>
                </a:path>
              </a:pathLst>
            </a:custGeom>
            <a:solidFill>
              <a:srgbClr val="FFFFFF"/>
            </a:solidFill>
          </p:spPr>
          <p:txBody>
            <a:bodyPr wrap="square" lIns="0" tIns="0" rIns="0" bIns="0" rtlCol="0"/>
            <a:lstStyle/>
            <a:p>
              <a:endParaRPr/>
            </a:p>
          </p:txBody>
        </p:sp>
        <p:sp>
          <p:nvSpPr>
            <p:cNvPr id="23" name="object 23"/>
            <p:cNvSpPr/>
            <p:nvPr/>
          </p:nvSpPr>
          <p:spPr>
            <a:xfrm>
              <a:off x="4135247" y="1041273"/>
              <a:ext cx="19685" cy="19685"/>
            </a:xfrm>
            <a:custGeom>
              <a:avLst/>
              <a:gdLst/>
              <a:ahLst/>
              <a:cxnLst/>
              <a:rect l="l" t="t" r="r" b="b"/>
              <a:pathLst>
                <a:path w="19685" h="19684">
                  <a:moveTo>
                    <a:pt x="9905" y="0"/>
                  </a:moveTo>
                  <a:lnTo>
                    <a:pt x="15366" y="0"/>
                  </a:lnTo>
                  <a:lnTo>
                    <a:pt x="19685" y="4445"/>
                  </a:lnTo>
                  <a:lnTo>
                    <a:pt x="19685" y="9906"/>
                  </a:lnTo>
                  <a:lnTo>
                    <a:pt x="19685" y="15367"/>
                  </a:lnTo>
                  <a:lnTo>
                    <a:pt x="15366" y="19685"/>
                  </a:lnTo>
                  <a:lnTo>
                    <a:pt x="9905" y="19685"/>
                  </a:lnTo>
                  <a:lnTo>
                    <a:pt x="4444" y="19685"/>
                  </a:lnTo>
                  <a:lnTo>
                    <a:pt x="0" y="15367"/>
                  </a:lnTo>
                  <a:lnTo>
                    <a:pt x="0" y="9906"/>
                  </a:lnTo>
                  <a:lnTo>
                    <a:pt x="0" y="4445"/>
                  </a:lnTo>
                  <a:lnTo>
                    <a:pt x="4444" y="0"/>
                  </a:lnTo>
                  <a:lnTo>
                    <a:pt x="9905" y="0"/>
                  </a:lnTo>
                  <a:close/>
                </a:path>
              </a:pathLst>
            </a:custGeom>
            <a:ln w="9525">
              <a:solidFill>
                <a:srgbClr val="221F1F"/>
              </a:solidFill>
            </a:ln>
          </p:spPr>
          <p:txBody>
            <a:bodyPr wrap="square" lIns="0" tIns="0" rIns="0" bIns="0" rtlCol="0"/>
            <a:lstStyle/>
            <a:p>
              <a:endParaRPr/>
            </a:p>
          </p:txBody>
        </p:sp>
        <p:sp>
          <p:nvSpPr>
            <p:cNvPr id="24" name="object 24"/>
            <p:cNvSpPr/>
            <p:nvPr/>
          </p:nvSpPr>
          <p:spPr>
            <a:xfrm>
              <a:off x="3794125" y="1501140"/>
              <a:ext cx="19685" cy="19685"/>
            </a:xfrm>
            <a:custGeom>
              <a:avLst/>
              <a:gdLst/>
              <a:ahLst/>
              <a:cxnLst/>
              <a:rect l="l" t="t" r="r" b="b"/>
              <a:pathLst>
                <a:path w="19685" h="19684">
                  <a:moveTo>
                    <a:pt x="15366" y="0"/>
                  </a:moveTo>
                  <a:lnTo>
                    <a:pt x="4445" y="0"/>
                  </a:lnTo>
                  <a:lnTo>
                    <a:pt x="0" y="4318"/>
                  </a:lnTo>
                  <a:lnTo>
                    <a:pt x="0" y="15240"/>
                  </a:lnTo>
                  <a:lnTo>
                    <a:pt x="4445" y="19685"/>
                  </a:lnTo>
                  <a:lnTo>
                    <a:pt x="15366" y="19685"/>
                  </a:lnTo>
                  <a:lnTo>
                    <a:pt x="19685" y="15240"/>
                  </a:lnTo>
                  <a:lnTo>
                    <a:pt x="19685" y="4318"/>
                  </a:lnTo>
                  <a:lnTo>
                    <a:pt x="15366" y="0"/>
                  </a:lnTo>
                  <a:close/>
                </a:path>
              </a:pathLst>
            </a:custGeom>
            <a:solidFill>
              <a:srgbClr val="221F1F"/>
            </a:solidFill>
          </p:spPr>
          <p:txBody>
            <a:bodyPr wrap="square" lIns="0" tIns="0" rIns="0" bIns="0" rtlCol="0"/>
            <a:lstStyle/>
            <a:p>
              <a:endParaRPr/>
            </a:p>
          </p:txBody>
        </p:sp>
        <p:sp>
          <p:nvSpPr>
            <p:cNvPr id="25" name="object 25"/>
            <p:cNvSpPr/>
            <p:nvPr/>
          </p:nvSpPr>
          <p:spPr>
            <a:xfrm>
              <a:off x="3794125" y="1501140"/>
              <a:ext cx="19685" cy="19685"/>
            </a:xfrm>
            <a:custGeom>
              <a:avLst/>
              <a:gdLst/>
              <a:ahLst/>
              <a:cxnLst/>
              <a:rect l="l" t="t" r="r" b="b"/>
              <a:pathLst>
                <a:path w="19685" h="19684">
                  <a:moveTo>
                    <a:pt x="9905" y="19685"/>
                  </a:moveTo>
                  <a:lnTo>
                    <a:pt x="15366" y="19685"/>
                  </a:lnTo>
                  <a:lnTo>
                    <a:pt x="19685" y="15240"/>
                  </a:lnTo>
                  <a:lnTo>
                    <a:pt x="19685" y="9779"/>
                  </a:lnTo>
                  <a:lnTo>
                    <a:pt x="19685" y="4318"/>
                  </a:lnTo>
                  <a:lnTo>
                    <a:pt x="15366" y="0"/>
                  </a:lnTo>
                  <a:lnTo>
                    <a:pt x="9905" y="0"/>
                  </a:lnTo>
                  <a:lnTo>
                    <a:pt x="4445" y="0"/>
                  </a:lnTo>
                  <a:lnTo>
                    <a:pt x="0" y="4318"/>
                  </a:lnTo>
                  <a:lnTo>
                    <a:pt x="0" y="9779"/>
                  </a:lnTo>
                  <a:lnTo>
                    <a:pt x="0" y="15240"/>
                  </a:lnTo>
                  <a:lnTo>
                    <a:pt x="4445" y="19685"/>
                  </a:lnTo>
                  <a:lnTo>
                    <a:pt x="9905" y="19685"/>
                  </a:lnTo>
                  <a:close/>
                </a:path>
              </a:pathLst>
            </a:custGeom>
            <a:ln w="9525">
              <a:solidFill>
                <a:srgbClr val="FFFFFF"/>
              </a:solidFill>
            </a:ln>
          </p:spPr>
          <p:txBody>
            <a:bodyPr wrap="square" lIns="0" tIns="0" rIns="0" bIns="0" rtlCol="0"/>
            <a:lstStyle/>
            <a:p>
              <a:endParaRPr/>
            </a:p>
          </p:txBody>
        </p:sp>
        <p:sp>
          <p:nvSpPr>
            <p:cNvPr id="26" name="object 26"/>
            <p:cNvSpPr/>
            <p:nvPr/>
          </p:nvSpPr>
          <p:spPr>
            <a:xfrm>
              <a:off x="3337433" y="1804543"/>
              <a:ext cx="114300" cy="114300"/>
            </a:xfrm>
            <a:custGeom>
              <a:avLst/>
              <a:gdLst/>
              <a:ahLst/>
              <a:cxnLst/>
              <a:rect l="l" t="t" r="r" b="b"/>
              <a:pathLst>
                <a:path w="114300" h="114300">
                  <a:moveTo>
                    <a:pt x="57022" y="0"/>
                  </a:moveTo>
                  <a:lnTo>
                    <a:pt x="34925" y="4444"/>
                  </a:lnTo>
                  <a:lnTo>
                    <a:pt x="16763" y="16637"/>
                  </a:lnTo>
                  <a:lnTo>
                    <a:pt x="4444" y="34797"/>
                  </a:lnTo>
                  <a:lnTo>
                    <a:pt x="0" y="57022"/>
                  </a:lnTo>
                  <a:lnTo>
                    <a:pt x="4444" y="79247"/>
                  </a:lnTo>
                  <a:lnTo>
                    <a:pt x="16763" y="97281"/>
                  </a:lnTo>
                  <a:lnTo>
                    <a:pt x="34925" y="109600"/>
                  </a:lnTo>
                  <a:lnTo>
                    <a:pt x="57022" y="114045"/>
                  </a:lnTo>
                  <a:lnTo>
                    <a:pt x="79247" y="109600"/>
                  </a:lnTo>
                  <a:lnTo>
                    <a:pt x="97408" y="97281"/>
                  </a:lnTo>
                  <a:lnTo>
                    <a:pt x="109600" y="79247"/>
                  </a:lnTo>
                  <a:lnTo>
                    <a:pt x="114172" y="57022"/>
                  </a:lnTo>
                  <a:lnTo>
                    <a:pt x="109600" y="34797"/>
                  </a:lnTo>
                  <a:lnTo>
                    <a:pt x="97408" y="16637"/>
                  </a:lnTo>
                  <a:lnTo>
                    <a:pt x="79247" y="4444"/>
                  </a:lnTo>
                  <a:lnTo>
                    <a:pt x="57022" y="0"/>
                  </a:lnTo>
                  <a:close/>
                </a:path>
              </a:pathLst>
            </a:custGeom>
            <a:solidFill>
              <a:srgbClr val="221F1F"/>
            </a:solidFill>
          </p:spPr>
          <p:txBody>
            <a:bodyPr wrap="square" lIns="0" tIns="0" rIns="0" bIns="0" rtlCol="0"/>
            <a:lstStyle/>
            <a:p>
              <a:endParaRPr/>
            </a:p>
          </p:txBody>
        </p:sp>
        <p:sp>
          <p:nvSpPr>
            <p:cNvPr id="27" name="object 27"/>
            <p:cNvSpPr/>
            <p:nvPr/>
          </p:nvSpPr>
          <p:spPr>
            <a:xfrm>
              <a:off x="3337433" y="1804543"/>
              <a:ext cx="114300" cy="114300"/>
            </a:xfrm>
            <a:custGeom>
              <a:avLst/>
              <a:gdLst/>
              <a:ahLst/>
              <a:cxnLst/>
              <a:rect l="l" t="t" r="r" b="b"/>
              <a:pathLst>
                <a:path w="114300" h="114300">
                  <a:moveTo>
                    <a:pt x="57022" y="114045"/>
                  </a:moveTo>
                  <a:lnTo>
                    <a:pt x="79247" y="109600"/>
                  </a:lnTo>
                  <a:lnTo>
                    <a:pt x="97408" y="97281"/>
                  </a:lnTo>
                  <a:lnTo>
                    <a:pt x="109600" y="79247"/>
                  </a:lnTo>
                  <a:lnTo>
                    <a:pt x="114172" y="57022"/>
                  </a:lnTo>
                  <a:lnTo>
                    <a:pt x="109600" y="34797"/>
                  </a:lnTo>
                  <a:lnTo>
                    <a:pt x="97408" y="16637"/>
                  </a:lnTo>
                  <a:lnTo>
                    <a:pt x="79247" y="4444"/>
                  </a:lnTo>
                  <a:lnTo>
                    <a:pt x="57022" y="0"/>
                  </a:lnTo>
                  <a:lnTo>
                    <a:pt x="34925" y="4444"/>
                  </a:lnTo>
                  <a:lnTo>
                    <a:pt x="16763" y="16637"/>
                  </a:lnTo>
                  <a:lnTo>
                    <a:pt x="4444" y="34797"/>
                  </a:lnTo>
                  <a:lnTo>
                    <a:pt x="0" y="57022"/>
                  </a:lnTo>
                  <a:lnTo>
                    <a:pt x="4444" y="79247"/>
                  </a:lnTo>
                  <a:lnTo>
                    <a:pt x="16763" y="97281"/>
                  </a:lnTo>
                  <a:lnTo>
                    <a:pt x="34925" y="109600"/>
                  </a:lnTo>
                  <a:lnTo>
                    <a:pt x="57022" y="114045"/>
                  </a:lnTo>
                  <a:close/>
                </a:path>
              </a:pathLst>
            </a:custGeom>
            <a:ln w="3175">
              <a:solidFill>
                <a:srgbClr val="221F1F"/>
              </a:solidFill>
            </a:ln>
          </p:spPr>
          <p:txBody>
            <a:bodyPr wrap="square" lIns="0" tIns="0" rIns="0" bIns="0" rtlCol="0"/>
            <a:lstStyle/>
            <a:p>
              <a:endParaRPr/>
            </a:p>
          </p:txBody>
        </p:sp>
        <p:sp>
          <p:nvSpPr>
            <p:cNvPr id="28" name="object 28"/>
            <p:cNvSpPr/>
            <p:nvPr/>
          </p:nvSpPr>
          <p:spPr>
            <a:xfrm>
              <a:off x="3290316" y="1016000"/>
              <a:ext cx="114300" cy="114300"/>
            </a:xfrm>
            <a:custGeom>
              <a:avLst/>
              <a:gdLst/>
              <a:ahLst/>
              <a:cxnLst/>
              <a:rect l="l" t="t" r="r" b="b"/>
              <a:pathLst>
                <a:path w="114300" h="114300">
                  <a:moveTo>
                    <a:pt x="57023" y="0"/>
                  </a:moveTo>
                  <a:lnTo>
                    <a:pt x="34798" y="4444"/>
                  </a:lnTo>
                  <a:lnTo>
                    <a:pt x="16763" y="16637"/>
                  </a:lnTo>
                  <a:lnTo>
                    <a:pt x="4445" y="34797"/>
                  </a:lnTo>
                  <a:lnTo>
                    <a:pt x="0" y="57022"/>
                  </a:lnTo>
                  <a:lnTo>
                    <a:pt x="4445" y="79247"/>
                  </a:lnTo>
                  <a:lnTo>
                    <a:pt x="16763" y="97281"/>
                  </a:lnTo>
                  <a:lnTo>
                    <a:pt x="34798" y="109600"/>
                  </a:lnTo>
                  <a:lnTo>
                    <a:pt x="57023" y="114045"/>
                  </a:lnTo>
                  <a:lnTo>
                    <a:pt x="79248" y="109600"/>
                  </a:lnTo>
                  <a:lnTo>
                    <a:pt x="97409" y="97281"/>
                  </a:lnTo>
                  <a:lnTo>
                    <a:pt x="109600" y="79247"/>
                  </a:lnTo>
                  <a:lnTo>
                    <a:pt x="114046" y="57022"/>
                  </a:lnTo>
                  <a:lnTo>
                    <a:pt x="109600" y="34797"/>
                  </a:lnTo>
                  <a:lnTo>
                    <a:pt x="97409" y="16637"/>
                  </a:lnTo>
                  <a:lnTo>
                    <a:pt x="79248" y="4444"/>
                  </a:lnTo>
                  <a:lnTo>
                    <a:pt x="57023" y="0"/>
                  </a:lnTo>
                  <a:close/>
                </a:path>
              </a:pathLst>
            </a:custGeom>
            <a:solidFill>
              <a:srgbClr val="221F1F"/>
            </a:solidFill>
          </p:spPr>
          <p:txBody>
            <a:bodyPr wrap="square" lIns="0" tIns="0" rIns="0" bIns="0" rtlCol="0"/>
            <a:lstStyle/>
            <a:p>
              <a:endParaRPr/>
            </a:p>
          </p:txBody>
        </p:sp>
      </p:grpSp>
      <p:sp>
        <p:nvSpPr>
          <p:cNvPr id="29" name="object 29"/>
          <p:cNvSpPr txBox="1"/>
          <p:nvPr/>
        </p:nvSpPr>
        <p:spPr>
          <a:xfrm>
            <a:off x="3299840" y="978535"/>
            <a:ext cx="9715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FFFF"/>
                </a:solidFill>
                <a:latin typeface="Montserrat"/>
                <a:cs typeface="Montserrat"/>
              </a:rPr>
              <a:t>5</a:t>
            </a:r>
            <a:endParaRPr sz="1000">
              <a:latin typeface="Montserrat"/>
              <a:cs typeface="Montserrat"/>
            </a:endParaRPr>
          </a:p>
        </p:txBody>
      </p:sp>
      <p:grpSp>
        <p:nvGrpSpPr>
          <p:cNvPr id="30" name="object 30"/>
          <p:cNvGrpSpPr/>
          <p:nvPr/>
        </p:nvGrpSpPr>
        <p:grpSpPr>
          <a:xfrm>
            <a:off x="3288728" y="992568"/>
            <a:ext cx="1118235" cy="926465"/>
            <a:chOff x="3288728" y="992568"/>
            <a:chExt cx="1118235" cy="926465"/>
          </a:xfrm>
        </p:grpSpPr>
        <p:sp>
          <p:nvSpPr>
            <p:cNvPr id="31" name="object 31"/>
            <p:cNvSpPr/>
            <p:nvPr/>
          </p:nvSpPr>
          <p:spPr>
            <a:xfrm>
              <a:off x="3290315" y="1016000"/>
              <a:ext cx="114300" cy="114300"/>
            </a:xfrm>
            <a:custGeom>
              <a:avLst/>
              <a:gdLst/>
              <a:ahLst/>
              <a:cxnLst/>
              <a:rect l="l" t="t" r="r" b="b"/>
              <a:pathLst>
                <a:path w="114300" h="114300">
                  <a:moveTo>
                    <a:pt x="57023" y="114045"/>
                  </a:moveTo>
                  <a:lnTo>
                    <a:pt x="79248" y="109600"/>
                  </a:lnTo>
                  <a:lnTo>
                    <a:pt x="97409" y="97281"/>
                  </a:lnTo>
                  <a:lnTo>
                    <a:pt x="109600" y="79247"/>
                  </a:lnTo>
                  <a:lnTo>
                    <a:pt x="114046" y="57022"/>
                  </a:lnTo>
                  <a:lnTo>
                    <a:pt x="109600" y="34797"/>
                  </a:lnTo>
                  <a:lnTo>
                    <a:pt x="97409" y="16637"/>
                  </a:lnTo>
                  <a:lnTo>
                    <a:pt x="79248" y="4444"/>
                  </a:lnTo>
                  <a:lnTo>
                    <a:pt x="57023" y="0"/>
                  </a:lnTo>
                  <a:lnTo>
                    <a:pt x="34798" y="4444"/>
                  </a:lnTo>
                  <a:lnTo>
                    <a:pt x="16763" y="16637"/>
                  </a:lnTo>
                  <a:lnTo>
                    <a:pt x="4445" y="34797"/>
                  </a:lnTo>
                  <a:lnTo>
                    <a:pt x="0" y="57022"/>
                  </a:lnTo>
                  <a:lnTo>
                    <a:pt x="4445" y="79247"/>
                  </a:lnTo>
                  <a:lnTo>
                    <a:pt x="16763" y="97281"/>
                  </a:lnTo>
                  <a:lnTo>
                    <a:pt x="34798" y="109600"/>
                  </a:lnTo>
                  <a:lnTo>
                    <a:pt x="57023" y="114045"/>
                  </a:lnTo>
                  <a:close/>
                </a:path>
              </a:pathLst>
            </a:custGeom>
            <a:ln w="3175">
              <a:solidFill>
                <a:srgbClr val="221F1F"/>
              </a:solidFill>
            </a:ln>
          </p:spPr>
          <p:txBody>
            <a:bodyPr wrap="square" lIns="0" tIns="0" rIns="0" bIns="0" rtlCol="0"/>
            <a:lstStyle/>
            <a:p>
              <a:endParaRPr/>
            </a:p>
          </p:txBody>
        </p:sp>
        <p:sp>
          <p:nvSpPr>
            <p:cNvPr id="32" name="object 32"/>
            <p:cNvSpPr/>
            <p:nvPr/>
          </p:nvSpPr>
          <p:spPr>
            <a:xfrm>
              <a:off x="4291202" y="994156"/>
              <a:ext cx="114300" cy="114300"/>
            </a:xfrm>
            <a:custGeom>
              <a:avLst/>
              <a:gdLst/>
              <a:ahLst/>
              <a:cxnLst/>
              <a:rect l="l" t="t" r="r" b="b"/>
              <a:pathLst>
                <a:path w="114300" h="114300">
                  <a:moveTo>
                    <a:pt x="57023" y="0"/>
                  </a:moveTo>
                  <a:lnTo>
                    <a:pt x="34798" y="4444"/>
                  </a:lnTo>
                  <a:lnTo>
                    <a:pt x="16637" y="16637"/>
                  </a:lnTo>
                  <a:lnTo>
                    <a:pt x="4445" y="34797"/>
                  </a:lnTo>
                  <a:lnTo>
                    <a:pt x="0" y="57022"/>
                  </a:lnTo>
                  <a:lnTo>
                    <a:pt x="4445" y="79247"/>
                  </a:lnTo>
                  <a:lnTo>
                    <a:pt x="16637" y="97281"/>
                  </a:lnTo>
                  <a:lnTo>
                    <a:pt x="34798" y="109600"/>
                  </a:lnTo>
                  <a:lnTo>
                    <a:pt x="57023" y="114045"/>
                  </a:lnTo>
                  <a:lnTo>
                    <a:pt x="79248" y="109600"/>
                  </a:lnTo>
                  <a:lnTo>
                    <a:pt x="97409" y="97281"/>
                  </a:lnTo>
                  <a:lnTo>
                    <a:pt x="109600" y="79247"/>
                  </a:lnTo>
                  <a:lnTo>
                    <a:pt x="114046" y="57022"/>
                  </a:lnTo>
                  <a:lnTo>
                    <a:pt x="109600" y="34797"/>
                  </a:lnTo>
                  <a:lnTo>
                    <a:pt x="97409" y="16637"/>
                  </a:lnTo>
                  <a:lnTo>
                    <a:pt x="79248" y="4444"/>
                  </a:lnTo>
                  <a:lnTo>
                    <a:pt x="57023" y="0"/>
                  </a:lnTo>
                  <a:close/>
                </a:path>
              </a:pathLst>
            </a:custGeom>
            <a:solidFill>
              <a:srgbClr val="221F1F"/>
            </a:solidFill>
          </p:spPr>
          <p:txBody>
            <a:bodyPr wrap="square" lIns="0" tIns="0" rIns="0" bIns="0" rtlCol="0"/>
            <a:lstStyle/>
            <a:p>
              <a:endParaRPr/>
            </a:p>
          </p:txBody>
        </p:sp>
        <p:sp>
          <p:nvSpPr>
            <p:cNvPr id="33" name="object 33"/>
            <p:cNvSpPr/>
            <p:nvPr/>
          </p:nvSpPr>
          <p:spPr>
            <a:xfrm>
              <a:off x="4291202" y="994156"/>
              <a:ext cx="114300" cy="114300"/>
            </a:xfrm>
            <a:custGeom>
              <a:avLst/>
              <a:gdLst/>
              <a:ahLst/>
              <a:cxnLst/>
              <a:rect l="l" t="t" r="r" b="b"/>
              <a:pathLst>
                <a:path w="114300" h="114300">
                  <a:moveTo>
                    <a:pt x="57023" y="114045"/>
                  </a:moveTo>
                  <a:lnTo>
                    <a:pt x="79248" y="109600"/>
                  </a:lnTo>
                  <a:lnTo>
                    <a:pt x="97409" y="97281"/>
                  </a:lnTo>
                  <a:lnTo>
                    <a:pt x="109600" y="79247"/>
                  </a:lnTo>
                  <a:lnTo>
                    <a:pt x="114046" y="57022"/>
                  </a:lnTo>
                  <a:lnTo>
                    <a:pt x="109600" y="34797"/>
                  </a:lnTo>
                  <a:lnTo>
                    <a:pt x="97409" y="16637"/>
                  </a:lnTo>
                  <a:lnTo>
                    <a:pt x="79248" y="4444"/>
                  </a:lnTo>
                  <a:lnTo>
                    <a:pt x="57023" y="0"/>
                  </a:lnTo>
                  <a:lnTo>
                    <a:pt x="34798" y="4444"/>
                  </a:lnTo>
                  <a:lnTo>
                    <a:pt x="16637" y="16637"/>
                  </a:lnTo>
                  <a:lnTo>
                    <a:pt x="4445" y="34797"/>
                  </a:lnTo>
                  <a:lnTo>
                    <a:pt x="0" y="57022"/>
                  </a:lnTo>
                  <a:lnTo>
                    <a:pt x="4445" y="79247"/>
                  </a:lnTo>
                  <a:lnTo>
                    <a:pt x="16637" y="97281"/>
                  </a:lnTo>
                  <a:lnTo>
                    <a:pt x="34798" y="109600"/>
                  </a:lnTo>
                  <a:lnTo>
                    <a:pt x="57023" y="114045"/>
                  </a:lnTo>
                  <a:close/>
                </a:path>
              </a:pathLst>
            </a:custGeom>
            <a:ln w="3175">
              <a:solidFill>
                <a:srgbClr val="221F1F"/>
              </a:solidFill>
            </a:ln>
          </p:spPr>
          <p:txBody>
            <a:bodyPr wrap="square" lIns="0" tIns="0" rIns="0" bIns="0" rtlCol="0"/>
            <a:lstStyle/>
            <a:p>
              <a:endParaRPr/>
            </a:p>
          </p:txBody>
        </p:sp>
        <p:sp>
          <p:nvSpPr>
            <p:cNvPr id="34" name="object 34"/>
            <p:cNvSpPr/>
            <p:nvPr/>
          </p:nvSpPr>
          <p:spPr>
            <a:xfrm>
              <a:off x="3747007" y="1804416"/>
              <a:ext cx="114300" cy="114300"/>
            </a:xfrm>
            <a:custGeom>
              <a:avLst/>
              <a:gdLst/>
              <a:ahLst/>
              <a:cxnLst/>
              <a:rect l="l" t="t" r="r" b="b"/>
              <a:pathLst>
                <a:path w="114300" h="114300">
                  <a:moveTo>
                    <a:pt x="57022" y="0"/>
                  </a:moveTo>
                  <a:lnTo>
                    <a:pt x="34797" y="4445"/>
                  </a:lnTo>
                  <a:lnTo>
                    <a:pt x="16637" y="16637"/>
                  </a:lnTo>
                  <a:lnTo>
                    <a:pt x="4444" y="34798"/>
                  </a:lnTo>
                  <a:lnTo>
                    <a:pt x="0" y="57023"/>
                  </a:lnTo>
                  <a:lnTo>
                    <a:pt x="4444" y="79248"/>
                  </a:lnTo>
                  <a:lnTo>
                    <a:pt x="16637" y="97281"/>
                  </a:lnTo>
                  <a:lnTo>
                    <a:pt x="34797" y="109601"/>
                  </a:lnTo>
                  <a:lnTo>
                    <a:pt x="57022" y="114046"/>
                  </a:lnTo>
                  <a:lnTo>
                    <a:pt x="79247" y="109601"/>
                  </a:lnTo>
                  <a:lnTo>
                    <a:pt x="97281" y="97281"/>
                  </a:lnTo>
                  <a:lnTo>
                    <a:pt x="109600" y="79248"/>
                  </a:lnTo>
                  <a:lnTo>
                    <a:pt x="114045" y="57023"/>
                  </a:lnTo>
                  <a:lnTo>
                    <a:pt x="109600" y="34798"/>
                  </a:lnTo>
                  <a:lnTo>
                    <a:pt x="97281" y="16637"/>
                  </a:lnTo>
                  <a:lnTo>
                    <a:pt x="79247" y="4445"/>
                  </a:lnTo>
                  <a:lnTo>
                    <a:pt x="57022" y="0"/>
                  </a:lnTo>
                  <a:close/>
                </a:path>
              </a:pathLst>
            </a:custGeom>
            <a:solidFill>
              <a:srgbClr val="221F1F"/>
            </a:solidFill>
          </p:spPr>
          <p:txBody>
            <a:bodyPr wrap="square" lIns="0" tIns="0" rIns="0" bIns="0" rtlCol="0"/>
            <a:lstStyle/>
            <a:p>
              <a:endParaRPr/>
            </a:p>
          </p:txBody>
        </p:sp>
      </p:grpSp>
      <p:sp>
        <p:nvSpPr>
          <p:cNvPr id="35" name="object 35"/>
          <p:cNvSpPr txBox="1"/>
          <p:nvPr/>
        </p:nvSpPr>
        <p:spPr>
          <a:xfrm>
            <a:off x="2700020" y="1699681"/>
            <a:ext cx="2257425" cy="1914627"/>
          </a:xfrm>
          <a:prstGeom prst="rect">
            <a:avLst/>
          </a:prstGeom>
        </p:spPr>
        <p:txBody>
          <a:bodyPr vert="horz" wrap="square" lIns="0" tIns="80010" rIns="0" bIns="0" rtlCol="0">
            <a:spAutoFit/>
          </a:bodyPr>
          <a:lstStyle/>
          <a:p>
            <a:pPr marL="671830">
              <a:lnSpc>
                <a:spcPct val="100000"/>
              </a:lnSpc>
              <a:spcBef>
                <a:spcPts val="630"/>
              </a:spcBef>
              <a:tabLst>
                <a:tab pos="1069340" algn="l"/>
              </a:tabLst>
            </a:pPr>
            <a:r>
              <a:rPr sz="1000" spc="-50" dirty="0">
                <a:solidFill>
                  <a:srgbClr val="FFFFFF"/>
                </a:solidFill>
                <a:latin typeface="Montserrat"/>
                <a:cs typeface="Montserrat"/>
              </a:rPr>
              <a:t>1</a:t>
            </a:r>
            <a:r>
              <a:rPr sz="1000" dirty="0">
                <a:solidFill>
                  <a:srgbClr val="FFFFFF"/>
                </a:solidFill>
                <a:latin typeface="Montserrat"/>
                <a:cs typeface="Montserrat"/>
              </a:rPr>
              <a:t>	</a:t>
            </a:r>
            <a:r>
              <a:rPr sz="1000" spc="-50" dirty="0">
                <a:solidFill>
                  <a:srgbClr val="FFFFFF"/>
                </a:solidFill>
                <a:latin typeface="Montserrat"/>
                <a:cs typeface="Montserrat"/>
              </a:rPr>
              <a:t>2</a:t>
            </a:r>
            <a:endParaRPr sz="1000" dirty="0">
              <a:latin typeface="Montserrat"/>
              <a:cs typeface="Montserrat"/>
            </a:endParaRPr>
          </a:p>
          <a:p>
            <a:pPr marL="128270" indent="-116205">
              <a:lnSpc>
                <a:spcPct val="100000"/>
              </a:lnSpc>
              <a:spcBef>
                <a:spcPts val="434"/>
              </a:spcBef>
              <a:buAutoNum type="arabicPeriod" startAt="5"/>
              <a:tabLst>
                <a:tab pos="128905" algn="l"/>
              </a:tabLst>
            </a:pPr>
            <a:r>
              <a:rPr sz="800" b="1" dirty="0">
                <a:solidFill>
                  <a:srgbClr val="221F1F"/>
                </a:solidFill>
                <a:latin typeface="Montserrat"/>
                <a:cs typeface="Montserrat"/>
              </a:rPr>
              <a:t>INTERRUPTOR</a:t>
            </a:r>
            <a:r>
              <a:rPr sz="800" b="1" spc="-45" dirty="0">
                <a:solidFill>
                  <a:srgbClr val="221F1F"/>
                </a:solidFill>
                <a:latin typeface="Montserrat"/>
                <a:cs typeface="Montserrat"/>
              </a:rPr>
              <a:t> </a:t>
            </a:r>
            <a:r>
              <a:rPr sz="800" b="1" dirty="0">
                <a:solidFill>
                  <a:srgbClr val="221F1F"/>
                </a:solidFill>
                <a:latin typeface="Montserrat"/>
                <a:cs typeface="Montserrat"/>
              </a:rPr>
              <a:t>DE</a:t>
            </a:r>
            <a:r>
              <a:rPr sz="800" b="1" spc="-20" dirty="0">
                <a:solidFill>
                  <a:srgbClr val="221F1F"/>
                </a:solidFill>
                <a:latin typeface="Montserrat"/>
                <a:cs typeface="Montserrat"/>
              </a:rPr>
              <a:t> </a:t>
            </a:r>
            <a:r>
              <a:rPr sz="800" b="1" dirty="0">
                <a:solidFill>
                  <a:srgbClr val="221F1F"/>
                </a:solidFill>
                <a:latin typeface="Montserrat"/>
                <a:cs typeface="Montserrat"/>
              </a:rPr>
              <a:t>PARO</a:t>
            </a:r>
            <a:r>
              <a:rPr sz="800" b="1" spc="-25"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10" dirty="0">
                <a:solidFill>
                  <a:srgbClr val="221F1F"/>
                </a:solidFill>
                <a:latin typeface="Montserrat"/>
                <a:cs typeface="Montserrat"/>
              </a:rPr>
              <a:t>MOTOR</a:t>
            </a:r>
            <a:endParaRPr sz="800" dirty="0">
              <a:latin typeface="Montserrat"/>
              <a:cs typeface="Montserrat"/>
            </a:endParaRPr>
          </a:p>
          <a:p>
            <a:pPr marL="12700" marR="6985" algn="just">
              <a:lnSpc>
                <a:spcPct val="100000"/>
              </a:lnSpc>
              <a:spcBef>
                <a:spcPts val="509"/>
              </a:spcBef>
            </a:pPr>
            <a:r>
              <a:rPr sz="700" dirty="0">
                <a:solidFill>
                  <a:srgbClr val="221F1F"/>
                </a:solidFill>
                <a:latin typeface="Montserrat"/>
                <a:cs typeface="Montserrat"/>
              </a:rPr>
              <a:t>Es</a:t>
            </a:r>
            <a:r>
              <a:rPr sz="700" spc="-5" dirty="0">
                <a:solidFill>
                  <a:srgbClr val="221F1F"/>
                </a:solidFill>
                <a:latin typeface="Montserrat"/>
                <a:cs typeface="Montserrat"/>
              </a:rPr>
              <a:t> </a:t>
            </a:r>
            <a:r>
              <a:rPr sz="700" dirty="0">
                <a:solidFill>
                  <a:srgbClr val="221F1F"/>
                </a:solidFill>
                <a:latin typeface="Montserrat"/>
                <a:cs typeface="Montserrat"/>
              </a:rPr>
              <a:t>usado</a:t>
            </a:r>
            <a:r>
              <a:rPr sz="700" spc="15"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a:t>
            </a:r>
            <a:r>
              <a:rPr sz="700" dirty="0">
                <a:solidFill>
                  <a:srgbClr val="221F1F"/>
                </a:solidFill>
                <a:latin typeface="Montserrat"/>
                <a:cs typeface="Montserrat"/>
              </a:rPr>
              <a:t>cortar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a:t>
            </a:r>
            <a:r>
              <a:rPr sz="700" dirty="0">
                <a:solidFill>
                  <a:srgbClr val="221F1F"/>
                </a:solidFill>
                <a:latin typeface="Montserrat"/>
                <a:cs typeface="Montserrat"/>
              </a:rPr>
              <a:t>electricidad</a:t>
            </a:r>
            <a:r>
              <a:rPr sz="700" spc="10" dirty="0">
                <a:solidFill>
                  <a:srgbClr val="221F1F"/>
                </a:solidFill>
                <a:latin typeface="Montserrat"/>
                <a:cs typeface="Montserrat"/>
              </a:rPr>
              <a:t> </a:t>
            </a:r>
            <a:r>
              <a:rPr sz="700" dirty="0">
                <a:solidFill>
                  <a:srgbClr val="221F1F"/>
                </a:solidFill>
                <a:latin typeface="Montserrat"/>
                <a:cs typeface="Montserrat"/>
              </a:rPr>
              <a:t>al</a:t>
            </a:r>
            <a:r>
              <a:rPr sz="700" spc="5" dirty="0">
                <a:solidFill>
                  <a:srgbClr val="221F1F"/>
                </a:solidFill>
                <a:latin typeface="Montserrat"/>
                <a:cs typeface="Montserrat"/>
              </a:rPr>
              <a:t> </a:t>
            </a:r>
            <a:r>
              <a:rPr sz="700" dirty="0">
                <a:solidFill>
                  <a:srgbClr val="221F1F"/>
                </a:solidFill>
                <a:latin typeface="Montserrat"/>
                <a:cs typeface="Montserrat"/>
              </a:rPr>
              <a:t>motor,</a:t>
            </a:r>
            <a:r>
              <a:rPr sz="700" spc="10" dirty="0">
                <a:solidFill>
                  <a:srgbClr val="221F1F"/>
                </a:solidFill>
                <a:latin typeface="Montserrat"/>
                <a:cs typeface="Montserrat"/>
              </a:rPr>
              <a:t> </a:t>
            </a:r>
            <a:r>
              <a:rPr sz="700" spc="-20" dirty="0">
                <a:solidFill>
                  <a:srgbClr val="221F1F"/>
                </a:solidFill>
                <a:latin typeface="Montserrat"/>
                <a:cs typeface="Montserrat"/>
              </a:rPr>
              <a:t>pero</a:t>
            </a:r>
            <a:r>
              <a:rPr sz="700" spc="500" dirty="0">
                <a:solidFill>
                  <a:srgbClr val="221F1F"/>
                </a:solidFill>
                <a:latin typeface="Montserrat"/>
                <a:cs typeface="Montserrat"/>
              </a:rPr>
              <a:t> </a:t>
            </a:r>
            <a:r>
              <a:rPr sz="700" dirty="0">
                <a:solidFill>
                  <a:srgbClr val="221F1F"/>
                </a:solidFill>
                <a:latin typeface="Montserrat"/>
                <a:cs typeface="Montserrat"/>
              </a:rPr>
              <a:t>los</a:t>
            </a:r>
            <a:r>
              <a:rPr sz="700" spc="-30" dirty="0">
                <a:solidFill>
                  <a:srgbClr val="221F1F"/>
                </a:solidFill>
                <a:latin typeface="Montserrat"/>
                <a:cs typeface="Montserrat"/>
              </a:rPr>
              <a:t> </a:t>
            </a:r>
            <a:r>
              <a:rPr sz="700" dirty="0">
                <a:solidFill>
                  <a:srgbClr val="221F1F"/>
                </a:solidFill>
                <a:latin typeface="Montserrat"/>
                <a:cs typeface="Montserrat"/>
              </a:rPr>
              <a:t>demás</a:t>
            </a:r>
            <a:r>
              <a:rPr sz="700" spc="-30" dirty="0">
                <a:solidFill>
                  <a:srgbClr val="221F1F"/>
                </a:solidFill>
                <a:latin typeface="Montserrat"/>
                <a:cs typeface="Montserrat"/>
              </a:rPr>
              <a:t> </a:t>
            </a:r>
            <a:r>
              <a:rPr sz="700" dirty="0">
                <a:solidFill>
                  <a:srgbClr val="221F1F"/>
                </a:solidFill>
                <a:latin typeface="Montserrat"/>
                <a:cs typeface="Montserrat"/>
              </a:rPr>
              <a:t>sistemas</a:t>
            </a:r>
            <a:r>
              <a:rPr sz="700" spc="-25" dirty="0">
                <a:solidFill>
                  <a:srgbClr val="221F1F"/>
                </a:solidFill>
                <a:latin typeface="Montserrat"/>
                <a:cs typeface="Montserrat"/>
              </a:rPr>
              <a:t> </a:t>
            </a:r>
            <a:r>
              <a:rPr sz="700" dirty="0">
                <a:solidFill>
                  <a:srgbClr val="221F1F"/>
                </a:solidFill>
                <a:latin typeface="Montserrat"/>
                <a:cs typeface="Montserrat"/>
              </a:rPr>
              <a:t>siguen</a:t>
            </a:r>
            <a:r>
              <a:rPr sz="700" spc="-15" dirty="0">
                <a:solidFill>
                  <a:srgbClr val="221F1F"/>
                </a:solidFill>
                <a:latin typeface="Montserrat"/>
                <a:cs typeface="Montserrat"/>
              </a:rPr>
              <a:t> </a:t>
            </a:r>
            <a:r>
              <a:rPr sz="700" spc="-10" dirty="0">
                <a:solidFill>
                  <a:srgbClr val="221F1F"/>
                </a:solidFill>
                <a:latin typeface="Montserrat"/>
                <a:cs typeface="Montserrat"/>
              </a:rPr>
              <a:t>activos.</a:t>
            </a:r>
            <a:endParaRPr sz="700" dirty="0">
              <a:latin typeface="Montserrat"/>
              <a:cs typeface="Montserrat"/>
            </a:endParaRPr>
          </a:p>
          <a:p>
            <a:pPr marL="12700" marR="5080" indent="164465">
              <a:lnSpc>
                <a:spcPct val="100000"/>
              </a:lnSpc>
              <a:spcBef>
                <a:spcPts val="500"/>
              </a:spcBef>
            </a:pPr>
            <a:r>
              <a:rPr sz="700" dirty="0">
                <a:solidFill>
                  <a:srgbClr val="221F1F"/>
                </a:solidFill>
                <a:latin typeface="Montserrat"/>
                <a:cs typeface="Montserrat"/>
              </a:rPr>
              <a:t>El</a:t>
            </a:r>
            <a:r>
              <a:rPr sz="700" spc="50" dirty="0">
                <a:solidFill>
                  <a:srgbClr val="221F1F"/>
                </a:solidFill>
                <a:latin typeface="Montserrat"/>
                <a:cs typeface="Montserrat"/>
              </a:rPr>
              <a:t> </a:t>
            </a:r>
            <a:r>
              <a:rPr sz="700" dirty="0">
                <a:solidFill>
                  <a:srgbClr val="221F1F"/>
                </a:solidFill>
                <a:latin typeface="Montserrat"/>
                <a:cs typeface="Montserrat"/>
              </a:rPr>
              <a:t>circuito</a:t>
            </a:r>
            <a:r>
              <a:rPr sz="700" spc="50" dirty="0">
                <a:solidFill>
                  <a:srgbClr val="221F1F"/>
                </a:solidFill>
                <a:latin typeface="Montserrat"/>
                <a:cs typeface="Montserrat"/>
              </a:rPr>
              <a:t> </a:t>
            </a:r>
            <a:r>
              <a:rPr sz="700" dirty="0">
                <a:solidFill>
                  <a:srgbClr val="221F1F"/>
                </a:solidFill>
                <a:latin typeface="Montserrat"/>
                <a:cs typeface="Montserrat"/>
              </a:rPr>
              <a:t>de</a:t>
            </a:r>
            <a:r>
              <a:rPr sz="700" spc="50" dirty="0">
                <a:solidFill>
                  <a:srgbClr val="221F1F"/>
                </a:solidFill>
                <a:latin typeface="Montserrat"/>
                <a:cs typeface="Montserrat"/>
              </a:rPr>
              <a:t> </a:t>
            </a:r>
            <a:r>
              <a:rPr sz="700" dirty="0">
                <a:solidFill>
                  <a:srgbClr val="221F1F"/>
                </a:solidFill>
                <a:latin typeface="Montserrat"/>
                <a:cs typeface="Montserrat"/>
              </a:rPr>
              <a:t>encendido</a:t>
            </a:r>
            <a:r>
              <a:rPr sz="700" spc="50" dirty="0">
                <a:solidFill>
                  <a:srgbClr val="221F1F"/>
                </a:solidFill>
                <a:latin typeface="Montserrat"/>
                <a:cs typeface="Montserrat"/>
              </a:rPr>
              <a:t> </a:t>
            </a:r>
            <a:r>
              <a:rPr sz="700" dirty="0">
                <a:solidFill>
                  <a:srgbClr val="221F1F"/>
                </a:solidFill>
                <a:latin typeface="Montserrat"/>
                <a:cs typeface="Montserrat"/>
              </a:rPr>
              <a:t>está</a:t>
            </a:r>
            <a:r>
              <a:rPr sz="700" spc="60" dirty="0">
                <a:solidFill>
                  <a:srgbClr val="221F1F"/>
                </a:solidFill>
                <a:latin typeface="Montserrat"/>
                <a:cs typeface="Montserrat"/>
              </a:rPr>
              <a:t> </a:t>
            </a:r>
            <a:r>
              <a:rPr sz="700" dirty="0">
                <a:solidFill>
                  <a:srgbClr val="221F1F"/>
                </a:solidFill>
                <a:latin typeface="Montserrat"/>
                <a:cs typeface="Montserrat"/>
              </a:rPr>
              <a:t>desactivado,</a:t>
            </a:r>
            <a:r>
              <a:rPr sz="700" spc="55" dirty="0">
                <a:solidFill>
                  <a:srgbClr val="221F1F"/>
                </a:solidFill>
                <a:latin typeface="Montserrat"/>
                <a:cs typeface="Montserrat"/>
              </a:rPr>
              <a:t> </a:t>
            </a:r>
            <a:r>
              <a:rPr sz="700" spc="-35" dirty="0">
                <a:solidFill>
                  <a:srgbClr val="221F1F"/>
                </a:solidFill>
                <a:latin typeface="Montserrat"/>
                <a:cs typeface="Montserrat"/>
              </a:rPr>
              <a:t>no</a:t>
            </a:r>
            <a:r>
              <a:rPr sz="700" spc="500" dirty="0">
                <a:solidFill>
                  <a:srgbClr val="221F1F"/>
                </a:solidFill>
                <a:latin typeface="Montserrat"/>
                <a:cs typeface="Montserrat"/>
              </a:rPr>
              <a:t> </a:t>
            </a:r>
            <a:r>
              <a:rPr sz="700" dirty="0">
                <a:solidFill>
                  <a:srgbClr val="221F1F"/>
                </a:solidFill>
                <a:latin typeface="Montserrat"/>
                <a:cs typeface="Montserrat"/>
              </a:rPr>
              <a:t>es</a:t>
            </a:r>
            <a:r>
              <a:rPr sz="700" spc="-30" dirty="0">
                <a:solidFill>
                  <a:srgbClr val="221F1F"/>
                </a:solidFill>
                <a:latin typeface="Montserrat"/>
                <a:cs typeface="Montserrat"/>
              </a:rPr>
              <a:t> </a:t>
            </a:r>
            <a:r>
              <a:rPr sz="700" dirty="0">
                <a:solidFill>
                  <a:srgbClr val="221F1F"/>
                </a:solidFill>
                <a:latin typeface="Montserrat"/>
                <a:cs typeface="Montserrat"/>
              </a:rPr>
              <a:t>posible</a:t>
            </a:r>
            <a:r>
              <a:rPr sz="700" spc="-10" dirty="0">
                <a:solidFill>
                  <a:srgbClr val="221F1F"/>
                </a:solidFill>
                <a:latin typeface="Montserrat"/>
                <a:cs typeface="Montserrat"/>
              </a:rPr>
              <a:t> </a:t>
            </a:r>
            <a:r>
              <a:rPr sz="700" dirty="0">
                <a:solidFill>
                  <a:srgbClr val="221F1F"/>
                </a:solidFill>
                <a:latin typeface="Montserrat"/>
                <a:cs typeface="Montserrat"/>
              </a:rPr>
              <a:t>encender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spc="-10" dirty="0">
                <a:solidFill>
                  <a:srgbClr val="221F1F"/>
                </a:solidFill>
                <a:latin typeface="Montserrat"/>
                <a:cs typeface="Montserrat"/>
              </a:rPr>
              <a:t>motor.</a:t>
            </a:r>
            <a:endParaRPr sz="700" dirty="0">
              <a:latin typeface="Montserrat"/>
              <a:cs typeface="Montserrat"/>
            </a:endParaRPr>
          </a:p>
          <a:p>
            <a:pPr marL="177165">
              <a:lnSpc>
                <a:spcPct val="100000"/>
              </a:lnSpc>
              <a:spcBef>
                <a:spcPts val="495"/>
              </a:spcBef>
            </a:pPr>
            <a:r>
              <a:rPr sz="700" dirty="0">
                <a:solidFill>
                  <a:srgbClr val="221F1F"/>
                </a:solidFill>
                <a:latin typeface="Montserrat"/>
                <a:cs typeface="Montserrat"/>
              </a:rPr>
              <a:t>El</a:t>
            </a:r>
            <a:r>
              <a:rPr sz="700" spc="45" dirty="0">
                <a:solidFill>
                  <a:srgbClr val="221F1F"/>
                </a:solidFill>
                <a:latin typeface="Montserrat"/>
                <a:cs typeface="Montserrat"/>
              </a:rPr>
              <a:t> </a:t>
            </a:r>
            <a:r>
              <a:rPr sz="700" dirty="0">
                <a:solidFill>
                  <a:srgbClr val="221F1F"/>
                </a:solidFill>
                <a:latin typeface="Montserrat"/>
                <a:cs typeface="Montserrat"/>
              </a:rPr>
              <a:t>circuito</a:t>
            </a:r>
            <a:r>
              <a:rPr sz="700" spc="60" dirty="0">
                <a:solidFill>
                  <a:srgbClr val="221F1F"/>
                </a:solidFill>
                <a:latin typeface="Montserrat"/>
                <a:cs typeface="Montserrat"/>
              </a:rPr>
              <a:t> </a:t>
            </a:r>
            <a:r>
              <a:rPr sz="700" dirty="0">
                <a:solidFill>
                  <a:srgbClr val="221F1F"/>
                </a:solidFill>
                <a:latin typeface="Montserrat"/>
                <a:cs typeface="Montserrat"/>
              </a:rPr>
              <a:t>eléctrico</a:t>
            </a:r>
            <a:r>
              <a:rPr sz="700" spc="45" dirty="0">
                <a:solidFill>
                  <a:srgbClr val="221F1F"/>
                </a:solidFill>
                <a:latin typeface="Montserrat"/>
                <a:cs typeface="Montserrat"/>
              </a:rPr>
              <a:t> </a:t>
            </a:r>
            <a:r>
              <a:rPr sz="700" dirty="0">
                <a:solidFill>
                  <a:srgbClr val="221F1F"/>
                </a:solidFill>
                <a:latin typeface="Montserrat"/>
                <a:cs typeface="Montserrat"/>
              </a:rPr>
              <a:t>del</a:t>
            </a:r>
            <a:r>
              <a:rPr sz="700" spc="40" dirty="0">
                <a:solidFill>
                  <a:srgbClr val="221F1F"/>
                </a:solidFill>
                <a:latin typeface="Montserrat"/>
                <a:cs typeface="Montserrat"/>
              </a:rPr>
              <a:t> </a:t>
            </a:r>
            <a:r>
              <a:rPr sz="700" dirty="0">
                <a:solidFill>
                  <a:srgbClr val="221F1F"/>
                </a:solidFill>
                <a:latin typeface="Montserrat"/>
                <a:cs typeface="Montserrat"/>
              </a:rPr>
              <a:t>motor</a:t>
            </a:r>
            <a:r>
              <a:rPr sz="700" spc="55" dirty="0">
                <a:solidFill>
                  <a:srgbClr val="221F1F"/>
                </a:solidFill>
                <a:latin typeface="Montserrat"/>
                <a:cs typeface="Montserrat"/>
              </a:rPr>
              <a:t> </a:t>
            </a:r>
            <a:r>
              <a:rPr sz="700" dirty="0">
                <a:solidFill>
                  <a:srgbClr val="221F1F"/>
                </a:solidFill>
                <a:latin typeface="Montserrat"/>
                <a:cs typeface="Montserrat"/>
              </a:rPr>
              <a:t>está</a:t>
            </a:r>
            <a:r>
              <a:rPr sz="700" spc="45" dirty="0">
                <a:solidFill>
                  <a:srgbClr val="221F1F"/>
                </a:solidFill>
                <a:latin typeface="Montserrat"/>
                <a:cs typeface="Montserrat"/>
              </a:rPr>
              <a:t> </a:t>
            </a:r>
            <a:r>
              <a:rPr sz="700" spc="-10" dirty="0">
                <a:solidFill>
                  <a:srgbClr val="221F1F"/>
                </a:solidFill>
                <a:latin typeface="Montserrat"/>
                <a:cs typeface="Montserrat"/>
              </a:rPr>
              <a:t>habilitado,</a:t>
            </a:r>
            <a:endParaRPr sz="700" dirty="0">
              <a:latin typeface="Montserrat"/>
              <a:cs typeface="Montserrat"/>
            </a:endParaRPr>
          </a:p>
          <a:p>
            <a:pPr marL="12700" algn="just">
              <a:lnSpc>
                <a:spcPct val="100000"/>
              </a:lnSpc>
            </a:pPr>
            <a:r>
              <a:rPr sz="700" dirty="0">
                <a:solidFill>
                  <a:srgbClr val="221F1F"/>
                </a:solidFill>
                <a:latin typeface="Montserrat"/>
                <a:cs typeface="Montserrat"/>
              </a:rPr>
              <a:t>es</a:t>
            </a:r>
            <a:r>
              <a:rPr sz="700" spc="-30" dirty="0">
                <a:solidFill>
                  <a:srgbClr val="221F1F"/>
                </a:solidFill>
                <a:latin typeface="Montserrat"/>
                <a:cs typeface="Montserrat"/>
              </a:rPr>
              <a:t> </a:t>
            </a:r>
            <a:r>
              <a:rPr sz="700" dirty="0">
                <a:solidFill>
                  <a:srgbClr val="221F1F"/>
                </a:solidFill>
                <a:latin typeface="Montserrat"/>
                <a:cs typeface="Montserrat"/>
              </a:rPr>
              <a:t>posible</a:t>
            </a:r>
            <a:r>
              <a:rPr sz="700" spc="-10" dirty="0">
                <a:solidFill>
                  <a:srgbClr val="221F1F"/>
                </a:solidFill>
                <a:latin typeface="Montserrat"/>
                <a:cs typeface="Montserrat"/>
              </a:rPr>
              <a:t> </a:t>
            </a:r>
            <a:r>
              <a:rPr sz="700" dirty="0">
                <a:solidFill>
                  <a:srgbClr val="221F1F"/>
                </a:solidFill>
                <a:latin typeface="Montserrat"/>
                <a:cs typeface="Montserrat"/>
              </a:rPr>
              <a:t>encender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spc="-10" dirty="0">
                <a:solidFill>
                  <a:srgbClr val="221F1F"/>
                </a:solidFill>
                <a:latin typeface="Montserrat"/>
                <a:cs typeface="Montserrat"/>
              </a:rPr>
              <a:t>motor.</a:t>
            </a:r>
            <a:endParaRPr sz="700" dirty="0">
              <a:latin typeface="Montserrat"/>
              <a:cs typeface="Montserrat"/>
            </a:endParaRPr>
          </a:p>
          <a:p>
            <a:pPr marL="119380" indent="-106680">
              <a:lnSpc>
                <a:spcPct val="100000"/>
              </a:lnSpc>
              <a:spcBef>
                <a:spcPts val="505"/>
              </a:spcBef>
              <a:buAutoNum type="arabicPeriod" startAt="6"/>
              <a:tabLst>
                <a:tab pos="119380" algn="l"/>
              </a:tabLst>
            </a:pPr>
            <a:r>
              <a:rPr sz="700" b="1" dirty="0">
                <a:solidFill>
                  <a:srgbClr val="221F1F"/>
                </a:solidFill>
                <a:latin typeface="Montserrat"/>
                <a:cs typeface="Montserrat"/>
              </a:rPr>
              <a:t>INTERRUPTOR</a:t>
            </a:r>
            <a:r>
              <a:rPr sz="700" b="1" spc="-20" dirty="0">
                <a:solidFill>
                  <a:srgbClr val="221F1F"/>
                </a:solidFill>
                <a:latin typeface="Montserrat"/>
                <a:cs typeface="Montserrat"/>
              </a:rPr>
              <a:t> </a:t>
            </a:r>
            <a:r>
              <a:rPr sz="700" b="1" dirty="0">
                <a:solidFill>
                  <a:srgbClr val="221F1F"/>
                </a:solidFill>
                <a:latin typeface="Montserrat"/>
                <a:cs typeface="Montserrat"/>
              </a:rPr>
              <a:t>DE</a:t>
            </a:r>
            <a:r>
              <a:rPr sz="700" b="1" spc="-25" dirty="0">
                <a:solidFill>
                  <a:srgbClr val="221F1F"/>
                </a:solidFill>
                <a:latin typeface="Montserrat"/>
                <a:cs typeface="Montserrat"/>
              </a:rPr>
              <a:t> </a:t>
            </a:r>
            <a:r>
              <a:rPr sz="700" b="1" dirty="0">
                <a:solidFill>
                  <a:srgbClr val="221F1F"/>
                </a:solidFill>
                <a:latin typeface="Montserrat"/>
                <a:cs typeface="Montserrat"/>
              </a:rPr>
              <a:t>MODO</a:t>
            </a:r>
            <a:r>
              <a:rPr sz="700" b="1" spc="-25" dirty="0">
                <a:solidFill>
                  <a:srgbClr val="221F1F"/>
                </a:solidFill>
                <a:latin typeface="Montserrat"/>
                <a:cs typeface="Montserrat"/>
              </a:rPr>
              <a:t> </a:t>
            </a:r>
            <a:r>
              <a:rPr sz="700" b="1" dirty="0">
                <a:solidFill>
                  <a:srgbClr val="221F1F"/>
                </a:solidFill>
                <a:latin typeface="Montserrat"/>
                <a:cs typeface="Montserrat"/>
              </a:rPr>
              <a:t>DE</a:t>
            </a:r>
            <a:r>
              <a:rPr sz="700" b="1" spc="-30" dirty="0">
                <a:solidFill>
                  <a:srgbClr val="221F1F"/>
                </a:solidFill>
                <a:latin typeface="Montserrat"/>
                <a:cs typeface="Montserrat"/>
              </a:rPr>
              <a:t> </a:t>
            </a:r>
            <a:r>
              <a:rPr sz="700" b="1" dirty="0">
                <a:solidFill>
                  <a:srgbClr val="221F1F"/>
                </a:solidFill>
                <a:latin typeface="Montserrat"/>
                <a:cs typeface="Montserrat"/>
              </a:rPr>
              <a:t>MANEJO</a:t>
            </a:r>
            <a:r>
              <a:rPr sz="700" b="1" spc="-5" dirty="0">
                <a:solidFill>
                  <a:srgbClr val="221F1F"/>
                </a:solidFill>
                <a:latin typeface="Montserrat"/>
                <a:cs typeface="Montserrat"/>
              </a:rPr>
              <a:t> </a:t>
            </a:r>
            <a:r>
              <a:rPr sz="700" b="1" spc="-20" dirty="0">
                <a:solidFill>
                  <a:srgbClr val="221F1F"/>
                </a:solidFill>
                <a:latin typeface="Montserrat"/>
                <a:cs typeface="Montserrat"/>
              </a:rPr>
              <a:t>MODE</a:t>
            </a:r>
            <a:br>
              <a:rPr lang="es-ES" sz="700" b="1" spc="-20" dirty="0">
                <a:solidFill>
                  <a:srgbClr val="221F1F"/>
                </a:solidFill>
                <a:latin typeface="Montserrat"/>
                <a:cs typeface="Montserrat"/>
              </a:rPr>
            </a:br>
            <a:r>
              <a:rPr lang="es-ES" sz="700" b="1" spc="-20" dirty="0">
                <a:solidFill>
                  <a:srgbClr val="221F1F"/>
                </a:solidFill>
                <a:latin typeface="Montserrat"/>
                <a:cs typeface="Montserrat"/>
              </a:rPr>
              <a:t>(Solo modelo FI)</a:t>
            </a:r>
            <a:endParaRPr sz="700" dirty="0">
              <a:latin typeface="Montserrat"/>
              <a:cs typeface="Montserrat"/>
            </a:endParaRPr>
          </a:p>
          <a:p>
            <a:pPr marL="12700" marR="6350" algn="just">
              <a:lnSpc>
                <a:spcPct val="100000"/>
              </a:lnSpc>
              <a:spcBef>
                <a:spcPts val="505"/>
              </a:spcBef>
            </a:pPr>
            <a:r>
              <a:rPr sz="700" dirty="0">
                <a:solidFill>
                  <a:srgbClr val="221F1F"/>
                </a:solidFill>
                <a:latin typeface="Montserrat"/>
                <a:cs typeface="Montserrat"/>
              </a:rPr>
              <a:t>Pulse</a:t>
            </a:r>
            <a:r>
              <a:rPr sz="700" spc="40" dirty="0">
                <a:solidFill>
                  <a:srgbClr val="221F1F"/>
                </a:solidFill>
                <a:latin typeface="Montserrat"/>
                <a:cs typeface="Montserrat"/>
              </a:rPr>
              <a:t> </a:t>
            </a:r>
            <a:r>
              <a:rPr sz="700" dirty="0">
                <a:solidFill>
                  <a:srgbClr val="221F1F"/>
                </a:solidFill>
                <a:latin typeface="Montserrat"/>
                <a:cs typeface="Montserrat"/>
              </a:rPr>
              <a:t>el</a:t>
            </a:r>
            <a:r>
              <a:rPr sz="700" spc="50" dirty="0">
                <a:solidFill>
                  <a:srgbClr val="221F1F"/>
                </a:solidFill>
                <a:latin typeface="Montserrat"/>
                <a:cs typeface="Montserrat"/>
              </a:rPr>
              <a:t> </a:t>
            </a:r>
            <a:r>
              <a:rPr sz="700" dirty="0">
                <a:solidFill>
                  <a:srgbClr val="221F1F"/>
                </a:solidFill>
                <a:latin typeface="Montserrat"/>
                <a:cs typeface="Montserrat"/>
              </a:rPr>
              <a:t>interruptor</a:t>
            </a:r>
            <a:r>
              <a:rPr sz="700" spc="55" dirty="0">
                <a:solidFill>
                  <a:srgbClr val="221F1F"/>
                </a:solidFill>
                <a:latin typeface="Montserrat"/>
                <a:cs typeface="Montserrat"/>
              </a:rPr>
              <a:t> </a:t>
            </a:r>
            <a:r>
              <a:rPr sz="700" dirty="0">
                <a:solidFill>
                  <a:srgbClr val="221F1F"/>
                </a:solidFill>
                <a:latin typeface="Montserrat"/>
                <a:cs typeface="Montserrat"/>
              </a:rPr>
              <a:t>de</a:t>
            </a:r>
            <a:r>
              <a:rPr sz="700" spc="40" dirty="0">
                <a:solidFill>
                  <a:srgbClr val="221F1F"/>
                </a:solidFill>
                <a:latin typeface="Montserrat"/>
                <a:cs typeface="Montserrat"/>
              </a:rPr>
              <a:t> </a:t>
            </a:r>
            <a:r>
              <a:rPr sz="700" dirty="0">
                <a:solidFill>
                  <a:srgbClr val="221F1F"/>
                </a:solidFill>
                <a:latin typeface="Montserrat"/>
                <a:cs typeface="Montserrat"/>
              </a:rPr>
              <a:t>modo</a:t>
            </a:r>
            <a:r>
              <a:rPr sz="700" spc="50" dirty="0">
                <a:solidFill>
                  <a:srgbClr val="221F1F"/>
                </a:solidFill>
                <a:latin typeface="Montserrat"/>
                <a:cs typeface="Montserrat"/>
              </a:rPr>
              <a:t> </a:t>
            </a:r>
            <a:r>
              <a:rPr sz="700" dirty="0">
                <a:solidFill>
                  <a:srgbClr val="221F1F"/>
                </a:solidFill>
                <a:latin typeface="Montserrat"/>
                <a:cs typeface="Montserrat"/>
              </a:rPr>
              <a:t>para</a:t>
            </a:r>
            <a:r>
              <a:rPr sz="700" spc="60" dirty="0">
                <a:solidFill>
                  <a:srgbClr val="221F1F"/>
                </a:solidFill>
                <a:latin typeface="Montserrat"/>
                <a:cs typeface="Montserrat"/>
              </a:rPr>
              <a:t> </a:t>
            </a:r>
            <a:r>
              <a:rPr sz="700" dirty="0">
                <a:solidFill>
                  <a:srgbClr val="221F1F"/>
                </a:solidFill>
                <a:latin typeface="Montserrat"/>
                <a:cs typeface="Montserrat"/>
              </a:rPr>
              <a:t>cambiar</a:t>
            </a:r>
            <a:r>
              <a:rPr sz="700" spc="55" dirty="0">
                <a:solidFill>
                  <a:srgbClr val="221F1F"/>
                </a:solidFill>
                <a:latin typeface="Montserrat"/>
                <a:cs typeface="Montserrat"/>
              </a:rPr>
              <a:t> </a:t>
            </a:r>
            <a:r>
              <a:rPr sz="700" spc="-10" dirty="0">
                <a:solidFill>
                  <a:srgbClr val="221F1F"/>
                </a:solidFill>
                <a:latin typeface="Montserrat"/>
                <a:cs typeface="Montserrat"/>
              </a:rPr>
              <a:t>entre</a:t>
            </a:r>
            <a:r>
              <a:rPr sz="700" spc="500" dirty="0">
                <a:solidFill>
                  <a:srgbClr val="221F1F"/>
                </a:solidFill>
                <a:latin typeface="Montserrat"/>
                <a:cs typeface="Montserrat"/>
              </a:rPr>
              <a:t> </a:t>
            </a:r>
            <a:r>
              <a:rPr sz="700" dirty="0">
                <a:solidFill>
                  <a:srgbClr val="221F1F"/>
                </a:solidFill>
                <a:latin typeface="Montserrat"/>
                <a:cs typeface="Montserrat"/>
              </a:rPr>
              <a:t>los</a:t>
            </a:r>
            <a:r>
              <a:rPr sz="700" spc="330" dirty="0">
                <a:solidFill>
                  <a:srgbClr val="221F1F"/>
                </a:solidFill>
                <a:latin typeface="Montserrat"/>
                <a:cs typeface="Montserrat"/>
              </a:rPr>
              <a:t> </a:t>
            </a:r>
            <a:r>
              <a:rPr sz="700" dirty="0">
                <a:solidFill>
                  <a:srgbClr val="221F1F"/>
                </a:solidFill>
                <a:latin typeface="Montserrat"/>
                <a:cs typeface="Montserrat"/>
              </a:rPr>
              <a:t>modos</a:t>
            </a:r>
            <a:r>
              <a:rPr sz="700" spc="350" dirty="0">
                <a:solidFill>
                  <a:srgbClr val="221F1F"/>
                </a:solidFill>
                <a:latin typeface="Montserrat"/>
                <a:cs typeface="Montserrat"/>
              </a:rPr>
              <a:t> </a:t>
            </a:r>
            <a:r>
              <a:rPr sz="700" dirty="0">
                <a:solidFill>
                  <a:srgbClr val="221F1F"/>
                </a:solidFill>
                <a:latin typeface="Montserrat"/>
                <a:cs typeface="Montserrat"/>
              </a:rPr>
              <a:t>URBAN,</a:t>
            </a:r>
            <a:r>
              <a:rPr sz="700" spc="330" dirty="0">
                <a:solidFill>
                  <a:srgbClr val="221F1F"/>
                </a:solidFill>
                <a:latin typeface="Montserrat"/>
                <a:cs typeface="Montserrat"/>
              </a:rPr>
              <a:t> </a:t>
            </a:r>
            <a:r>
              <a:rPr sz="700" dirty="0">
                <a:solidFill>
                  <a:srgbClr val="221F1F"/>
                </a:solidFill>
                <a:latin typeface="Montserrat"/>
                <a:cs typeface="Montserrat"/>
              </a:rPr>
              <a:t>RAIN</a:t>
            </a:r>
            <a:r>
              <a:rPr sz="700" spc="335" dirty="0">
                <a:solidFill>
                  <a:srgbClr val="221F1F"/>
                </a:solidFill>
                <a:latin typeface="Montserrat"/>
                <a:cs typeface="Montserrat"/>
              </a:rPr>
              <a:t> </a:t>
            </a:r>
            <a:r>
              <a:rPr sz="700" dirty="0">
                <a:solidFill>
                  <a:srgbClr val="221F1F"/>
                </a:solidFill>
                <a:latin typeface="Montserrat"/>
                <a:cs typeface="Montserrat"/>
              </a:rPr>
              <a:t>y</a:t>
            </a:r>
            <a:r>
              <a:rPr sz="700" spc="345" dirty="0">
                <a:solidFill>
                  <a:srgbClr val="221F1F"/>
                </a:solidFill>
                <a:latin typeface="Montserrat"/>
                <a:cs typeface="Montserrat"/>
              </a:rPr>
              <a:t> </a:t>
            </a:r>
            <a:r>
              <a:rPr sz="700" dirty="0">
                <a:solidFill>
                  <a:srgbClr val="221F1F"/>
                </a:solidFill>
                <a:latin typeface="Montserrat"/>
                <a:cs typeface="Montserrat"/>
              </a:rPr>
              <a:t>SPORT,</a:t>
            </a:r>
            <a:r>
              <a:rPr sz="700" spc="335" dirty="0">
                <a:solidFill>
                  <a:srgbClr val="221F1F"/>
                </a:solidFill>
                <a:latin typeface="Montserrat"/>
                <a:cs typeface="Montserrat"/>
              </a:rPr>
              <a:t> </a:t>
            </a:r>
            <a:r>
              <a:rPr sz="700" dirty="0">
                <a:solidFill>
                  <a:srgbClr val="221F1F"/>
                </a:solidFill>
                <a:latin typeface="Montserrat"/>
                <a:cs typeface="Montserrat"/>
              </a:rPr>
              <a:t>como</a:t>
            </a:r>
            <a:r>
              <a:rPr sz="700" spc="345" dirty="0">
                <a:solidFill>
                  <a:srgbClr val="221F1F"/>
                </a:solidFill>
                <a:latin typeface="Montserrat"/>
                <a:cs typeface="Montserrat"/>
              </a:rPr>
              <a:t> </a:t>
            </a:r>
            <a:r>
              <a:rPr sz="700" spc="-25" dirty="0">
                <a:solidFill>
                  <a:srgbClr val="221F1F"/>
                </a:solidFill>
                <a:latin typeface="Montserrat"/>
                <a:cs typeface="Montserrat"/>
              </a:rPr>
              <a:t>se</a:t>
            </a:r>
            <a:r>
              <a:rPr sz="700" spc="500" dirty="0">
                <a:solidFill>
                  <a:srgbClr val="221F1F"/>
                </a:solidFill>
                <a:latin typeface="Montserrat"/>
                <a:cs typeface="Montserrat"/>
              </a:rPr>
              <a:t> </a:t>
            </a:r>
            <a:r>
              <a:rPr sz="700" dirty="0">
                <a:solidFill>
                  <a:srgbClr val="221F1F"/>
                </a:solidFill>
                <a:latin typeface="Montserrat"/>
                <a:cs typeface="Montserrat"/>
              </a:rPr>
              <a:t>explica</a:t>
            </a:r>
            <a:r>
              <a:rPr sz="700" spc="-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sección</a:t>
            </a:r>
            <a:r>
              <a:rPr sz="700" spc="5" dirty="0">
                <a:solidFill>
                  <a:srgbClr val="221F1F"/>
                </a:solidFill>
                <a:latin typeface="Montserrat"/>
                <a:cs typeface="Montserrat"/>
              </a:rPr>
              <a:t> </a:t>
            </a:r>
            <a:r>
              <a:rPr sz="700" dirty="0">
                <a:solidFill>
                  <a:srgbClr val="221F1F"/>
                </a:solidFill>
                <a:latin typeface="Montserrat"/>
                <a:cs typeface="Montserrat"/>
              </a:rPr>
              <a:t>MODOS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MANEJO</a:t>
            </a:r>
            <a:endParaRPr sz="700" dirty="0">
              <a:latin typeface="Montserrat"/>
              <a:cs typeface="Montserrat"/>
            </a:endParaRPr>
          </a:p>
        </p:txBody>
      </p:sp>
      <p:grpSp>
        <p:nvGrpSpPr>
          <p:cNvPr id="36" name="object 36"/>
          <p:cNvGrpSpPr/>
          <p:nvPr/>
        </p:nvGrpSpPr>
        <p:grpSpPr>
          <a:xfrm>
            <a:off x="3426967" y="832104"/>
            <a:ext cx="436245" cy="1088390"/>
            <a:chOff x="3426967" y="832104"/>
            <a:chExt cx="436245" cy="1088390"/>
          </a:xfrm>
        </p:grpSpPr>
        <p:sp>
          <p:nvSpPr>
            <p:cNvPr id="37" name="object 37"/>
            <p:cNvSpPr/>
            <p:nvPr/>
          </p:nvSpPr>
          <p:spPr>
            <a:xfrm>
              <a:off x="3747007" y="1804416"/>
              <a:ext cx="114300" cy="114300"/>
            </a:xfrm>
            <a:custGeom>
              <a:avLst/>
              <a:gdLst/>
              <a:ahLst/>
              <a:cxnLst/>
              <a:rect l="l" t="t" r="r" b="b"/>
              <a:pathLst>
                <a:path w="114300" h="114300">
                  <a:moveTo>
                    <a:pt x="57022" y="114046"/>
                  </a:moveTo>
                  <a:lnTo>
                    <a:pt x="79247" y="109601"/>
                  </a:lnTo>
                  <a:lnTo>
                    <a:pt x="97281" y="97281"/>
                  </a:lnTo>
                  <a:lnTo>
                    <a:pt x="109600" y="79248"/>
                  </a:lnTo>
                  <a:lnTo>
                    <a:pt x="114045" y="57023"/>
                  </a:lnTo>
                  <a:lnTo>
                    <a:pt x="109600" y="34798"/>
                  </a:lnTo>
                  <a:lnTo>
                    <a:pt x="97281" y="16637"/>
                  </a:lnTo>
                  <a:lnTo>
                    <a:pt x="79247" y="4445"/>
                  </a:lnTo>
                  <a:lnTo>
                    <a:pt x="57022" y="0"/>
                  </a:lnTo>
                  <a:lnTo>
                    <a:pt x="34797" y="4445"/>
                  </a:lnTo>
                  <a:lnTo>
                    <a:pt x="16637" y="16637"/>
                  </a:lnTo>
                  <a:lnTo>
                    <a:pt x="4444" y="34798"/>
                  </a:lnTo>
                  <a:lnTo>
                    <a:pt x="0" y="57023"/>
                  </a:lnTo>
                  <a:lnTo>
                    <a:pt x="4444" y="79248"/>
                  </a:lnTo>
                  <a:lnTo>
                    <a:pt x="16637" y="97281"/>
                  </a:lnTo>
                  <a:lnTo>
                    <a:pt x="34797" y="109601"/>
                  </a:lnTo>
                  <a:lnTo>
                    <a:pt x="57022" y="114046"/>
                  </a:lnTo>
                  <a:close/>
                </a:path>
              </a:pathLst>
            </a:custGeom>
            <a:ln w="3175">
              <a:solidFill>
                <a:srgbClr val="221F1F"/>
              </a:solidFill>
            </a:ln>
          </p:spPr>
          <p:txBody>
            <a:bodyPr wrap="square" lIns="0" tIns="0" rIns="0" bIns="0" rtlCol="0"/>
            <a:lstStyle/>
            <a:p>
              <a:endParaRPr/>
            </a:p>
          </p:txBody>
        </p:sp>
        <p:sp>
          <p:nvSpPr>
            <p:cNvPr id="38" name="object 38"/>
            <p:cNvSpPr/>
            <p:nvPr/>
          </p:nvSpPr>
          <p:spPr>
            <a:xfrm>
              <a:off x="3483990" y="933323"/>
              <a:ext cx="0" cy="179070"/>
            </a:xfrm>
            <a:custGeom>
              <a:avLst/>
              <a:gdLst/>
              <a:ahLst/>
              <a:cxnLst/>
              <a:rect l="l" t="t" r="r" b="b"/>
              <a:pathLst>
                <a:path h="179069">
                  <a:moveTo>
                    <a:pt x="0" y="178816"/>
                  </a:moveTo>
                  <a:lnTo>
                    <a:pt x="0" y="0"/>
                  </a:lnTo>
                </a:path>
              </a:pathLst>
            </a:custGeom>
            <a:ln w="15237">
              <a:solidFill>
                <a:srgbClr val="FFFFFF"/>
              </a:solidFill>
            </a:ln>
          </p:spPr>
          <p:txBody>
            <a:bodyPr wrap="square" lIns="0" tIns="0" rIns="0" bIns="0" rtlCol="0"/>
            <a:lstStyle/>
            <a:p>
              <a:endParaRPr/>
            </a:p>
          </p:txBody>
        </p:sp>
        <p:sp>
          <p:nvSpPr>
            <p:cNvPr id="39" name="object 39"/>
            <p:cNvSpPr/>
            <p:nvPr/>
          </p:nvSpPr>
          <p:spPr>
            <a:xfrm>
              <a:off x="3483990" y="933323"/>
              <a:ext cx="0" cy="179070"/>
            </a:xfrm>
            <a:custGeom>
              <a:avLst/>
              <a:gdLst/>
              <a:ahLst/>
              <a:cxnLst/>
              <a:rect l="l" t="t" r="r" b="b"/>
              <a:pathLst>
                <a:path h="179069">
                  <a:moveTo>
                    <a:pt x="0" y="178816"/>
                  </a:moveTo>
                  <a:lnTo>
                    <a:pt x="0" y="0"/>
                  </a:lnTo>
                </a:path>
              </a:pathLst>
            </a:custGeom>
            <a:ln w="7621">
              <a:solidFill>
                <a:srgbClr val="221F1F"/>
              </a:solidFill>
            </a:ln>
          </p:spPr>
          <p:txBody>
            <a:bodyPr wrap="square" lIns="0" tIns="0" rIns="0" bIns="0" rtlCol="0"/>
            <a:lstStyle/>
            <a:p>
              <a:endParaRPr/>
            </a:p>
          </p:txBody>
        </p:sp>
        <p:sp>
          <p:nvSpPr>
            <p:cNvPr id="40" name="object 40"/>
            <p:cNvSpPr/>
            <p:nvPr/>
          </p:nvSpPr>
          <p:spPr>
            <a:xfrm>
              <a:off x="3474084" y="1103249"/>
              <a:ext cx="19685" cy="19685"/>
            </a:xfrm>
            <a:custGeom>
              <a:avLst/>
              <a:gdLst/>
              <a:ahLst/>
              <a:cxnLst/>
              <a:rect l="l" t="t" r="r" b="b"/>
              <a:pathLst>
                <a:path w="19685" h="19684">
                  <a:moveTo>
                    <a:pt x="15366" y="0"/>
                  </a:moveTo>
                  <a:lnTo>
                    <a:pt x="4444" y="0"/>
                  </a:lnTo>
                  <a:lnTo>
                    <a:pt x="0" y="4444"/>
                  </a:lnTo>
                  <a:lnTo>
                    <a:pt x="0" y="15366"/>
                  </a:lnTo>
                  <a:lnTo>
                    <a:pt x="4444" y="19684"/>
                  </a:lnTo>
                  <a:lnTo>
                    <a:pt x="15366" y="19684"/>
                  </a:lnTo>
                  <a:lnTo>
                    <a:pt x="19685" y="15366"/>
                  </a:lnTo>
                  <a:lnTo>
                    <a:pt x="19685" y="4444"/>
                  </a:lnTo>
                  <a:lnTo>
                    <a:pt x="15366" y="0"/>
                  </a:lnTo>
                  <a:close/>
                </a:path>
              </a:pathLst>
            </a:custGeom>
            <a:solidFill>
              <a:srgbClr val="FFFFFF"/>
            </a:solidFill>
          </p:spPr>
          <p:txBody>
            <a:bodyPr wrap="square" lIns="0" tIns="0" rIns="0" bIns="0" rtlCol="0"/>
            <a:lstStyle/>
            <a:p>
              <a:endParaRPr/>
            </a:p>
          </p:txBody>
        </p:sp>
        <p:sp>
          <p:nvSpPr>
            <p:cNvPr id="41" name="object 41"/>
            <p:cNvSpPr/>
            <p:nvPr/>
          </p:nvSpPr>
          <p:spPr>
            <a:xfrm>
              <a:off x="3474084" y="1103249"/>
              <a:ext cx="19685" cy="19685"/>
            </a:xfrm>
            <a:custGeom>
              <a:avLst/>
              <a:gdLst/>
              <a:ahLst/>
              <a:cxnLst/>
              <a:rect l="l" t="t" r="r" b="b"/>
              <a:pathLst>
                <a:path w="19685" h="19684">
                  <a:moveTo>
                    <a:pt x="9905" y="0"/>
                  </a:moveTo>
                  <a:lnTo>
                    <a:pt x="15366" y="0"/>
                  </a:lnTo>
                  <a:lnTo>
                    <a:pt x="19685" y="4444"/>
                  </a:lnTo>
                  <a:lnTo>
                    <a:pt x="19685" y="9906"/>
                  </a:lnTo>
                  <a:lnTo>
                    <a:pt x="19685" y="15366"/>
                  </a:lnTo>
                  <a:lnTo>
                    <a:pt x="15366" y="19684"/>
                  </a:lnTo>
                  <a:lnTo>
                    <a:pt x="9905" y="19684"/>
                  </a:lnTo>
                  <a:lnTo>
                    <a:pt x="4444" y="19684"/>
                  </a:lnTo>
                  <a:lnTo>
                    <a:pt x="0" y="15366"/>
                  </a:lnTo>
                  <a:lnTo>
                    <a:pt x="0" y="9906"/>
                  </a:lnTo>
                  <a:lnTo>
                    <a:pt x="0" y="4444"/>
                  </a:lnTo>
                  <a:lnTo>
                    <a:pt x="4444" y="0"/>
                  </a:lnTo>
                  <a:lnTo>
                    <a:pt x="9905" y="0"/>
                  </a:lnTo>
                  <a:close/>
                </a:path>
              </a:pathLst>
            </a:custGeom>
            <a:ln w="9525">
              <a:solidFill>
                <a:srgbClr val="221F1F"/>
              </a:solidFill>
            </a:ln>
          </p:spPr>
          <p:txBody>
            <a:bodyPr wrap="square" lIns="0" tIns="0" rIns="0" bIns="0" rtlCol="0"/>
            <a:lstStyle/>
            <a:p>
              <a:endParaRPr/>
            </a:p>
          </p:txBody>
        </p:sp>
        <p:sp>
          <p:nvSpPr>
            <p:cNvPr id="42" name="object 42"/>
            <p:cNvSpPr/>
            <p:nvPr/>
          </p:nvSpPr>
          <p:spPr>
            <a:xfrm>
              <a:off x="3426967" y="832104"/>
              <a:ext cx="114300" cy="114300"/>
            </a:xfrm>
            <a:custGeom>
              <a:avLst/>
              <a:gdLst/>
              <a:ahLst/>
              <a:cxnLst/>
              <a:rect l="l" t="t" r="r" b="b"/>
              <a:pathLst>
                <a:path w="114300" h="114300">
                  <a:moveTo>
                    <a:pt x="57023" y="0"/>
                  </a:moveTo>
                  <a:lnTo>
                    <a:pt x="34798" y="4445"/>
                  </a:lnTo>
                  <a:lnTo>
                    <a:pt x="16637" y="16764"/>
                  </a:lnTo>
                  <a:lnTo>
                    <a:pt x="4445" y="34798"/>
                  </a:lnTo>
                  <a:lnTo>
                    <a:pt x="0" y="57023"/>
                  </a:lnTo>
                  <a:lnTo>
                    <a:pt x="4445" y="79248"/>
                  </a:lnTo>
                  <a:lnTo>
                    <a:pt x="16637" y="97409"/>
                  </a:lnTo>
                  <a:lnTo>
                    <a:pt x="34798" y="109601"/>
                  </a:lnTo>
                  <a:lnTo>
                    <a:pt x="57023" y="114046"/>
                  </a:lnTo>
                  <a:lnTo>
                    <a:pt x="79248" y="109601"/>
                  </a:lnTo>
                  <a:lnTo>
                    <a:pt x="97282" y="97409"/>
                  </a:lnTo>
                  <a:lnTo>
                    <a:pt x="109601" y="79248"/>
                  </a:lnTo>
                  <a:lnTo>
                    <a:pt x="114046" y="57023"/>
                  </a:lnTo>
                  <a:lnTo>
                    <a:pt x="109601" y="34798"/>
                  </a:lnTo>
                  <a:lnTo>
                    <a:pt x="97282" y="16764"/>
                  </a:lnTo>
                  <a:lnTo>
                    <a:pt x="79248" y="4445"/>
                  </a:lnTo>
                  <a:lnTo>
                    <a:pt x="57023" y="0"/>
                  </a:lnTo>
                  <a:close/>
                </a:path>
              </a:pathLst>
            </a:custGeom>
            <a:solidFill>
              <a:srgbClr val="221F1F"/>
            </a:solidFill>
          </p:spPr>
          <p:txBody>
            <a:bodyPr wrap="square" lIns="0" tIns="0" rIns="0" bIns="0" rtlCol="0"/>
            <a:lstStyle/>
            <a:p>
              <a:endParaRPr/>
            </a:p>
          </p:txBody>
        </p:sp>
      </p:grpSp>
      <p:sp>
        <p:nvSpPr>
          <p:cNvPr id="43" name="object 43"/>
          <p:cNvSpPr txBox="1"/>
          <p:nvPr/>
        </p:nvSpPr>
        <p:spPr>
          <a:xfrm>
            <a:off x="2700020" y="479806"/>
            <a:ext cx="2256155" cy="654685"/>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adelante</a:t>
            </a:r>
            <a:r>
              <a:rPr sz="700" spc="90" dirty="0">
                <a:solidFill>
                  <a:srgbClr val="221F1F"/>
                </a:solidFill>
                <a:latin typeface="Montserrat"/>
                <a:cs typeface="Montserrat"/>
              </a:rPr>
              <a:t> </a:t>
            </a:r>
            <a:r>
              <a:rPr sz="700" dirty="0">
                <a:solidFill>
                  <a:srgbClr val="221F1F"/>
                </a:solidFill>
                <a:latin typeface="Montserrat"/>
                <a:cs typeface="Montserrat"/>
              </a:rPr>
              <a:t>y</a:t>
            </a:r>
            <a:r>
              <a:rPr sz="700" spc="75" dirty="0">
                <a:solidFill>
                  <a:srgbClr val="221F1F"/>
                </a:solidFill>
                <a:latin typeface="Montserrat"/>
                <a:cs typeface="Montserrat"/>
              </a:rPr>
              <a:t> </a:t>
            </a:r>
            <a:r>
              <a:rPr sz="700" dirty="0">
                <a:solidFill>
                  <a:srgbClr val="221F1F"/>
                </a:solidFill>
                <a:latin typeface="Montserrat"/>
                <a:cs typeface="Montserrat"/>
              </a:rPr>
              <a:t>gire</a:t>
            </a:r>
            <a:r>
              <a:rPr sz="700" spc="80" dirty="0">
                <a:solidFill>
                  <a:srgbClr val="221F1F"/>
                </a:solidFill>
                <a:latin typeface="Montserrat"/>
                <a:cs typeface="Montserrat"/>
              </a:rPr>
              <a:t> </a:t>
            </a:r>
            <a:r>
              <a:rPr sz="700" dirty="0">
                <a:solidFill>
                  <a:srgbClr val="221F1F"/>
                </a:solidFill>
                <a:latin typeface="Montserrat"/>
                <a:cs typeface="Montserrat"/>
              </a:rPr>
              <a:t>el</a:t>
            </a:r>
            <a:r>
              <a:rPr sz="700" spc="85" dirty="0">
                <a:solidFill>
                  <a:srgbClr val="221F1F"/>
                </a:solidFill>
                <a:latin typeface="Montserrat"/>
                <a:cs typeface="Montserrat"/>
              </a:rPr>
              <a:t> </a:t>
            </a:r>
            <a:r>
              <a:rPr sz="700" dirty="0">
                <a:solidFill>
                  <a:srgbClr val="221F1F"/>
                </a:solidFill>
                <a:latin typeface="Montserrat"/>
                <a:cs typeface="Montserrat"/>
              </a:rPr>
              <a:t>"ajustador"</a:t>
            </a:r>
            <a:r>
              <a:rPr sz="700" spc="80" dirty="0">
                <a:solidFill>
                  <a:srgbClr val="221F1F"/>
                </a:solidFill>
                <a:latin typeface="Montserrat"/>
                <a:cs typeface="Montserrat"/>
              </a:rPr>
              <a:t> </a:t>
            </a:r>
            <a:r>
              <a:rPr sz="700" dirty="0">
                <a:solidFill>
                  <a:srgbClr val="221F1F"/>
                </a:solidFill>
                <a:latin typeface="Montserrat"/>
                <a:cs typeface="Montserrat"/>
              </a:rPr>
              <a:t>a</a:t>
            </a:r>
            <a:r>
              <a:rPr sz="700" spc="80" dirty="0">
                <a:solidFill>
                  <a:srgbClr val="221F1F"/>
                </a:solidFill>
                <a:latin typeface="Montserrat"/>
                <a:cs typeface="Montserrat"/>
              </a:rPr>
              <a:t> </a:t>
            </a:r>
            <a:r>
              <a:rPr sz="700" dirty="0">
                <a:solidFill>
                  <a:srgbClr val="221F1F"/>
                </a:solidFill>
                <a:latin typeface="Montserrat"/>
                <a:cs typeface="Montserrat"/>
              </a:rPr>
              <a:t>cualquiera</a:t>
            </a:r>
            <a:r>
              <a:rPr sz="700" spc="90" dirty="0">
                <a:solidFill>
                  <a:srgbClr val="221F1F"/>
                </a:solidFill>
                <a:latin typeface="Montserrat"/>
                <a:cs typeface="Montserrat"/>
              </a:rPr>
              <a:t> </a:t>
            </a:r>
            <a:r>
              <a:rPr sz="700" dirty="0">
                <a:solidFill>
                  <a:srgbClr val="221F1F"/>
                </a:solidFill>
                <a:latin typeface="Montserrat"/>
                <a:cs typeface="Montserrat"/>
              </a:rPr>
              <a:t>de</a:t>
            </a:r>
            <a:r>
              <a:rPr sz="700" spc="80" dirty="0">
                <a:solidFill>
                  <a:srgbClr val="221F1F"/>
                </a:solidFill>
                <a:latin typeface="Montserrat"/>
                <a:cs typeface="Montserrat"/>
              </a:rPr>
              <a:t> </a:t>
            </a:r>
            <a:r>
              <a:rPr sz="700" spc="-25" dirty="0">
                <a:solidFill>
                  <a:srgbClr val="221F1F"/>
                </a:solidFill>
                <a:latin typeface="Montserrat"/>
                <a:cs typeface="Montserrat"/>
              </a:rPr>
              <a:t>las</a:t>
            </a:r>
            <a:r>
              <a:rPr sz="700" spc="500" dirty="0">
                <a:solidFill>
                  <a:srgbClr val="221F1F"/>
                </a:solidFill>
                <a:latin typeface="Montserrat"/>
                <a:cs typeface="Montserrat"/>
              </a:rPr>
              <a:t> </a:t>
            </a:r>
            <a:r>
              <a:rPr sz="700" dirty="0">
                <a:solidFill>
                  <a:srgbClr val="221F1F"/>
                </a:solidFill>
                <a:latin typeface="Montserrat"/>
                <a:cs typeface="Montserrat"/>
              </a:rPr>
              <a:t>tres</a:t>
            </a:r>
            <a:r>
              <a:rPr sz="700" spc="175" dirty="0">
                <a:solidFill>
                  <a:srgbClr val="221F1F"/>
                </a:solidFill>
                <a:latin typeface="Montserrat"/>
                <a:cs typeface="Montserrat"/>
              </a:rPr>
              <a:t> </a:t>
            </a:r>
            <a:r>
              <a:rPr sz="700" dirty="0">
                <a:solidFill>
                  <a:srgbClr val="221F1F"/>
                </a:solidFill>
                <a:latin typeface="Montserrat"/>
                <a:cs typeface="Montserrat"/>
              </a:rPr>
              <a:t>posiciones</a:t>
            </a:r>
            <a:r>
              <a:rPr sz="700" spc="195" dirty="0">
                <a:solidFill>
                  <a:srgbClr val="221F1F"/>
                </a:solidFill>
                <a:latin typeface="Montserrat"/>
                <a:cs typeface="Montserrat"/>
              </a:rPr>
              <a:t> </a:t>
            </a:r>
            <a:r>
              <a:rPr sz="700" dirty="0">
                <a:solidFill>
                  <a:srgbClr val="221F1F"/>
                </a:solidFill>
                <a:latin typeface="Montserrat"/>
                <a:cs typeface="Montserrat"/>
              </a:rPr>
              <a:t>alineando</a:t>
            </a:r>
            <a:r>
              <a:rPr sz="700" spc="180" dirty="0">
                <a:solidFill>
                  <a:srgbClr val="221F1F"/>
                </a:solidFill>
                <a:latin typeface="Montserrat"/>
                <a:cs typeface="Montserrat"/>
              </a:rPr>
              <a:t> </a:t>
            </a:r>
            <a:r>
              <a:rPr sz="700" dirty="0">
                <a:solidFill>
                  <a:srgbClr val="221F1F"/>
                </a:solidFill>
                <a:latin typeface="Montserrat"/>
                <a:cs typeface="Montserrat"/>
              </a:rPr>
              <a:t>la</a:t>
            </a:r>
            <a:r>
              <a:rPr sz="700" spc="185" dirty="0">
                <a:solidFill>
                  <a:srgbClr val="221F1F"/>
                </a:solidFill>
                <a:latin typeface="Montserrat"/>
                <a:cs typeface="Montserrat"/>
              </a:rPr>
              <a:t> </a:t>
            </a:r>
            <a:r>
              <a:rPr sz="700" dirty="0">
                <a:solidFill>
                  <a:srgbClr val="221F1F"/>
                </a:solidFill>
                <a:latin typeface="Montserrat"/>
                <a:cs typeface="Montserrat"/>
              </a:rPr>
              <a:t>"marca"</a:t>
            </a:r>
            <a:r>
              <a:rPr sz="700" spc="190" dirty="0">
                <a:solidFill>
                  <a:srgbClr val="221F1F"/>
                </a:solidFill>
                <a:latin typeface="Montserrat"/>
                <a:cs typeface="Montserrat"/>
              </a:rPr>
              <a:t> </a:t>
            </a:r>
            <a:r>
              <a:rPr sz="700" dirty="0">
                <a:solidFill>
                  <a:srgbClr val="221F1F"/>
                </a:solidFill>
                <a:latin typeface="Montserrat"/>
                <a:cs typeface="Montserrat"/>
              </a:rPr>
              <a:t>en</a:t>
            </a:r>
            <a:r>
              <a:rPr sz="700" spc="180" dirty="0">
                <a:solidFill>
                  <a:srgbClr val="221F1F"/>
                </a:solidFill>
                <a:latin typeface="Montserrat"/>
                <a:cs typeface="Montserrat"/>
              </a:rPr>
              <a:t> </a:t>
            </a:r>
            <a:r>
              <a:rPr sz="700" dirty="0">
                <a:solidFill>
                  <a:srgbClr val="221F1F"/>
                </a:solidFill>
                <a:latin typeface="Montserrat"/>
                <a:cs typeface="Montserrat"/>
              </a:rPr>
              <a:t>la</a:t>
            </a:r>
            <a:r>
              <a:rPr sz="700" spc="185" dirty="0">
                <a:solidFill>
                  <a:srgbClr val="221F1F"/>
                </a:solidFill>
                <a:latin typeface="Montserrat"/>
                <a:cs typeface="Montserrat"/>
              </a:rPr>
              <a:t> </a:t>
            </a:r>
            <a:r>
              <a:rPr sz="700" spc="-20" dirty="0">
                <a:solidFill>
                  <a:srgbClr val="221F1F"/>
                </a:solidFill>
                <a:latin typeface="Montserrat"/>
                <a:cs typeface="Montserrat"/>
              </a:rPr>
              <a:t>leva</a:t>
            </a:r>
            <a:r>
              <a:rPr sz="700" spc="500" dirty="0">
                <a:solidFill>
                  <a:srgbClr val="221F1F"/>
                </a:solidFill>
                <a:latin typeface="Montserrat"/>
                <a:cs typeface="Montserrat"/>
              </a:rPr>
              <a:t> </a:t>
            </a:r>
            <a:r>
              <a:rPr sz="700" dirty="0">
                <a:solidFill>
                  <a:srgbClr val="221F1F"/>
                </a:solidFill>
                <a:latin typeface="Montserrat"/>
                <a:cs typeface="Montserrat"/>
              </a:rPr>
              <a:t>con</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número</a:t>
            </a:r>
            <a:r>
              <a:rPr sz="700" spc="-5" dirty="0">
                <a:solidFill>
                  <a:srgbClr val="221F1F"/>
                </a:solidFill>
                <a:latin typeface="Montserrat"/>
                <a:cs typeface="Montserrat"/>
              </a:rPr>
              <a:t> </a:t>
            </a:r>
            <a:r>
              <a:rPr sz="700" dirty="0">
                <a:solidFill>
                  <a:srgbClr val="221F1F"/>
                </a:solidFill>
                <a:latin typeface="Montserrat"/>
                <a:cs typeface="Montserrat"/>
              </a:rPr>
              <a:t>en</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ajustador.</a:t>
            </a:r>
            <a:endParaRPr sz="700">
              <a:latin typeface="Montserrat"/>
              <a:cs typeface="Montserrat"/>
            </a:endParaRPr>
          </a:p>
          <a:p>
            <a:pPr marL="742950">
              <a:lnSpc>
                <a:spcPts val="1160"/>
              </a:lnSpc>
            </a:pPr>
            <a:r>
              <a:rPr sz="1000" spc="-5" dirty="0">
                <a:solidFill>
                  <a:srgbClr val="FFFFFF"/>
                </a:solidFill>
                <a:latin typeface="Montserrat"/>
                <a:cs typeface="Montserrat"/>
              </a:rPr>
              <a:t>4</a:t>
            </a:r>
            <a:endParaRPr sz="1000">
              <a:latin typeface="Montserrat"/>
              <a:cs typeface="Montserrat"/>
            </a:endParaRPr>
          </a:p>
          <a:p>
            <a:pPr marL="1613535">
              <a:lnSpc>
                <a:spcPct val="100000"/>
              </a:lnSpc>
              <a:spcBef>
                <a:spcPts val="75"/>
              </a:spcBef>
            </a:pPr>
            <a:r>
              <a:rPr sz="1000" spc="-5" dirty="0">
                <a:solidFill>
                  <a:srgbClr val="FFFFFF"/>
                </a:solidFill>
                <a:latin typeface="Montserrat"/>
                <a:cs typeface="Montserrat"/>
              </a:rPr>
              <a:t>3</a:t>
            </a:r>
            <a:endParaRPr sz="1000">
              <a:latin typeface="Montserrat"/>
              <a:cs typeface="Montserrat"/>
            </a:endParaRPr>
          </a:p>
        </p:txBody>
      </p:sp>
      <p:grpSp>
        <p:nvGrpSpPr>
          <p:cNvPr id="44" name="object 44"/>
          <p:cNvGrpSpPr/>
          <p:nvPr/>
        </p:nvGrpSpPr>
        <p:grpSpPr>
          <a:xfrm>
            <a:off x="3036316" y="830516"/>
            <a:ext cx="506730" cy="811530"/>
            <a:chOff x="3036316" y="830516"/>
            <a:chExt cx="506730" cy="811530"/>
          </a:xfrm>
        </p:grpSpPr>
        <p:sp>
          <p:nvSpPr>
            <p:cNvPr id="45" name="object 45"/>
            <p:cNvSpPr/>
            <p:nvPr/>
          </p:nvSpPr>
          <p:spPr>
            <a:xfrm>
              <a:off x="3426968" y="832104"/>
              <a:ext cx="114300" cy="114300"/>
            </a:xfrm>
            <a:custGeom>
              <a:avLst/>
              <a:gdLst/>
              <a:ahLst/>
              <a:cxnLst/>
              <a:rect l="l" t="t" r="r" b="b"/>
              <a:pathLst>
                <a:path w="114300" h="114300">
                  <a:moveTo>
                    <a:pt x="57023" y="114046"/>
                  </a:moveTo>
                  <a:lnTo>
                    <a:pt x="79248" y="109601"/>
                  </a:lnTo>
                  <a:lnTo>
                    <a:pt x="97282" y="97409"/>
                  </a:lnTo>
                  <a:lnTo>
                    <a:pt x="109601" y="79248"/>
                  </a:lnTo>
                  <a:lnTo>
                    <a:pt x="114046" y="57023"/>
                  </a:lnTo>
                  <a:lnTo>
                    <a:pt x="109601" y="34798"/>
                  </a:lnTo>
                  <a:lnTo>
                    <a:pt x="97282" y="16764"/>
                  </a:lnTo>
                  <a:lnTo>
                    <a:pt x="79248" y="4445"/>
                  </a:lnTo>
                  <a:lnTo>
                    <a:pt x="57023" y="0"/>
                  </a:lnTo>
                  <a:lnTo>
                    <a:pt x="34798" y="4445"/>
                  </a:lnTo>
                  <a:lnTo>
                    <a:pt x="16637" y="16764"/>
                  </a:lnTo>
                  <a:lnTo>
                    <a:pt x="4445" y="34798"/>
                  </a:lnTo>
                  <a:lnTo>
                    <a:pt x="0" y="57023"/>
                  </a:lnTo>
                  <a:lnTo>
                    <a:pt x="4445" y="79248"/>
                  </a:lnTo>
                  <a:lnTo>
                    <a:pt x="16637" y="97409"/>
                  </a:lnTo>
                  <a:lnTo>
                    <a:pt x="34798" y="109601"/>
                  </a:lnTo>
                  <a:lnTo>
                    <a:pt x="57023" y="114046"/>
                  </a:lnTo>
                  <a:close/>
                </a:path>
              </a:pathLst>
            </a:custGeom>
            <a:ln w="3175">
              <a:solidFill>
                <a:srgbClr val="221F1F"/>
              </a:solidFill>
            </a:ln>
          </p:spPr>
          <p:txBody>
            <a:bodyPr wrap="square" lIns="0" tIns="0" rIns="0" bIns="0" rtlCol="0"/>
            <a:lstStyle/>
            <a:p>
              <a:endParaRPr/>
            </a:p>
          </p:txBody>
        </p:sp>
        <p:sp>
          <p:nvSpPr>
            <p:cNvPr id="46" name="object 46"/>
            <p:cNvSpPr/>
            <p:nvPr/>
          </p:nvSpPr>
          <p:spPr>
            <a:xfrm>
              <a:off x="3119882" y="1584960"/>
              <a:ext cx="155575" cy="0"/>
            </a:xfrm>
            <a:custGeom>
              <a:avLst/>
              <a:gdLst/>
              <a:ahLst/>
              <a:cxnLst/>
              <a:rect l="l" t="t" r="r" b="b"/>
              <a:pathLst>
                <a:path w="155575">
                  <a:moveTo>
                    <a:pt x="0" y="0"/>
                  </a:moveTo>
                  <a:lnTo>
                    <a:pt x="155575" y="0"/>
                  </a:lnTo>
                </a:path>
              </a:pathLst>
            </a:custGeom>
            <a:ln w="15237">
              <a:solidFill>
                <a:srgbClr val="FFFFFF"/>
              </a:solidFill>
            </a:ln>
          </p:spPr>
          <p:txBody>
            <a:bodyPr wrap="square" lIns="0" tIns="0" rIns="0" bIns="0" rtlCol="0"/>
            <a:lstStyle/>
            <a:p>
              <a:endParaRPr/>
            </a:p>
          </p:txBody>
        </p:sp>
        <p:sp>
          <p:nvSpPr>
            <p:cNvPr id="47" name="object 47"/>
            <p:cNvSpPr/>
            <p:nvPr/>
          </p:nvSpPr>
          <p:spPr>
            <a:xfrm>
              <a:off x="3118104" y="1584960"/>
              <a:ext cx="155575" cy="0"/>
            </a:xfrm>
            <a:custGeom>
              <a:avLst/>
              <a:gdLst/>
              <a:ahLst/>
              <a:cxnLst/>
              <a:rect l="l" t="t" r="r" b="b"/>
              <a:pathLst>
                <a:path w="155575">
                  <a:moveTo>
                    <a:pt x="0" y="0"/>
                  </a:moveTo>
                  <a:lnTo>
                    <a:pt x="155574" y="0"/>
                  </a:lnTo>
                </a:path>
              </a:pathLst>
            </a:custGeom>
            <a:ln w="7621">
              <a:solidFill>
                <a:srgbClr val="221F1F"/>
              </a:solidFill>
            </a:ln>
          </p:spPr>
          <p:txBody>
            <a:bodyPr wrap="square" lIns="0" tIns="0" rIns="0" bIns="0" rtlCol="0"/>
            <a:lstStyle/>
            <a:p>
              <a:endParaRPr/>
            </a:p>
          </p:txBody>
        </p:sp>
        <p:sp>
          <p:nvSpPr>
            <p:cNvPr id="48" name="object 48"/>
            <p:cNvSpPr/>
            <p:nvPr/>
          </p:nvSpPr>
          <p:spPr>
            <a:xfrm>
              <a:off x="3036316" y="1527937"/>
              <a:ext cx="114300" cy="114300"/>
            </a:xfrm>
            <a:custGeom>
              <a:avLst/>
              <a:gdLst/>
              <a:ahLst/>
              <a:cxnLst/>
              <a:rect l="l" t="t" r="r" b="b"/>
              <a:pathLst>
                <a:path w="114300" h="114300">
                  <a:moveTo>
                    <a:pt x="57150" y="0"/>
                  </a:moveTo>
                  <a:lnTo>
                    <a:pt x="34925" y="4444"/>
                  </a:lnTo>
                  <a:lnTo>
                    <a:pt x="16763" y="16637"/>
                  </a:lnTo>
                  <a:lnTo>
                    <a:pt x="4571" y="34797"/>
                  </a:lnTo>
                  <a:lnTo>
                    <a:pt x="0" y="57022"/>
                  </a:lnTo>
                  <a:lnTo>
                    <a:pt x="4571" y="79120"/>
                  </a:lnTo>
                  <a:lnTo>
                    <a:pt x="16763" y="97281"/>
                  </a:lnTo>
                  <a:lnTo>
                    <a:pt x="34925" y="109600"/>
                  </a:lnTo>
                  <a:lnTo>
                    <a:pt x="57150" y="114045"/>
                  </a:lnTo>
                  <a:lnTo>
                    <a:pt x="79247" y="109600"/>
                  </a:lnTo>
                  <a:lnTo>
                    <a:pt x="97408" y="97281"/>
                  </a:lnTo>
                  <a:lnTo>
                    <a:pt x="109727" y="79120"/>
                  </a:lnTo>
                  <a:lnTo>
                    <a:pt x="114172" y="57022"/>
                  </a:lnTo>
                  <a:lnTo>
                    <a:pt x="109727" y="34797"/>
                  </a:lnTo>
                  <a:lnTo>
                    <a:pt x="97408" y="16637"/>
                  </a:lnTo>
                  <a:lnTo>
                    <a:pt x="79247" y="4444"/>
                  </a:lnTo>
                  <a:lnTo>
                    <a:pt x="57150" y="0"/>
                  </a:lnTo>
                  <a:close/>
                </a:path>
              </a:pathLst>
            </a:custGeom>
            <a:solidFill>
              <a:srgbClr val="221F1F"/>
            </a:solidFill>
          </p:spPr>
          <p:txBody>
            <a:bodyPr wrap="square" lIns="0" tIns="0" rIns="0" bIns="0" rtlCol="0"/>
            <a:lstStyle/>
            <a:p>
              <a:endParaRPr/>
            </a:p>
          </p:txBody>
        </p:sp>
      </p:grpSp>
      <p:sp>
        <p:nvSpPr>
          <p:cNvPr id="49" name="object 49"/>
          <p:cNvSpPr txBox="1"/>
          <p:nvPr/>
        </p:nvSpPr>
        <p:spPr>
          <a:xfrm>
            <a:off x="3042920" y="1490548"/>
            <a:ext cx="10287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FFFF"/>
                </a:solidFill>
                <a:latin typeface="Montserrat"/>
                <a:cs typeface="Montserrat"/>
              </a:rPr>
              <a:t>6</a:t>
            </a:r>
            <a:endParaRPr sz="1000">
              <a:latin typeface="Montserrat"/>
              <a:cs typeface="Montserrat"/>
            </a:endParaRPr>
          </a:p>
        </p:txBody>
      </p:sp>
      <p:grpSp>
        <p:nvGrpSpPr>
          <p:cNvPr id="50" name="object 50"/>
          <p:cNvGrpSpPr/>
          <p:nvPr/>
        </p:nvGrpSpPr>
        <p:grpSpPr>
          <a:xfrm>
            <a:off x="3034728" y="1526349"/>
            <a:ext cx="260985" cy="117475"/>
            <a:chOff x="3034728" y="1526349"/>
            <a:chExt cx="260985" cy="117475"/>
          </a:xfrm>
        </p:grpSpPr>
        <p:sp>
          <p:nvSpPr>
            <p:cNvPr id="51" name="object 51"/>
            <p:cNvSpPr/>
            <p:nvPr/>
          </p:nvSpPr>
          <p:spPr>
            <a:xfrm>
              <a:off x="3271139" y="1575054"/>
              <a:ext cx="19685" cy="19685"/>
            </a:xfrm>
            <a:custGeom>
              <a:avLst/>
              <a:gdLst/>
              <a:ahLst/>
              <a:cxnLst/>
              <a:rect l="l" t="t" r="r" b="b"/>
              <a:pathLst>
                <a:path w="19685" h="19684">
                  <a:moveTo>
                    <a:pt x="15366" y="0"/>
                  </a:moveTo>
                  <a:lnTo>
                    <a:pt x="4445" y="0"/>
                  </a:lnTo>
                  <a:lnTo>
                    <a:pt x="0" y="4445"/>
                  </a:lnTo>
                  <a:lnTo>
                    <a:pt x="0" y="15240"/>
                  </a:lnTo>
                  <a:lnTo>
                    <a:pt x="4445" y="19685"/>
                  </a:lnTo>
                  <a:lnTo>
                    <a:pt x="15366" y="19685"/>
                  </a:lnTo>
                  <a:lnTo>
                    <a:pt x="19685" y="15240"/>
                  </a:lnTo>
                  <a:lnTo>
                    <a:pt x="19685" y="4445"/>
                  </a:lnTo>
                  <a:lnTo>
                    <a:pt x="15366" y="0"/>
                  </a:lnTo>
                  <a:close/>
                </a:path>
              </a:pathLst>
            </a:custGeom>
            <a:solidFill>
              <a:srgbClr val="FFFFFF"/>
            </a:solidFill>
          </p:spPr>
          <p:txBody>
            <a:bodyPr wrap="square" lIns="0" tIns="0" rIns="0" bIns="0" rtlCol="0"/>
            <a:lstStyle/>
            <a:p>
              <a:endParaRPr/>
            </a:p>
          </p:txBody>
        </p:sp>
        <p:sp>
          <p:nvSpPr>
            <p:cNvPr id="52" name="object 52"/>
            <p:cNvSpPr/>
            <p:nvPr/>
          </p:nvSpPr>
          <p:spPr>
            <a:xfrm>
              <a:off x="3271139" y="1575054"/>
              <a:ext cx="19685" cy="19685"/>
            </a:xfrm>
            <a:custGeom>
              <a:avLst/>
              <a:gdLst/>
              <a:ahLst/>
              <a:cxnLst/>
              <a:rect l="l" t="t" r="r" b="b"/>
              <a:pathLst>
                <a:path w="19685" h="19684">
                  <a:moveTo>
                    <a:pt x="9906" y="0"/>
                  </a:moveTo>
                  <a:lnTo>
                    <a:pt x="15366" y="0"/>
                  </a:lnTo>
                  <a:lnTo>
                    <a:pt x="19685" y="4445"/>
                  </a:lnTo>
                  <a:lnTo>
                    <a:pt x="19685" y="9906"/>
                  </a:lnTo>
                  <a:lnTo>
                    <a:pt x="19685" y="15240"/>
                  </a:lnTo>
                  <a:lnTo>
                    <a:pt x="15366" y="19685"/>
                  </a:lnTo>
                  <a:lnTo>
                    <a:pt x="9906" y="19685"/>
                  </a:lnTo>
                  <a:lnTo>
                    <a:pt x="4445" y="19685"/>
                  </a:lnTo>
                  <a:lnTo>
                    <a:pt x="0" y="15240"/>
                  </a:lnTo>
                  <a:lnTo>
                    <a:pt x="0" y="9906"/>
                  </a:lnTo>
                  <a:lnTo>
                    <a:pt x="0" y="4445"/>
                  </a:lnTo>
                  <a:lnTo>
                    <a:pt x="4445" y="0"/>
                  </a:lnTo>
                  <a:lnTo>
                    <a:pt x="9906" y="0"/>
                  </a:lnTo>
                  <a:close/>
                </a:path>
              </a:pathLst>
            </a:custGeom>
            <a:ln w="9525">
              <a:solidFill>
                <a:srgbClr val="221F1F"/>
              </a:solidFill>
            </a:ln>
          </p:spPr>
          <p:txBody>
            <a:bodyPr wrap="square" lIns="0" tIns="0" rIns="0" bIns="0" rtlCol="0"/>
            <a:lstStyle/>
            <a:p>
              <a:endParaRPr/>
            </a:p>
          </p:txBody>
        </p:sp>
        <p:sp>
          <p:nvSpPr>
            <p:cNvPr id="53" name="object 53"/>
            <p:cNvSpPr/>
            <p:nvPr/>
          </p:nvSpPr>
          <p:spPr>
            <a:xfrm>
              <a:off x="3036316" y="1527937"/>
              <a:ext cx="114300" cy="114300"/>
            </a:xfrm>
            <a:custGeom>
              <a:avLst/>
              <a:gdLst/>
              <a:ahLst/>
              <a:cxnLst/>
              <a:rect l="l" t="t" r="r" b="b"/>
              <a:pathLst>
                <a:path w="114300" h="114300">
                  <a:moveTo>
                    <a:pt x="57150" y="114045"/>
                  </a:moveTo>
                  <a:lnTo>
                    <a:pt x="79247" y="109600"/>
                  </a:lnTo>
                  <a:lnTo>
                    <a:pt x="97408" y="97281"/>
                  </a:lnTo>
                  <a:lnTo>
                    <a:pt x="109727" y="79120"/>
                  </a:lnTo>
                  <a:lnTo>
                    <a:pt x="114172" y="57022"/>
                  </a:lnTo>
                  <a:lnTo>
                    <a:pt x="109727" y="34797"/>
                  </a:lnTo>
                  <a:lnTo>
                    <a:pt x="97408" y="16637"/>
                  </a:lnTo>
                  <a:lnTo>
                    <a:pt x="79247" y="4444"/>
                  </a:lnTo>
                  <a:lnTo>
                    <a:pt x="57150" y="0"/>
                  </a:lnTo>
                  <a:lnTo>
                    <a:pt x="34925" y="4444"/>
                  </a:lnTo>
                  <a:lnTo>
                    <a:pt x="16763" y="16637"/>
                  </a:lnTo>
                  <a:lnTo>
                    <a:pt x="4571" y="34797"/>
                  </a:lnTo>
                  <a:lnTo>
                    <a:pt x="0" y="57022"/>
                  </a:lnTo>
                  <a:lnTo>
                    <a:pt x="4571" y="79120"/>
                  </a:lnTo>
                  <a:lnTo>
                    <a:pt x="16763" y="97281"/>
                  </a:lnTo>
                  <a:lnTo>
                    <a:pt x="34925" y="109600"/>
                  </a:lnTo>
                  <a:lnTo>
                    <a:pt x="57150" y="114045"/>
                  </a:lnTo>
                  <a:close/>
                </a:path>
              </a:pathLst>
            </a:custGeom>
            <a:ln w="3175">
              <a:solidFill>
                <a:srgbClr val="221F1F"/>
              </a:solidFill>
            </a:ln>
          </p:spPr>
          <p:txBody>
            <a:bodyPr wrap="square" lIns="0" tIns="0" rIns="0" bIns="0" rtlCol="0"/>
            <a:lstStyle/>
            <a:p>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0822" y="3070352"/>
            <a:ext cx="2252980" cy="53149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NOTA:</a:t>
            </a:r>
            <a:endParaRPr sz="800">
              <a:latin typeface="Montserrat"/>
              <a:cs typeface="Montserrat"/>
            </a:endParaRPr>
          </a:p>
          <a:p>
            <a:pPr marL="12700" marR="5080" algn="just">
              <a:lnSpc>
                <a:spcPct val="100000"/>
              </a:lnSpc>
              <a:spcBef>
                <a:spcPts val="500"/>
              </a:spcBef>
            </a:pPr>
            <a:r>
              <a:rPr sz="700" dirty="0">
                <a:latin typeface="Montserrat"/>
                <a:cs typeface="Montserrat"/>
              </a:rPr>
              <a:t>La</a:t>
            </a:r>
            <a:r>
              <a:rPr sz="700" spc="5" dirty="0">
                <a:latin typeface="Montserrat"/>
                <a:cs typeface="Montserrat"/>
              </a:rPr>
              <a:t> </a:t>
            </a:r>
            <a:r>
              <a:rPr sz="700" dirty="0">
                <a:latin typeface="Montserrat"/>
                <a:cs typeface="Montserrat"/>
              </a:rPr>
              <a:t>capacidad</a:t>
            </a:r>
            <a:r>
              <a:rPr sz="700" spc="20" dirty="0">
                <a:latin typeface="Montserrat"/>
                <a:cs typeface="Montserrat"/>
              </a:rPr>
              <a:t> </a:t>
            </a:r>
            <a:r>
              <a:rPr sz="700" dirty="0">
                <a:latin typeface="Montserrat"/>
                <a:cs typeface="Montserrat"/>
              </a:rPr>
              <a:t>del</a:t>
            </a:r>
            <a:r>
              <a:rPr sz="700" spc="20" dirty="0">
                <a:latin typeface="Montserrat"/>
                <a:cs typeface="Montserrat"/>
              </a:rPr>
              <a:t> </a:t>
            </a:r>
            <a:r>
              <a:rPr sz="700" dirty="0">
                <a:latin typeface="Montserrat"/>
                <a:cs typeface="Montserrat"/>
              </a:rPr>
              <a:t>depósito</a:t>
            </a:r>
            <a:r>
              <a:rPr sz="700" spc="1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combustible</a:t>
            </a:r>
            <a:r>
              <a:rPr sz="700" spc="25"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tener</a:t>
            </a:r>
            <a:r>
              <a:rPr sz="700" spc="5" dirty="0">
                <a:latin typeface="Montserrat"/>
                <a:cs typeface="Montserrat"/>
              </a:rPr>
              <a:t> </a:t>
            </a:r>
            <a:r>
              <a:rPr sz="700" dirty="0">
                <a:latin typeface="Montserrat"/>
                <a:cs typeface="Montserrat"/>
              </a:rPr>
              <a:t>una</a:t>
            </a:r>
            <a:r>
              <a:rPr sz="700" spc="-5" dirty="0">
                <a:latin typeface="Montserrat"/>
                <a:cs typeface="Montserrat"/>
              </a:rPr>
              <a:t> </a:t>
            </a:r>
            <a:r>
              <a:rPr sz="700" dirty="0">
                <a:latin typeface="Montserrat"/>
                <a:cs typeface="Montserrat"/>
              </a:rPr>
              <a:t>ligera variación</a:t>
            </a:r>
            <a:r>
              <a:rPr sz="700" spc="5" dirty="0">
                <a:latin typeface="Montserrat"/>
                <a:cs typeface="Montserrat"/>
              </a:rPr>
              <a:t> </a:t>
            </a:r>
            <a:r>
              <a:rPr sz="700" dirty="0">
                <a:latin typeface="Montserrat"/>
                <a:cs typeface="Montserrat"/>
              </a:rPr>
              <a:t>respecto</a:t>
            </a:r>
            <a:r>
              <a:rPr sz="700" spc="10" dirty="0">
                <a:latin typeface="Montserrat"/>
                <a:cs typeface="Montserrat"/>
              </a:rPr>
              <a:t> </a:t>
            </a:r>
            <a:r>
              <a:rPr sz="700" dirty="0">
                <a:latin typeface="Montserrat"/>
                <a:cs typeface="Montserrat"/>
              </a:rPr>
              <a:t>a la </a:t>
            </a:r>
            <a:r>
              <a:rPr sz="700" spc="-10" dirty="0">
                <a:latin typeface="Montserrat"/>
                <a:cs typeface="Montserrat"/>
              </a:rPr>
              <a:t>capacidad</a:t>
            </a:r>
            <a:r>
              <a:rPr sz="700" spc="500" dirty="0">
                <a:latin typeface="Montserrat"/>
                <a:cs typeface="Montserrat"/>
              </a:rPr>
              <a:t> </a:t>
            </a:r>
            <a:r>
              <a:rPr sz="700" spc="-10" dirty="0">
                <a:latin typeface="Montserrat"/>
                <a:cs typeface="Montserrat"/>
              </a:rPr>
              <a:t>indicada.</a:t>
            </a:r>
            <a:endParaRPr sz="700">
              <a:latin typeface="Montserrat"/>
              <a:cs typeface="Montserrat"/>
            </a:endParaRPr>
          </a:p>
        </p:txBody>
      </p:sp>
      <p:sp>
        <p:nvSpPr>
          <p:cNvPr id="3" name="object 3"/>
          <p:cNvSpPr txBox="1"/>
          <p:nvPr/>
        </p:nvSpPr>
        <p:spPr>
          <a:xfrm>
            <a:off x="2709164" y="1669161"/>
            <a:ext cx="2253615" cy="74612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PRECAUCIÓN:</a:t>
            </a:r>
            <a:endParaRPr sz="800">
              <a:latin typeface="Montserrat"/>
              <a:cs typeface="Montserrat"/>
            </a:endParaRPr>
          </a:p>
          <a:p>
            <a:pPr marL="12700" marR="5080" algn="just">
              <a:lnSpc>
                <a:spcPct val="100000"/>
              </a:lnSpc>
              <a:spcBef>
                <a:spcPts val="509"/>
              </a:spcBef>
            </a:pPr>
            <a:r>
              <a:rPr sz="700" dirty="0">
                <a:latin typeface="Montserrat"/>
                <a:cs typeface="Montserrat"/>
              </a:rPr>
              <a:t>Nunca</a:t>
            </a:r>
            <a:r>
              <a:rPr sz="700" spc="345" dirty="0">
                <a:latin typeface="Montserrat"/>
                <a:cs typeface="Montserrat"/>
              </a:rPr>
              <a:t> </a:t>
            </a:r>
            <a:r>
              <a:rPr sz="700" dirty="0">
                <a:latin typeface="Montserrat"/>
                <a:cs typeface="Montserrat"/>
              </a:rPr>
              <a:t>llene</a:t>
            </a:r>
            <a:r>
              <a:rPr sz="700" spc="355" dirty="0">
                <a:latin typeface="Montserrat"/>
                <a:cs typeface="Montserrat"/>
              </a:rPr>
              <a:t> </a:t>
            </a:r>
            <a:r>
              <a:rPr sz="700" dirty="0">
                <a:latin typeface="Montserrat"/>
                <a:cs typeface="Montserrat"/>
              </a:rPr>
              <a:t>el</a:t>
            </a:r>
            <a:r>
              <a:rPr sz="700" spc="350" dirty="0">
                <a:latin typeface="Montserrat"/>
                <a:cs typeface="Montserrat"/>
              </a:rPr>
              <a:t> </a:t>
            </a:r>
            <a:r>
              <a:rPr sz="700" dirty="0">
                <a:latin typeface="Montserrat"/>
                <a:cs typeface="Montserrat"/>
              </a:rPr>
              <a:t>deposito</a:t>
            </a:r>
            <a:r>
              <a:rPr sz="700" spc="345" dirty="0">
                <a:latin typeface="Montserrat"/>
                <a:cs typeface="Montserrat"/>
              </a:rPr>
              <a:t> </a:t>
            </a:r>
            <a:r>
              <a:rPr sz="700" dirty="0">
                <a:latin typeface="Montserrat"/>
                <a:cs typeface="Montserrat"/>
              </a:rPr>
              <a:t>de</a:t>
            </a:r>
            <a:r>
              <a:rPr sz="700" spc="345" dirty="0">
                <a:latin typeface="Montserrat"/>
                <a:cs typeface="Montserrat"/>
              </a:rPr>
              <a:t> </a:t>
            </a:r>
            <a:r>
              <a:rPr sz="700" dirty="0">
                <a:latin typeface="Montserrat"/>
                <a:cs typeface="Montserrat"/>
              </a:rPr>
              <a:t>combustible</a:t>
            </a:r>
            <a:r>
              <a:rPr sz="700" spc="360" dirty="0">
                <a:latin typeface="Montserrat"/>
                <a:cs typeface="Montserrat"/>
              </a:rPr>
              <a:t> </a:t>
            </a:r>
            <a:r>
              <a:rPr sz="700" spc="-25" dirty="0">
                <a:latin typeface="Montserrat"/>
                <a:cs typeface="Montserrat"/>
              </a:rPr>
              <a:t>por</a:t>
            </a:r>
            <a:r>
              <a:rPr sz="700" spc="500" dirty="0">
                <a:latin typeface="Montserrat"/>
                <a:cs typeface="Montserrat"/>
              </a:rPr>
              <a:t> </a:t>
            </a:r>
            <a:r>
              <a:rPr sz="700" dirty="0">
                <a:latin typeface="Montserrat"/>
                <a:cs typeface="Montserrat"/>
              </a:rPr>
              <a:t>encima</a:t>
            </a:r>
            <a:r>
              <a:rPr sz="700" spc="265" dirty="0">
                <a:latin typeface="Montserrat"/>
                <a:cs typeface="Montserrat"/>
              </a:rPr>
              <a:t> </a:t>
            </a:r>
            <a:r>
              <a:rPr sz="700" dirty="0">
                <a:latin typeface="Montserrat"/>
                <a:cs typeface="Montserrat"/>
              </a:rPr>
              <a:t>del</a:t>
            </a:r>
            <a:r>
              <a:rPr sz="700" spc="265" dirty="0">
                <a:latin typeface="Montserrat"/>
                <a:cs typeface="Montserrat"/>
              </a:rPr>
              <a:t> </a:t>
            </a:r>
            <a:r>
              <a:rPr sz="700" dirty="0">
                <a:latin typeface="Montserrat"/>
                <a:cs typeface="Montserrat"/>
              </a:rPr>
              <a:t>cuello</a:t>
            </a:r>
            <a:r>
              <a:rPr sz="700" spc="265" dirty="0">
                <a:latin typeface="Montserrat"/>
                <a:cs typeface="Montserrat"/>
              </a:rPr>
              <a:t> </a:t>
            </a:r>
            <a:r>
              <a:rPr sz="700" dirty="0">
                <a:latin typeface="Montserrat"/>
                <a:cs typeface="Montserrat"/>
              </a:rPr>
              <a:t>del</a:t>
            </a:r>
            <a:r>
              <a:rPr sz="700" spc="265" dirty="0">
                <a:latin typeface="Montserrat"/>
                <a:cs typeface="Montserrat"/>
              </a:rPr>
              <a:t> </a:t>
            </a:r>
            <a:r>
              <a:rPr sz="700" dirty="0">
                <a:latin typeface="Montserrat"/>
                <a:cs typeface="Montserrat"/>
              </a:rPr>
              <a:t>depósito</a:t>
            </a:r>
            <a:r>
              <a:rPr sz="700" spc="260" dirty="0">
                <a:latin typeface="Montserrat"/>
                <a:cs typeface="Montserrat"/>
              </a:rPr>
              <a:t> </a:t>
            </a:r>
            <a:r>
              <a:rPr sz="700" dirty="0">
                <a:latin typeface="Montserrat"/>
                <a:cs typeface="Montserrat"/>
              </a:rPr>
              <a:t>(1).</a:t>
            </a:r>
            <a:r>
              <a:rPr sz="700" spc="250" dirty="0">
                <a:latin typeface="Montserrat"/>
                <a:cs typeface="Montserrat"/>
              </a:rPr>
              <a:t> </a:t>
            </a:r>
            <a:r>
              <a:rPr sz="700" dirty="0">
                <a:latin typeface="Montserrat"/>
                <a:cs typeface="Montserrat"/>
              </a:rPr>
              <a:t>Llenar</a:t>
            </a:r>
            <a:r>
              <a:rPr sz="700" spc="260" dirty="0">
                <a:latin typeface="Montserrat"/>
                <a:cs typeface="Montserrat"/>
              </a:rPr>
              <a:t> </a:t>
            </a:r>
            <a:r>
              <a:rPr sz="700" spc="-25" dirty="0">
                <a:latin typeface="Montserrat"/>
                <a:cs typeface="Montserrat"/>
              </a:rPr>
              <a:t>por</a:t>
            </a:r>
            <a:r>
              <a:rPr sz="700" spc="500" dirty="0">
                <a:latin typeface="Montserrat"/>
                <a:cs typeface="Montserrat"/>
              </a:rPr>
              <a:t> </a:t>
            </a:r>
            <a:r>
              <a:rPr sz="700" dirty="0">
                <a:latin typeface="Montserrat"/>
                <a:cs typeface="Montserrat"/>
              </a:rPr>
              <a:t>encima</a:t>
            </a:r>
            <a:r>
              <a:rPr sz="700" spc="125" dirty="0">
                <a:latin typeface="Montserrat"/>
                <a:cs typeface="Montserrat"/>
              </a:rPr>
              <a:t> </a:t>
            </a:r>
            <a:r>
              <a:rPr sz="700" dirty="0">
                <a:latin typeface="Montserrat"/>
                <a:cs typeface="Montserrat"/>
              </a:rPr>
              <a:t>del</a:t>
            </a:r>
            <a:r>
              <a:rPr sz="700" spc="120" dirty="0">
                <a:latin typeface="Montserrat"/>
                <a:cs typeface="Montserrat"/>
              </a:rPr>
              <a:t> </a:t>
            </a:r>
            <a:r>
              <a:rPr sz="700" dirty="0">
                <a:latin typeface="Montserrat"/>
                <a:cs typeface="Montserrat"/>
              </a:rPr>
              <a:t>cuello</a:t>
            </a:r>
            <a:r>
              <a:rPr sz="700" spc="120" dirty="0">
                <a:latin typeface="Montserrat"/>
                <a:cs typeface="Montserrat"/>
              </a:rPr>
              <a:t> </a:t>
            </a:r>
            <a:r>
              <a:rPr sz="700" dirty="0">
                <a:latin typeface="Montserrat"/>
                <a:cs typeface="Montserrat"/>
              </a:rPr>
              <a:t>puede</a:t>
            </a:r>
            <a:r>
              <a:rPr sz="700" spc="130" dirty="0">
                <a:latin typeface="Montserrat"/>
                <a:cs typeface="Montserrat"/>
              </a:rPr>
              <a:t> </a:t>
            </a:r>
            <a:r>
              <a:rPr sz="700" dirty="0">
                <a:latin typeface="Montserrat"/>
                <a:cs typeface="Montserrat"/>
              </a:rPr>
              <a:t>generar</a:t>
            </a:r>
            <a:r>
              <a:rPr sz="700" spc="114" dirty="0">
                <a:latin typeface="Montserrat"/>
                <a:cs typeface="Montserrat"/>
              </a:rPr>
              <a:t> </a:t>
            </a:r>
            <a:r>
              <a:rPr sz="700" dirty="0">
                <a:latin typeface="Montserrat"/>
                <a:cs typeface="Montserrat"/>
              </a:rPr>
              <a:t>problemas</a:t>
            </a:r>
            <a:r>
              <a:rPr sz="700" spc="13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encendido</a:t>
            </a:r>
            <a:r>
              <a:rPr sz="700" spc="170" dirty="0">
                <a:latin typeface="Montserrat"/>
                <a:cs typeface="Montserrat"/>
              </a:rPr>
              <a:t>  </a:t>
            </a:r>
            <a:r>
              <a:rPr sz="700" dirty="0">
                <a:latin typeface="Montserrat"/>
                <a:cs typeface="Montserrat"/>
              </a:rPr>
              <a:t>o</a:t>
            </a:r>
            <a:r>
              <a:rPr sz="700" spc="175" dirty="0">
                <a:latin typeface="Montserrat"/>
                <a:cs typeface="Montserrat"/>
              </a:rPr>
              <a:t>  </a:t>
            </a:r>
            <a:r>
              <a:rPr sz="700" dirty="0">
                <a:latin typeface="Montserrat"/>
                <a:cs typeface="Montserrat"/>
              </a:rPr>
              <a:t>funcionamiento</a:t>
            </a:r>
            <a:r>
              <a:rPr sz="700" spc="180" dirty="0">
                <a:latin typeface="Montserrat"/>
                <a:cs typeface="Montserrat"/>
              </a:rPr>
              <a:t>  </a:t>
            </a:r>
            <a:r>
              <a:rPr sz="700" dirty="0">
                <a:latin typeface="Montserrat"/>
                <a:cs typeface="Montserrat"/>
              </a:rPr>
              <a:t>incorrecto</a:t>
            </a:r>
            <a:r>
              <a:rPr sz="700" spc="180"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Vehículo.</a:t>
            </a:r>
            <a:endParaRPr sz="700">
              <a:latin typeface="Montserrat"/>
              <a:cs typeface="Montserrat"/>
            </a:endParaRPr>
          </a:p>
        </p:txBody>
      </p:sp>
      <p:pic>
        <p:nvPicPr>
          <p:cNvPr id="4" name="object 4"/>
          <p:cNvPicPr/>
          <p:nvPr/>
        </p:nvPicPr>
        <p:blipFill>
          <a:blip r:embed="rId2" cstate="print"/>
          <a:stretch>
            <a:fillRect/>
          </a:stretch>
        </p:blipFill>
        <p:spPr>
          <a:xfrm>
            <a:off x="2730626" y="665810"/>
            <a:ext cx="2286000" cy="656513"/>
          </a:xfrm>
          <a:prstGeom prst="rect">
            <a:avLst/>
          </a:prstGeom>
        </p:spPr>
      </p:pic>
      <p:sp>
        <p:nvSpPr>
          <p:cNvPr id="5" name="object 5"/>
          <p:cNvSpPr txBox="1"/>
          <p:nvPr/>
        </p:nvSpPr>
        <p:spPr>
          <a:xfrm>
            <a:off x="3283711" y="677037"/>
            <a:ext cx="5778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221F1F"/>
                </a:solidFill>
                <a:latin typeface="Montserrat"/>
                <a:cs typeface="Montserrat"/>
              </a:rPr>
              <a:t>1</a:t>
            </a:r>
            <a:endParaRPr sz="700">
              <a:latin typeface="Montserrat"/>
              <a:cs typeface="Montserrat"/>
            </a:endParaRPr>
          </a:p>
        </p:txBody>
      </p:sp>
      <p:grpSp>
        <p:nvGrpSpPr>
          <p:cNvPr id="6" name="object 6"/>
          <p:cNvGrpSpPr/>
          <p:nvPr/>
        </p:nvGrpSpPr>
        <p:grpSpPr>
          <a:xfrm>
            <a:off x="3168903" y="1387868"/>
            <a:ext cx="255904" cy="154305"/>
            <a:chOff x="3168903" y="1387868"/>
            <a:chExt cx="255904" cy="154305"/>
          </a:xfrm>
        </p:grpSpPr>
        <p:sp>
          <p:nvSpPr>
            <p:cNvPr id="7" name="object 7"/>
            <p:cNvSpPr/>
            <p:nvPr/>
          </p:nvSpPr>
          <p:spPr>
            <a:xfrm>
              <a:off x="3172713" y="1391678"/>
              <a:ext cx="248285" cy="146685"/>
            </a:xfrm>
            <a:custGeom>
              <a:avLst/>
              <a:gdLst/>
              <a:ahLst/>
              <a:cxnLst/>
              <a:rect l="l" t="t" r="r" b="b"/>
              <a:pathLst>
                <a:path w="248285" h="146684">
                  <a:moveTo>
                    <a:pt x="0" y="146164"/>
                  </a:moveTo>
                  <a:lnTo>
                    <a:pt x="248043" y="146164"/>
                  </a:lnTo>
                  <a:lnTo>
                    <a:pt x="248043" y="0"/>
                  </a:lnTo>
                  <a:lnTo>
                    <a:pt x="0" y="0"/>
                  </a:lnTo>
                  <a:lnTo>
                    <a:pt x="0" y="146164"/>
                  </a:lnTo>
                  <a:close/>
                </a:path>
              </a:pathLst>
            </a:custGeom>
            <a:ln w="7621">
              <a:solidFill>
                <a:srgbClr val="000101"/>
              </a:solidFill>
            </a:ln>
          </p:spPr>
          <p:txBody>
            <a:bodyPr wrap="square" lIns="0" tIns="0" rIns="0" bIns="0" rtlCol="0"/>
            <a:lstStyle/>
            <a:p>
              <a:endParaRPr/>
            </a:p>
          </p:txBody>
        </p:sp>
        <p:sp>
          <p:nvSpPr>
            <p:cNvPr id="8" name="object 8"/>
            <p:cNvSpPr/>
            <p:nvPr/>
          </p:nvSpPr>
          <p:spPr>
            <a:xfrm>
              <a:off x="3222116" y="1416431"/>
              <a:ext cx="159385" cy="85725"/>
            </a:xfrm>
            <a:custGeom>
              <a:avLst/>
              <a:gdLst/>
              <a:ahLst/>
              <a:cxnLst/>
              <a:rect l="l" t="t" r="r" b="b"/>
              <a:pathLst>
                <a:path w="159385" h="85725">
                  <a:moveTo>
                    <a:pt x="0" y="40893"/>
                  </a:moveTo>
                  <a:lnTo>
                    <a:pt x="50418" y="85216"/>
                  </a:lnTo>
                  <a:lnTo>
                    <a:pt x="159004" y="0"/>
                  </a:lnTo>
                </a:path>
              </a:pathLst>
            </a:custGeom>
            <a:ln w="15237">
              <a:solidFill>
                <a:srgbClr val="000101"/>
              </a:solidFill>
            </a:ln>
          </p:spPr>
          <p:txBody>
            <a:bodyPr wrap="square" lIns="0" tIns="0" rIns="0" bIns="0" rtlCol="0"/>
            <a:lstStyle/>
            <a:p>
              <a:endParaRPr/>
            </a:p>
          </p:txBody>
        </p:sp>
      </p:grpSp>
      <p:grpSp>
        <p:nvGrpSpPr>
          <p:cNvPr id="9" name="object 9"/>
          <p:cNvGrpSpPr/>
          <p:nvPr/>
        </p:nvGrpSpPr>
        <p:grpSpPr>
          <a:xfrm>
            <a:off x="4321938" y="1387781"/>
            <a:ext cx="257810" cy="154305"/>
            <a:chOff x="4321938" y="1387781"/>
            <a:chExt cx="257810" cy="154305"/>
          </a:xfrm>
        </p:grpSpPr>
        <p:sp>
          <p:nvSpPr>
            <p:cNvPr id="10" name="object 10"/>
            <p:cNvSpPr/>
            <p:nvPr/>
          </p:nvSpPr>
          <p:spPr>
            <a:xfrm>
              <a:off x="4383150" y="1425956"/>
              <a:ext cx="133985" cy="78740"/>
            </a:xfrm>
            <a:custGeom>
              <a:avLst/>
              <a:gdLst/>
              <a:ahLst/>
              <a:cxnLst/>
              <a:rect l="l" t="t" r="r" b="b"/>
              <a:pathLst>
                <a:path w="133985" h="78740">
                  <a:moveTo>
                    <a:pt x="133476" y="0"/>
                  </a:moveTo>
                  <a:lnTo>
                    <a:pt x="0" y="78612"/>
                  </a:lnTo>
                </a:path>
                <a:path w="133985" h="78740">
                  <a:moveTo>
                    <a:pt x="0" y="0"/>
                  </a:moveTo>
                  <a:lnTo>
                    <a:pt x="133476" y="78612"/>
                  </a:lnTo>
                </a:path>
              </a:pathLst>
            </a:custGeom>
            <a:ln w="15237">
              <a:solidFill>
                <a:srgbClr val="000101"/>
              </a:solidFill>
            </a:ln>
          </p:spPr>
          <p:txBody>
            <a:bodyPr wrap="square" lIns="0" tIns="0" rIns="0" bIns="0" rtlCol="0"/>
            <a:lstStyle/>
            <a:p>
              <a:endParaRPr/>
            </a:p>
          </p:txBody>
        </p:sp>
        <p:sp>
          <p:nvSpPr>
            <p:cNvPr id="11" name="object 11"/>
            <p:cNvSpPr/>
            <p:nvPr/>
          </p:nvSpPr>
          <p:spPr>
            <a:xfrm>
              <a:off x="4325111" y="1390954"/>
              <a:ext cx="251460" cy="147955"/>
            </a:xfrm>
            <a:custGeom>
              <a:avLst/>
              <a:gdLst/>
              <a:ahLst/>
              <a:cxnLst/>
              <a:rect l="l" t="t" r="r" b="b"/>
              <a:pathLst>
                <a:path w="251460" h="147955">
                  <a:moveTo>
                    <a:pt x="0" y="147650"/>
                  </a:moveTo>
                  <a:lnTo>
                    <a:pt x="250913" y="147650"/>
                  </a:lnTo>
                  <a:lnTo>
                    <a:pt x="250913" y="0"/>
                  </a:lnTo>
                  <a:lnTo>
                    <a:pt x="0" y="0"/>
                  </a:lnTo>
                  <a:lnTo>
                    <a:pt x="0" y="147650"/>
                  </a:lnTo>
                  <a:close/>
                </a:path>
              </a:pathLst>
            </a:custGeom>
            <a:ln w="6346">
              <a:solidFill>
                <a:srgbClr val="221F1F"/>
              </a:solidFill>
            </a:ln>
          </p:spPr>
          <p:txBody>
            <a:bodyPr wrap="square" lIns="0" tIns="0" rIns="0" bIns="0" rtlCol="0"/>
            <a:lstStyle/>
            <a:p>
              <a:endParaRPr/>
            </a:p>
          </p:txBody>
        </p:sp>
      </p:grpSp>
      <p:sp>
        <p:nvSpPr>
          <p:cNvPr id="12" name="object 1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13" name="object 1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DEPÓSITO</a:t>
            </a:r>
            <a:r>
              <a:rPr dirty="0"/>
              <a:t> DE</a:t>
            </a:r>
            <a:r>
              <a:rPr spc="-5" dirty="0"/>
              <a:t> </a:t>
            </a:r>
            <a:r>
              <a:rPr spc="-10" dirty="0"/>
              <a:t>COMBUSTIBLE</a:t>
            </a:r>
          </a:p>
        </p:txBody>
      </p:sp>
      <p:grpSp>
        <p:nvGrpSpPr>
          <p:cNvPr id="14" name="object 14"/>
          <p:cNvGrpSpPr/>
          <p:nvPr/>
        </p:nvGrpSpPr>
        <p:grpSpPr>
          <a:xfrm>
            <a:off x="306387" y="1694446"/>
            <a:ext cx="2232660" cy="1275715"/>
            <a:chOff x="306387" y="1694446"/>
            <a:chExt cx="2232660" cy="1275715"/>
          </a:xfrm>
        </p:grpSpPr>
        <p:pic>
          <p:nvPicPr>
            <p:cNvPr id="15" name="object 15"/>
            <p:cNvPicPr/>
            <p:nvPr/>
          </p:nvPicPr>
          <p:blipFill>
            <a:blip r:embed="rId3" cstate="print"/>
            <a:stretch>
              <a:fillRect/>
            </a:stretch>
          </p:blipFill>
          <p:spPr>
            <a:xfrm>
              <a:off x="306387" y="1694446"/>
              <a:ext cx="2232279" cy="1275588"/>
            </a:xfrm>
            <a:prstGeom prst="rect">
              <a:avLst/>
            </a:prstGeom>
          </p:spPr>
        </p:pic>
        <p:sp>
          <p:nvSpPr>
            <p:cNvPr id="16" name="object 16"/>
            <p:cNvSpPr/>
            <p:nvPr/>
          </p:nvSpPr>
          <p:spPr>
            <a:xfrm>
              <a:off x="1403096" y="1953133"/>
              <a:ext cx="0" cy="312420"/>
            </a:xfrm>
            <a:custGeom>
              <a:avLst/>
              <a:gdLst/>
              <a:ahLst/>
              <a:cxnLst/>
              <a:rect l="l" t="t" r="r" b="b"/>
              <a:pathLst>
                <a:path h="312419">
                  <a:moveTo>
                    <a:pt x="0" y="312166"/>
                  </a:moveTo>
                  <a:lnTo>
                    <a:pt x="0" y="0"/>
                  </a:lnTo>
                </a:path>
              </a:pathLst>
            </a:custGeom>
            <a:ln w="15237">
              <a:solidFill>
                <a:srgbClr val="FFFFFF"/>
              </a:solidFill>
            </a:ln>
          </p:spPr>
          <p:txBody>
            <a:bodyPr wrap="square" lIns="0" tIns="0" rIns="0" bIns="0" rtlCol="0"/>
            <a:lstStyle/>
            <a:p>
              <a:endParaRPr/>
            </a:p>
          </p:txBody>
        </p:sp>
        <p:sp>
          <p:nvSpPr>
            <p:cNvPr id="17" name="object 17"/>
            <p:cNvSpPr/>
            <p:nvPr/>
          </p:nvSpPr>
          <p:spPr>
            <a:xfrm>
              <a:off x="1403096" y="1953133"/>
              <a:ext cx="0" cy="312420"/>
            </a:xfrm>
            <a:custGeom>
              <a:avLst/>
              <a:gdLst/>
              <a:ahLst/>
              <a:cxnLst/>
              <a:rect l="l" t="t" r="r" b="b"/>
              <a:pathLst>
                <a:path h="312419">
                  <a:moveTo>
                    <a:pt x="0" y="312166"/>
                  </a:moveTo>
                  <a:lnTo>
                    <a:pt x="0" y="0"/>
                  </a:lnTo>
                </a:path>
              </a:pathLst>
            </a:custGeom>
            <a:ln w="7621">
              <a:solidFill>
                <a:srgbClr val="221F1F"/>
              </a:solidFill>
            </a:ln>
          </p:spPr>
          <p:txBody>
            <a:bodyPr wrap="square" lIns="0" tIns="0" rIns="0" bIns="0" rtlCol="0"/>
            <a:lstStyle/>
            <a:p>
              <a:endParaRPr/>
            </a:p>
          </p:txBody>
        </p:sp>
        <p:sp>
          <p:nvSpPr>
            <p:cNvPr id="18" name="object 18"/>
            <p:cNvSpPr/>
            <p:nvPr/>
          </p:nvSpPr>
          <p:spPr>
            <a:xfrm>
              <a:off x="1242263" y="1953133"/>
              <a:ext cx="0" cy="172085"/>
            </a:xfrm>
            <a:custGeom>
              <a:avLst/>
              <a:gdLst/>
              <a:ahLst/>
              <a:cxnLst/>
              <a:rect l="l" t="t" r="r" b="b"/>
              <a:pathLst>
                <a:path h="172085">
                  <a:moveTo>
                    <a:pt x="0" y="171831"/>
                  </a:moveTo>
                  <a:lnTo>
                    <a:pt x="0" y="0"/>
                  </a:lnTo>
                </a:path>
              </a:pathLst>
            </a:custGeom>
            <a:ln w="15237">
              <a:solidFill>
                <a:srgbClr val="FFFFFF"/>
              </a:solidFill>
            </a:ln>
          </p:spPr>
          <p:txBody>
            <a:bodyPr wrap="square" lIns="0" tIns="0" rIns="0" bIns="0" rtlCol="0"/>
            <a:lstStyle/>
            <a:p>
              <a:endParaRPr/>
            </a:p>
          </p:txBody>
        </p:sp>
        <p:sp>
          <p:nvSpPr>
            <p:cNvPr id="19" name="object 19"/>
            <p:cNvSpPr/>
            <p:nvPr/>
          </p:nvSpPr>
          <p:spPr>
            <a:xfrm>
              <a:off x="1242263" y="1953133"/>
              <a:ext cx="0" cy="172085"/>
            </a:xfrm>
            <a:custGeom>
              <a:avLst/>
              <a:gdLst/>
              <a:ahLst/>
              <a:cxnLst/>
              <a:rect l="l" t="t" r="r" b="b"/>
              <a:pathLst>
                <a:path h="172085">
                  <a:moveTo>
                    <a:pt x="0" y="171831"/>
                  </a:moveTo>
                  <a:lnTo>
                    <a:pt x="0" y="0"/>
                  </a:lnTo>
                </a:path>
              </a:pathLst>
            </a:custGeom>
            <a:ln w="7621">
              <a:solidFill>
                <a:srgbClr val="221F1F"/>
              </a:solidFill>
            </a:ln>
          </p:spPr>
          <p:txBody>
            <a:bodyPr wrap="square" lIns="0" tIns="0" rIns="0" bIns="0" rtlCol="0"/>
            <a:lstStyle/>
            <a:p>
              <a:endParaRPr/>
            </a:p>
          </p:txBody>
        </p:sp>
        <p:sp>
          <p:nvSpPr>
            <p:cNvPr id="20" name="object 20"/>
            <p:cNvSpPr/>
            <p:nvPr/>
          </p:nvSpPr>
          <p:spPr>
            <a:xfrm>
              <a:off x="1389633" y="2253488"/>
              <a:ext cx="27305" cy="27305"/>
            </a:xfrm>
            <a:custGeom>
              <a:avLst/>
              <a:gdLst/>
              <a:ahLst/>
              <a:cxnLst/>
              <a:rect l="l" t="t" r="r" b="b"/>
              <a:pathLst>
                <a:path w="27305" h="27305">
                  <a:moveTo>
                    <a:pt x="20954" y="0"/>
                  </a:moveTo>
                  <a:lnTo>
                    <a:pt x="5968" y="0"/>
                  </a:lnTo>
                  <a:lnTo>
                    <a:pt x="0" y="6095"/>
                  </a:lnTo>
                  <a:lnTo>
                    <a:pt x="0" y="20954"/>
                  </a:lnTo>
                  <a:lnTo>
                    <a:pt x="5968" y="27050"/>
                  </a:lnTo>
                  <a:lnTo>
                    <a:pt x="20954" y="27050"/>
                  </a:lnTo>
                  <a:lnTo>
                    <a:pt x="27050" y="20954"/>
                  </a:lnTo>
                  <a:lnTo>
                    <a:pt x="27050" y="6095"/>
                  </a:lnTo>
                  <a:lnTo>
                    <a:pt x="20954" y="0"/>
                  </a:lnTo>
                  <a:close/>
                </a:path>
              </a:pathLst>
            </a:custGeom>
            <a:solidFill>
              <a:srgbClr val="FFFFFF"/>
            </a:solidFill>
          </p:spPr>
          <p:txBody>
            <a:bodyPr wrap="square" lIns="0" tIns="0" rIns="0" bIns="0" rtlCol="0"/>
            <a:lstStyle/>
            <a:p>
              <a:endParaRPr/>
            </a:p>
          </p:txBody>
        </p:sp>
        <p:sp>
          <p:nvSpPr>
            <p:cNvPr id="21" name="object 21"/>
            <p:cNvSpPr/>
            <p:nvPr/>
          </p:nvSpPr>
          <p:spPr>
            <a:xfrm>
              <a:off x="1389633" y="2253488"/>
              <a:ext cx="27305" cy="27305"/>
            </a:xfrm>
            <a:custGeom>
              <a:avLst/>
              <a:gdLst/>
              <a:ahLst/>
              <a:cxnLst/>
              <a:rect l="l" t="t" r="r" b="b"/>
              <a:pathLst>
                <a:path w="27305" h="27305">
                  <a:moveTo>
                    <a:pt x="13462" y="0"/>
                  </a:moveTo>
                  <a:lnTo>
                    <a:pt x="20954" y="0"/>
                  </a:lnTo>
                  <a:lnTo>
                    <a:pt x="27050" y="6095"/>
                  </a:lnTo>
                  <a:lnTo>
                    <a:pt x="27050" y="13588"/>
                  </a:lnTo>
                  <a:lnTo>
                    <a:pt x="27050" y="20954"/>
                  </a:lnTo>
                  <a:lnTo>
                    <a:pt x="20954" y="27050"/>
                  </a:lnTo>
                  <a:lnTo>
                    <a:pt x="13462" y="27050"/>
                  </a:lnTo>
                  <a:lnTo>
                    <a:pt x="5968" y="27050"/>
                  </a:lnTo>
                  <a:lnTo>
                    <a:pt x="0" y="20954"/>
                  </a:lnTo>
                  <a:lnTo>
                    <a:pt x="0" y="13588"/>
                  </a:lnTo>
                  <a:lnTo>
                    <a:pt x="0" y="6095"/>
                  </a:lnTo>
                  <a:lnTo>
                    <a:pt x="5968" y="0"/>
                  </a:lnTo>
                  <a:lnTo>
                    <a:pt x="13462" y="0"/>
                  </a:lnTo>
                  <a:close/>
                </a:path>
              </a:pathLst>
            </a:custGeom>
            <a:ln w="9525">
              <a:solidFill>
                <a:srgbClr val="221F1F"/>
              </a:solidFill>
            </a:ln>
          </p:spPr>
          <p:txBody>
            <a:bodyPr wrap="square" lIns="0" tIns="0" rIns="0" bIns="0" rtlCol="0"/>
            <a:lstStyle/>
            <a:p>
              <a:endParaRPr/>
            </a:p>
          </p:txBody>
        </p:sp>
        <p:sp>
          <p:nvSpPr>
            <p:cNvPr id="22" name="object 22"/>
            <p:cNvSpPr/>
            <p:nvPr/>
          </p:nvSpPr>
          <p:spPr>
            <a:xfrm>
              <a:off x="1228763" y="2108073"/>
              <a:ext cx="27305" cy="27305"/>
            </a:xfrm>
            <a:custGeom>
              <a:avLst/>
              <a:gdLst/>
              <a:ahLst/>
              <a:cxnLst/>
              <a:rect l="l" t="t" r="r" b="b"/>
              <a:pathLst>
                <a:path w="27305" h="27305">
                  <a:moveTo>
                    <a:pt x="20967" y="0"/>
                  </a:moveTo>
                  <a:lnTo>
                    <a:pt x="6045" y="0"/>
                  </a:lnTo>
                  <a:lnTo>
                    <a:pt x="0" y="5969"/>
                  </a:lnTo>
                  <a:lnTo>
                    <a:pt x="0" y="20955"/>
                  </a:lnTo>
                  <a:lnTo>
                    <a:pt x="6045" y="27051"/>
                  </a:lnTo>
                  <a:lnTo>
                    <a:pt x="20967" y="27051"/>
                  </a:lnTo>
                  <a:lnTo>
                    <a:pt x="27012" y="20955"/>
                  </a:lnTo>
                  <a:lnTo>
                    <a:pt x="27012" y="5969"/>
                  </a:lnTo>
                  <a:lnTo>
                    <a:pt x="20967" y="0"/>
                  </a:lnTo>
                  <a:close/>
                </a:path>
              </a:pathLst>
            </a:custGeom>
            <a:solidFill>
              <a:srgbClr val="FFFFFF"/>
            </a:solidFill>
          </p:spPr>
          <p:txBody>
            <a:bodyPr wrap="square" lIns="0" tIns="0" rIns="0" bIns="0" rtlCol="0"/>
            <a:lstStyle/>
            <a:p>
              <a:endParaRPr/>
            </a:p>
          </p:txBody>
        </p:sp>
        <p:sp>
          <p:nvSpPr>
            <p:cNvPr id="23" name="object 23"/>
            <p:cNvSpPr/>
            <p:nvPr/>
          </p:nvSpPr>
          <p:spPr>
            <a:xfrm>
              <a:off x="1228763" y="2108073"/>
              <a:ext cx="27305" cy="27305"/>
            </a:xfrm>
            <a:custGeom>
              <a:avLst/>
              <a:gdLst/>
              <a:ahLst/>
              <a:cxnLst/>
              <a:rect l="l" t="t" r="r" b="b"/>
              <a:pathLst>
                <a:path w="27305" h="27305">
                  <a:moveTo>
                    <a:pt x="13500" y="0"/>
                  </a:moveTo>
                  <a:lnTo>
                    <a:pt x="20967" y="0"/>
                  </a:lnTo>
                  <a:lnTo>
                    <a:pt x="27012" y="5969"/>
                  </a:lnTo>
                  <a:lnTo>
                    <a:pt x="27012" y="13462"/>
                  </a:lnTo>
                  <a:lnTo>
                    <a:pt x="27012" y="20955"/>
                  </a:lnTo>
                  <a:lnTo>
                    <a:pt x="20967" y="27051"/>
                  </a:lnTo>
                  <a:lnTo>
                    <a:pt x="13500" y="27051"/>
                  </a:lnTo>
                  <a:lnTo>
                    <a:pt x="6045" y="27051"/>
                  </a:lnTo>
                  <a:lnTo>
                    <a:pt x="0" y="20955"/>
                  </a:lnTo>
                  <a:lnTo>
                    <a:pt x="0" y="13462"/>
                  </a:lnTo>
                  <a:lnTo>
                    <a:pt x="0" y="5969"/>
                  </a:lnTo>
                  <a:lnTo>
                    <a:pt x="6045" y="0"/>
                  </a:lnTo>
                  <a:lnTo>
                    <a:pt x="13500" y="0"/>
                  </a:lnTo>
                  <a:close/>
                </a:path>
              </a:pathLst>
            </a:custGeom>
            <a:ln w="9525">
              <a:solidFill>
                <a:srgbClr val="221F1F"/>
              </a:solidFill>
            </a:ln>
          </p:spPr>
          <p:txBody>
            <a:bodyPr wrap="square" lIns="0" tIns="0" rIns="0" bIns="0" rtlCol="0"/>
            <a:lstStyle/>
            <a:p>
              <a:endParaRPr/>
            </a:p>
          </p:txBody>
        </p:sp>
        <p:sp>
          <p:nvSpPr>
            <p:cNvPr id="24" name="object 24"/>
            <p:cNvSpPr/>
            <p:nvPr/>
          </p:nvSpPr>
          <p:spPr>
            <a:xfrm>
              <a:off x="1324863" y="1804289"/>
              <a:ext cx="156845" cy="156845"/>
            </a:xfrm>
            <a:custGeom>
              <a:avLst/>
              <a:gdLst/>
              <a:ahLst/>
              <a:cxnLst/>
              <a:rect l="l" t="t" r="r" b="b"/>
              <a:pathLst>
                <a:path w="156844" h="156844">
                  <a:moveTo>
                    <a:pt x="78232" y="0"/>
                  </a:moveTo>
                  <a:lnTo>
                    <a:pt x="47752" y="6095"/>
                  </a:lnTo>
                  <a:lnTo>
                    <a:pt x="22860" y="22860"/>
                  </a:lnTo>
                  <a:lnTo>
                    <a:pt x="6096" y="47751"/>
                  </a:lnTo>
                  <a:lnTo>
                    <a:pt x="0" y="78231"/>
                  </a:lnTo>
                  <a:lnTo>
                    <a:pt x="6096" y="108712"/>
                  </a:lnTo>
                  <a:lnTo>
                    <a:pt x="22860" y="133604"/>
                  </a:lnTo>
                  <a:lnTo>
                    <a:pt x="47752" y="150494"/>
                  </a:lnTo>
                  <a:lnTo>
                    <a:pt x="78232" y="156591"/>
                  </a:lnTo>
                  <a:lnTo>
                    <a:pt x="108712" y="150494"/>
                  </a:lnTo>
                  <a:lnTo>
                    <a:pt x="133604" y="133604"/>
                  </a:lnTo>
                  <a:lnTo>
                    <a:pt x="150368" y="108712"/>
                  </a:lnTo>
                  <a:lnTo>
                    <a:pt x="156591" y="78231"/>
                  </a:lnTo>
                  <a:lnTo>
                    <a:pt x="150368" y="47751"/>
                  </a:lnTo>
                  <a:lnTo>
                    <a:pt x="133604" y="22860"/>
                  </a:lnTo>
                  <a:lnTo>
                    <a:pt x="108712" y="6095"/>
                  </a:lnTo>
                  <a:lnTo>
                    <a:pt x="78232" y="0"/>
                  </a:lnTo>
                  <a:close/>
                </a:path>
              </a:pathLst>
            </a:custGeom>
            <a:solidFill>
              <a:srgbClr val="221F1F"/>
            </a:solidFill>
          </p:spPr>
          <p:txBody>
            <a:bodyPr wrap="square" lIns="0" tIns="0" rIns="0" bIns="0" rtlCol="0"/>
            <a:lstStyle/>
            <a:p>
              <a:endParaRPr/>
            </a:p>
          </p:txBody>
        </p:sp>
        <p:sp>
          <p:nvSpPr>
            <p:cNvPr id="25" name="object 25"/>
            <p:cNvSpPr/>
            <p:nvPr/>
          </p:nvSpPr>
          <p:spPr>
            <a:xfrm>
              <a:off x="1324863" y="1804289"/>
              <a:ext cx="156845" cy="156845"/>
            </a:xfrm>
            <a:custGeom>
              <a:avLst/>
              <a:gdLst/>
              <a:ahLst/>
              <a:cxnLst/>
              <a:rect l="l" t="t" r="r" b="b"/>
              <a:pathLst>
                <a:path w="156844" h="156844">
                  <a:moveTo>
                    <a:pt x="78232" y="156591"/>
                  </a:moveTo>
                  <a:lnTo>
                    <a:pt x="108712" y="150494"/>
                  </a:lnTo>
                  <a:lnTo>
                    <a:pt x="133604" y="133604"/>
                  </a:lnTo>
                  <a:lnTo>
                    <a:pt x="150368" y="108712"/>
                  </a:lnTo>
                  <a:lnTo>
                    <a:pt x="156591" y="78231"/>
                  </a:lnTo>
                  <a:lnTo>
                    <a:pt x="150368" y="47751"/>
                  </a:lnTo>
                  <a:lnTo>
                    <a:pt x="133604" y="22860"/>
                  </a:lnTo>
                  <a:lnTo>
                    <a:pt x="108712" y="6095"/>
                  </a:lnTo>
                  <a:lnTo>
                    <a:pt x="78232" y="0"/>
                  </a:lnTo>
                  <a:lnTo>
                    <a:pt x="47752" y="6095"/>
                  </a:lnTo>
                  <a:lnTo>
                    <a:pt x="22860" y="22860"/>
                  </a:lnTo>
                  <a:lnTo>
                    <a:pt x="6096" y="47751"/>
                  </a:lnTo>
                  <a:lnTo>
                    <a:pt x="0" y="78231"/>
                  </a:lnTo>
                  <a:lnTo>
                    <a:pt x="6096" y="108712"/>
                  </a:lnTo>
                  <a:lnTo>
                    <a:pt x="22860" y="133604"/>
                  </a:lnTo>
                  <a:lnTo>
                    <a:pt x="47752" y="150494"/>
                  </a:lnTo>
                  <a:lnTo>
                    <a:pt x="78232" y="156591"/>
                  </a:lnTo>
                  <a:close/>
                </a:path>
              </a:pathLst>
            </a:custGeom>
            <a:ln w="3175">
              <a:solidFill>
                <a:srgbClr val="221F1F"/>
              </a:solidFill>
            </a:ln>
          </p:spPr>
          <p:txBody>
            <a:bodyPr wrap="square" lIns="0" tIns="0" rIns="0" bIns="0" rtlCol="0"/>
            <a:lstStyle/>
            <a:p>
              <a:endParaRPr/>
            </a:p>
          </p:txBody>
        </p:sp>
        <p:sp>
          <p:nvSpPr>
            <p:cNvPr id="26" name="object 26"/>
            <p:cNvSpPr/>
            <p:nvPr/>
          </p:nvSpPr>
          <p:spPr>
            <a:xfrm>
              <a:off x="1154379" y="1804289"/>
              <a:ext cx="156845" cy="156845"/>
            </a:xfrm>
            <a:custGeom>
              <a:avLst/>
              <a:gdLst/>
              <a:ahLst/>
              <a:cxnLst/>
              <a:rect l="l" t="t" r="r" b="b"/>
              <a:pathLst>
                <a:path w="156844" h="156844">
                  <a:moveTo>
                    <a:pt x="78320" y="0"/>
                  </a:moveTo>
                  <a:lnTo>
                    <a:pt x="47840" y="6095"/>
                  </a:lnTo>
                  <a:lnTo>
                    <a:pt x="22936" y="22860"/>
                  </a:lnTo>
                  <a:lnTo>
                    <a:pt x="6159" y="47751"/>
                  </a:lnTo>
                  <a:lnTo>
                    <a:pt x="0" y="78231"/>
                  </a:lnTo>
                  <a:lnTo>
                    <a:pt x="6159" y="108712"/>
                  </a:lnTo>
                  <a:lnTo>
                    <a:pt x="22936" y="133604"/>
                  </a:lnTo>
                  <a:lnTo>
                    <a:pt x="47840" y="150494"/>
                  </a:lnTo>
                  <a:lnTo>
                    <a:pt x="78320" y="156591"/>
                  </a:lnTo>
                  <a:lnTo>
                    <a:pt x="108813" y="150494"/>
                  </a:lnTo>
                  <a:lnTo>
                    <a:pt x="133654" y="133604"/>
                  </a:lnTo>
                  <a:lnTo>
                    <a:pt x="150545" y="108712"/>
                  </a:lnTo>
                  <a:lnTo>
                    <a:pt x="156641" y="78231"/>
                  </a:lnTo>
                  <a:lnTo>
                    <a:pt x="150545" y="47751"/>
                  </a:lnTo>
                  <a:lnTo>
                    <a:pt x="133654" y="22860"/>
                  </a:lnTo>
                  <a:lnTo>
                    <a:pt x="108813" y="6095"/>
                  </a:lnTo>
                  <a:lnTo>
                    <a:pt x="78320" y="0"/>
                  </a:lnTo>
                  <a:close/>
                </a:path>
              </a:pathLst>
            </a:custGeom>
            <a:solidFill>
              <a:srgbClr val="221F1F"/>
            </a:solidFill>
          </p:spPr>
          <p:txBody>
            <a:bodyPr wrap="square" lIns="0" tIns="0" rIns="0" bIns="0" rtlCol="0"/>
            <a:lstStyle/>
            <a:p>
              <a:endParaRPr/>
            </a:p>
          </p:txBody>
        </p:sp>
      </p:grpSp>
      <p:sp>
        <p:nvSpPr>
          <p:cNvPr id="27" name="object 27"/>
          <p:cNvSpPr txBox="1"/>
          <p:nvPr/>
        </p:nvSpPr>
        <p:spPr>
          <a:xfrm>
            <a:off x="271678" y="478282"/>
            <a:ext cx="2262505" cy="1487805"/>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TAPA</a:t>
            </a:r>
            <a:r>
              <a:rPr sz="800" b="1" spc="-25"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a:t>
            </a:r>
            <a:r>
              <a:rPr sz="800" b="1" dirty="0">
                <a:solidFill>
                  <a:srgbClr val="221F1F"/>
                </a:solidFill>
                <a:latin typeface="Montserrat"/>
                <a:cs typeface="Montserrat"/>
              </a:rPr>
              <a:t>DEPÓSITO</a:t>
            </a:r>
            <a:r>
              <a:rPr sz="800" b="1" spc="-10"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10" dirty="0">
                <a:solidFill>
                  <a:srgbClr val="221F1F"/>
                </a:solidFill>
                <a:latin typeface="Montserrat"/>
                <a:cs typeface="Montserrat"/>
              </a:rPr>
              <a:t>COMBUSTIBLE</a:t>
            </a:r>
            <a:endParaRPr sz="800">
              <a:latin typeface="Montserrat"/>
              <a:cs typeface="Montserrat"/>
            </a:endParaRPr>
          </a:p>
          <a:p>
            <a:pPr marL="21590" marR="5080" algn="just">
              <a:lnSpc>
                <a:spcPct val="100000"/>
              </a:lnSpc>
              <a:spcBef>
                <a:spcPts val="495"/>
              </a:spcBef>
            </a:pPr>
            <a:r>
              <a:rPr sz="700" dirty="0">
                <a:latin typeface="Montserrat"/>
                <a:cs typeface="Montserrat"/>
              </a:rPr>
              <a:t>Este</a:t>
            </a:r>
            <a:r>
              <a:rPr sz="700" spc="90" dirty="0">
                <a:latin typeface="Montserrat"/>
                <a:cs typeface="Montserrat"/>
              </a:rPr>
              <a:t> </a:t>
            </a:r>
            <a:r>
              <a:rPr sz="700" dirty="0">
                <a:latin typeface="Montserrat"/>
                <a:cs typeface="Montserrat"/>
              </a:rPr>
              <a:t>Vehículo</a:t>
            </a:r>
            <a:r>
              <a:rPr sz="700" spc="100" dirty="0">
                <a:latin typeface="Montserrat"/>
                <a:cs typeface="Montserrat"/>
              </a:rPr>
              <a:t> </a:t>
            </a:r>
            <a:r>
              <a:rPr sz="700" dirty="0">
                <a:latin typeface="Montserrat"/>
                <a:cs typeface="Montserrat"/>
              </a:rPr>
              <a:t>cuenta</a:t>
            </a:r>
            <a:r>
              <a:rPr sz="700" spc="100" dirty="0">
                <a:latin typeface="Montserrat"/>
                <a:cs typeface="Montserrat"/>
              </a:rPr>
              <a:t> </a:t>
            </a:r>
            <a:r>
              <a:rPr sz="700" dirty="0">
                <a:latin typeface="Montserrat"/>
                <a:cs typeface="Montserrat"/>
              </a:rPr>
              <a:t>con</a:t>
            </a:r>
            <a:r>
              <a:rPr sz="700" spc="100" dirty="0">
                <a:latin typeface="Montserrat"/>
                <a:cs typeface="Montserrat"/>
              </a:rPr>
              <a:t> </a:t>
            </a:r>
            <a:r>
              <a:rPr sz="700" dirty="0">
                <a:latin typeface="Montserrat"/>
                <a:cs typeface="Montserrat"/>
              </a:rPr>
              <a:t>una</a:t>
            </a:r>
            <a:r>
              <a:rPr sz="700" spc="85" dirty="0">
                <a:latin typeface="Montserrat"/>
                <a:cs typeface="Montserrat"/>
              </a:rPr>
              <a:t> </a:t>
            </a:r>
            <a:r>
              <a:rPr sz="700" dirty="0">
                <a:latin typeface="Montserrat"/>
                <a:cs typeface="Montserrat"/>
              </a:rPr>
              <a:t>tapa</a:t>
            </a:r>
            <a:r>
              <a:rPr sz="700" spc="105" dirty="0">
                <a:latin typeface="Montserrat"/>
                <a:cs typeface="Montserrat"/>
              </a:rPr>
              <a:t> </a:t>
            </a:r>
            <a:r>
              <a:rPr sz="700" dirty="0">
                <a:latin typeface="Montserrat"/>
                <a:cs typeface="Montserrat"/>
              </a:rPr>
              <a:t>del</a:t>
            </a:r>
            <a:r>
              <a:rPr sz="700" spc="95" dirty="0">
                <a:latin typeface="Montserrat"/>
                <a:cs typeface="Montserrat"/>
              </a:rPr>
              <a:t> </a:t>
            </a:r>
            <a:r>
              <a:rPr sz="700" spc="-10" dirty="0">
                <a:latin typeface="Montserrat"/>
                <a:cs typeface="Montserrat"/>
              </a:rPr>
              <a:t>depósito</a:t>
            </a:r>
            <a:r>
              <a:rPr sz="700" spc="500"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combustible</a:t>
            </a:r>
            <a:r>
              <a:rPr sz="700" spc="-10" dirty="0">
                <a:latin typeface="Montserrat"/>
                <a:cs typeface="Montserrat"/>
              </a:rPr>
              <a:t> </a:t>
            </a:r>
            <a:r>
              <a:rPr sz="700" dirty="0">
                <a:latin typeface="Montserrat"/>
                <a:cs typeface="Montserrat"/>
              </a:rPr>
              <a:t>con</a:t>
            </a:r>
            <a:r>
              <a:rPr sz="700" spc="-20" dirty="0">
                <a:latin typeface="Montserrat"/>
                <a:cs typeface="Montserrat"/>
              </a:rPr>
              <a:t> </a:t>
            </a:r>
            <a:r>
              <a:rPr sz="700" dirty="0">
                <a:latin typeface="Montserrat"/>
                <a:cs typeface="Montserrat"/>
              </a:rPr>
              <a:t>bisagra</a:t>
            </a:r>
            <a:r>
              <a:rPr sz="700" spc="-30" dirty="0">
                <a:latin typeface="Montserrat"/>
                <a:cs typeface="Montserrat"/>
              </a:rPr>
              <a:t> </a:t>
            </a:r>
            <a:r>
              <a:rPr sz="700" spc="-20" dirty="0">
                <a:latin typeface="Montserrat"/>
                <a:cs typeface="Montserrat"/>
              </a:rPr>
              <a:t>(1).</a:t>
            </a:r>
            <a:endParaRPr sz="700">
              <a:latin typeface="Montserrat"/>
              <a:cs typeface="Montserrat"/>
            </a:endParaRPr>
          </a:p>
          <a:p>
            <a:pPr marL="21590" marR="7620" algn="just">
              <a:lnSpc>
                <a:spcPct val="100000"/>
              </a:lnSpc>
              <a:spcBef>
                <a:spcPts val="505"/>
              </a:spcBef>
            </a:pPr>
            <a:r>
              <a:rPr sz="700" dirty="0">
                <a:latin typeface="Montserrat"/>
                <a:cs typeface="Montserrat"/>
              </a:rPr>
              <a:t>Para</a:t>
            </a:r>
            <a:r>
              <a:rPr sz="700" spc="165" dirty="0">
                <a:latin typeface="Montserrat"/>
                <a:cs typeface="Montserrat"/>
              </a:rPr>
              <a:t> </a:t>
            </a:r>
            <a:r>
              <a:rPr sz="700" dirty="0">
                <a:latin typeface="Montserrat"/>
                <a:cs typeface="Montserrat"/>
              </a:rPr>
              <a:t>abrir</a:t>
            </a:r>
            <a:r>
              <a:rPr sz="700" spc="165" dirty="0">
                <a:latin typeface="Montserrat"/>
                <a:cs typeface="Montserrat"/>
              </a:rPr>
              <a:t> </a:t>
            </a:r>
            <a:r>
              <a:rPr sz="700" dirty="0">
                <a:latin typeface="Montserrat"/>
                <a:cs typeface="Montserrat"/>
              </a:rPr>
              <a:t>la</a:t>
            </a:r>
            <a:r>
              <a:rPr sz="700" spc="170" dirty="0">
                <a:latin typeface="Montserrat"/>
                <a:cs typeface="Montserrat"/>
              </a:rPr>
              <a:t> </a:t>
            </a:r>
            <a:r>
              <a:rPr sz="700" dirty="0">
                <a:latin typeface="Montserrat"/>
                <a:cs typeface="Montserrat"/>
              </a:rPr>
              <a:t>tapa</a:t>
            </a:r>
            <a:r>
              <a:rPr sz="700" spc="180" dirty="0">
                <a:latin typeface="Montserrat"/>
                <a:cs typeface="Montserrat"/>
              </a:rPr>
              <a:t> </a:t>
            </a:r>
            <a:r>
              <a:rPr sz="700" dirty="0">
                <a:latin typeface="Montserrat"/>
                <a:cs typeface="Montserrat"/>
              </a:rPr>
              <a:t>del</a:t>
            </a:r>
            <a:r>
              <a:rPr sz="700" spc="185" dirty="0">
                <a:latin typeface="Montserrat"/>
                <a:cs typeface="Montserrat"/>
              </a:rPr>
              <a:t> </a:t>
            </a:r>
            <a:r>
              <a:rPr sz="700" dirty="0">
                <a:latin typeface="Montserrat"/>
                <a:cs typeface="Montserrat"/>
              </a:rPr>
              <a:t>depósito</a:t>
            </a:r>
            <a:r>
              <a:rPr sz="700" spc="170" dirty="0">
                <a:latin typeface="Montserrat"/>
                <a:cs typeface="Montserrat"/>
              </a:rPr>
              <a:t> </a:t>
            </a:r>
            <a:r>
              <a:rPr sz="700" dirty="0">
                <a:latin typeface="Montserrat"/>
                <a:cs typeface="Montserrat"/>
              </a:rPr>
              <a:t>de</a:t>
            </a:r>
            <a:r>
              <a:rPr sz="700" spc="180" dirty="0">
                <a:latin typeface="Montserrat"/>
                <a:cs typeface="Montserrat"/>
              </a:rPr>
              <a:t> </a:t>
            </a:r>
            <a:r>
              <a:rPr sz="700" spc="-10" dirty="0">
                <a:latin typeface="Montserrat"/>
                <a:cs typeface="Montserrat"/>
              </a:rPr>
              <a:t>combustible</a:t>
            </a:r>
            <a:r>
              <a:rPr sz="700" spc="500" dirty="0">
                <a:latin typeface="Montserrat"/>
                <a:cs typeface="Montserrat"/>
              </a:rPr>
              <a:t> </a:t>
            </a:r>
            <a:r>
              <a:rPr sz="700" dirty="0">
                <a:latin typeface="Montserrat"/>
                <a:cs typeface="Montserrat"/>
              </a:rPr>
              <a:t>mueva</a:t>
            </a:r>
            <a:r>
              <a:rPr sz="700" spc="-15" dirty="0">
                <a:latin typeface="Montserrat"/>
                <a:cs typeface="Montserrat"/>
              </a:rPr>
              <a:t> </a:t>
            </a:r>
            <a:r>
              <a:rPr sz="700" dirty="0">
                <a:latin typeface="Montserrat"/>
                <a:cs typeface="Montserrat"/>
              </a:rPr>
              <a:t>hacia</a:t>
            </a:r>
            <a:r>
              <a:rPr sz="700" spc="-10" dirty="0">
                <a:latin typeface="Montserrat"/>
                <a:cs typeface="Montserrat"/>
              </a:rPr>
              <a:t> </a:t>
            </a:r>
            <a:r>
              <a:rPr sz="700" dirty="0">
                <a:latin typeface="Montserrat"/>
                <a:cs typeface="Montserrat"/>
              </a:rPr>
              <a:t>arriba</a:t>
            </a:r>
            <a:r>
              <a:rPr sz="700" spc="-25" dirty="0">
                <a:latin typeface="Montserrat"/>
                <a:cs typeface="Montserrat"/>
              </a:rPr>
              <a:t> </a:t>
            </a:r>
            <a:r>
              <a:rPr sz="700" dirty="0">
                <a:latin typeface="Montserrat"/>
                <a:cs typeface="Montserrat"/>
              </a:rPr>
              <a:t>la</a:t>
            </a:r>
            <a:r>
              <a:rPr sz="700" spc="-25" dirty="0">
                <a:latin typeface="Montserrat"/>
                <a:cs typeface="Montserrat"/>
              </a:rPr>
              <a:t> </a:t>
            </a:r>
            <a:r>
              <a:rPr sz="700" dirty="0">
                <a:latin typeface="Montserrat"/>
                <a:cs typeface="Montserrat"/>
              </a:rPr>
              <a:t>tapa</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protección</a:t>
            </a:r>
            <a:r>
              <a:rPr sz="700" spc="10" dirty="0">
                <a:latin typeface="Montserrat"/>
                <a:cs typeface="Montserrat"/>
              </a:rPr>
              <a:t> </a:t>
            </a:r>
            <a:r>
              <a:rPr sz="700" spc="-20" dirty="0">
                <a:latin typeface="Montserrat"/>
                <a:cs typeface="Montserrat"/>
              </a:rPr>
              <a:t>(2).</a:t>
            </a:r>
            <a:endParaRPr sz="700">
              <a:latin typeface="Montserrat"/>
              <a:cs typeface="Montserrat"/>
            </a:endParaRPr>
          </a:p>
          <a:p>
            <a:pPr marL="21590" marR="5080" algn="just">
              <a:lnSpc>
                <a:spcPct val="100000"/>
              </a:lnSpc>
              <a:spcBef>
                <a:spcPts val="505"/>
              </a:spcBef>
            </a:pPr>
            <a:r>
              <a:rPr sz="700" dirty="0">
                <a:latin typeface="Montserrat"/>
                <a:cs typeface="Montserrat"/>
              </a:rPr>
              <a:t>Inserte</a:t>
            </a:r>
            <a:r>
              <a:rPr sz="700" spc="45" dirty="0">
                <a:latin typeface="Montserrat"/>
                <a:cs typeface="Montserrat"/>
              </a:rPr>
              <a:t> </a:t>
            </a:r>
            <a:r>
              <a:rPr sz="700" dirty="0">
                <a:latin typeface="Montserrat"/>
                <a:cs typeface="Montserrat"/>
              </a:rPr>
              <a:t>la</a:t>
            </a:r>
            <a:r>
              <a:rPr sz="700" spc="50" dirty="0">
                <a:latin typeface="Montserrat"/>
                <a:cs typeface="Montserrat"/>
              </a:rPr>
              <a:t> </a:t>
            </a:r>
            <a:r>
              <a:rPr sz="700" dirty="0">
                <a:latin typeface="Montserrat"/>
                <a:cs typeface="Montserrat"/>
              </a:rPr>
              <a:t>llave</a:t>
            </a:r>
            <a:r>
              <a:rPr sz="700" spc="55" dirty="0">
                <a:latin typeface="Montserrat"/>
                <a:cs typeface="Montserrat"/>
              </a:rPr>
              <a:t> </a:t>
            </a:r>
            <a:r>
              <a:rPr sz="700" dirty="0">
                <a:latin typeface="Montserrat"/>
                <a:cs typeface="Montserrat"/>
              </a:rPr>
              <a:t>y</a:t>
            </a:r>
            <a:r>
              <a:rPr sz="700" spc="40" dirty="0">
                <a:latin typeface="Montserrat"/>
                <a:cs typeface="Montserrat"/>
              </a:rPr>
              <a:t> </a:t>
            </a:r>
            <a:r>
              <a:rPr sz="700" dirty="0">
                <a:latin typeface="Montserrat"/>
                <a:cs typeface="Montserrat"/>
              </a:rPr>
              <a:t>gírela</a:t>
            </a:r>
            <a:r>
              <a:rPr sz="700" spc="40" dirty="0">
                <a:latin typeface="Montserrat"/>
                <a:cs typeface="Montserrat"/>
              </a:rPr>
              <a:t> </a:t>
            </a:r>
            <a:r>
              <a:rPr sz="700" dirty="0">
                <a:latin typeface="Montserrat"/>
                <a:cs typeface="Montserrat"/>
              </a:rPr>
              <a:t>hacia</a:t>
            </a:r>
            <a:r>
              <a:rPr sz="700" spc="50" dirty="0">
                <a:latin typeface="Montserrat"/>
                <a:cs typeface="Montserrat"/>
              </a:rPr>
              <a:t> </a:t>
            </a:r>
            <a:r>
              <a:rPr sz="700" dirty="0">
                <a:latin typeface="Montserrat"/>
                <a:cs typeface="Montserrat"/>
              </a:rPr>
              <a:t>la</a:t>
            </a:r>
            <a:r>
              <a:rPr sz="700" spc="50" dirty="0">
                <a:latin typeface="Montserrat"/>
                <a:cs typeface="Montserrat"/>
              </a:rPr>
              <a:t> </a:t>
            </a:r>
            <a:r>
              <a:rPr sz="700" dirty="0">
                <a:latin typeface="Montserrat"/>
                <a:cs typeface="Montserrat"/>
              </a:rPr>
              <a:t>derecha</a:t>
            </a:r>
            <a:r>
              <a:rPr sz="700" spc="50" dirty="0">
                <a:latin typeface="Montserrat"/>
                <a:cs typeface="Montserrat"/>
              </a:rPr>
              <a:t> </a:t>
            </a:r>
            <a:r>
              <a:rPr sz="700" dirty="0">
                <a:latin typeface="Montserrat"/>
                <a:cs typeface="Montserrat"/>
              </a:rPr>
              <a:t>y</a:t>
            </a:r>
            <a:r>
              <a:rPr sz="700" spc="35" dirty="0">
                <a:latin typeface="Montserrat"/>
                <a:cs typeface="Montserrat"/>
              </a:rPr>
              <a:t> </a:t>
            </a:r>
            <a:r>
              <a:rPr sz="700" spc="-10" dirty="0">
                <a:latin typeface="Montserrat"/>
                <a:cs typeface="Montserrat"/>
              </a:rPr>
              <a:t>levante</a:t>
            </a:r>
            <a:r>
              <a:rPr sz="700" spc="500" dirty="0">
                <a:latin typeface="Montserrat"/>
                <a:cs typeface="Montserrat"/>
              </a:rPr>
              <a:t> </a:t>
            </a:r>
            <a:r>
              <a:rPr sz="700" dirty="0">
                <a:latin typeface="Montserrat"/>
                <a:cs typeface="Montserrat"/>
              </a:rPr>
              <a:t>la</a:t>
            </a:r>
            <a:r>
              <a:rPr sz="700" spc="185" dirty="0">
                <a:latin typeface="Montserrat"/>
                <a:cs typeface="Montserrat"/>
              </a:rPr>
              <a:t> </a:t>
            </a:r>
            <a:r>
              <a:rPr sz="700" dirty="0">
                <a:latin typeface="Montserrat"/>
                <a:cs typeface="Montserrat"/>
              </a:rPr>
              <a:t>tapa.</a:t>
            </a:r>
            <a:r>
              <a:rPr sz="700" spc="195" dirty="0">
                <a:latin typeface="Montserrat"/>
                <a:cs typeface="Montserrat"/>
              </a:rPr>
              <a:t> </a:t>
            </a:r>
            <a:r>
              <a:rPr sz="700" dirty="0">
                <a:latin typeface="Montserrat"/>
                <a:cs typeface="Montserrat"/>
              </a:rPr>
              <a:t>Para</a:t>
            </a:r>
            <a:r>
              <a:rPr sz="700" spc="200" dirty="0">
                <a:latin typeface="Montserrat"/>
                <a:cs typeface="Montserrat"/>
              </a:rPr>
              <a:t> </a:t>
            </a:r>
            <a:r>
              <a:rPr sz="700" dirty="0">
                <a:latin typeface="Montserrat"/>
                <a:cs typeface="Montserrat"/>
              </a:rPr>
              <a:t>cerrar</a:t>
            </a:r>
            <a:r>
              <a:rPr sz="700" spc="185" dirty="0">
                <a:latin typeface="Montserrat"/>
                <a:cs typeface="Montserrat"/>
              </a:rPr>
              <a:t> </a:t>
            </a:r>
            <a:r>
              <a:rPr sz="700" dirty="0">
                <a:latin typeface="Montserrat"/>
                <a:cs typeface="Montserrat"/>
              </a:rPr>
              <a:t>la</a:t>
            </a:r>
            <a:r>
              <a:rPr sz="700" spc="185" dirty="0">
                <a:latin typeface="Montserrat"/>
                <a:cs typeface="Montserrat"/>
              </a:rPr>
              <a:t> </a:t>
            </a:r>
            <a:r>
              <a:rPr sz="700" dirty="0">
                <a:latin typeface="Montserrat"/>
                <a:cs typeface="Montserrat"/>
              </a:rPr>
              <a:t>tapa</a:t>
            </a:r>
            <a:r>
              <a:rPr sz="700" spc="195" dirty="0">
                <a:latin typeface="Montserrat"/>
                <a:cs typeface="Montserrat"/>
              </a:rPr>
              <a:t> </a:t>
            </a:r>
            <a:r>
              <a:rPr sz="700" dirty="0">
                <a:latin typeface="Montserrat"/>
                <a:cs typeface="Montserrat"/>
              </a:rPr>
              <a:t>presiónela</a:t>
            </a:r>
            <a:r>
              <a:rPr sz="700" spc="200" dirty="0">
                <a:latin typeface="Montserrat"/>
                <a:cs typeface="Montserrat"/>
              </a:rPr>
              <a:t> </a:t>
            </a:r>
            <a:r>
              <a:rPr sz="700" dirty="0">
                <a:latin typeface="Montserrat"/>
                <a:cs typeface="Montserrat"/>
              </a:rPr>
              <a:t>hacia</a:t>
            </a:r>
            <a:r>
              <a:rPr sz="700" spc="20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depósito,</a:t>
            </a:r>
            <a:r>
              <a:rPr sz="700" spc="40" dirty="0">
                <a:latin typeface="Montserrat"/>
                <a:cs typeface="Montserrat"/>
              </a:rPr>
              <a:t> </a:t>
            </a:r>
            <a:r>
              <a:rPr sz="700" dirty="0">
                <a:latin typeface="Montserrat"/>
                <a:cs typeface="Montserrat"/>
              </a:rPr>
              <a:t>gire</a:t>
            </a:r>
            <a:r>
              <a:rPr sz="700" spc="35" dirty="0">
                <a:latin typeface="Montserrat"/>
                <a:cs typeface="Montserrat"/>
              </a:rPr>
              <a:t> </a:t>
            </a:r>
            <a:r>
              <a:rPr sz="700" dirty="0">
                <a:latin typeface="Montserrat"/>
                <a:cs typeface="Montserrat"/>
              </a:rPr>
              <a:t>la</a:t>
            </a:r>
            <a:r>
              <a:rPr sz="700" spc="45" dirty="0">
                <a:latin typeface="Montserrat"/>
                <a:cs typeface="Montserrat"/>
              </a:rPr>
              <a:t> </a:t>
            </a:r>
            <a:r>
              <a:rPr sz="700" dirty="0">
                <a:latin typeface="Montserrat"/>
                <a:cs typeface="Montserrat"/>
              </a:rPr>
              <a:t>llave</a:t>
            </a:r>
            <a:r>
              <a:rPr sz="700" spc="55" dirty="0">
                <a:latin typeface="Montserrat"/>
                <a:cs typeface="Montserrat"/>
              </a:rPr>
              <a:t> </a:t>
            </a:r>
            <a:r>
              <a:rPr sz="700" dirty="0">
                <a:latin typeface="Montserrat"/>
                <a:cs typeface="Montserrat"/>
              </a:rPr>
              <a:t>hacia</a:t>
            </a:r>
            <a:r>
              <a:rPr sz="700" spc="40" dirty="0">
                <a:latin typeface="Montserrat"/>
                <a:cs typeface="Montserrat"/>
              </a:rPr>
              <a:t> </a:t>
            </a:r>
            <a:r>
              <a:rPr sz="700" dirty="0">
                <a:latin typeface="Montserrat"/>
                <a:cs typeface="Montserrat"/>
              </a:rPr>
              <a:t>la</a:t>
            </a:r>
            <a:r>
              <a:rPr sz="700" spc="45" dirty="0">
                <a:latin typeface="Montserrat"/>
                <a:cs typeface="Montserrat"/>
              </a:rPr>
              <a:t> </a:t>
            </a:r>
            <a:r>
              <a:rPr sz="700" dirty="0">
                <a:latin typeface="Montserrat"/>
                <a:cs typeface="Montserrat"/>
              </a:rPr>
              <a:t>izquierda,</a:t>
            </a:r>
            <a:r>
              <a:rPr sz="700" spc="50" dirty="0">
                <a:latin typeface="Montserrat"/>
                <a:cs typeface="Montserrat"/>
              </a:rPr>
              <a:t> </a:t>
            </a:r>
            <a:r>
              <a:rPr sz="700" dirty="0">
                <a:latin typeface="Montserrat"/>
                <a:cs typeface="Montserrat"/>
              </a:rPr>
              <a:t>retírela</a:t>
            </a:r>
            <a:r>
              <a:rPr sz="700" spc="40"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mueva</a:t>
            </a:r>
            <a:r>
              <a:rPr sz="700" spc="-15"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tapa</a:t>
            </a:r>
            <a:r>
              <a:rPr sz="700" spc="-5"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protección</a:t>
            </a:r>
            <a:r>
              <a:rPr sz="700" spc="5" dirty="0">
                <a:latin typeface="Montserrat"/>
                <a:cs typeface="Montserrat"/>
              </a:rPr>
              <a:t> </a:t>
            </a:r>
            <a:r>
              <a:rPr sz="700" dirty="0">
                <a:latin typeface="Montserrat"/>
                <a:cs typeface="Montserrat"/>
              </a:rPr>
              <a:t>(2)</a:t>
            </a:r>
            <a:r>
              <a:rPr sz="700" spc="-20" dirty="0">
                <a:latin typeface="Montserrat"/>
                <a:cs typeface="Montserrat"/>
              </a:rPr>
              <a:t> </a:t>
            </a:r>
            <a:r>
              <a:rPr sz="700" dirty="0">
                <a:latin typeface="Montserrat"/>
                <a:cs typeface="Montserrat"/>
              </a:rPr>
              <a:t>hacia</a:t>
            </a:r>
            <a:r>
              <a:rPr sz="700" spc="-10" dirty="0">
                <a:latin typeface="Montserrat"/>
                <a:cs typeface="Montserrat"/>
              </a:rPr>
              <a:t> abajo.</a:t>
            </a:r>
            <a:endParaRPr sz="700">
              <a:latin typeface="Montserrat"/>
              <a:cs typeface="Montserrat"/>
            </a:endParaRPr>
          </a:p>
          <a:p>
            <a:pPr>
              <a:lnSpc>
                <a:spcPct val="100000"/>
              </a:lnSpc>
              <a:spcBef>
                <a:spcPts val="25"/>
              </a:spcBef>
            </a:pPr>
            <a:endParaRPr sz="900">
              <a:latin typeface="Montserrat"/>
              <a:cs typeface="Montserrat"/>
            </a:endParaRPr>
          </a:p>
          <a:p>
            <a:pPr marL="938530">
              <a:lnSpc>
                <a:spcPct val="100000"/>
              </a:lnSpc>
            </a:pPr>
            <a:r>
              <a:rPr sz="1000" dirty="0">
                <a:solidFill>
                  <a:srgbClr val="FFFFFF"/>
                </a:solidFill>
                <a:latin typeface="Montserrat"/>
                <a:cs typeface="Montserrat"/>
              </a:rPr>
              <a:t>1</a:t>
            </a:r>
            <a:r>
              <a:rPr sz="1000" spc="165" dirty="0">
                <a:solidFill>
                  <a:srgbClr val="FFFFFF"/>
                </a:solidFill>
                <a:latin typeface="Montserrat"/>
                <a:cs typeface="Montserrat"/>
              </a:rPr>
              <a:t>  </a:t>
            </a:r>
            <a:r>
              <a:rPr sz="1000" spc="-50" dirty="0">
                <a:solidFill>
                  <a:srgbClr val="FFFFFF"/>
                </a:solidFill>
                <a:latin typeface="Montserrat"/>
                <a:cs typeface="Montserrat"/>
              </a:rPr>
              <a:t>2</a:t>
            </a:r>
            <a:endParaRPr sz="1000">
              <a:latin typeface="Montserrat"/>
              <a:cs typeface="Montserrat"/>
            </a:endParaRPr>
          </a:p>
        </p:txBody>
      </p:sp>
      <p:sp>
        <p:nvSpPr>
          <p:cNvPr id="28" name="object 28"/>
          <p:cNvSpPr/>
          <p:nvPr/>
        </p:nvSpPr>
        <p:spPr>
          <a:xfrm>
            <a:off x="1154379" y="1804289"/>
            <a:ext cx="156845" cy="156845"/>
          </a:xfrm>
          <a:custGeom>
            <a:avLst/>
            <a:gdLst/>
            <a:ahLst/>
            <a:cxnLst/>
            <a:rect l="l" t="t" r="r" b="b"/>
            <a:pathLst>
              <a:path w="156844" h="156844">
                <a:moveTo>
                  <a:pt x="78320" y="156591"/>
                </a:moveTo>
                <a:lnTo>
                  <a:pt x="108813" y="150494"/>
                </a:lnTo>
                <a:lnTo>
                  <a:pt x="133654" y="133604"/>
                </a:lnTo>
                <a:lnTo>
                  <a:pt x="150545" y="108712"/>
                </a:lnTo>
                <a:lnTo>
                  <a:pt x="156641" y="78231"/>
                </a:lnTo>
                <a:lnTo>
                  <a:pt x="150545" y="47751"/>
                </a:lnTo>
                <a:lnTo>
                  <a:pt x="133654" y="22860"/>
                </a:lnTo>
                <a:lnTo>
                  <a:pt x="108813" y="6095"/>
                </a:lnTo>
                <a:lnTo>
                  <a:pt x="78320" y="0"/>
                </a:lnTo>
                <a:lnTo>
                  <a:pt x="47840" y="6095"/>
                </a:lnTo>
                <a:lnTo>
                  <a:pt x="22936" y="22860"/>
                </a:lnTo>
                <a:lnTo>
                  <a:pt x="6159" y="47751"/>
                </a:lnTo>
                <a:lnTo>
                  <a:pt x="0" y="78231"/>
                </a:lnTo>
                <a:lnTo>
                  <a:pt x="6159" y="108712"/>
                </a:lnTo>
                <a:lnTo>
                  <a:pt x="22936" y="133604"/>
                </a:lnTo>
                <a:lnTo>
                  <a:pt x="47840" y="150494"/>
                </a:lnTo>
                <a:lnTo>
                  <a:pt x="78320" y="156591"/>
                </a:lnTo>
                <a:close/>
              </a:path>
            </a:pathLst>
          </a:custGeom>
          <a:ln w="3175">
            <a:solidFill>
              <a:srgbClr val="221F1F"/>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947"/>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MUY</a:t>
            </a:r>
            <a:r>
              <a:rPr spc="-15" dirty="0"/>
              <a:t> </a:t>
            </a:r>
            <a:r>
              <a:rPr spc="-10" dirty="0"/>
              <a:t>IMPORTANTE</a:t>
            </a:r>
            <a:r>
              <a:rPr spc="5" dirty="0"/>
              <a:t> </a:t>
            </a:r>
            <a:r>
              <a:rPr dirty="0"/>
              <a:t>TENER</a:t>
            </a:r>
            <a:r>
              <a:rPr spc="-5" dirty="0"/>
              <a:t> </a:t>
            </a:r>
            <a:r>
              <a:rPr dirty="0"/>
              <a:t>EN</a:t>
            </a:r>
            <a:r>
              <a:rPr spc="-15" dirty="0"/>
              <a:t> </a:t>
            </a:r>
            <a:r>
              <a:rPr spc="-10" dirty="0"/>
              <a:t>CUENTA</a:t>
            </a:r>
          </a:p>
        </p:txBody>
      </p:sp>
      <p:sp>
        <p:nvSpPr>
          <p:cNvPr id="4" name="object 4"/>
          <p:cNvSpPr txBox="1"/>
          <p:nvPr/>
        </p:nvSpPr>
        <p:spPr>
          <a:xfrm>
            <a:off x="271678" y="479806"/>
            <a:ext cx="4624172" cy="2602636"/>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DESDE</a:t>
            </a:r>
            <a:r>
              <a:rPr sz="700" b="1" spc="-10" dirty="0">
                <a:solidFill>
                  <a:srgbClr val="221F1F"/>
                </a:solidFill>
                <a:latin typeface="Montserrat"/>
                <a:cs typeface="Montserrat"/>
              </a:rPr>
              <a:t> </a:t>
            </a:r>
            <a:r>
              <a:rPr sz="700" b="1" dirty="0">
                <a:solidFill>
                  <a:srgbClr val="221F1F"/>
                </a:solidFill>
                <a:latin typeface="Montserrat"/>
                <a:cs typeface="Montserrat"/>
              </a:rPr>
              <a:t>EL</a:t>
            </a:r>
            <a:r>
              <a:rPr sz="700" b="1" spc="-10" dirty="0">
                <a:solidFill>
                  <a:srgbClr val="221F1F"/>
                </a:solidFill>
                <a:latin typeface="Montserrat"/>
                <a:cs typeface="Montserrat"/>
              </a:rPr>
              <a:t> </a:t>
            </a:r>
            <a:r>
              <a:rPr sz="700" b="1" dirty="0">
                <a:solidFill>
                  <a:srgbClr val="221F1F"/>
                </a:solidFill>
                <a:latin typeface="Montserrat"/>
                <a:cs typeface="Montserrat"/>
              </a:rPr>
              <a:t>PRIMER</a:t>
            </a:r>
            <a:r>
              <a:rPr sz="700" b="1" spc="-15" dirty="0">
                <a:solidFill>
                  <a:srgbClr val="221F1F"/>
                </a:solidFill>
                <a:latin typeface="Montserrat"/>
                <a:cs typeface="Montserrat"/>
              </a:rPr>
              <a:t> </a:t>
            </a:r>
            <a:r>
              <a:rPr sz="700" b="1" spc="-20" dirty="0">
                <a:solidFill>
                  <a:srgbClr val="221F1F"/>
                </a:solidFill>
                <a:latin typeface="Montserrat"/>
                <a:cs typeface="Montserrat"/>
              </a:rPr>
              <a:t>DÍA.</a:t>
            </a:r>
            <a:endParaRPr sz="700" dirty="0">
              <a:latin typeface="Montserrat"/>
              <a:cs typeface="Montserrat"/>
            </a:endParaRPr>
          </a:p>
          <a:p>
            <a:pPr>
              <a:lnSpc>
                <a:spcPct val="100000"/>
              </a:lnSpc>
              <a:spcBef>
                <a:spcPts val="50"/>
              </a:spcBef>
            </a:pPr>
            <a:endParaRPr sz="650" dirty="0">
              <a:latin typeface="Montserrat"/>
              <a:cs typeface="Montserrat"/>
            </a:endParaRPr>
          </a:p>
          <a:p>
            <a:pPr marL="12700">
              <a:lnSpc>
                <a:spcPct val="100000"/>
              </a:lnSpc>
            </a:pPr>
            <a:r>
              <a:rPr sz="700" b="1" dirty="0">
                <a:solidFill>
                  <a:srgbClr val="221F1F"/>
                </a:solidFill>
                <a:latin typeface="Montserrat"/>
                <a:cs typeface="Montserrat"/>
              </a:rPr>
              <a:t>LO</a:t>
            </a:r>
            <a:r>
              <a:rPr sz="700" b="1" spc="-15" dirty="0">
                <a:solidFill>
                  <a:srgbClr val="221F1F"/>
                </a:solidFill>
                <a:latin typeface="Montserrat"/>
                <a:cs typeface="Montserrat"/>
              </a:rPr>
              <a:t> </a:t>
            </a:r>
            <a:r>
              <a:rPr sz="700" b="1" spc="-10" dirty="0">
                <a:solidFill>
                  <a:srgbClr val="221F1F"/>
                </a:solidFill>
                <a:latin typeface="Montserrat"/>
                <a:cs typeface="Montserrat"/>
              </a:rPr>
              <a:t>FELICITAMOS:</a:t>
            </a:r>
            <a:endParaRPr lang="es-ES" sz="700" b="1" spc="-10" dirty="0">
              <a:solidFill>
                <a:srgbClr val="221F1F"/>
              </a:solidFill>
              <a:latin typeface="Montserrat"/>
              <a:cs typeface="Montserrat"/>
            </a:endParaRPr>
          </a:p>
          <a:p>
            <a:pPr marL="12700">
              <a:lnSpc>
                <a:spcPct val="100000"/>
              </a:lnSpc>
            </a:pPr>
            <a:endParaRPr sz="700" dirty="0">
              <a:latin typeface="Montserrat"/>
              <a:cs typeface="Montserrat"/>
            </a:endParaRPr>
          </a:p>
          <a:p>
            <a:pPr marL="12700" marR="6985" algn="just">
              <a:lnSpc>
                <a:spcPct val="100000"/>
              </a:lnSpc>
            </a:pPr>
            <a:r>
              <a:rPr sz="700" dirty="0">
                <a:solidFill>
                  <a:srgbClr val="221F1F"/>
                </a:solidFill>
                <a:latin typeface="Montserrat"/>
                <a:cs typeface="Montserrat"/>
              </a:rPr>
              <a:t>Usted</a:t>
            </a:r>
            <a:r>
              <a:rPr sz="700" spc="195" dirty="0">
                <a:solidFill>
                  <a:srgbClr val="221F1F"/>
                </a:solidFill>
                <a:latin typeface="Montserrat"/>
                <a:cs typeface="Montserrat"/>
              </a:rPr>
              <a:t> </a:t>
            </a:r>
            <a:r>
              <a:rPr sz="700" dirty="0">
                <a:solidFill>
                  <a:srgbClr val="221F1F"/>
                </a:solidFill>
                <a:latin typeface="Montserrat"/>
                <a:cs typeface="Montserrat"/>
              </a:rPr>
              <a:t>ha</a:t>
            </a:r>
            <a:r>
              <a:rPr sz="700" spc="190" dirty="0">
                <a:solidFill>
                  <a:srgbClr val="221F1F"/>
                </a:solidFill>
                <a:latin typeface="Montserrat"/>
                <a:cs typeface="Montserrat"/>
              </a:rPr>
              <a:t> </a:t>
            </a:r>
            <a:r>
              <a:rPr sz="700" dirty="0">
                <a:solidFill>
                  <a:srgbClr val="221F1F"/>
                </a:solidFill>
                <a:latin typeface="Montserrat"/>
                <a:cs typeface="Montserrat"/>
              </a:rPr>
              <a:t>adquirido</a:t>
            </a:r>
            <a:r>
              <a:rPr sz="700" spc="204" dirty="0">
                <a:solidFill>
                  <a:srgbClr val="221F1F"/>
                </a:solidFill>
                <a:latin typeface="Montserrat"/>
                <a:cs typeface="Montserrat"/>
              </a:rPr>
              <a:t> </a:t>
            </a:r>
            <a:r>
              <a:rPr sz="700" dirty="0">
                <a:solidFill>
                  <a:srgbClr val="221F1F"/>
                </a:solidFill>
                <a:latin typeface="Montserrat"/>
                <a:cs typeface="Montserrat"/>
              </a:rPr>
              <a:t>un</a:t>
            </a:r>
            <a:r>
              <a:rPr sz="700" spc="190" dirty="0">
                <a:solidFill>
                  <a:srgbClr val="221F1F"/>
                </a:solidFill>
                <a:latin typeface="Montserrat"/>
                <a:cs typeface="Montserrat"/>
              </a:rPr>
              <a:t> </a:t>
            </a:r>
            <a:r>
              <a:rPr sz="700" dirty="0">
                <a:solidFill>
                  <a:srgbClr val="221F1F"/>
                </a:solidFill>
                <a:latin typeface="Montserrat"/>
                <a:cs typeface="Montserrat"/>
              </a:rPr>
              <a:t>Vehículo</a:t>
            </a:r>
            <a:r>
              <a:rPr sz="700" spc="195" dirty="0">
                <a:solidFill>
                  <a:srgbClr val="221F1F"/>
                </a:solidFill>
                <a:latin typeface="Montserrat"/>
                <a:cs typeface="Montserrat"/>
              </a:rPr>
              <a:t> </a:t>
            </a:r>
            <a:r>
              <a:rPr sz="700" dirty="0">
                <a:solidFill>
                  <a:srgbClr val="221F1F"/>
                </a:solidFill>
                <a:latin typeface="Montserrat"/>
                <a:cs typeface="Montserrat"/>
              </a:rPr>
              <a:t>de</a:t>
            </a:r>
            <a:r>
              <a:rPr sz="700" spc="204" dirty="0">
                <a:solidFill>
                  <a:srgbClr val="221F1F"/>
                </a:solidFill>
                <a:latin typeface="Montserrat"/>
                <a:cs typeface="Montserrat"/>
              </a:rPr>
              <a:t> </a:t>
            </a:r>
            <a:r>
              <a:rPr sz="700" dirty="0">
                <a:solidFill>
                  <a:srgbClr val="221F1F"/>
                </a:solidFill>
                <a:latin typeface="Montserrat"/>
                <a:cs typeface="Montserrat"/>
              </a:rPr>
              <a:t>4</a:t>
            </a:r>
            <a:r>
              <a:rPr sz="700" spc="190" dirty="0">
                <a:solidFill>
                  <a:srgbClr val="221F1F"/>
                </a:solidFill>
                <a:latin typeface="Montserrat"/>
                <a:cs typeface="Montserrat"/>
              </a:rPr>
              <a:t> </a:t>
            </a:r>
            <a:r>
              <a:rPr sz="700" spc="-10" dirty="0">
                <a:solidFill>
                  <a:srgbClr val="221F1F"/>
                </a:solidFill>
                <a:latin typeface="Montserrat"/>
                <a:cs typeface="Montserrat"/>
              </a:rPr>
              <a:t>tiempos,</a:t>
            </a:r>
            <a:r>
              <a:rPr sz="700" spc="500" dirty="0">
                <a:solidFill>
                  <a:srgbClr val="221F1F"/>
                </a:solidFill>
                <a:latin typeface="Montserrat"/>
                <a:cs typeface="Montserrat"/>
              </a:rPr>
              <a:t> </a:t>
            </a:r>
            <a:r>
              <a:rPr sz="700" dirty="0">
                <a:solidFill>
                  <a:srgbClr val="221F1F"/>
                </a:solidFill>
                <a:latin typeface="Montserrat"/>
                <a:cs typeface="Montserrat"/>
              </a:rPr>
              <a:t>con</a:t>
            </a:r>
            <a:r>
              <a:rPr sz="700" spc="240" dirty="0">
                <a:solidFill>
                  <a:srgbClr val="221F1F"/>
                </a:solidFill>
                <a:latin typeface="Montserrat"/>
                <a:cs typeface="Montserrat"/>
              </a:rPr>
              <a:t> </a:t>
            </a:r>
            <a:r>
              <a:rPr sz="700" dirty="0">
                <a:solidFill>
                  <a:srgbClr val="221F1F"/>
                </a:solidFill>
                <a:latin typeface="Montserrat"/>
                <a:cs typeface="Montserrat"/>
              </a:rPr>
              <a:t>los</a:t>
            </a:r>
            <a:r>
              <a:rPr sz="700" spc="254" dirty="0">
                <a:solidFill>
                  <a:srgbClr val="221F1F"/>
                </a:solidFill>
                <a:latin typeface="Montserrat"/>
                <a:cs typeface="Montserrat"/>
              </a:rPr>
              <a:t> </a:t>
            </a:r>
            <a:r>
              <a:rPr sz="700" dirty="0">
                <a:solidFill>
                  <a:srgbClr val="221F1F"/>
                </a:solidFill>
                <a:latin typeface="Montserrat"/>
                <a:cs typeface="Montserrat"/>
              </a:rPr>
              <a:t>últimos</a:t>
            </a:r>
            <a:r>
              <a:rPr sz="700" spc="235" dirty="0">
                <a:solidFill>
                  <a:srgbClr val="221F1F"/>
                </a:solidFill>
                <a:latin typeface="Montserrat"/>
                <a:cs typeface="Montserrat"/>
              </a:rPr>
              <a:t> </a:t>
            </a:r>
            <a:r>
              <a:rPr sz="700" dirty="0">
                <a:solidFill>
                  <a:srgbClr val="221F1F"/>
                </a:solidFill>
                <a:latin typeface="Montserrat"/>
                <a:cs typeface="Montserrat"/>
              </a:rPr>
              <a:t>avances</a:t>
            </a:r>
            <a:r>
              <a:rPr sz="700" spc="245" dirty="0">
                <a:solidFill>
                  <a:srgbClr val="221F1F"/>
                </a:solidFill>
                <a:latin typeface="Montserrat"/>
                <a:cs typeface="Montserrat"/>
              </a:rPr>
              <a:t> </a:t>
            </a:r>
            <a:r>
              <a:rPr sz="700" dirty="0">
                <a:solidFill>
                  <a:srgbClr val="221F1F"/>
                </a:solidFill>
                <a:latin typeface="Montserrat"/>
                <a:cs typeface="Montserrat"/>
              </a:rPr>
              <a:t>tecnológicos.</a:t>
            </a:r>
            <a:r>
              <a:rPr sz="700" spc="229" dirty="0">
                <a:solidFill>
                  <a:srgbClr val="221F1F"/>
                </a:solidFill>
                <a:latin typeface="Montserrat"/>
                <a:cs typeface="Montserrat"/>
              </a:rPr>
              <a:t> </a:t>
            </a:r>
            <a:r>
              <a:rPr sz="700" dirty="0">
                <a:solidFill>
                  <a:srgbClr val="221F1F"/>
                </a:solidFill>
                <a:latin typeface="Montserrat"/>
                <a:cs typeface="Montserrat"/>
              </a:rPr>
              <a:t>Pero</a:t>
            </a:r>
            <a:r>
              <a:rPr sz="700" spc="240" dirty="0">
                <a:solidFill>
                  <a:srgbClr val="221F1F"/>
                </a:solidFill>
                <a:latin typeface="Montserrat"/>
                <a:cs typeface="Montserrat"/>
              </a:rPr>
              <a:t> </a:t>
            </a:r>
            <a:r>
              <a:rPr sz="700" spc="-25" dirty="0">
                <a:solidFill>
                  <a:srgbClr val="221F1F"/>
                </a:solidFill>
                <a:latin typeface="Montserrat"/>
                <a:cs typeface="Montserrat"/>
              </a:rPr>
              <a:t>su</a:t>
            </a:r>
            <a:r>
              <a:rPr sz="700" spc="500" dirty="0">
                <a:solidFill>
                  <a:srgbClr val="221F1F"/>
                </a:solidFill>
                <a:latin typeface="Montserrat"/>
                <a:cs typeface="Montserrat"/>
              </a:rPr>
              <a:t> </a:t>
            </a:r>
            <a:r>
              <a:rPr sz="700" dirty="0">
                <a:solidFill>
                  <a:srgbClr val="221F1F"/>
                </a:solidFill>
                <a:latin typeface="Montserrat"/>
                <a:cs typeface="Montserrat"/>
              </a:rPr>
              <a:t>máxima</a:t>
            </a:r>
            <a:r>
              <a:rPr sz="700" spc="70" dirty="0">
                <a:solidFill>
                  <a:srgbClr val="221F1F"/>
                </a:solidFill>
                <a:latin typeface="Montserrat"/>
                <a:cs typeface="Montserrat"/>
              </a:rPr>
              <a:t> </a:t>
            </a:r>
            <a:r>
              <a:rPr sz="700" dirty="0">
                <a:solidFill>
                  <a:srgbClr val="221F1F"/>
                </a:solidFill>
                <a:latin typeface="Montserrat"/>
                <a:cs typeface="Montserrat"/>
              </a:rPr>
              <a:t>calidad</a:t>
            </a:r>
            <a:r>
              <a:rPr sz="700" spc="80" dirty="0">
                <a:solidFill>
                  <a:srgbClr val="221F1F"/>
                </a:solidFill>
                <a:latin typeface="Montserrat"/>
                <a:cs typeface="Montserrat"/>
              </a:rPr>
              <a:t> </a:t>
            </a:r>
            <a:r>
              <a:rPr sz="700" dirty="0">
                <a:solidFill>
                  <a:srgbClr val="221F1F"/>
                </a:solidFill>
                <a:latin typeface="Montserrat"/>
                <a:cs typeface="Montserrat"/>
              </a:rPr>
              <a:t>y</a:t>
            </a:r>
            <a:r>
              <a:rPr sz="700" spc="65" dirty="0">
                <a:solidFill>
                  <a:srgbClr val="221F1F"/>
                </a:solidFill>
                <a:latin typeface="Montserrat"/>
                <a:cs typeface="Montserrat"/>
              </a:rPr>
              <a:t> </a:t>
            </a:r>
            <a:r>
              <a:rPr sz="700" dirty="0">
                <a:solidFill>
                  <a:srgbClr val="221F1F"/>
                </a:solidFill>
                <a:latin typeface="Montserrat"/>
                <a:cs typeface="Montserrat"/>
              </a:rPr>
              <a:t>su</a:t>
            </a:r>
            <a:r>
              <a:rPr sz="700" spc="80" dirty="0">
                <a:solidFill>
                  <a:srgbClr val="221F1F"/>
                </a:solidFill>
                <a:latin typeface="Montserrat"/>
                <a:cs typeface="Montserrat"/>
              </a:rPr>
              <a:t> </a:t>
            </a:r>
            <a:r>
              <a:rPr sz="700" dirty="0">
                <a:solidFill>
                  <a:srgbClr val="221F1F"/>
                </a:solidFill>
                <a:latin typeface="Montserrat"/>
                <a:cs typeface="Montserrat"/>
              </a:rPr>
              <a:t>inigualada</a:t>
            </a:r>
            <a:r>
              <a:rPr sz="700" spc="80" dirty="0">
                <a:solidFill>
                  <a:srgbClr val="221F1F"/>
                </a:solidFill>
                <a:latin typeface="Montserrat"/>
                <a:cs typeface="Montserrat"/>
              </a:rPr>
              <a:t> </a:t>
            </a:r>
            <a:r>
              <a:rPr sz="700" dirty="0">
                <a:solidFill>
                  <a:srgbClr val="221F1F"/>
                </a:solidFill>
                <a:latin typeface="Montserrat"/>
                <a:cs typeface="Montserrat"/>
              </a:rPr>
              <a:t>presentación</a:t>
            </a:r>
            <a:r>
              <a:rPr sz="700" spc="85" dirty="0">
                <a:solidFill>
                  <a:srgbClr val="221F1F"/>
                </a:solidFill>
                <a:latin typeface="Montserrat"/>
                <a:cs typeface="Montserrat"/>
              </a:rPr>
              <a:t> </a:t>
            </a:r>
            <a:r>
              <a:rPr sz="700" spc="-25" dirty="0">
                <a:solidFill>
                  <a:srgbClr val="221F1F"/>
                </a:solidFill>
                <a:latin typeface="Montserrat"/>
                <a:cs typeface="Montserrat"/>
              </a:rPr>
              <a:t>no</a:t>
            </a:r>
            <a:r>
              <a:rPr sz="700" spc="500" dirty="0">
                <a:solidFill>
                  <a:srgbClr val="221F1F"/>
                </a:solidFill>
                <a:latin typeface="Montserrat"/>
                <a:cs typeface="Montserrat"/>
              </a:rPr>
              <a:t> </a:t>
            </a:r>
            <a:r>
              <a:rPr sz="700" dirty="0">
                <a:solidFill>
                  <a:srgbClr val="221F1F"/>
                </a:solidFill>
                <a:latin typeface="Montserrat"/>
                <a:cs typeface="Montserrat"/>
              </a:rPr>
              <a:t>bastan,</a:t>
            </a:r>
            <a:r>
              <a:rPr sz="700" spc="135" dirty="0">
                <a:solidFill>
                  <a:srgbClr val="221F1F"/>
                </a:solidFill>
                <a:latin typeface="Montserrat"/>
                <a:cs typeface="Montserrat"/>
              </a:rPr>
              <a:t> </a:t>
            </a:r>
            <a:r>
              <a:rPr sz="700" dirty="0">
                <a:solidFill>
                  <a:srgbClr val="221F1F"/>
                </a:solidFill>
                <a:latin typeface="Montserrat"/>
                <a:cs typeface="Montserrat"/>
              </a:rPr>
              <a:t>si</a:t>
            </a:r>
            <a:r>
              <a:rPr sz="700" spc="135" dirty="0">
                <a:solidFill>
                  <a:srgbClr val="221F1F"/>
                </a:solidFill>
                <a:latin typeface="Montserrat"/>
                <a:cs typeface="Montserrat"/>
              </a:rPr>
              <a:t> </a:t>
            </a:r>
            <a:r>
              <a:rPr sz="700" dirty="0">
                <a:solidFill>
                  <a:srgbClr val="221F1F"/>
                </a:solidFill>
                <a:latin typeface="Montserrat"/>
                <a:cs typeface="Montserrat"/>
              </a:rPr>
              <a:t>usted</a:t>
            </a:r>
            <a:r>
              <a:rPr sz="700" spc="145" dirty="0">
                <a:solidFill>
                  <a:srgbClr val="221F1F"/>
                </a:solidFill>
                <a:latin typeface="Montserrat"/>
                <a:cs typeface="Montserrat"/>
              </a:rPr>
              <a:t> </a:t>
            </a:r>
            <a:r>
              <a:rPr sz="700" dirty="0">
                <a:solidFill>
                  <a:srgbClr val="221F1F"/>
                </a:solidFill>
                <a:latin typeface="Montserrat"/>
                <a:cs typeface="Montserrat"/>
              </a:rPr>
              <a:t>no</a:t>
            </a:r>
            <a:r>
              <a:rPr sz="700" spc="125" dirty="0">
                <a:solidFill>
                  <a:srgbClr val="221F1F"/>
                </a:solidFill>
                <a:latin typeface="Montserrat"/>
                <a:cs typeface="Montserrat"/>
              </a:rPr>
              <a:t> </a:t>
            </a:r>
            <a:r>
              <a:rPr sz="700" dirty="0">
                <a:solidFill>
                  <a:srgbClr val="221F1F"/>
                </a:solidFill>
                <a:latin typeface="Montserrat"/>
                <a:cs typeface="Montserrat"/>
              </a:rPr>
              <a:t>se</a:t>
            </a:r>
            <a:r>
              <a:rPr sz="700" spc="130" dirty="0">
                <a:solidFill>
                  <a:srgbClr val="221F1F"/>
                </a:solidFill>
                <a:latin typeface="Montserrat"/>
                <a:cs typeface="Montserrat"/>
              </a:rPr>
              <a:t> </a:t>
            </a:r>
            <a:r>
              <a:rPr sz="700" dirty="0">
                <a:solidFill>
                  <a:srgbClr val="221F1F"/>
                </a:solidFill>
                <a:latin typeface="Montserrat"/>
                <a:cs typeface="Montserrat"/>
              </a:rPr>
              <a:t>convierte</a:t>
            </a:r>
            <a:r>
              <a:rPr sz="700" spc="145" dirty="0">
                <a:solidFill>
                  <a:srgbClr val="221F1F"/>
                </a:solidFill>
                <a:latin typeface="Montserrat"/>
                <a:cs typeface="Montserrat"/>
              </a:rPr>
              <a:t> </a:t>
            </a:r>
            <a:r>
              <a:rPr sz="700" dirty="0">
                <a:solidFill>
                  <a:srgbClr val="221F1F"/>
                </a:solidFill>
                <a:latin typeface="Montserrat"/>
                <a:cs typeface="Montserrat"/>
              </a:rPr>
              <a:t>en</a:t>
            </a:r>
            <a:r>
              <a:rPr sz="700" spc="145" dirty="0">
                <a:solidFill>
                  <a:srgbClr val="221F1F"/>
                </a:solidFill>
                <a:latin typeface="Montserrat"/>
                <a:cs typeface="Montserrat"/>
              </a:rPr>
              <a:t> </a:t>
            </a:r>
            <a:r>
              <a:rPr sz="700" dirty="0">
                <a:solidFill>
                  <a:srgbClr val="221F1F"/>
                </a:solidFill>
                <a:latin typeface="Montserrat"/>
                <a:cs typeface="Montserrat"/>
              </a:rPr>
              <a:t>un</a:t>
            </a:r>
            <a:r>
              <a:rPr sz="700" spc="140" dirty="0">
                <a:solidFill>
                  <a:srgbClr val="221F1F"/>
                </a:solidFill>
                <a:latin typeface="Montserrat"/>
                <a:cs typeface="Montserrat"/>
              </a:rPr>
              <a:t> </a:t>
            </a:r>
            <a:r>
              <a:rPr sz="700" spc="-10" dirty="0">
                <a:solidFill>
                  <a:srgbClr val="221F1F"/>
                </a:solidFill>
                <a:latin typeface="Montserrat"/>
                <a:cs typeface="Montserrat"/>
              </a:rPr>
              <a:t>perfecto</a:t>
            </a:r>
            <a:r>
              <a:rPr sz="700" spc="500" dirty="0">
                <a:solidFill>
                  <a:srgbClr val="221F1F"/>
                </a:solidFill>
                <a:latin typeface="Montserrat"/>
                <a:cs typeface="Montserrat"/>
              </a:rPr>
              <a:t> </a:t>
            </a:r>
            <a:r>
              <a:rPr sz="700" dirty="0">
                <a:solidFill>
                  <a:srgbClr val="221F1F"/>
                </a:solidFill>
                <a:latin typeface="Montserrat"/>
                <a:cs typeface="Montserrat"/>
              </a:rPr>
              <a:t>conductor</a:t>
            </a:r>
            <a:r>
              <a:rPr sz="700" spc="229" dirty="0">
                <a:solidFill>
                  <a:srgbClr val="221F1F"/>
                </a:solidFill>
                <a:latin typeface="Montserrat"/>
                <a:cs typeface="Montserrat"/>
              </a:rPr>
              <a:t> </a:t>
            </a:r>
            <a:r>
              <a:rPr sz="700" dirty="0">
                <a:solidFill>
                  <a:srgbClr val="221F1F"/>
                </a:solidFill>
                <a:latin typeface="Montserrat"/>
                <a:cs typeface="Montserrat"/>
              </a:rPr>
              <a:t>y</a:t>
            </a:r>
            <a:r>
              <a:rPr sz="700" spc="225" dirty="0">
                <a:solidFill>
                  <a:srgbClr val="221F1F"/>
                </a:solidFill>
                <a:latin typeface="Montserrat"/>
                <a:cs typeface="Montserrat"/>
              </a:rPr>
              <a:t> </a:t>
            </a:r>
            <a:r>
              <a:rPr sz="700" dirty="0">
                <a:solidFill>
                  <a:srgbClr val="221F1F"/>
                </a:solidFill>
                <a:latin typeface="Montserrat"/>
                <a:cs typeface="Montserrat"/>
              </a:rPr>
              <a:t>presta</a:t>
            </a:r>
            <a:r>
              <a:rPr sz="700" spc="229" dirty="0">
                <a:solidFill>
                  <a:srgbClr val="221F1F"/>
                </a:solidFill>
                <a:latin typeface="Montserrat"/>
                <a:cs typeface="Montserrat"/>
              </a:rPr>
              <a:t> </a:t>
            </a:r>
            <a:r>
              <a:rPr sz="700" dirty="0">
                <a:solidFill>
                  <a:srgbClr val="221F1F"/>
                </a:solidFill>
                <a:latin typeface="Montserrat"/>
                <a:cs typeface="Montserrat"/>
              </a:rPr>
              <a:t>a</a:t>
            </a:r>
            <a:r>
              <a:rPr sz="700" spc="229" dirty="0">
                <a:solidFill>
                  <a:srgbClr val="221F1F"/>
                </a:solidFill>
                <a:latin typeface="Montserrat"/>
                <a:cs typeface="Montserrat"/>
              </a:rPr>
              <a:t> </a:t>
            </a:r>
            <a:r>
              <a:rPr sz="700" dirty="0">
                <a:solidFill>
                  <a:srgbClr val="221F1F"/>
                </a:solidFill>
                <a:latin typeface="Montserrat"/>
                <a:cs typeface="Montserrat"/>
              </a:rPr>
              <a:t>su</a:t>
            </a:r>
            <a:r>
              <a:rPr sz="700" spc="240" dirty="0">
                <a:solidFill>
                  <a:srgbClr val="221F1F"/>
                </a:solidFill>
                <a:latin typeface="Montserrat"/>
                <a:cs typeface="Montserrat"/>
              </a:rPr>
              <a:t> </a:t>
            </a:r>
            <a:r>
              <a:rPr sz="700" dirty="0">
                <a:solidFill>
                  <a:srgbClr val="221F1F"/>
                </a:solidFill>
                <a:latin typeface="Montserrat"/>
                <a:cs typeface="Montserrat"/>
              </a:rPr>
              <a:t>Vehículo</a:t>
            </a:r>
            <a:r>
              <a:rPr sz="700" spc="215" dirty="0">
                <a:solidFill>
                  <a:srgbClr val="221F1F"/>
                </a:solidFill>
                <a:latin typeface="Montserrat"/>
                <a:cs typeface="Montserrat"/>
              </a:rPr>
              <a:t> </a:t>
            </a:r>
            <a:r>
              <a:rPr sz="700" dirty="0">
                <a:solidFill>
                  <a:srgbClr val="221F1F"/>
                </a:solidFill>
                <a:latin typeface="Montserrat"/>
                <a:cs typeface="Montserrat"/>
              </a:rPr>
              <a:t>los</a:t>
            </a:r>
            <a:r>
              <a:rPr sz="700" spc="225" dirty="0">
                <a:solidFill>
                  <a:srgbClr val="221F1F"/>
                </a:solidFill>
                <a:latin typeface="Montserrat"/>
                <a:cs typeface="Montserrat"/>
              </a:rPr>
              <a:t> </a:t>
            </a:r>
            <a:r>
              <a:rPr sz="700" spc="-10" dirty="0">
                <a:solidFill>
                  <a:srgbClr val="221F1F"/>
                </a:solidFill>
                <a:latin typeface="Montserrat"/>
                <a:cs typeface="Montserrat"/>
              </a:rPr>
              <a:t>sencillos</a:t>
            </a:r>
            <a:r>
              <a:rPr sz="700" spc="500" dirty="0">
                <a:solidFill>
                  <a:srgbClr val="221F1F"/>
                </a:solidFill>
                <a:latin typeface="Montserrat"/>
                <a:cs typeface="Montserrat"/>
              </a:rPr>
              <a:t> </a:t>
            </a:r>
            <a:r>
              <a:rPr sz="700" dirty="0">
                <a:solidFill>
                  <a:srgbClr val="221F1F"/>
                </a:solidFill>
                <a:latin typeface="Montserrat"/>
                <a:cs typeface="Montserrat"/>
              </a:rPr>
              <a:t>cuidados</a:t>
            </a:r>
            <a:r>
              <a:rPr sz="700" spc="-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atenciones que</a:t>
            </a:r>
            <a:r>
              <a:rPr sz="700" spc="-10" dirty="0">
                <a:solidFill>
                  <a:srgbClr val="221F1F"/>
                </a:solidFill>
                <a:latin typeface="Montserrat"/>
                <a:cs typeface="Montserrat"/>
              </a:rPr>
              <a:t> </a:t>
            </a:r>
            <a:r>
              <a:rPr sz="700" spc="-10" dirty="0" err="1">
                <a:solidFill>
                  <a:srgbClr val="221F1F"/>
                </a:solidFill>
                <a:latin typeface="Montserrat"/>
                <a:cs typeface="Montserrat"/>
              </a:rPr>
              <a:t>requiere</a:t>
            </a:r>
            <a:r>
              <a:rPr sz="700" spc="-10" dirty="0">
                <a:solidFill>
                  <a:srgbClr val="221F1F"/>
                </a:solidFill>
                <a:latin typeface="Montserrat"/>
                <a:cs typeface="Montserrat"/>
              </a:rPr>
              <a:t>.</a:t>
            </a:r>
            <a:endParaRPr lang="es-ES" sz="700" spc="-10" dirty="0">
              <a:solidFill>
                <a:srgbClr val="221F1F"/>
              </a:solidFill>
              <a:latin typeface="Montserrat"/>
              <a:cs typeface="Montserrat"/>
            </a:endParaRPr>
          </a:p>
          <a:p>
            <a:pPr marL="12700" marR="6985" algn="just">
              <a:lnSpc>
                <a:spcPct val="100000"/>
              </a:lnSpc>
            </a:pPr>
            <a:endParaRPr lang="es-MX" sz="700" spc="-10" dirty="0">
              <a:solidFill>
                <a:srgbClr val="221F1F"/>
              </a:solidFill>
              <a:latin typeface="Montserrat"/>
              <a:cs typeface="Montserrat"/>
            </a:endParaRPr>
          </a:p>
          <a:p>
            <a:pPr marL="12700" marR="6985" algn="just">
              <a:lnSpc>
                <a:spcPct val="100000"/>
              </a:lnSpc>
            </a:pPr>
            <a:r>
              <a:rPr lang="es-ES" sz="700" b="1" spc="-10" dirty="0">
                <a:solidFill>
                  <a:srgbClr val="221F1F"/>
                </a:solidFill>
                <a:latin typeface="Montserrat"/>
                <a:cs typeface="Montserrat"/>
              </a:rPr>
              <a:t>LEA Y ESTUDIE CUIDADOSAMENTE SU “MANUAL DE GARANTIA Y MANTENIMIENTO” Y SIGA SUS INSTRUCCIONES EXACTA Y OPORTUNAMENTE</a:t>
            </a:r>
          </a:p>
          <a:p>
            <a:pPr marL="12700" marR="6985" algn="just">
              <a:lnSpc>
                <a:spcPct val="100000"/>
              </a:lnSpc>
            </a:pPr>
            <a:endParaRPr lang="es-ES" sz="700" b="1" spc="-10" dirty="0">
              <a:solidFill>
                <a:srgbClr val="221F1F"/>
              </a:solidFill>
              <a:latin typeface="Montserrat"/>
              <a:cs typeface="Montserrat"/>
            </a:endParaRPr>
          </a:p>
          <a:p>
            <a:pPr marL="12700" marR="6985" algn="just">
              <a:lnSpc>
                <a:spcPct val="100000"/>
              </a:lnSpc>
            </a:pPr>
            <a:r>
              <a:rPr lang="es-ES" sz="700" spc="-10" dirty="0">
                <a:solidFill>
                  <a:srgbClr val="221F1F"/>
                </a:solidFill>
                <a:latin typeface="Montserrat"/>
                <a:cs typeface="Montserrat"/>
              </a:rPr>
              <a:t>Con  ello  habrá  creado  una  nueva  y agradable afición, que le evitará pérdidas de tiempo, dinero y bienestar.</a:t>
            </a:r>
          </a:p>
          <a:p>
            <a:pPr marL="12700" marR="6985" algn="just">
              <a:lnSpc>
                <a:spcPct val="100000"/>
              </a:lnSpc>
            </a:pPr>
            <a:endParaRPr lang="es-ES" sz="700" spc="-10" dirty="0">
              <a:solidFill>
                <a:srgbClr val="221F1F"/>
              </a:solidFill>
              <a:latin typeface="Montserrat"/>
              <a:cs typeface="Montserrat"/>
            </a:endParaRPr>
          </a:p>
          <a:p>
            <a:pPr marL="12700" marR="6985" algn="just">
              <a:lnSpc>
                <a:spcPct val="100000"/>
              </a:lnSpc>
            </a:pPr>
            <a:r>
              <a:rPr lang="es-ES" sz="700" b="1" spc="-10" dirty="0">
                <a:solidFill>
                  <a:srgbClr val="221F1F"/>
                </a:solidFill>
                <a:latin typeface="Montserrat"/>
                <a:cs typeface="Montserrat"/>
              </a:rPr>
              <a:t>EJERCÍTESE  EN  ESTAS  OPERACIONES, HASTA DOMINARLAS:</a:t>
            </a:r>
          </a:p>
          <a:p>
            <a:pPr marL="12700" marR="6985" algn="just">
              <a:lnSpc>
                <a:spcPct val="100000"/>
              </a:lnSpc>
            </a:pPr>
            <a:endParaRPr lang="es-ES" sz="700" b="1" spc="-10" dirty="0">
              <a:solidFill>
                <a:srgbClr val="221F1F"/>
              </a:solidFill>
              <a:latin typeface="Montserrat"/>
              <a:cs typeface="Montserrat"/>
            </a:endParaRPr>
          </a:p>
          <a:p>
            <a:pPr marL="12700" marR="6985" algn="just">
              <a:lnSpc>
                <a:spcPct val="100000"/>
              </a:lnSpc>
            </a:pPr>
            <a:r>
              <a:rPr lang="es-ES" sz="700" spc="-10" dirty="0">
                <a:solidFill>
                  <a:srgbClr val="221F1F"/>
                </a:solidFill>
                <a:latin typeface="Montserrat"/>
                <a:cs typeface="Montserrat"/>
              </a:rPr>
              <a:t>-Verifique siempre el nivel de aceite del motor.</a:t>
            </a:r>
          </a:p>
          <a:p>
            <a:pPr marL="12700" marR="6985" algn="just">
              <a:lnSpc>
                <a:spcPct val="100000"/>
              </a:lnSpc>
            </a:pPr>
            <a:r>
              <a:rPr lang="es-ES" sz="700" spc="-10" dirty="0">
                <a:solidFill>
                  <a:srgbClr val="221F1F"/>
                </a:solidFill>
                <a:latin typeface="Montserrat"/>
                <a:cs typeface="Montserrat"/>
              </a:rPr>
              <a:t>-Verifique  diariamente  el  nivel  de  líquido refrigerante (Si aplica)</a:t>
            </a:r>
          </a:p>
          <a:p>
            <a:pPr marL="12700" marR="6985" algn="just">
              <a:lnSpc>
                <a:spcPct val="100000"/>
              </a:lnSpc>
            </a:pPr>
            <a:r>
              <a:rPr lang="es-ES" sz="700" spc="-10" dirty="0">
                <a:solidFill>
                  <a:srgbClr val="221F1F"/>
                </a:solidFill>
                <a:latin typeface="Montserrat"/>
                <a:cs typeface="Montserrat"/>
              </a:rPr>
              <a:t>-Verifique y calibre la presión de aire de las llantas.</a:t>
            </a:r>
          </a:p>
          <a:p>
            <a:pPr marL="12700" marR="6985" algn="just">
              <a:lnSpc>
                <a:spcPct val="100000"/>
              </a:lnSpc>
            </a:pPr>
            <a:r>
              <a:rPr lang="es-ES" sz="700" spc="-10" dirty="0">
                <a:solidFill>
                  <a:srgbClr val="221F1F"/>
                </a:solidFill>
                <a:latin typeface="Montserrat"/>
                <a:cs typeface="Montserrat"/>
              </a:rPr>
              <a:t>-Verifique el nivel del líquido de frenos. (Si aplica)</a:t>
            </a:r>
          </a:p>
          <a:p>
            <a:pPr marL="12700" marR="6985" algn="just">
              <a:lnSpc>
                <a:spcPct val="100000"/>
              </a:lnSpc>
            </a:pPr>
            <a:r>
              <a:rPr lang="es-ES" sz="700" spc="-10" dirty="0">
                <a:solidFill>
                  <a:srgbClr val="221F1F"/>
                </a:solidFill>
                <a:latin typeface="Montserrat"/>
                <a:cs typeface="Montserrat"/>
              </a:rPr>
              <a:t>-Verifique la tensión de los frenos. (Si aplica)</a:t>
            </a:r>
          </a:p>
          <a:p>
            <a:pPr marL="12700" marR="6985" algn="just">
              <a:lnSpc>
                <a:spcPct val="100000"/>
              </a:lnSpc>
            </a:pPr>
            <a:r>
              <a:rPr lang="es-ES" sz="700" spc="-10" dirty="0">
                <a:solidFill>
                  <a:srgbClr val="221F1F"/>
                </a:solidFill>
                <a:latin typeface="Montserrat"/>
                <a:cs typeface="Montserrat"/>
              </a:rPr>
              <a:t>-Limpie, verifique y lubrique la cadena.</a:t>
            </a:r>
          </a:p>
          <a:p>
            <a:pPr marL="12700" marR="6985" algn="just">
              <a:lnSpc>
                <a:spcPct val="100000"/>
              </a:lnSpc>
            </a:pPr>
            <a:endParaRPr lang="es-ES" sz="700" spc="-10" dirty="0">
              <a:solidFill>
                <a:srgbClr val="221F1F"/>
              </a:solidFill>
              <a:latin typeface="Montserrat"/>
              <a:cs typeface="Montserrat"/>
            </a:endParaRPr>
          </a:p>
          <a:p>
            <a:pPr marL="12700" marR="6985" algn="just">
              <a:lnSpc>
                <a:spcPct val="100000"/>
              </a:lnSpc>
            </a:pPr>
            <a:endParaRPr sz="700" dirty="0">
              <a:latin typeface="Montserrat"/>
              <a:cs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0822" y="1887092"/>
            <a:ext cx="2249170" cy="1539240"/>
          </a:xfrm>
          <a:prstGeom prst="rect">
            <a:avLst/>
          </a:prstGeom>
        </p:spPr>
        <p:txBody>
          <a:bodyPr vert="horz" wrap="square" lIns="0" tIns="12065" rIns="0" bIns="0" rtlCol="0">
            <a:spAutoFit/>
          </a:bodyPr>
          <a:lstStyle/>
          <a:p>
            <a:pPr marL="12700" marR="6985" algn="just">
              <a:lnSpc>
                <a:spcPct val="100000"/>
              </a:lnSpc>
              <a:spcBef>
                <a:spcPts val="95"/>
              </a:spcBef>
            </a:pPr>
            <a:r>
              <a:rPr sz="700" dirty="0">
                <a:latin typeface="Montserrat"/>
                <a:cs typeface="Montserrat"/>
              </a:rPr>
              <a:t>El</a:t>
            </a:r>
            <a:r>
              <a:rPr sz="700" spc="5" dirty="0">
                <a:latin typeface="Montserrat"/>
                <a:cs typeface="Montserrat"/>
              </a:rPr>
              <a:t> </a:t>
            </a:r>
            <a:r>
              <a:rPr sz="700" dirty="0">
                <a:latin typeface="Montserrat"/>
                <a:cs typeface="Montserrat"/>
              </a:rPr>
              <a:t>nivel</a:t>
            </a:r>
            <a:r>
              <a:rPr sz="700" spc="15"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precarga</a:t>
            </a:r>
            <a:r>
              <a:rPr sz="700" spc="10"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la</a:t>
            </a:r>
            <a:r>
              <a:rPr sz="700" spc="10" dirty="0">
                <a:latin typeface="Montserrat"/>
                <a:cs typeface="Montserrat"/>
              </a:rPr>
              <a:t> </a:t>
            </a:r>
            <a:r>
              <a:rPr sz="700" dirty="0">
                <a:latin typeface="Montserrat"/>
                <a:cs typeface="Montserrat"/>
              </a:rPr>
              <a:t>suspensión</a:t>
            </a:r>
            <a:r>
              <a:rPr sz="700" spc="25" dirty="0">
                <a:latin typeface="Montserrat"/>
                <a:cs typeface="Montserrat"/>
              </a:rPr>
              <a:t> </a:t>
            </a:r>
            <a:r>
              <a:rPr sz="700" spc="-10" dirty="0">
                <a:latin typeface="Montserrat"/>
                <a:cs typeface="Montserrat"/>
              </a:rPr>
              <a:t>delantera</a:t>
            </a:r>
            <a:r>
              <a:rPr sz="700" spc="500" dirty="0">
                <a:latin typeface="Montserrat"/>
                <a:cs typeface="Montserrat"/>
              </a:rPr>
              <a:t> </a:t>
            </a:r>
            <a:r>
              <a:rPr sz="700" dirty="0">
                <a:latin typeface="Montserrat"/>
                <a:cs typeface="Montserrat"/>
              </a:rPr>
              <a:t>del</a:t>
            </a:r>
            <a:r>
              <a:rPr sz="700" spc="70" dirty="0">
                <a:latin typeface="Montserrat"/>
                <a:cs typeface="Montserrat"/>
              </a:rPr>
              <a:t> </a:t>
            </a:r>
            <a:r>
              <a:rPr sz="700" dirty="0">
                <a:latin typeface="Montserrat"/>
                <a:cs typeface="Montserrat"/>
              </a:rPr>
              <a:t>Vehículo</a:t>
            </a:r>
            <a:r>
              <a:rPr sz="700" spc="70" dirty="0">
                <a:latin typeface="Montserrat"/>
                <a:cs typeface="Montserrat"/>
              </a:rPr>
              <a:t> </a:t>
            </a:r>
            <a:r>
              <a:rPr sz="700" dirty="0">
                <a:latin typeface="Montserrat"/>
                <a:cs typeface="Montserrat"/>
              </a:rPr>
              <a:t>se</a:t>
            </a:r>
            <a:r>
              <a:rPr sz="700" spc="70" dirty="0">
                <a:latin typeface="Montserrat"/>
                <a:cs typeface="Montserrat"/>
              </a:rPr>
              <a:t> </a:t>
            </a:r>
            <a:r>
              <a:rPr sz="700" dirty="0">
                <a:latin typeface="Montserrat"/>
                <a:cs typeface="Montserrat"/>
              </a:rPr>
              <a:t>puede</a:t>
            </a:r>
            <a:r>
              <a:rPr sz="700" spc="75" dirty="0">
                <a:latin typeface="Montserrat"/>
                <a:cs typeface="Montserrat"/>
              </a:rPr>
              <a:t> </a:t>
            </a:r>
            <a:r>
              <a:rPr sz="700" dirty="0">
                <a:latin typeface="Montserrat"/>
                <a:cs typeface="Montserrat"/>
              </a:rPr>
              <a:t>ajustar</a:t>
            </a:r>
            <a:r>
              <a:rPr sz="700" spc="65" dirty="0">
                <a:latin typeface="Montserrat"/>
                <a:cs typeface="Montserrat"/>
              </a:rPr>
              <a:t> </a:t>
            </a:r>
            <a:r>
              <a:rPr sz="700" dirty="0">
                <a:latin typeface="Montserrat"/>
                <a:cs typeface="Montserrat"/>
              </a:rPr>
              <a:t>a</a:t>
            </a:r>
            <a:r>
              <a:rPr sz="700" spc="65" dirty="0">
                <a:latin typeface="Montserrat"/>
                <a:cs typeface="Montserrat"/>
              </a:rPr>
              <a:t> </a:t>
            </a:r>
            <a:r>
              <a:rPr sz="700" dirty="0">
                <a:latin typeface="Montserrat"/>
                <a:cs typeface="Montserrat"/>
              </a:rPr>
              <a:t>su</a:t>
            </a:r>
            <a:r>
              <a:rPr sz="700" spc="70" dirty="0">
                <a:latin typeface="Montserrat"/>
                <a:cs typeface="Montserrat"/>
              </a:rPr>
              <a:t> </a:t>
            </a:r>
            <a:r>
              <a:rPr sz="700" spc="-10" dirty="0">
                <a:latin typeface="Montserrat"/>
                <a:cs typeface="Montserrat"/>
              </a:rPr>
              <a:t>conveniencia.</a:t>
            </a:r>
            <a:r>
              <a:rPr sz="700" spc="500" dirty="0">
                <a:latin typeface="Montserrat"/>
                <a:cs typeface="Montserrat"/>
              </a:rPr>
              <a:t> </a:t>
            </a:r>
            <a:r>
              <a:rPr sz="700" dirty="0">
                <a:latin typeface="Montserrat"/>
                <a:cs typeface="Montserrat"/>
              </a:rPr>
              <a:t>Ajuste</a:t>
            </a:r>
            <a:r>
              <a:rPr sz="700" spc="60" dirty="0">
                <a:latin typeface="Montserrat"/>
                <a:cs typeface="Montserrat"/>
              </a:rPr>
              <a:t> </a:t>
            </a:r>
            <a:r>
              <a:rPr sz="700" dirty="0">
                <a:latin typeface="Montserrat"/>
                <a:cs typeface="Montserrat"/>
              </a:rPr>
              <a:t>el</a:t>
            </a:r>
            <a:r>
              <a:rPr sz="700" spc="65" dirty="0">
                <a:latin typeface="Montserrat"/>
                <a:cs typeface="Montserrat"/>
              </a:rPr>
              <a:t> </a:t>
            </a:r>
            <a:r>
              <a:rPr sz="700" dirty="0">
                <a:latin typeface="Montserrat"/>
                <a:cs typeface="Montserrat"/>
              </a:rPr>
              <a:t>nivel</a:t>
            </a:r>
            <a:r>
              <a:rPr sz="700" spc="65" dirty="0">
                <a:latin typeface="Montserrat"/>
                <a:cs typeface="Montserrat"/>
              </a:rPr>
              <a:t> </a:t>
            </a:r>
            <a:r>
              <a:rPr sz="700" dirty="0">
                <a:latin typeface="Montserrat"/>
                <a:cs typeface="Montserrat"/>
              </a:rPr>
              <a:t>de</a:t>
            </a:r>
            <a:r>
              <a:rPr sz="700" spc="50" dirty="0">
                <a:latin typeface="Montserrat"/>
                <a:cs typeface="Montserrat"/>
              </a:rPr>
              <a:t> </a:t>
            </a:r>
            <a:r>
              <a:rPr sz="700" dirty="0">
                <a:latin typeface="Montserrat"/>
                <a:cs typeface="Montserrat"/>
              </a:rPr>
              <a:t>la</a:t>
            </a:r>
            <a:r>
              <a:rPr sz="700" spc="55" dirty="0">
                <a:latin typeface="Montserrat"/>
                <a:cs typeface="Montserrat"/>
              </a:rPr>
              <a:t> </a:t>
            </a:r>
            <a:r>
              <a:rPr sz="700" dirty="0">
                <a:latin typeface="Montserrat"/>
                <a:cs typeface="Montserrat"/>
              </a:rPr>
              <a:t>suspensión</a:t>
            </a:r>
            <a:r>
              <a:rPr sz="700" spc="65" dirty="0">
                <a:latin typeface="Montserrat"/>
                <a:cs typeface="Montserrat"/>
              </a:rPr>
              <a:t> </a:t>
            </a:r>
            <a:r>
              <a:rPr sz="700" dirty="0">
                <a:latin typeface="Montserrat"/>
                <a:cs typeface="Montserrat"/>
              </a:rPr>
              <a:t>según</a:t>
            </a:r>
            <a:r>
              <a:rPr sz="700" spc="60" dirty="0">
                <a:latin typeface="Montserrat"/>
                <a:cs typeface="Montserrat"/>
              </a:rPr>
              <a:t> </a:t>
            </a:r>
            <a:r>
              <a:rPr sz="700" dirty="0">
                <a:latin typeface="Montserrat"/>
                <a:cs typeface="Montserrat"/>
              </a:rPr>
              <a:t>la</a:t>
            </a:r>
            <a:r>
              <a:rPr sz="700" spc="60" dirty="0">
                <a:latin typeface="Montserrat"/>
                <a:cs typeface="Montserrat"/>
              </a:rPr>
              <a:t> </a:t>
            </a:r>
            <a:r>
              <a:rPr sz="700" dirty="0">
                <a:latin typeface="Montserrat"/>
                <a:cs typeface="Montserrat"/>
              </a:rPr>
              <a:t>carga</a:t>
            </a:r>
            <a:r>
              <a:rPr sz="700" spc="55" dirty="0">
                <a:latin typeface="Montserrat"/>
                <a:cs typeface="Montserrat"/>
              </a:rPr>
              <a:t> </a:t>
            </a:r>
            <a:r>
              <a:rPr sz="700" spc="-50" dirty="0">
                <a:latin typeface="Montserrat"/>
                <a:cs typeface="Montserrat"/>
              </a:rPr>
              <a:t>o</a:t>
            </a:r>
            <a:r>
              <a:rPr sz="700" spc="500" dirty="0">
                <a:latin typeface="Montserrat"/>
                <a:cs typeface="Montserrat"/>
              </a:rPr>
              <a:t> </a:t>
            </a:r>
            <a:r>
              <a:rPr sz="700" dirty="0">
                <a:latin typeface="Montserrat"/>
                <a:cs typeface="Montserrat"/>
              </a:rPr>
              <a:t>las</a:t>
            </a:r>
            <a:r>
              <a:rPr sz="700" spc="-25" dirty="0">
                <a:latin typeface="Montserrat"/>
                <a:cs typeface="Montserrat"/>
              </a:rPr>
              <a:t> </a:t>
            </a:r>
            <a:r>
              <a:rPr sz="700" dirty="0">
                <a:latin typeface="Montserrat"/>
                <a:cs typeface="Montserrat"/>
              </a:rPr>
              <a:t>condiciones de</a:t>
            </a:r>
            <a:r>
              <a:rPr sz="700" spc="-5" dirty="0">
                <a:latin typeface="Montserrat"/>
                <a:cs typeface="Montserrat"/>
              </a:rPr>
              <a:t> </a:t>
            </a:r>
            <a:r>
              <a:rPr sz="700" dirty="0">
                <a:latin typeface="Montserrat"/>
                <a:cs typeface="Montserrat"/>
              </a:rPr>
              <a:t>las</a:t>
            </a:r>
            <a:r>
              <a:rPr sz="700" spc="-25" dirty="0">
                <a:latin typeface="Montserrat"/>
                <a:cs typeface="Montserrat"/>
              </a:rPr>
              <a:t> </a:t>
            </a:r>
            <a:r>
              <a:rPr sz="700" spc="-20" dirty="0">
                <a:latin typeface="Montserrat"/>
                <a:cs typeface="Montserrat"/>
              </a:rPr>
              <a:t>vías.</a:t>
            </a:r>
            <a:endParaRPr sz="700">
              <a:latin typeface="Montserrat"/>
              <a:cs typeface="Montserrat"/>
            </a:endParaRPr>
          </a:p>
          <a:p>
            <a:pPr marL="12700" marR="6350" algn="just">
              <a:lnSpc>
                <a:spcPct val="100000"/>
              </a:lnSpc>
              <a:spcBef>
                <a:spcPts val="505"/>
              </a:spcBef>
            </a:pPr>
            <a:r>
              <a:rPr sz="700" dirty="0">
                <a:latin typeface="Montserrat"/>
                <a:cs typeface="Montserrat"/>
              </a:rPr>
              <a:t>Para</a:t>
            </a:r>
            <a:r>
              <a:rPr sz="700" spc="15" dirty="0">
                <a:latin typeface="Montserrat"/>
                <a:cs typeface="Montserrat"/>
              </a:rPr>
              <a:t> </a:t>
            </a:r>
            <a:r>
              <a:rPr sz="700" dirty="0">
                <a:latin typeface="Montserrat"/>
                <a:cs typeface="Montserrat"/>
              </a:rPr>
              <a:t>ajustar</a:t>
            </a:r>
            <a:r>
              <a:rPr sz="700" spc="20" dirty="0">
                <a:latin typeface="Montserrat"/>
                <a:cs typeface="Montserrat"/>
              </a:rPr>
              <a:t> </a:t>
            </a:r>
            <a:r>
              <a:rPr sz="700" dirty="0">
                <a:latin typeface="Montserrat"/>
                <a:cs typeface="Montserrat"/>
              </a:rPr>
              <a:t>el</a:t>
            </a:r>
            <a:r>
              <a:rPr sz="700" spc="20" dirty="0">
                <a:latin typeface="Montserrat"/>
                <a:cs typeface="Montserrat"/>
              </a:rPr>
              <a:t> </a:t>
            </a:r>
            <a:r>
              <a:rPr sz="700" dirty="0">
                <a:latin typeface="Montserrat"/>
                <a:cs typeface="Montserrat"/>
              </a:rPr>
              <a:t>nivel</a:t>
            </a:r>
            <a:r>
              <a:rPr sz="700" spc="25" dirty="0">
                <a:latin typeface="Montserrat"/>
                <a:cs typeface="Montserrat"/>
              </a:rPr>
              <a:t> </a:t>
            </a:r>
            <a:r>
              <a:rPr sz="700" dirty="0">
                <a:latin typeface="Montserrat"/>
                <a:cs typeface="Montserrat"/>
              </a:rPr>
              <a:t>de</a:t>
            </a:r>
            <a:r>
              <a:rPr sz="700" spc="30" dirty="0">
                <a:latin typeface="Montserrat"/>
                <a:cs typeface="Montserrat"/>
              </a:rPr>
              <a:t> </a:t>
            </a:r>
            <a:r>
              <a:rPr sz="700" dirty="0">
                <a:latin typeface="Montserrat"/>
                <a:cs typeface="Montserrat"/>
              </a:rPr>
              <a:t>precarga,</a:t>
            </a:r>
            <a:r>
              <a:rPr sz="700" spc="30" dirty="0">
                <a:latin typeface="Montserrat"/>
                <a:cs typeface="Montserrat"/>
              </a:rPr>
              <a:t> </a:t>
            </a:r>
            <a:r>
              <a:rPr sz="700" dirty="0">
                <a:latin typeface="Montserrat"/>
                <a:cs typeface="Montserrat"/>
              </a:rPr>
              <a:t>gire</a:t>
            </a:r>
            <a:r>
              <a:rPr sz="700" spc="10"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perilla</a:t>
            </a:r>
            <a:r>
              <a:rPr sz="700" spc="15"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la</a:t>
            </a:r>
            <a:r>
              <a:rPr sz="700" spc="45" dirty="0">
                <a:latin typeface="Montserrat"/>
                <a:cs typeface="Montserrat"/>
              </a:rPr>
              <a:t> </a:t>
            </a:r>
            <a:r>
              <a:rPr sz="700" dirty="0">
                <a:latin typeface="Montserrat"/>
                <a:cs typeface="Montserrat"/>
              </a:rPr>
              <a:t>dirección</a:t>
            </a:r>
            <a:r>
              <a:rPr sz="700" spc="65" dirty="0">
                <a:latin typeface="Montserrat"/>
                <a:cs typeface="Montserrat"/>
              </a:rPr>
              <a:t> </a:t>
            </a:r>
            <a:r>
              <a:rPr sz="700" dirty="0">
                <a:latin typeface="Montserrat"/>
                <a:cs typeface="Montserrat"/>
              </a:rPr>
              <a:t>de</a:t>
            </a:r>
            <a:r>
              <a:rPr sz="700" spc="65" dirty="0">
                <a:latin typeface="Montserrat"/>
                <a:cs typeface="Montserrat"/>
              </a:rPr>
              <a:t> </a:t>
            </a:r>
            <a:r>
              <a:rPr sz="700" dirty="0">
                <a:latin typeface="Montserrat"/>
                <a:cs typeface="Montserrat"/>
              </a:rPr>
              <a:t>la</a:t>
            </a:r>
            <a:r>
              <a:rPr sz="700" spc="55" dirty="0">
                <a:latin typeface="Montserrat"/>
                <a:cs typeface="Montserrat"/>
              </a:rPr>
              <a:t> </a:t>
            </a:r>
            <a:r>
              <a:rPr sz="700" dirty="0">
                <a:latin typeface="Montserrat"/>
                <a:cs typeface="Montserrat"/>
              </a:rPr>
              <a:t>marca</a:t>
            </a:r>
            <a:r>
              <a:rPr sz="700" spc="60" dirty="0">
                <a:latin typeface="Montserrat"/>
                <a:cs typeface="Montserrat"/>
              </a:rPr>
              <a:t> </a:t>
            </a:r>
            <a:r>
              <a:rPr sz="700" dirty="0">
                <a:latin typeface="Montserrat"/>
                <a:cs typeface="Montserrat"/>
              </a:rPr>
              <a:t>"H"</a:t>
            </a:r>
            <a:r>
              <a:rPr sz="700" spc="70" dirty="0">
                <a:latin typeface="Montserrat"/>
                <a:cs typeface="Montserrat"/>
              </a:rPr>
              <a:t> </a:t>
            </a:r>
            <a:r>
              <a:rPr sz="700" dirty="0">
                <a:latin typeface="Montserrat"/>
                <a:cs typeface="Montserrat"/>
              </a:rPr>
              <a:t>(en</a:t>
            </a:r>
            <a:r>
              <a:rPr sz="700" spc="60" dirty="0">
                <a:latin typeface="Montserrat"/>
                <a:cs typeface="Montserrat"/>
              </a:rPr>
              <a:t> </a:t>
            </a:r>
            <a:r>
              <a:rPr sz="700" dirty="0">
                <a:latin typeface="Montserrat"/>
                <a:cs typeface="Montserrat"/>
              </a:rPr>
              <a:t>el</a:t>
            </a:r>
            <a:r>
              <a:rPr sz="700" spc="50" dirty="0">
                <a:latin typeface="Montserrat"/>
                <a:cs typeface="Montserrat"/>
              </a:rPr>
              <a:t> </a:t>
            </a:r>
            <a:r>
              <a:rPr sz="700" dirty="0">
                <a:latin typeface="Montserrat"/>
                <a:cs typeface="Montserrat"/>
              </a:rPr>
              <a:t>sentido</a:t>
            </a:r>
            <a:r>
              <a:rPr sz="700" spc="70" dirty="0">
                <a:latin typeface="Montserrat"/>
                <a:cs typeface="Montserrat"/>
              </a:rPr>
              <a:t> </a:t>
            </a:r>
            <a:r>
              <a:rPr sz="700" dirty="0">
                <a:latin typeface="Montserrat"/>
                <a:cs typeface="Montserrat"/>
              </a:rPr>
              <a:t>de</a:t>
            </a:r>
            <a:r>
              <a:rPr sz="700" spc="65" dirty="0">
                <a:latin typeface="Montserrat"/>
                <a:cs typeface="Montserrat"/>
              </a:rPr>
              <a:t> </a:t>
            </a:r>
            <a:r>
              <a:rPr sz="700" spc="-25" dirty="0">
                <a:latin typeface="Montserrat"/>
                <a:cs typeface="Montserrat"/>
              </a:rPr>
              <a:t>las</a:t>
            </a:r>
            <a:r>
              <a:rPr sz="700" spc="500" dirty="0">
                <a:latin typeface="Montserrat"/>
                <a:cs typeface="Montserrat"/>
              </a:rPr>
              <a:t> </a:t>
            </a:r>
            <a:r>
              <a:rPr sz="700" dirty="0">
                <a:latin typeface="Montserrat"/>
                <a:cs typeface="Montserrat"/>
              </a:rPr>
              <a:t>manecillas</a:t>
            </a:r>
            <a:r>
              <a:rPr sz="700" spc="10" dirty="0">
                <a:latin typeface="Montserrat"/>
                <a:cs typeface="Montserrat"/>
              </a:rPr>
              <a:t> </a:t>
            </a:r>
            <a:r>
              <a:rPr sz="700" dirty="0">
                <a:latin typeface="Montserrat"/>
                <a:cs typeface="Montserrat"/>
              </a:rPr>
              <a:t>del</a:t>
            </a:r>
            <a:r>
              <a:rPr sz="700" spc="15" dirty="0">
                <a:latin typeface="Montserrat"/>
                <a:cs typeface="Montserrat"/>
              </a:rPr>
              <a:t> </a:t>
            </a:r>
            <a:r>
              <a:rPr sz="700" dirty="0">
                <a:latin typeface="Montserrat"/>
                <a:cs typeface="Montserrat"/>
              </a:rPr>
              <a:t>reloj)</a:t>
            </a:r>
            <a:r>
              <a:rPr sz="700" spc="10" dirty="0">
                <a:latin typeface="Montserrat"/>
                <a:cs typeface="Montserrat"/>
              </a:rPr>
              <a:t> </a:t>
            </a:r>
            <a:r>
              <a:rPr sz="700" dirty="0">
                <a:latin typeface="Montserrat"/>
                <a:cs typeface="Montserrat"/>
              </a:rPr>
              <a:t>o</a:t>
            </a:r>
            <a:r>
              <a:rPr sz="700" spc="20"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dirección</a:t>
            </a:r>
            <a:r>
              <a:rPr sz="700" spc="20" dirty="0">
                <a:latin typeface="Montserrat"/>
                <a:cs typeface="Montserrat"/>
              </a:rPr>
              <a:t> </a:t>
            </a:r>
            <a:r>
              <a:rPr sz="700" dirty="0">
                <a:latin typeface="Montserrat"/>
                <a:cs typeface="Montserrat"/>
              </a:rPr>
              <a:t>de</a:t>
            </a:r>
            <a:r>
              <a:rPr sz="700" spc="25" dirty="0">
                <a:latin typeface="Montserrat"/>
                <a:cs typeface="Montserrat"/>
              </a:rPr>
              <a:t> </a:t>
            </a:r>
            <a:r>
              <a:rPr sz="700" dirty="0">
                <a:latin typeface="Montserrat"/>
                <a:cs typeface="Montserrat"/>
              </a:rPr>
              <a:t>la</a:t>
            </a:r>
            <a:r>
              <a:rPr sz="700" spc="5" dirty="0">
                <a:latin typeface="Montserrat"/>
                <a:cs typeface="Montserrat"/>
              </a:rPr>
              <a:t> </a:t>
            </a:r>
            <a:r>
              <a:rPr sz="700" spc="-10" dirty="0">
                <a:latin typeface="Montserrat"/>
                <a:cs typeface="Montserrat"/>
              </a:rPr>
              <a:t>marca</a:t>
            </a:r>
            <a:r>
              <a:rPr sz="700" spc="500" dirty="0">
                <a:latin typeface="Montserrat"/>
                <a:cs typeface="Montserrat"/>
              </a:rPr>
              <a:t> </a:t>
            </a:r>
            <a:r>
              <a:rPr sz="700" dirty="0">
                <a:latin typeface="Montserrat"/>
                <a:cs typeface="Montserrat"/>
              </a:rPr>
              <a:t>"S"</a:t>
            </a:r>
            <a:r>
              <a:rPr sz="700" spc="140" dirty="0">
                <a:latin typeface="Montserrat"/>
                <a:cs typeface="Montserrat"/>
              </a:rPr>
              <a:t> </a:t>
            </a:r>
            <a:r>
              <a:rPr sz="700" dirty="0">
                <a:latin typeface="Montserrat"/>
                <a:cs typeface="Montserrat"/>
              </a:rPr>
              <a:t>(en</a:t>
            </a:r>
            <a:r>
              <a:rPr sz="700" spc="130" dirty="0">
                <a:latin typeface="Montserrat"/>
                <a:cs typeface="Montserrat"/>
              </a:rPr>
              <a:t> </a:t>
            </a:r>
            <a:r>
              <a:rPr sz="700" dirty="0">
                <a:latin typeface="Montserrat"/>
                <a:cs typeface="Montserrat"/>
              </a:rPr>
              <a:t>el</a:t>
            </a:r>
            <a:r>
              <a:rPr sz="700" spc="140" dirty="0">
                <a:latin typeface="Montserrat"/>
                <a:cs typeface="Montserrat"/>
              </a:rPr>
              <a:t> </a:t>
            </a:r>
            <a:r>
              <a:rPr sz="700" dirty="0">
                <a:latin typeface="Montserrat"/>
                <a:cs typeface="Montserrat"/>
              </a:rPr>
              <a:t>sentido</a:t>
            </a:r>
            <a:r>
              <a:rPr sz="700" spc="145" dirty="0">
                <a:latin typeface="Montserrat"/>
                <a:cs typeface="Montserrat"/>
              </a:rPr>
              <a:t> </a:t>
            </a:r>
            <a:r>
              <a:rPr sz="700" dirty="0">
                <a:latin typeface="Montserrat"/>
                <a:cs typeface="Montserrat"/>
              </a:rPr>
              <a:t>contrario</a:t>
            </a:r>
            <a:r>
              <a:rPr sz="700" spc="145" dirty="0">
                <a:latin typeface="Montserrat"/>
                <a:cs typeface="Montserrat"/>
              </a:rPr>
              <a:t> </a:t>
            </a:r>
            <a:r>
              <a:rPr sz="700" dirty="0">
                <a:latin typeface="Montserrat"/>
                <a:cs typeface="Montserrat"/>
              </a:rPr>
              <a:t>a</a:t>
            </a:r>
            <a:r>
              <a:rPr sz="700" spc="135" dirty="0">
                <a:latin typeface="Montserrat"/>
                <a:cs typeface="Montserrat"/>
              </a:rPr>
              <a:t> </a:t>
            </a:r>
            <a:r>
              <a:rPr sz="700" dirty="0">
                <a:latin typeface="Montserrat"/>
                <a:cs typeface="Montserrat"/>
              </a:rPr>
              <a:t>las</a:t>
            </a:r>
            <a:r>
              <a:rPr sz="700" spc="140" dirty="0">
                <a:latin typeface="Montserrat"/>
                <a:cs typeface="Montserrat"/>
              </a:rPr>
              <a:t> </a:t>
            </a:r>
            <a:r>
              <a:rPr sz="700" dirty="0">
                <a:latin typeface="Montserrat"/>
                <a:cs typeface="Montserrat"/>
              </a:rPr>
              <a:t>manecillas</a:t>
            </a:r>
            <a:r>
              <a:rPr sz="700" spc="135"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reloj).</a:t>
            </a:r>
            <a:endParaRPr sz="700">
              <a:latin typeface="Montserrat"/>
              <a:cs typeface="Montserrat"/>
            </a:endParaRPr>
          </a:p>
          <a:p>
            <a:pPr marL="12700" marR="5080" algn="just">
              <a:lnSpc>
                <a:spcPct val="100000"/>
              </a:lnSpc>
              <a:spcBef>
                <a:spcPts val="495"/>
              </a:spcBef>
            </a:pPr>
            <a:r>
              <a:rPr sz="700" dirty="0">
                <a:latin typeface="Montserrat"/>
                <a:cs typeface="Montserrat"/>
              </a:rPr>
              <a:t>Girar</a:t>
            </a:r>
            <a:r>
              <a:rPr sz="700" spc="75" dirty="0">
                <a:latin typeface="Montserrat"/>
                <a:cs typeface="Montserrat"/>
              </a:rPr>
              <a:t> </a:t>
            </a:r>
            <a:r>
              <a:rPr sz="700" dirty="0">
                <a:latin typeface="Montserrat"/>
                <a:cs typeface="Montserrat"/>
              </a:rPr>
              <a:t>la</a:t>
            </a:r>
            <a:r>
              <a:rPr sz="700" spc="75" dirty="0">
                <a:latin typeface="Montserrat"/>
                <a:cs typeface="Montserrat"/>
              </a:rPr>
              <a:t> </a:t>
            </a:r>
            <a:r>
              <a:rPr sz="700" dirty="0">
                <a:latin typeface="Montserrat"/>
                <a:cs typeface="Montserrat"/>
              </a:rPr>
              <a:t>perilla</a:t>
            </a:r>
            <a:r>
              <a:rPr sz="700" spc="85" dirty="0">
                <a:latin typeface="Montserrat"/>
                <a:cs typeface="Montserrat"/>
              </a:rPr>
              <a:t> </a:t>
            </a:r>
            <a:r>
              <a:rPr sz="700" dirty="0">
                <a:latin typeface="Montserrat"/>
                <a:cs typeface="Montserrat"/>
              </a:rPr>
              <a:t>hacia</a:t>
            </a:r>
            <a:r>
              <a:rPr sz="700" spc="80" dirty="0">
                <a:latin typeface="Montserrat"/>
                <a:cs typeface="Montserrat"/>
              </a:rPr>
              <a:t> </a:t>
            </a:r>
            <a:r>
              <a:rPr sz="700" dirty="0">
                <a:latin typeface="Montserrat"/>
                <a:cs typeface="Montserrat"/>
              </a:rPr>
              <a:t>"H"</a:t>
            </a:r>
            <a:r>
              <a:rPr sz="700" spc="85" dirty="0">
                <a:latin typeface="Montserrat"/>
                <a:cs typeface="Montserrat"/>
              </a:rPr>
              <a:t> </a:t>
            </a:r>
            <a:r>
              <a:rPr sz="700" dirty="0">
                <a:latin typeface="Montserrat"/>
                <a:cs typeface="Montserrat"/>
              </a:rPr>
              <a:t>aumenta</a:t>
            </a:r>
            <a:r>
              <a:rPr sz="700" spc="90" dirty="0">
                <a:latin typeface="Montserrat"/>
                <a:cs typeface="Montserrat"/>
              </a:rPr>
              <a:t> </a:t>
            </a:r>
            <a:r>
              <a:rPr sz="700" dirty="0">
                <a:latin typeface="Montserrat"/>
                <a:cs typeface="Montserrat"/>
              </a:rPr>
              <a:t>la</a:t>
            </a:r>
            <a:r>
              <a:rPr sz="700" spc="80" dirty="0">
                <a:latin typeface="Montserrat"/>
                <a:cs typeface="Montserrat"/>
              </a:rPr>
              <a:t> </a:t>
            </a:r>
            <a:r>
              <a:rPr sz="700" dirty="0">
                <a:latin typeface="Montserrat"/>
                <a:cs typeface="Montserrat"/>
              </a:rPr>
              <a:t>precarga,</a:t>
            </a:r>
            <a:r>
              <a:rPr sz="700" spc="90" dirty="0">
                <a:latin typeface="Montserrat"/>
                <a:cs typeface="Montserrat"/>
              </a:rPr>
              <a:t> </a:t>
            </a:r>
            <a:r>
              <a:rPr sz="700" spc="-25" dirty="0">
                <a:latin typeface="Montserrat"/>
                <a:cs typeface="Montserrat"/>
              </a:rPr>
              <a:t>lo</a:t>
            </a:r>
            <a:r>
              <a:rPr sz="700" spc="500" dirty="0">
                <a:latin typeface="Montserrat"/>
                <a:cs typeface="Montserrat"/>
              </a:rPr>
              <a:t> </a:t>
            </a:r>
            <a:r>
              <a:rPr sz="700" dirty="0">
                <a:latin typeface="Montserrat"/>
                <a:cs typeface="Montserrat"/>
              </a:rPr>
              <a:t>que</a:t>
            </a:r>
            <a:r>
              <a:rPr sz="700" spc="40" dirty="0">
                <a:latin typeface="Montserrat"/>
                <a:cs typeface="Montserrat"/>
              </a:rPr>
              <a:t> </a:t>
            </a:r>
            <a:r>
              <a:rPr sz="700" dirty="0">
                <a:latin typeface="Montserrat"/>
                <a:cs typeface="Montserrat"/>
              </a:rPr>
              <a:t>hace</a:t>
            </a:r>
            <a:r>
              <a:rPr sz="700" spc="50" dirty="0">
                <a:latin typeface="Montserrat"/>
                <a:cs typeface="Montserrat"/>
              </a:rPr>
              <a:t> </a:t>
            </a:r>
            <a:r>
              <a:rPr sz="700" dirty="0">
                <a:latin typeface="Montserrat"/>
                <a:cs typeface="Montserrat"/>
              </a:rPr>
              <a:t>que</a:t>
            </a:r>
            <a:r>
              <a:rPr sz="700" spc="45" dirty="0">
                <a:latin typeface="Montserrat"/>
                <a:cs typeface="Montserrat"/>
              </a:rPr>
              <a:t> </a:t>
            </a:r>
            <a:r>
              <a:rPr sz="700" dirty="0">
                <a:latin typeface="Montserrat"/>
                <a:cs typeface="Montserrat"/>
              </a:rPr>
              <a:t>la</a:t>
            </a:r>
            <a:r>
              <a:rPr sz="700" spc="35" dirty="0">
                <a:latin typeface="Montserrat"/>
                <a:cs typeface="Montserrat"/>
              </a:rPr>
              <a:t> </a:t>
            </a:r>
            <a:r>
              <a:rPr sz="700" dirty="0">
                <a:latin typeface="Montserrat"/>
                <a:cs typeface="Montserrat"/>
              </a:rPr>
              <a:t>suspensión</a:t>
            </a:r>
            <a:r>
              <a:rPr sz="700" spc="45" dirty="0">
                <a:latin typeface="Montserrat"/>
                <a:cs typeface="Montserrat"/>
              </a:rPr>
              <a:t> </a:t>
            </a:r>
            <a:r>
              <a:rPr sz="700" dirty="0">
                <a:latin typeface="Montserrat"/>
                <a:cs typeface="Montserrat"/>
              </a:rPr>
              <a:t>sea</a:t>
            </a:r>
            <a:r>
              <a:rPr sz="700" spc="50" dirty="0">
                <a:latin typeface="Montserrat"/>
                <a:cs typeface="Montserrat"/>
              </a:rPr>
              <a:t> </a:t>
            </a:r>
            <a:r>
              <a:rPr sz="700" dirty="0">
                <a:latin typeface="Montserrat"/>
                <a:cs typeface="Montserrat"/>
              </a:rPr>
              <a:t>más</a:t>
            </a:r>
            <a:r>
              <a:rPr sz="700" spc="40" dirty="0">
                <a:latin typeface="Montserrat"/>
                <a:cs typeface="Montserrat"/>
              </a:rPr>
              <a:t> </a:t>
            </a:r>
            <a:r>
              <a:rPr sz="700" dirty="0">
                <a:latin typeface="Montserrat"/>
                <a:cs typeface="Montserrat"/>
              </a:rPr>
              <a:t>dura</a:t>
            </a:r>
            <a:r>
              <a:rPr sz="700" spc="45" dirty="0">
                <a:latin typeface="Montserrat"/>
                <a:cs typeface="Montserrat"/>
              </a:rPr>
              <a:t> </a:t>
            </a:r>
            <a:r>
              <a:rPr sz="700" dirty="0">
                <a:latin typeface="Montserrat"/>
                <a:cs typeface="Montserrat"/>
              </a:rPr>
              <a:t>y</a:t>
            </a:r>
            <a:r>
              <a:rPr sz="700" spc="35" dirty="0">
                <a:latin typeface="Montserrat"/>
                <a:cs typeface="Montserrat"/>
              </a:rPr>
              <a:t> </a:t>
            </a:r>
            <a:r>
              <a:rPr sz="700" spc="-10" dirty="0">
                <a:latin typeface="Montserrat"/>
                <a:cs typeface="Montserrat"/>
              </a:rPr>
              <a:t>girar</a:t>
            </a:r>
            <a:r>
              <a:rPr sz="700" spc="500" dirty="0">
                <a:latin typeface="Montserrat"/>
                <a:cs typeface="Montserrat"/>
              </a:rPr>
              <a:t> </a:t>
            </a:r>
            <a:r>
              <a:rPr sz="700" dirty="0">
                <a:latin typeface="Montserrat"/>
                <a:cs typeface="Montserrat"/>
              </a:rPr>
              <a:t>la</a:t>
            </a:r>
            <a:r>
              <a:rPr sz="700" spc="70" dirty="0">
                <a:latin typeface="Montserrat"/>
                <a:cs typeface="Montserrat"/>
              </a:rPr>
              <a:t> </a:t>
            </a:r>
            <a:r>
              <a:rPr sz="700" dirty="0">
                <a:latin typeface="Montserrat"/>
                <a:cs typeface="Montserrat"/>
              </a:rPr>
              <a:t>perilla</a:t>
            </a:r>
            <a:r>
              <a:rPr sz="700" spc="75" dirty="0">
                <a:latin typeface="Montserrat"/>
                <a:cs typeface="Montserrat"/>
              </a:rPr>
              <a:t> </a:t>
            </a:r>
            <a:r>
              <a:rPr sz="700" dirty="0">
                <a:latin typeface="Montserrat"/>
                <a:cs typeface="Montserrat"/>
              </a:rPr>
              <a:t>hacia</a:t>
            </a:r>
            <a:r>
              <a:rPr sz="700" spc="80" dirty="0">
                <a:latin typeface="Montserrat"/>
                <a:cs typeface="Montserrat"/>
              </a:rPr>
              <a:t> </a:t>
            </a:r>
            <a:r>
              <a:rPr sz="700" dirty="0">
                <a:latin typeface="Montserrat"/>
                <a:cs typeface="Montserrat"/>
              </a:rPr>
              <a:t>"S"</a:t>
            </a:r>
            <a:r>
              <a:rPr sz="700" spc="90" dirty="0">
                <a:latin typeface="Montserrat"/>
                <a:cs typeface="Montserrat"/>
              </a:rPr>
              <a:t> </a:t>
            </a:r>
            <a:r>
              <a:rPr sz="700" dirty="0">
                <a:latin typeface="Montserrat"/>
                <a:cs typeface="Montserrat"/>
              </a:rPr>
              <a:t>disminuye</a:t>
            </a:r>
            <a:r>
              <a:rPr sz="700" spc="90" dirty="0">
                <a:latin typeface="Montserrat"/>
                <a:cs typeface="Montserrat"/>
              </a:rPr>
              <a:t> </a:t>
            </a:r>
            <a:r>
              <a:rPr sz="700" dirty="0">
                <a:latin typeface="Montserrat"/>
                <a:cs typeface="Montserrat"/>
              </a:rPr>
              <a:t>la</a:t>
            </a:r>
            <a:r>
              <a:rPr sz="700" spc="70" dirty="0">
                <a:latin typeface="Montserrat"/>
                <a:cs typeface="Montserrat"/>
              </a:rPr>
              <a:t> </a:t>
            </a:r>
            <a:r>
              <a:rPr sz="700" dirty="0">
                <a:latin typeface="Montserrat"/>
                <a:cs typeface="Montserrat"/>
              </a:rPr>
              <a:t>precarga,</a:t>
            </a:r>
            <a:r>
              <a:rPr sz="700" spc="90" dirty="0">
                <a:latin typeface="Montserrat"/>
                <a:cs typeface="Montserrat"/>
              </a:rPr>
              <a:t> </a:t>
            </a:r>
            <a:r>
              <a:rPr sz="700" dirty="0">
                <a:latin typeface="Montserrat"/>
                <a:cs typeface="Montserrat"/>
              </a:rPr>
              <a:t>lo</a:t>
            </a:r>
            <a:r>
              <a:rPr sz="700" spc="80" dirty="0">
                <a:latin typeface="Montserrat"/>
                <a:cs typeface="Montserrat"/>
              </a:rPr>
              <a:t> </a:t>
            </a:r>
            <a:r>
              <a:rPr sz="700" spc="-25" dirty="0">
                <a:latin typeface="Montserrat"/>
                <a:cs typeface="Montserrat"/>
              </a:rPr>
              <a:t>que</a:t>
            </a:r>
            <a:r>
              <a:rPr sz="700" spc="500" dirty="0">
                <a:latin typeface="Montserrat"/>
                <a:cs typeface="Montserrat"/>
              </a:rPr>
              <a:t> </a:t>
            </a:r>
            <a:r>
              <a:rPr sz="700" dirty="0">
                <a:latin typeface="Montserrat"/>
                <a:cs typeface="Montserrat"/>
              </a:rPr>
              <a:t>hace</a:t>
            </a:r>
            <a:r>
              <a:rPr sz="700" spc="-5" dirty="0">
                <a:latin typeface="Montserrat"/>
                <a:cs typeface="Montserrat"/>
              </a:rPr>
              <a:t> </a:t>
            </a:r>
            <a:r>
              <a:rPr sz="700" dirty="0">
                <a:latin typeface="Montserrat"/>
                <a:cs typeface="Montserrat"/>
              </a:rPr>
              <a:t>que</a:t>
            </a:r>
            <a:r>
              <a:rPr sz="700" spc="10" dirty="0">
                <a:latin typeface="Montserrat"/>
                <a:cs typeface="Montserrat"/>
              </a:rPr>
              <a:t> </a:t>
            </a:r>
            <a:r>
              <a:rPr sz="700" dirty="0">
                <a:latin typeface="Montserrat"/>
                <a:cs typeface="Montserrat"/>
              </a:rPr>
              <a:t>la</a:t>
            </a:r>
            <a:r>
              <a:rPr sz="700" spc="-25" dirty="0">
                <a:latin typeface="Montserrat"/>
                <a:cs typeface="Montserrat"/>
              </a:rPr>
              <a:t> </a:t>
            </a:r>
            <a:r>
              <a:rPr sz="700" spc="-10" dirty="0">
                <a:latin typeface="Montserrat"/>
                <a:cs typeface="Montserrat"/>
              </a:rPr>
              <a:t>suspensión</a:t>
            </a:r>
            <a:r>
              <a:rPr sz="700" spc="20" dirty="0">
                <a:latin typeface="Montserrat"/>
                <a:cs typeface="Montserrat"/>
              </a:rPr>
              <a:t> </a:t>
            </a:r>
            <a:r>
              <a:rPr sz="700" dirty="0">
                <a:latin typeface="Montserrat"/>
                <a:cs typeface="Montserrat"/>
              </a:rPr>
              <a:t>sea</a:t>
            </a:r>
            <a:r>
              <a:rPr sz="700" spc="-5" dirty="0">
                <a:latin typeface="Montserrat"/>
                <a:cs typeface="Montserrat"/>
              </a:rPr>
              <a:t> </a:t>
            </a:r>
            <a:r>
              <a:rPr sz="700" dirty="0">
                <a:latin typeface="Montserrat"/>
                <a:cs typeface="Montserrat"/>
              </a:rPr>
              <a:t>más</a:t>
            </a:r>
            <a:r>
              <a:rPr sz="700" spc="-25" dirty="0">
                <a:latin typeface="Montserrat"/>
                <a:cs typeface="Montserrat"/>
              </a:rPr>
              <a:t> </a:t>
            </a:r>
            <a:r>
              <a:rPr sz="700" spc="-10" dirty="0">
                <a:latin typeface="Montserrat"/>
                <a:cs typeface="Montserrat"/>
              </a:rPr>
              <a:t>suave.</a:t>
            </a:r>
            <a:endParaRPr sz="700">
              <a:latin typeface="Montserrat"/>
              <a:cs typeface="Montserrat"/>
            </a:endParaRPr>
          </a:p>
        </p:txBody>
      </p:sp>
      <p:sp>
        <p:nvSpPr>
          <p:cNvPr id="3" name="object 3"/>
          <p:cNvSpPr txBox="1"/>
          <p:nvPr/>
        </p:nvSpPr>
        <p:spPr>
          <a:xfrm>
            <a:off x="2700020" y="479806"/>
            <a:ext cx="2254885"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El</a:t>
            </a:r>
            <a:r>
              <a:rPr sz="700" spc="85" dirty="0">
                <a:solidFill>
                  <a:srgbClr val="221F1F"/>
                </a:solidFill>
                <a:latin typeface="Montserrat"/>
                <a:cs typeface="Montserrat"/>
              </a:rPr>
              <a:t> </a:t>
            </a:r>
            <a:r>
              <a:rPr sz="700" dirty="0">
                <a:solidFill>
                  <a:srgbClr val="221F1F"/>
                </a:solidFill>
                <a:latin typeface="Montserrat"/>
                <a:cs typeface="Montserrat"/>
              </a:rPr>
              <a:t>ajustador</a:t>
            </a:r>
            <a:r>
              <a:rPr sz="700" spc="95" dirty="0">
                <a:solidFill>
                  <a:srgbClr val="221F1F"/>
                </a:solidFill>
                <a:latin typeface="Montserrat"/>
                <a:cs typeface="Montserrat"/>
              </a:rPr>
              <a:t> </a:t>
            </a:r>
            <a:r>
              <a:rPr sz="700" dirty="0">
                <a:solidFill>
                  <a:srgbClr val="221F1F"/>
                </a:solidFill>
                <a:latin typeface="Montserrat"/>
                <a:cs typeface="Montserrat"/>
              </a:rPr>
              <a:t>cuenta</a:t>
            </a:r>
            <a:r>
              <a:rPr sz="700" spc="105" dirty="0">
                <a:solidFill>
                  <a:srgbClr val="221F1F"/>
                </a:solidFill>
                <a:latin typeface="Montserrat"/>
                <a:cs typeface="Montserrat"/>
              </a:rPr>
              <a:t> </a:t>
            </a:r>
            <a:r>
              <a:rPr sz="700" dirty="0">
                <a:solidFill>
                  <a:srgbClr val="221F1F"/>
                </a:solidFill>
                <a:latin typeface="Montserrat"/>
                <a:cs typeface="Montserrat"/>
              </a:rPr>
              <a:t>con</a:t>
            </a:r>
            <a:r>
              <a:rPr sz="700" spc="90" dirty="0">
                <a:solidFill>
                  <a:srgbClr val="221F1F"/>
                </a:solidFill>
                <a:latin typeface="Montserrat"/>
                <a:cs typeface="Montserrat"/>
              </a:rPr>
              <a:t> </a:t>
            </a:r>
            <a:r>
              <a:rPr sz="700" dirty="0">
                <a:solidFill>
                  <a:srgbClr val="221F1F"/>
                </a:solidFill>
                <a:latin typeface="Montserrat"/>
                <a:cs typeface="Montserrat"/>
              </a:rPr>
              <a:t>unas</a:t>
            </a:r>
            <a:r>
              <a:rPr sz="700" spc="95" dirty="0">
                <a:solidFill>
                  <a:srgbClr val="221F1F"/>
                </a:solidFill>
                <a:latin typeface="Montserrat"/>
                <a:cs typeface="Montserrat"/>
              </a:rPr>
              <a:t> </a:t>
            </a:r>
            <a:r>
              <a:rPr sz="700" dirty="0">
                <a:solidFill>
                  <a:srgbClr val="221F1F"/>
                </a:solidFill>
                <a:latin typeface="Montserrat"/>
                <a:cs typeface="Montserrat"/>
              </a:rPr>
              <a:t>marcas</a:t>
            </a:r>
            <a:r>
              <a:rPr sz="700" spc="90" dirty="0">
                <a:solidFill>
                  <a:srgbClr val="221F1F"/>
                </a:solidFill>
                <a:latin typeface="Montserrat"/>
                <a:cs typeface="Montserrat"/>
              </a:rPr>
              <a:t> </a:t>
            </a:r>
            <a:r>
              <a:rPr sz="700" dirty="0">
                <a:solidFill>
                  <a:srgbClr val="221F1F"/>
                </a:solidFill>
                <a:latin typeface="Montserrat"/>
                <a:cs typeface="Montserrat"/>
              </a:rPr>
              <a:t>que</a:t>
            </a:r>
            <a:r>
              <a:rPr sz="700" spc="105" dirty="0">
                <a:solidFill>
                  <a:srgbClr val="221F1F"/>
                </a:solidFill>
                <a:latin typeface="Montserrat"/>
                <a:cs typeface="Montserrat"/>
              </a:rPr>
              <a:t> </a:t>
            </a:r>
            <a:r>
              <a:rPr sz="700" spc="-10" dirty="0">
                <a:solidFill>
                  <a:srgbClr val="221F1F"/>
                </a:solidFill>
                <a:latin typeface="Montserrat"/>
                <a:cs typeface="Montserrat"/>
              </a:rPr>
              <a:t>sirven</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285" dirty="0">
                <a:solidFill>
                  <a:srgbClr val="221F1F"/>
                </a:solidFill>
                <a:latin typeface="Montserrat"/>
                <a:cs typeface="Montserrat"/>
              </a:rPr>
              <a:t> </a:t>
            </a:r>
            <a:r>
              <a:rPr sz="700" dirty="0">
                <a:solidFill>
                  <a:srgbClr val="221F1F"/>
                </a:solidFill>
                <a:latin typeface="Montserrat"/>
                <a:cs typeface="Montserrat"/>
              </a:rPr>
              <a:t>referencia</a:t>
            </a:r>
            <a:r>
              <a:rPr sz="700" spc="300" dirty="0">
                <a:solidFill>
                  <a:srgbClr val="221F1F"/>
                </a:solidFill>
                <a:latin typeface="Montserrat"/>
                <a:cs typeface="Montserrat"/>
              </a:rPr>
              <a:t> </a:t>
            </a:r>
            <a:r>
              <a:rPr sz="700" dirty="0">
                <a:solidFill>
                  <a:srgbClr val="221F1F"/>
                </a:solidFill>
                <a:latin typeface="Montserrat"/>
                <a:cs typeface="Montserrat"/>
              </a:rPr>
              <a:t>para</a:t>
            </a:r>
            <a:r>
              <a:rPr sz="700" spc="300" dirty="0">
                <a:solidFill>
                  <a:srgbClr val="221F1F"/>
                </a:solidFill>
                <a:latin typeface="Montserrat"/>
                <a:cs typeface="Montserrat"/>
              </a:rPr>
              <a:t> </a:t>
            </a:r>
            <a:r>
              <a:rPr sz="700" dirty="0">
                <a:solidFill>
                  <a:srgbClr val="221F1F"/>
                </a:solidFill>
                <a:latin typeface="Montserrat"/>
                <a:cs typeface="Montserrat"/>
              </a:rPr>
              <a:t>ajustar</a:t>
            </a:r>
            <a:r>
              <a:rPr sz="700" spc="295" dirty="0">
                <a:solidFill>
                  <a:srgbClr val="221F1F"/>
                </a:solidFill>
                <a:latin typeface="Montserrat"/>
                <a:cs typeface="Montserrat"/>
              </a:rPr>
              <a:t> </a:t>
            </a:r>
            <a:r>
              <a:rPr sz="700" dirty="0">
                <a:solidFill>
                  <a:srgbClr val="221F1F"/>
                </a:solidFill>
                <a:latin typeface="Montserrat"/>
                <a:cs typeface="Montserrat"/>
              </a:rPr>
              <a:t>el</a:t>
            </a:r>
            <a:r>
              <a:rPr sz="700" spc="305" dirty="0">
                <a:solidFill>
                  <a:srgbClr val="221F1F"/>
                </a:solidFill>
                <a:latin typeface="Montserrat"/>
                <a:cs typeface="Montserrat"/>
              </a:rPr>
              <a:t> </a:t>
            </a:r>
            <a:r>
              <a:rPr sz="700" dirty="0">
                <a:solidFill>
                  <a:srgbClr val="221F1F"/>
                </a:solidFill>
                <a:latin typeface="Montserrat"/>
                <a:cs typeface="Montserrat"/>
              </a:rPr>
              <a:t>mismo</a:t>
            </a:r>
            <a:r>
              <a:rPr sz="700" spc="290" dirty="0">
                <a:solidFill>
                  <a:srgbClr val="221F1F"/>
                </a:solidFill>
                <a:latin typeface="Montserrat"/>
                <a:cs typeface="Montserrat"/>
              </a:rPr>
              <a:t> </a:t>
            </a:r>
            <a:r>
              <a:rPr sz="700" dirty="0">
                <a:solidFill>
                  <a:srgbClr val="221F1F"/>
                </a:solidFill>
                <a:latin typeface="Montserrat"/>
                <a:cs typeface="Montserrat"/>
              </a:rPr>
              <a:t>nivel</a:t>
            </a:r>
            <a:r>
              <a:rPr sz="700" spc="290" dirty="0">
                <a:solidFill>
                  <a:srgbClr val="221F1F"/>
                </a:solidFill>
                <a:latin typeface="Montserrat"/>
                <a:cs typeface="Montserrat"/>
              </a:rPr>
              <a:t> </a:t>
            </a:r>
            <a:r>
              <a:rPr sz="700" spc="-25" dirty="0">
                <a:solidFill>
                  <a:srgbClr val="221F1F"/>
                </a:solidFill>
                <a:latin typeface="Montserrat"/>
                <a:cs typeface="Montserrat"/>
              </a:rPr>
              <a:t>en</a:t>
            </a:r>
            <a:r>
              <a:rPr sz="700" spc="500" dirty="0">
                <a:solidFill>
                  <a:srgbClr val="221F1F"/>
                </a:solidFill>
                <a:latin typeface="Montserrat"/>
                <a:cs typeface="Montserrat"/>
              </a:rPr>
              <a:t> </a:t>
            </a:r>
            <a:r>
              <a:rPr sz="700" dirty="0">
                <a:solidFill>
                  <a:srgbClr val="221F1F"/>
                </a:solidFill>
                <a:latin typeface="Montserrat"/>
                <a:cs typeface="Montserrat"/>
              </a:rPr>
              <a:t>ambas</a:t>
            </a:r>
            <a:r>
              <a:rPr sz="700" spc="-25" dirty="0">
                <a:solidFill>
                  <a:srgbClr val="221F1F"/>
                </a:solidFill>
                <a:latin typeface="Montserrat"/>
                <a:cs typeface="Montserrat"/>
              </a:rPr>
              <a:t> </a:t>
            </a:r>
            <a:r>
              <a:rPr sz="700" spc="-10" dirty="0">
                <a:solidFill>
                  <a:srgbClr val="221F1F"/>
                </a:solidFill>
                <a:latin typeface="Montserrat"/>
                <a:cs typeface="Montserrat"/>
              </a:rPr>
              <a:t>barras.</a:t>
            </a:r>
            <a:endParaRPr sz="700">
              <a:latin typeface="Montserrat"/>
              <a:cs typeface="Montserrat"/>
            </a:endParaRPr>
          </a:p>
        </p:txBody>
      </p:sp>
      <p:sp>
        <p:nvSpPr>
          <p:cNvPr id="4" name="object 4"/>
          <p:cNvSpPr txBox="1"/>
          <p:nvPr/>
        </p:nvSpPr>
        <p:spPr>
          <a:xfrm>
            <a:off x="2709164" y="1882902"/>
            <a:ext cx="2253615" cy="80962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NOTA:</a:t>
            </a:r>
            <a:endParaRPr sz="800">
              <a:latin typeface="Montserrat"/>
              <a:cs typeface="Montserrat"/>
            </a:endParaRPr>
          </a:p>
          <a:p>
            <a:pPr marL="12700" marR="5080" algn="just">
              <a:lnSpc>
                <a:spcPct val="100000"/>
              </a:lnSpc>
              <a:spcBef>
                <a:spcPts val="509"/>
              </a:spcBef>
            </a:pPr>
            <a:r>
              <a:rPr sz="700" dirty="0">
                <a:latin typeface="Montserrat"/>
                <a:cs typeface="Montserrat"/>
              </a:rPr>
              <a:t>Mantenga</a:t>
            </a:r>
            <a:r>
              <a:rPr sz="700" spc="229" dirty="0">
                <a:latin typeface="Montserrat"/>
                <a:cs typeface="Montserrat"/>
              </a:rPr>
              <a:t> </a:t>
            </a:r>
            <a:r>
              <a:rPr sz="700" dirty="0">
                <a:latin typeface="Montserrat"/>
                <a:cs typeface="Montserrat"/>
              </a:rPr>
              <a:t>los</a:t>
            </a:r>
            <a:r>
              <a:rPr sz="700" spc="240" dirty="0">
                <a:latin typeface="Montserrat"/>
                <a:cs typeface="Montserrat"/>
              </a:rPr>
              <a:t> </a:t>
            </a:r>
            <a:r>
              <a:rPr sz="700" dirty="0">
                <a:latin typeface="Montserrat"/>
                <a:cs typeface="Montserrat"/>
              </a:rPr>
              <a:t>ajustadores</a:t>
            </a:r>
            <a:r>
              <a:rPr sz="700" spc="240" dirty="0">
                <a:latin typeface="Montserrat"/>
                <a:cs typeface="Montserrat"/>
              </a:rPr>
              <a:t> </a:t>
            </a:r>
            <a:r>
              <a:rPr sz="700" dirty="0">
                <a:latin typeface="Montserrat"/>
                <a:cs typeface="Montserrat"/>
              </a:rPr>
              <a:t>derecho</a:t>
            </a:r>
            <a:r>
              <a:rPr sz="700" spc="240" dirty="0">
                <a:latin typeface="Montserrat"/>
                <a:cs typeface="Montserrat"/>
              </a:rPr>
              <a:t> </a:t>
            </a:r>
            <a:r>
              <a:rPr sz="700" dirty="0">
                <a:latin typeface="Montserrat"/>
                <a:cs typeface="Montserrat"/>
              </a:rPr>
              <a:t>e</a:t>
            </a:r>
            <a:r>
              <a:rPr sz="700" spc="240" dirty="0">
                <a:latin typeface="Montserrat"/>
                <a:cs typeface="Montserrat"/>
              </a:rPr>
              <a:t> </a:t>
            </a:r>
            <a:r>
              <a:rPr sz="700" spc="-10" dirty="0">
                <a:latin typeface="Montserrat"/>
                <a:cs typeface="Montserrat"/>
              </a:rPr>
              <a:t>izquierdo</a:t>
            </a:r>
            <a:r>
              <a:rPr sz="700" spc="500" dirty="0">
                <a:latin typeface="Montserrat"/>
                <a:cs typeface="Montserrat"/>
              </a:rPr>
              <a:t> </a:t>
            </a:r>
            <a:r>
              <a:rPr sz="700" dirty="0">
                <a:latin typeface="Montserrat"/>
                <a:cs typeface="Montserrat"/>
              </a:rPr>
              <a:t>nivelados</a:t>
            </a:r>
            <a:r>
              <a:rPr sz="700" spc="140" dirty="0">
                <a:latin typeface="Montserrat"/>
                <a:cs typeface="Montserrat"/>
              </a:rPr>
              <a:t> </a:t>
            </a:r>
            <a:r>
              <a:rPr sz="700" dirty="0">
                <a:latin typeface="Montserrat"/>
                <a:cs typeface="Montserrat"/>
              </a:rPr>
              <a:t>en</a:t>
            </a:r>
            <a:r>
              <a:rPr sz="700" spc="130" dirty="0">
                <a:latin typeface="Montserrat"/>
                <a:cs typeface="Montserrat"/>
              </a:rPr>
              <a:t> </a:t>
            </a:r>
            <a:r>
              <a:rPr sz="700" dirty="0">
                <a:latin typeface="Montserrat"/>
                <a:cs typeface="Montserrat"/>
              </a:rPr>
              <a:t>la</a:t>
            </a:r>
            <a:r>
              <a:rPr sz="700" spc="140" dirty="0">
                <a:latin typeface="Montserrat"/>
                <a:cs typeface="Montserrat"/>
              </a:rPr>
              <a:t> </a:t>
            </a:r>
            <a:r>
              <a:rPr sz="700" dirty="0">
                <a:latin typeface="Montserrat"/>
                <a:cs typeface="Montserrat"/>
              </a:rPr>
              <a:t>misma</a:t>
            </a:r>
            <a:r>
              <a:rPr sz="700" spc="135" dirty="0">
                <a:latin typeface="Montserrat"/>
                <a:cs typeface="Montserrat"/>
              </a:rPr>
              <a:t> </a:t>
            </a:r>
            <a:r>
              <a:rPr sz="700" dirty="0">
                <a:latin typeface="Montserrat"/>
                <a:cs typeface="Montserrat"/>
              </a:rPr>
              <a:t>posición</a:t>
            </a:r>
            <a:r>
              <a:rPr sz="700" spc="145" dirty="0">
                <a:latin typeface="Montserrat"/>
                <a:cs typeface="Montserrat"/>
              </a:rPr>
              <a:t> </a:t>
            </a:r>
            <a:r>
              <a:rPr sz="700" dirty="0">
                <a:latin typeface="Montserrat"/>
                <a:cs typeface="Montserrat"/>
              </a:rPr>
              <a:t>para</a:t>
            </a:r>
            <a:r>
              <a:rPr sz="700" spc="145" dirty="0">
                <a:latin typeface="Montserrat"/>
                <a:cs typeface="Montserrat"/>
              </a:rPr>
              <a:t> </a:t>
            </a:r>
            <a:r>
              <a:rPr sz="700" dirty="0">
                <a:latin typeface="Montserrat"/>
                <a:cs typeface="Montserrat"/>
              </a:rPr>
              <a:t>evitar</a:t>
            </a:r>
            <a:r>
              <a:rPr sz="700" spc="140" dirty="0">
                <a:latin typeface="Montserrat"/>
                <a:cs typeface="Montserrat"/>
              </a:rPr>
              <a:t> </a:t>
            </a:r>
            <a:r>
              <a:rPr sz="700" spc="-25" dirty="0">
                <a:latin typeface="Montserrat"/>
                <a:cs typeface="Montserrat"/>
              </a:rPr>
              <a:t>una</a:t>
            </a:r>
            <a:r>
              <a:rPr sz="700" spc="500" dirty="0">
                <a:latin typeface="Montserrat"/>
                <a:cs typeface="Montserrat"/>
              </a:rPr>
              <a:t> </a:t>
            </a:r>
            <a:r>
              <a:rPr sz="700" dirty="0">
                <a:latin typeface="Montserrat"/>
                <a:cs typeface="Montserrat"/>
              </a:rPr>
              <a:t>sensación</a:t>
            </a:r>
            <a:r>
              <a:rPr sz="700" spc="-15" dirty="0">
                <a:latin typeface="Montserrat"/>
                <a:cs typeface="Montserrat"/>
              </a:rPr>
              <a:t> </a:t>
            </a:r>
            <a:r>
              <a:rPr sz="700" dirty="0">
                <a:latin typeface="Montserrat"/>
                <a:cs typeface="Montserrat"/>
              </a:rPr>
              <a:t>incorrecta</a:t>
            </a:r>
            <a:r>
              <a:rPr sz="700" spc="-15" dirty="0">
                <a:latin typeface="Montserrat"/>
                <a:cs typeface="Montserrat"/>
              </a:rPr>
              <a:t> </a:t>
            </a:r>
            <a:r>
              <a:rPr sz="700" dirty="0">
                <a:latin typeface="Montserrat"/>
                <a:cs typeface="Montserrat"/>
              </a:rPr>
              <a:t>de</a:t>
            </a:r>
            <a:r>
              <a:rPr sz="700" spc="-35" dirty="0">
                <a:latin typeface="Montserrat"/>
                <a:cs typeface="Montserrat"/>
              </a:rPr>
              <a:t> </a:t>
            </a:r>
            <a:r>
              <a:rPr sz="700" spc="-10" dirty="0">
                <a:latin typeface="Montserrat"/>
                <a:cs typeface="Montserrat"/>
              </a:rPr>
              <a:t>suspensión.</a:t>
            </a:r>
            <a:endParaRPr sz="700">
              <a:latin typeface="Montserrat"/>
              <a:cs typeface="Montserrat"/>
            </a:endParaRPr>
          </a:p>
          <a:p>
            <a:pPr marL="12700" marR="5080" algn="just">
              <a:lnSpc>
                <a:spcPct val="100000"/>
              </a:lnSpc>
              <a:spcBef>
                <a:spcPts val="505"/>
              </a:spcBef>
            </a:pPr>
            <a:r>
              <a:rPr sz="700" dirty="0">
                <a:latin typeface="Montserrat"/>
                <a:cs typeface="Montserrat"/>
              </a:rPr>
              <a:t>Asegúrese</a:t>
            </a:r>
            <a:r>
              <a:rPr sz="700" spc="75" dirty="0">
                <a:latin typeface="Montserrat"/>
                <a:cs typeface="Montserrat"/>
              </a:rPr>
              <a:t> </a:t>
            </a:r>
            <a:r>
              <a:rPr sz="700" dirty="0">
                <a:latin typeface="Montserrat"/>
                <a:cs typeface="Montserrat"/>
              </a:rPr>
              <a:t>de</a:t>
            </a:r>
            <a:r>
              <a:rPr sz="700" spc="80" dirty="0">
                <a:latin typeface="Montserrat"/>
                <a:cs typeface="Montserrat"/>
              </a:rPr>
              <a:t> </a:t>
            </a:r>
            <a:r>
              <a:rPr sz="700" dirty="0">
                <a:latin typeface="Montserrat"/>
                <a:cs typeface="Montserrat"/>
              </a:rPr>
              <a:t>no</a:t>
            </a:r>
            <a:r>
              <a:rPr sz="700" spc="70" dirty="0">
                <a:latin typeface="Montserrat"/>
                <a:cs typeface="Montserrat"/>
              </a:rPr>
              <a:t> </a:t>
            </a:r>
            <a:r>
              <a:rPr sz="700" dirty="0">
                <a:latin typeface="Montserrat"/>
                <a:cs typeface="Montserrat"/>
              </a:rPr>
              <a:t>dañar</a:t>
            </a:r>
            <a:r>
              <a:rPr sz="700" spc="70" dirty="0">
                <a:latin typeface="Montserrat"/>
                <a:cs typeface="Montserrat"/>
              </a:rPr>
              <a:t> </a:t>
            </a:r>
            <a:r>
              <a:rPr sz="700" dirty="0">
                <a:latin typeface="Montserrat"/>
                <a:cs typeface="Montserrat"/>
              </a:rPr>
              <a:t>la</a:t>
            </a:r>
            <a:r>
              <a:rPr sz="700" spc="70" dirty="0">
                <a:latin typeface="Montserrat"/>
                <a:cs typeface="Montserrat"/>
              </a:rPr>
              <a:t> </a:t>
            </a:r>
            <a:r>
              <a:rPr sz="700" dirty="0">
                <a:latin typeface="Montserrat"/>
                <a:cs typeface="Montserrat"/>
              </a:rPr>
              <a:t>ranura</a:t>
            </a:r>
            <a:r>
              <a:rPr sz="700" spc="85" dirty="0">
                <a:latin typeface="Montserrat"/>
                <a:cs typeface="Montserrat"/>
              </a:rPr>
              <a:t> </a:t>
            </a:r>
            <a:r>
              <a:rPr sz="700" dirty="0">
                <a:latin typeface="Montserrat"/>
                <a:cs typeface="Montserrat"/>
              </a:rPr>
              <a:t>del</a:t>
            </a:r>
            <a:r>
              <a:rPr sz="700" spc="70" dirty="0">
                <a:latin typeface="Montserrat"/>
                <a:cs typeface="Montserrat"/>
              </a:rPr>
              <a:t> </a:t>
            </a:r>
            <a:r>
              <a:rPr sz="700" dirty="0">
                <a:latin typeface="Montserrat"/>
                <a:cs typeface="Montserrat"/>
              </a:rPr>
              <a:t>ajustador</a:t>
            </a:r>
            <a:r>
              <a:rPr sz="700" spc="80" dirty="0">
                <a:latin typeface="Montserrat"/>
                <a:cs typeface="Montserrat"/>
              </a:rPr>
              <a:t> </a:t>
            </a:r>
            <a:r>
              <a:rPr sz="700" spc="-50" dirty="0">
                <a:latin typeface="Montserrat"/>
                <a:cs typeface="Montserrat"/>
              </a:rPr>
              <a:t>o</a:t>
            </a:r>
            <a:r>
              <a:rPr sz="700" spc="500"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superficie</a:t>
            </a:r>
            <a:r>
              <a:rPr sz="700" spc="-5" dirty="0">
                <a:latin typeface="Montserrat"/>
                <a:cs typeface="Montserrat"/>
              </a:rPr>
              <a:t> </a:t>
            </a:r>
            <a:r>
              <a:rPr sz="700" dirty="0">
                <a:latin typeface="Montserrat"/>
                <a:cs typeface="Montserrat"/>
              </a:rPr>
              <a:t>superior</a:t>
            </a:r>
            <a:r>
              <a:rPr sz="700" spc="-10"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los</a:t>
            </a:r>
            <a:r>
              <a:rPr sz="700" spc="-30" dirty="0">
                <a:latin typeface="Montserrat"/>
                <a:cs typeface="Montserrat"/>
              </a:rPr>
              <a:t> </a:t>
            </a:r>
            <a:r>
              <a:rPr sz="700" dirty="0">
                <a:latin typeface="Montserrat"/>
                <a:cs typeface="Montserrat"/>
              </a:rPr>
              <a:t>pernos</a:t>
            </a:r>
            <a:r>
              <a:rPr sz="700" spc="5"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la</a:t>
            </a:r>
            <a:r>
              <a:rPr sz="700" spc="-30" dirty="0">
                <a:latin typeface="Montserrat"/>
                <a:cs typeface="Montserrat"/>
              </a:rPr>
              <a:t> </a:t>
            </a:r>
            <a:r>
              <a:rPr sz="700" spc="-10" dirty="0">
                <a:latin typeface="Montserrat"/>
                <a:cs typeface="Montserrat"/>
              </a:rPr>
              <a:t>horquilla.</a:t>
            </a:r>
            <a:endParaRPr sz="700">
              <a:latin typeface="Montserrat"/>
              <a:cs typeface="Montserrat"/>
            </a:endParaRPr>
          </a:p>
        </p:txBody>
      </p:sp>
      <p:sp>
        <p:nvSpPr>
          <p:cNvPr id="5" name="object 5"/>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AJUSTE</a:t>
            </a:r>
            <a:r>
              <a:rPr spc="-20" dirty="0"/>
              <a:t> </a:t>
            </a:r>
            <a:r>
              <a:rPr dirty="0"/>
              <a:t>DE</a:t>
            </a:r>
            <a:r>
              <a:rPr spc="-20" dirty="0"/>
              <a:t> </a:t>
            </a:r>
            <a:r>
              <a:rPr dirty="0"/>
              <a:t>LA</a:t>
            </a:r>
            <a:r>
              <a:rPr spc="-30" dirty="0"/>
              <a:t> </a:t>
            </a:r>
            <a:r>
              <a:rPr spc="-10" dirty="0"/>
              <a:t>SUSPENSIÓN</a:t>
            </a:r>
            <a:r>
              <a:rPr spc="10" dirty="0"/>
              <a:t> </a:t>
            </a:r>
            <a:r>
              <a:rPr spc="-10" dirty="0"/>
              <a:t>DELANTERA</a:t>
            </a:r>
          </a:p>
        </p:txBody>
      </p:sp>
      <p:grpSp>
        <p:nvGrpSpPr>
          <p:cNvPr id="7" name="object 7"/>
          <p:cNvGrpSpPr/>
          <p:nvPr/>
        </p:nvGrpSpPr>
        <p:grpSpPr>
          <a:xfrm>
            <a:off x="306387" y="521804"/>
            <a:ext cx="2205355" cy="1260475"/>
            <a:chOff x="306387" y="521804"/>
            <a:chExt cx="2205355" cy="1260475"/>
          </a:xfrm>
        </p:grpSpPr>
        <p:pic>
          <p:nvPicPr>
            <p:cNvPr id="8" name="object 8"/>
            <p:cNvPicPr/>
            <p:nvPr/>
          </p:nvPicPr>
          <p:blipFill>
            <a:blip r:embed="rId2" cstate="print"/>
            <a:stretch>
              <a:fillRect/>
            </a:stretch>
          </p:blipFill>
          <p:spPr>
            <a:xfrm>
              <a:off x="306387" y="521804"/>
              <a:ext cx="2204974" cy="1260005"/>
            </a:xfrm>
            <a:prstGeom prst="rect">
              <a:avLst/>
            </a:prstGeom>
          </p:spPr>
        </p:pic>
        <p:sp>
          <p:nvSpPr>
            <p:cNvPr id="9" name="object 9"/>
            <p:cNvSpPr/>
            <p:nvPr/>
          </p:nvSpPr>
          <p:spPr>
            <a:xfrm>
              <a:off x="544093" y="879094"/>
              <a:ext cx="278765" cy="208279"/>
            </a:xfrm>
            <a:custGeom>
              <a:avLst/>
              <a:gdLst/>
              <a:ahLst/>
              <a:cxnLst/>
              <a:rect l="l" t="t" r="r" b="b"/>
              <a:pathLst>
                <a:path w="278765" h="208280">
                  <a:moveTo>
                    <a:pt x="259384" y="208025"/>
                  </a:moveTo>
                  <a:lnTo>
                    <a:pt x="263232" y="201930"/>
                  </a:lnTo>
                  <a:lnTo>
                    <a:pt x="266573" y="195325"/>
                  </a:lnTo>
                  <a:lnTo>
                    <a:pt x="269367" y="188468"/>
                  </a:lnTo>
                  <a:lnTo>
                    <a:pt x="278358" y="146557"/>
                  </a:lnTo>
                  <a:lnTo>
                    <a:pt x="273126" y="105028"/>
                  </a:lnTo>
                  <a:lnTo>
                    <a:pt x="255028" y="66548"/>
                  </a:lnTo>
                  <a:lnTo>
                    <a:pt x="225450" y="34162"/>
                  </a:lnTo>
                  <a:lnTo>
                    <a:pt x="185788" y="10794"/>
                  </a:lnTo>
                  <a:lnTo>
                    <a:pt x="141008" y="0"/>
                  </a:lnTo>
                  <a:lnTo>
                    <a:pt x="97243" y="2793"/>
                  </a:lnTo>
                  <a:lnTo>
                    <a:pt x="57505" y="17906"/>
                  </a:lnTo>
                  <a:lnTo>
                    <a:pt x="24828" y="44195"/>
                  </a:lnTo>
                  <a:lnTo>
                    <a:pt x="2222" y="80518"/>
                  </a:lnTo>
                  <a:lnTo>
                    <a:pt x="685" y="84455"/>
                  </a:lnTo>
                  <a:lnTo>
                    <a:pt x="0" y="86487"/>
                  </a:lnTo>
                </a:path>
              </a:pathLst>
            </a:custGeom>
            <a:ln w="12700">
              <a:solidFill>
                <a:srgbClr val="F1F1F1"/>
              </a:solidFill>
            </a:ln>
          </p:spPr>
          <p:txBody>
            <a:bodyPr wrap="square" lIns="0" tIns="0" rIns="0" bIns="0" rtlCol="0"/>
            <a:lstStyle/>
            <a:p>
              <a:endParaRPr/>
            </a:p>
          </p:txBody>
        </p:sp>
        <p:sp>
          <p:nvSpPr>
            <p:cNvPr id="10" name="object 10"/>
            <p:cNvSpPr/>
            <p:nvPr/>
          </p:nvSpPr>
          <p:spPr>
            <a:xfrm>
              <a:off x="540588" y="875919"/>
              <a:ext cx="285115" cy="213360"/>
            </a:xfrm>
            <a:custGeom>
              <a:avLst/>
              <a:gdLst/>
              <a:ahLst/>
              <a:cxnLst/>
              <a:rect l="l" t="t" r="r" b="b"/>
              <a:pathLst>
                <a:path w="285115" h="213359">
                  <a:moveTo>
                    <a:pt x="259753" y="209295"/>
                  </a:moveTo>
                  <a:lnTo>
                    <a:pt x="263512" y="203200"/>
                  </a:lnTo>
                  <a:lnTo>
                    <a:pt x="266776" y="196850"/>
                  </a:lnTo>
                  <a:lnTo>
                    <a:pt x="269455" y="190245"/>
                  </a:lnTo>
                  <a:lnTo>
                    <a:pt x="278155" y="149606"/>
                  </a:lnTo>
                  <a:lnTo>
                    <a:pt x="272986" y="109093"/>
                  </a:lnTo>
                  <a:lnTo>
                    <a:pt x="255320" y="71627"/>
                  </a:lnTo>
                  <a:lnTo>
                    <a:pt x="226504" y="40131"/>
                  </a:lnTo>
                  <a:lnTo>
                    <a:pt x="187896" y="17399"/>
                  </a:lnTo>
                  <a:lnTo>
                    <a:pt x="144322" y="6857"/>
                  </a:lnTo>
                  <a:lnTo>
                    <a:pt x="101701" y="9525"/>
                  </a:lnTo>
                  <a:lnTo>
                    <a:pt x="62992" y="24256"/>
                  </a:lnTo>
                  <a:lnTo>
                    <a:pt x="31153" y="49783"/>
                  </a:lnTo>
                  <a:lnTo>
                    <a:pt x="9169" y="85089"/>
                  </a:lnTo>
                  <a:lnTo>
                    <a:pt x="7670" y="88900"/>
                  </a:lnTo>
                  <a:lnTo>
                    <a:pt x="7010" y="90805"/>
                  </a:lnTo>
                </a:path>
                <a:path w="285115" h="213359">
                  <a:moveTo>
                    <a:pt x="266026" y="213232"/>
                  </a:moveTo>
                  <a:lnTo>
                    <a:pt x="285051" y="157225"/>
                  </a:lnTo>
                  <a:lnTo>
                    <a:pt x="283489" y="121284"/>
                  </a:lnTo>
                  <a:lnTo>
                    <a:pt x="272453" y="86868"/>
                  </a:lnTo>
                  <a:lnTo>
                    <a:pt x="225221" y="29718"/>
                  </a:lnTo>
                  <a:lnTo>
                    <a:pt x="190677" y="10540"/>
                  </a:lnTo>
                  <a:lnTo>
                    <a:pt x="152450" y="381"/>
                  </a:lnTo>
                  <a:lnTo>
                    <a:pt x="114553" y="0"/>
                  </a:lnTo>
                  <a:lnTo>
                    <a:pt x="78778" y="8636"/>
                  </a:lnTo>
                  <a:lnTo>
                    <a:pt x="46926" y="25781"/>
                  </a:lnTo>
                  <a:lnTo>
                    <a:pt x="20840" y="50545"/>
                  </a:lnTo>
                  <a:lnTo>
                    <a:pt x="2298" y="82295"/>
                  </a:lnTo>
                  <a:lnTo>
                    <a:pt x="711" y="86359"/>
                  </a:lnTo>
                  <a:lnTo>
                    <a:pt x="0" y="88392"/>
                  </a:lnTo>
                </a:path>
              </a:pathLst>
            </a:custGeom>
            <a:ln w="4228">
              <a:solidFill>
                <a:srgbClr val="F1F1F1"/>
              </a:solidFill>
            </a:ln>
          </p:spPr>
          <p:txBody>
            <a:bodyPr wrap="square" lIns="0" tIns="0" rIns="0" bIns="0" rtlCol="0"/>
            <a:lstStyle/>
            <a:p>
              <a:endParaRPr/>
            </a:p>
          </p:txBody>
        </p:sp>
        <p:pic>
          <p:nvPicPr>
            <p:cNvPr id="11" name="object 11"/>
            <p:cNvPicPr/>
            <p:nvPr/>
          </p:nvPicPr>
          <p:blipFill>
            <a:blip r:embed="rId3" cstate="print"/>
            <a:stretch>
              <a:fillRect/>
            </a:stretch>
          </p:blipFill>
          <p:spPr>
            <a:xfrm>
              <a:off x="522871" y="917702"/>
              <a:ext cx="64858" cy="66757"/>
            </a:xfrm>
            <a:prstGeom prst="rect">
              <a:avLst/>
            </a:prstGeom>
          </p:spPr>
        </p:pic>
        <p:pic>
          <p:nvPicPr>
            <p:cNvPr id="12" name="object 12"/>
            <p:cNvPicPr/>
            <p:nvPr/>
          </p:nvPicPr>
          <p:blipFill>
            <a:blip r:embed="rId4" cstate="print"/>
            <a:stretch>
              <a:fillRect/>
            </a:stretch>
          </p:blipFill>
          <p:spPr>
            <a:xfrm>
              <a:off x="785037" y="1037209"/>
              <a:ext cx="64858" cy="66757"/>
            </a:xfrm>
            <a:prstGeom prst="rect">
              <a:avLst/>
            </a:prstGeom>
          </p:spPr>
        </p:pic>
        <p:sp>
          <p:nvSpPr>
            <p:cNvPr id="13" name="object 13"/>
            <p:cNvSpPr/>
            <p:nvPr/>
          </p:nvSpPr>
          <p:spPr>
            <a:xfrm>
              <a:off x="2074926" y="860171"/>
              <a:ext cx="278765" cy="208279"/>
            </a:xfrm>
            <a:custGeom>
              <a:avLst/>
              <a:gdLst/>
              <a:ahLst/>
              <a:cxnLst/>
              <a:rect l="l" t="t" r="r" b="b"/>
              <a:pathLst>
                <a:path w="278764" h="208280">
                  <a:moveTo>
                    <a:pt x="259461" y="208025"/>
                  </a:moveTo>
                  <a:lnTo>
                    <a:pt x="263271" y="201930"/>
                  </a:lnTo>
                  <a:lnTo>
                    <a:pt x="266573" y="195453"/>
                  </a:lnTo>
                  <a:lnTo>
                    <a:pt x="269494" y="188468"/>
                  </a:lnTo>
                  <a:lnTo>
                    <a:pt x="278384" y="146685"/>
                  </a:lnTo>
                  <a:lnTo>
                    <a:pt x="273176" y="105029"/>
                  </a:lnTo>
                  <a:lnTo>
                    <a:pt x="255143" y="66548"/>
                  </a:lnTo>
                  <a:lnTo>
                    <a:pt x="225551" y="34162"/>
                  </a:lnTo>
                  <a:lnTo>
                    <a:pt x="185800" y="10794"/>
                  </a:lnTo>
                  <a:lnTo>
                    <a:pt x="141097" y="0"/>
                  </a:lnTo>
                  <a:lnTo>
                    <a:pt x="97281" y="2793"/>
                  </a:lnTo>
                  <a:lnTo>
                    <a:pt x="57531" y="17906"/>
                  </a:lnTo>
                  <a:lnTo>
                    <a:pt x="24892" y="44196"/>
                  </a:lnTo>
                  <a:lnTo>
                    <a:pt x="2286" y="80518"/>
                  </a:lnTo>
                  <a:lnTo>
                    <a:pt x="762" y="84455"/>
                  </a:lnTo>
                  <a:lnTo>
                    <a:pt x="0" y="86487"/>
                  </a:lnTo>
                </a:path>
              </a:pathLst>
            </a:custGeom>
            <a:ln w="12700">
              <a:solidFill>
                <a:srgbClr val="F1F1F1"/>
              </a:solidFill>
            </a:ln>
          </p:spPr>
          <p:txBody>
            <a:bodyPr wrap="square" lIns="0" tIns="0" rIns="0" bIns="0" rtlCol="0"/>
            <a:lstStyle/>
            <a:p>
              <a:endParaRPr/>
            </a:p>
          </p:txBody>
        </p:sp>
        <p:sp>
          <p:nvSpPr>
            <p:cNvPr id="14" name="object 14"/>
            <p:cNvSpPr/>
            <p:nvPr/>
          </p:nvSpPr>
          <p:spPr>
            <a:xfrm>
              <a:off x="2071497" y="856996"/>
              <a:ext cx="285115" cy="213360"/>
            </a:xfrm>
            <a:custGeom>
              <a:avLst/>
              <a:gdLst/>
              <a:ahLst/>
              <a:cxnLst/>
              <a:rect l="l" t="t" r="r" b="b"/>
              <a:pathLst>
                <a:path w="285114" h="213359">
                  <a:moveTo>
                    <a:pt x="259714" y="209296"/>
                  </a:moveTo>
                  <a:lnTo>
                    <a:pt x="263525" y="203326"/>
                  </a:lnTo>
                  <a:lnTo>
                    <a:pt x="266700" y="196850"/>
                  </a:lnTo>
                  <a:lnTo>
                    <a:pt x="269494" y="190246"/>
                  </a:lnTo>
                  <a:lnTo>
                    <a:pt x="278129" y="149606"/>
                  </a:lnTo>
                  <a:lnTo>
                    <a:pt x="272922" y="109093"/>
                  </a:lnTo>
                  <a:lnTo>
                    <a:pt x="255269" y="71628"/>
                  </a:lnTo>
                  <a:lnTo>
                    <a:pt x="226440" y="40131"/>
                  </a:lnTo>
                  <a:lnTo>
                    <a:pt x="187832" y="17399"/>
                  </a:lnTo>
                  <a:lnTo>
                    <a:pt x="144271" y="6985"/>
                  </a:lnTo>
                  <a:lnTo>
                    <a:pt x="101726" y="9651"/>
                  </a:lnTo>
                  <a:lnTo>
                    <a:pt x="62991" y="24256"/>
                  </a:lnTo>
                  <a:lnTo>
                    <a:pt x="31114" y="49784"/>
                  </a:lnTo>
                  <a:lnTo>
                    <a:pt x="9143" y="85090"/>
                  </a:lnTo>
                  <a:lnTo>
                    <a:pt x="7619" y="88900"/>
                  </a:lnTo>
                  <a:lnTo>
                    <a:pt x="6984" y="90805"/>
                  </a:lnTo>
                </a:path>
                <a:path w="285114" h="213359">
                  <a:moveTo>
                    <a:pt x="266064" y="213232"/>
                  </a:moveTo>
                  <a:lnTo>
                    <a:pt x="284988" y="157353"/>
                  </a:lnTo>
                  <a:lnTo>
                    <a:pt x="283463" y="121412"/>
                  </a:lnTo>
                  <a:lnTo>
                    <a:pt x="272414" y="86994"/>
                  </a:lnTo>
                  <a:lnTo>
                    <a:pt x="225170" y="29718"/>
                  </a:lnTo>
                  <a:lnTo>
                    <a:pt x="190626" y="10541"/>
                  </a:lnTo>
                  <a:lnTo>
                    <a:pt x="152400" y="381"/>
                  </a:lnTo>
                  <a:lnTo>
                    <a:pt x="114553" y="0"/>
                  </a:lnTo>
                  <a:lnTo>
                    <a:pt x="78739" y="8636"/>
                  </a:lnTo>
                  <a:lnTo>
                    <a:pt x="46862" y="25781"/>
                  </a:lnTo>
                  <a:lnTo>
                    <a:pt x="20827" y="50546"/>
                  </a:lnTo>
                  <a:lnTo>
                    <a:pt x="2285" y="82296"/>
                  </a:lnTo>
                  <a:lnTo>
                    <a:pt x="634" y="86360"/>
                  </a:lnTo>
                  <a:lnTo>
                    <a:pt x="0" y="88392"/>
                  </a:lnTo>
                </a:path>
              </a:pathLst>
            </a:custGeom>
            <a:ln w="4228">
              <a:solidFill>
                <a:srgbClr val="F1F1F1"/>
              </a:solidFill>
            </a:ln>
          </p:spPr>
          <p:txBody>
            <a:bodyPr wrap="square" lIns="0" tIns="0" rIns="0" bIns="0" rtlCol="0"/>
            <a:lstStyle/>
            <a:p>
              <a:endParaRPr/>
            </a:p>
          </p:txBody>
        </p:sp>
        <p:pic>
          <p:nvPicPr>
            <p:cNvPr id="15" name="object 15"/>
            <p:cNvPicPr/>
            <p:nvPr/>
          </p:nvPicPr>
          <p:blipFill>
            <a:blip r:embed="rId5" cstate="print"/>
            <a:stretch>
              <a:fillRect/>
            </a:stretch>
          </p:blipFill>
          <p:spPr>
            <a:xfrm>
              <a:off x="2053717" y="898779"/>
              <a:ext cx="64896" cy="66757"/>
            </a:xfrm>
            <a:prstGeom prst="rect">
              <a:avLst/>
            </a:prstGeom>
          </p:spPr>
        </p:pic>
        <p:pic>
          <p:nvPicPr>
            <p:cNvPr id="16" name="object 16"/>
            <p:cNvPicPr/>
            <p:nvPr/>
          </p:nvPicPr>
          <p:blipFill>
            <a:blip r:embed="rId6" cstate="print"/>
            <a:stretch>
              <a:fillRect/>
            </a:stretch>
          </p:blipFill>
          <p:spPr>
            <a:xfrm>
              <a:off x="2315972" y="1018286"/>
              <a:ext cx="64769" cy="66757"/>
            </a:xfrm>
            <a:prstGeom prst="rect">
              <a:avLst/>
            </a:prstGeom>
          </p:spPr>
        </p:pic>
        <p:pic>
          <p:nvPicPr>
            <p:cNvPr id="17" name="object 17"/>
            <p:cNvPicPr/>
            <p:nvPr/>
          </p:nvPicPr>
          <p:blipFill>
            <a:blip r:embed="rId7" cstate="print"/>
            <a:stretch>
              <a:fillRect/>
            </a:stretch>
          </p:blipFill>
          <p:spPr>
            <a:xfrm>
              <a:off x="715137" y="1093139"/>
              <a:ext cx="493687" cy="466166"/>
            </a:xfrm>
            <a:prstGeom prst="rect">
              <a:avLst/>
            </a:prstGeom>
          </p:spPr>
        </p:pic>
        <p:sp>
          <p:nvSpPr>
            <p:cNvPr id="18" name="object 18"/>
            <p:cNvSpPr/>
            <p:nvPr/>
          </p:nvSpPr>
          <p:spPr>
            <a:xfrm>
              <a:off x="715149" y="1093089"/>
              <a:ext cx="494030" cy="466725"/>
            </a:xfrm>
            <a:custGeom>
              <a:avLst/>
              <a:gdLst/>
              <a:ahLst/>
              <a:cxnLst/>
              <a:rect l="l" t="t" r="r" b="b"/>
              <a:pathLst>
                <a:path w="494030" h="466725">
                  <a:moveTo>
                    <a:pt x="77368" y="148336"/>
                  </a:moveTo>
                  <a:lnTo>
                    <a:pt x="73977" y="149606"/>
                  </a:lnTo>
                  <a:lnTo>
                    <a:pt x="15697" y="0"/>
                  </a:lnTo>
                  <a:lnTo>
                    <a:pt x="199199" y="100330"/>
                  </a:lnTo>
                  <a:lnTo>
                    <a:pt x="199339" y="100330"/>
                  </a:lnTo>
                  <a:lnTo>
                    <a:pt x="210959" y="98806"/>
                  </a:lnTo>
                  <a:lnTo>
                    <a:pt x="222758" y="97789"/>
                  </a:lnTo>
                  <a:lnTo>
                    <a:pt x="234721" y="97155"/>
                  </a:lnTo>
                  <a:lnTo>
                    <a:pt x="246824" y="96900"/>
                  </a:lnTo>
                  <a:lnTo>
                    <a:pt x="296570" y="100711"/>
                  </a:lnTo>
                  <a:lnTo>
                    <a:pt x="342912" y="111379"/>
                  </a:lnTo>
                  <a:lnTo>
                    <a:pt x="384835" y="128397"/>
                  </a:lnTo>
                  <a:lnTo>
                    <a:pt x="421373" y="151003"/>
                  </a:lnTo>
                  <a:lnTo>
                    <a:pt x="451510" y="178307"/>
                  </a:lnTo>
                  <a:lnTo>
                    <a:pt x="474268" y="209676"/>
                  </a:lnTo>
                  <a:lnTo>
                    <a:pt x="493674" y="281558"/>
                  </a:lnTo>
                  <a:lnTo>
                    <a:pt x="488657" y="318769"/>
                  </a:lnTo>
                  <a:lnTo>
                    <a:pt x="451510" y="384810"/>
                  </a:lnTo>
                  <a:lnTo>
                    <a:pt x="421373" y="412114"/>
                  </a:lnTo>
                  <a:lnTo>
                    <a:pt x="384835" y="434594"/>
                  </a:lnTo>
                  <a:lnTo>
                    <a:pt x="342912" y="451612"/>
                  </a:lnTo>
                  <a:lnTo>
                    <a:pt x="296570" y="462406"/>
                  </a:lnTo>
                  <a:lnTo>
                    <a:pt x="246824" y="466217"/>
                  </a:lnTo>
                  <a:lnTo>
                    <a:pt x="197078" y="462406"/>
                  </a:lnTo>
                  <a:lnTo>
                    <a:pt x="150748" y="451612"/>
                  </a:lnTo>
                  <a:lnTo>
                    <a:pt x="108826" y="434594"/>
                  </a:lnTo>
                  <a:lnTo>
                    <a:pt x="72288" y="412114"/>
                  </a:lnTo>
                  <a:lnTo>
                    <a:pt x="42151" y="384810"/>
                  </a:lnTo>
                  <a:lnTo>
                    <a:pt x="19392" y="353441"/>
                  </a:lnTo>
                  <a:lnTo>
                    <a:pt x="0" y="281558"/>
                  </a:lnTo>
                  <a:lnTo>
                    <a:pt x="5143" y="243839"/>
                  </a:lnTo>
                  <a:lnTo>
                    <a:pt x="19900" y="208787"/>
                  </a:lnTo>
                  <a:lnTo>
                    <a:pt x="43243" y="177164"/>
                  </a:lnTo>
                  <a:lnTo>
                    <a:pt x="74117" y="149606"/>
                  </a:lnTo>
                  <a:lnTo>
                    <a:pt x="78587" y="147828"/>
                  </a:lnTo>
                </a:path>
              </a:pathLst>
            </a:custGeom>
            <a:ln w="12700">
              <a:solidFill>
                <a:srgbClr val="F1F1F1"/>
              </a:solidFill>
            </a:ln>
          </p:spPr>
          <p:txBody>
            <a:bodyPr wrap="square" lIns="0" tIns="0" rIns="0" bIns="0" rtlCol="0"/>
            <a:lstStyle/>
            <a:p>
              <a:endParaRPr/>
            </a:p>
          </p:txBody>
        </p:sp>
        <p:sp>
          <p:nvSpPr>
            <p:cNvPr id="19" name="object 19"/>
            <p:cNvSpPr/>
            <p:nvPr/>
          </p:nvSpPr>
          <p:spPr>
            <a:xfrm>
              <a:off x="711441" y="1084961"/>
              <a:ext cx="501650" cy="478155"/>
            </a:xfrm>
            <a:custGeom>
              <a:avLst/>
              <a:gdLst/>
              <a:ahLst/>
              <a:cxnLst/>
              <a:rect l="l" t="t" r="r" b="b"/>
              <a:pathLst>
                <a:path w="501650" h="478155">
                  <a:moveTo>
                    <a:pt x="79756" y="153034"/>
                  </a:moveTo>
                  <a:lnTo>
                    <a:pt x="76352" y="154304"/>
                  </a:lnTo>
                  <a:lnTo>
                    <a:pt x="78270" y="153542"/>
                  </a:lnTo>
                  <a:lnTo>
                    <a:pt x="80403" y="154558"/>
                  </a:lnTo>
                  <a:lnTo>
                    <a:pt x="81140" y="156463"/>
                  </a:lnTo>
                  <a:lnTo>
                    <a:pt x="67487" y="121411"/>
                  </a:lnTo>
                  <a:lnTo>
                    <a:pt x="53848" y="86359"/>
                  </a:lnTo>
                  <a:lnTo>
                    <a:pt x="40208" y="51307"/>
                  </a:lnTo>
                  <a:lnTo>
                    <a:pt x="26555" y="16256"/>
                  </a:lnTo>
                  <a:lnTo>
                    <a:pt x="70205" y="40131"/>
                  </a:lnTo>
                  <a:lnTo>
                    <a:pt x="113842" y="64007"/>
                  </a:lnTo>
                  <a:lnTo>
                    <a:pt x="157492" y="87883"/>
                  </a:lnTo>
                  <a:lnTo>
                    <a:pt x="201129" y="111759"/>
                  </a:lnTo>
                  <a:lnTo>
                    <a:pt x="202755" y="112648"/>
                  </a:lnTo>
                  <a:lnTo>
                    <a:pt x="238721" y="108965"/>
                  </a:lnTo>
                  <a:lnTo>
                    <a:pt x="250545" y="108711"/>
                  </a:lnTo>
                  <a:lnTo>
                    <a:pt x="299478" y="112394"/>
                  </a:lnTo>
                  <a:lnTo>
                    <a:pt x="345097" y="122935"/>
                  </a:lnTo>
                  <a:lnTo>
                    <a:pt x="386384" y="139700"/>
                  </a:lnTo>
                  <a:lnTo>
                    <a:pt x="422376" y="161797"/>
                  </a:lnTo>
                  <a:lnTo>
                    <a:pt x="452094" y="188594"/>
                  </a:lnTo>
                  <a:lnTo>
                    <a:pt x="488721" y="253237"/>
                  </a:lnTo>
                  <a:lnTo>
                    <a:pt x="493674" y="289686"/>
                  </a:lnTo>
                  <a:lnTo>
                    <a:pt x="488721" y="326135"/>
                  </a:lnTo>
                  <a:lnTo>
                    <a:pt x="452094" y="390778"/>
                  </a:lnTo>
                  <a:lnTo>
                    <a:pt x="422376" y="417575"/>
                  </a:lnTo>
                  <a:lnTo>
                    <a:pt x="386384" y="439673"/>
                  </a:lnTo>
                  <a:lnTo>
                    <a:pt x="345097" y="456310"/>
                  </a:lnTo>
                  <a:lnTo>
                    <a:pt x="299478" y="466851"/>
                  </a:lnTo>
                  <a:lnTo>
                    <a:pt x="250545" y="470534"/>
                  </a:lnTo>
                  <a:lnTo>
                    <a:pt x="201612" y="466851"/>
                  </a:lnTo>
                  <a:lnTo>
                    <a:pt x="155994" y="456310"/>
                  </a:lnTo>
                  <a:lnTo>
                    <a:pt x="114706" y="439673"/>
                  </a:lnTo>
                  <a:lnTo>
                    <a:pt x="78701" y="417575"/>
                  </a:lnTo>
                  <a:lnTo>
                    <a:pt x="48996" y="390778"/>
                  </a:lnTo>
                  <a:lnTo>
                    <a:pt x="12357" y="326135"/>
                  </a:lnTo>
                  <a:lnTo>
                    <a:pt x="7416" y="289686"/>
                  </a:lnTo>
                  <a:lnTo>
                    <a:pt x="12179" y="253745"/>
                  </a:lnTo>
                  <a:lnTo>
                    <a:pt x="26162" y="219709"/>
                  </a:lnTo>
                  <a:lnTo>
                    <a:pt x="48920" y="188467"/>
                  </a:lnTo>
                  <a:lnTo>
                    <a:pt x="80010" y="160781"/>
                  </a:lnTo>
                  <a:lnTo>
                    <a:pt x="83654" y="159384"/>
                  </a:lnTo>
                </a:path>
                <a:path w="501650" h="478155">
                  <a:moveTo>
                    <a:pt x="82410" y="159892"/>
                  </a:moveTo>
                  <a:lnTo>
                    <a:pt x="79006" y="161162"/>
                  </a:lnTo>
                  <a:lnTo>
                    <a:pt x="75577" y="162559"/>
                  </a:lnTo>
                  <a:lnTo>
                    <a:pt x="74231" y="159131"/>
                  </a:lnTo>
                  <a:lnTo>
                    <a:pt x="15951" y="9525"/>
                  </a:lnTo>
                  <a:lnTo>
                    <a:pt x="12268" y="0"/>
                  </a:lnTo>
                  <a:lnTo>
                    <a:pt x="21196" y="4825"/>
                  </a:lnTo>
                  <a:lnTo>
                    <a:pt x="57708" y="24891"/>
                  </a:lnTo>
                  <a:lnTo>
                    <a:pt x="94221" y="44831"/>
                  </a:lnTo>
                  <a:lnTo>
                    <a:pt x="130746" y="64769"/>
                  </a:lnTo>
                  <a:lnTo>
                    <a:pt x="167258" y="84835"/>
                  </a:lnTo>
                  <a:lnTo>
                    <a:pt x="203784" y="104775"/>
                  </a:lnTo>
                  <a:lnTo>
                    <a:pt x="215671" y="103250"/>
                  </a:lnTo>
                  <a:lnTo>
                    <a:pt x="227393" y="102107"/>
                  </a:lnTo>
                  <a:lnTo>
                    <a:pt x="239001" y="101472"/>
                  </a:lnTo>
                  <a:lnTo>
                    <a:pt x="250545" y="101345"/>
                  </a:lnTo>
                  <a:lnTo>
                    <a:pt x="295516" y="104393"/>
                  </a:lnTo>
                  <a:lnTo>
                    <a:pt x="337870" y="113156"/>
                  </a:lnTo>
                  <a:lnTo>
                    <a:pt x="376897" y="127126"/>
                  </a:lnTo>
                  <a:lnTo>
                    <a:pt x="411873" y="145669"/>
                  </a:lnTo>
                  <a:lnTo>
                    <a:pt x="466826" y="194690"/>
                  </a:lnTo>
                  <a:lnTo>
                    <a:pt x="497039" y="255904"/>
                  </a:lnTo>
                  <a:lnTo>
                    <a:pt x="501078" y="289686"/>
                  </a:lnTo>
                  <a:lnTo>
                    <a:pt x="497039" y="323469"/>
                  </a:lnTo>
                  <a:lnTo>
                    <a:pt x="466826" y="384682"/>
                  </a:lnTo>
                  <a:lnTo>
                    <a:pt x="411873" y="433704"/>
                  </a:lnTo>
                  <a:lnTo>
                    <a:pt x="376897" y="452246"/>
                  </a:lnTo>
                  <a:lnTo>
                    <a:pt x="337870" y="466216"/>
                  </a:lnTo>
                  <a:lnTo>
                    <a:pt x="295516" y="474979"/>
                  </a:lnTo>
                  <a:lnTo>
                    <a:pt x="250545" y="478027"/>
                  </a:lnTo>
                  <a:lnTo>
                    <a:pt x="205562" y="474979"/>
                  </a:lnTo>
                  <a:lnTo>
                    <a:pt x="163207" y="466216"/>
                  </a:lnTo>
                  <a:lnTo>
                    <a:pt x="124180" y="452246"/>
                  </a:lnTo>
                  <a:lnTo>
                    <a:pt x="89204" y="433704"/>
                  </a:lnTo>
                  <a:lnTo>
                    <a:pt x="34251" y="384682"/>
                  </a:lnTo>
                  <a:lnTo>
                    <a:pt x="4038" y="323469"/>
                  </a:lnTo>
                  <a:lnTo>
                    <a:pt x="0" y="289686"/>
                  </a:lnTo>
                  <a:lnTo>
                    <a:pt x="4953" y="251967"/>
                  </a:lnTo>
                  <a:lnTo>
                    <a:pt x="19532" y="216407"/>
                  </a:lnTo>
                  <a:lnTo>
                    <a:pt x="43243" y="183769"/>
                  </a:lnTo>
                  <a:lnTo>
                    <a:pt x="75641" y="154812"/>
                  </a:lnTo>
                  <a:lnTo>
                    <a:pt x="80937" y="152526"/>
                  </a:lnTo>
                </a:path>
              </a:pathLst>
            </a:custGeom>
            <a:ln w="4228">
              <a:solidFill>
                <a:srgbClr val="F1F1F1"/>
              </a:solidFill>
            </a:ln>
          </p:spPr>
          <p:txBody>
            <a:bodyPr wrap="square" lIns="0" tIns="0" rIns="0" bIns="0" rtlCol="0"/>
            <a:lstStyle/>
            <a:p>
              <a:endParaRPr/>
            </a:p>
          </p:txBody>
        </p:sp>
      </p:grpSp>
      <p:grpSp>
        <p:nvGrpSpPr>
          <p:cNvPr id="20" name="object 20"/>
          <p:cNvGrpSpPr/>
          <p:nvPr/>
        </p:nvGrpSpPr>
        <p:grpSpPr>
          <a:xfrm>
            <a:off x="2761297" y="1375854"/>
            <a:ext cx="487680" cy="433070"/>
            <a:chOff x="2761297" y="1375854"/>
            <a:chExt cx="487680" cy="433070"/>
          </a:xfrm>
        </p:grpSpPr>
        <p:pic>
          <p:nvPicPr>
            <p:cNvPr id="21" name="object 21"/>
            <p:cNvPicPr/>
            <p:nvPr/>
          </p:nvPicPr>
          <p:blipFill>
            <a:blip r:embed="rId8" cstate="print"/>
            <a:stretch>
              <a:fillRect/>
            </a:stretch>
          </p:blipFill>
          <p:spPr>
            <a:xfrm>
              <a:off x="2767076" y="1427922"/>
              <a:ext cx="476669" cy="110936"/>
            </a:xfrm>
            <a:prstGeom prst="rect">
              <a:avLst/>
            </a:prstGeom>
          </p:spPr>
        </p:pic>
        <p:sp>
          <p:nvSpPr>
            <p:cNvPr id="22" name="object 22"/>
            <p:cNvSpPr/>
            <p:nvPr/>
          </p:nvSpPr>
          <p:spPr>
            <a:xfrm>
              <a:off x="2766060" y="1486662"/>
              <a:ext cx="478155" cy="52705"/>
            </a:xfrm>
            <a:custGeom>
              <a:avLst/>
              <a:gdLst/>
              <a:ahLst/>
              <a:cxnLst/>
              <a:rect l="l" t="t" r="r" b="b"/>
              <a:pathLst>
                <a:path w="478155" h="52705">
                  <a:moveTo>
                    <a:pt x="14096" y="0"/>
                  </a:moveTo>
                  <a:lnTo>
                    <a:pt x="463676" y="0"/>
                  </a:lnTo>
                </a:path>
                <a:path w="478155" h="52705">
                  <a:moveTo>
                    <a:pt x="1015" y="13081"/>
                  </a:moveTo>
                  <a:lnTo>
                    <a:pt x="476757" y="13081"/>
                  </a:lnTo>
                </a:path>
                <a:path w="478155" h="52705">
                  <a:moveTo>
                    <a:pt x="0" y="52196"/>
                  </a:moveTo>
                  <a:lnTo>
                    <a:pt x="477646" y="52196"/>
                  </a:lnTo>
                </a:path>
                <a:path w="478155" h="52705">
                  <a:moveTo>
                    <a:pt x="14096" y="0"/>
                  </a:moveTo>
                  <a:lnTo>
                    <a:pt x="1015" y="13081"/>
                  </a:lnTo>
                </a:path>
                <a:path w="478155" h="52705">
                  <a:moveTo>
                    <a:pt x="463676" y="0"/>
                  </a:moveTo>
                  <a:lnTo>
                    <a:pt x="476757" y="13081"/>
                  </a:lnTo>
                </a:path>
              </a:pathLst>
            </a:custGeom>
            <a:ln w="4445">
              <a:solidFill>
                <a:srgbClr val="221F1F"/>
              </a:solidFill>
            </a:ln>
          </p:spPr>
          <p:txBody>
            <a:bodyPr wrap="square" lIns="0" tIns="0" rIns="0" bIns="0" rtlCol="0"/>
            <a:lstStyle/>
            <a:p>
              <a:endParaRPr/>
            </a:p>
          </p:txBody>
        </p:sp>
        <p:pic>
          <p:nvPicPr>
            <p:cNvPr id="23" name="object 23"/>
            <p:cNvPicPr/>
            <p:nvPr/>
          </p:nvPicPr>
          <p:blipFill>
            <a:blip r:embed="rId9" cstate="print"/>
            <a:stretch>
              <a:fillRect/>
            </a:stretch>
          </p:blipFill>
          <p:spPr>
            <a:xfrm>
              <a:off x="2763520" y="1545174"/>
              <a:ext cx="482879" cy="261019"/>
            </a:xfrm>
            <a:prstGeom prst="rect">
              <a:avLst/>
            </a:prstGeom>
          </p:spPr>
        </p:pic>
        <p:sp>
          <p:nvSpPr>
            <p:cNvPr id="24" name="object 24"/>
            <p:cNvSpPr/>
            <p:nvPr/>
          </p:nvSpPr>
          <p:spPr>
            <a:xfrm>
              <a:off x="2763520" y="1434465"/>
              <a:ext cx="483234" cy="372110"/>
            </a:xfrm>
            <a:custGeom>
              <a:avLst/>
              <a:gdLst/>
              <a:ahLst/>
              <a:cxnLst/>
              <a:rect l="l" t="t" r="r" b="b"/>
              <a:pathLst>
                <a:path w="483235" h="372110">
                  <a:moveTo>
                    <a:pt x="0" y="371729"/>
                  </a:moveTo>
                  <a:lnTo>
                    <a:pt x="0" y="108966"/>
                  </a:lnTo>
                  <a:lnTo>
                    <a:pt x="2540" y="104393"/>
                  </a:lnTo>
                  <a:lnTo>
                    <a:pt x="480187" y="104393"/>
                  </a:lnTo>
                  <a:lnTo>
                    <a:pt x="482854" y="108966"/>
                  </a:lnTo>
                  <a:lnTo>
                    <a:pt x="482854" y="371729"/>
                  </a:lnTo>
                </a:path>
                <a:path w="483235" h="372110">
                  <a:moveTo>
                    <a:pt x="3556" y="101727"/>
                  </a:moveTo>
                  <a:lnTo>
                    <a:pt x="3556" y="65278"/>
                  </a:lnTo>
                </a:path>
                <a:path w="483235" h="372110">
                  <a:moveTo>
                    <a:pt x="84836" y="49530"/>
                  </a:moveTo>
                  <a:lnTo>
                    <a:pt x="84836" y="0"/>
                  </a:lnTo>
                </a:path>
              </a:pathLst>
            </a:custGeom>
            <a:ln w="4445">
              <a:solidFill>
                <a:srgbClr val="221F1F"/>
              </a:solidFill>
            </a:ln>
          </p:spPr>
          <p:txBody>
            <a:bodyPr wrap="square" lIns="0" tIns="0" rIns="0" bIns="0" rtlCol="0"/>
            <a:lstStyle/>
            <a:p>
              <a:endParaRPr/>
            </a:p>
          </p:txBody>
        </p:sp>
        <p:sp>
          <p:nvSpPr>
            <p:cNvPr id="25" name="object 25"/>
            <p:cNvSpPr/>
            <p:nvPr/>
          </p:nvSpPr>
          <p:spPr>
            <a:xfrm>
              <a:off x="2928366" y="1378076"/>
              <a:ext cx="155575" cy="43815"/>
            </a:xfrm>
            <a:custGeom>
              <a:avLst/>
              <a:gdLst/>
              <a:ahLst/>
              <a:cxnLst/>
              <a:rect l="l" t="t" r="r" b="b"/>
              <a:pathLst>
                <a:path w="155575" h="43815">
                  <a:moveTo>
                    <a:pt x="155321" y="24638"/>
                  </a:moveTo>
                  <a:lnTo>
                    <a:pt x="153416" y="21463"/>
                  </a:lnTo>
                  <a:lnTo>
                    <a:pt x="139827" y="0"/>
                  </a:lnTo>
                  <a:lnTo>
                    <a:pt x="91186" y="635"/>
                  </a:lnTo>
                  <a:lnTo>
                    <a:pt x="91567" y="4572"/>
                  </a:lnTo>
                  <a:lnTo>
                    <a:pt x="91694" y="13208"/>
                  </a:lnTo>
                  <a:lnTo>
                    <a:pt x="91694" y="24892"/>
                  </a:lnTo>
                  <a:lnTo>
                    <a:pt x="87503" y="24511"/>
                  </a:lnTo>
                  <a:lnTo>
                    <a:pt x="77978" y="24511"/>
                  </a:lnTo>
                  <a:lnTo>
                    <a:pt x="63373" y="24892"/>
                  </a:lnTo>
                  <a:lnTo>
                    <a:pt x="62357" y="24892"/>
                  </a:lnTo>
                  <a:lnTo>
                    <a:pt x="63373" y="0"/>
                  </a:lnTo>
                  <a:lnTo>
                    <a:pt x="13716" y="0"/>
                  </a:lnTo>
                  <a:lnTo>
                    <a:pt x="0" y="24511"/>
                  </a:lnTo>
                  <a:lnTo>
                    <a:pt x="0" y="43688"/>
                  </a:lnTo>
                  <a:lnTo>
                    <a:pt x="155194" y="42037"/>
                  </a:lnTo>
                  <a:lnTo>
                    <a:pt x="155067" y="24892"/>
                  </a:lnTo>
                  <a:lnTo>
                    <a:pt x="155067" y="24638"/>
                  </a:lnTo>
                  <a:lnTo>
                    <a:pt x="155321" y="24638"/>
                  </a:lnTo>
                  <a:close/>
                </a:path>
              </a:pathLst>
            </a:custGeom>
            <a:solidFill>
              <a:srgbClr val="6C6D6F"/>
            </a:solidFill>
          </p:spPr>
          <p:txBody>
            <a:bodyPr wrap="square" lIns="0" tIns="0" rIns="0" bIns="0" rtlCol="0"/>
            <a:lstStyle/>
            <a:p>
              <a:endParaRPr/>
            </a:p>
          </p:txBody>
        </p:sp>
        <p:sp>
          <p:nvSpPr>
            <p:cNvPr id="26" name="object 26"/>
            <p:cNvSpPr/>
            <p:nvPr/>
          </p:nvSpPr>
          <p:spPr>
            <a:xfrm>
              <a:off x="2927604" y="1411224"/>
              <a:ext cx="156845" cy="0"/>
            </a:xfrm>
            <a:custGeom>
              <a:avLst/>
              <a:gdLst/>
              <a:ahLst/>
              <a:cxnLst/>
              <a:rect l="l" t="t" r="r" b="b"/>
              <a:pathLst>
                <a:path w="156844">
                  <a:moveTo>
                    <a:pt x="0" y="0"/>
                  </a:moveTo>
                  <a:lnTo>
                    <a:pt x="156590" y="0"/>
                  </a:lnTo>
                </a:path>
              </a:pathLst>
            </a:custGeom>
            <a:ln w="4445">
              <a:solidFill>
                <a:srgbClr val="221F1F"/>
              </a:solidFill>
            </a:ln>
          </p:spPr>
          <p:txBody>
            <a:bodyPr wrap="square" lIns="0" tIns="0" rIns="0" bIns="0" rtlCol="0"/>
            <a:lstStyle/>
            <a:p>
              <a:endParaRPr/>
            </a:p>
          </p:txBody>
        </p:sp>
        <p:sp>
          <p:nvSpPr>
            <p:cNvPr id="27" name="object 27"/>
            <p:cNvSpPr/>
            <p:nvPr/>
          </p:nvSpPr>
          <p:spPr>
            <a:xfrm>
              <a:off x="2925318" y="1416050"/>
              <a:ext cx="4445" cy="0"/>
            </a:xfrm>
            <a:custGeom>
              <a:avLst/>
              <a:gdLst/>
              <a:ahLst/>
              <a:cxnLst/>
              <a:rect l="l" t="t" r="r" b="b"/>
              <a:pathLst>
                <a:path w="4444">
                  <a:moveTo>
                    <a:pt x="0" y="0"/>
                  </a:moveTo>
                  <a:lnTo>
                    <a:pt x="4444" y="0"/>
                  </a:lnTo>
                </a:path>
              </a:pathLst>
            </a:custGeom>
            <a:ln w="6845">
              <a:solidFill>
                <a:srgbClr val="221F1F"/>
              </a:solidFill>
            </a:ln>
          </p:spPr>
          <p:txBody>
            <a:bodyPr wrap="square" lIns="0" tIns="0" rIns="0" bIns="0" rtlCol="0"/>
            <a:lstStyle/>
            <a:p>
              <a:endParaRPr/>
            </a:p>
          </p:txBody>
        </p:sp>
        <p:sp>
          <p:nvSpPr>
            <p:cNvPr id="28" name="object 28"/>
            <p:cNvSpPr/>
            <p:nvPr/>
          </p:nvSpPr>
          <p:spPr>
            <a:xfrm>
              <a:off x="3081909" y="1416177"/>
              <a:ext cx="4445" cy="0"/>
            </a:xfrm>
            <a:custGeom>
              <a:avLst/>
              <a:gdLst/>
              <a:ahLst/>
              <a:cxnLst/>
              <a:rect l="l" t="t" r="r" b="b"/>
              <a:pathLst>
                <a:path w="4444">
                  <a:moveTo>
                    <a:pt x="0" y="0"/>
                  </a:moveTo>
                  <a:lnTo>
                    <a:pt x="4445" y="0"/>
                  </a:lnTo>
                </a:path>
              </a:pathLst>
            </a:custGeom>
            <a:ln w="6591">
              <a:solidFill>
                <a:srgbClr val="221F1F"/>
              </a:solidFill>
            </a:ln>
          </p:spPr>
          <p:txBody>
            <a:bodyPr wrap="square" lIns="0" tIns="0" rIns="0" bIns="0" rtlCol="0"/>
            <a:lstStyle/>
            <a:p>
              <a:endParaRPr/>
            </a:p>
          </p:txBody>
        </p:sp>
        <p:sp>
          <p:nvSpPr>
            <p:cNvPr id="29" name="object 29"/>
            <p:cNvSpPr/>
            <p:nvPr/>
          </p:nvSpPr>
          <p:spPr>
            <a:xfrm>
              <a:off x="2767076" y="1378077"/>
              <a:ext cx="476250" cy="161290"/>
            </a:xfrm>
            <a:custGeom>
              <a:avLst/>
              <a:gdLst/>
              <a:ahLst/>
              <a:cxnLst/>
              <a:rect l="l" t="t" r="r" b="b"/>
              <a:pathLst>
                <a:path w="476250" h="161290">
                  <a:moveTo>
                    <a:pt x="160528" y="30987"/>
                  </a:moveTo>
                  <a:lnTo>
                    <a:pt x="160528" y="26162"/>
                  </a:lnTo>
                  <a:lnTo>
                    <a:pt x="173481" y="0"/>
                  </a:lnTo>
                  <a:lnTo>
                    <a:pt x="225679" y="0"/>
                  </a:lnTo>
                  <a:lnTo>
                    <a:pt x="225679" y="26162"/>
                  </a:lnTo>
                  <a:lnTo>
                    <a:pt x="251841" y="26162"/>
                  </a:lnTo>
                  <a:lnTo>
                    <a:pt x="251841" y="0"/>
                  </a:lnTo>
                  <a:lnTo>
                    <a:pt x="304038" y="0"/>
                  </a:lnTo>
                  <a:lnTo>
                    <a:pt x="317119" y="26162"/>
                  </a:lnTo>
                  <a:lnTo>
                    <a:pt x="317119" y="30987"/>
                  </a:lnTo>
                </a:path>
                <a:path w="476250" h="161290">
                  <a:moveTo>
                    <a:pt x="237871" y="108585"/>
                  </a:moveTo>
                  <a:lnTo>
                    <a:pt x="237871" y="56387"/>
                  </a:lnTo>
                </a:path>
                <a:path w="476250" h="161290">
                  <a:moveTo>
                    <a:pt x="394462" y="105918"/>
                  </a:moveTo>
                  <a:lnTo>
                    <a:pt x="394462" y="56387"/>
                  </a:lnTo>
                </a:path>
                <a:path w="476250" h="161290">
                  <a:moveTo>
                    <a:pt x="475742" y="158115"/>
                  </a:moveTo>
                  <a:lnTo>
                    <a:pt x="475742" y="121666"/>
                  </a:lnTo>
                </a:path>
                <a:path w="476250" h="161290">
                  <a:moveTo>
                    <a:pt x="78612" y="108585"/>
                  </a:moveTo>
                  <a:lnTo>
                    <a:pt x="80137" y="108585"/>
                  </a:lnTo>
                  <a:lnTo>
                    <a:pt x="81280" y="107442"/>
                  </a:lnTo>
                  <a:lnTo>
                    <a:pt x="81280" y="105918"/>
                  </a:lnTo>
                </a:path>
                <a:path w="476250" h="161290">
                  <a:moveTo>
                    <a:pt x="0" y="158115"/>
                  </a:moveTo>
                  <a:lnTo>
                    <a:pt x="0" y="158876"/>
                  </a:lnTo>
                  <a:lnTo>
                    <a:pt x="254" y="159512"/>
                  </a:lnTo>
                  <a:lnTo>
                    <a:pt x="762" y="160019"/>
                  </a:lnTo>
                  <a:lnTo>
                    <a:pt x="1269" y="160528"/>
                  </a:lnTo>
                  <a:lnTo>
                    <a:pt x="1905" y="160781"/>
                  </a:lnTo>
                  <a:lnTo>
                    <a:pt x="2667" y="160781"/>
                  </a:lnTo>
                </a:path>
                <a:path w="476250" h="161290">
                  <a:moveTo>
                    <a:pt x="394462" y="105918"/>
                  </a:moveTo>
                  <a:lnTo>
                    <a:pt x="394462" y="106680"/>
                  </a:lnTo>
                  <a:lnTo>
                    <a:pt x="394716" y="107315"/>
                  </a:lnTo>
                  <a:lnTo>
                    <a:pt x="395224" y="107823"/>
                  </a:lnTo>
                  <a:lnTo>
                    <a:pt x="395731" y="108331"/>
                  </a:lnTo>
                  <a:lnTo>
                    <a:pt x="396367" y="108585"/>
                  </a:lnTo>
                  <a:lnTo>
                    <a:pt x="397001" y="108585"/>
                  </a:lnTo>
                </a:path>
              </a:pathLst>
            </a:custGeom>
            <a:ln w="4445">
              <a:solidFill>
                <a:srgbClr val="221F1F"/>
              </a:solidFill>
            </a:ln>
          </p:spPr>
          <p:txBody>
            <a:bodyPr wrap="square" lIns="0" tIns="0" rIns="0" bIns="0" rtlCol="0"/>
            <a:lstStyle/>
            <a:p>
              <a:endParaRPr/>
            </a:p>
          </p:txBody>
        </p:sp>
        <p:sp>
          <p:nvSpPr>
            <p:cNvPr id="30" name="object 30"/>
            <p:cNvSpPr/>
            <p:nvPr/>
          </p:nvSpPr>
          <p:spPr>
            <a:xfrm>
              <a:off x="3240151" y="1536192"/>
              <a:ext cx="3175" cy="3175"/>
            </a:xfrm>
            <a:custGeom>
              <a:avLst/>
              <a:gdLst/>
              <a:ahLst/>
              <a:cxnLst/>
              <a:rect l="l" t="t" r="r" b="b"/>
              <a:pathLst>
                <a:path w="3175" h="3175">
                  <a:moveTo>
                    <a:pt x="0" y="2666"/>
                  </a:moveTo>
                  <a:lnTo>
                    <a:pt x="1397" y="2666"/>
                  </a:lnTo>
                  <a:lnTo>
                    <a:pt x="2667" y="1523"/>
                  </a:lnTo>
                  <a:lnTo>
                    <a:pt x="2667" y="0"/>
                  </a:lnTo>
                </a:path>
              </a:pathLst>
            </a:custGeom>
            <a:ln w="4443">
              <a:solidFill>
                <a:srgbClr val="221F1F"/>
              </a:solidFill>
            </a:ln>
          </p:spPr>
          <p:txBody>
            <a:bodyPr wrap="square" lIns="0" tIns="0" rIns="0" bIns="0" rtlCol="0"/>
            <a:lstStyle/>
            <a:p>
              <a:endParaRPr/>
            </a:p>
          </p:txBody>
        </p:sp>
        <p:sp>
          <p:nvSpPr>
            <p:cNvPr id="31" name="object 31"/>
            <p:cNvSpPr/>
            <p:nvPr/>
          </p:nvSpPr>
          <p:spPr>
            <a:xfrm>
              <a:off x="2848356" y="1421384"/>
              <a:ext cx="313690" cy="13335"/>
            </a:xfrm>
            <a:custGeom>
              <a:avLst/>
              <a:gdLst/>
              <a:ahLst/>
              <a:cxnLst/>
              <a:rect l="l" t="t" r="r" b="b"/>
              <a:pathLst>
                <a:path w="313689" h="13334">
                  <a:moveTo>
                    <a:pt x="0" y="0"/>
                  </a:moveTo>
                  <a:lnTo>
                    <a:pt x="313181" y="0"/>
                  </a:lnTo>
                </a:path>
                <a:path w="313689" h="13334">
                  <a:moveTo>
                    <a:pt x="254507" y="0"/>
                  </a:moveTo>
                  <a:lnTo>
                    <a:pt x="273812" y="2667"/>
                  </a:lnTo>
                  <a:lnTo>
                    <a:pt x="293243" y="7112"/>
                  </a:lnTo>
                  <a:lnTo>
                    <a:pt x="313181" y="13081"/>
                  </a:lnTo>
                </a:path>
              </a:pathLst>
            </a:custGeom>
            <a:ln w="4445">
              <a:solidFill>
                <a:srgbClr val="221F1F"/>
              </a:solidFill>
            </a:ln>
          </p:spPr>
          <p:txBody>
            <a:bodyPr wrap="square" lIns="0" tIns="0" rIns="0" bIns="0" rtlCol="0"/>
            <a:lstStyle/>
            <a:p>
              <a:endParaRPr/>
            </a:p>
          </p:txBody>
        </p:sp>
        <p:sp>
          <p:nvSpPr>
            <p:cNvPr id="32" name="object 32"/>
            <p:cNvSpPr/>
            <p:nvPr/>
          </p:nvSpPr>
          <p:spPr>
            <a:xfrm>
              <a:off x="2946146" y="1421384"/>
              <a:ext cx="59055" cy="13335"/>
            </a:xfrm>
            <a:custGeom>
              <a:avLst/>
              <a:gdLst/>
              <a:ahLst/>
              <a:cxnLst/>
              <a:rect l="l" t="t" r="r" b="b"/>
              <a:pathLst>
                <a:path w="59055" h="13334">
                  <a:moveTo>
                    <a:pt x="0" y="0"/>
                  </a:moveTo>
                  <a:lnTo>
                    <a:pt x="19431" y="2667"/>
                  </a:lnTo>
                  <a:lnTo>
                    <a:pt x="38862" y="7112"/>
                  </a:lnTo>
                  <a:lnTo>
                    <a:pt x="58801" y="13081"/>
                  </a:lnTo>
                </a:path>
              </a:pathLst>
            </a:custGeom>
            <a:ln w="4443">
              <a:solidFill>
                <a:srgbClr val="221F1F"/>
              </a:solidFill>
            </a:ln>
          </p:spPr>
          <p:txBody>
            <a:bodyPr wrap="square" lIns="0" tIns="0" rIns="0" bIns="0" rtlCol="0"/>
            <a:lstStyle/>
            <a:p>
              <a:endParaRPr/>
            </a:p>
          </p:txBody>
        </p:sp>
        <p:sp>
          <p:nvSpPr>
            <p:cNvPr id="33" name="object 33"/>
            <p:cNvSpPr/>
            <p:nvPr/>
          </p:nvSpPr>
          <p:spPr>
            <a:xfrm>
              <a:off x="2848356" y="1421384"/>
              <a:ext cx="59055" cy="13335"/>
            </a:xfrm>
            <a:custGeom>
              <a:avLst/>
              <a:gdLst/>
              <a:ahLst/>
              <a:cxnLst/>
              <a:rect l="l" t="t" r="r" b="b"/>
              <a:pathLst>
                <a:path w="59055" h="13334">
                  <a:moveTo>
                    <a:pt x="0" y="13081"/>
                  </a:moveTo>
                  <a:lnTo>
                    <a:pt x="20066" y="7112"/>
                  </a:lnTo>
                  <a:lnTo>
                    <a:pt x="39496" y="2667"/>
                  </a:lnTo>
                  <a:lnTo>
                    <a:pt x="58674" y="0"/>
                  </a:lnTo>
                </a:path>
              </a:pathLst>
            </a:custGeom>
            <a:ln w="4445">
              <a:solidFill>
                <a:srgbClr val="221F1F"/>
              </a:solidFill>
            </a:ln>
          </p:spPr>
          <p:txBody>
            <a:bodyPr wrap="square" lIns="0" tIns="0" rIns="0" bIns="0" rtlCol="0"/>
            <a:lstStyle/>
            <a:p>
              <a:endParaRPr/>
            </a:p>
          </p:txBody>
        </p:sp>
        <p:sp>
          <p:nvSpPr>
            <p:cNvPr id="34" name="object 34"/>
            <p:cNvSpPr/>
            <p:nvPr/>
          </p:nvSpPr>
          <p:spPr>
            <a:xfrm>
              <a:off x="3004947" y="1421384"/>
              <a:ext cx="59055" cy="13335"/>
            </a:xfrm>
            <a:custGeom>
              <a:avLst/>
              <a:gdLst/>
              <a:ahLst/>
              <a:cxnLst/>
              <a:rect l="l" t="t" r="r" b="b"/>
              <a:pathLst>
                <a:path w="59055" h="13334">
                  <a:moveTo>
                    <a:pt x="0" y="13081"/>
                  </a:moveTo>
                  <a:lnTo>
                    <a:pt x="20065" y="7112"/>
                  </a:lnTo>
                  <a:lnTo>
                    <a:pt x="39496" y="2667"/>
                  </a:lnTo>
                  <a:lnTo>
                    <a:pt x="58673" y="0"/>
                  </a:lnTo>
                </a:path>
              </a:pathLst>
            </a:custGeom>
            <a:ln w="4443">
              <a:solidFill>
                <a:srgbClr val="221F1F"/>
              </a:solidFill>
            </a:ln>
          </p:spPr>
          <p:txBody>
            <a:bodyPr wrap="square" lIns="0" tIns="0" rIns="0" bIns="0" rtlCol="0"/>
            <a:lstStyle/>
            <a:p>
              <a:endParaRPr/>
            </a:p>
          </p:txBody>
        </p:sp>
        <p:sp>
          <p:nvSpPr>
            <p:cNvPr id="35" name="object 35"/>
            <p:cNvSpPr/>
            <p:nvPr/>
          </p:nvSpPr>
          <p:spPr>
            <a:xfrm>
              <a:off x="2848356" y="1421384"/>
              <a:ext cx="0" cy="13335"/>
            </a:xfrm>
            <a:custGeom>
              <a:avLst/>
              <a:gdLst/>
              <a:ahLst/>
              <a:cxnLst/>
              <a:rect l="l" t="t" r="r" b="b"/>
              <a:pathLst>
                <a:path h="13334">
                  <a:moveTo>
                    <a:pt x="0" y="0"/>
                  </a:moveTo>
                  <a:lnTo>
                    <a:pt x="0" y="13081"/>
                  </a:lnTo>
                </a:path>
              </a:pathLst>
            </a:custGeom>
            <a:ln w="4445">
              <a:solidFill>
                <a:srgbClr val="221F1F"/>
              </a:solidFill>
            </a:ln>
          </p:spPr>
          <p:txBody>
            <a:bodyPr wrap="square" lIns="0" tIns="0" rIns="0" bIns="0" rtlCol="0"/>
            <a:lstStyle/>
            <a:p>
              <a:endParaRPr/>
            </a:p>
          </p:txBody>
        </p:sp>
        <p:sp>
          <p:nvSpPr>
            <p:cNvPr id="36" name="object 36"/>
            <p:cNvSpPr/>
            <p:nvPr/>
          </p:nvSpPr>
          <p:spPr>
            <a:xfrm>
              <a:off x="2859151" y="1420749"/>
              <a:ext cx="292100" cy="0"/>
            </a:xfrm>
            <a:custGeom>
              <a:avLst/>
              <a:gdLst/>
              <a:ahLst/>
              <a:cxnLst/>
              <a:rect l="l" t="t" r="r" b="b"/>
              <a:pathLst>
                <a:path w="292100">
                  <a:moveTo>
                    <a:pt x="0" y="0"/>
                  </a:moveTo>
                  <a:lnTo>
                    <a:pt x="4444" y="0"/>
                  </a:lnTo>
                </a:path>
                <a:path w="292100">
                  <a:moveTo>
                    <a:pt x="287147" y="0"/>
                  </a:moveTo>
                  <a:lnTo>
                    <a:pt x="291592" y="0"/>
                  </a:lnTo>
                </a:path>
              </a:pathLst>
            </a:custGeom>
            <a:ln w="3175">
              <a:solidFill>
                <a:srgbClr val="221F1F"/>
              </a:solidFill>
            </a:ln>
          </p:spPr>
          <p:txBody>
            <a:bodyPr wrap="square" lIns="0" tIns="0" rIns="0" bIns="0" rtlCol="0"/>
            <a:lstStyle/>
            <a:p>
              <a:endParaRPr/>
            </a:p>
          </p:txBody>
        </p:sp>
        <p:sp>
          <p:nvSpPr>
            <p:cNvPr id="37" name="object 37"/>
            <p:cNvSpPr/>
            <p:nvPr/>
          </p:nvSpPr>
          <p:spPr>
            <a:xfrm>
              <a:off x="3161538" y="1421384"/>
              <a:ext cx="0" cy="13335"/>
            </a:xfrm>
            <a:custGeom>
              <a:avLst/>
              <a:gdLst/>
              <a:ahLst/>
              <a:cxnLst/>
              <a:rect l="l" t="t" r="r" b="b"/>
              <a:pathLst>
                <a:path h="13334">
                  <a:moveTo>
                    <a:pt x="0" y="13081"/>
                  </a:moveTo>
                  <a:lnTo>
                    <a:pt x="0" y="0"/>
                  </a:lnTo>
                </a:path>
              </a:pathLst>
            </a:custGeom>
            <a:ln w="4445">
              <a:solidFill>
                <a:srgbClr val="221F1F"/>
              </a:solidFill>
            </a:ln>
          </p:spPr>
          <p:txBody>
            <a:bodyPr wrap="square" lIns="0" tIns="0" rIns="0" bIns="0" rtlCol="0"/>
            <a:lstStyle/>
            <a:p>
              <a:endParaRPr/>
            </a:p>
          </p:txBody>
        </p:sp>
      </p:grpSp>
      <p:grpSp>
        <p:nvGrpSpPr>
          <p:cNvPr id="38" name="object 38"/>
          <p:cNvGrpSpPr/>
          <p:nvPr/>
        </p:nvGrpSpPr>
        <p:grpSpPr>
          <a:xfrm>
            <a:off x="3583495" y="1300416"/>
            <a:ext cx="487680" cy="508000"/>
            <a:chOff x="3583495" y="1300416"/>
            <a:chExt cx="487680" cy="508000"/>
          </a:xfrm>
        </p:grpSpPr>
        <p:pic>
          <p:nvPicPr>
            <p:cNvPr id="39" name="object 39"/>
            <p:cNvPicPr/>
            <p:nvPr/>
          </p:nvPicPr>
          <p:blipFill>
            <a:blip r:embed="rId10" cstate="print"/>
            <a:stretch>
              <a:fillRect/>
            </a:stretch>
          </p:blipFill>
          <p:spPr>
            <a:xfrm>
              <a:off x="3588766" y="1427922"/>
              <a:ext cx="476669" cy="110936"/>
            </a:xfrm>
            <a:prstGeom prst="rect">
              <a:avLst/>
            </a:prstGeom>
          </p:spPr>
        </p:pic>
        <p:sp>
          <p:nvSpPr>
            <p:cNvPr id="40" name="object 40"/>
            <p:cNvSpPr/>
            <p:nvPr/>
          </p:nvSpPr>
          <p:spPr>
            <a:xfrm>
              <a:off x="3748786" y="1302638"/>
              <a:ext cx="156845" cy="117475"/>
            </a:xfrm>
            <a:custGeom>
              <a:avLst/>
              <a:gdLst/>
              <a:ahLst/>
              <a:cxnLst/>
              <a:rect l="l" t="t" r="r" b="b"/>
              <a:pathLst>
                <a:path w="156845" h="117475">
                  <a:moveTo>
                    <a:pt x="156591" y="114046"/>
                  </a:moveTo>
                  <a:lnTo>
                    <a:pt x="156083" y="24892"/>
                  </a:lnTo>
                  <a:lnTo>
                    <a:pt x="155956" y="24130"/>
                  </a:lnTo>
                  <a:lnTo>
                    <a:pt x="140716" y="0"/>
                  </a:lnTo>
                  <a:lnTo>
                    <a:pt x="92075" y="635"/>
                  </a:lnTo>
                  <a:lnTo>
                    <a:pt x="92329" y="4572"/>
                  </a:lnTo>
                  <a:lnTo>
                    <a:pt x="92583" y="13208"/>
                  </a:lnTo>
                  <a:lnTo>
                    <a:pt x="92583" y="24892"/>
                  </a:lnTo>
                  <a:lnTo>
                    <a:pt x="88265" y="24511"/>
                  </a:lnTo>
                  <a:lnTo>
                    <a:pt x="78740" y="24511"/>
                  </a:lnTo>
                  <a:lnTo>
                    <a:pt x="64262" y="24892"/>
                  </a:lnTo>
                  <a:lnTo>
                    <a:pt x="63119" y="24892"/>
                  </a:lnTo>
                  <a:lnTo>
                    <a:pt x="64262" y="0"/>
                  </a:lnTo>
                  <a:lnTo>
                    <a:pt x="14478" y="0"/>
                  </a:lnTo>
                  <a:lnTo>
                    <a:pt x="889" y="24511"/>
                  </a:lnTo>
                  <a:lnTo>
                    <a:pt x="0" y="117475"/>
                  </a:lnTo>
                  <a:lnTo>
                    <a:pt x="156591" y="114046"/>
                  </a:lnTo>
                  <a:close/>
                </a:path>
              </a:pathLst>
            </a:custGeom>
            <a:solidFill>
              <a:srgbClr val="6C6D6F"/>
            </a:solidFill>
          </p:spPr>
          <p:txBody>
            <a:bodyPr wrap="square" lIns="0" tIns="0" rIns="0" bIns="0" rtlCol="0"/>
            <a:lstStyle/>
            <a:p>
              <a:endParaRPr/>
            </a:p>
          </p:txBody>
        </p:sp>
        <p:sp>
          <p:nvSpPr>
            <p:cNvPr id="41" name="object 41"/>
            <p:cNvSpPr/>
            <p:nvPr/>
          </p:nvSpPr>
          <p:spPr>
            <a:xfrm>
              <a:off x="3588258" y="1335786"/>
              <a:ext cx="478155" cy="203200"/>
            </a:xfrm>
            <a:custGeom>
              <a:avLst/>
              <a:gdLst/>
              <a:ahLst/>
              <a:cxnLst/>
              <a:rect l="l" t="t" r="r" b="b"/>
              <a:pathLst>
                <a:path w="478154" h="203200">
                  <a:moveTo>
                    <a:pt x="160527" y="0"/>
                  </a:moveTo>
                  <a:lnTo>
                    <a:pt x="317118" y="0"/>
                  </a:lnTo>
                </a:path>
                <a:path w="478154" h="203200">
                  <a:moveTo>
                    <a:pt x="160527" y="32257"/>
                  </a:moveTo>
                  <a:lnTo>
                    <a:pt x="317118" y="32257"/>
                  </a:lnTo>
                </a:path>
                <a:path w="478154" h="203200">
                  <a:moveTo>
                    <a:pt x="160908" y="64515"/>
                  </a:moveTo>
                  <a:lnTo>
                    <a:pt x="317500" y="64515"/>
                  </a:lnTo>
                </a:path>
                <a:path w="478154" h="203200">
                  <a:moveTo>
                    <a:pt x="82295" y="85597"/>
                  </a:moveTo>
                  <a:lnTo>
                    <a:pt x="395477" y="85597"/>
                  </a:lnTo>
                </a:path>
                <a:path w="478154" h="203200">
                  <a:moveTo>
                    <a:pt x="14096" y="150875"/>
                  </a:moveTo>
                  <a:lnTo>
                    <a:pt x="463676" y="150875"/>
                  </a:lnTo>
                </a:path>
                <a:path w="478154" h="203200">
                  <a:moveTo>
                    <a:pt x="1015" y="163956"/>
                  </a:moveTo>
                  <a:lnTo>
                    <a:pt x="476757" y="163956"/>
                  </a:lnTo>
                </a:path>
                <a:path w="478154" h="203200">
                  <a:moveTo>
                    <a:pt x="0" y="203072"/>
                  </a:moveTo>
                  <a:lnTo>
                    <a:pt x="477646" y="203072"/>
                  </a:lnTo>
                </a:path>
                <a:path w="478154" h="203200">
                  <a:moveTo>
                    <a:pt x="336676" y="85597"/>
                  </a:moveTo>
                  <a:lnTo>
                    <a:pt x="356107" y="88264"/>
                  </a:lnTo>
                  <a:lnTo>
                    <a:pt x="375538" y="92709"/>
                  </a:lnTo>
                  <a:lnTo>
                    <a:pt x="395477" y="98678"/>
                  </a:lnTo>
                </a:path>
                <a:path w="478154" h="203200">
                  <a:moveTo>
                    <a:pt x="180086" y="85597"/>
                  </a:moveTo>
                  <a:lnTo>
                    <a:pt x="199516" y="88264"/>
                  </a:lnTo>
                  <a:lnTo>
                    <a:pt x="218947" y="92709"/>
                  </a:lnTo>
                  <a:lnTo>
                    <a:pt x="238887" y="98678"/>
                  </a:lnTo>
                </a:path>
                <a:path w="478154" h="203200">
                  <a:moveTo>
                    <a:pt x="82295" y="98678"/>
                  </a:moveTo>
                  <a:lnTo>
                    <a:pt x="102362" y="92709"/>
                  </a:lnTo>
                  <a:lnTo>
                    <a:pt x="121792" y="88264"/>
                  </a:lnTo>
                  <a:lnTo>
                    <a:pt x="140969" y="85597"/>
                  </a:lnTo>
                </a:path>
              </a:pathLst>
            </a:custGeom>
            <a:ln w="4445">
              <a:solidFill>
                <a:srgbClr val="221F1F"/>
              </a:solidFill>
            </a:ln>
          </p:spPr>
          <p:txBody>
            <a:bodyPr wrap="square" lIns="0" tIns="0" rIns="0" bIns="0" rtlCol="0"/>
            <a:lstStyle/>
            <a:p>
              <a:endParaRPr/>
            </a:p>
          </p:txBody>
        </p:sp>
        <p:sp>
          <p:nvSpPr>
            <p:cNvPr id="42" name="object 42"/>
            <p:cNvSpPr/>
            <p:nvPr/>
          </p:nvSpPr>
          <p:spPr>
            <a:xfrm>
              <a:off x="3827145" y="1421384"/>
              <a:ext cx="59055" cy="13335"/>
            </a:xfrm>
            <a:custGeom>
              <a:avLst/>
              <a:gdLst/>
              <a:ahLst/>
              <a:cxnLst/>
              <a:rect l="l" t="t" r="r" b="b"/>
              <a:pathLst>
                <a:path w="59054" h="13334">
                  <a:moveTo>
                    <a:pt x="0" y="13081"/>
                  </a:moveTo>
                  <a:lnTo>
                    <a:pt x="20065" y="7112"/>
                  </a:lnTo>
                  <a:lnTo>
                    <a:pt x="39496" y="2667"/>
                  </a:lnTo>
                  <a:lnTo>
                    <a:pt x="58674" y="0"/>
                  </a:lnTo>
                </a:path>
              </a:pathLst>
            </a:custGeom>
            <a:ln w="4443">
              <a:solidFill>
                <a:srgbClr val="221F1F"/>
              </a:solidFill>
            </a:ln>
          </p:spPr>
          <p:txBody>
            <a:bodyPr wrap="square" lIns="0" tIns="0" rIns="0" bIns="0" rtlCol="0"/>
            <a:lstStyle/>
            <a:p>
              <a:endParaRPr/>
            </a:p>
          </p:txBody>
        </p:sp>
        <p:sp>
          <p:nvSpPr>
            <p:cNvPr id="43" name="object 43"/>
            <p:cNvSpPr/>
            <p:nvPr/>
          </p:nvSpPr>
          <p:spPr>
            <a:xfrm>
              <a:off x="3589274" y="1486662"/>
              <a:ext cx="13335" cy="13335"/>
            </a:xfrm>
            <a:custGeom>
              <a:avLst/>
              <a:gdLst/>
              <a:ahLst/>
              <a:cxnLst/>
              <a:rect l="l" t="t" r="r" b="b"/>
              <a:pathLst>
                <a:path w="13335" h="13334">
                  <a:moveTo>
                    <a:pt x="13080" y="0"/>
                  </a:moveTo>
                  <a:lnTo>
                    <a:pt x="0" y="13081"/>
                  </a:lnTo>
                </a:path>
              </a:pathLst>
            </a:custGeom>
            <a:ln w="4445">
              <a:solidFill>
                <a:srgbClr val="221F1F"/>
              </a:solidFill>
            </a:ln>
          </p:spPr>
          <p:txBody>
            <a:bodyPr wrap="square" lIns="0" tIns="0" rIns="0" bIns="0" rtlCol="0"/>
            <a:lstStyle/>
            <a:p>
              <a:endParaRPr/>
            </a:p>
          </p:txBody>
        </p:sp>
        <p:sp>
          <p:nvSpPr>
            <p:cNvPr id="44" name="object 44"/>
            <p:cNvSpPr/>
            <p:nvPr/>
          </p:nvSpPr>
          <p:spPr>
            <a:xfrm>
              <a:off x="4051935" y="1486662"/>
              <a:ext cx="13335" cy="13335"/>
            </a:xfrm>
            <a:custGeom>
              <a:avLst/>
              <a:gdLst/>
              <a:ahLst/>
              <a:cxnLst/>
              <a:rect l="l" t="t" r="r" b="b"/>
              <a:pathLst>
                <a:path w="13335" h="13334">
                  <a:moveTo>
                    <a:pt x="0" y="0"/>
                  </a:moveTo>
                  <a:lnTo>
                    <a:pt x="13080" y="13081"/>
                  </a:lnTo>
                </a:path>
              </a:pathLst>
            </a:custGeom>
            <a:ln w="4443">
              <a:solidFill>
                <a:srgbClr val="221F1F"/>
              </a:solidFill>
            </a:ln>
          </p:spPr>
          <p:txBody>
            <a:bodyPr wrap="square" lIns="0" tIns="0" rIns="0" bIns="0" rtlCol="0"/>
            <a:lstStyle/>
            <a:p>
              <a:endParaRPr/>
            </a:p>
          </p:txBody>
        </p:sp>
        <p:sp>
          <p:nvSpPr>
            <p:cNvPr id="45" name="object 45"/>
            <p:cNvSpPr/>
            <p:nvPr/>
          </p:nvSpPr>
          <p:spPr>
            <a:xfrm>
              <a:off x="3585718" y="1538859"/>
              <a:ext cx="2540" cy="5080"/>
            </a:xfrm>
            <a:custGeom>
              <a:avLst/>
              <a:gdLst/>
              <a:ahLst/>
              <a:cxnLst/>
              <a:rect l="l" t="t" r="r" b="b"/>
              <a:pathLst>
                <a:path w="2539" h="5080">
                  <a:moveTo>
                    <a:pt x="2540" y="0"/>
                  </a:moveTo>
                  <a:lnTo>
                    <a:pt x="0" y="4572"/>
                  </a:lnTo>
                </a:path>
              </a:pathLst>
            </a:custGeom>
            <a:ln w="4445">
              <a:solidFill>
                <a:srgbClr val="221F1F"/>
              </a:solidFill>
            </a:ln>
          </p:spPr>
          <p:txBody>
            <a:bodyPr wrap="square" lIns="0" tIns="0" rIns="0" bIns="0" rtlCol="0"/>
            <a:lstStyle/>
            <a:p>
              <a:endParaRPr/>
            </a:p>
          </p:txBody>
        </p:sp>
        <p:pic>
          <p:nvPicPr>
            <p:cNvPr id="46" name="object 46"/>
            <p:cNvPicPr/>
            <p:nvPr/>
          </p:nvPicPr>
          <p:blipFill>
            <a:blip r:embed="rId11" cstate="print"/>
            <a:stretch>
              <a:fillRect/>
            </a:stretch>
          </p:blipFill>
          <p:spPr>
            <a:xfrm>
              <a:off x="3585718" y="1538808"/>
              <a:ext cx="482866" cy="267385"/>
            </a:xfrm>
            <a:prstGeom prst="rect">
              <a:avLst/>
            </a:prstGeom>
          </p:spPr>
        </p:pic>
        <p:sp>
          <p:nvSpPr>
            <p:cNvPr id="47" name="object 47"/>
            <p:cNvSpPr/>
            <p:nvPr/>
          </p:nvSpPr>
          <p:spPr>
            <a:xfrm>
              <a:off x="3585718" y="1421384"/>
              <a:ext cx="483234" cy="384810"/>
            </a:xfrm>
            <a:custGeom>
              <a:avLst/>
              <a:gdLst/>
              <a:ahLst/>
              <a:cxnLst/>
              <a:rect l="l" t="t" r="r" b="b"/>
              <a:pathLst>
                <a:path w="483235" h="384810">
                  <a:moveTo>
                    <a:pt x="0" y="384810"/>
                  </a:moveTo>
                  <a:lnTo>
                    <a:pt x="0" y="122047"/>
                  </a:lnTo>
                  <a:lnTo>
                    <a:pt x="2540" y="117475"/>
                  </a:lnTo>
                  <a:lnTo>
                    <a:pt x="480187" y="117475"/>
                  </a:lnTo>
                  <a:lnTo>
                    <a:pt x="482854" y="122047"/>
                  </a:lnTo>
                  <a:lnTo>
                    <a:pt x="482854" y="384810"/>
                  </a:lnTo>
                </a:path>
                <a:path w="483235" h="384810">
                  <a:moveTo>
                    <a:pt x="480187" y="117475"/>
                  </a:moveTo>
                  <a:lnTo>
                    <a:pt x="482854" y="122047"/>
                  </a:lnTo>
                </a:path>
                <a:path w="483235" h="384810">
                  <a:moveTo>
                    <a:pt x="0" y="384810"/>
                  </a:moveTo>
                  <a:lnTo>
                    <a:pt x="0" y="122047"/>
                  </a:lnTo>
                </a:path>
                <a:path w="483235" h="384810">
                  <a:moveTo>
                    <a:pt x="3556" y="114808"/>
                  </a:moveTo>
                  <a:lnTo>
                    <a:pt x="3556" y="78359"/>
                  </a:lnTo>
                </a:path>
                <a:path w="483235" h="384810">
                  <a:moveTo>
                    <a:pt x="84836" y="0"/>
                  </a:moveTo>
                  <a:lnTo>
                    <a:pt x="84836" y="13081"/>
                  </a:lnTo>
                </a:path>
                <a:path w="483235" h="384810">
                  <a:moveTo>
                    <a:pt x="84836" y="62611"/>
                  </a:moveTo>
                  <a:lnTo>
                    <a:pt x="84836" y="13081"/>
                  </a:lnTo>
                </a:path>
              </a:pathLst>
            </a:custGeom>
            <a:ln w="4445">
              <a:solidFill>
                <a:srgbClr val="221F1F"/>
              </a:solidFill>
            </a:ln>
          </p:spPr>
          <p:txBody>
            <a:bodyPr wrap="square" lIns="0" tIns="0" rIns="0" bIns="0" rtlCol="0"/>
            <a:lstStyle/>
            <a:p>
              <a:endParaRPr/>
            </a:p>
          </p:txBody>
        </p:sp>
        <p:sp>
          <p:nvSpPr>
            <p:cNvPr id="48" name="object 48"/>
            <p:cNvSpPr/>
            <p:nvPr/>
          </p:nvSpPr>
          <p:spPr>
            <a:xfrm>
              <a:off x="3681349" y="1420749"/>
              <a:ext cx="4445" cy="0"/>
            </a:xfrm>
            <a:custGeom>
              <a:avLst/>
              <a:gdLst/>
              <a:ahLst/>
              <a:cxnLst/>
              <a:rect l="l" t="t" r="r" b="b"/>
              <a:pathLst>
                <a:path w="4445">
                  <a:moveTo>
                    <a:pt x="0" y="0"/>
                  </a:moveTo>
                  <a:lnTo>
                    <a:pt x="4445" y="0"/>
                  </a:lnTo>
                </a:path>
              </a:pathLst>
            </a:custGeom>
            <a:ln w="3175">
              <a:solidFill>
                <a:srgbClr val="221F1F"/>
              </a:solidFill>
            </a:ln>
          </p:spPr>
          <p:txBody>
            <a:bodyPr wrap="square" lIns="0" tIns="0" rIns="0" bIns="0" rtlCol="0"/>
            <a:lstStyle/>
            <a:p>
              <a:endParaRPr/>
            </a:p>
          </p:txBody>
        </p:sp>
        <p:sp>
          <p:nvSpPr>
            <p:cNvPr id="49" name="object 49"/>
            <p:cNvSpPr/>
            <p:nvPr/>
          </p:nvSpPr>
          <p:spPr>
            <a:xfrm>
              <a:off x="3748786" y="1302639"/>
              <a:ext cx="156845" cy="184150"/>
            </a:xfrm>
            <a:custGeom>
              <a:avLst/>
              <a:gdLst/>
              <a:ahLst/>
              <a:cxnLst/>
              <a:rect l="l" t="t" r="r" b="b"/>
              <a:pathLst>
                <a:path w="156845" h="184150">
                  <a:moveTo>
                    <a:pt x="0" y="96266"/>
                  </a:moveTo>
                  <a:lnTo>
                    <a:pt x="0" y="66929"/>
                  </a:lnTo>
                </a:path>
                <a:path w="156845" h="184150">
                  <a:moveTo>
                    <a:pt x="126" y="118744"/>
                  </a:moveTo>
                  <a:lnTo>
                    <a:pt x="126" y="99313"/>
                  </a:lnTo>
                </a:path>
                <a:path w="156845" h="184150">
                  <a:moveTo>
                    <a:pt x="0" y="63626"/>
                  </a:moveTo>
                  <a:lnTo>
                    <a:pt x="0" y="34289"/>
                  </a:lnTo>
                </a:path>
                <a:path w="156845" h="184150">
                  <a:moveTo>
                    <a:pt x="0" y="30987"/>
                  </a:moveTo>
                  <a:lnTo>
                    <a:pt x="0" y="26162"/>
                  </a:lnTo>
                  <a:lnTo>
                    <a:pt x="13080" y="0"/>
                  </a:lnTo>
                  <a:lnTo>
                    <a:pt x="65277" y="0"/>
                  </a:lnTo>
                  <a:lnTo>
                    <a:pt x="65277" y="26162"/>
                  </a:lnTo>
                  <a:lnTo>
                    <a:pt x="91439" y="26162"/>
                  </a:lnTo>
                  <a:lnTo>
                    <a:pt x="91439" y="0"/>
                  </a:lnTo>
                  <a:lnTo>
                    <a:pt x="143637" y="0"/>
                  </a:lnTo>
                  <a:lnTo>
                    <a:pt x="156590" y="26162"/>
                  </a:lnTo>
                  <a:lnTo>
                    <a:pt x="156590" y="30987"/>
                  </a:lnTo>
                </a:path>
                <a:path w="156845" h="184150">
                  <a:moveTo>
                    <a:pt x="78359" y="184023"/>
                  </a:moveTo>
                  <a:lnTo>
                    <a:pt x="78359" y="131825"/>
                  </a:lnTo>
                </a:path>
                <a:path w="156845" h="184150">
                  <a:moveTo>
                    <a:pt x="156590" y="117475"/>
                  </a:moveTo>
                  <a:lnTo>
                    <a:pt x="156590" y="99568"/>
                  </a:lnTo>
                </a:path>
                <a:path w="156845" h="184150">
                  <a:moveTo>
                    <a:pt x="156590" y="96266"/>
                  </a:moveTo>
                  <a:lnTo>
                    <a:pt x="156590" y="66929"/>
                  </a:lnTo>
                </a:path>
                <a:path w="156845" h="184150">
                  <a:moveTo>
                    <a:pt x="156590" y="63626"/>
                  </a:moveTo>
                  <a:lnTo>
                    <a:pt x="156590" y="34289"/>
                  </a:lnTo>
                </a:path>
              </a:pathLst>
            </a:custGeom>
            <a:ln w="4445">
              <a:solidFill>
                <a:srgbClr val="221F1F"/>
              </a:solidFill>
            </a:ln>
          </p:spPr>
          <p:txBody>
            <a:bodyPr wrap="square" lIns="0" tIns="0" rIns="0" bIns="0" rtlCol="0"/>
            <a:lstStyle/>
            <a:p>
              <a:endParaRPr/>
            </a:p>
          </p:txBody>
        </p:sp>
        <p:sp>
          <p:nvSpPr>
            <p:cNvPr id="50" name="object 50"/>
            <p:cNvSpPr/>
            <p:nvPr/>
          </p:nvSpPr>
          <p:spPr>
            <a:xfrm>
              <a:off x="3968496" y="1420749"/>
              <a:ext cx="4445" cy="0"/>
            </a:xfrm>
            <a:custGeom>
              <a:avLst/>
              <a:gdLst/>
              <a:ahLst/>
              <a:cxnLst/>
              <a:rect l="l" t="t" r="r" b="b"/>
              <a:pathLst>
                <a:path w="4445">
                  <a:moveTo>
                    <a:pt x="0" y="0"/>
                  </a:moveTo>
                  <a:lnTo>
                    <a:pt x="4444" y="0"/>
                  </a:lnTo>
                </a:path>
              </a:pathLst>
            </a:custGeom>
            <a:ln w="3175">
              <a:solidFill>
                <a:srgbClr val="221F1F"/>
              </a:solidFill>
            </a:ln>
          </p:spPr>
          <p:txBody>
            <a:bodyPr wrap="square" lIns="0" tIns="0" rIns="0" bIns="0" rtlCol="0"/>
            <a:lstStyle/>
            <a:p>
              <a:endParaRPr/>
            </a:p>
          </p:txBody>
        </p:sp>
        <p:sp>
          <p:nvSpPr>
            <p:cNvPr id="51" name="object 51"/>
            <p:cNvSpPr/>
            <p:nvPr/>
          </p:nvSpPr>
          <p:spPr>
            <a:xfrm>
              <a:off x="3589274" y="1421384"/>
              <a:ext cx="479425" cy="384810"/>
            </a:xfrm>
            <a:custGeom>
              <a:avLst/>
              <a:gdLst/>
              <a:ahLst/>
              <a:cxnLst/>
              <a:rect l="l" t="t" r="r" b="b"/>
              <a:pathLst>
                <a:path w="479425" h="384810">
                  <a:moveTo>
                    <a:pt x="394462" y="62611"/>
                  </a:moveTo>
                  <a:lnTo>
                    <a:pt x="394462" y="13081"/>
                  </a:lnTo>
                </a:path>
                <a:path w="479425" h="384810">
                  <a:moveTo>
                    <a:pt x="394462" y="13081"/>
                  </a:moveTo>
                  <a:lnTo>
                    <a:pt x="394462" y="0"/>
                  </a:lnTo>
                </a:path>
                <a:path w="479425" h="384810">
                  <a:moveTo>
                    <a:pt x="475741" y="114808"/>
                  </a:moveTo>
                  <a:lnTo>
                    <a:pt x="475741" y="78359"/>
                  </a:lnTo>
                </a:path>
                <a:path w="479425" h="384810">
                  <a:moveTo>
                    <a:pt x="479298" y="384810"/>
                  </a:moveTo>
                  <a:lnTo>
                    <a:pt x="479298" y="122047"/>
                  </a:lnTo>
                </a:path>
                <a:path w="479425" h="384810">
                  <a:moveTo>
                    <a:pt x="78612" y="65278"/>
                  </a:moveTo>
                  <a:lnTo>
                    <a:pt x="80137" y="65278"/>
                  </a:lnTo>
                  <a:lnTo>
                    <a:pt x="81279" y="64135"/>
                  </a:lnTo>
                  <a:lnTo>
                    <a:pt x="81279" y="62611"/>
                  </a:lnTo>
                </a:path>
                <a:path w="479425" h="384810">
                  <a:moveTo>
                    <a:pt x="0" y="114808"/>
                  </a:moveTo>
                  <a:lnTo>
                    <a:pt x="0" y="115569"/>
                  </a:lnTo>
                  <a:lnTo>
                    <a:pt x="253" y="116205"/>
                  </a:lnTo>
                  <a:lnTo>
                    <a:pt x="762" y="116712"/>
                  </a:lnTo>
                  <a:lnTo>
                    <a:pt x="1270" y="117221"/>
                  </a:lnTo>
                  <a:lnTo>
                    <a:pt x="1904" y="117475"/>
                  </a:lnTo>
                  <a:lnTo>
                    <a:pt x="2666" y="117475"/>
                  </a:lnTo>
                </a:path>
                <a:path w="479425" h="384810">
                  <a:moveTo>
                    <a:pt x="394462" y="62611"/>
                  </a:moveTo>
                  <a:lnTo>
                    <a:pt x="394462" y="63373"/>
                  </a:lnTo>
                  <a:lnTo>
                    <a:pt x="394715" y="64008"/>
                  </a:lnTo>
                  <a:lnTo>
                    <a:pt x="395224" y="64516"/>
                  </a:lnTo>
                  <a:lnTo>
                    <a:pt x="395731" y="65024"/>
                  </a:lnTo>
                  <a:lnTo>
                    <a:pt x="396366" y="65278"/>
                  </a:lnTo>
                  <a:lnTo>
                    <a:pt x="397001" y="65278"/>
                  </a:lnTo>
                </a:path>
                <a:path w="479425" h="384810">
                  <a:moveTo>
                    <a:pt x="473075" y="117475"/>
                  </a:moveTo>
                  <a:lnTo>
                    <a:pt x="474472" y="117475"/>
                  </a:lnTo>
                  <a:lnTo>
                    <a:pt x="475741" y="116331"/>
                  </a:lnTo>
                  <a:lnTo>
                    <a:pt x="475741" y="114808"/>
                  </a:lnTo>
                </a:path>
              </a:pathLst>
            </a:custGeom>
            <a:ln w="4445">
              <a:solidFill>
                <a:srgbClr val="221F1F"/>
              </a:solidFill>
            </a:ln>
          </p:spPr>
          <p:txBody>
            <a:bodyPr wrap="square" lIns="0" tIns="0" rIns="0" bIns="0" rtlCol="0"/>
            <a:lstStyle/>
            <a:p>
              <a:endParaRPr/>
            </a:p>
          </p:txBody>
        </p:sp>
      </p:grpSp>
      <p:grpSp>
        <p:nvGrpSpPr>
          <p:cNvPr id="52" name="object 52"/>
          <p:cNvGrpSpPr/>
          <p:nvPr/>
        </p:nvGrpSpPr>
        <p:grpSpPr>
          <a:xfrm>
            <a:off x="4408233" y="1247712"/>
            <a:ext cx="487680" cy="560705"/>
            <a:chOff x="4408233" y="1247712"/>
            <a:chExt cx="487680" cy="560705"/>
          </a:xfrm>
        </p:grpSpPr>
        <p:pic>
          <p:nvPicPr>
            <p:cNvPr id="53" name="object 53"/>
            <p:cNvPicPr/>
            <p:nvPr/>
          </p:nvPicPr>
          <p:blipFill>
            <a:blip r:embed="rId10" cstate="print"/>
            <a:stretch>
              <a:fillRect/>
            </a:stretch>
          </p:blipFill>
          <p:spPr>
            <a:xfrm>
              <a:off x="4413885" y="1427922"/>
              <a:ext cx="476669" cy="110936"/>
            </a:xfrm>
            <a:prstGeom prst="rect">
              <a:avLst/>
            </a:prstGeom>
          </p:spPr>
        </p:pic>
        <p:sp>
          <p:nvSpPr>
            <p:cNvPr id="54" name="object 54"/>
            <p:cNvSpPr/>
            <p:nvPr/>
          </p:nvSpPr>
          <p:spPr>
            <a:xfrm>
              <a:off x="4573397" y="1249933"/>
              <a:ext cx="155575" cy="171450"/>
            </a:xfrm>
            <a:custGeom>
              <a:avLst/>
              <a:gdLst/>
              <a:ahLst/>
              <a:cxnLst/>
              <a:rect l="l" t="t" r="r" b="b"/>
              <a:pathLst>
                <a:path w="155575" h="171450">
                  <a:moveTo>
                    <a:pt x="155575" y="169672"/>
                  </a:moveTo>
                  <a:lnTo>
                    <a:pt x="155067" y="25019"/>
                  </a:lnTo>
                  <a:lnTo>
                    <a:pt x="155067" y="24511"/>
                  </a:lnTo>
                  <a:lnTo>
                    <a:pt x="153289" y="21463"/>
                  </a:lnTo>
                  <a:lnTo>
                    <a:pt x="139700" y="0"/>
                  </a:lnTo>
                  <a:lnTo>
                    <a:pt x="91059" y="762"/>
                  </a:lnTo>
                  <a:lnTo>
                    <a:pt x="91440" y="4699"/>
                  </a:lnTo>
                  <a:lnTo>
                    <a:pt x="91567" y="13335"/>
                  </a:lnTo>
                  <a:lnTo>
                    <a:pt x="91567" y="25019"/>
                  </a:lnTo>
                  <a:lnTo>
                    <a:pt x="87249" y="24511"/>
                  </a:lnTo>
                  <a:lnTo>
                    <a:pt x="77851" y="24511"/>
                  </a:lnTo>
                  <a:lnTo>
                    <a:pt x="63246" y="25019"/>
                  </a:lnTo>
                  <a:lnTo>
                    <a:pt x="62230" y="25019"/>
                  </a:lnTo>
                  <a:lnTo>
                    <a:pt x="63246" y="0"/>
                  </a:lnTo>
                  <a:lnTo>
                    <a:pt x="13462" y="0"/>
                  </a:lnTo>
                  <a:lnTo>
                    <a:pt x="0" y="24257"/>
                  </a:lnTo>
                  <a:lnTo>
                    <a:pt x="0" y="171450"/>
                  </a:lnTo>
                  <a:lnTo>
                    <a:pt x="155575" y="169672"/>
                  </a:lnTo>
                  <a:close/>
                </a:path>
              </a:pathLst>
            </a:custGeom>
            <a:solidFill>
              <a:srgbClr val="6C6D6F"/>
            </a:solidFill>
          </p:spPr>
          <p:txBody>
            <a:bodyPr wrap="square" lIns="0" tIns="0" rIns="0" bIns="0" rtlCol="0"/>
            <a:lstStyle/>
            <a:p>
              <a:endParaRPr/>
            </a:p>
          </p:txBody>
        </p:sp>
        <p:sp>
          <p:nvSpPr>
            <p:cNvPr id="55" name="object 55"/>
            <p:cNvSpPr/>
            <p:nvPr/>
          </p:nvSpPr>
          <p:spPr>
            <a:xfrm>
              <a:off x="4413123" y="1283081"/>
              <a:ext cx="478155" cy="255904"/>
            </a:xfrm>
            <a:custGeom>
              <a:avLst/>
              <a:gdLst/>
              <a:ahLst/>
              <a:cxnLst/>
              <a:rect l="l" t="t" r="r" b="b"/>
              <a:pathLst>
                <a:path w="478154" h="255905">
                  <a:moveTo>
                    <a:pt x="159257" y="0"/>
                  </a:moveTo>
                  <a:lnTo>
                    <a:pt x="315849" y="0"/>
                  </a:lnTo>
                </a:path>
                <a:path w="478154" h="255905">
                  <a:moveTo>
                    <a:pt x="159385" y="32257"/>
                  </a:moveTo>
                  <a:lnTo>
                    <a:pt x="315975" y="32257"/>
                  </a:lnTo>
                </a:path>
                <a:path w="478154" h="255905">
                  <a:moveTo>
                    <a:pt x="159638" y="64643"/>
                  </a:moveTo>
                  <a:lnTo>
                    <a:pt x="316229" y="64643"/>
                  </a:lnTo>
                </a:path>
                <a:path w="478154" h="255905">
                  <a:moveTo>
                    <a:pt x="158623" y="97281"/>
                  </a:moveTo>
                  <a:lnTo>
                    <a:pt x="315213" y="97281"/>
                  </a:lnTo>
                </a:path>
                <a:path w="478154" h="255905">
                  <a:moveTo>
                    <a:pt x="158623" y="130047"/>
                  </a:moveTo>
                  <a:lnTo>
                    <a:pt x="315213" y="130047"/>
                  </a:lnTo>
                </a:path>
                <a:path w="478154" h="255905">
                  <a:moveTo>
                    <a:pt x="82168" y="138302"/>
                  </a:moveTo>
                  <a:lnTo>
                    <a:pt x="395477" y="138302"/>
                  </a:lnTo>
                </a:path>
                <a:path w="478154" h="255905">
                  <a:moveTo>
                    <a:pt x="13969" y="203581"/>
                  </a:moveTo>
                  <a:lnTo>
                    <a:pt x="463676" y="203581"/>
                  </a:lnTo>
                </a:path>
                <a:path w="478154" h="255905">
                  <a:moveTo>
                    <a:pt x="1015" y="216662"/>
                  </a:moveTo>
                  <a:lnTo>
                    <a:pt x="476630" y="216662"/>
                  </a:lnTo>
                </a:path>
                <a:path w="478154" h="255905">
                  <a:moveTo>
                    <a:pt x="0" y="255777"/>
                  </a:moveTo>
                  <a:lnTo>
                    <a:pt x="477647" y="255777"/>
                  </a:lnTo>
                </a:path>
                <a:path w="478154" h="255905">
                  <a:moveTo>
                    <a:pt x="336676" y="138302"/>
                  </a:moveTo>
                  <a:lnTo>
                    <a:pt x="355980" y="140969"/>
                  </a:lnTo>
                  <a:lnTo>
                    <a:pt x="375412" y="145414"/>
                  </a:lnTo>
                  <a:lnTo>
                    <a:pt x="395477" y="151383"/>
                  </a:lnTo>
                </a:path>
              </a:pathLst>
            </a:custGeom>
            <a:ln w="4445">
              <a:solidFill>
                <a:srgbClr val="221F1F"/>
              </a:solidFill>
            </a:ln>
          </p:spPr>
          <p:txBody>
            <a:bodyPr wrap="square" lIns="0" tIns="0" rIns="0" bIns="0" rtlCol="0"/>
            <a:lstStyle/>
            <a:p>
              <a:endParaRPr/>
            </a:p>
          </p:txBody>
        </p:sp>
        <p:sp>
          <p:nvSpPr>
            <p:cNvPr id="56" name="object 56"/>
            <p:cNvSpPr/>
            <p:nvPr/>
          </p:nvSpPr>
          <p:spPr>
            <a:xfrm>
              <a:off x="4593209" y="1421384"/>
              <a:ext cx="59055" cy="13335"/>
            </a:xfrm>
            <a:custGeom>
              <a:avLst/>
              <a:gdLst/>
              <a:ahLst/>
              <a:cxnLst/>
              <a:rect l="l" t="t" r="r" b="b"/>
              <a:pathLst>
                <a:path w="59054" h="13334">
                  <a:moveTo>
                    <a:pt x="0" y="0"/>
                  </a:moveTo>
                  <a:lnTo>
                    <a:pt x="19303" y="2667"/>
                  </a:lnTo>
                  <a:lnTo>
                    <a:pt x="38735" y="7112"/>
                  </a:lnTo>
                  <a:lnTo>
                    <a:pt x="58674" y="13081"/>
                  </a:lnTo>
                </a:path>
              </a:pathLst>
            </a:custGeom>
            <a:ln w="4443">
              <a:solidFill>
                <a:srgbClr val="221F1F"/>
              </a:solidFill>
            </a:ln>
          </p:spPr>
          <p:txBody>
            <a:bodyPr wrap="square" lIns="0" tIns="0" rIns="0" bIns="0" rtlCol="0"/>
            <a:lstStyle/>
            <a:p>
              <a:endParaRPr/>
            </a:p>
          </p:txBody>
        </p:sp>
        <p:sp>
          <p:nvSpPr>
            <p:cNvPr id="57" name="object 57"/>
            <p:cNvSpPr/>
            <p:nvPr/>
          </p:nvSpPr>
          <p:spPr>
            <a:xfrm>
              <a:off x="4495292" y="1421384"/>
              <a:ext cx="59055" cy="13335"/>
            </a:xfrm>
            <a:custGeom>
              <a:avLst/>
              <a:gdLst/>
              <a:ahLst/>
              <a:cxnLst/>
              <a:rect l="l" t="t" r="r" b="b"/>
              <a:pathLst>
                <a:path w="59054" h="13334">
                  <a:moveTo>
                    <a:pt x="0" y="13081"/>
                  </a:moveTo>
                  <a:lnTo>
                    <a:pt x="20193" y="7112"/>
                  </a:lnTo>
                  <a:lnTo>
                    <a:pt x="39497" y="2667"/>
                  </a:lnTo>
                  <a:lnTo>
                    <a:pt x="58800" y="0"/>
                  </a:lnTo>
                </a:path>
              </a:pathLst>
            </a:custGeom>
            <a:ln w="4444">
              <a:solidFill>
                <a:srgbClr val="221F1F"/>
              </a:solidFill>
            </a:ln>
          </p:spPr>
          <p:txBody>
            <a:bodyPr wrap="square" lIns="0" tIns="0" rIns="0" bIns="0" rtlCol="0"/>
            <a:lstStyle/>
            <a:p>
              <a:endParaRPr/>
            </a:p>
          </p:txBody>
        </p:sp>
        <p:sp>
          <p:nvSpPr>
            <p:cNvPr id="58" name="object 58"/>
            <p:cNvSpPr/>
            <p:nvPr/>
          </p:nvSpPr>
          <p:spPr>
            <a:xfrm>
              <a:off x="4651883" y="1421384"/>
              <a:ext cx="59055" cy="13335"/>
            </a:xfrm>
            <a:custGeom>
              <a:avLst/>
              <a:gdLst/>
              <a:ahLst/>
              <a:cxnLst/>
              <a:rect l="l" t="t" r="r" b="b"/>
              <a:pathLst>
                <a:path w="59054" h="13334">
                  <a:moveTo>
                    <a:pt x="0" y="13081"/>
                  </a:moveTo>
                  <a:lnTo>
                    <a:pt x="20192" y="7112"/>
                  </a:lnTo>
                  <a:lnTo>
                    <a:pt x="39624" y="2667"/>
                  </a:lnTo>
                  <a:lnTo>
                    <a:pt x="58800" y="0"/>
                  </a:lnTo>
                </a:path>
              </a:pathLst>
            </a:custGeom>
            <a:ln w="4443">
              <a:solidFill>
                <a:srgbClr val="221F1F"/>
              </a:solidFill>
            </a:ln>
          </p:spPr>
          <p:txBody>
            <a:bodyPr wrap="square" lIns="0" tIns="0" rIns="0" bIns="0" rtlCol="0"/>
            <a:lstStyle/>
            <a:p>
              <a:endParaRPr/>
            </a:p>
          </p:txBody>
        </p:sp>
        <p:sp>
          <p:nvSpPr>
            <p:cNvPr id="59" name="object 59"/>
            <p:cNvSpPr/>
            <p:nvPr/>
          </p:nvSpPr>
          <p:spPr>
            <a:xfrm>
              <a:off x="4414139" y="1486662"/>
              <a:ext cx="475615" cy="13335"/>
            </a:xfrm>
            <a:custGeom>
              <a:avLst/>
              <a:gdLst/>
              <a:ahLst/>
              <a:cxnLst/>
              <a:rect l="l" t="t" r="r" b="b"/>
              <a:pathLst>
                <a:path w="475614" h="13334">
                  <a:moveTo>
                    <a:pt x="12953" y="0"/>
                  </a:moveTo>
                  <a:lnTo>
                    <a:pt x="0" y="13081"/>
                  </a:lnTo>
                </a:path>
                <a:path w="475614" h="13334">
                  <a:moveTo>
                    <a:pt x="462661" y="0"/>
                  </a:moveTo>
                  <a:lnTo>
                    <a:pt x="475614" y="13081"/>
                  </a:lnTo>
                </a:path>
              </a:pathLst>
            </a:custGeom>
            <a:ln w="4445">
              <a:solidFill>
                <a:srgbClr val="221F1F"/>
              </a:solidFill>
            </a:ln>
          </p:spPr>
          <p:txBody>
            <a:bodyPr wrap="square" lIns="0" tIns="0" rIns="0" bIns="0" rtlCol="0"/>
            <a:lstStyle/>
            <a:p>
              <a:endParaRPr/>
            </a:p>
          </p:txBody>
        </p:sp>
        <p:sp>
          <p:nvSpPr>
            <p:cNvPr id="60" name="object 60"/>
            <p:cNvSpPr/>
            <p:nvPr/>
          </p:nvSpPr>
          <p:spPr>
            <a:xfrm>
              <a:off x="4410456" y="1538859"/>
              <a:ext cx="3175" cy="5080"/>
            </a:xfrm>
            <a:custGeom>
              <a:avLst/>
              <a:gdLst/>
              <a:ahLst/>
              <a:cxnLst/>
              <a:rect l="l" t="t" r="r" b="b"/>
              <a:pathLst>
                <a:path w="3175" h="5080">
                  <a:moveTo>
                    <a:pt x="2667" y="0"/>
                  </a:moveTo>
                  <a:lnTo>
                    <a:pt x="0" y="4572"/>
                  </a:lnTo>
                </a:path>
              </a:pathLst>
            </a:custGeom>
            <a:ln w="4443">
              <a:solidFill>
                <a:srgbClr val="221F1F"/>
              </a:solidFill>
            </a:ln>
          </p:spPr>
          <p:txBody>
            <a:bodyPr wrap="square" lIns="0" tIns="0" rIns="0" bIns="0" rtlCol="0"/>
            <a:lstStyle/>
            <a:p>
              <a:endParaRPr/>
            </a:p>
          </p:txBody>
        </p:sp>
        <p:pic>
          <p:nvPicPr>
            <p:cNvPr id="61" name="object 61"/>
            <p:cNvPicPr/>
            <p:nvPr/>
          </p:nvPicPr>
          <p:blipFill>
            <a:blip r:embed="rId12" cstate="print"/>
            <a:stretch>
              <a:fillRect/>
            </a:stretch>
          </p:blipFill>
          <p:spPr>
            <a:xfrm>
              <a:off x="4410710" y="1539367"/>
              <a:ext cx="482879" cy="266826"/>
            </a:xfrm>
            <a:prstGeom prst="rect">
              <a:avLst/>
            </a:prstGeom>
          </p:spPr>
        </p:pic>
        <p:sp>
          <p:nvSpPr>
            <p:cNvPr id="62" name="object 62"/>
            <p:cNvSpPr/>
            <p:nvPr/>
          </p:nvSpPr>
          <p:spPr>
            <a:xfrm>
              <a:off x="4410837" y="1539367"/>
              <a:ext cx="483234" cy="267335"/>
            </a:xfrm>
            <a:custGeom>
              <a:avLst/>
              <a:gdLst/>
              <a:ahLst/>
              <a:cxnLst/>
              <a:rect l="l" t="t" r="r" b="b"/>
              <a:pathLst>
                <a:path w="483235" h="267335">
                  <a:moveTo>
                    <a:pt x="0" y="266826"/>
                  </a:moveTo>
                  <a:lnTo>
                    <a:pt x="0" y="4571"/>
                  </a:lnTo>
                  <a:lnTo>
                    <a:pt x="2539" y="0"/>
                  </a:lnTo>
                  <a:lnTo>
                    <a:pt x="480187" y="0"/>
                  </a:lnTo>
                  <a:lnTo>
                    <a:pt x="482853" y="4571"/>
                  </a:lnTo>
                  <a:lnTo>
                    <a:pt x="482853" y="266826"/>
                  </a:lnTo>
                </a:path>
              </a:pathLst>
            </a:custGeom>
            <a:ln w="4445">
              <a:solidFill>
                <a:srgbClr val="221F1F"/>
              </a:solidFill>
            </a:ln>
          </p:spPr>
          <p:txBody>
            <a:bodyPr wrap="square" lIns="0" tIns="0" rIns="0" bIns="0" rtlCol="0"/>
            <a:lstStyle/>
            <a:p>
              <a:endParaRPr/>
            </a:p>
          </p:txBody>
        </p:sp>
        <p:sp>
          <p:nvSpPr>
            <p:cNvPr id="63" name="object 63"/>
            <p:cNvSpPr/>
            <p:nvPr/>
          </p:nvSpPr>
          <p:spPr>
            <a:xfrm>
              <a:off x="4890770" y="1538859"/>
              <a:ext cx="2540" cy="5080"/>
            </a:xfrm>
            <a:custGeom>
              <a:avLst/>
              <a:gdLst/>
              <a:ahLst/>
              <a:cxnLst/>
              <a:rect l="l" t="t" r="r" b="b"/>
              <a:pathLst>
                <a:path w="2539" h="5080">
                  <a:moveTo>
                    <a:pt x="0" y="0"/>
                  </a:moveTo>
                  <a:lnTo>
                    <a:pt x="2539" y="4572"/>
                  </a:lnTo>
                </a:path>
              </a:pathLst>
            </a:custGeom>
            <a:ln w="4443">
              <a:solidFill>
                <a:srgbClr val="221F1F"/>
              </a:solidFill>
            </a:ln>
          </p:spPr>
          <p:txBody>
            <a:bodyPr wrap="square" lIns="0" tIns="0" rIns="0" bIns="0" rtlCol="0"/>
            <a:lstStyle/>
            <a:p>
              <a:endParaRPr/>
            </a:p>
          </p:txBody>
        </p:sp>
        <p:sp>
          <p:nvSpPr>
            <p:cNvPr id="64" name="object 64"/>
            <p:cNvSpPr/>
            <p:nvPr/>
          </p:nvSpPr>
          <p:spPr>
            <a:xfrm>
              <a:off x="4410456" y="1421384"/>
              <a:ext cx="85090" cy="384810"/>
            </a:xfrm>
            <a:custGeom>
              <a:avLst/>
              <a:gdLst/>
              <a:ahLst/>
              <a:cxnLst/>
              <a:rect l="l" t="t" r="r" b="b"/>
              <a:pathLst>
                <a:path w="85089" h="384810">
                  <a:moveTo>
                    <a:pt x="0" y="384810"/>
                  </a:moveTo>
                  <a:lnTo>
                    <a:pt x="0" y="122047"/>
                  </a:lnTo>
                </a:path>
                <a:path w="85089" h="384810">
                  <a:moveTo>
                    <a:pt x="3683" y="114808"/>
                  </a:moveTo>
                  <a:lnTo>
                    <a:pt x="3683" y="78359"/>
                  </a:lnTo>
                </a:path>
                <a:path w="85089" h="384810">
                  <a:moveTo>
                    <a:pt x="84836" y="0"/>
                  </a:moveTo>
                  <a:lnTo>
                    <a:pt x="84836" y="13081"/>
                  </a:lnTo>
                </a:path>
                <a:path w="85089" h="384810">
                  <a:moveTo>
                    <a:pt x="84836" y="62611"/>
                  </a:moveTo>
                  <a:lnTo>
                    <a:pt x="84836" y="13081"/>
                  </a:lnTo>
                </a:path>
              </a:pathLst>
            </a:custGeom>
            <a:ln w="4445">
              <a:solidFill>
                <a:srgbClr val="221F1F"/>
              </a:solidFill>
            </a:ln>
          </p:spPr>
          <p:txBody>
            <a:bodyPr wrap="square" lIns="0" tIns="0" rIns="0" bIns="0" rtlCol="0"/>
            <a:lstStyle/>
            <a:p>
              <a:endParaRPr/>
            </a:p>
          </p:txBody>
        </p:sp>
        <p:sp>
          <p:nvSpPr>
            <p:cNvPr id="65" name="object 65"/>
            <p:cNvSpPr/>
            <p:nvPr/>
          </p:nvSpPr>
          <p:spPr>
            <a:xfrm>
              <a:off x="4506214" y="1420749"/>
              <a:ext cx="4445" cy="0"/>
            </a:xfrm>
            <a:custGeom>
              <a:avLst/>
              <a:gdLst/>
              <a:ahLst/>
              <a:cxnLst/>
              <a:rect l="l" t="t" r="r" b="b"/>
              <a:pathLst>
                <a:path w="4445">
                  <a:moveTo>
                    <a:pt x="0" y="0"/>
                  </a:moveTo>
                  <a:lnTo>
                    <a:pt x="4445" y="0"/>
                  </a:lnTo>
                </a:path>
              </a:pathLst>
            </a:custGeom>
            <a:ln w="3175">
              <a:solidFill>
                <a:srgbClr val="221F1F"/>
              </a:solidFill>
            </a:ln>
          </p:spPr>
          <p:txBody>
            <a:bodyPr wrap="square" lIns="0" tIns="0" rIns="0" bIns="0" rtlCol="0"/>
            <a:lstStyle/>
            <a:p>
              <a:endParaRPr/>
            </a:p>
          </p:txBody>
        </p:sp>
        <p:sp>
          <p:nvSpPr>
            <p:cNvPr id="66" name="object 66"/>
            <p:cNvSpPr/>
            <p:nvPr/>
          </p:nvSpPr>
          <p:spPr>
            <a:xfrm>
              <a:off x="4572381" y="1316863"/>
              <a:ext cx="156845" cy="95250"/>
            </a:xfrm>
            <a:custGeom>
              <a:avLst/>
              <a:gdLst/>
              <a:ahLst/>
              <a:cxnLst/>
              <a:rect l="l" t="t" r="r" b="b"/>
              <a:pathLst>
                <a:path w="156845" h="95250">
                  <a:moveTo>
                    <a:pt x="0" y="29337"/>
                  </a:moveTo>
                  <a:lnTo>
                    <a:pt x="0" y="0"/>
                  </a:lnTo>
                </a:path>
                <a:path w="156845" h="95250">
                  <a:moveTo>
                    <a:pt x="381" y="61975"/>
                  </a:moveTo>
                  <a:lnTo>
                    <a:pt x="381" y="32512"/>
                  </a:lnTo>
                </a:path>
                <a:path w="156845" h="95250">
                  <a:moveTo>
                    <a:pt x="155956" y="62230"/>
                  </a:moveTo>
                  <a:lnTo>
                    <a:pt x="155956" y="32765"/>
                  </a:lnTo>
                </a:path>
                <a:path w="156845" h="95250">
                  <a:moveTo>
                    <a:pt x="635" y="94487"/>
                  </a:moveTo>
                  <a:lnTo>
                    <a:pt x="635" y="65150"/>
                  </a:lnTo>
                </a:path>
                <a:path w="156845" h="95250">
                  <a:moveTo>
                    <a:pt x="156337" y="94742"/>
                  </a:moveTo>
                  <a:lnTo>
                    <a:pt x="156337" y="65405"/>
                  </a:lnTo>
                </a:path>
              </a:pathLst>
            </a:custGeom>
            <a:ln w="4445">
              <a:solidFill>
                <a:srgbClr val="221F1F"/>
              </a:solidFill>
            </a:ln>
          </p:spPr>
          <p:txBody>
            <a:bodyPr wrap="square" lIns="0" tIns="0" rIns="0" bIns="0" rtlCol="0"/>
            <a:lstStyle/>
            <a:p>
              <a:endParaRPr/>
            </a:p>
          </p:txBody>
        </p:sp>
        <p:sp>
          <p:nvSpPr>
            <p:cNvPr id="67" name="object 67"/>
            <p:cNvSpPr/>
            <p:nvPr/>
          </p:nvSpPr>
          <p:spPr>
            <a:xfrm>
              <a:off x="4571111" y="1417955"/>
              <a:ext cx="4445" cy="0"/>
            </a:xfrm>
            <a:custGeom>
              <a:avLst/>
              <a:gdLst/>
              <a:ahLst/>
              <a:cxnLst/>
              <a:rect l="l" t="t" r="r" b="b"/>
              <a:pathLst>
                <a:path w="4445">
                  <a:moveTo>
                    <a:pt x="0" y="0"/>
                  </a:moveTo>
                  <a:lnTo>
                    <a:pt x="4444" y="0"/>
                  </a:lnTo>
                </a:path>
              </a:pathLst>
            </a:custGeom>
            <a:ln w="6845">
              <a:solidFill>
                <a:srgbClr val="221F1F"/>
              </a:solidFill>
            </a:ln>
          </p:spPr>
          <p:txBody>
            <a:bodyPr wrap="square" lIns="0" tIns="0" rIns="0" bIns="0" rtlCol="0"/>
            <a:lstStyle/>
            <a:p>
              <a:endParaRPr/>
            </a:p>
          </p:txBody>
        </p:sp>
        <p:sp>
          <p:nvSpPr>
            <p:cNvPr id="68" name="object 68"/>
            <p:cNvSpPr/>
            <p:nvPr/>
          </p:nvSpPr>
          <p:spPr>
            <a:xfrm>
              <a:off x="4726813" y="1418082"/>
              <a:ext cx="4445" cy="0"/>
            </a:xfrm>
            <a:custGeom>
              <a:avLst/>
              <a:gdLst/>
              <a:ahLst/>
              <a:cxnLst/>
              <a:rect l="l" t="t" r="r" b="b"/>
              <a:pathLst>
                <a:path w="4445">
                  <a:moveTo>
                    <a:pt x="0" y="0"/>
                  </a:moveTo>
                  <a:lnTo>
                    <a:pt x="4445" y="0"/>
                  </a:lnTo>
                </a:path>
              </a:pathLst>
            </a:custGeom>
            <a:ln w="6591">
              <a:solidFill>
                <a:srgbClr val="221F1F"/>
              </a:solidFill>
            </a:ln>
          </p:spPr>
          <p:txBody>
            <a:bodyPr wrap="square" lIns="0" tIns="0" rIns="0" bIns="0" rtlCol="0"/>
            <a:lstStyle/>
            <a:p>
              <a:endParaRPr/>
            </a:p>
          </p:txBody>
        </p:sp>
        <p:sp>
          <p:nvSpPr>
            <p:cNvPr id="69" name="object 69"/>
            <p:cNvSpPr/>
            <p:nvPr/>
          </p:nvSpPr>
          <p:spPr>
            <a:xfrm>
              <a:off x="4572381" y="1284224"/>
              <a:ext cx="0" cy="29845"/>
            </a:xfrm>
            <a:custGeom>
              <a:avLst/>
              <a:gdLst/>
              <a:ahLst/>
              <a:cxnLst/>
              <a:rect l="l" t="t" r="r" b="b"/>
              <a:pathLst>
                <a:path h="29844">
                  <a:moveTo>
                    <a:pt x="0" y="29337"/>
                  </a:moveTo>
                  <a:lnTo>
                    <a:pt x="0" y="0"/>
                  </a:lnTo>
                </a:path>
              </a:pathLst>
            </a:custGeom>
            <a:ln w="4445">
              <a:solidFill>
                <a:srgbClr val="221F1F"/>
              </a:solidFill>
            </a:ln>
          </p:spPr>
          <p:txBody>
            <a:bodyPr wrap="square" lIns="0" tIns="0" rIns="0" bIns="0" rtlCol="0"/>
            <a:lstStyle/>
            <a:p>
              <a:endParaRPr/>
            </a:p>
          </p:txBody>
        </p:sp>
        <p:sp>
          <p:nvSpPr>
            <p:cNvPr id="70" name="object 70"/>
            <p:cNvSpPr/>
            <p:nvPr/>
          </p:nvSpPr>
          <p:spPr>
            <a:xfrm>
              <a:off x="4572381" y="1249934"/>
              <a:ext cx="156845" cy="31115"/>
            </a:xfrm>
            <a:custGeom>
              <a:avLst/>
              <a:gdLst/>
              <a:ahLst/>
              <a:cxnLst/>
              <a:rect l="l" t="t" r="r" b="b"/>
              <a:pathLst>
                <a:path w="156845" h="31115">
                  <a:moveTo>
                    <a:pt x="0" y="30987"/>
                  </a:moveTo>
                  <a:lnTo>
                    <a:pt x="0" y="26162"/>
                  </a:lnTo>
                  <a:lnTo>
                    <a:pt x="13081" y="0"/>
                  </a:lnTo>
                  <a:lnTo>
                    <a:pt x="65278" y="0"/>
                  </a:lnTo>
                  <a:lnTo>
                    <a:pt x="65278" y="26162"/>
                  </a:lnTo>
                  <a:lnTo>
                    <a:pt x="91440" y="26162"/>
                  </a:lnTo>
                  <a:lnTo>
                    <a:pt x="91440" y="0"/>
                  </a:lnTo>
                  <a:lnTo>
                    <a:pt x="143637" y="0"/>
                  </a:lnTo>
                  <a:lnTo>
                    <a:pt x="156718" y="26162"/>
                  </a:lnTo>
                  <a:lnTo>
                    <a:pt x="156718" y="30987"/>
                  </a:lnTo>
                </a:path>
              </a:pathLst>
            </a:custGeom>
            <a:ln w="4443">
              <a:solidFill>
                <a:srgbClr val="221F1F"/>
              </a:solidFill>
            </a:ln>
          </p:spPr>
          <p:txBody>
            <a:bodyPr wrap="square" lIns="0" tIns="0" rIns="0" bIns="0" rtlCol="0"/>
            <a:lstStyle/>
            <a:p>
              <a:endParaRPr/>
            </a:p>
          </p:txBody>
        </p:sp>
        <p:sp>
          <p:nvSpPr>
            <p:cNvPr id="71" name="object 71"/>
            <p:cNvSpPr/>
            <p:nvPr/>
          </p:nvSpPr>
          <p:spPr>
            <a:xfrm>
              <a:off x="4414139" y="1284224"/>
              <a:ext cx="479425" cy="521970"/>
            </a:xfrm>
            <a:custGeom>
              <a:avLst/>
              <a:gdLst/>
              <a:ahLst/>
              <a:cxnLst/>
              <a:rect l="l" t="t" r="r" b="b"/>
              <a:pathLst>
                <a:path w="479425" h="521969">
                  <a:moveTo>
                    <a:pt x="237744" y="202437"/>
                  </a:moveTo>
                  <a:lnTo>
                    <a:pt x="237744" y="150240"/>
                  </a:lnTo>
                </a:path>
                <a:path w="479425" h="521969">
                  <a:moveTo>
                    <a:pt x="314960" y="61975"/>
                  </a:moveTo>
                  <a:lnTo>
                    <a:pt x="314960" y="32638"/>
                  </a:lnTo>
                </a:path>
                <a:path w="479425" h="521969">
                  <a:moveTo>
                    <a:pt x="314960" y="29337"/>
                  </a:moveTo>
                  <a:lnTo>
                    <a:pt x="314960" y="0"/>
                  </a:lnTo>
                </a:path>
                <a:path w="479425" h="521969">
                  <a:moveTo>
                    <a:pt x="394462" y="199770"/>
                  </a:moveTo>
                  <a:lnTo>
                    <a:pt x="394462" y="150240"/>
                  </a:lnTo>
                </a:path>
                <a:path w="479425" h="521969">
                  <a:moveTo>
                    <a:pt x="394462" y="150240"/>
                  </a:moveTo>
                  <a:lnTo>
                    <a:pt x="394462" y="137159"/>
                  </a:lnTo>
                </a:path>
                <a:path w="479425" h="521969">
                  <a:moveTo>
                    <a:pt x="475614" y="251968"/>
                  </a:moveTo>
                  <a:lnTo>
                    <a:pt x="475614" y="215519"/>
                  </a:lnTo>
                </a:path>
                <a:path w="479425" h="521969">
                  <a:moveTo>
                    <a:pt x="479298" y="521969"/>
                  </a:moveTo>
                  <a:lnTo>
                    <a:pt x="479298" y="259206"/>
                  </a:lnTo>
                </a:path>
                <a:path w="479425" h="521969">
                  <a:moveTo>
                    <a:pt x="78612" y="202437"/>
                  </a:moveTo>
                  <a:lnTo>
                    <a:pt x="80010" y="202437"/>
                  </a:lnTo>
                  <a:lnTo>
                    <a:pt x="81152" y="201294"/>
                  </a:lnTo>
                  <a:lnTo>
                    <a:pt x="81152" y="199770"/>
                  </a:lnTo>
                </a:path>
                <a:path w="479425" h="521969">
                  <a:moveTo>
                    <a:pt x="0" y="251968"/>
                  </a:moveTo>
                  <a:lnTo>
                    <a:pt x="0" y="252729"/>
                  </a:lnTo>
                  <a:lnTo>
                    <a:pt x="253" y="253364"/>
                  </a:lnTo>
                  <a:lnTo>
                    <a:pt x="762" y="253872"/>
                  </a:lnTo>
                  <a:lnTo>
                    <a:pt x="1270" y="254381"/>
                  </a:lnTo>
                  <a:lnTo>
                    <a:pt x="1905" y="254634"/>
                  </a:lnTo>
                  <a:lnTo>
                    <a:pt x="2539" y="254634"/>
                  </a:lnTo>
                </a:path>
                <a:path w="479425" h="521969">
                  <a:moveTo>
                    <a:pt x="394462" y="199770"/>
                  </a:moveTo>
                  <a:lnTo>
                    <a:pt x="394462" y="200532"/>
                  </a:lnTo>
                  <a:lnTo>
                    <a:pt x="394715" y="201168"/>
                  </a:lnTo>
                  <a:lnTo>
                    <a:pt x="395224" y="201675"/>
                  </a:lnTo>
                  <a:lnTo>
                    <a:pt x="395605" y="202183"/>
                  </a:lnTo>
                  <a:lnTo>
                    <a:pt x="396366" y="202437"/>
                  </a:lnTo>
                  <a:lnTo>
                    <a:pt x="397001" y="202437"/>
                  </a:lnTo>
                </a:path>
                <a:path w="479425" h="521969">
                  <a:moveTo>
                    <a:pt x="473075" y="254634"/>
                  </a:moveTo>
                  <a:lnTo>
                    <a:pt x="474472" y="254634"/>
                  </a:lnTo>
                  <a:lnTo>
                    <a:pt x="475614" y="253491"/>
                  </a:lnTo>
                  <a:lnTo>
                    <a:pt x="475614" y="251968"/>
                  </a:lnTo>
                </a:path>
              </a:pathLst>
            </a:custGeom>
            <a:ln w="4445">
              <a:solidFill>
                <a:srgbClr val="221F1F"/>
              </a:solidFill>
            </a:ln>
          </p:spPr>
          <p:txBody>
            <a:bodyPr wrap="square" lIns="0" tIns="0" rIns="0" bIns="0" rtlCol="0"/>
            <a:lstStyle/>
            <a:p>
              <a:endParaRPr/>
            </a:p>
          </p:txBody>
        </p:sp>
      </p:grpSp>
      <p:sp>
        <p:nvSpPr>
          <p:cNvPr id="72" name="object 72"/>
          <p:cNvSpPr txBox="1"/>
          <p:nvPr/>
        </p:nvSpPr>
        <p:spPr>
          <a:xfrm>
            <a:off x="2727198" y="866343"/>
            <a:ext cx="578485" cy="345440"/>
          </a:xfrm>
          <a:prstGeom prst="rect">
            <a:avLst/>
          </a:prstGeom>
        </p:spPr>
        <p:txBody>
          <a:bodyPr vert="horz" wrap="square" lIns="0" tIns="12065" rIns="0" bIns="0" rtlCol="0">
            <a:spAutoFit/>
          </a:bodyPr>
          <a:lstStyle/>
          <a:p>
            <a:pPr marL="12700" marR="5080" algn="ctr">
              <a:lnSpc>
                <a:spcPct val="100000"/>
              </a:lnSpc>
              <a:spcBef>
                <a:spcPts val="95"/>
              </a:spcBef>
            </a:pPr>
            <a:r>
              <a:rPr sz="700" i="1" dirty="0">
                <a:solidFill>
                  <a:srgbClr val="585858"/>
                </a:solidFill>
                <a:latin typeface="Montserrat"/>
                <a:cs typeface="Montserrat"/>
              </a:rPr>
              <a:t>1era</a:t>
            </a:r>
            <a:r>
              <a:rPr sz="700" i="1" spc="165" dirty="0">
                <a:solidFill>
                  <a:srgbClr val="585858"/>
                </a:solidFill>
                <a:latin typeface="Montserrat"/>
                <a:cs typeface="Montserrat"/>
              </a:rPr>
              <a:t> </a:t>
            </a:r>
            <a:r>
              <a:rPr sz="700" i="1" spc="-20" dirty="0">
                <a:solidFill>
                  <a:srgbClr val="585858"/>
                </a:solidFill>
                <a:latin typeface="Montserrat"/>
                <a:cs typeface="Montserrat"/>
              </a:rPr>
              <a:t>marca</a:t>
            </a:r>
            <a:r>
              <a:rPr sz="700" i="1" spc="500" dirty="0">
                <a:solidFill>
                  <a:srgbClr val="585858"/>
                </a:solidFill>
                <a:latin typeface="Montserrat"/>
                <a:cs typeface="Montserrat"/>
              </a:rPr>
              <a:t> </a:t>
            </a:r>
            <a:r>
              <a:rPr sz="700" i="1" spc="-10" dirty="0">
                <a:solidFill>
                  <a:srgbClr val="585858"/>
                </a:solidFill>
                <a:latin typeface="Montserrat"/>
                <a:cs typeface="Montserrat"/>
              </a:rPr>
              <a:t>Suspensión</a:t>
            </a:r>
            <a:r>
              <a:rPr sz="700" i="1" spc="500" dirty="0">
                <a:solidFill>
                  <a:srgbClr val="585858"/>
                </a:solidFill>
                <a:latin typeface="Montserrat"/>
                <a:cs typeface="Montserrat"/>
              </a:rPr>
              <a:t> </a:t>
            </a:r>
            <a:r>
              <a:rPr sz="700" i="1" spc="-20" dirty="0">
                <a:solidFill>
                  <a:srgbClr val="585858"/>
                </a:solidFill>
                <a:latin typeface="Montserrat"/>
                <a:cs typeface="Montserrat"/>
              </a:rPr>
              <a:t>dura</a:t>
            </a:r>
            <a:endParaRPr sz="700">
              <a:latin typeface="Montserrat"/>
              <a:cs typeface="Montserrat"/>
            </a:endParaRPr>
          </a:p>
        </p:txBody>
      </p:sp>
      <p:sp>
        <p:nvSpPr>
          <p:cNvPr id="73" name="object 73"/>
          <p:cNvSpPr txBox="1"/>
          <p:nvPr/>
        </p:nvSpPr>
        <p:spPr>
          <a:xfrm>
            <a:off x="3527297" y="866343"/>
            <a:ext cx="572770" cy="345440"/>
          </a:xfrm>
          <a:prstGeom prst="rect">
            <a:avLst/>
          </a:prstGeom>
        </p:spPr>
        <p:txBody>
          <a:bodyPr vert="horz" wrap="square" lIns="0" tIns="12065" rIns="0" bIns="0" rtlCol="0">
            <a:spAutoFit/>
          </a:bodyPr>
          <a:lstStyle/>
          <a:p>
            <a:pPr marL="12065" marR="5080" algn="ctr">
              <a:lnSpc>
                <a:spcPct val="100000"/>
              </a:lnSpc>
              <a:spcBef>
                <a:spcPts val="95"/>
              </a:spcBef>
            </a:pPr>
            <a:r>
              <a:rPr sz="700" i="1" dirty="0">
                <a:solidFill>
                  <a:srgbClr val="585858"/>
                </a:solidFill>
                <a:latin typeface="Montserrat"/>
                <a:cs typeface="Montserrat"/>
              </a:rPr>
              <a:t>3era</a:t>
            </a:r>
            <a:r>
              <a:rPr sz="700" i="1" spc="75" dirty="0">
                <a:solidFill>
                  <a:srgbClr val="585858"/>
                </a:solidFill>
                <a:latin typeface="Montserrat"/>
                <a:cs typeface="Montserrat"/>
              </a:rPr>
              <a:t> </a:t>
            </a:r>
            <a:r>
              <a:rPr sz="700" i="1" spc="-10" dirty="0">
                <a:solidFill>
                  <a:srgbClr val="585858"/>
                </a:solidFill>
                <a:latin typeface="Montserrat"/>
                <a:cs typeface="Montserrat"/>
              </a:rPr>
              <a:t>marca</a:t>
            </a:r>
            <a:r>
              <a:rPr sz="700" i="1" spc="500" dirty="0">
                <a:solidFill>
                  <a:srgbClr val="585858"/>
                </a:solidFill>
                <a:latin typeface="Montserrat"/>
                <a:cs typeface="Montserrat"/>
              </a:rPr>
              <a:t> </a:t>
            </a:r>
            <a:r>
              <a:rPr sz="700" i="1" spc="-10" dirty="0">
                <a:solidFill>
                  <a:srgbClr val="585858"/>
                </a:solidFill>
                <a:latin typeface="Montserrat"/>
                <a:cs typeface="Montserrat"/>
              </a:rPr>
              <a:t>Suspensión</a:t>
            </a:r>
            <a:r>
              <a:rPr sz="700" i="1" spc="500" dirty="0">
                <a:solidFill>
                  <a:srgbClr val="585858"/>
                </a:solidFill>
                <a:latin typeface="Montserrat"/>
                <a:cs typeface="Montserrat"/>
              </a:rPr>
              <a:t> </a:t>
            </a:r>
            <a:r>
              <a:rPr sz="700" i="1" spc="-10" dirty="0">
                <a:solidFill>
                  <a:srgbClr val="585858"/>
                </a:solidFill>
                <a:latin typeface="Montserrat"/>
                <a:cs typeface="Montserrat"/>
              </a:rPr>
              <a:t>estándar</a:t>
            </a:r>
            <a:endParaRPr sz="700">
              <a:latin typeface="Montserrat"/>
              <a:cs typeface="Montserrat"/>
            </a:endParaRPr>
          </a:p>
        </p:txBody>
      </p:sp>
      <p:sp>
        <p:nvSpPr>
          <p:cNvPr id="74" name="object 74"/>
          <p:cNvSpPr txBox="1"/>
          <p:nvPr/>
        </p:nvSpPr>
        <p:spPr>
          <a:xfrm>
            <a:off x="4342003" y="866343"/>
            <a:ext cx="563245" cy="345440"/>
          </a:xfrm>
          <a:prstGeom prst="rect">
            <a:avLst/>
          </a:prstGeom>
        </p:spPr>
        <p:txBody>
          <a:bodyPr vert="horz" wrap="square" lIns="0" tIns="12065" rIns="0" bIns="0" rtlCol="0">
            <a:spAutoFit/>
          </a:bodyPr>
          <a:lstStyle/>
          <a:p>
            <a:pPr marL="12700" marR="5080" algn="ctr">
              <a:lnSpc>
                <a:spcPct val="100000"/>
              </a:lnSpc>
              <a:spcBef>
                <a:spcPts val="95"/>
              </a:spcBef>
            </a:pPr>
            <a:r>
              <a:rPr sz="700" i="1" dirty="0">
                <a:solidFill>
                  <a:srgbClr val="585858"/>
                </a:solidFill>
                <a:latin typeface="Montserrat"/>
                <a:cs typeface="Montserrat"/>
              </a:rPr>
              <a:t>5ta</a:t>
            </a:r>
            <a:r>
              <a:rPr sz="700" i="1" spc="65" dirty="0">
                <a:solidFill>
                  <a:srgbClr val="585858"/>
                </a:solidFill>
                <a:latin typeface="Montserrat"/>
                <a:cs typeface="Montserrat"/>
              </a:rPr>
              <a:t> </a:t>
            </a:r>
            <a:r>
              <a:rPr sz="700" i="1" spc="-10" dirty="0">
                <a:solidFill>
                  <a:srgbClr val="585858"/>
                </a:solidFill>
                <a:latin typeface="Montserrat"/>
                <a:cs typeface="Montserrat"/>
              </a:rPr>
              <a:t>marca</a:t>
            </a:r>
            <a:r>
              <a:rPr sz="700" i="1" spc="500" dirty="0">
                <a:solidFill>
                  <a:srgbClr val="585858"/>
                </a:solidFill>
                <a:latin typeface="Montserrat"/>
                <a:cs typeface="Montserrat"/>
              </a:rPr>
              <a:t> </a:t>
            </a:r>
            <a:r>
              <a:rPr sz="700" i="1" spc="-10" dirty="0">
                <a:solidFill>
                  <a:srgbClr val="585858"/>
                </a:solidFill>
                <a:latin typeface="Montserrat"/>
                <a:cs typeface="Montserrat"/>
              </a:rPr>
              <a:t>Suspensión</a:t>
            </a:r>
            <a:r>
              <a:rPr sz="700" i="1" spc="500" dirty="0">
                <a:solidFill>
                  <a:srgbClr val="585858"/>
                </a:solidFill>
                <a:latin typeface="Montserrat"/>
                <a:cs typeface="Montserrat"/>
              </a:rPr>
              <a:t> </a:t>
            </a:r>
            <a:r>
              <a:rPr sz="700" i="1" spc="-10" dirty="0">
                <a:solidFill>
                  <a:srgbClr val="585858"/>
                </a:solidFill>
                <a:latin typeface="Montserrat"/>
                <a:cs typeface="Montserrat"/>
              </a:rPr>
              <a:t>suave</a:t>
            </a:r>
            <a:endParaRPr sz="700">
              <a:latin typeface="Montserrat"/>
              <a:cs typeface="Montserra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56155" cy="702310"/>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PEDAL</a:t>
            </a:r>
            <a:r>
              <a:rPr sz="800" b="1" spc="-10"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a:t>
            </a:r>
            <a:r>
              <a:rPr sz="800" b="1" dirty="0">
                <a:solidFill>
                  <a:srgbClr val="221F1F"/>
                </a:solidFill>
                <a:latin typeface="Montserrat"/>
                <a:cs typeface="Montserrat"/>
              </a:rPr>
              <a:t>FRENO</a:t>
            </a:r>
            <a:r>
              <a:rPr sz="800" b="1" spc="-10" dirty="0">
                <a:solidFill>
                  <a:srgbClr val="221F1F"/>
                </a:solidFill>
                <a:latin typeface="Montserrat"/>
                <a:cs typeface="Montserrat"/>
              </a:rPr>
              <a:t> TRASERO</a:t>
            </a:r>
            <a:endParaRPr sz="800">
              <a:latin typeface="Montserrat"/>
              <a:cs typeface="Montserrat"/>
            </a:endParaRPr>
          </a:p>
          <a:p>
            <a:pPr marL="12700" algn="just">
              <a:lnSpc>
                <a:spcPct val="100000"/>
              </a:lnSpc>
              <a:spcBef>
                <a:spcPts val="495"/>
              </a:spcBef>
            </a:pPr>
            <a:r>
              <a:rPr sz="700" dirty="0">
                <a:solidFill>
                  <a:srgbClr val="221F1F"/>
                </a:solidFill>
                <a:latin typeface="Montserrat"/>
                <a:cs typeface="Montserrat"/>
              </a:rPr>
              <a:t>Está</a:t>
            </a:r>
            <a:r>
              <a:rPr sz="700" spc="-20" dirty="0">
                <a:solidFill>
                  <a:srgbClr val="221F1F"/>
                </a:solidFill>
                <a:latin typeface="Montserrat"/>
                <a:cs typeface="Montserrat"/>
              </a:rPr>
              <a:t> </a:t>
            </a:r>
            <a:r>
              <a:rPr sz="700" dirty="0">
                <a:solidFill>
                  <a:srgbClr val="221F1F"/>
                </a:solidFill>
                <a:latin typeface="Montserrat"/>
                <a:cs typeface="Montserrat"/>
              </a:rPr>
              <a:t>ubicado al</a:t>
            </a:r>
            <a:r>
              <a:rPr sz="700" spc="-25" dirty="0">
                <a:solidFill>
                  <a:srgbClr val="221F1F"/>
                </a:solidFill>
                <a:latin typeface="Montserrat"/>
                <a:cs typeface="Montserrat"/>
              </a:rPr>
              <a:t> </a:t>
            </a:r>
            <a:r>
              <a:rPr sz="700" dirty="0">
                <a:solidFill>
                  <a:srgbClr val="221F1F"/>
                </a:solidFill>
                <a:latin typeface="Montserrat"/>
                <a:cs typeface="Montserrat"/>
              </a:rPr>
              <a:t>lado</a:t>
            </a:r>
            <a:r>
              <a:rPr sz="700" spc="-10" dirty="0">
                <a:solidFill>
                  <a:srgbClr val="221F1F"/>
                </a:solidFill>
                <a:latin typeface="Montserrat"/>
                <a:cs typeface="Montserrat"/>
              </a:rPr>
              <a:t> </a:t>
            </a:r>
            <a:r>
              <a:rPr sz="700" dirty="0">
                <a:solidFill>
                  <a:srgbClr val="221F1F"/>
                </a:solidFill>
                <a:latin typeface="Montserrat"/>
                <a:cs typeface="Montserrat"/>
              </a:rPr>
              <a:t>derecho del </a:t>
            </a:r>
            <a:r>
              <a:rPr sz="700" spc="-10" dirty="0">
                <a:solidFill>
                  <a:srgbClr val="221F1F"/>
                </a:solidFill>
                <a:latin typeface="Montserrat"/>
                <a:cs typeface="Montserrat"/>
              </a:rPr>
              <a:t>Vehículo.</a:t>
            </a:r>
            <a:endParaRPr sz="700">
              <a:latin typeface="Montserrat"/>
              <a:cs typeface="Montserrat"/>
            </a:endParaRPr>
          </a:p>
          <a:p>
            <a:pPr marL="12700" marR="5080" algn="just">
              <a:lnSpc>
                <a:spcPct val="100000"/>
              </a:lnSpc>
              <a:spcBef>
                <a:spcPts val="505"/>
              </a:spcBef>
            </a:pPr>
            <a:r>
              <a:rPr sz="700" dirty="0">
                <a:solidFill>
                  <a:srgbClr val="221F1F"/>
                </a:solidFill>
                <a:latin typeface="Montserrat"/>
                <a:cs typeface="Montserrat"/>
              </a:rPr>
              <a:t>Presione</a:t>
            </a:r>
            <a:r>
              <a:rPr sz="700" spc="254" dirty="0">
                <a:solidFill>
                  <a:srgbClr val="221F1F"/>
                </a:solidFill>
                <a:latin typeface="Montserrat"/>
                <a:cs typeface="Montserrat"/>
              </a:rPr>
              <a:t> </a:t>
            </a:r>
            <a:r>
              <a:rPr sz="700" dirty="0">
                <a:solidFill>
                  <a:srgbClr val="221F1F"/>
                </a:solidFill>
                <a:latin typeface="Montserrat"/>
                <a:cs typeface="Montserrat"/>
              </a:rPr>
              <a:t>el</a:t>
            </a:r>
            <a:r>
              <a:rPr sz="700" spc="270" dirty="0">
                <a:solidFill>
                  <a:srgbClr val="221F1F"/>
                </a:solidFill>
                <a:latin typeface="Montserrat"/>
                <a:cs typeface="Montserrat"/>
              </a:rPr>
              <a:t> </a:t>
            </a:r>
            <a:r>
              <a:rPr sz="700" dirty="0">
                <a:solidFill>
                  <a:srgbClr val="221F1F"/>
                </a:solidFill>
                <a:latin typeface="Montserrat"/>
                <a:cs typeface="Montserrat"/>
              </a:rPr>
              <a:t>pedal</a:t>
            </a:r>
            <a:r>
              <a:rPr sz="700" spc="265" dirty="0">
                <a:solidFill>
                  <a:srgbClr val="221F1F"/>
                </a:solidFill>
                <a:latin typeface="Montserrat"/>
                <a:cs typeface="Montserrat"/>
              </a:rPr>
              <a:t> </a:t>
            </a:r>
            <a:r>
              <a:rPr sz="700" dirty="0">
                <a:solidFill>
                  <a:srgbClr val="221F1F"/>
                </a:solidFill>
                <a:latin typeface="Montserrat"/>
                <a:cs typeface="Montserrat"/>
              </a:rPr>
              <a:t>de</a:t>
            </a:r>
            <a:r>
              <a:rPr sz="700" spc="245" dirty="0">
                <a:solidFill>
                  <a:srgbClr val="221F1F"/>
                </a:solidFill>
                <a:latin typeface="Montserrat"/>
                <a:cs typeface="Montserrat"/>
              </a:rPr>
              <a:t> </a:t>
            </a:r>
            <a:r>
              <a:rPr sz="700" dirty="0">
                <a:solidFill>
                  <a:srgbClr val="221F1F"/>
                </a:solidFill>
                <a:latin typeface="Montserrat"/>
                <a:cs typeface="Montserrat"/>
              </a:rPr>
              <a:t>freno</a:t>
            </a:r>
            <a:r>
              <a:rPr sz="700" spc="254" dirty="0">
                <a:solidFill>
                  <a:srgbClr val="221F1F"/>
                </a:solidFill>
                <a:latin typeface="Montserrat"/>
                <a:cs typeface="Montserrat"/>
              </a:rPr>
              <a:t> </a:t>
            </a:r>
            <a:r>
              <a:rPr sz="700" dirty="0">
                <a:solidFill>
                  <a:srgbClr val="221F1F"/>
                </a:solidFill>
                <a:latin typeface="Montserrat"/>
                <a:cs typeface="Montserrat"/>
              </a:rPr>
              <a:t>trasero</a:t>
            </a:r>
            <a:r>
              <a:rPr sz="700" spc="260" dirty="0">
                <a:solidFill>
                  <a:srgbClr val="221F1F"/>
                </a:solidFill>
                <a:latin typeface="Montserrat"/>
                <a:cs typeface="Montserrat"/>
              </a:rPr>
              <a:t> </a:t>
            </a:r>
            <a:r>
              <a:rPr sz="700" dirty="0">
                <a:solidFill>
                  <a:srgbClr val="221F1F"/>
                </a:solidFill>
                <a:latin typeface="Montserrat"/>
                <a:cs typeface="Montserrat"/>
              </a:rPr>
              <a:t>con</a:t>
            </a:r>
            <a:r>
              <a:rPr sz="700" spc="260" dirty="0">
                <a:solidFill>
                  <a:srgbClr val="221F1F"/>
                </a:solidFill>
                <a:latin typeface="Montserrat"/>
                <a:cs typeface="Montserrat"/>
              </a:rPr>
              <a:t> </a:t>
            </a:r>
            <a:r>
              <a:rPr sz="700" dirty="0">
                <a:solidFill>
                  <a:srgbClr val="221F1F"/>
                </a:solidFill>
                <a:latin typeface="Montserrat"/>
                <a:cs typeface="Montserrat"/>
              </a:rPr>
              <a:t>el</a:t>
            </a:r>
            <a:r>
              <a:rPr sz="700" spc="254" dirty="0">
                <a:solidFill>
                  <a:srgbClr val="221F1F"/>
                </a:solidFill>
                <a:latin typeface="Montserrat"/>
                <a:cs typeface="Montserrat"/>
              </a:rPr>
              <a:t> </a:t>
            </a:r>
            <a:r>
              <a:rPr sz="700" spc="-25" dirty="0">
                <a:solidFill>
                  <a:srgbClr val="221F1F"/>
                </a:solidFill>
                <a:latin typeface="Montserrat"/>
                <a:cs typeface="Montserrat"/>
              </a:rPr>
              <a:t>pie</a:t>
            </a:r>
            <a:r>
              <a:rPr sz="700" spc="500" dirty="0">
                <a:solidFill>
                  <a:srgbClr val="221F1F"/>
                </a:solidFill>
                <a:latin typeface="Montserrat"/>
                <a:cs typeface="Montserrat"/>
              </a:rPr>
              <a:t> </a:t>
            </a:r>
            <a:r>
              <a:rPr sz="700" dirty="0">
                <a:solidFill>
                  <a:srgbClr val="221F1F"/>
                </a:solidFill>
                <a:latin typeface="Montserrat"/>
                <a:cs typeface="Montserrat"/>
              </a:rPr>
              <a:t>derecho</a:t>
            </a:r>
            <a:r>
              <a:rPr sz="700" spc="55" dirty="0">
                <a:solidFill>
                  <a:srgbClr val="221F1F"/>
                </a:solidFill>
                <a:latin typeface="Montserrat"/>
                <a:cs typeface="Montserrat"/>
              </a:rPr>
              <a:t> </a:t>
            </a:r>
            <a:r>
              <a:rPr sz="700" dirty="0">
                <a:solidFill>
                  <a:srgbClr val="221F1F"/>
                </a:solidFill>
                <a:latin typeface="Montserrat"/>
                <a:cs typeface="Montserrat"/>
              </a:rPr>
              <a:t>para</a:t>
            </a:r>
            <a:r>
              <a:rPr sz="700" spc="70" dirty="0">
                <a:solidFill>
                  <a:srgbClr val="221F1F"/>
                </a:solidFill>
                <a:latin typeface="Montserrat"/>
                <a:cs typeface="Montserrat"/>
              </a:rPr>
              <a:t> </a:t>
            </a:r>
            <a:r>
              <a:rPr sz="700" dirty="0">
                <a:solidFill>
                  <a:srgbClr val="221F1F"/>
                </a:solidFill>
                <a:latin typeface="Montserrat"/>
                <a:cs typeface="Montserrat"/>
              </a:rPr>
              <a:t>activar</a:t>
            </a:r>
            <a:r>
              <a:rPr sz="700" spc="65" dirty="0">
                <a:solidFill>
                  <a:srgbClr val="221F1F"/>
                </a:solidFill>
                <a:latin typeface="Montserrat"/>
                <a:cs typeface="Montserrat"/>
              </a:rPr>
              <a:t> </a:t>
            </a:r>
            <a:r>
              <a:rPr sz="700" dirty="0">
                <a:solidFill>
                  <a:srgbClr val="221F1F"/>
                </a:solidFill>
                <a:latin typeface="Montserrat"/>
                <a:cs typeface="Montserrat"/>
              </a:rPr>
              <a:t>el</a:t>
            </a:r>
            <a:r>
              <a:rPr sz="700" spc="70" dirty="0">
                <a:solidFill>
                  <a:srgbClr val="221F1F"/>
                </a:solidFill>
                <a:latin typeface="Montserrat"/>
                <a:cs typeface="Montserrat"/>
              </a:rPr>
              <a:t> </a:t>
            </a:r>
            <a:r>
              <a:rPr sz="700" dirty="0">
                <a:solidFill>
                  <a:srgbClr val="221F1F"/>
                </a:solidFill>
                <a:latin typeface="Montserrat"/>
                <a:cs typeface="Montserrat"/>
              </a:rPr>
              <a:t>freno</a:t>
            </a:r>
            <a:r>
              <a:rPr sz="700" spc="60" dirty="0">
                <a:solidFill>
                  <a:srgbClr val="221F1F"/>
                </a:solidFill>
                <a:latin typeface="Montserrat"/>
                <a:cs typeface="Montserrat"/>
              </a:rPr>
              <a:t> </a:t>
            </a:r>
            <a:r>
              <a:rPr sz="700" dirty="0">
                <a:solidFill>
                  <a:srgbClr val="221F1F"/>
                </a:solidFill>
                <a:latin typeface="Montserrat"/>
                <a:cs typeface="Montserrat"/>
              </a:rPr>
              <a:t>de</a:t>
            </a:r>
            <a:r>
              <a:rPr sz="700" spc="60" dirty="0">
                <a:solidFill>
                  <a:srgbClr val="221F1F"/>
                </a:solidFill>
                <a:latin typeface="Montserrat"/>
                <a:cs typeface="Montserrat"/>
              </a:rPr>
              <a:t> </a:t>
            </a:r>
            <a:r>
              <a:rPr sz="700" dirty="0">
                <a:solidFill>
                  <a:srgbClr val="221F1F"/>
                </a:solidFill>
                <a:latin typeface="Montserrat"/>
                <a:cs typeface="Montserrat"/>
              </a:rPr>
              <a:t>la</a:t>
            </a:r>
            <a:r>
              <a:rPr sz="700" spc="60" dirty="0">
                <a:solidFill>
                  <a:srgbClr val="221F1F"/>
                </a:solidFill>
                <a:latin typeface="Montserrat"/>
                <a:cs typeface="Montserrat"/>
              </a:rPr>
              <a:t> </a:t>
            </a:r>
            <a:r>
              <a:rPr sz="700" dirty="0">
                <a:solidFill>
                  <a:srgbClr val="221F1F"/>
                </a:solidFill>
                <a:latin typeface="Montserrat"/>
                <a:cs typeface="Montserrat"/>
              </a:rPr>
              <a:t>rueda</a:t>
            </a:r>
            <a:r>
              <a:rPr sz="700" spc="70" dirty="0">
                <a:solidFill>
                  <a:srgbClr val="221F1F"/>
                </a:solidFill>
                <a:latin typeface="Montserrat"/>
                <a:cs typeface="Montserrat"/>
              </a:rPr>
              <a:t> </a:t>
            </a:r>
            <a:r>
              <a:rPr sz="700" spc="-10" dirty="0">
                <a:solidFill>
                  <a:srgbClr val="221F1F"/>
                </a:solidFill>
                <a:latin typeface="Montserrat"/>
                <a:cs typeface="Montserrat"/>
              </a:rPr>
              <a:t>trasera,</a:t>
            </a:r>
            <a:r>
              <a:rPr sz="700" spc="500" dirty="0">
                <a:solidFill>
                  <a:srgbClr val="221F1F"/>
                </a:solidFill>
                <a:latin typeface="Montserrat"/>
                <a:cs typeface="Montserrat"/>
              </a:rPr>
              <a:t> </a:t>
            </a:r>
            <a:r>
              <a:rPr sz="700" dirty="0">
                <a:latin typeface="Montserrat"/>
                <a:cs typeface="Montserrat"/>
              </a:rPr>
              <a:t>la</a:t>
            </a:r>
            <a:r>
              <a:rPr sz="700" spc="-10" dirty="0">
                <a:latin typeface="Montserrat"/>
                <a:cs typeface="Montserrat"/>
              </a:rPr>
              <a:t> </a:t>
            </a:r>
            <a:r>
              <a:rPr sz="700" dirty="0">
                <a:latin typeface="Montserrat"/>
                <a:cs typeface="Montserrat"/>
              </a:rPr>
              <a:t>luz</a:t>
            </a:r>
            <a:r>
              <a:rPr sz="700" spc="-5"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freno se</a:t>
            </a:r>
            <a:r>
              <a:rPr sz="700" spc="-10" dirty="0">
                <a:latin typeface="Montserrat"/>
                <a:cs typeface="Montserrat"/>
              </a:rPr>
              <a:t> iluminará.</a:t>
            </a:r>
            <a:endParaRPr sz="700">
              <a:latin typeface="Montserrat"/>
              <a:cs typeface="Montserrat"/>
            </a:endParaRPr>
          </a:p>
        </p:txBody>
      </p:sp>
      <p:sp>
        <p:nvSpPr>
          <p:cNvPr id="3" name="object 3"/>
          <p:cNvSpPr txBox="1"/>
          <p:nvPr/>
        </p:nvSpPr>
        <p:spPr>
          <a:xfrm>
            <a:off x="2700020" y="478282"/>
            <a:ext cx="2256790" cy="1018869"/>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KIT</a:t>
            </a:r>
            <a:r>
              <a:rPr sz="800" b="1" spc="-30" dirty="0">
                <a:solidFill>
                  <a:srgbClr val="221F1F"/>
                </a:solidFill>
                <a:latin typeface="Montserrat"/>
                <a:cs typeface="Montserrat"/>
              </a:rPr>
              <a:t> </a:t>
            </a:r>
            <a:r>
              <a:rPr sz="800" b="1" dirty="0">
                <a:solidFill>
                  <a:srgbClr val="221F1F"/>
                </a:solidFill>
                <a:latin typeface="Montserrat"/>
                <a:cs typeface="Montserrat"/>
              </a:rPr>
              <a:t>DE </a:t>
            </a:r>
            <a:r>
              <a:rPr sz="800" b="1" spc="-10" dirty="0">
                <a:solidFill>
                  <a:srgbClr val="221F1F"/>
                </a:solidFill>
                <a:latin typeface="Montserrat"/>
                <a:cs typeface="Montserrat"/>
              </a:rPr>
              <a:t>HERRAMIENTAS</a:t>
            </a:r>
            <a:endParaRPr sz="800" dirty="0">
              <a:latin typeface="Montserrat"/>
              <a:cs typeface="Montserrat"/>
            </a:endParaRPr>
          </a:p>
          <a:p>
            <a:pPr marL="12700" marR="5080" algn="just">
              <a:lnSpc>
                <a:spcPct val="100000"/>
              </a:lnSpc>
              <a:spcBef>
                <a:spcPts val="495"/>
              </a:spcBef>
            </a:pPr>
            <a:r>
              <a:rPr sz="700"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Vehículo</a:t>
            </a:r>
            <a:r>
              <a:rPr sz="700" spc="165" dirty="0">
                <a:solidFill>
                  <a:srgbClr val="221F1F"/>
                </a:solidFill>
                <a:latin typeface="Montserrat"/>
                <a:cs typeface="Montserrat"/>
              </a:rPr>
              <a:t>  </a:t>
            </a:r>
            <a:r>
              <a:rPr sz="700" dirty="0">
                <a:solidFill>
                  <a:srgbClr val="221F1F"/>
                </a:solidFill>
                <a:latin typeface="Montserrat"/>
                <a:cs typeface="Montserrat"/>
              </a:rPr>
              <a:t>está</a:t>
            </a:r>
            <a:r>
              <a:rPr sz="700" spc="165" dirty="0">
                <a:solidFill>
                  <a:srgbClr val="221F1F"/>
                </a:solidFill>
                <a:latin typeface="Montserrat"/>
                <a:cs typeface="Montserrat"/>
              </a:rPr>
              <a:t>  </a:t>
            </a:r>
            <a:r>
              <a:rPr sz="700" dirty="0">
                <a:solidFill>
                  <a:srgbClr val="221F1F"/>
                </a:solidFill>
                <a:latin typeface="Montserrat"/>
                <a:cs typeface="Montserrat"/>
              </a:rPr>
              <a:t>equipado</a:t>
            </a:r>
            <a:r>
              <a:rPr sz="700" spc="170" dirty="0">
                <a:solidFill>
                  <a:srgbClr val="221F1F"/>
                </a:solidFill>
                <a:latin typeface="Montserrat"/>
                <a:cs typeface="Montserrat"/>
              </a:rPr>
              <a:t>  </a:t>
            </a:r>
            <a:r>
              <a:rPr sz="700" dirty="0">
                <a:solidFill>
                  <a:srgbClr val="221F1F"/>
                </a:solidFill>
                <a:latin typeface="Montserrat"/>
                <a:cs typeface="Montserrat"/>
              </a:rPr>
              <a:t>con</a:t>
            </a:r>
            <a:r>
              <a:rPr sz="700" spc="160" dirty="0">
                <a:solidFill>
                  <a:srgbClr val="221F1F"/>
                </a:solidFill>
                <a:latin typeface="Montserrat"/>
                <a:cs typeface="Montserrat"/>
              </a:rPr>
              <a:t>  </a:t>
            </a:r>
            <a:r>
              <a:rPr sz="700" dirty="0">
                <a:solidFill>
                  <a:srgbClr val="221F1F"/>
                </a:solidFill>
                <a:latin typeface="Montserrat"/>
                <a:cs typeface="Montserrat"/>
              </a:rPr>
              <a:t>un</a:t>
            </a:r>
            <a:r>
              <a:rPr sz="700" spc="160" dirty="0">
                <a:solidFill>
                  <a:srgbClr val="221F1F"/>
                </a:solidFill>
                <a:latin typeface="Montserrat"/>
                <a:cs typeface="Montserrat"/>
              </a:rPr>
              <a:t>  </a:t>
            </a:r>
            <a:r>
              <a:rPr sz="700" dirty="0">
                <a:solidFill>
                  <a:srgbClr val="221F1F"/>
                </a:solidFill>
                <a:latin typeface="Montserrat"/>
                <a:cs typeface="Montserrat"/>
              </a:rPr>
              <a:t>kit</a:t>
            </a:r>
            <a:r>
              <a:rPr sz="700" spc="16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herramienta,</a:t>
            </a:r>
            <a:r>
              <a:rPr sz="700" spc="125" dirty="0">
                <a:solidFill>
                  <a:srgbClr val="221F1F"/>
                </a:solidFill>
                <a:latin typeface="Montserrat"/>
                <a:cs typeface="Montserrat"/>
              </a:rPr>
              <a:t> </a:t>
            </a:r>
            <a:r>
              <a:rPr sz="700" dirty="0">
                <a:solidFill>
                  <a:srgbClr val="221F1F"/>
                </a:solidFill>
                <a:latin typeface="Montserrat"/>
                <a:cs typeface="Montserrat"/>
              </a:rPr>
              <a:t>que</a:t>
            </a:r>
            <a:r>
              <a:rPr sz="700" spc="114" dirty="0">
                <a:solidFill>
                  <a:srgbClr val="221F1F"/>
                </a:solidFill>
                <a:latin typeface="Montserrat"/>
                <a:cs typeface="Montserrat"/>
              </a:rPr>
              <a:t> </a:t>
            </a:r>
            <a:r>
              <a:rPr sz="700" dirty="0">
                <a:solidFill>
                  <a:srgbClr val="221F1F"/>
                </a:solidFill>
                <a:latin typeface="Montserrat"/>
                <a:cs typeface="Montserrat"/>
              </a:rPr>
              <a:t>puede</a:t>
            </a:r>
            <a:r>
              <a:rPr sz="700" spc="114" dirty="0">
                <a:solidFill>
                  <a:srgbClr val="221F1F"/>
                </a:solidFill>
                <a:latin typeface="Montserrat"/>
                <a:cs typeface="Montserrat"/>
              </a:rPr>
              <a:t> </a:t>
            </a:r>
            <a:r>
              <a:rPr sz="700" dirty="0">
                <a:solidFill>
                  <a:srgbClr val="221F1F"/>
                </a:solidFill>
                <a:latin typeface="Montserrat"/>
                <a:cs typeface="Montserrat"/>
              </a:rPr>
              <a:t>ser</a:t>
            </a:r>
            <a:r>
              <a:rPr sz="700" spc="110" dirty="0">
                <a:solidFill>
                  <a:srgbClr val="221F1F"/>
                </a:solidFill>
                <a:latin typeface="Montserrat"/>
                <a:cs typeface="Montserrat"/>
              </a:rPr>
              <a:t> </a:t>
            </a:r>
            <a:r>
              <a:rPr sz="700" dirty="0">
                <a:solidFill>
                  <a:srgbClr val="221F1F"/>
                </a:solidFill>
                <a:latin typeface="Montserrat"/>
                <a:cs typeface="Montserrat"/>
              </a:rPr>
              <a:t>de</a:t>
            </a:r>
            <a:r>
              <a:rPr sz="700" spc="120" dirty="0">
                <a:solidFill>
                  <a:srgbClr val="221F1F"/>
                </a:solidFill>
                <a:latin typeface="Montserrat"/>
                <a:cs typeface="Montserrat"/>
              </a:rPr>
              <a:t> </a:t>
            </a:r>
            <a:r>
              <a:rPr sz="700" dirty="0">
                <a:solidFill>
                  <a:srgbClr val="221F1F"/>
                </a:solidFill>
                <a:latin typeface="Montserrat"/>
                <a:cs typeface="Montserrat"/>
              </a:rPr>
              <a:t>utilidad</a:t>
            </a:r>
            <a:r>
              <a:rPr sz="700" spc="114" dirty="0">
                <a:solidFill>
                  <a:srgbClr val="221F1F"/>
                </a:solidFill>
                <a:latin typeface="Montserrat"/>
                <a:cs typeface="Montserrat"/>
              </a:rPr>
              <a:t> </a:t>
            </a:r>
            <a:r>
              <a:rPr sz="700" dirty="0">
                <a:solidFill>
                  <a:srgbClr val="221F1F"/>
                </a:solidFill>
                <a:latin typeface="Montserrat"/>
                <a:cs typeface="Montserrat"/>
              </a:rPr>
              <a:t>en</a:t>
            </a:r>
            <a:r>
              <a:rPr sz="700" spc="125" dirty="0">
                <a:solidFill>
                  <a:srgbClr val="221F1F"/>
                </a:solidFill>
                <a:latin typeface="Montserrat"/>
                <a:cs typeface="Montserrat"/>
              </a:rPr>
              <a:t> </a:t>
            </a:r>
            <a:r>
              <a:rPr sz="700" spc="-20" dirty="0">
                <a:solidFill>
                  <a:srgbClr val="221F1F"/>
                </a:solidFill>
                <a:latin typeface="Montserrat"/>
                <a:cs typeface="Montserrat"/>
              </a:rPr>
              <a:t>caso</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190" dirty="0">
                <a:solidFill>
                  <a:srgbClr val="221F1F"/>
                </a:solidFill>
                <a:latin typeface="Montserrat"/>
                <a:cs typeface="Montserrat"/>
              </a:rPr>
              <a:t>  </a:t>
            </a:r>
            <a:r>
              <a:rPr sz="700" dirty="0">
                <a:solidFill>
                  <a:srgbClr val="221F1F"/>
                </a:solidFill>
                <a:latin typeface="Montserrat"/>
                <a:cs typeface="Montserrat"/>
              </a:rPr>
              <a:t>emergencia</a:t>
            </a:r>
            <a:r>
              <a:rPr sz="700" spc="195" dirty="0">
                <a:solidFill>
                  <a:srgbClr val="221F1F"/>
                </a:solidFill>
                <a:latin typeface="Montserrat"/>
                <a:cs typeface="Montserrat"/>
              </a:rPr>
              <a:t>  </a:t>
            </a:r>
            <a:r>
              <a:rPr sz="700" dirty="0">
                <a:solidFill>
                  <a:srgbClr val="221F1F"/>
                </a:solidFill>
                <a:latin typeface="Montserrat"/>
                <a:cs typeface="Montserrat"/>
              </a:rPr>
              <a:t>o</a:t>
            </a:r>
            <a:r>
              <a:rPr sz="700" spc="195" dirty="0">
                <a:solidFill>
                  <a:srgbClr val="221F1F"/>
                </a:solidFill>
                <a:latin typeface="Montserrat"/>
                <a:cs typeface="Montserrat"/>
              </a:rPr>
              <a:t>  </a:t>
            </a:r>
            <a:r>
              <a:rPr sz="700" dirty="0">
                <a:solidFill>
                  <a:srgbClr val="221F1F"/>
                </a:solidFill>
                <a:latin typeface="Montserrat"/>
                <a:cs typeface="Montserrat"/>
              </a:rPr>
              <a:t>de</a:t>
            </a:r>
            <a:r>
              <a:rPr sz="700" spc="190" dirty="0">
                <a:solidFill>
                  <a:srgbClr val="221F1F"/>
                </a:solidFill>
                <a:latin typeface="Montserrat"/>
                <a:cs typeface="Montserrat"/>
              </a:rPr>
              <a:t>  </a:t>
            </a:r>
            <a:r>
              <a:rPr sz="700" dirty="0">
                <a:solidFill>
                  <a:srgbClr val="221F1F"/>
                </a:solidFill>
                <a:latin typeface="Montserrat"/>
                <a:cs typeface="Montserrat"/>
              </a:rPr>
              <a:t>mantenimiento.</a:t>
            </a:r>
            <a:r>
              <a:rPr sz="700" spc="195" dirty="0">
                <a:solidFill>
                  <a:srgbClr val="221F1F"/>
                </a:solidFill>
                <a:latin typeface="Montserrat"/>
                <a:cs typeface="Montserrat"/>
              </a:rPr>
              <a:t>  </a:t>
            </a:r>
            <a:r>
              <a:rPr sz="700" spc="-20" dirty="0">
                <a:solidFill>
                  <a:srgbClr val="221F1F"/>
                </a:solidFill>
                <a:latin typeface="Montserrat"/>
                <a:cs typeface="Montserrat"/>
              </a:rPr>
              <a:t>Está</a:t>
            </a:r>
            <a:r>
              <a:rPr sz="700" spc="500" dirty="0">
                <a:solidFill>
                  <a:srgbClr val="221F1F"/>
                </a:solidFill>
                <a:latin typeface="Montserrat"/>
                <a:cs typeface="Montserrat"/>
              </a:rPr>
              <a:t> </a:t>
            </a:r>
            <a:r>
              <a:rPr sz="700" dirty="0">
                <a:solidFill>
                  <a:srgbClr val="221F1F"/>
                </a:solidFill>
                <a:latin typeface="Montserrat"/>
                <a:cs typeface="Montserrat"/>
              </a:rPr>
              <a:t>ubicado en</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35" dirty="0">
                <a:solidFill>
                  <a:srgbClr val="221F1F"/>
                </a:solidFill>
                <a:latin typeface="Montserrat"/>
                <a:cs typeface="Montserrat"/>
              </a:rPr>
              <a:t> </a:t>
            </a:r>
            <a:r>
              <a:rPr sz="700" dirty="0">
                <a:solidFill>
                  <a:srgbClr val="221F1F"/>
                </a:solidFill>
                <a:latin typeface="Montserrat"/>
                <a:cs typeface="Montserrat"/>
              </a:rPr>
              <a:t>parte</a:t>
            </a:r>
            <a:r>
              <a:rPr sz="700" spc="-5" dirty="0">
                <a:solidFill>
                  <a:srgbClr val="221F1F"/>
                </a:solidFill>
                <a:latin typeface="Montserrat"/>
                <a:cs typeface="Montserrat"/>
              </a:rPr>
              <a:t> </a:t>
            </a:r>
            <a:r>
              <a:rPr sz="700" dirty="0">
                <a:solidFill>
                  <a:srgbClr val="221F1F"/>
                </a:solidFill>
                <a:latin typeface="Montserrat"/>
                <a:cs typeface="Montserrat"/>
              </a:rPr>
              <a:t>posterior</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lang="es-MX" sz="700" dirty="0">
                <a:solidFill>
                  <a:srgbClr val="221F1F"/>
                </a:solidFill>
                <a:latin typeface="Montserrat"/>
                <a:cs typeface="Montserrat"/>
              </a:rPr>
              <a:t>asiento</a:t>
            </a:r>
            <a:r>
              <a:rPr sz="700" spc="-30" dirty="0">
                <a:solidFill>
                  <a:srgbClr val="221F1F"/>
                </a:solidFill>
                <a:latin typeface="Montserrat"/>
                <a:cs typeface="Montserrat"/>
              </a:rPr>
              <a:t> </a:t>
            </a:r>
            <a:r>
              <a:rPr sz="700" spc="-10" dirty="0">
                <a:solidFill>
                  <a:srgbClr val="221F1F"/>
                </a:solidFill>
                <a:latin typeface="Montserrat"/>
                <a:cs typeface="Montserrat"/>
              </a:rPr>
              <a:t>trasero.</a:t>
            </a:r>
            <a:endParaRPr sz="700" dirty="0">
              <a:latin typeface="Montserrat"/>
              <a:cs typeface="Montserrat"/>
            </a:endParaRPr>
          </a:p>
          <a:p>
            <a:pPr marL="12700" algn="just">
              <a:lnSpc>
                <a:spcPct val="100000"/>
              </a:lnSpc>
              <a:spcBef>
                <a:spcPts val="505"/>
              </a:spcBef>
            </a:pPr>
            <a:r>
              <a:rPr sz="700" dirty="0">
                <a:solidFill>
                  <a:srgbClr val="221F1F"/>
                </a:solidFill>
                <a:latin typeface="Montserrat"/>
                <a:cs typeface="Montserrat"/>
              </a:rPr>
              <a:t>Remueva</a:t>
            </a:r>
            <a:r>
              <a:rPr sz="700" spc="225" dirty="0">
                <a:solidFill>
                  <a:srgbClr val="221F1F"/>
                </a:solidFill>
                <a:latin typeface="Montserrat"/>
                <a:cs typeface="Montserrat"/>
              </a:rPr>
              <a:t>  </a:t>
            </a:r>
            <a:r>
              <a:rPr sz="700" dirty="0" err="1">
                <a:solidFill>
                  <a:srgbClr val="221F1F"/>
                </a:solidFill>
                <a:latin typeface="Montserrat"/>
                <a:cs typeface="Montserrat"/>
              </a:rPr>
              <a:t>el</a:t>
            </a:r>
            <a:r>
              <a:rPr sz="700" spc="225" dirty="0">
                <a:solidFill>
                  <a:srgbClr val="221F1F"/>
                </a:solidFill>
                <a:latin typeface="Montserrat"/>
                <a:cs typeface="Montserrat"/>
              </a:rPr>
              <a:t>  </a:t>
            </a:r>
            <a:r>
              <a:rPr lang="es-ES" sz="700" dirty="0">
                <a:solidFill>
                  <a:srgbClr val="221F1F"/>
                </a:solidFill>
                <a:latin typeface="Montserrat"/>
                <a:cs typeface="Montserrat"/>
              </a:rPr>
              <a:t>asiento</a:t>
            </a:r>
            <a:r>
              <a:rPr sz="700" spc="225" dirty="0">
                <a:solidFill>
                  <a:srgbClr val="221F1F"/>
                </a:solidFill>
                <a:latin typeface="Montserrat"/>
                <a:cs typeface="Montserrat"/>
              </a:rPr>
              <a:t>  </a:t>
            </a:r>
            <a:r>
              <a:rPr sz="700" dirty="0">
                <a:solidFill>
                  <a:srgbClr val="221F1F"/>
                </a:solidFill>
                <a:latin typeface="Montserrat"/>
                <a:cs typeface="Montserrat"/>
              </a:rPr>
              <a:t>según</a:t>
            </a:r>
            <a:r>
              <a:rPr sz="700" spc="229" dirty="0">
                <a:solidFill>
                  <a:srgbClr val="221F1F"/>
                </a:solidFill>
                <a:latin typeface="Montserrat"/>
                <a:cs typeface="Montserrat"/>
              </a:rPr>
              <a:t>  </a:t>
            </a:r>
            <a:r>
              <a:rPr sz="700" dirty="0">
                <a:solidFill>
                  <a:srgbClr val="221F1F"/>
                </a:solidFill>
                <a:latin typeface="Montserrat"/>
                <a:cs typeface="Montserrat"/>
              </a:rPr>
              <a:t>las</a:t>
            </a:r>
            <a:r>
              <a:rPr sz="700" spc="225" dirty="0">
                <a:solidFill>
                  <a:srgbClr val="221F1F"/>
                </a:solidFill>
                <a:latin typeface="Montserrat"/>
                <a:cs typeface="Montserrat"/>
              </a:rPr>
              <a:t>  </a:t>
            </a:r>
            <a:r>
              <a:rPr sz="700" spc="-10" dirty="0">
                <a:solidFill>
                  <a:srgbClr val="221F1F"/>
                </a:solidFill>
                <a:latin typeface="Montserrat"/>
                <a:cs typeface="Montserrat"/>
              </a:rPr>
              <a:t>instrucciones</a:t>
            </a:r>
            <a:endParaRPr sz="700" dirty="0">
              <a:latin typeface="Montserrat"/>
              <a:cs typeface="Montserrat"/>
            </a:endParaRPr>
          </a:p>
          <a:p>
            <a:pPr marL="12700" algn="just">
              <a:lnSpc>
                <a:spcPct val="100000"/>
              </a:lnSpc>
            </a:pPr>
            <a:r>
              <a:rPr sz="700" spc="-10" dirty="0">
                <a:solidFill>
                  <a:srgbClr val="221F1F"/>
                </a:solidFill>
                <a:latin typeface="Montserrat"/>
                <a:cs typeface="Montserrat"/>
              </a:rPr>
              <a:t>anteriores</a:t>
            </a:r>
            <a:r>
              <a:rPr sz="700" dirty="0">
                <a:solidFill>
                  <a:srgbClr val="221F1F"/>
                </a:solidFill>
                <a:latin typeface="Montserrat"/>
                <a:cs typeface="Montserrat"/>
              </a:rPr>
              <a:t> para acceder</a:t>
            </a:r>
            <a:r>
              <a:rPr sz="700" spc="5" dirty="0">
                <a:solidFill>
                  <a:srgbClr val="221F1F"/>
                </a:solidFill>
                <a:latin typeface="Montserrat"/>
                <a:cs typeface="Montserrat"/>
              </a:rPr>
              <a:t> </a:t>
            </a:r>
            <a:r>
              <a:rPr sz="700" dirty="0">
                <a:solidFill>
                  <a:srgbClr val="221F1F"/>
                </a:solidFill>
                <a:latin typeface="Montserrat"/>
                <a:cs typeface="Montserrat"/>
              </a:rPr>
              <a:t>al kit</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herramienta.</a:t>
            </a:r>
            <a:endParaRPr sz="700" dirty="0">
              <a:latin typeface="Montserrat"/>
              <a:cs typeface="Montserrat"/>
            </a:endParaRPr>
          </a:p>
        </p:txBody>
      </p:sp>
      <p:sp>
        <p:nvSpPr>
          <p:cNvPr id="4" name="object 4"/>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PEDAL</a:t>
            </a:r>
            <a:r>
              <a:rPr spc="-25" dirty="0"/>
              <a:t> </a:t>
            </a:r>
            <a:r>
              <a:rPr dirty="0"/>
              <a:t>DE</a:t>
            </a:r>
            <a:r>
              <a:rPr spc="-35" dirty="0"/>
              <a:t> </a:t>
            </a:r>
            <a:r>
              <a:rPr dirty="0"/>
              <a:t>FRENO</a:t>
            </a:r>
            <a:r>
              <a:rPr spc="-35" dirty="0"/>
              <a:t> </a:t>
            </a:r>
            <a:r>
              <a:rPr spc="-10" dirty="0"/>
              <a:t>TRASERO</a:t>
            </a:r>
          </a:p>
        </p:txBody>
      </p:sp>
      <p:grpSp>
        <p:nvGrpSpPr>
          <p:cNvPr id="6" name="object 6"/>
          <p:cNvGrpSpPr/>
          <p:nvPr/>
        </p:nvGrpSpPr>
        <p:grpSpPr>
          <a:xfrm>
            <a:off x="306387" y="1241818"/>
            <a:ext cx="2160270" cy="1234440"/>
            <a:chOff x="306387" y="1241818"/>
            <a:chExt cx="2160270" cy="1234440"/>
          </a:xfrm>
        </p:grpSpPr>
        <p:pic>
          <p:nvPicPr>
            <p:cNvPr id="7" name="object 7"/>
            <p:cNvPicPr/>
            <p:nvPr/>
          </p:nvPicPr>
          <p:blipFill>
            <a:blip r:embed="rId2" cstate="print"/>
            <a:stretch>
              <a:fillRect/>
            </a:stretch>
          </p:blipFill>
          <p:spPr>
            <a:xfrm>
              <a:off x="306387" y="1241818"/>
              <a:ext cx="2160270" cy="1234427"/>
            </a:xfrm>
            <a:prstGeom prst="rect">
              <a:avLst/>
            </a:prstGeom>
          </p:spPr>
        </p:pic>
        <p:pic>
          <p:nvPicPr>
            <p:cNvPr id="8" name="object 8"/>
            <p:cNvPicPr/>
            <p:nvPr/>
          </p:nvPicPr>
          <p:blipFill>
            <a:blip r:embed="rId3" cstate="print"/>
            <a:stretch>
              <a:fillRect/>
            </a:stretch>
          </p:blipFill>
          <p:spPr>
            <a:xfrm>
              <a:off x="1394713" y="2021332"/>
              <a:ext cx="179959" cy="308991"/>
            </a:xfrm>
            <a:prstGeom prst="rect">
              <a:avLst/>
            </a:prstGeom>
          </p:spPr>
        </p:pic>
      </p:grpSp>
      <p:grpSp>
        <p:nvGrpSpPr>
          <p:cNvPr id="9" name="object 9"/>
          <p:cNvGrpSpPr/>
          <p:nvPr/>
        </p:nvGrpSpPr>
        <p:grpSpPr>
          <a:xfrm>
            <a:off x="3015233" y="1495615"/>
            <a:ext cx="1611630" cy="1365250"/>
            <a:chOff x="3015233" y="1495615"/>
            <a:chExt cx="1611630" cy="1365250"/>
          </a:xfrm>
        </p:grpSpPr>
        <p:pic>
          <p:nvPicPr>
            <p:cNvPr id="10" name="object 10"/>
            <p:cNvPicPr/>
            <p:nvPr/>
          </p:nvPicPr>
          <p:blipFill>
            <a:blip r:embed="rId4" cstate="print"/>
            <a:stretch>
              <a:fillRect/>
            </a:stretch>
          </p:blipFill>
          <p:spPr>
            <a:xfrm>
              <a:off x="3015233" y="1495615"/>
              <a:ext cx="1611630" cy="1365249"/>
            </a:xfrm>
            <a:prstGeom prst="rect">
              <a:avLst/>
            </a:prstGeom>
          </p:spPr>
        </p:pic>
        <p:sp>
          <p:nvSpPr>
            <p:cNvPr id="11" name="object 11"/>
            <p:cNvSpPr/>
            <p:nvPr/>
          </p:nvSpPr>
          <p:spPr>
            <a:xfrm>
              <a:off x="3293998" y="2020824"/>
              <a:ext cx="323215" cy="189230"/>
            </a:xfrm>
            <a:custGeom>
              <a:avLst/>
              <a:gdLst/>
              <a:ahLst/>
              <a:cxnLst/>
              <a:rect l="l" t="t" r="r" b="b"/>
              <a:pathLst>
                <a:path w="323214" h="189230">
                  <a:moveTo>
                    <a:pt x="184023" y="0"/>
                  </a:moveTo>
                  <a:lnTo>
                    <a:pt x="179324" y="0"/>
                  </a:lnTo>
                  <a:lnTo>
                    <a:pt x="174371" y="4190"/>
                  </a:lnTo>
                  <a:lnTo>
                    <a:pt x="173100" y="6350"/>
                  </a:lnTo>
                  <a:lnTo>
                    <a:pt x="172720" y="10413"/>
                  </a:lnTo>
                  <a:lnTo>
                    <a:pt x="173100" y="12064"/>
                  </a:lnTo>
                  <a:lnTo>
                    <a:pt x="197612" y="62356"/>
                  </a:lnTo>
                  <a:lnTo>
                    <a:pt x="4699" y="67818"/>
                  </a:lnTo>
                  <a:lnTo>
                    <a:pt x="888" y="71373"/>
                  </a:lnTo>
                  <a:lnTo>
                    <a:pt x="0" y="80263"/>
                  </a:lnTo>
                  <a:lnTo>
                    <a:pt x="2921" y="84454"/>
                  </a:lnTo>
                  <a:lnTo>
                    <a:pt x="190373" y="130556"/>
                  </a:lnTo>
                  <a:lnTo>
                    <a:pt x="155701" y="174497"/>
                  </a:lnTo>
                  <a:lnTo>
                    <a:pt x="155066" y="176148"/>
                  </a:lnTo>
                  <a:lnTo>
                    <a:pt x="154559" y="180212"/>
                  </a:lnTo>
                  <a:lnTo>
                    <a:pt x="155321" y="182498"/>
                  </a:lnTo>
                  <a:lnTo>
                    <a:pt x="159385" y="187578"/>
                  </a:lnTo>
                  <a:lnTo>
                    <a:pt x="163829" y="188721"/>
                  </a:lnTo>
                  <a:lnTo>
                    <a:pt x="320548" y="116077"/>
                  </a:lnTo>
                  <a:lnTo>
                    <a:pt x="322452" y="113283"/>
                  </a:lnTo>
                  <a:lnTo>
                    <a:pt x="323214" y="107060"/>
                  </a:lnTo>
                  <a:lnTo>
                    <a:pt x="321817" y="104012"/>
                  </a:lnTo>
                  <a:lnTo>
                    <a:pt x="184023" y="0"/>
                  </a:lnTo>
                  <a:close/>
                </a:path>
              </a:pathLst>
            </a:custGeom>
            <a:solidFill>
              <a:srgbClr val="FFFFFF"/>
            </a:solidFill>
          </p:spPr>
          <p:txBody>
            <a:bodyPr wrap="square" lIns="0" tIns="0" rIns="0" bIns="0" rtlCol="0"/>
            <a:lstStyle/>
            <a:p>
              <a:endParaRPr/>
            </a:p>
          </p:txBody>
        </p:sp>
        <p:pic>
          <p:nvPicPr>
            <p:cNvPr id="12" name="object 12"/>
            <p:cNvPicPr/>
            <p:nvPr/>
          </p:nvPicPr>
          <p:blipFill>
            <a:blip r:embed="rId5" cstate="print"/>
            <a:stretch>
              <a:fillRect/>
            </a:stretch>
          </p:blipFill>
          <p:spPr>
            <a:xfrm>
              <a:off x="3293998" y="2020824"/>
              <a:ext cx="323214" cy="188721"/>
            </a:xfrm>
            <a:prstGeom prst="rect">
              <a:avLst/>
            </a:prstGeom>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3140" cy="1362075"/>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PEDAL</a:t>
            </a:r>
            <a:r>
              <a:rPr sz="800" b="1" spc="-15" dirty="0">
                <a:solidFill>
                  <a:srgbClr val="221F1F"/>
                </a:solidFill>
                <a:latin typeface="Montserrat"/>
                <a:cs typeface="Montserrat"/>
              </a:rPr>
              <a:t> </a:t>
            </a:r>
            <a:r>
              <a:rPr sz="800" b="1" dirty="0">
                <a:solidFill>
                  <a:srgbClr val="221F1F"/>
                </a:solidFill>
                <a:latin typeface="Montserrat"/>
                <a:cs typeface="Montserrat"/>
              </a:rPr>
              <a:t>DE</a:t>
            </a:r>
            <a:r>
              <a:rPr sz="800" b="1" spc="-5" dirty="0">
                <a:solidFill>
                  <a:srgbClr val="221F1F"/>
                </a:solidFill>
                <a:latin typeface="Montserrat"/>
                <a:cs typeface="Montserrat"/>
              </a:rPr>
              <a:t> </a:t>
            </a:r>
            <a:r>
              <a:rPr sz="800" b="1" spc="-10" dirty="0">
                <a:solidFill>
                  <a:srgbClr val="221F1F"/>
                </a:solidFill>
                <a:latin typeface="Montserrat"/>
                <a:cs typeface="Montserrat"/>
              </a:rPr>
              <a:t>CAMBIOS</a:t>
            </a:r>
            <a:endParaRPr sz="800" dirty="0">
              <a:latin typeface="Montserrat"/>
              <a:cs typeface="Montserrat"/>
            </a:endParaRPr>
          </a:p>
          <a:p>
            <a:pPr marL="21590" algn="just">
              <a:lnSpc>
                <a:spcPct val="100000"/>
              </a:lnSpc>
              <a:spcBef>
                <a:spcPts val="495"/>
              </a:spcBef>
            </a:pPr>
            <a:r>
              <a:rPr sz="700" dirty="0">
                <a:latin typeface="Montserrat"/>
                <a:cs typeface="Montserrat"/>
              </a:rPr>
              <a:t>Está</a:t>
            </a:r>
            <a:r>
              <a:rPr sz="700" spc="-20" dirty="0">
                <a:latin typeface="Montserrat"/>
                <a:cs typeface="Montserrat"/>
              </a:rPr>
              <a:t> </a:t>
            </a:r>
            <a:r>
              <a:rPr sz="700" dirty="0">
                <a:latin typeface="Montserrat"/>
                <a:cs typeface="Montserrat"/>
              </a:rPr>
              <a:t>ubicado en</a:t>
            </a:r>
            <a:r>
              <a:rPr sz="700" spc="-2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lado</a:t>
            </a:r>
            <a:r>
              <a:rPr sz="700" spc="-10" dirty="0">
                <a:latin typeface="Montserrat"/>
                <a:cs typeface="Montserrat"/>
              </a:rPr>
              <a:t> </a:t>
            </a:r>
            <a:r>
              <a:rPr sz="700" dirty="0">
                <a:latin typeface="Montserrat"/>
                <a:cs typeface="Montserrat"/>
              </a:rPr>
              <a:t>izquierdo</a:t>
            </a:r>
            <a:r>
              <a:rPr sz="700" spc="-10" dirty="0">
                <a:latin typeface="Montserrat"/>
                <a:cs typeface="Montserrat"/>
              </a:rPr>
              <a:t> </a:t>
            </a:r>
            <a:r>
              <a:rPr sz="700" dirty="0">
                <a:latin typeface="Montserrat"/>
                <a:cs typeface="Montserrat"/>
              </a:rPr>
              <a:t>del </a:t>
            </a:r>
            <a:r>
              <a:rPr sz="700" spc="-10" dirty="0">
                <a:latin typeface="Montserrat"/>
                <a:cs typeface="Montserrat"/>
              </a:rPr>
              <a:t>Vehículo.</a:t>
            </a:r>
            <a:endParaRPr sz="700" dirty="0">
              <a:latin typeface="Montserrat"/>
              <a:cs typeface="Montserrat"/>
            </a:endParaRPr>
          </a:p>
          <a:p>
            <a:pPr marL="21590" marR="5080" algn="just">
              <a:lnSpc>
                <a:spcPct val="100000"/>
              </a:lnSpc>
              <a:spcBef>
                <a:spcPts val="505"/>
              </a:spcBef>
            </a:pPr>
            <a:r>
              <a:rPr sz="700" dirty="0">
                <a:latin typeface="Montserrat"/>
                <a:cs typeface="Montserrat"/>
              </a:rPr>
              <a:t>Cuando</a:t>
            </a:r>
            <a:r>
              <a:rPr sz="700" spc="65" dirty="0">
                <a:latin typeface="Montserrat"/>
                <a:cs typeface="Montserrat"/>
              </a:rPr>
              <a:t> </a:t>
            </a:r>
            <a:r>
              <a:rPr sz="700" dirty="0">
                <a:latin typeface="Montserrat"/>
                <a:cs typeface="Montserrat"/>
              </a:rPr>
              <a:t>la</a:t>
            </a:r>
            <a:r>
              <a:rPr sz="700" spc="70" dirty="0">
                <a:latin typeface="Montserrat"/>
                <a:cs typeface="Montserrat"/>
              </a:rPr>
              <a:t> </a:t>
            </a:r>
            <a:r>
              <a:rPr sz="700" dirty="0">
                <a:latin typeface="Montserrat"/>
                <a:cs typeface="Montserrat"/>
              </a:rPr>
              <a:t>transmisión</a:t>
            </a:r>
            <a:r>
              <a:rPr sz="700" spc="70" dirty="0">
                <a:latin typeface="Montserrat"/>
                <a:cs typeface="Montserrat"/>
              </a:rPr>
              <a:t> </a:t>
            </a:r>
            <a:r>
              <a:rPr sz="700" dirty="0">
                <a:latin typeface="Montserrat"/>
                <a:cs typeface="Montserrat"/>
              </a:rPr>
              <a:t>se</a:t>
            </a:r>
            <a:r>
              <a:rPr sz="700" spc="65" dirty="0">
                <a:latin typeface="Montserrat"/>
                <a:cs typeface="Montserrat"/>
              </a:rPr>
              <a:t> </a:t>
            </a:r>
            <a:r>
              <a:rPr sz="700" dirty="0">
                <a:latin typeface="Montserrat"/>
                <a:cs typeface="Montserrat"/>
              </a:rPr>
              <a:t>encuentra</a:t>
            </a:r>
            <a:r>
              <a:rPr sz="700" spc="70" dirty="0">
                <a:latin typeface="Montserrat"/>
                <a:cs typeface="Montserrat"/>
              </a:rPr>
              <a:t> </a:t>
            </a:r>
            <a:r>
              <a:rPr sz="700" dirty="0">
                <a:latin typeface="Montserrat"/>
                <a:cs typeface="Montserrat"/>
              </a:rPr>
              <a:t>en</a:t>
            </a:r>
            <a:r>
              <a:rPr sz="700" spc="75" dirty="0">
                <a:latin typeface="Montserrat"/>
                <a:cs typeface="Montserrat"/>
              </a:rPr>
              <a:t> </a:t>
            </a:r>
            <a:r>
              <a:rPr sz="700" dirty="0">
                <a:latin typeface="Montserrat"/>
                <a:cs typeface="Montserrat"/>
              </a:rPr>
              <a:t>el</a:t>
            </a:r>
            <a:r>
              <a:rPr sz="700" spc="75" dirty="0">
                <a:latin typeface="Montserrat"/>
                <a:cs typeface="Montserrat"/>
              </a:rPr>
              <a:t> </a:t>
            </a:r>
            <a:r>
              <a:rPr sz="700" spc="-10" dirty="0">
                <a:latin typeface="Montserrat"/>
                <a:cs typeface="Montserrat"/>
              </a:rPr>
              <a:t>punto</a:t>
            </a:r>
            <a:r>
              <a:rPr sz="700" spc="500" dirty="0">
                <a:latin typeface="Montserrat"/>
                <a:cs typeface="Montserrat"/>
              </a:rPr>
              <a:t> </a:t>
            </a:r>
            <a:r>
              <a:rPr sz="700" dirty="0" err="1">
                <a:latin typeface="Montserrat"/>
                <a:cs typeface="Montserrat"/>
              </a:rPr>
              <a:t>muerto</a:t>
            </a:r>
            <a:r>
              <a:rPr sz="700" spc="300" dirty="0">
                <a:latin typeface="Montserrat"/>
                <a:cs typeface="Montserrat"/>
              </a:rPr>
              <a:t> </a:t>
            </a:r>
            <a:r>
              <a:rPr sz="700" dirty="0">
                <a:latin typeface="Montserrat"/>
                <a:cs typeface="Montserrat"/>
              </a:rPr>
              <a:t>(</a:t>
            </a:r>
            <a:r>
              <a:rPr lang="es-ES" sz="700" dirty="0" err="1">
                <a:latin typeface="Montserrat"/>
                <a:cs typeface="Montserrat"/>
              </a:rPr>
              <a:t>neutrall</a:t>
            </a:r>
            <a:r>
              <a:rPr sz="700" dirty="0">
                <a:latin typeface="Montserrat"/>
                <a:cs typeface="Montserrat"/>
              </a:rPr>
              <a:t>)</a:t>
            </a:r>
            <a:r>
              <a:rPr sz="700" spc="310" dirty="0">
                <a:latin typeface="Montserrat"/>
                <a:cs typeface="Montserrat"/>
              </a:rPr>
              <a:t> </a:t>
            </a:r>
            <a:r>
              <a:rPr sz="700" dirty="0">
                <a:latin typeface="Montserrat"/>
                <a:cs typeface="Montserrat"/>
              </a:rPr>
              <a:t>se</a:t>
            </a:r>
            <a:r>
              <a:rPr sz="700" spc="305" dirty="0">
                <a:latin typeface="Montserrat"/>
                <a:cs typeface="Montserrat"/>
              </a:rPr>
              <a:t> </a:t>
            </a:r>
            <a:r>
              <a:rPr sz="700" dirty="0">
                <a:latin typeface="Montserrat"/>
                <a:cs typeface="Montserrat"/>
              </a:rPr>
              <a:t>enciende</a:t>
            </a:r>
            <a:r>
              <a:rPr sz="700" spc="310" dirty="0">
                <a:latin typeface="Montserrat"/>
                <a:cs typeface="Montserrat"/>
              </a:rPr>
              <a:t> </a:t>
            </a:r>
            <a:r>
              <a:rPr sz="700" dirty="0">
                <a:latin typeface="Montserrat"/>
                <a:cs typeface="Montserrat"/>
              </a:rPr>
              <a:t>el</a:t>
            </a:r>
            <a:r>
              <a:rPr sz="700" spc="320" dirty="0">
                <a:latin typeface="Montserrat"/>
                <a:cs typeface="Montserrat"/>
              </a:rPr>
              <a:t> </a:t>
            </a:r>
            <a:r>
              <a:rPr sz="700" dirty="0">
                <a:latin typeface="Montserrat"/>
                <a:cs typeface="Montserrat"/>
              </a:rPr>
              <a:t>indicador</a:t>
            </a:r>
            <a:r>
              <a:rPr sz="700" spc="315" dirty="0">
                <a:latin typeface="Montserrat"/>
                <a:cs typeface="Montserrat"/>
              </a:rPr>
              <a:t> </a:t>
            </a:r>
            <a:r>
              <a:rPr sz="700" spc="-25" dirty="0">
                <a:latin typeface="Montserrat"/>
                <a:cs typeface="Montserrat"/>
              </a:rPr>
              <a:t>de</a:t>
            </a:r>
            <a:r>
              <a:rPr sz="700" spc="500" dirty="0">
                <a:latin typeface="Montserrat"/>
                <a:cs typeface="Montserrat"/>
              </a:rPr>
              <a:t> </a:t>
            </a:r>
            <a:r>
              <a:rPr lang="es-MX" sz="700" dirty="0">
                <a:latin typeface="Montserrat"/>
                <a:cs typeface="Montserrat"/>
              </a:rPr>
              <a:t>neutral</a:t>
            </a:r>
            <a:r>
              <a:rPr lang="es-ES" sz="700" dirty="0">
                <a:latin typeface="Montserrat"/>
                <a:cs typeface="Montserrat"/>
              </a:rPr>
              <a:t>l</a:t>
            </a:r>
            <a:r>
              <a:rPr sz="700" spc="-5"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el</a:t>
            </a:r>
            <a:r>
              <a:rPr sz="700" spc="-5" dirty="0">
                <a:latin typeface="Montserrat"/>
                <a:cs typeface="Montserrat"/>
              </a:rPr>
              <a:t> </a:t>
            </a:r>
            <a:r>
              <a:rPr sz="700" spc="-10" dirty="0">
                <a:latin typeface="Montserrat"/>
                <a:cs typeface="Montserrat"/>
              </a:rPr>
              <a:t>tablero.</a:t>
            </a:r>
            <a:endParaRPr sz="700" dirty="0">
              <a:latin typeface="Montserrat"/>
              <a:cs typeface="Montserrat"/>
            </a:endParaRPr>
          </a:p>
          <a:p>
            <a:pPr marL="21590" marR="6350" algn="just">
              <a:lnSpc>
                <a:spcPct val="100000"/>
              </a:lnSpc>
              <a:spcBef>
                <a:spcPts val="505"/>
              </a:spcBef>
            </a:pPr>
            <a:r>
              <a:rPr sz="700" dirty="0">
                <a:latin typeface="Montserrat"/>
                <a:cs typeface="Montserrat"/>
              </a:rPr>
              <a:t>Para</a:t>
            </a:r>
            <a:r>
              <a:rPr sz="700" spc="70" dirty="0">
                <a:latin typeface="Montserrat"/>
                <a:cs typeface="Montserrat"/>
              </a:rPr>
              <a:t> </a:t>
            </a:r>
            <a:r>
              <a:rPr sz="700" dirty="0">
                <a:latin typeface="Montserrat"/>
                <a:cs typeface="Montserrat"/>
              </a:rPr>
              <a:t>cambiar</a:t>
            </a:r>
            <a:r>
              <a:rPr sz="700" spc="75" dirty="0">
                <a:latin typeface="Montserrat"/>
                <a:cs typeface="Montserrat"/>
              </a:rPr>
              <a:t> </a:t>
            </a:r>
            <a:r>
              <a:rPr sz="700" dirty="0">
                <a:latin typeface="Montserrat"/>
                <a:cs typeface="Montserrat"/>
              </a:rPr>
              <a:t>de</a:t>
            </a:r>
            <a:r>
              <a:rPr sz="700" spc="80" dirty="0">
                <a:latin typeface="Montserrat"/>
                <a:cs typeface="Montserrat"/>
              </a:rPr>
              <a:t> </a:t>
            </a:r>
            <a:r>
              <a:rPr lang="es-MX" sz="700" dirty="0">
                <a:latin typeface="Montserrat"/>
                <a:cs typeface="Montserrat"/>
              </a:rPr>
              <a:t>neutral</a:t>
            </a:r>
            <a:r>
              <a:rPr sz="700" spc="80" dirty="0">
                <a:latin typeface="Montserrat"/>
                <a:cs typeface="Montserrat"/>
              </a:rPr>
              <a:t> </a:t>
            </a:r>
            <a:r>
              <a:rPr sz="700" dirty="0">
                <a:latin typeface="Montserrat"/>
                <a:cs typeface="Montserrat"/>
              </a:rPr>
              <a:t>a</a:t>
            </a:r>
            <a:r>
              <a:rPr sz="700" spc="70" dirty="0">
                <a:latin typeface="Montserrat"/>
                <a:cs typeface="Montserrat"/>
              </a:rPr>
              <a:t> </a:t>
            </a:r>
            <a:r>
              <a:rPr sz="700" dirty="0">
                <a:latin typeface="Montserrat"/>
                <a:cs typeface="Montserrat"/>
              </a:rPr>
              <a:t>1era,</a:t>
            </a:r>
            <a:r>
              <a:rPr sz="700" spc="75" dirty="0">
                <a:latin typeface="Montserrat"/>
                <a:cs typeface="Montserrat"/>
              </a:rPr>
              <a:t> </a:t>
            </a:r>
            <a:r>
              <a:rPr sz="700" dirty="0">
                <a:latin typeface="Montserrat"/>
                <a:cs typeface="Montserrat"/>
              </a:rPr>
              <a:t>presione</a:t>
            </a:r>
            <a:r>
              <a:rPr sz="700" spc="70" dirty="0">
                <a:latin typeface="Montserrat"/>
                <a:cs typeface="Montserrat"/>
              </a:rPr>
              <a:t> </a:t>
            </a:r>
            <a:r>
              <a:rPr sz="700" dirty="0">
                <a:latin typeface="Montserrat"/>
                <a:cs typeface="Montserrat"/>
              </a:rPr>
              <a:t>el</a:t>
            </a:r>
            <a:r>
              <a:rPr sz="700" spc="85" dirty="0">
                <a:latin typeface="Montserrat"/>
                <a:cs typeface="Montserrat"/>
              </a:rPr>
              <a:t> </a:t>
            </a:r>
            <a:r>
              <a:rPr sz="700" spc="-10" dirty="0">
                <a:latin typeface="Montserrat"/>
                <a:cs typeface="Montserrat"/>
              </a:rPr>
              <a:t>pedal</a:t>
            </a:r>
            <a:r>
              <a:rPr sz="700" spc="500" dirty="0">
                <a:latin typeface="Montserrat"/>
                <a:cs typeface="Montserrat"/>
              </a:rPr>
              <a:t> </a:t>
            </a:r>
            <a:r>
              <a:rPr sz="700" dirty="0">
                <a:latin typeface="Montserrat"/>
                <a:cs typeface="Montserrat"/>
              </a:rPr>
              <a:t>de</a:t>
            </a:r>
            <a:r>
              <a:rPr sz="700" spc="235" dirty="0">
                <a:latin typeface="Montserrat"/>
                <a:cs typeface="Montserrat"/>
              </a:rPr>
              <a:t> </a:t>
            </a:r>
            <a:r>
              <a:rPr sz="700" dirty="0">
                <a:latin typeface="Montserrat"/>
                <a:cs typeface="Montserrat"/>
              </a:rPr>
              <a:t>cambios.</a:t>
            </a:r>
            <a:r>
              <a:rPr sz="700" spc="235" dirty="0">
                <a:latin typeface="Montserrat"/>
                <a:cs typeface="Montserrat"/>
              </a:rPr>
              <a:t> </a:t>
            </a:r>
            <a:r>
              <a:rPr sz="700" dirty="0">
                <a:latin typeface="Montserrat"/>
                <a:cs typeface="Montserrat"/>
              </a:rPr>
              <a:t>Para</a:t>
            </a:r>
            <a:r>
              <a:rPr sz="700" spc="240" dirty="0">
                <a:latin typeface="Montserrat"/>
                <a:cs typeface="Montserrat"/>
              </a:rPr>
              <a:t> </a:t>
            </a:r>
            <a:r>
              <a:rPr sz="700" dirty="0">
                <a:latin typeface="Montserrat"/>
                <a:cs typeface="Montserrat"/>
              </a:rPr>
              <a:t>cambiar</a:t>
            </a:r>
            <a:r>
              <a:rPr sz="700" spc="235" dirty="0">
                <a:latin typeface="Montserrat"/>
                <a:cs typeface="Montserrat"/>
              </a:rPr>
              <a:t> </a:t>
            </a:r>
            <a:r>
              <a:rPr sz="700" dirty="0">
                <a:latin typeface="Montserrat"/>
                <a:cs typeface="Montserrat"/>
              </a:rPr>
              <a:t>a</a:t>
            </a:r>
            <a:r>
              <a:rPr sz="700" spc="229" dirty="0">
                <a:latin typeface="Montserrat"/>
                <a:cs typeface="Montserrat"/>
              </a:rPr>
              <a:t> </a:t>
            </a:r>
            <a:r>
              <a:rPr sz="700" dirty="0">
                <a:latin typeface="Montserrat"/>
                <a:cs typeface="Montserrat"/>
              </a:rPr>
              <a:t>2da,</a:t>
            </a:r>
            <a:r>
              <a:rPr sz="700" spc="225" dirty="0">
                <a:latin typeface="Montserrat"/>
                <a:cs typeface="Montserrat"/>
              </a:rPr>
              <a:t> </a:t>
            </a:r>
            <a:r>
              <a:rPr sz="700" dirty="0">
                <a:latin typeface="Montserrat"/>
                <a:cs typeface="Montserrat"/>
              </a:rPr>
              <a:t>mueva</a:t>
            </a:r>
            <a:r>
              <a:rPr sz="700" spc="220" dirty="0">
                <a:latin typeface="Montserrat"/>
                <a:cs typeface="Montserrat"/>
              </a:rPr>
              <a:t> </a:t>
            </a:r>
            <a:r>
              <a:rPr sz="700" dirty="0">
                <a:latin typeface="Montserrat"/>
                <a:cs typeface="Montserrat"/>
              </a:rPr>
              <a:t>la</a:t>
            </a:r>
            <a:r>
              <a:rPr sz="700" spc="23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pedal</a:t>
            </a:r>
            <a:r>
              <a:rPr sz="700" spc="-10" dirty="0">
                <a:latin typeface="Montserrat"/>
                <a:cs typeface="Montserrat"/>
              </a:rPr>
              <a:t> </a:t>
            </a:r>
            <a:r>
              <a:rPr sz="700" dirty="0">
                <a:latin typeface="Montserrat"/>
                <a:cs typeface="Montserrat"/>
              </a:rPr>
              <a:t>hacia</a:t>
            </a:r>
            <a:r>
              <a:rPr sz="700" spc="-15" dirty="0">
                <a:latin typeface="Montserrat"/>
                <a:cs typeface="Montserrat"/>
              </a:rPr>
              <a:t> </a:t>
            </a:r>
            <a:r>
              <a:rPr sz="700" spc="-10" dirty="0">
                <a:latin typeface="Montserrat"/>
                <a:cs typeface="Montserrat"/>
              </a:rPr>
              <a:t>arriba.</a:t>
            </a:r>
            <a:endParaRPr sz="700" dirty="0">
              <a:latin typeface="Montserrat"/>
              <a:cs typeface="Montserrat"/>
            </a:endParaRPr>
          </a:p>
          <a:p>
            <a:pPr marL="21590" marR="6985" algn="just">
              <a:lnSpc>
                <a:spcPct val="100000"/>
              </a:lnSpc>
              <a:spcBef>
                <a:spcPts val="495"/>
              </a:spcBef>
            </a:pPr>
            <a:r>
              <a:rPr sz="700" dirty="0">
                <a:latin typeface="Montserrat"/>
                <a:cs typeface="Montserrat"/>
              </a:rPr>
              <a:t>Repita</a:t>
            </a:r>
            <a:r>
              <a:rPr sz="700" spc="40" dirty="0">
                <a:latin typeface="Montserrat"/>
                <a:cs typeface="Montserrat"/>
              </a:rPr>
              <a:t> </a:t>
            </a:r>
            <a:r>
              <a:rPr sz="700" dirty="0">
                <a:latin typeface="Montserrat"/>
                <a:cs typeface="Montserrat"/>
              </a:rPr>
              <a:t>el</a:t>
            </a:r>
            <a:r>
              <a:rPr sz="700" spc="50" dirty="0">
                <a:latin typeface="Montserrat"/>
                <a:cs typeface="Montserrat"/>
              </a:rPr>
              <a:t> </a:t>
            </a:r>
            <a:r>
              <a:rPr sz="700" dirty="0">
                <a:latin typeface="Montserrat"/>
                <a:cs typeface="Montserrat"/>
              </a:rPr>
              <a:t>movimiento</a:t>
            </a:r>
            <a:r>
              <a:rPr sz="700" spc="45" dirty="0">
                <a:latin typeface="Montserrat"/>
                <a:cs typeface="Montserrat"/>
              </a:rPr>
              <a:t> </a:t>
            </a:r>
            <a:r>
              <a:rPr sz="700" dirty="0">
                <a:latin typeface="Montserrat"/>
                <a:cs typeface="Montserrat"/>
              </a:rPr>
              <a:t>del</a:t>
            </a:r>
            <a:r>
              <a:rPr sz="700" spc="50" dirty="0">
                <a:latin typeface="Montserrat"/>
                <a:cs typeface="Montserrat"/>
              </a:rPr>
              <a:t> </a:t>
            </a:r>
            <a:r>
              <a:rPr sz="700" dirty="0">
                <a:latin typeface="Montserrat"/>
                <a:cs typeface="Montserrat"/>
              </a:rPr>
              <a:t>pedal</a:t>
            </a:r>
            <a:r>
              <a:rPr sz="700" spc="45" dirty="0">
                <a:latin typeface="Montserrat"/>
                <a:cs typeface="Montserrat"/>
              </a:rPr>
              <a:t> </a:t>
            </a:r>
            <a:r>
              <a:rPr sz="700" dirty="0">
                <a:latin typeface="Montserrat"/>
                <a:cs typeface="Montserrat"/>
              </a:rPr>
              <a:t>hacia</a:t>
            </a:r>
            <a:r>
              <a:rPr sz="700" spc="45" dirty="0">
                <a:latin typeface="Montserrat"/>
                <a:cs typeface="Montserrat"/>
              </a:rPr>
              <a:t> </a:t>
            </a:r>
            <a:r>
              <a:rPr sz="700" dirty="0">
                <a:latin typeface="Montserrat"/>
                <a:cs typeface="Montserrat"/>
              </a:rPr>
              <a:t>arriba</a:t>
            </a:r>
            <a:r>
              <a:rPr sz="700" spc="50"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subir</a:t>
            </a:r>
            <a:r>
              <a:rPr sz="700" spc="-30"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marchas,</a:t>
            </a:r>
            <a:r>
              <a:rPr sz="700" spc="-10" dirty="0">
                <a:latin typeface="Montserrat"/>
                <a:cs typeface="Montserrat"/>
              </a:rPr>
              <a:t> </a:t>
            </a:r>
            <a:r>
              <a:rPr sz="700" dirty="0">
                <a:latin typeface="Montserrat"/>
                <a:cs typeface="Montserrat"/>
              </a:rPr>
              <a:t>hasta</a:t>
            </a:r>
            <a:r>
              <a:rPr sz="700" spc="-20" dirty="0">
                <a:latin typeface="Montserrat"/>
                <a:cs typeface="Montserrat"/>
              </a:rPr>
              <a:t> 5ta.</a:t>
            </a:r>
            <a:endParaRPr sz="700" dirty="0">
              <a:latin typeface="Montserrat"/>
              <a:cs typeface="Montserrat"/>
            </a:endParaRPr>
          </a:p>
        </p:txBody>
      </p:sp>
      <p:sp>
        <p:nvSpPr>
          <p:cNvPr id="3" name="object 3"/>
          <p:cNvSpPr txBox="1"/>
          <p:nvPr/>
        </p:nvSpPr>
        <p:spPr>
          <a:xfrm>
            <a:off x="271678" y="3070352"/>
            <a:ext cx="2256155" cy="424815"/>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221F1F"/>
                </a:solidFill>
                <a:latin typeface="Montserrat"/>
                <a:cs typeface="Montserrat"/>
              </a:rPr>
              <a:t>NOTA:</a:t>
            </a:r>
            <a:endParaRPr sz="800">
              <a:latin typeface="Montserrat"/>
              <a:cs typeface="Montserrat"/>
            </a:endParaRPr>
          </a:p>
          <a:p>
            <a:pPr marL="12700" marR="5080">
              <a:lnSpc>
                <a:spcPct val="100000"/>
              </a:lnSpc>
              <a:spcBef>
                <a:spcPts val="500"/>
              </a:spcBef>
            </a:pPr>
            <a:r>
              <a:rPr sz="700" dirty="0">
                <a:solidFill>
                  <a:srgbClr val="221F1F"/>
                </a:solidFill>
                <a:latin typeface="Montserrat"/>
                <a:cs typeface="Montserrat"/>
              </a:rPr>
              <a:t>Nunca</a:t>
            </a:r>
            <a:r>
              <a:rPr sz="700" spc="-10" dirty="0">
                <a:solidFill>
                  <a:srgbClr val="221F1F"/>
                </a:solidFill>
                <a:latin typeface="Montserrat"/>
                <a:cs typeface="Montserrat"/>
              </a:rPr>
              <a:t> </a:t>
            </a:r>
            <a:r>
              <a:rPr sz="700" dirty="0">
                <a:solidFill>
                  <a:srgbClr val="221F1F"/>
                </a:solidFill>
                <a:latin typeface="Montserrat"/>
                <a:cs typeface="Montserrat"/>
              </a:rPr>
              <a:t>realice un cambio de</a:t>
            </a:r>
            <a:r>
              <a:rPr sz="700" spc="5" dirty="0">
                <a:solidFill>
                  <a:srgbClr val="221F1F"/>
                </a:solidFill>
                <a:latin typeface="Montserrat"/>
                <a:cs typeface="Montserrat"/>
              </a:rPr>
              <a:t> </a:t>
            </a:r>
            <a:r>
              <a:rPr sz="700" dirty="0">
                <a:solidFill>
                  <a:srgbClr val="221F1F"/>
                </a:solidFill>
                <a:latin typeface="Montserrat"/>
                <a:cs typeface="Montserrat"/>
              </a:rPr>
              <a:t>marcha</a:t>
            </a:r>
            <a:r>
              <a:rPr sz="700" spc="5" dirty="0">
                <a:solidFill>
                  <a:srgbClr val="221F1F"/>
                </a:solidFill>
                <a:latin typeface="Montserrat"/>
                <a:cs typeface="Montserrat"/>
              </a:rPr>
              <a:t> </a:t>
            </a:r>
            <a:r>
              <a:rPr sz="700" dirty="0">
                <a:solidFill>
                  <a:srgbClr val="221F1F"/>
                </a:solidFill>
                <a:latin typeface="Montserrat"/>
                <a:cs typeface="Montserrat"/>
              </a:rPr>
              <a:t>sin </a:t>
            </a:r>
            <a:r>
              <a:rPr sz="700" spc="-10" dirty="0">
                <a:solidFill>
                  <a:srgbClr val="221F1F"/>
                </a:solidFill>
                <a:latin typeface="Montserrat"/>
                <a:cs typeface="Montserrat"/>
              </a:rPr>
              <a:t>presionar</a:t>
            </a:r>
            <a:r>
              <a:rPr sz="700" spc="500"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leva</a:t>
            </a:r>
            <a:r>
              <a:rPr sz="700" spc="-15" dirty="0">
                <a:solidFill>
                  <a:srgbClr val="221F1F"/>
                </a:solidFill>
                <a:latin typeface="Montserrat"/>
                <a:cs typeface="Montserrat"/>
              </a:rPr>
              <a:t> </a:t>
            </a:r>
            <a:r>
              <a:rPr sz="700" dirty="0">
                <a:solidFill>
                  <a:srgbClr val="221F1F"/>
                </a:solidFill>
                <a:latin typeface="Montserrat"/>
                <a:cs typeface="Montserrat"/>
              </a:rPr>
              <a:t>del</a:t>
            </a:r>
            <a:r>
              <a:rPr sz="700" spc="-10" dirty="0">
                <a:solidFill>
                  <a:srgbClr val="221F1F"/>
                </a:solidFill>
                <a:latin typeface="Montserrat"/>
                <a:cs typeface="Montserrat"/>
              </a:rPr>
              <a:t> </a:t>
            </a:r>
            <a:r>
              <a:rPr sz="700" dirty="0">
                <a:solidFill>
                  <a:srgbClr val="221F1F"/>
                </a:solidFill>
                <a:latin typeface="Montserrat"/>
                <a:cs typeface="Montserrat"/>
              </a:rPr>
              <a:t>embrague</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soltar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acelerador.</a:t>
            </a:r>
            <a:endParaRPr sz="700">
              <a:latin typeface="Montserrat"/>
              <a:cs typeface="Montserrat"/>
            </a:endParaRPr>
          </a:p>
        </p:txBody>
      </p:sp>
      <p:sp>
        <p:nvSpPr>
          <p:cNvPr id="4" name="object 4"/>
          <p:cNvSpPr txBox="1"/>
          <p:nvPr/>
        </p:nvSpPr>
        <p:spPr>
          <a:xfrm>
            <a:off x="2700020" y="478282"/>
            <a:ext cx="2263775" cy="1342390"/>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SOPORTE</a:t>
            </a:r>
            <a:r>
              <a:rPr sz="800" b="1" spc="-30" dirty="0">
                <a:solidFill>
                  <a:srgbClr val="221F1F"/>
                </a:solidFill>
                <a:latin typeface="Montserrat"/>
                <a:cs typeface="Montserrat"/>
              </a:rPr>
              <a:t> </a:t>
            </a:r>
            <a:r>
              <a:rPr sz="800" b="1" dirty="0">
                <a:solidFill>
                  <a:srgbClr val="221F1F"/>
                </a:solidFill>
                <a:latin typeface="Montserrat"/>
                <a:cs typeface="Montserrat"/>
              </a:rPr>
              <a:t>CENTRAL</a:t>
            </a:r>
            <a:r>
              <a:rPr sz="800" b="1" spc="-5" dirty="0">
                <a:solidFill>
                  <a:srgbClr val="221F1F"/>
                </a:solidFill>
                <a:latin typeface="Montserrat"/>
                <a:cs typeface="Montserrat"/>
              </a:rPr>
              <a:t> </a:t>
            </a:r>
            <a:r>
              <a:rPr sz="800" b="1" dirty="0">
                <a:solidFill>
                  <a:srgbClr val="221F1F"/>
                </a:solidFill>
                <a:latin typeface="Montserrat"/>
                <a:cs typeface="Montserrat"/>
              </a:rPr>
              <a:t>Y</a:t>
            </a:r>
            <a:r>
              <a:rPr sz="800" b="1" spc="-15" dirty="0">
                <a:solidFill>
                  <a:srgbClr val="221F1F"/>
                </a:solidFill>
                <a:latin typeface="Montserrat"/>
                <a:cs typeface="Montserrat"/>
              </a:rPr>
              <a:t> </a:t>
            </a:r>
            <a:r>
              <a:rPr sz="800" b="1" spc="-10" dirty="0">
                <a:solidFill>
                  <a:srgbClr val="221F1F"/>
                </a:solidFill>
                <a:latin typeface="Montserrat"/>
                <a:cs typeface="Montserrat"/>
              </a:rPr>
              <a:t>LATERAL</a:t>
            </a:r>
            <a:endParaRPr sz="800" dirty="0">
              <a:latin typeface="Montserrat"/>
              <a:cs typeface="Montserrat"/>
            </a:endParaRPr>
          </a:p>
          <a:p>
            <a:pPr marL="21590" marR="7620" algn="just">
              <a:lnSpc>
                <a:spcPct val="100000"/>
              </a:lnSpc>
              <a:spcBef>
                <a:spcPts val="495"/>
              </a:spcBef>
            </a:pPr>
            <a:r>
              <a:rPr sz="700" dirty="0">
                <a:latin typeface="Montserrat"/>
                <a:cs typeface="Montserrat"/>
              </a:rPr>
              <a:t>Este</a:t>
            </a:r>
            <a:r>
              <a:rPr sz="700" spc="114" dirty="0">
                <a:latin typeface="Montserrat"/>
                <a:cs typeface="Montserrat"/>
              </a:rPr>
              <a:t> </a:t>
            </a:r>
            <a:r>
              <a:rPr sz="700" dirty="0">
                <a:latin typeface="Montserrat"/>
                <a:cs typeface="Montserrat"/>
              </a:rPr>
              <a:t>Vehículo</a:t>
            </a:r>
            <a:r>
              <a:rPr sz="700" spc="114" dirty="0">
                <a:latin typeface="Montserrat"/>
                <a:cs typeface="Montserrat"/>
              </a:rPr>
              <a:t> </a:t>
            </a:r>
            <a:r>
              <a:rPr sz="700" dirty="0">
                <a:latin typeface="Montserrat"/>
                <a:cs typeface="Montserrat"/>
              </a:rPr>
              <a:t>viene</a:t>
            </a:r>
            <a:r>
              <a:rPr sz="700" spc="130" dirty="0">
                <a:latin typeface="Montserrat"/>
                <a:cs typeface="Montserrat"/>
              </a:rPr>
              <a:t> </a:t>
            </a:r>
            <a:r>
              <a:rPr sz="700" dirty="0">
                <a:latin typeface="Montserrat"/>
                <a:cs typeface="Montserrat"/>
              </a:rPr>
              <a:t>equipado</a:t>
            </a:r>
            <a:r>
              <a:rPr sz="700" spc="130" dirty="0">
                <a:latin typeface="Montserrat"/>
                <a:cs typeface="Montserrat"/>
              </a:rPr>
              <a:t> </a:t>
            </a:r>
            <a:r>
              <a:rPr sz="700" dirty="0">
                <a:latin typeface="Montserrat"/>
                <a:cs typeface="Montserrat"/>
              </a:rPr>
              <a:t>con</a:t>
            </a:r>
            <a:r>
              <a:rPr sz="700" spc="125" dirty="0">
                <a:latin typeface="Montserrat"/>
                <a:cs typeface="Montserrat"/>
              </a:rPr>
              <a:t> </a:t>
            </a:r>
            <a:r>
              <a:rPr sz="700" dirty="0">
                <a:latin typeface="Montserrat"/>
                <a:cs typeface="Montserrat"/>
              </a:rPr>
              <a:t>dos</a:t>
            </a:r>
            <a:r>
              <a:rPr sz="700" spc="125" dirty="0">
                <a:latin typeface="Montserrat"/>
                <a:cs typeface="Montserrat"/>
              </a:rPr>
              <a:t> </a:t>
            </a:r>
            <a:r>
              <a:rPr sz="700" spc="-10" dirty="0">
                <a:latin typeface="Montserrat"/>
                <a:cs typeface="Montserrat"/>
              </a:rPr>
              <a:t>soportes.</a:t>
            </a:r>
            <a:r>
              <a:rPr sz="700" spc="500" dirty="0">
                <a:latin typeface="Montserrat"/>
                <a:cs typeface="Montserrat"/>
              </a:rPr>
              <a:t> </a:t>
            </a:r>
            <a:r>
              <a:rPr sz="700" dirty="0">
                <a:latin typeface="Montserrat"/>
                <a:cs typeface="Montserrat"/>
              </a:rPr>
              <a:t>Soporte</a:t>
            </a:r>
            <a:r>
              <a:rPr sz="700" spc="-15" dirty="0">
                <a:latin typeface="Montserrat"/>
                <a:cs typeface="Montserrat"/>
              </a:rPr>
              <a:t> </a:t>
            </a:r>
            <a:r>
              <a:rPr sz="700" dirty="0">
                <a:latin typeface="Montserrat"/>
                <a:cs typeface="Montserrat"/>
              </a:rPr>
              <a:t>central</a:t>
            </a:r>
            <a:r>
              <a:rPr sz="700" spc="-10" dirty="0">
                <a:latin typeface="Montserrat"/>
                <a:cs typeface="Montserrat"/>
              </a:rPr>
              <a:t> </a:t>
            </a:r>
            <a:r>
              <a:rPr sz="700" dirty="0">
                <a:latin typeface="Montserrat"/>
                <a:cs typeface="Montserrat"/>
              </a:rPr>
              <a:t>(1)</a:t>
            </a:r>
            <a:r>
              <a:rPr sz="700" spc="-35" dirty="0">
                <a:latin typeface="Montserrat"/>
                <a:cs typeface="Montserrat"/>
              </a:rPr>
              <a:t> </a:t>
            </a:r>
            <a:r>
              <a:rPr sz="700" dirty="0">
                <a:latin typeface="Montserrat"/>
                <a:cs typeface="Montserrat"/>
              </a:rPr>
              <a:t>y</a:t>
            </a:r>
            <a:r>
              <a:rPr sz="700" spc="-35" dirty="0">
                <a:latin typeface="Montserrat"/>
                <a:cs typeface="Montserrat"/>
              </a:rPr>
              <a:t> </a:t>
            </a:r>
            <a:r>
              <a:rPr sz="700" dirty="0">
                <a:latin typeface="Montserrat"/>
                <a:cs typeface="Montserrat"/>
              </a:rPr>
              <a:t>soporte</a:t>
            </a:r>
            <a:r>
              <a:rPr sz="700" spc="-5" dirty="0">
                <a:latin typeface="Montserrat"/>
                <a:cs typeface="Montserrat"/>
              </a:rPr>
              <a:t> </a:t>
            </a:r>
            <a:r>
              <a:rPr sz="700" dirty="0">
                <a:latin typeface="Montserrat"/>
                <a:cs typeface="Montserrat"/>
              </a:rPr>
              <a:t>lateral</a:t>
            </a:r>
            <a:r>
              <a:rPr sz="700" spc="-20" dirty="0">
                <a:latin typeface="Montserrat"/>
                <a:cs typeface="Montserrat"/>
              </a:rPr>
              <a:t> (2).</a:t>
            </a:r>
            <a:endParaRPr sz="700" dirty="0">
              <a:latin typeface="Montserrat"/>
              <a:cs typeface="Montserrat"/>
            </a:endParaRPr>
          </a:p>
          <a:p>
            <a:pPr marL="21590" marR="5080" algn="just">
              <a:lnSpc>
                <a:spcPct val="100000"/>
              </a:lnSpc>
              <a:spcBef>
                <a:spcPts val="505"/>
              </a:spcBef>
            </a:pPr>
            <a:r>
              <a:rPr sz="700" dirty="0">
                <a:latin typeface="Montserrat"/>
                <a:cs typeface="Montserrat"/>
              </a:rPr>
              <a:t>Para</a:t>
            </a:r>
            <a:r>
              <a:rPr sz="700" spc="270" dirty="0">
                <a:latin typeface="Montserrat"/>
                <a:cs typeface="Montserrat"/>
              </a:rPr>
              <a:t> </a:t>
            </a:r>
            <a:r>
              <a:rPr sz="700" dirty="0">
                <a:latin typeface="Montserrat"/>
                <a:cs typeface="Montserrat"/>
              </a:rPr>
              <a:t>poner</a:t>
            </a:r>
            <a:r>
              <a:rPr sz="700" spc="290" dirty="0">
                <a:latin typeface="Montserrat"/>
                <a:cs typeface="Montserrat"/>
              </a:rPr>
              <a:t> </a:t>
            </a:r>
            <a:r>
              <a:rPr sz="700" dirty="0">
                <a:latin typeface="Montserrat"/>
                <a:cs typeface="Montserrat"/>
              </a:rPr>
              <a:t>el</a:t>
            </a:r>
            <a:r>
              <a:rPr sz="700" spc="280" dirty="0">
                <a:latin typeface="Montserrat"/>
                <a:cs typeface="Montserrat"/>
              </a:rPr>
              <a:t> </a:t>
            </a:r>
            <a:r>
              <a:rPr sz="700" dirty="0">
                <a:latin typeface="Montserrat"/>
                <a:cs typeface="Montserrat"/>
              </a:rPr>
              <a:t>Vehículo</a:t>
            </a:r>
            <a:r>
              <a:rPr sz="700" spc="270" dirty="0">
                <a:latin typeface="Montserrat"/>
                <a:cs typeface="Montserrat"/>
              </a:rPr>
              <a:t> </a:t>
            </a:r>
            <a:r>
              <a:rPr sz="700" dirty="0">
                <a:latin typeface="Montserrat"/>
                <a:cs typeface="Montserrat"/>
              </a:rPr>
              <a:t>en</a:t>
            </a:r>
            <a:r>
              <a:rPr sz="700" spc="275" dirty="0">
                <a:latin typeface="Montserrat"/>
                <a:cs typeface="Montserrat"/>
              </a:rPr>
              <a:t> </a:t>
            </a:r>
            <a:r>
              <a:rPr sz="700" dirty="0">
                <a:latin typeface="Montserrat"/>
                <a:cs typeface="Montserrat"/>
              </a:rPr>
              <a:t>el</a:t>
            </a:r>
            <a:r>
              <a:rPr sz="700" spc="280" dirty="0">
                <a:latin typeface="Montserrat"/>
                <a:cs typeface="Montserrat"/>
              </a:rPr>
              <a:t> </a:t>
            </a:r>
            <a:r>
              <a:rPr sz="700" dirty="0">
                <a:latin typeface="Montserrat"/>
                <a:cs typeface="Montserrat"/>
              </a:rPr>
              <a:t>soporte</a:t>
            </a:r>
            <a:r>
              <a:rPr sz="700" spc="275" dirty="0">
                <a:latin typeface="Montserrat"/>
                <a:cs typeface="Montserrat"/>
              </a:rPr>
              <a:t> </a:t>
            </a:r>
            <a:r>
              <a:rPr sz="700" spc="-10" dirty="0">
                <a:latin typeface="Montserrat"/>
                <a:cs typeface="Montserrat"/>
              </a:rPr>
              <a:t>central,</a:t>
            </a:r>
            <a:r>
              <a:rPr sz="700" spc="500" dirty="0">
                <a:latin typeface="Montserrat"/>
                <a:cs typeface="Montserrat"/>
              </a:rPr>
              <a:t> </a:t>
            </a:r>
            <a:r>
              <a:rPr sz="700" dirty="0">
                <a:latin typeface="Montserrat"/>
                <a:cs typeface="Montserrat"/>
              </a:rPr>
              <a:t>tome</a:t>
            </a:r>
            <a:r>
              <a:rPr sz="700" spc="165" dirty="0">
                <a:latin typeface="Montserrat"/>
                <a:cs typeface="Montserrat"/>
              </a:rPr>
              <a:t>  </a:t>
            </a:r>
            <a:r>
              <a:rPr sz="700" dirty="0" err="1">
                <a:latin typeface="Montserrat"/>
                <a:cs typeface="Montserrat"/>
              </a:rPr>
              <a:t>el</a:t>
            </a:r>
            <a:r>
              <a:rPr sz="700" spc="160" dirty="0">
                <a:latin typeface="Montserrat"/>
                <a:cs typeface="Montserrat"/>
              </a:rPr>
              <a:t>  </a:t>
            </a:r>
            <a:r>
              <a:rPr lang="es-MX" sz="700" dirty="0">
                <a:latin typeface="Montserrat"/>
                <a:cs typeface="Montserrat"/>
              </a:rPr>
              <a:t>manillar</a:t>
            </a:r>
            <a:r>
              <a:rPr sz="700" spc="170" dirty="0">
                <a:latin typeface="Montserrat"/>
                <a:cs typeface="Montserrat"/>
              </a:rPr>
              <a:t>  </a:t>
            </a:r>
            <a:r>
              <a:rPr sz="700" dirty="0">
                <a:latin typeface="Montserrat"/>
                <a:cs typeface="Montserrat"/>
              </a:rPr>
              <a:t>con</a:t>
            </a:r>
            <a:r>
              <a:rPr sz="700" spc="160" dirty="0">
                <a:latin typeface="Montserrat"/>
                <a:cs typeface="Montserrat"/>
              </a:rPr>
              <a:t>  </a:t>
            </a:r>
            <a:r>
              <a:rPr sz="700" dirty="0">
                <a:latin typeface="Montserrat"/>
                <a:cs typeface="Montserrat"/>
              </a:rPr>
              <a:t>la</a:t>
            </a:r>
            <a:r>
              <a:rPr sz="700" spc="170" dirty="0">
                <a:latin typeface="Montserrat"/>
                <a:cs typeface="Montserrat"/>
              </a:rPr>
              <a:t>  </a:t>
            </a:r>
            <a:r>
              <a:rPr sz="700" dirty="0">
                <a:latin typeface="Montserrat"/>
                <a:cs typeface="Montserrat"/>
              </a:rPr>
              <a:t>mano</a:t>
            </a:r>
            <a:r>
              <a:rPr sz="700" spc="165" dirty="0">
                <a:latin typeface="Montserrat"/>
                <a:cs typeface="Montserrat"/>
              </a:rPr>
              <a:t>  </a:t>
            </a:r>
            <a:r>
              <a:rPr sz="700" spc="-10" dirty="0">
                <a:latin typeface="Montserrat"/>
                <a:cs typeface="Montserrat"/>
              </a:rPr>
              <a:t>izquierda</a:t>
            </a:r>
            <a:r>
              <a:rPr sz="700" spc="500" dirty="0">
                <a:latin typeface="Montserrat"/>
                <a:cs typeface="Montserrat"/>
              </a:rPr>
              <a:t> </a:t>
            </a:r>
            <a:r>
              <a:rPr sz="700" dirty="0">
                <a:latin typeface="Montserrat"/>
                <a:cs typeface="Montserrat"/>
              </a:rPr>
              <a:t>mientras</a:t>
            </a:r>
            <a:r>
              <a:rPr sz="700" spc="220" dirty="0">
                <a:latin typeface="Montserrat"/>
                <a:cs typeface="Montserrat"/>
              </a:rPr>
              <a:t>  </a:t>
            </a:r>
            <a:r>
              <a:rPr sz="700" dirty="0">
                <a:latin typeface="Montserrat"/>
                <a:cs typeface="Montserrat"/>
              </a:rPr>
              <a:t>con</a:t>
            </a:r>
            <a:r>
              <a:rPr sz="700" spc="225" dirty="0">
                <a:latin typeface="Montserrat"/>
                <a:cs typeface="Montserrat"/>
              </a:rPr>
              <a:t>  </a:t>
            </a:r>
            <a:r>
              <a:rPr sz="700" dirty="0">
                <a:latin typeface="Montserrat"/>
                <a:cs typeface="Montserrat"/>
              </a:rPr>
              <a:t>la</a:t>
            </a:r>
            <a:r>
              <a:rPr sz="700" spc="225" dirty="0">
                <a:latin typeface="Montserrat"/>
                <a:cs typeface="Montserrat"/>
              </a:rPr>
              <a:t>  </a:t>
            </a:r>
            <a:r>
              <a:rPr sz="700" dirty="0">
                <a:latin typeface="Montserrat"/>
                <a:cs typeface="Montserrat"/>
              </a:rPr>
              <a:t>mano</a:t>
            </a:r>
            <a:r>
              <a:rPr sz="700" spc="229" dirty="0">
                <a:latin typeface="Montserrat"/>
                <a:cs typeface="Montserrat"/>
              </a:rPr>
              <a:t>  </a:t>
            </a:r>
            <a:r>
              <a:rPr sz="700" dirty="0">
                <a:latin typeface="Montserrat"/>
                <a:cs typeface="Montserrat"/>
              </a:rPr>
              <a:t>derecha</a:t>
            </a:r>
            <a:r>
              <a:rPr sz="700" spc="225" dirty="0">
                <a:latin typeface="Montserrat"/>
                <a:cs typeface="Montserrat"/>
              </a:rPr>
              <a:t>  </a:t>
            </a:r>
            <a:r>
              <a:rPr sz="700" dirty="0">
                <a:latin typeface="Montserrat"/>
                <a:cs typeface="Montserrat"/>
              </a:rPr>
              <a:t>tome</a:t>
            </a:r>
            <a:r>
              <a:rPr sz="700" spc="22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agarradera</a:t>
            </a:r>
            <a:r>
              <a:rPr sz="700" spc="345" dirty="0">
                <a:latin typeface="Montserrat"/>
                <a:cs typeface="Montserrat"/>
              </a:rPr>
              <a:t>   </a:t>
            </a:r>
            <a:r>
              <a:rPr sz="700" dirty="0">
                <a:latin typeface="Montserrat"/>
                <a:cs typeface="Montserrat"/>
              </a:rPr>
              <a:t>del</a:t>
            </a:r>
            <a:r>
              <a:rPr sz="700" spc="345" dirty="0">
                <a:latin typeface="Montserrat"/>
                <a:cs typeface="Montserrat"/>
              </a:rPr>
              <a:t>   </a:t>
            </a:r>
            <a:r>
              <a:rPr sz="700" dirty="0">
                <a:latin typeface="Montserrat"/>
                <a:cs typeface="Montserrat"/>
              </a:rPr>
              <a:t>acompañante.</a:t>
            </a:r>
            <a:r>
              <a:rPr sz="700" spc="345" dirty="0">
                <a:latin typeface="Montserrat"/>
                <a:cs typeface="Montserrat"/>
              </a:rPr>
              <a:t>   </a:t>
            </a:r>
            <a:r>
              <a:rPr sz="700" spc="-10" dirty="0">
                <a:latin typeface="Montserrat"/>
                <a:cs typeface="Montserrat"/>
              </a:rPr>
              <a:t>Ubique</a:t>
            </a:r>
            <a:r>
              <a:rPr sz="700" spc="500" dirty="0">
                <a:latin typeface="Montserrat"/>
                <a:cs typeface="Montserrat"/>
              </a:rPr>
              <a:t> </a:t>
            </a:r>
            <a:r>
              <a:rPr sz="700" dirty="0">
                <a:latin typeface="Montserrat"/>
                <a:cs typeface="Montserrat"/>
              </a:rPr>
              <a:t>firmemente</a:t>
            </a:r>
            <a:r>
              <a:rPr sz="700" spc="180" dirty="0">
                <a:latin typeface="Montserrat"/>
                <a:cs typeface="Montserrat"/>
              </a:rPr>
              <a:t> </a:t>
            </a:r>
            <a:r>
              <a:rPr sz="700" dirty="0">
                <a:latin typeface="Montserrat"/>
                <a:cs typeface="Montserrat"/>
              </a:rPr>
              <a:t>su</a:t>
            </a:r>
            <a:r>
              <a:rPr sz="700" spc="200" dirty="0">
                <a:latin typeface="Montserrat"/>
                <a:cs typeface="Montserrat"/>
              </a:rPr>
              <a:t> </a:t>
            </a:r>
            <a:r>
              <a:rPr sz="700" dirty="0">
                <a:latin typeface="Montserrat"/>
                <a:cs typeface="Montserrat"/>
              </a:rPr>
              <a:t>pie</a:t>
            </a:r>
            <a:r>
              <a:rPr sz="700" spc="190" dirty="0">
                <a:latin typeface="Montserrat"/>
                <a:cs typeface="Montserrat"/>
              </a:rPr>
              <a:t> </a:t>
            </a:r>
            <a:r>
              <a:rPr sz="700" dirty="0">
                <a:latin typeface="Montserrat"/>
                <a:cs typeface="Montserrat"/>
              </a:rPr>
              <a:t>en</a:t>
            </a:r>
            <a:r>
              <a:rPr sz="700" spc="185" dirty="0">
                <a:latin typeface="Montserrat"/>
                <a:cs typeface="Montserrat"/>
              </a:rPr>
              <a:t> </a:t>
            </a:r>
            <a:r>
              <a:rPr sz="700" dirty="0">
                <a:latin typeface="Montserrat"/>
                <a:cs typeface="Montserrat"/>
              </a:rPr>
              <a:t>la</a:t>
            </a:r>
            <a:r>
              <a:rPr sz="700" spc="185" dirty="0">
                <a:latin typeface="Montserrat"/>
                <a:cs typeface="Montserrat"/>
              </a:rPr>
              <a:t> </a:t>
            </a:r>
            <a:r>
              <a:rPr sz="700" dirty="0">
                <a:latin typeface="Montserrat"/>
                <a:cs typeface="Montserrat"/>
              </a:rPr>
              <a:t>extensión</a:t>
            </a:r>
            <a:r>
              <a:rPr sz="700" spc="195" dirty="0">
                <a:latin typeface="Montserrat"/>
                <a:cs typeface="Montserrat"/>
              </a:rPr>
              <a:t> </a:t>
            </a:r>
            <a:r>
              <a:rPr sz="700" dirty="0">
                <a:latin typeface="Montserrat"/>
                <a:cs typeface="Montserrat"/>
              </a:rPr>
              <a:t>del</a:t>
            </a:r>
            <a:r>
              <a:rPr sz="700" spc="180" dirty="0">
                <a:latin typeface="Montserrat"/>
                <a:cs typeface="Montserrat"/>
              </a:rPr>
              <a:t> </a:t>
            </a:r>
            <a:r>
              <a:rPr sz="700" spc="-10" dirty="0">
                <a:latin typeface="Montserrat"/>
                <a:cs typeface="Montserrat"/>
              </a:rPr>
              <a:t>soporte</a:t>
            </a:r>
            <a:r>
              <a:rPr sz="700" spc="500" dirty="0">
                <a:latin typeface="Montserrat"/>
                <a:cs typeface="Montserrat"/>
              </a:rPr>
              <a:t> </a:t>
            </a:r>
            <a:r>
              <a:rPr sz="700" dirty="0">
                <a:latin typeface="Montserrat"/>
                <a:cs typeface="Montserrat"/>
              </a:rPr>
              <a:t>central</a:t>
            </a:r>
            <a:r>
              <a:rPr sz="700" spc="-20" dirty="0">
                <a:latin typeface="Montserrat"/>
                <a:cs typeface="Montserrat"/>
              </a:rPr>
              <a:t> </a:t>
            </a:r>
            <a:r>
              <a:rPr sz="700" dirty="0">
                <a:latin typeface="Montserrat"/>
                <a:cs typeface="Montserrat"/>
              </a:rPr>
              <a:t>(1a)</a:t>
            </a:r>
            <a:r>
              <a:rPr sz="700" spc="-15" dirty="0">
                <a:latin typeface="Montserrat"/>
                <a:cs typeface="Montserrat"/>
              </a:rPr>
              <a:t> </a:t>
            </a:r>
            <a:r>
              <a:rPr sz="700" dirty="0">
                <a:latin typeface="Montserrat"/>
                <a:cs typeface="Montserrat"/>
              </a:rPr>
              <a:t>y</a:t>
            </a:r>
            <a:r>
              <a:rPr sz="700" spc="-10" dirty="0">
                <a:latin typeface="Montserrat"/>
                <a:cs typeface="Montserrat"/>
              </a:rPr>
              <a:t> </a:t>
            </a:r>
            <a:r>
              <a:rPr sz="700" dirty="0">
                <a:latin typeface="Montserrat"/>
                <a:cs typeface="Montserrat"/>
              </a:rPr>
              <a:t>presione</a:t>
            </a:r>
            <a:r>
              <a:rPr sz="700" spc="-15" dirty="0">
                <a:latin typeface="Montserrat"/>
                <a:cs typeface="Montserrat"/>
              </a:rPr>
              <a:t> </a:t>
            </a:r>
            <a:r>
              <a:rPr sz="700" dirty="0">
                <a:latin typeface="Montserrat"/>
                <a:cs typeface="Montserrat"/>
              </a:rPr>
              <a:t>lo</a:t>
            </a:r>
            <a:r>
              <a:rPr sz="700" spc="-20" dirty="0">
                <a:latin typeface="Montserrat"/>
                <a:cs typeface="Montserrat"/>
              </a:rPr>
              <a:t> </a:t>
            </a:r>
            <a:r>
              <a:rPr sz="700" dirty="0">
                <a:latin typeface="Montserrat"/>
                <a:cs typeface="Montserrat"/>
              </a:rPr>
              <a:t>necesario.</a:t>
            </a:r>
            <a:r>
              <a:rPr sz="700" spc="-20" dirty="0">
                <a:latin typeface="Montserrat"/>
                <a:cs typeface="Montserrat"/>
              </a:rPr>
              <a:t> </a:t>
            </a:r>
            <a:r>
              <a:rPr sz="700" dirty="0">
                <a:latin typeface="Montserrat"/>
                <a:cs typeface="Montserrat"/>
              </a:rPr>
              <a:t>Asegúrese </a:t>
            </a:r>
            <a:r>
              <a:rPr sz="700" spc="-25" dirty="0">
                <a:latin typeface="Montserrat"/>
                <a:cs typeface="Montserrat"/>
              </a:rPr>
              <a:t>que</a:t>
            </a:r>
            <a:r>
              <a:rPr sz="700" spc="500" dirty="0">
                <a:latin typeface="Montserrat"/>
                <a:cs typeface="Montserrat"/>
              </a:rPr>
              <a:t> </a:t>
            </a:r>
            <a:r>
              <a:rPr sz="700" dirty="0">
                <a:latin typeface="Montserrat"/>
                <a:cs typeface="Montserrat"/>
              </a:rPr>
              <a:t>ambas</a:t>
            </a:r>
            <a:r>
              <a:rPr sz="700" spc="484" dirty="0">
                <a:latin typeface="Montserrat"/>
                <a:cs typeface="Montserrat"/>
              </a:rPr>
              <a:t> </a:t>
            </a:r>
            <a:r>
              <a:rPr sz="700" dirty="0">
                <a:latin typeface="Montserrat"/>
                <a:cs typeface="Montserrat"/>
              </a:rPr>
              <a:t>patas</a:t>
            </a:r>
            <a:r>
              <a:rPr sz="700" spc="490" dirty="0">
                <a:latin typeface="Montserrat"/>
                <a:cs typeface="Montserrat"/>
              </a:rPr>
              <a:t> </a:t>
            </a:r>
            <a:r>
              <a:rPr sz="700" dirty="0">
                <a:latin typeface="Montserrat"/>
                <a:cs typeface="Montserrat"/>
              </a:rPr>
              <a:t>del</a:t>
            </a:r>
            <a:r>
              <a:rPr sz="700" spc="490" dirty="0">
                <a:latin typeface="Montserrat"/>
                <a:cs typeface="Montserrat"/>
              </a:rPr>
              <a:t> </a:t>
            </a:r>
            <a:r>
              <a:rPr sz="700" dirty="0">
                <a:latin typeface="Montserrat"/>
                <a:cs typeface="Montserrat"/>
              </a:rPr>
              <a:t>soporte</a:t>
            </a:r>
            <a:r>
              <a:rPr sz="700" spc="160" dirty="0">
                <a:latin typeface="Montserrat"/>
                <a:cs typeface="Montserrat"/>
              </a:rPr>
              <a:t>  </a:t>
            </a:r>
            <a:r>
              <a:rPr sz="700" dirty="0">
                <a:latin typeface="Montserrat"/>
                <a:cs typeface="Montserrat"/>
              </a:rPr>
              <a:t>central</a:t>
            </a:r>
            <a:r>
              <a:rPr sz="700" spc="480" dirty="0">
                <a:latin typeface="Montserrat"/>
                <a:cs typeface="Montserrat"/>
              </a:rPr>
              <a:t> </a:t>
            </a:r>
            <a:r>
              <a:rPr sz="700" dirty="0">
                <a:latin typeface="Montserrat"/>
                <a:cs typeface="Montserrat"/>
              </a:rPr>
              <a:t>estén</a:t>
            </a:r>
            <a:r>
              <a:rPr sz="700" spc="480"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contacto con</a:t>
            </a:r>
            <a:r>
              <a:rPr sz="700" spc="-10" dirty="0">
                <a:latin typeface="Montserrat"/>
                <a:cs typeface="Montserrat"/>
              </a:rPr>
              <a:t> </a:t>
            </a:r>
            <a:r>
              <a:rPr sz="700" dirty="0">
                <a:latin typeface="Montserrat"/>
                <a:cs typeface="Montserrat"/>
              </a:rPr>
              <a:t>el</a:t>
            </a:r>
            <a:r>
              <a:rPr sz="700" spc="-15" dirty="0">
                <a:latin typeface="Montserrat"/>
                <a:cs typeface="Montserrat"/>
              </a:rPr>
              <a:t> </a:t>
            </a:r>
            <a:r>
              <a:rPr sz="700" spc="-10" dirty="0">
                <a:latin typeface="Montserrat"/>
                <a:cs typeface="Montserrat"/>
              </a:rPr>
              <a:t>suelo.</a:t>
            </a:r>
            <a:endParaRPr sz="700" dirty="0">
              <a:latin typeface="Montserrat"/>
              <a:cs typeface="Montserrat"/>
            </a:endParaRPr>
          </a:p>
        </p:txBody>
      </p:sp>
      <p:sp>
        <p:nvSpPr>
          <p:cNvPr id="5" name="object 5"/>
          <p:cNvSpPr txBox="1"/>
          <p:nvPr/>
        </p:nvSpPr>
        <p:spPr>
          <a:xfrm>
            <a:off x="2700020" y="2879852"/>
            <a:ext cx="2256790" cy="744855"/>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221F1F"/>
                </a:solidFill>
                <a:latin typeface="Montserrat"/>
                <a:cs typeface="Montserrat"/>
              </a:rPr>
              <a:t>NOTA:</a:t>
            </a:r>
            <a:endParaRPr sz="800">
              <a:latin typeface="Montserrat"/>
              <a:cs typeface="Montserrat"/>
            </a:endParaRPr>
          </a:p>
          <a:p>
            <a:pPr marL="12700" marR="5080" algn="just">
              <a:lnSpc>
                <a:spcPct val="100000"/>
              </a:lnSpc>
              <a:spcBef>
                <a:spcPts val="500"/>
              </a:spcBef>
            </a:pPr>
            <a:r>
              <a:rPr sz="700" dirty="0">
                <a:solidFill>
                  <a:srgbClr val="221F1F"/>
                </a:solidFill>
                <a:latin typeface="Montserrat"/>
                <a:cs typeface="Montserrat"/>
              </a:rPr>
              <a:t>Se</a:t>
            </a:r>
            <a:r>
              <a:rPr sz="700" spc="120" dirty="0">
                <a:solidFill>
                  <a:srgbClr val="221F1F"/>
                </a:solidFill>
                <a:latin typeface="Montserrat"/>
                <a:cs typeface="Montserrat"/>
              </a:rPr>
              <a:t> </a:t>
            </a:r>
            <a:r>
              <a:rPr sz="700" dirty="0">
                <a:solidFill>
                  <a:srgbClr val="221F1F"/>
                </a:solidFill>
                <a:latin typeface="Montserrat"/>
                <a:cs typeface="Montserrat"/>
              </a:rPr>
              <a:t>recomienda</a:t>
            </a:r>
            <a:r>
              <a:rPr sz="700" spc="135" dirty="0">
                <a:solidFill>
                  <a:srgbClr val="221F1F"/>
                </a:solidFill>
                <a:latin typeface="Montserrat"/>
                <a:cs typeface="Montserrat"/>
              </a:rPr>
              <a:t> </a:t>
            </a:r>
            <a:r>
              <a:rPr sz="700" dirty="0">
                <a:solidFill>
                  <a:srgbClr val="221F1F"/>
                </a:solidFill>
                <a:latin typeface="Montserrat"/>
                <a:cs typeface="Montserrat"/>
              </a:rPr>
              <a:t>no</a:t>
            </a:r>
            <a:r>
              <a:rPr sz="700" spc="135" dirty="0">
                <a:solidFill>
                  <a:srgbClr val="221F1F"/>
                </a:solidFill>
                <a:latin typeface="Montserrat"/>
                <a:cs typeface="Montserrat"/>
              </a:rPr>
              <a:t> </a:t>
            </a:r>
            <a:r>
              <a:rPr sz="700" dirty="0">
                <a:solidFill>
                  <a:srgbClr val="221F1F"/>
                </a:solidFill>
                <a:latin typeface="Montserrat"/>
                <a:cs typeface="Montserrat"/>
              </a:rPr>
              <a:t>apoyarse</a:t>
            </a:r>
            <a:r>
              <a:rPr sz="700" spc="145" dirty="0">
                <a:solidFill>
                  <a:srgbClr val="221F1F"/>
                </a:solidFill>
                <a:latin typeface="Montserrat"/>
                <a:cs typeface="Montserrat"/>
              </a:rPr>
              <a:t> </a:t>
            </a:r>
            <a:r>
              <a:rPr sz="700" dirty="0">
                <a:solidFill>
                  <a:srgbClr val="221F1F"/>
                </a:solidFill>
                <a:latin typeface="Montserrat"/>
                <a:cs typeface="Montserrat"/>
              </a:rPr>
              <a:t>o</a:t>
            </a:r>
            <a:r>
              <a:rPr sz="700" spc="130" dirty="0">
                <a:solidFill>
                  <a:srgbClr val="221F1F"/>
                </a:solidFill>
                <a:latin typeface="Montserrat"/>
                <a:cs typeface="Montserrat"/>
              </a:rPr>
              <a:t> </a:t>
            </a:r>
            <a:r>
              <a:rPr sz="700" dirty="0">
                <a:solidFill>
                  <a:srgbClr val="221F1F"/>
                </a:solidFill>
                <a:latin typeface="Montserrat"/>
                <a:cs typeface="Montserrat"/>
              </a:rPr>
              <a:t>sentarse</a:t>
            </a:r>
            <a:r>
              <a:rPr sz="700" spc="135" dirty="0">
                <a:solidFill>
                  <a:srgbClr val="221F1F"/>
                </a:solidFill>
                <a:latin typeface="Montserrat"/>
                <a:cs typeface="Montserrat"/>
              </a:rPr>
              <a:t> </a:t>
            </a:r>
            <a:r>
              <a:rPr sz="700" dirty="0">
                <a:solidFill>
                  <a:srgbClr val="221F1F"/>
                </a:solidFill>
                <a:latin typeface="Montserrat"/>
                <a:cs typeface="Montserrat"/>
              </a:rPr>
              <a:t>sobre</a:t>
            </a:r>
            <a:r>
              <a:rPr sz="700" spc="135"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Vehículo</a:t>
            </a:r>
            <a:r>
              <a:rPr sz="700" spc="195" dirty="0">
                <a:solidFill>
                  <a:srgbClr val="221F1F"/>
                </a:solidFill>
                <a:latin typeface="Montserrat"/>
                <a:cs typeface="Montserrat"/>
              </a:rPr>
              <a:t> </a:t>
            </a:r>
            <a:r>
              <a:rPr sz="700" dirty="0">
                <a:solidFill>
                  <a:srgbClr val="221F1F"/>
                </a:solidFill>
                <a:latin typeface="Montserrat"/>
                <a:cs typeface="Montserrat"/>
              </a:rPr>
              <a:t>cuando</a:t>
            </a:r>
            <a:r>
              <a:rPr sz="700" spc="195" dirty="0">
                <a:solidFill>
                  <a:srgbClr val="221F1F"/>
                </a:solidFill>
                <a:latin typeface="Montserrat"/>
                <a:cs typeface="Montserrat"/>
              </a:rPr>
              <a:t> </a:t>
            </a:r>
            <a:r>
              <a:rPr sz="700" dirty="0">
                <a:solidFill>
                  <a:srgbClr val="221F1F"/>
                </a:solidFill>
                <a:latin typeface="Montserrat"/>
                <a:cs typeface="Montserrat"/>
              </a:rPr>
              <a:t>esté</a:t>
            </a:r>
            <a:r>
              <a:rPr sz="700" spc="200" dirty="0">
                <a:solidFill>
                  <a:srgbClr val="221F1F"/>
                </a:solidFill>
                <a:latin typeface="Montserrat"/>
                <a:cs typeface="Montserrat"/>
              </a:rPr>
              <a:t> </a:t>
            </a:r>
            <a:r>
              <a:rPr sz="700" dirty="0">
                <a:solidFill>
                  <a:srgbClr val="221F1F"/>
                </a:solidFill>
                <a:latin typeface="Montserrat"/>
                <a:cs typeface="Montserrat"/>
              </a:rPr>
              <a:t>sobre</a:t>
            </a:r>
            <a:r>
              <a:rPr sz="700" spc="200" dirty="0">
                <a:solidFill>
                  <a:srgbClr val="221F1F"/>
                </a:solidFill>
                <a:latin typeface="Montserrat"/>
                <a:cs typeface="Montserrat"/>
              </a:rPr>
              <a:t> </a:t>
            </a:r>
            <a:r>
              <a:rPr sz="700" dirty="0">
                <a:solidFill>
                  <a:srgbClr val="221F1F"/>
                </a:solidFill>
                <a:latin typeface="Montserrat"/>
                <a:cs typeface="Montserrat"/>
              </a:rPr>
              <a:t>alguno</a:t>
            </a:r>
            <a:r>
              <a:rPr sz="700" spc="195" dirty="0">
                <a:solidFill>
                  <a:srgbClr val="221F1F"/>
                </a:solidFill>
                <a:latin typeface="Montserrat"/>
                <a:cs typeface="Montserrat"/>
              </a:rPr>
              <a:t> </a:t>
            </a:r>
            <a:r>
              <a:rPr sz="700" dirty="0">
                <a:solidFill>
                  <a:srgbClr val="221F1F"/>
                </a:solidFill>
                <a:latin typeface="Montserrat"/>
                <a:cs typeface="Montserrat"/>
              </a:rPr>
              <a:t>de</a:t>
            </a:r>
            <a:r>
              <a:rPr sz="700" spc="200" dirty="0">
                <a:solidFill>
                  <a:srgbClr val="221F1F"/>
                </a:solidFill>
                <a:latin typeface="Montserrat"/>
                <a:cs typeface="Montserrat"/>
              </a:rPr>
              <a:t> </a:t>
            </a:r>
            <a:r>
              <a:rPr sz="700" dirty="0">
                <a:solidFill>
                  <a:srgbClr val="221F1F"/>
                </a:solidFill>
                <a:latin typeface="Montserrat"/>
                <a:cs typeface="Montserrat"/>
              </a:rPr>
              <a:t>los</a:t>
            </a:r>
            <a:r>
              <a:rPr sz="700" spc="195" dirty="0">
                <a:solidFill>
                  <a:srgbClr val="221F1F"/>
                </a:solidFill>
                <a:latin typeface="Montserrat"/>
                <a:cs typeface="Montserrat"/>
              </a:rPr>
              <a:t> </a:t>
            </a:r>
            <a:r>
              <a:rPr sz="700" spc="-25" dirty="0">
                <a:solidFill>
                  <a:srgbClr val="221F1F"/>
                </a:solidFill>
                <a:latin typeface="Montserrat"/>
                <a:cs typeface="Montserrat"/>
              </a:rPr>
              <a:t>dos</a:t>
            </a:r>
            <a:r>
              <a:rPr sz="700" spc="500" dirty="0">
                <a:solidFill>
                  <a:srgbClr val="221F1F"/>
                </a:solidFill>
                <a:latin typeface="Montserrat"/>
                <a:cs typeface="Montserrat"/>
              </a:rPr>
              <a:t> </a:t>
            </a:r>
            <a:r>
              <a:rPr sz="700" dirty="0">
                <a:solidFill>
                  <a:srgbClr val="221F1F"/>
                </a:solidFill>
                <a:latin typeface="Montserrat"/>
                <a:cs typeface="Montserrat"/>
              </a:rPr>
              <a:t>soportes.</a:t>
            </a:r>
            <a:r>
              <a:rPr sz="700" spc="140" dirty="0">
                <a:solidFill>
                  <a:srgbClr val="221F1F"/>
                </a:solidFill>
                <a:latin typeface="Montserrat"/>
                <a:cs typeface="Montserrat"/>
              </a:rPr>
              <a:t> </a:t>
            </a:r>
            <a:r>
              <a:rPr sz="700" dirty="0">
                <a:solidFill>
                  <a:srgbClr val="221F1F"/>
                </a:solidFill>
                <a:latin typeface="Montserrat"/>
                <a:cs typeface="Montserrat"/>
              </a:rPr>
              <a:t>Esta</a:t>
            </a:r>
            <a:r>
              <a:rPr sz="700" spc="150" dirty="0">
                <a:solidFill>
                  <a:srgbClr val="221F1F"/>
                </a:solidFill>
                <a:latin typeface="Montserrat"/>
                <a:cs typeface="Montserrat"/>
              </a:rPr>
              <a:t> </a:t>
            </a:r>
            <a:r>
              <a:rPr sz="700" dirty="0">
                <a:solidFill>
                  <a:srgbClr val="221F1F"/>
                </a:solidFill>
                <a:latin typeface="Montserrat"/>
                <a:cs typeface="Montserrat"/>
              </a:rPr>
              <a:t>es</a:t>
            </a:r>
            <a:r>
              <a:rPr sz="700" spc="150" dirty="0">
                <a:solidFill>
                  <a:srgbClr val="221F1F"/>
                </a:solidFill>
                <a:latin typeface="Montserrat"/>
                <a:cs typeface="Montserrat"/>
              </a:rPr>
              <a:t> </a:t>
            </a:r>
            <a:r>
              <a:rPr sz="700" dirty="0">
                <a:solidFill>
                  <a:srgbClr val="221F1F"/>
                </a:solidFill>
                <a:latin typeface="Montserrat"/>
                <a:cs typeface="Montserrat"/>
              </a:rPr>
              <a:t>una</a:t>
            </a:r>
            <a:r>
              <a:rPr sz="700" spc="150" dirty="0">
                <a:solidFill>
                  <a:srgbClr val="221F1F"/>
                </a:solidFill>
                <a:latin typeface="Montserrat"/>
                <a:cs typeface="Montserrat"/>
              </a:rPr>
              <a:t> </a:t>
            </a:r>
            <a:r>
              <a:rPr sz="700" dirty="0">
                <a:solidFill>
                  <a:srgbClr val="221F1F"/>
                </a:solidFill>
                <a:latin typeface="Montserrat"/>
                <a:cs typeface="Montserrat"/>
              </a:rPr>
              <a:t>mala</a:t>
            </a:r>
            <a:r>
              <a:rPr sz="700" spc="145" dirty="0">
                <a:solidFill>
                  <a:srgbClr val="221F1F"/>
                </a:solidFill>
                <a:latin typeface="Montserrat"/>
                <a:cs typeface="Montserrat"/>
              </a:rPr>
              <a:t> </a:t>
            </a:r>
            <a:r>
              <a:rPr sz="700" dirty="0">
                <a:solidFill>
                  <a:srgbClr val="221F1F"/>
                </a:solidFill>
                <a:latin typeface="Montserrat"/>
                <a:cs typeface="Montserrat"/>
              </a:rPr>
              <a:t>práctica</a:t>
            </a:r>
            <a:r>
              <a:rPr sz="700" spc="155" dirty="0">
                <a:solidFill>
                  <a:srgbClr val="221F1F"/>
                </a:solidFill>
                <a:latin typeface="Montserrat"/>
                <a:cs typeface="Montserrat"/>
              </a:rPr>
              <a:t> </a:t>
            </a:r>
            <a:r>
              <a:rPr sz="700" dirty="0">
                <a:solidFill>
                  <a:srgbClr val="221F1F"/>
                </a:solidFill>
                <a:latin typeface="Montserrat"/>
                <a:cs typeface="Montserrat"/>
              </a:rPr>
              <a:t>que</a:t>
            </a:r>
            <a:r>
              <a:rPr sz="700" spc="145" dirty="0">
                <a:solidFill>
                  <a:srgbClr val="221F1F"/>
                </a:solidFill>
                <a:latin typeface="Montserrat"/>
                <a:cs typeface="Montserrat"/>
              </a:rPr>
              <a:t> </a:t>
            </a:r>
            <a:r>
              <a:rPr sz="700" dirty="0">
                <a:solidFill>
                  <a:srgbClr val="221F1F"/>
                </a:solidFill>
                <a:latin typeface="Montserrat"/>
                <a:cs typeface="Montserrat"/>
              </a:rPr>
              <a:t>con</a:t>
            </a:r>
            <a:r>
              <a:rPr sz="700" spc="16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tiempo</a:t>
            </a:r>
            <a:r>
              <a:rPr sz="700" spc="10" dirty="0">
                <a:solidFill>
                  <a:srgbClr val="221F1F"/>
                </a:solidFill>
                <a:latin typeface="Montserrat"/>
                <a:cs typeface="Montserrat"/>
              </a:rPr>
              <a:t> </a:t>
            </a:r>
            <a:r>
              <a:rPr sz="700" dirty="0">
                <a:solidFill>
                  <a:srgbClr val="221F1F"/>
                </a:solidFill>
                <a:latin typeface="Montserrat"/>
                <a:cs typeface="Montserrat"/>
              </a:rPr>
              <a:t>puede</a:t>
            </a:r>
            <a:r>
              <a:rPr sz="700" spc="25" dirty="0">
                <a:solidFill>
                  <a:srgbClr val="221F1F"/>
                </a:solidFill>
                <a:latin typeface="Montserrat"/>
                <a:cs typeface="Montserrat"/>
              </a:rPr>
              <a:t> </a:t>
            </a:r>
            <a:r>
              <a:rPr sz="700" dirty="0">
                <a:solidFill>
                  <a:srgbClr val="221F1F"/>
                </a:solidFill>
                <a:latin typeface="Montserrat"/>
                <a:cs typeface="Montserrat"/>
              </a:rPr>
              <a:t>afectar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correcto</a:t>
            </a:r>
            <a:r>
              <a:rPr sz="700" spc="15" dirty="0">
                <a:solidFill>
                  <a:srgbClr val="221F1F"/>
                </a:solidFill>
                <a:latin typeface="Montserrat"/>
                <a:cs typeface="Montserrat"/>
              </a:rPr>
              <a:t> </a:t>
            </a:r>
            <a:r>
              <a:rPr sz="700" spc="-10" dirty="0">
                <a:solidFill>
                  <a:srgbClr val="221F1F"/>
                </a:solidFill>
                <a:latin typeface="Montserrat"/>
                <a:cs typeface="Montserrat"/>
              </a:rPr>
              <a:t>funcionamiento</a:t>
            </a:r>
            <a:r>
              <a:rPr sz="700" spc="500" dirty="0">
                <a:solidFill>
                  <a:srgbClr val="221F1F"/>
                </a:solidFill>
                <a:latin typeface="Montserrat"/>
                <a:cs typeface="Montserrat"/>
              </a:rPr>
              <a:t> </a:t>
            </a:r>
            <a:r>
              <a:rPr sz="700" dirty="0">
                <a:solidFill>
                  <a:srgbClr val="221F1F"/>
                </a:solidFill>
                <a:latin typeface="Montserrat"/>
                <a:cs typeface="Montserrat"/>
              </a:rPr>
              <a:t>de los</a:t>
            </a:r>
            <a:r>
              <a:rPr sz="700" spc="-20" dirty="0">
                <a:solidFill>
                  <a:srgbClr val="221F1F"/>
                </a:solidFill>
                <a:latin typeface="Montserrat"/>
                <a:cs typeface="Montserrat"/>
              </a:rPr>
              <a:t> </a:t>
            </a:r>
            <a:r>
              <a:rPr sz="700" spc="-10" dirty="0">
                <a:solidFill>
                  <a:srgbClr val="221F1F"/>
                </a:solidFill>
                <a:latin typeface="Montserrat"/>
                <a:cs typeface="Montserrat"/>
              </a:rPr>
              <a:t>mismo.</a:t>
            </a:r>
            <a:endParaRPr sz="700">
              <a:latin typeface="Montserrat"/>
              <a:cs typeface="Montserrat"/>
            </a:endParaRPr>
          </a:p>
        </p:txBody>
      </p:sp>
      <p:sp>
        <p:nvSpPr>
          <p:cNvPr id="6" name="object 6"/>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z="950" dirty="0"/>
              <a:t>PEDAL</a:t>
            </a:r>
            <a:r>
              <a:rPr sz="950" spc="-20" dirty="0"/>
              <a:t> </a:t>
            </a:r>
            <a:r>
              <a:rPr sz="950" dirty="0"/>
              <a:t>DE</a:t>
            </a:r>
            <a:r>
              <a:rPr sz="950" spc="-20" dirty="0"/>
              <a:t> </a:t>
            </a:r>
            <a:r>
              <a:rPr sz="950" dirty="0"/>
              <a:t>CAMBIOS</a:t>
            </a:r>
            <a:r>
              <a:rPr sz="950" spc="-20" dirty="0"/>
              <a:t> </a:t>
            </a:r>
            <a:r>
              <a:rPr sz="950" dirty="0"/>
              <a:t>/</a:t>
            </a:r>
            <a:r>
              <a:rPr sz="950" spc="-30" dirty="0"/>
              <a:t> </a:t>
            </a:r>
            <a:r>
              <a:rPr sz="950" dirty="0"/>
              <a:t>SOPORTE</a:t>
            </a:r>
            <a:r>
              <a:rPr sz="950" spc="-45" dirty="0"/>
              <a:t> </a:t>
            </a:r>
            <a:r>
              <a:rPr sz="950" dirty="0"/>
              <a:t>CENTRAL</a:t>
            </a:r>
            <a:r>
              <a:rPr sz="950" spc="-5" dirty="0"/>
              <a:t> </a:t>
            </a:r>
            <a:r>
              <a:rPr sz="950" dirty="0"/>
              <a:t>Y</a:t>
            </a:r>
            <a:r>
              <a:rPr sz="950" spc="-35" dirty="0"/>
              <a:t> </a:t>
            </a:r>
            <a:r>
              <a:rPr sz="950" spc="-10" dirty="0"/>
              <a:t>LATERAL</a:t>
            </a:r>
            <a:endParaRPr sz="950"/>
          </a:p>
        </p:txBody>
      </p:sp>
      <p:grpSp>
        <p:nvGrpSpPr>
          <p:cNvPr id="8" name="object 8"/>
          <p:cNvGrpSpPr/>
          <p:nvPr/>
        </p:nvGrpSpPr>
        <p:grpSpPr>
          <a:xfrm>
            <a:off x="306387" y="1850567"/>
            <a:ext cx="2160270" cy="1234440"/>
            <a:chOff x="306387" y="1850567"/>
            <a:chExt cx="2160270" cy="1234440"/>
          </a:xfrm>
        </p:grpSpPr>
        <p:pic>
          <p:nvPicPr>
            <p:cNvPr id="9" name="object 9"/>
            <p:cNvPicPr/>
            <p:nvPr/>
          </p:nvPicPr>
          <p:blipFill>
            <a:blip r:embed="rId2" cstate="print"/>
            <a:stretch>
              <a:fillRect/>
            </a:stretch>
          </p:blipFill>
          <p:spPr>
            <a:xfrm>
              <a:off x="306387" y="1850567"/>
              <a:ext cx="2160270" cy="1234427"/>
            </a:xfrm>
            <a:prstGeom prst="rect">
              <a:avLst/>
            </a:prstGeom>
          </p:spPr>
        </p:pic>
        <p:sp>
          <p:nvSpPr>
            <p:cNvPr id="10" name="object 10"/>
            <p:cNvSpPr/>
            <p:nvPr/>
          </p:nvSpPr>
          <p:spPr>
            <a:xfrm>
              <a:off x="975563" y="2308606"/>
              <a:ext cx="535940" cy="433070"/>
            </a:xfrm>
            <a:custGeom>
              <a:avLst/>
              <a:gdLst/>
              <a:ahLst/>
              <a:cxnLst/>
              <a:rect l="l" t="t" r="r" b="b"/>
              <a:pathLst>
                <a:path w="535940" h="433069">
                  <a:moveTo>
                    <a:pt x="18694" y="432460"/>
                  </a:moveTo>
                  <a:lnTo>
                    <a:pt x="9093" y="398881"/>
                  </a:lnTo>
                  <a:lnTo>
                    <a:pt x="2654" y="365556"/>
                  </a:lnTo>
                  <a:lnTo>
                    <a:pt x="0" y="332892"/>
                  </a:lnTo>
                  <a:lnTo>
                    <a:pt x="1714" y="301307"/>
                  </a:lnTo>
                  <a:lnTo>
                    <a:pt x="10858" y="256666"/>
                  </a:lnTo>
                  <a:lnTo>
                    <a:pt x="35928" y="192531"/>
                  </a:lnTo>
                  <a:lnTo>
                    <a:pt x="57251" y="156336"/>
                  </a:lnTo>
                  <a:lnTo>
                    <a:pt x="85940" y="119125"/>
                  </a:lnTo>
                  <a:lnTo>
                    <a:pt x="123113" y="82168"/>
                  </a:lnTo>
                  <a:lnTo>
                    <a:pt x="169913" y="46735"/>
                  </a:lnTo>
                  <a:lnTo>
                    <a:pt x="215620" y="22478"/>
                  </a:lnTo>
                  <a:lnTo>
                    <a:pt x="262559" y="7619"/>
                  </a:lnTo>
                  <a:lnTo>
                    <a:pt x="309549" y="634"/>
                  </a:lnTo>
                  <a:lnTo>
                    <a:pt x="355269" y="0"/>
                  </a:lnTo>
                  <a:lnTo>
                    <a:pt x="398576" y="4317"/>
                  </a:lnTo>
                  <a:lnTo>
                    <a:pt x="438200" y="11937"/>
                  </a:lnTo>
                  <a:lnTo>
                    <a:pt x="472998" y="21335"/>
                  </a:lnTo>
                  <a:lnTo>
                    <a:pt x="501573" y="31241"/>
                  </a:lnTo>
                  <a:lnTo>
                    <a:pt x="522909" y="39877"/>
                  </a:lnTo>
                  <a:lnTo>
                    <a:pt x="535609" y="45973"/>
                  </a:lnTo>
                </a:path>
              </a:pathLst>
            </a:custGeom>
            <a:ln w="15237">
              <a:solidFill>
                <a:srgbClr val="FFFFFF"/>
              </a:solidFill>
            </a:ln>
          </p:spPr>
          <p:txBody>
            <a:bodyPr wrap="square" lIns="0" tIns="0" rIns="0" bIns="0" rtlCol="0"/>
            <a:lstStyle/>
            <a:p>
              <a:endParaRPr/>
            </a:p>
          </p:txBody>
        </p:sp>
        <p:sp>
          <p:nvSpPr>
            <p:cNvPr id="11" name="object 11"/>
            <p:cNvSpPr/>
            <p:nvPr/>
          </p:nvSpPr>
          <p:spPr>
            <a:xfrm>
              <a:off x="975563" y="2308606"/>
              <a:ext cx="535940" cy="433070"/>
            </a:xfrm>
            <a:custGeom>
              <a:avLst/>
              <a:gdLst/>
              <a:ahLst/>
              <a:cxnLst/>
              <a:rect l="l" t="t" r="r" b="b"/>
              <a:pathLst>
                <a:path w="535940" h="433069">
                  <a:moveTo>
                    <a:pt x="18694" y="432460"/>
                  </a:moveTo>
                  <a:lnTo>
                    <a:pt x="9093" y="398881"/>
                  </a:lnTo>
                  <a:lnTo>
                    <a:pt x="2654" y="365556"/>
                  </a:lnTo>
                  <a:lnTo>
                    <a:pt x="0" y="332892"/>
                  </a:lnTo>
                  <a:lnTo>
                    <a:pt x="1714" y="301307"/>
                  </a:lnTo>
                  <a:lnTo>
                    <a:pt x="10858" y="256666"/>
                  </a:lnTo>
                  <a:lnTo>
                    <a:pt x="35928" y="192531"/>
                  </a:lnTo>
                  <a:lnTo>
                    <a:pt x="57251" y="156336"/>
                  </a:lnTo>
                  <a:lnTo>
                    <a:pt x="85940" y="119125"/>
                  </a:lnTo>
                  <a:lnTo>
                    <a:pt x="123113" y="82168"/>
                  </a:lnTo>
                  <a:lnTo>
                    <a:pt x="169913" y="46735"/>
                  </a:lnTo>
                  <a:lnTo>
                    <a:pt x="215620" y="22478"/>
                  </a:lnTo>
                  <a:lnTo>
                    <a:pt x="262559" y="7619"/>
                  </a:lnTo>
                  <a:lnTo>
                    <a:pt x="309549" y="634"/>
                  </a:lnTo>
                  <a:lnTo>
                    <a:pt x="355269" y="0"/>
                  </a:lnTo>
                  <a:lnTo>
                    <a:pt x="398576" y="4317"/>
                  </a:lnTo>
                  <a:lnTo>
                    <a:pt x="438200" y="11937"/>
                  </a:lnTo>
                  <a:lnTo>
                    <a:pt x="472998" y="21335"/>
                  </a:lnTo>
                  <a:lnTo>
                    <a:pt x="501573" y="31241"/>
                  </a:lnTo>
                  <a:lnTo>
                    <a:pt x="522909" y="39877"/>
                  </a:lnTo>
                  <a:lnTo>
                    <a:pt x="535609" y="45973"/>
                  </a:lnTo>
                </a:path>
              </a:pathLst>
            </a:custGeom>
            <a:ln w="7621">
              <a:solidFill>
                <a:srgbClr val="221F1F"/>
              </a:solidFill>
            </a:ln>
          </p:spPr>
          <p:txBody>
            <a:bodyPr wrap="square" lIns="0" tIns="0" rIns="0" bIns="0" rtlCol="0"/>
            <a:lstStyle/>
            <a:p>
              <a:endParaRPr/>
            </a:p>
          </p:txBody>
        </p:sp>
        <p:sp>
          <p:nvSpPr>
            <p:cNvPr id="12" name="object 12"/>
            <p:cNvSpPr/>
            <p:nvPr/>
          </p:nvSpPr>
          <p:spPr>
            <a:xfrm>
              <a:off x="1497457" y="2342388"/>
              <a:ext cx="26670" cy="26670"/>
            </a:xfrm>
            <a:custGeom>
              <a:avLst/>
              <a:gdLst/>
              <a:ahLst/>
              <a:cxnLst/>
              <a:rect l="l" t="t" r="r" b="b"/>
              <a:pathLst>
                <a:path w="26669" h="26669">
                  <a:moveTo>
                    <a:pt x="20320" y="0"/>
                  </a:moveTo>
                  <a:lnTo>
                    <a:pt x="5968" y="0"/>
                  </a:lnTo>
                  <a:lnTo>
                    <a:pt x="0" y="5841"/>
                  </a:lnTo>
                  <a:lnTo>
                    <a:pt x="0" y="20319"/>
                  </a:lnTo>
                  <a:lnTo>
                    <a:pt x="5968" y="26162"/>
                  </a:lnTo>
                  <a:lnTo>
                    <a:pt x="20320" y="26162"/>
                  </a:lnTo>
                  <a:lnTo>
                    <a:pt x="26162" y="20319"/>
                  </a:lnTo>
                  <a:lnTo>
                    <a:pt x="26162" y="5841"/>
                  </a:lnTo>
                  <a:lnTo>
                    <a:pt x="20320" y="0"/>
                  </a:lnTo>
                  <a:close/>
                </a:path>
              </a:pathLst>
            </a:custGeom>
            <a:solidFill>
              <a:srgbClr val="221F1F"/>
            </a:solidFill>
          </p:spPr>
          <p:txBody>
            <a:bodyPr wrap="square" lIns="0" tIns="0" rIns="0" bIns="0" rtlCol="0"/>
            <a:lstStyle/>
            <a:p>
              <a:endParaRPr/>
            </a:p>
          </p:txBody>
        </p:sp>
        <p:sp>
          <p:nvSpPr>
            <p:cNvPr id="13" name="object 13"/>
            <p:cNvSpPr/>
            <p:nvPr/>
          </p:nvSpPr>
          <p:spPr>
            <a:xfrm>
              <a:off x="1497457" y="2342388"/>
              <a:ext cx="26670" cy="26670"/>
            </a:xfrm>
            <a:custGeom>
              <a:avLst/>
              <a:gdLst/>
              <a:ahLst/>
              <a:cxnLst/>
              <a:rect l="l" t="t" r="r" b="b"/>
              <a:pathLst>
                <a:path w="26669" h="26669">
                  <a:moveTo>
                    <a:pt x="13081" y="26162"/>
                  </a:moveTo>
                  <a:lnTo>
                    <a:pt x="20320" y="26162"/>
                  </a:lnTo>
                  <a:lnTo>
                    <a:pt x="26162" y="20319"/>
                  </a:lnTo>
                  <a:lnTo>
                    <a:pt x="26162" y="13081"/>
                  </a:lnTo>
                  <a:lnTo>
                    <a:pt x="26162" y="5841"/>
                  </a:lnTo>
                  <a:lnTo>
                    <a:pt x="20320" y="0"/>
                  </a:lnTo>
                  <a:lnTo>
                    <a:pt x="13081" y="0"/>
                  </a:lnTo>
                  <a:lnTo>
                    <a:pt x="5968" y="0"/>
                  </a:lnTo>
                  <a:lnTo>
                    <a:pt x="0" y="5841"/>
                  </a:lnTo>
                  <a:lnTo>
                    <a:pt x="0" y="13081"/>
                  </a:lnTo>
                  <a:lnTo>
                    <a:pt x="0" y="20319"/>
                  </a:lnTo>
                  <a:lnTo>
                    <a:pt x="5968" y="26162"/>
                  </a:lnTo>
                  <a:lnTo>
                    <a:pt x="13081" y="26162"/>
                  </a:lnTo>
                  <a:close/>
                </a:path>
              </a:pathLst>
            </a:custGeom>
            <a:ln w="9525">
              <a:solidFill>
                <a:srgbClr val="FFFFFF"/>
              </a:solidFill>
            </a:ln>
          </p:spPr>
          <p:txBody>
            <a:bodyPr wrap="square" lIns="0" tIns="0" rIns="0" bIns="0" rtlCol="0"/>
            <a:lstStyle/>
            <a:p>
              <a:endParaRPr/>
            </a:p>
          </p:txBody>
        </p:sp>
        <p:sp>
          <p:nvSpPr>
            <p:cNvPr id="14" name="object 14"/>
            <p:cNvSpPr/>
            <p:nvPr/>
          </p:nvSpPr>
          <p:spPr>
            <a:xfrm>
              <a:off x="1312291" y="2296160"/>
              <a:ext cx="26670" cy="26670"/>
            </a:xfrm>
            <a:custGeom>
              <a:avLst/>
              <a:gdLst/>
              <a:ahLst/>
              <a:cxnLst/>
              <a:rect l="l" t="t" r="r" b="b"/>
              <a:pathLst>
                <a:path w="26669" h="26669">
                  <a:moveTo>
                    <a:pt x="20320" y="0"/>
                  </a:moveTo>
                  <a:lnTo>
                    <a:pt x="5968" y="0"/>
                  </a:lnTo>
                  <a:lnTo>
                    <a:pt x="0" y="5842"/>
                  </a:lnTo>
                  <a:lnTo>
                    <a:pt x="0" y="20193"/>
                  </a:lnTo>
                  <a:lnTo>
                    <a:pt x="5968" y="26162"/>
                  </a:lnTo>
                  <a:lnTo>
                    <a:pt x="20320" y="26162"/>
                  </a:lnTo>
                  <a:lnTo>
                    <a:pt x="26162" y="20193"/>
                  </a:lnTo>
                  <a:lnTo>
                    <a:pt x="26162" y="5842"/>
                  </a:lnTo>
                  <a:lnTo>
                    <a:pt x="20320" y="0"/>
                  </a:lnTo>
                  <a:close/>
                </a:path>
              </a:pathLst>
            </a:custGeom>
            <a:solidFill>
              <a:srgbClr val="221F1F"/>
            </a:solidFill>
          </p:spPr>
          <p:txBody>
            <a:bodyPr wrap="square" lIns="0" tIns="0" rIns="0" bIns="0" rtlCol="0"/>
            <a:lstStyle/>
            <a:p>
              <a:endParaRPr/>
            </a:p>
          </p:txBody>
        </p:sp>
        <p:sp>
          <p:nvSpPr>
            <p:cNvPr id="15" name="object 15"/>
            <p:cNvSpPr/>
            <p:nvPr/>
          </p:nvSpPr>
          <p:spPr>
            <a:xfrm>
              <a:off x="1312291" y="2296160"/>
              <a:ext cx="26670" cy="26670"/>
            </a:xfrm>
            <a:custGeom>
              <a:avLst/>
              <a:gdLst/>
              <a:ahLst/>
              <a:cxnLst/>
              <a:rect l="l" t="t" r="r" b="b"/>
              <a:pathLst>
                <a:path w="26669" h="26669">
                  <a:moveTo>
                    <a:pt x="13081" y="26162"/>
                  </a:moveTo>
                  <a:lnTo>
                    <a:pt x="20320" y="26162"/>
                  </a:lnTo>
                  <a:lnTo>
                    <a:pt x="26162" y="20193"/>
                  </a:lnTo>
                  <a:lnTo>
                    <a:pt x="26162" y="13081"/>
                  </a:lnTo>
                  <a:lnTo>
                    <a:pt x="26162" y="5842"/>
                  </a:lnTo>
                  <a:lnTo>
                    <a:pt x="20320" y="0"/>
                  </a:lnTo>
                  <a:lnTo>
                    <a:pt x="13081" y="0"/>
                  </a:lnTo>
                  <a:lnTo>
                    <a:pt x="5968" y="0"/>
                  </a:lnTo>
                  <a:lnTo>
                    <a:pt x="0" y="5842"/>
                  </a:lnTo>
                  <a:lnTo>
                    <a:pt x="0" y="13081"/>
                  </a:lnTo>
                  <a:lnTo>
                    <a:pt x="0" y="20193"/>
                  </a:lnTo>
                  <a:lnTo>
                    <a:pt x="5968" y="26162"/>
                  </a:lnTo>
                  <a:lnTo>
                    <a:pt x="13081" y="26162"/>
                  </a:lnTo>
                  <a:close/>
                </a:path>
              </a:pathLst>
            </a:custGeom>
            <a:ln w="9525">
              <a:solidFill>
                <a:srgbClr val="FFFFFF"/>
              </a:solidFill>
            </a:ln>
          </p:spPr>
          <p:txBody>
            <a:bodyPr wrap="square" lIns="0" tIns="0" rIns="0" bIns="0" rtlCol="0"/>
            <a:lstStyle/>
            <a:p>
              <a:endParaRPr/>
            </a:p>
          </p:txBody>
        </p:sp>
        <p:sp>
          <p:nvSpPr>
            <p:cNvPr id="16" name="object 16"/>
            <p:cNvSpPr/>
            <p:nvPr/>
          </p:nvSpPr>
          <p:spPr>
            <a:xfrm>
              <a:off x="1133347" y="2342388"/>
              <a:ext cx="26670" cy="26670"/>
            </a:xfrm>
            <a:custGeom>
              <a:avLst/>
              <a:gdLst/>
              <a:ahLst/>
              <a:cxnLst/>
              <a:rect l="l" t="t" r="r" b="b"/>
              <a:pathLst>
                <a:path w="26669" h="26669">
                  <a:moveTo>
                    <a:pt x="20294" y="0"/>
                  </a:moveTo>
                  <a:lnTo>
                    <a:pt x="5867" y="0"/>
                  </a:lnTo>
                  <a:lnTo>
                    <a:pt x="0" y="5841"/>
                  </a:lnTo>
                  <a:lnTo>
                    <a:pt x="0" y="20319"/>
                  </a:lnTo>
                  <a:lnTo>
                    <a:pt x="5867" y="26162"/>
                  </a:lnTo>
                  <a:lnTo>
                    <a:pt x="20294" y="26162"/>
                  </a:lnTo>
                  <a:lnTo>
                    <a:pt x="26162" y="20319"/>
                  </a:lnTo>
                  <a:lnTo>
                    <a:pt x="26162" y="5841"/>
                  </a:lnTo>
                  <a:lnTo>
                    <a:pt x="20294" y="0"/>
                  </a:lnTo>
                  <a:close/>
                </a:path>
              </a:pathLst>
            </a:custGeom>
            <a:solidFill>
              <a:srgbClr val="221F1F"/>
            </a:solidFill>
          </p:spPr>
          <p:txBody>
            <a:bodyPr wrap="square" lIns="0" tIns="0" rIns="0" bIns="0" rtlCol="0"/>
            <a:lstStyle/>
            <a:p>
              <a:endParaRPr/>
            </a:p>
          </p:txBody>
        </p:sp>
        <p:sp>
          <p:nvSpPr>
            <p:cNvPr id="17" name="object 17"/>
            <p:cNvSpPr/>
            <p:nvPr/>
          </p:nvSpPr>
          <p:spPr>
            <a:xfrm>
              <a:off x="1133347" y="2342388"/>
              <a:ext cx="26670" cy="26670"/>
            </a:xfrm>
            <a:custGeom>
              <a:avLst/>
              <a:gdLst/>
              <a:ahLst/>
              <a:cxnLst/>
              <a:rect l="l" t="t" r="r" b="b"/>
              <a:pathLst>
                <a:path w="26669" h="26669">
                  <a:moveTo>
                    <a:pt x="13081" y="26162"/>
                  </a:moveTo>
                  <a:lnTo>
                    <a:pt x="20294" y="26162"/>
                  </a:lnTo>
                  <a:lnTo>
                    <a:pt x="26162" y="20319"/>
                  </a:lnTo>
                  <a:lnTo>
                    <a:pt x="26162" y="13081"/>
                  </a:lnTo>
                  <a:lnTo>
                    <a:pt x="26162" y="5841"/>
                  </a:lnTo>
                  <a:lnTo>
                    <a:pt x="20294" y="0"/>
                  </a:lnTo>
                  <a:lnTo>
                    <a:pt x="13081" y="0"/>
                  </a:lnTo>
                  <a:lnTo>
                    <a:pt x="5867" y="0"/>
                  </a:lnTo>
                  <a:lnTo>
                    <a:pt x="0" y="5841"/>
                  </a:lnTo>
                  <a:lnTo>
                    <a:pt x="0" y="13081"/>
                  </a:lnTo>
                  <a:lnTo>
                    <a:pt x="0" y="20319"/>
                  </a:lnTo>
                  <a:lnTo>
                    <a:pt x="5867" y="26162"/>
                  </a:lnTo>
                  <a:lnTo>
                    <a:pt x="13081" y="26162"/>
                  </a:lnTo>
                  <a:close/>
                </a:path>
              </a:pathLst>
            </a:custGeom>
            <a:ln w="9525">
              <a:solidFill>
                <a:srgbClr val="FFFFFF"/>
              </a:solidFill>
            </a:ln>
          </p:spPr>
          <p:txBody>
            <a:bodyPr wrap="square" lIns="0" tIns="0" rIns="0" bIns="0" rtlCol="0"/>
            <a:lstStyle/>
            <a:p>
              <a:endParaRPr/>
            </a:p>
          </p:txBody>
        </p:sp>
        <p:sp>
          <p:nvSpPr>
            <p:cNvPr id="18" name="object 18"/>
            <p:cNvSpPr/>
            <p:nvPr/>
          </p:nvSpPr>
          <p:spPr>
            <a:xfrm>
              <a:off x="1006817" y="2470531"/>
              <a:ext cx="26670" cy="26670"/>
            </a:xfrm>
            <a:custGeom>
              <a:avLst/>
              <a:gdLst/>
              <a:ahLst/>
              <a:cxnLst/>
              <a:rect l="l" t="t" r="r" b="b"/>
              <a:pathLst>
                <a:path w="26669" h="26669">
                  <a:moveTo>
                    <a:pt x="20294" y="0"/>
                  </a:moveTo>
                  <a:lnTo>
                    <a:pt x="5867" y="0"/>
                  </a:lnTo>
                  <a:lnTo>
                    <a:pt x="0" y="5841"/>
                  </a:lnTo>
                  <a:lnTo>
                    <a:pt x="0" y="20192"/>
                  </a:lnTo>
                  <a:lnTo>
                    <a:pt x="5867" y="26161"/>
                  </a:lnTo>
                  <a:lnTo>
                    <a:pt x="20294" y="26161"/>
                  </a:lnTo>
                  <a:lnTo>
                    <a:pt x="26162" y="20192"/>
                  </a:lnTo>
                  <a:lnTo>
                    <a:pt x="26162" y="5841"/>
                  </a:lnTo>
                  <a:lnTo>
                    <a:pt x="20294" y="0"/>
                  </a:lnTo>
                  <a:close/>
                </a:path>
              </a:pathLst>
            </a:custGeom>
            <a:solidFill>
              <a:srgbClr val="221F1F"/>
            </a:solidFill>
          </p:spPr>
          <p:txBody>
            <a:bodyPr wrap="square" lIns="0" tIns="0" rIns="0" bIns="0" rtlCol="0"/>
            <a:lstStyle/>
            <a:p>
              <a:endParaRPr/>
            </a:p>
          </p:txBody>
        </p:sp>
        <p:sp>
          <p:nvSpPr>
            <p:cNvPr id="19" name="object 19"/>
            <p:cNvSpPr/>
            <p:nvPr/>
          </p:nvSpPr>
          <p:spPr>
            <a:xfrm>
              <a:off x="1006817" y="2470531"/>
              <a:ext cx="26670" cy="26670"/>
            </a:xfrm>
            <a:custGeom>
              <a:avLst/>
              <a:gdLst/>
              <a:ahLst/>
              <a:cxnLst/>
              <a:rect l="l" t="t" r="r" b="b"/>
              <a:pathLst>
                <a:path w="26669" h="26669">
                  <a:moveTo>
                    <a:pt x="13081" y="26161"/>
                  </a:moveTo>
                  <a:lnTo>
                    <a:pt x="20294" y="26161"/>
                  </a:lnTo>
                  <a:lnTo>
                    <a:pt x="26162" y="20192"/>
                  </a:lnTo>
                  <a:lnTo>
                    <a:pt x="26162" y="13080"/>
                  </a:lnTo>
                  <a:lnTo>
                    <a:pt x="26162" y="5841"/>
                  </a:lnTo>
                  <a:lnTo>
                    <a:pt x="20294" y="0"/>
                  </a:lnTo>
                  <a:lnTo>
                    <a:pt x="13081" y="0"/>
                  </a:lnTo>
                  <a:lnTo>
                    <a:pt x="5867" y="0"/>
                  </a:lnTo>
                  <a:lnTo>
                    <a:pt x="0" y="5841"/>
                  </a:lnTo>
                  <a:lnTo>
                    <a:pt x="0" y="13080"/>
                  </a:lnTo>
                  <a:lnTo>
                    <a:pt x="0" y="20192"/>
                  </a:lnTo>
                  <a:lnTo>
                    <a:pt x="5867" y="26161"/>
                  </a:lnTo>
                  <a:lnTo>
                    <a:pt x="13081" y="26161"/>
                  </a:lnTo>
                  <a:close/>
                </a:path>
              </a:pathLst>
            </a:custGeom>
            <a:ln w="9525">
              <a:solidFill>
                <a:srgbClr val="FFFFFF"/>
              </a:solidFill>
            </a:ln>
          </p:spPr>
          <p:txBody>
            <a:bodyPr wrap="square" lIns="0" tIns="0" rIns="0" bIns="0" rtlCol="0"/>
            <a:lstStyle/>
            <a:p>
              <a:endParaRPr/>
            </a:p>
          </p:txBody>
        </p:sp>
        <p:sp>
          <p:nvSpPr>
            <p:cNvPr id="20" name="object 20"/>
            <p:cNvSpPr/>
            <p:nvPr/>
          </p:nvSpPr>
          <p:spPr>
            <a:xfrm>
              <a:off x="962075" y="2597010"/>
              <a:ext cx="26670" cy="26670"/>
            </a:xfrm>
            <a:custGeom>
              <a:avLst/>
              <a:gdLst/>
              <a:ahLst/>
              <a:cxnLst/>
              <a:rect l="l" t="t" r="r" b="b"/>
              <a:pathLst>
                <a:path w="26669" h="26669">
                  <a:moveTo>
                    <a:pt x="20294" y="0"/>
                  </a:moveTo>
                  <a:lnTo>
                    <a:pt x="5854" y="0"/>
                  </a:lnTo>
                  <a:lnTo>
                    <a:pt x="0" y="5867"/>
                  </a:lnTo>
                  <a:lnTo>
                    <a:pt x="0" y="20294"/>
                  </a:lnTo>
                  <a:lnTo>
                    <a:pt x="5854" y="26161"/>
                  </a:lnTo>
                  <a:lnTo>
                    <a:pt x="20294" y="26161"/>
                  </a:lnTo>
                  <a:lnTo>
                    <a:pt x="26149" y="20294"/>
                  </a:lnTo>
                  <a:lnTo>
                    <a:pt x="26149" y="5867"/>
                  </a:lnTo>
                  <a:lnTo>
                    <a:pt x="20294" y="0"/>
                  </a:lnTo>
                  <a:close/>
                </a:path>
              </a:pathLst>
            </a:custGeom>
            <a:solidFill>
              <a:srgbClr val="221F1F"/>
            </a:solidFill>
          </p:spPr>
          <p:txBody>
            <a:bodyPr wrap="square" lIns="0" tIns="0" rIns="0" bIns="0" rtlCol="0"/>
            <a:lstStyle/>
            <a:p>
              <a:endParaRPr/>
            </a:p>
          </p:txBody>
        </p:sp>
        <p:sp>
          <p:nvSpPr>
            <p:cNvPr id="21" name="object 21"/>
            <p:cNvSpPr/>
            <p:nvPr/>
          </p:nvSpPr>
          <p:spPr>
            <a:xfrm>
              <a:off x="962075" y="2597010"/>
              <a:ext cx="26670" cy="26670"/>
            </a:xfrm>
            <a:custGeom>
              <a:avLst/>
              <a:gdLst/>
              <a:ahLst/>
              <a:cxnLst/>
              <a:rect l="l" t="t" r="r" b="b"/>
              <a:pathLst>
                <a:path w="26669" h="26669">
                  <a:moveTo>
                    <a:pt x="13068" y="26161"/>
                  </a:moveTo>
                  <a:lnTo>
                    <a:pt x="20294" y="26161"/>
                  </a:lnTo>
                  <a:lnTo>
                    <a:pt x="26149" y="20294"/>
                  </a:lnTo>
                  <a:lnTo>
                    <a:pt x="26149" y="13080"/>
                  </a:lnTo>
                  <a:lnTo>
                    <a:pt x="26149" y="5867"/>
                  </a:lnTo>
                  <a:lnTo>
                    <a:pt x="20294" y="0"/>
                  </a:lnTo>
                  <a:lnTo>
                    <a:pt x="13068" y="0"/>
                  </a:lnTo>
                  <a:lnTo>
                    <a:pt x="5854" y="0"/>
                  </a:lnTo>
                  <a:lnTo>
                    <a:pt x="0" y="5867"/>
                  </a:lnTo>
                  <a:lnTo>
                    <a:pt x="0" y="13080"/>
                  </a:lnTo>
                  <a:lnTo>
                    <a:pt x="0" y="20294"/>
                  </a:lnTo>
                  <a:lnTo>
                    <a:pt x="5854" y="26161"/>
                  </a:lnTo>
                  <a:lnTo>
                    <a:pt x="13068" y="26161"/>
                  </a:lnTo>
                  <a:close/>
                </a:path>
              </a:pathLst>
            </a:custGeom>
            <a:ln w="9525">
              <a:solidFill>
                <a:srgbClr val="FFFFFF"/>
              </a:solidFill>
            </a:ln>
          </p:spPr>
          <p:txBody>
            <a:bodyPr wrap="square" lIns="0" tIns="0" rIns="0" bIns="0" rtlCol="0"/>
            <a:lstStyle/>
            <a:p>
              <a:endParaRPr/>
            </a:p>
          </p:txBody>
        </p:sp>
        <p:sp>
          <p:nvSpPr>
            <p:cNvPr id="22" name="object 22"/>
            <p:cNvSpPr/>
            <p:nvPr/>
          </p:nvSpPr>
          <p:spPr>
            <a:xfrm>
              <a:off x="982129" y="2726626"/>
              <a:ext cx="26670" cy="26670"/>
            </a:xfrm>
            <a:custGeom>
              <a:avLst/>
              <a:gdLst/>
              <a:ahLst/>
              <a:cxnLst/>
              <a:rect l="l" t="t" r="r" b="b"/>
              <a:pathLst>
                <a:path w="26669" h="26669">
                  <a:moveTo>
                    <a:pt x="20294" y="0"/>
                  </a:moveTo>
                  <a:lnTo>
                    <a:pt x="5867" y="0"/>
                  </a:lnTo>
                  <a:lnTo>
                    <a:pt x="0" y="5854"/>
                  </a:lnTo>
                  <a:lnTo>
                    <a:pt x="0" y="20294"/>
                  </a:lnTo>
                  <a:lnTo>
                    <a:pt x="5867" y="26162"/>
                  </a:lnTo>
                  <a:lnTo>
                    <a:pt x="20294" y="26162"/>
                  </a:lnTo>
                  <a:lnTo>
                    <a:pt x="26162" y="20294"/>
                  </a:lnTo>
                  <a:lnTo>
                    <a:pt x="26162" y="5854"/>
                  </a:lnTo>
                  <a:lnTo>
                    <a:pt x="20294" y="0"/>
                  </a:lnTo>
                  <a:close/>
                </a:path>
              </a:pathLst>
            </a:custGeom>
            <a:solidFill>
              <a:srgbClr val="221F1F"/>
            </a:solidFill>
          </p:spPr>
          <p:txBody>
            <a:bodyPr wrap="square" lIns="0" tIns="0" rIns="0" bIns="0" rtlCol="0"/>
            <a:lstStyle/>
            <a:p>
              <a:endParaRPr/>
            </a:p>
          </p:txBody>
        </p:sp>
        <p:sp>
          <p:nvSpPr>
            <p:cNvPr id="23" name="object 23"/>
            <p:cNvSpPr/>
            <p:nvPr/>
          </p:nvSpPr>
          <p:spPr>
            <a:xfrm>
              <a:off x="982129" y="2726626"/>
              <a:ext cx="26670" cy="26670"/>
            </a:xfrm>
            <a:custGeom>
              <a:avLst/>
              <a:gdLst/>
              <a:ahLst/>
              <a:cxnLst/>
              <a:rect l="l" t="t" r="r" b="b"/>
              <a:pathLst>
                <a:path w="26669" h="26669">
                  <a:moveTo>
                    <a:pt x="13081" y="26162"/>
                  </a:moveTo>
                  <a:lnTo>
                    <a:pt x="20294" y="26162"/>
                  </a:lnTo>
                  <a:lnTo>
                    <a:pt x="26162" y="20294"/>
                  </a:lnTo>
                  <a:lnTo>
                    <a:pt x="26162" y="13081"/>
                  </a:lnTo>
                  <a:lnTo>
                    <a:pt x="26162" y="5854"/>
                  </a:lnTo>
                  <a:lnTo>
                    <a:pt x="20294" y="0"/>
                  </a:lnTo>
                  <a:lnTo>
                    <a:pt x="13081" y="0"/>
                  </a:lnTo>
                  <a:lnTo>
                    <a:pt x="5867" y="0"/>
                  </a:lnTo>
                  <a:lnTo>
                    <a:pt x="0" y="5854"/>
                  </a:lnTo>
                  <a:lnTo>
                    <a:pt x="0" y="13081"/>
                  </a:lnTo>
                  <a:lnTo>
                    <a:pt x="0" y="20294"/>
                  </a:lnTo>
                  <a:lnTo>
                    <a:pt x="5867" y="26162"/>
                  </a:lnTo>
                  <a:lnTo>
                    <a:pt x="13081" y="26162"/>
                  </a:lnTo>
                  <a:close/>
                </a:path>
              </a:pathLst>
            </a:custGeom>
            <a:ln w="9525">
              <a:solidFill>
                <a:srgbClr val="FFFFFF"/>
              </a:solidFill>
            </a:ln>
          </p:spPr>
          <p:txBody>
            <a:bodyPr wrap="square" lIns="0" tIns="0" rIns="0" bIns="0" rtlCol="0"/>
            <a:lstStyle/>
            <a:p>
              <a:endParaRPr/>
            </a:p>
          </p:txBody>
        </p:sp>
      </p:grpSp>
      <p:sp>
        <p:nvSpPr>
          <p:cNvPr id="24" name="object 24"/>
          <p:cNvSpPr txBox="1"/>
          <p:nvPr/>
        </p:nvSpPr>
        <p:spPr>
          <a:xfrm>
            <a:off x="1079703" y="2198370"/>
            <a:ext cx="9715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FFFF"/>
                </a:solidFill>
                <a:latin typeface="Montserrat"/>
                <a:cs typeface="Montserrat"/>
              </a:rPr>
              <a:t>3</a:t>
            </a:r>
            <a:endParaRPr sz="1000">
              <a:latin typeface="Montserrat"/>
              <a:cs typeface="Montserrat"/>
            </a:endParaRPr>
          </a:p>
        </p:txBody>
      </p:sp>
      <p:sp>
        <p:nvSpPr>
          <p:cNvPr id="25" name="object 25"/>
          <p:cNvSpPr txBox="1"/>
          <p:nvPr/>
        </p:nvSpPr>
        <p:spPr>
          <a:xfrm>
            <a:off x="1271142" y="2147442"/>
            <a:ext cx="10922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FFFF"/>
                </a:solidFill>
                <a:latin typeface="Montserrat"/>
                <a:cs typeface="Montserrat"/>
              </a:rPr>
              <a:t>4</a:t>
            </a:r>
            <a:endParaRPr sz="1000">
              <a:latin typeface="Montserrat"/>
              <a:cs typeface="Montserrat"/>
            </a:endParaRPr>
          </a:p>
        </p:txBody>
      </p:sp>
      <p:sp>
        <p:nvSpPr>
          <p:cNvPr id="26" name="object 26"/>
          <p:cNvSpPr txBox="1"/>
          <p:nvPr/>
        </p:nvSpPr>
        <p:spPr>
          <a:xfrm>
            <a:off x="1474724" y="2196845"/>
            <a:ext cx="9715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FFFF"/>
                </a:solidFill>
                <a:latin typeface="Montserrat"/>
                <a:cs typeface="Montserrat"/>
              </a:rPr>
              <a:t>5</a:t>
            </a:r>
            <a:endParaRPr sz="1000">
              <a:latin typeface="Montserrat"/>
              <a:cs typeface="Montserrat"/>
            </a:endParaRPr>
          </a:p>
        </p:txBody>
      </p:sp>
      <p:sp>
        <p:nvSpPr>
          <p:cNvPr id="27" name="object 27"/>
          <p:cNvSpPr txBox="1"/>
          <p:nvPr/>
        </p:nvSpPr>
        <p:spPr>
          <a:xfrm>
            <a:off x="849274" y="2295449"/>
            <a:ext cx="202565" cy="611505"/>
          </a:xfrm>
          <a:prstGeom prst="rect">
            <a:avLst/>
          </a:prstGeom>
        </p:spPr>
        <p:txBody>
          <a:bodyPr vert="horz" wrap="square" lIns="0" tIns="52705" rIns="0" bIns="0" rtlCol="0">
            <a:spAutoFit/>
          </a:bodyPr>
          <a:lstStyle/>
          <a:p>
            <a:pPr marL="88900">
              <a:lnSpc>
                <a:spcPct val="100000"/>
              </a:lnSpc>
              <a:spcBef>
                <a:spcPts val="415"/>
              </a:spcBef>
            </a:pPr>
            <a:r>
              <a:rPr sz="1000" spc="-5" dirty="0">
                <a:solidFill>
                  <a:srgbClr val="FFFFFF"/>
                </a:solidFill>
                <a:latin typeface="Arial"/>
                <a:cs typeface="Arial"/>
              </a:rPr>
              <a:t>2</a:t>
            </a:r>
            <a:endParaRPr sz="1000">
              <a:latin typeface="Arial"/>
              <a:cs typeface="Arial"/>
            </a:endParaRPr>
          </a:p>
          <a:p>
            <a:pPr marL="12700">
              <a:lnSpc>
                <a:spcPct val="100000"/>
              </a:lnSpc>
              <a:spcBef>
                <a:spcPts val="315"/>
              </a:spcBef>
            </a:pPr>
            <a:r>
              <a:rPr sz="1000" spc="-5" dirty="0">
                <a:solidFill>
                  <a:srgbClr val="FFFFFF"/>
                </a:solidFill>
                <a:latin typeface="Arial"/>
                <a:cs typeface="Arial"/>
              </a:rPr>
              <a:t>N</a:t>
            </a:r>
            <a:endParaRPr sz="1000">
              <a:latin typeface="Arial"/>
              <a:cs typeface="Arial"/>
            </a:endParaRPr>
          </a:p>
          <a:p>
            <a:pPr marL="118745">
              <a:lnSpc>
                <a:spcPct val="100000"/>
              </a:lnSpc>
              <a:spcBef>
                <a:spcPts val="380"/>
              </a:spcBef>
            </a:pPr>
            <a:r>
              <a:rPr sz="1000" spc="-5" dirty="0">
                <a:solidFill>
                  <a:srgbClr val="FFFFFF"/>
                </a:solidFill>
                <a:latin typeface="Arial"/>
                <a:cs typeface="Arial"/>
              </a:rPr>
              <a:t>1</a:t>
            </a:r>
            <a:endParaRPr sz="1000">
              <a:latin typeface="Arial"/>
              <a:cs typeface="Arial"/>
            </a:endParaRPr>
          </a:p>
        </p:txBody>
      </p:sp>
      <p:grpSp>
        <p:nvGrpSpPr>
          <p:cNvPr id="28" name="object 28"/>
          <p:cNvGrpSpPr/>
          <p:nvPr/>
        </p:nvGrpSpPr>
        <p:grpSpPr>
          <a:xfrm>
            <a:off x="2914142" y="1889925"/>
            <a:ext cx="1784985" cy="998219"/>
            <a:chOff x="2914142" y="1889925"/>
            <a:chExt cx="1784985" cy="998219"/>
          </a:xfrm>
        </p:grpSpPr>
        <p:pic>
          <p:nvPicPr>
            <p:cNvPr id="29" name="object 29"/>
            <p:cNvPicPr/>
            <p:nvPr/>
          </p:nvPicPr>
          <p:blipFill>
            <a:blip r:embed="rId3" cstate="print"/>
            <a:stretch>
              <a:fillRect/>
            </a:stretch>
          </p:blipFill>
          <p:spPr>
            <a:xfrm>
              <a:off x="2914142" y="1889925"/>
              <a:ext cx="1784731" cy="997864"/>
            </a:xfrm>
            <a:prstGeom prst="rect">
              <a:avLst/>
            </a:prstGeom>
          </p:spPr>
        </p:pic>
        <p:sp>
          <p:nvSpPr>
            <p:cNvPr id="30" name="object 30"/>
            <p:cNvSpPr/>
            <p:nvPr/>
          </p:nvSpPr>
          <p:spPr>
            <a:xfrm>
              <a:off x="4013962" y="2156079"/>
              <a:ext cx="0" cy="147955"/>
            </a:xfrm>
            <a:custGeom>
              <a:avLst/>
              <a:gdLst/>
              <a:ahLst/>
              <a:cxnLst/>
              <a:rect l="l" t="t" r="r" b="b"/>
              <a:pathLst>
                <a:path h="147955">
                  <a:moveTo>
                    <a:pt x="0" y="0"/>
                  </a:moveTo>
                  <a:lnTo>
                    <a:pt x="0" y="147827"/>
                  </a:lnTo>
                </a:path>
              </a:pathLst>
            </a:custGeom>
            <a:ln w="15237">
              <a:solidFill>
                <a:srgbClr val="FFFFFF"/>
              </a:solidFill>
            </a:ln>
          </p:spPr>
          <p:txBody>
            <a:bodyPr wrap="square" lIns="0" tIns="0" rIns="0" bIns="0" rtlCol="0"/>
            <a:lstStyle/>
            <a:p>
              <a:endParaRPr/>
            </a:p>
          </p:txBody>
        </p:sp>
        <p:sp>
          <p:nvSpPr>
            <p:cNvPr id="31" name="object 31"/>
            <p:cNvSpPr/>
            <p:nvPr/>
          </p:nvSpPr>
          <p:spPr>
            <a:xfrm>
              <a:off x="4013962" y="2156079"/>
              <a:ext cx="0" cy="147955"/>
            </a:xfrm>
            <a:custGeom>
              <a:avLst/>
              <a:gdLst/>
              <a:ahLst/>
              <a:cxnLst/>
              <a:rect l="l" t="t" r="r" b="b"/>
              <a:pathLst>
                <a:path h="147955">
                  <a:moveTo>
                    <a:pt x="0" y="0"/>
                  </a:moveTo>
                  <a:lnTo>
                    <a:pt x="0" y="147827"/>
                  </a:lnTo>
                </a:path>
              </a:pathLst>
            </a:custGeom>
            <a:ln w="7621">
              <a:solidFill>
                <a:srgbClr val="221F1F"/>
              </a:solidFill>
            </a:ln>
          </p:spPr>
          <p:txBody>
            <a:bodyPr wrap="square" lIns="0" tIns="0" rIns="0" bIns="0" rtlCol="0"/>
            <a:lstStyle/>
            <a:p>
              <a:endParaRPr/>
            </a:p>
          </p:txBody>
        </p:sp>
        <p:sp>
          <p:nvSpPr>
            <p:cNvPr id="32" name="object 32"/>
            <p:cNvSpPr/>
            <p:nvPr/>
          </p:nvSpPr>
          <p:spPr>
            <a:xfrm>
              <a:off x="3613658" y="2467102"/>
              <a:ext cx="158115" cy="0"/>
            </a:xfrm>
            <a:custGeom>
              <a:avLst/>
              <a:gdLst/>
              <a:ahLst/>
              <a:cxnLst/>
              <a:rect l="l" t="t" r="r" b="b"/>
              <a:pathLst>
                <a:path w="158114">
                  <a:moveTo>
                    <a:pt x="0" y="0"/>
                  </a:moveTo>
                  <a:lnTo>
                    <a:pt x="158114" y="0"/>
                  </a:lnTo>
                </a:path>
              </a:pathLst>
            </a:custGeom>
            <a:ln w="15237">
              <a:solidFill>
                <a:srgbClr val="FFFFFF"/>
              </a:solidFill>
            </a:ln>
          </p:spPr>
          <p:txBody>
            <a:bodyPr wrap="square" lIns="0" tIns="0" rIns="0" bIns="0" rtlCol="0"/>
            <a:lstStyle/>
            <a:p>
              <a:endParaRPr/>
            </a:p>
          </p:txBody>
        </p:sp>
        <p:sp>
          <p:nvSpPr>
            <p:cNvPr id="33" name="object 33"/>
            <p:cNvSpPr/>
            <p:nvPr/>
          </p:nvSpPr>
          <p:spPr>
            <a:xfrm>
              <a:off x="3613658" y="2467102"/>
              <a:ext cx="158115" cy="0"/>
            </a:xfrm>
            <a:custGeom>
              <a:avLst/>
              <a:gdLst/>
              <a:ahLst/>
              <a:cxnLst/>
              <a:rect l="l" t="t" r="r" b="b"/>
              <a:pathLst>
                <a:path w="158114">
                  <a:moveTo>
                    <a:pt x="0" y="0"/>
                  </a:moveTo>
                  <a:lnTo>
                    <a:pt x="158114" y="0"/>
                  </a:lnTo>
                </a:path>
              </a:pathLst>
            </a:custGeom>
            <a:ln w="7621">
              <a:solidFill>
                <a:srgbClr val="221F1F"/>
              </a:solidFill>
            </a:ln>
          </p:spPr>
          <p:txBody>
            <a:bodyPr wrap="square" lIns="0" tIns="0" rIns="0" bIns="0" rtlCol="0"/>
            <a:lstStyle/>
            <a:p>
              <a:endParaRPr/>
            </a:p>
          </p:txBody>
        </p:sp>
        <p:sp>
          <p:nvSpPr>
            <p:cNvPr id="34" name="object 34"/>
            <p:cNvSpPr/>
            <p:nvPr/>
          </p:nvSpPr>
          <p:spPr>
            <a:xfrm>
              <a:off x="4067556" y="2630919"/>
              <a:ext cx="0" cy="141605"/>
            </a:xfrm>
            <a:custGeom>
              <a:avLst/>
              <a:gdLst/>
              <a:ahLst/>
              <a:cxnLst/>
              <a:rect l="l" t="t" r="r" b="b"/>
              <a:pathLst>
                <a:path h="141605">
                  <a:moveTo>
                    <a:pt x="0" y="141198"/>
                  </a:moveTo>
                  <a:lnTo>
                    <a:pt x="0" y="0"/>
                  </a:lnTo>
                </a:path>
              </a:pathLst>
            </a:custGeom>
            <a:ln w="15237">
              <a:solidFill>
                <a:srgbClr val="FFFFFF"/>
              </a:solidFill>
            </a:ln>
          </p:spPr>
          <p:txBody>
            <a:bodyPr wrap="square" lIns="0" tIns="0" rIns="0" bIns="0" rtlCol="0"/>
            <a:lstStyle/>
            <a:p>
              <a:endParaRPr/>
            </a:p>
          </p:txBody>
        </p:sp>
        <p:sp>
          <p:nvSpPr>
            <p:cNvPr id="35" name="object 35"/>
            <p:cNvSpPr/>
            <p:nvPr/>
          </p:nvSpPr>
          <p:spPr>
            <a:xfrm>
              <a:off x="4067556" y="2630919"/>
              <a:ext cx="0" cy="141605"/>
            </a:xfrm>
            <a:custGeom>
              <a:avLst/>
              <a:gdLst/>
              <a:ahLst/>
              <a:cxnLst/>
              <a:rect l="l" t="t" r="r" b="b"/>
              <a:pathLst>
                <a:path h="141605">
                  <a:moveTo>
                    <a:pt x="0" y="141198"/>
                  </a:moveTo>
                  <a:lnTo>
                    <a:pt x="0" y="0"/>
                  </a:lnTo>
                </a:path>
              </a:pathLst>
            </a:custGeom>
            <a:ln w="7621">
              <a:solidFill>
                <a:srgbClr val="221F1F"/>
              </a:solidFill>
            </a:ln>
          </p:spPr>
          <p:txBody>
            <a:bodyPr wrap="square" lIns="0" tIns="0" rIns="0" bIns="0" rtlCol="0"/>
            <a:lstStyle/>
            <a:p>
              <a:endParaRPr/>
            </a:p>
          </p:txBody>
        </p:sp>
        <p:sp>
          <p:nvSpPr>
            <p:cNvPr id="36" name="object 36"/>
            <p:cNvSpPr/>
            <p:nvPr/>
          </p:nvSpPr>
          <p:spPr>
            <a:xfrm>
              <a:off x="4003167" y="2146681"/>
              <a:ext cx="21590" cy="21590"/>
            </a:xfrm>
            <a:custGeom>
              <a:avLst/>
              <a:gdLst/>
              <a:ahLst/>
              <a:cxnLst/>
              <a:rect l="l" t="t" r="r" b="b"/>
              <a:pathLst>
                <a:path w="21589" h="21589">
                  <a:moveTo>
                    <a:pt x="16763" y="0"/>
                  </a:moveTo>
                  <a:lnTo>
                    <a:pt x="4825" y="0"/>
                  </a:lnTo>
                  <a:lnTo>
                    <a:pt x="0" y="4825"/>
                  </a:lnTo>
                  <a:lnTo>
                    <a:pt x="0" y="16763"/>
                  </a:lnTo>
                  <a:lnTo>
                    <a:pt x="4825" y="21589"/>
                  </a:lnTo>
                  <a:lnTo>
                    <a:pt x="16763" y="21589"/>
                  </a:lnTo>
                  <a:lnTo>
                    <a:pt x="21590" y="16763"/>
                  </a:lnTo>
                  <a:lnTo>
                    <a:pt x="21590" y="4825"/>
                  </a:lnTo>
                  <a:lnTo>
                    <a:pt x="16763" y="0"/>
                  </a:lnTo>
                  <a:close/>
                </a:path>
              </a:pathLst>
            </a:custGeom>
            <a:solidFill>
              <a:srgbClr val="221F1F"/>
            </a:solidFill>
          </p:spPr>
          <p:txBody>
            <a:bodyPr wrap="square" lIns="0" tIns="0" rIns="0" bIns="0" rtlCol="0"/>
            <a:lstStyle/>
            <a:p>
              <a:endParaRPr/>
            </a:p>
          </p:txBody>
        </p:sp>
        <p:sp>
          <p:nvSpPr>
            <p:cNvPr id="37" name="object 37"/>
            <p:cNvSpPr/>
            <p:nvPr/>
          </p:nvSpPr>
          <p:spPr>
            <a:xfrm>
              <a:off x="4003167" y="2146681"/>
              <a:ext cx="21590" cy="21590"/>
            </a:xfrm>
            <a:custGeom>
              <a:avLst/>
              <a:gdLst/>
              <a:ahLst/>
              <a:cxnLst/>
              <a:rect l="l" t="t" r="r" b="b"/>
              <a:pathLst>
                <a:path w="21589" h="21589">
                  <a:moveTo>
                    <a:pt x="10795" y="21589"/>
                  </a:moveTo>
                  <a:lnTo>
                    <a:pt x="16763" y="21589"/>
                  </a:lnTo>
                  <a:lnTo>
                    <a:pt x="21590" y="16763"/>
                  </a:lnTo>
                  <a:lnTo>
                    <a:pt x="21590" y="10794"/>
                  </a:lnTo>
                  <a:lnTo>
                    <a:pt x="21590" y="4825"/>
                  </a:lnTo>
                  <a:lnTo>
                    <a:pt x="16763" y="0"/>
                  </a:lnTo>
                  <a:lnTo>
                    <a:pt x="10795" y="0"/>
                  </a:lnTo>
                  <a:lnTo>
                    <a:pt x="4825" y="0"/>
                  </a:lnTo>
                  <a:lnTo>
                    <a:pt x="0" y="4825"/>
                  </a:lnTo>
                  <a:lnTo>
                    <a:pt x="0" y="10794"/>
                  </a:lnTo>
                  <a:lnTo>
                    <a:pt x="0" y="16763"/>
                  </a:lnTo>
                  <a:lnTo>
                    <a:pt x="4825" y="21589"/>
                  </a:lnTo>
                  <a:lnTo>
                    <a:pt x="10795" y="21589"/>
                  </a:lnTo>
                  <a:close/>
                </a:path>
              </a:pathLst>
            </a:custGeom>
            <a:ln w="9524">
              <a:solidFill>
                <a:srgbClr val="FFFFFF"/>
              </a:solidFill>
            </a:ln>
          </p:spPr>
          <p:txBody>
            <a:bodyPr wrap="square" lIns="0" tIns="0" rIns="0" bIns="0" rtlCol="0"/>
            <a:lstStyle/>
            <a:p>
              <a:endParaRPr/>
            </a:p>
          </p:txBody>
        </p:sp>
        <p:sp>
          <p:nvSpPr>
            <p:cNvPr id="38" name="object 38"/>
            <p:cNvSpPr/>
            <p:nvPr/>
          </p:nvSpPr>
          <p:spPr>
            <a:xfrm>
              <a:off x="3604260" y="2456307"/>
              <a:ext cx="22225" cy="21590"/>
            </a:xfrm>
            <a:custGeom>
              <a:avLst/>
              <a:gdLst/>
              <a:ahLst/>
              <a:cxnLst/>
              <a:rect l="l" t="t" r="r" b="b"/>
              <a:pathLst>
                <a:path w="22225" h="21589">
                  <a:moveTo>
                    <a:pt x="16763" y="0"/>
                  </a:moveTo>
                  <a:lnTo>
                    <a:pt x="4952" y="0"/>
                  </a:lnTo>
                  <a:lnTo>
                    <a:pt x="0" y="4825"/>
                  </a:lnTo>
                  <a:lnTo>
                    <a:pt x="0" y="16763"/>
                  </a:lnTo>
                  <a:lnTo>
                    <a:pt x="4952" y="21590"/>
                  </a:lnTo>
                  <a:lnTo>
                    <a:pt x="16763" y="21590"/>
                  </a:lnTo>
                  <a:lnTo>
                    <a:pt x="21716" y="16763"/>
                  </a:lnTo>
                  <a:lnTo>
                    <a:pt x="21716" y="4825"/>
                  </a:lnTo>
                  <a:lnTo>
                    <a:pt x="16763" y="0"/>
                  </a:lnTo>
                  <a:close/>
                </a:path>
              </a:pathLst>
            </a:custGeom>
            <a:solidFill>
              <a:srgbClr val="221F1F"/>
            </a:solidFill>
          </p:spPr>
          <p:txBody>
            <a:bodyPr wrap="square" lIns="0" tIns="0" rIns="0" bIns="0" rtlCol="0"/>
            <a:lstStyle/>
            <a:p>
              <a:endParaRPr/>
            </a:p>
          </p:txBody>
        </p:sp>
        <p:sp>
          <p:nvSpPr>
            <p:cNvPr id="39" name="object 39"/>
            <p:cNvSpPr/>
            <p:nvPr/>
          </p:nvSpPr>
          <p:spPr>
            <a:xfrm>
              <a:off x="3604260" y="2456307"/>
              <a:ext cx="22225" cy="21590"/>
            </a:xfrm>
            <a:custGeom>
              <a:avLst/>
              <a:gdLst/>
              <a:ahLst/>
              <a:cxnLst/>
              <a:rect l="l" t="t" r="r" b="b"/>
              <a:pathLst>
                <a:path w="22225" h="21589">
                  <a:moveTo>
                    <a:pt x="21716" y="10794"/>
                  </a:moveTo>
                  <a:lnTo>
                    <a:pt x="21716" y="4825"/>
                  </a:lnTo>
                  <a:lnTo>
                    <a:pt x="16763" y="0"/>
                  </a:lnTo>
                  <a:lnTo>
                    <a:pt x="10922" y="0"/>
                  </a:lnTo>
                  <a:lnTo>
                    <a:pt x="4952" y="0"/>
                  </a:lnTo>
                  <a:lnTo>
                    <a:pt x="0" y="4825"/>
                  </a:lnTo>
                  <a:lnTo>
                    <a:pt x="0" y="10794"/>
                  </a:lnTo>
                  <a:lnTo>
                    <a:pt x="0" y="16763"/>
                  </a:lnTo>
                  <a:lnTo>
                    <a:pt x="4952" y="21590"/>
                  </a:lnTo>
                  <a:lnTo>
                    <a:pt x="10922" y="21590"/>
                  </a:lnTo>
                  <a:lnTo>
                    <a:pt x="16763" y="21590"/>
                  </a:lnTo>
                  <a:lnTo>
                    <a:pt x="21716" y="16763"/>
                  </a:lnTo>
                  <a:lnTo>
                    <a:pt x="21716" y="10794"/>
                  </a:lnTo>
                  <a:close/>
                </a:path>
              </a:pathLst>
            </a:custGeom>
            <a:ln w="9525">
              <a:solidFill>
                <a:srgbClr val="FFFFFF"/>
              </a:solidFill>
            </a:ln>
          </p:spPr>
          <p:txBody>
            <a:bodyPr wrap="square" lIns="0" tIns="0" rIns="0" bIns="0" rtlCol="0"/>
            <a:lstStyle/>
            <a:p>
              <a:endParaRPr/>
            </a:p>
          </p:txBody>
        </p:sp>
        <p:sp>
          <p:nvSpPr>
            <p:cNvPr id="40" name="object 40"/>
            <p:cNvSpPr/>
            <p:nvPr/>
          </p:nvSpPr>
          <p:spPr>
            <a:xfrm>
              <a:off x="4056761" y="2761170"/>
              <a:ext cx="21590" cy="22225"/>
            </a:xfrm>
            <a:custGeom>
              <a:avLst/>
              <a:gdLst/>
              <a:ahLst/>
              <a:cxnLst/>
              <a:rect l="l" t="t" r="r" b="b"/>
              <a:pathLst>
                <a:path w="21589" h="22225">
                  <a:moveTo>
                    <a:pt x="16763" y="0"/>
                  </a:moveTo>
                  <a:lnTo>
                    <a:pt x="4825" y="0"/>
                  </a:lnTo>
                  <a:lnTo>
                    <a:pt x="0" y="4838"/>
                  </a:lnTo>
                  <a:lnTo>
                    <a:pt x="0" y="16764"/>
                  </a:lnTo>
                  <a:lnTo>
                    <a:pt x="4825" y="21602"/>
                  </a:lnTo>
                  <a:lnTo>
                    <a:pt x="16763" y="21602"/>
                  </a:lnTo>
                  <a:lnTo>
                    <a:pt x="21589" y="16764"/>
                  </a:lnTo>
                  <a:lnTo>
                    <a:pt x="21589" y="4838"/>
                  </a:lnTo>
                  <a:lnTo>
                    <a:pt x="16763" y="0"/>
                  </a:lnTo>
                  <a:close/>
                </a:path>
              </a:pathLst>
            </a:custGeom>
            <a:solidFill>
              <a:srgbClr val="221F1F"/>
            </a:solidFill>
          </p:spPr>
          <p:txBody>
            <a:bodyPr wrap="square" lIns="0" tIns="0" rIns="0" bIns="0" rtlCol="0"/>
            <a:lstStyle/>
            <a:p>
              <a:endParaRPr/>
            </a:p>
          </p:txBody>
        </p:sp>
        <p:sp>
          <p:nvSpPr>
            <p:cNvPr id="41" name="object 41"/>
            <p:cNvSpPr/>
            <p:nvPr/>
          </p:nvSpPr>
          <p:spPr>
            <a:xfrm>
              <a:off x="4056761" y="2761170"/>
              <a:ext cx="21590" cy="22225"/>
            </a:xfrm>
            <a:custGeom>
              <a:avLst/>
              <a:gdLst/>
              <a:ahLst/>
              <a:cxnLst/>
              <a:rect l="l" t="t" r="r" b="b"/>
              <a:pathLst>
                <a:path w="21589" h="22225">
                  <a:moveTo>
                    <a:pt x="10794" y="0"/>
                  </a:moveTo>
                  <a:lnTo>
                    <a:pt x="16763" y="0"/>
                  </a:lnTo>
                  <a:lnTo>
                    <a:pt x="21589" y="4838"/>
                  </a:lnTo>
                  <a:lnTo>
                    <a:pt x="21589" y="10795"/>
                  </a:lnTo>
                  <a:lnTo>
                    <a:pt x="21589" y="16764"/>
                  </a:lnTo>
                  <a:lnTo>
                    <a:pt x="16763" y="21602"/>
                  </a:lnTo>
                  <a:lnTo>
                    <a:pt x="10794" y="21602"/>
                  </a:lnTo>
                  <a:lnTo>
                    <a:pt x="4825" y="21602"/>
                  </a:lnTo>
                  <a:lnTo>
                    <a:pt x="0" y="16764"/>
                  </a:lnTo>
                  <a:lnTo>
                    <a:pt x="0" y="10795"/>
                  </a:lnTo>
                  <a:lnTo>
                    <a:pt x="0" y="4838"/>
                  </a:lnTo>
                  <a:lnTo>
                    <a:pt x="4825" y="0"/>
                  </a:lnTo>
                  <a:lnTo>
                    <a:pt x="10794" y="0"/>
                  </a:lnTo>
                  <a:close/>
                </a:path>
              </a:pathLst>
            </a:custGeom>
            <a:ln w="9525">
              <a:solidFill>
                <a:srgbClr val="FFFFFF"/>
              </a:solidFill>
            </a:ln>
          </p:spPr>
          <p:txBody>
            <a:bodyPr wrap="square" lIns="0" tIns="0" rIns="0" bIns="0" rtlCol="0"/>
            <a:lstStyle/>
            <a:p>
              <a:endParaRPr/>
            </a:p>
          </p:txBody>
        </p:sp>
        <p:sp>
          <p:nvSpPr>
            <p:cNvPr id="42" name="object 42"/>
            <p:cNvSpPr/>
            <p:nvPr/>
          </p:nvSpPr>
          <p:spPr>
            <a:xfrm>
              <a:off x="3951351" y="2284730"/>
              <a:ext cx="125730" cy="125730"/>
            </a:xfrm>
            <a:custGeom>
              <a:avLst/>
              <a:gdLst/>
              <a:ahLst/>
              <a:cxnLst/>
              <a:rect l="l" t="t" r="r" b="b"/>
              <a:pathLst>
                <a:path w="125729" h="125730">
                  <a:moveTo>
                    <a:pt x="62611" y="0"/>
                  </a:moveTo>
                  <a:lnTo>
                    <a:pt x="38226" y="4825"/>
                  </a:lnTo>
                  <a:lnTo>
                    <a:pt x="18287" y="18287"/>
                  </a:lnTo>
                  <a:lnTo>
                    <a:pt x="4952" y="38226"/>
                  </a:lnTo>
                  <a:lnTo>
                    <a:pt x="0" y="62610"/>
                  </a:lnTo>
                  <a:lnTo>
                    <a:pt x="4952" y="86867"/>
                  </a:lnTo>
                  <a:lnTo>
                    <a:pt x="18287" y="106806"/>
                  </a:lnTo>
                  <a:lnTo>
                    <a:pt x="38226" y="120268"/>
                  </a:lnTo>
                  <a:lnTo>
                    <a:pt x="62611" y="125221"/>
                  </a:lnTo>
                  <a:lnTo>
                    <a:pt x="86995" y="120268"/>
                  </a:lnTo>
                  <a:lnTo>
                    <a:pt x="106934" y="106806"/>
                  </a:lnTo>
                  <a:lnTo>
                    <a:pt x="120269" y="86867"/>
                  </a:lnTo>
                  <a:lnTo>
                    <a:pt x="125222" y="62610"/>
                  </a:lnTo>
                  <a:lnTo>
                    <a:pt x="120269" y="38226"/>
                  </a:lnTo>
                  <a:lnTo>
                    <a:pt x="106934" y="18287"/>
                  </a:lnTo>
                  <a:lnTo>
                    <a:pt x="86995" y="4825"/>
                  </a:lnTo>
                  <a:lnTo>
                    <a:pt x="62611" y="0"/>
                  </a:lnTo>
                  <a:close/>
                </a:path>
              </a:pathLst>
            </a:custGeom>
            <a:solidFill>
              <a:srgbClr val="221F1F"/>
            </a:solidFill>
          </p:spPr>
          <p:txBody>
            <a:bodyPr wrap="square" lIns="0" tIns="0" rIns="0" bIns="0" rtlCol="0"/>
            <a:lstStyle/>
            <a:p>
              <a:endParaRPr/>
            </a:p>
          </p:txBody>
        </p:sp>
        <p:sp>
          <p:nvSpPr>
            <p:cNvPr id="43" name="object 43"/>
            <p:cNvSpPr/>
            <p:nvPr/>
          </p:nvSpPr>
          <p:spPr>
            <a:xfrm>
              <a:off x="3951351" y="2284730"/>
              <a:ext cx="125730" cy="125730"/>
            </a:xfrm>
            <a:custGeom>
              <a:avLst/>
              <a:gdLst/>
              <a:ahLst/>
              <a:cxnLst/>
              <a:rect l="l" t="t" r="r" b="b"/>
              <a:pathLst>
                <a:path w="125729" h="125730">
                  <a:moveTo>
                    <a:pt x="62611" y="125221"/>
                  </a:moveTo>
                  <a:lnTo>
                    <a:pt x="86995" y="120268"/>
                  </a:lnTo>
                  <a:lnTo>
                    <a:pt x="106934" y="106806"/>
                  </a:lnTo>
                  <a:lnTo>
                    <a:pt x="120269" y="86867"/>
                  </a:lnTo>
                  <a:lnTo>
                    <a:pt x="125222" y="62610"/>
                  </a:lnTo>
                  <a:lnTo>
                    <a:pt x="120269" y="38226"/>
                  </a:lnTo>
                  <a:lnTo>
                    <a:pt x="106934" y="18287"/>
                  </a:lnTo>
                  <a:lnTo>
                    <a:pt x="86995" y="4825"/>
                  </a:lnTo>
                  <a:lnTo>
                    <a:pt x="62611" y="0"/>
                  </a:lnTo>
                  <a:lnTo>
                    <a:pt x="38226" y="4825"/>
                  </a:lnTo>
                  <a:lnTo>
                    <a:pt x="18287" y="18287"/>
                  </a:lnTo>
                  <a:lnTo>
                    <a:pt x="4952" y="38226"/>
                  </a:lnTo>
                  <a:lnTo>
                    <a:pt x="0" y="62610"/>
                  </a:lnTo>
                  <a:lnTo>
                    <a:pt x="4952" y="86867"/>
                  </a:lnTo>
                  <a:lnTo>
                    <a:pt x="18287" y="106806"/>
                  </a:lnTo>
                  <a:lnTo>
                    <a:pt x="38226" y="120268"/>
                  </a:lnTo>
                  <a:lnTo>
                    <a:pt x="62611" y="125221"/>
                  </a:lnTo>
                  <a:close/>
                </a:path>
              </a:pathLst>
            </a:custGeom>
            <a:ln w="3175">
              <a:solidFill>
                <a:srgbClr val="221F1F"/>
              </a:solidFill>
            </a:ln>
          </p:spPr>
          <p:txBody>
            <a:bodyPr wrap="square" lIns="0" tIns="0" rIns="0" bIns="0" rtlCol="0"/>
            <a:lstStyle/>
            <a:p>
              <a:endParaRPr/>
            </a:p>
          </p:txBody>
        </p:sp>
        <p:sp>
          <p:nvSpPr>
            <p:cNvPr id="44" name="object 44"/>
            <p:cNvSpPr/>
            <p:nvPr/>
          </p:nvSpPr>
          <p:spPr>
            <a:xfrm>
              <a:off x="3755009" y="2404491"/>
              <a:ext cx="125730" cy="125730"/>
            </a:xfrm>
            <a:custGeom>
              <a:avLst/>
              <a:gdLst/>
              <a:ahLst/>
              <a:cxnLst/>
              <a:rect l="l" t="t" r="r" b="b"/>
              <a:pathLst>
                <a:path w="125729" h="125730">
                  <a:moveTo>
                    <a:pt x="62611" y="0"/>
                  </a:moveTo>
                  <a:lnTo>
                    <a:pt x="38226" y="4952"/>
                  </a:lnTo>
                  <a:lnTo>
                    <a:pt x="18414" y="18414"/>
                  </a:lnTo>
                  <a:lnTo>
                    <a:pt x="4952" y="38226"/>
                  </a:lnTo>
                  <a:lnTo>
                    <a:pt x="0" y="62610"/>
                  </a:lnTo>
                  <a:lnTo>
                    <a:pt x="4952" y="86994"/>
                  </a:lnTo>
                  <a:lnTo>
                    <a:pt x="18414" y="106895"/>
                  </a:lnTo>
                  <a:lnTo>
                    <a:pt x="38226" y="120319"/>
                  </a:lnTo>
                  <a:lnTo>
                    <a:pt x="62611" y="125234"/>
                  </a:lnTo>
                  <a:lnTo>
                    <a:pt x="86994" y="120319"/>
                  </a:lnTo>
                  <a:lnTo>
                    <a:pt x="106933" y="106895"/>
                  </a:lnTo>
                  <a:lnTo>
                    <a:pt x="120395" y="86994"/>
                  </a:lnTo>
                  <a:lnTo>
                    <a:pt x="125221" y="62610"/>
                  </a:lnTo>
                  <a:lnTo>
                    <a:pt x="120395" y="38226"/>
                  </a:lnTo>
                  <a:lnTo>
                    <a:pt x="106933" y="18414"/>
                  </a:lnTo>
                  <a:lnTo>
                    <a:pt x="86994" y="4952"/>
                  </a:lnTo>
                  <a:lnTo>
                    <a:pt x="62611" y="0"/>
                  </a:lnTo>
                  <a:close/>
                </a:path>
              </a:pathLst>
            </a:custGeom>
            <a:solidFill>
              <a:srgbClr val="221F1F"/>
            </a:solidFill>
          </p:spPr>
          <p:txBody>
            <a:bodyPr wrap="square" lIns="0" tIns="0" rIns="0" bIns="0" rtlCol="0"/>
            <a:lstStyle/>
            <a:p>
              <a:endParaRPr/>
            </a:p>
          </p:txBody>
        </p:sp>
      </p:grpSp>
      <p:sp>
        <p:nvSpPr>
          <p:cNvPr id="45" name="object 45"/>
          <p:cNvSpPr txBox="1"/>
          <p:nvPr/>
        </p:nvSpPr>
        <p:spPr>
          <a:xfrm>
            <a:off x="3785996" y="2380869"/>
            <a:ext cx="6667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FFFFFF"/>
                </a:solidFill>
                <a:latin typeface="Montserrat"/>
                <a:cs typeface="Montserrat"/>
              </a:rPr>
              <a:t>1</a:t>
            </a:r>
            <a:endParaRPr sz="900">
              <a:latin typeface="Montserrat"/>
              <a:cs typeface="Montserrat"/>
            </a:endParaRPr>
          </a:p>
        </p:txBody>
      </p:sp>
      <p:grpSp>
        <p:nvGrpSpPr>
          <p:cNvPr id="46" name="object 46"/>
          <p:cNvGrpSpPr/>
          <p:nvPr/>
        </p:nvGrpSpPr>
        <p:grpSpPr>
          <a:xfrm>
            <a:off x="3753421" y="2402903"/>
            <a:ext cx="377190" cy="229235"/>
            <a:chOff x="3753421" y="2402903"/>
            <a:chExt cx="377190" cy="229235"/>
          </a:xfrm>
        </p:grpSpPr>
        <p:sp>
          <p:nvSpPr>
            <p:cNvPr id="47" name="object 47"/>
            <p:cNvSpPr/>
            <p:nvPr/>
          </p:nvSpPr>
          <p:spPr>
            <a:xfrm>
              <a:off x="3755009" y="2404491"/>
              <a:ext cx="125730" cy="125730"/>
            </a:xfrm>
            <a:custGeom>
              <a:avLst/>
              <a:gdLst/>
              <a:ahLst/>
              <a:cxnLst/>
              <a:rect l="l" t="t" r="r" b="b"/>
              <a:pathLst>
                <a:path w="125729" h="125730">
                  <a:moveTo>
                    <a:pt x="62611" y="125234"/>
                  </a:moveTo>
                  <a:lnTo>
                    <a:pt x="86994" y="120319"/>
                  </a:lnTo>
                  <a:lnTo>
                    <a:pt x="106933" y="106895"/>
                  </a:lnTo>
                  <a:lnTo>
                    <a:pt x="120395" y="86994"/>
                  </a:lnTo>
                  <a:lnTo>
                    <a:pt x="125221" y="62610"/>
                  </a:lnTo>
                  <a:lnTo>
                    <a:pt x="120395" y="38226"/>
                  </a:lnTo>
                  <a:lnTo>
                    <a:pt x="106933" y="18414"/>
                  </a:lnTo>
                  <a:lnTo>
                    <a:pt x="86994" y="4952"/>
                  </a:lnTo>
                  <a:lnTo>
                    <a:pt x="62611" y="0"/>
                  </a:lnTo>
                  <a:lnTo>
                    <a:pt x="38226" y="4952"/>
                  </a:lnTo>
                  <a:lnTo>
                    <a:pt x="18414" y="18414"/>
                  </a:lnTo>
                  <a:lnTo>
                    <a:pt x="4952" y="38226"/>
                  </a:lnTo>
                  <a:lnTo>
                    <a:pt x="0" y="62610"/>
                  </a:lnTo>
                  <a:lnTo>
                    <a:pt x="4952" y="86994"/>
                  </a:lnTo>
                  <a:lnTo>
                    <a:pt x="18414" y="106895"/>
                  </a:lnTo>
                  <a:lnTo>
                    <a:pt x="38226" y="120319"/>
                  </a:lnTo>
                  <a:lnTo>
                    <a:pt x="62611" y="125234"/>
                  </a:lnTo>
                  <a:close/>
                </a:path>
              </a:pathLst>
            </a:custGeom>
            <a:ln w="3175">
              <a:solidFill>
                <a:srgbClr val="221F1F"/>
              </a:solidFill>
            </a:ln>
          </p:spPr>
          <p:txBody>
            <a:bodyPr wrap="square" lIns="0" tIns="0" rIns="0" bIns="0" rtlCol="0"/>
            <a:lstStyle/>
            <a:p>
              <a:endParaRPr/>
            </a:p>
          </p:txBody>
        </p:sp>
        <p:sp>
          <p:nvSpPr>
            <p:cNvPr id="48" name="object 48"/>
            <p:cNvSpPr/>
            <p:nvPr/>
          </p:nvSpPr>
          <p:spPr>
            <a:xfrm>
              <a:off x="4004945" y="2506472"/>
              <a:ext cx="125730" cy="125730"/>
            </a:xfrm>
            <a:custGeom>
              <a:avLst/>
              <a:gdLst/>
              <a:ahLst/>
              <a:cxnLst/>
              <a:rect l="l" t="t" r="r" b="b"/>
              <a:pathLst>
                <a:path w="125729" h="125730">
                  <a:moveTo>
                    <a:pt x="62610" y="0"/>
                  </a:moveTo>
                  <a:lnTo>
                    <a:pt x="38226" y="4940"/>
                  </a:lnTo>
                  <a:lnTo>
                    <a:pt x="18287" y="18351"/>
                  </a:lnTo>
                  <a:lnTo>
                    <a:pt x="4825" y="38252"/>
                  </a:lnTo>
                  <a:lnTo>
                    <a:pt x="0" y="62623"/>
                  </a:lnTo>
                  <a:lnTo>
                    <a:pt x="4825" y="86995"/>
                  </a:lnTo>
                  <a:lnTo>
                    <a:pt x="18287" y="106895"/>
                  </a:lnTo>
                  <a:lnTo>
                    <a:pt x="38226" y="120319"/>
                  </a:lnTo>
                  <a:lnTo>
                    <a:pt x="62610" y="125234"/>
                  </a:lnTo>
                  <a:lnTo>
                    <a:pt x="86994" y="120319"/>
                  </a:lnTo>
                  <a:lnTo>
                    <a:pt x="106806" y="106895"/>
                  </a:lnTo>
                  <a:lnTo>
                    <a:pt x="120268" y="86995"/>
                  </a:lnTo>
                  <a:lnTo>
                    <a:pt x="125221" y="62623"/>
                  </a:lnTo>
                  <a:lnTo>
                    <a:pt x="120268" y="38252"/>
                  </a:lnTo>
                  <a:lnTo>
                    <a:pt x="106806" y="18351"/>
                  </a:lnTo>
                  <a:lnTo>
                    <a:pt x="86994" y="4940"/>
                  </a:lnTo>
                  <a:lnTo>
                    <a:pt x="62610" y="0"/>
                  </a:lnTo>
                  <a:close/>
                </a:path>
              </a:pathLst>
            </a:custGeom>
            <a:solidFill>
              <a:srgbClr val="221F1F"/>
            </a:solidFill>
          </p:spPr>
          <p:txBody>
            <a:bodyPr wrap="square" lIns="0" tIns="0" rIns="0" bIns="0" rtlCol="0"/>
            <a:lstStyle/>
            <a:p>
              <a:endParaRPr/>
            </a:p>
          </p:txBody>
        </p:sp>
      </p:grpSp>
      <p:sp>
        <p:nvSpPr>
          <p:cNvPr id="49" name="object 49"/>
          <p:cNvSpPr txBox="1"/>
          <p:nvPr/>
        </p:nvSpPr>
        <p:spPr>
          <a:xfrm>
            <a:off x="3970146" y="2261108"/>
            <a:ext cx="166370" cy="38481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FFFFFF"/>
                </a:solidFill>
                <a:latin typeface="Montserrat"/>
                <a:cs typeface="Montserrat"/>
              </a:rPr>
              <a:t>2</a:t>
            </a:r>
            <a:endParaRPr sz="900">
              <a:latin typeface="Montserrat"/>
              <a:cs typeface="Montserrat"/>
            </a:endParaRPr>
          </a:p>
          <a:p>
            <a:pPr marL="44450">
              <a:lnSpc>
                <a:spcPct val="100000"/>
              </a:lnSpc>
              <a:spcBef>
                <a:spcPts val="665"/>
              </a:spcBef>
            </a:pPr>
            <a:r>
              <a:rPr sz="900" spc="-25" dirty="0">
                <a:solidFill>
                  <a:srgbClr val="FFFFFF"/>
                </a:solidFill>
                <a:latin typeface="Montserrat"/>
                <a:cs typeface="Montserrat"/>
              </a:rPr>
              <a:t>1a</a:t>
            </a:r>
            <a:endParaRPr sz="900">
              <a:latin typeface="Montserrat"/>
              <a:cs typeface="Montserrat"/>
            </a:endParaRPr>
          </a:p>
        </p:txBody>
      </p:sp>
      <p:sp>
        <p:nvSpPr>
          <p:cNvPr id="50" name="object 50"/>
          <p:cNvSpPr/>
          <p:nvPr/>
        </p:nvSpPr>
        <p:spPr>
          <a:xfrm>
            <a:off x="4004945" y="2506472"/>
            <a:ext cx="125730" cy="125730"/>
          </a:xfrm>
          <a:custGeom>
            <a:avLst/>
            <a:gdLst/>
            <a:ahLst/>
            <a:cxnLst/>
            <a:rect l="l" t="t" r="r" b="b"/>
            <a:pathLst>
              <a:path w="125729" h="125730">
                <a:moveTo>
                  <a:pt x="62610" y="125234"/>
                </a:moveTo>
                <a:lnTo>
                  <a:pt x="86994" y="120319"/>
                </a:lnTo>
                <a:lnTo>
                  <a:pt x="106806" y="106895"/>
                </a:lnTo>
                <a:lnTo>
                  <a:pt x="120268" y="86995"/>
                </a:lnTo>
                <a:lnTo>
                  <a:pt x="125221" y="62623"/>
                </a:lnTo>
                <a:lnTo>
                  <a:pt x="120268" y="38252"/>
                </a:lnTo>
                <a:lnTo>
                  <a:pt x="106806" y="18351"/>
                </a:lnTo>
                <a:lnTo>
                  <a:pt x="86994" y="4940"/>
                </a:lnTo>
                <a:lnTo>
                  <a:pt x="62610" y="0"/>
                </a:lnTo>
                <a:lnTo>
                  <a:pt x="38226" y="4940"/>
                </a:lnTo>
                <a:lnTo>
                  <a:pt x="18287" y="18351"/>
                </a:lnTo>
                <a:lnTo>
                  <a:pt x="4825" y="38252"/>
                </a:lnTo>
                <a:lnTo>
                  <a:pt x="0" y="62623"/>
                </a:lnTo>
                <a:lnTo>
                  <a:pt x="4825" y="86995"/>
                </a:lnTo>
                <a:lnTo>
                  <a:pt x="18287" y="106895"/>
                </a:lnTo>
                <a:lnTo>
                  <a:pt x="38226" y="120319"/>
                </a:lnTo>
                <a:lnTo>
                  <a:pt x="62610" y="125234"/>
                </a:lnTo>
                <a:close/>
              </a:path>
            </a:pathLst>
          </a:custGeom>
          <a:ln w="3175">
            <a:solidFill>
              <a:srgbClr val="221F1F"/>
            </a:solidFill>
          </a:ln>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63215"/>
            <a:ext cx="2264410" cy="1528624"/>
          </a:xfrm>
          <a:prstGeom prst="rect">
            <a:avLst/>
          </a:prstGeom>
        </p:spPr>
        <p:txBody>
          <a:bodyPr vert="horz" wrap="square" lIns="0" tIns="12700" rIns="0" bIns="0" rtlCol="0">
            <a:spAutoFit/>
          </a:bodyPr>
          <a:lstStyle/>
          <a:p>
            <a:pPr marL="12700" algn="just">
              <a:lnSpc>
                <a:spcPct val="100000"/>
              </a:lnSpc>
              <a:spcBef>
                <a:spcPts val="100"/>
              </a:spcBef>
            </a:pPr>
            <a:r>
              <a:rPr sz="900" b="1" dirty="0">
                <a:solidFill>
                  <a:srgbClr val="221F1F"/>
                </a:solidFill>
                <a:latin typeface="Montserrat"/>
                <a:cs typeface="Montserrat"/>
              </a:rPr>
              <a:t>SEGURO</a:t>
            </a:r>
            <a:r>
              <a:rPr sz="900" b="1" spc="-15" dirty="0">
                <a:solidFill>
                  <a:srgbClr val="221F1F"/>
                </a:solidFill>
                <a:latin typeface="Montserrat"/>
                <a:cs typeface="Montserrat"/>
              </a:rPr>
              <a:t> </a:t>
            </a:r>
            <a:r>
              <a:rPr sz="900" b="1" dirty="0">
                <a:solidFill>
                  <a:srgbClr val="221F1F"/>
                </a:solidFill>
                <a:latin typeface="Montserrat"/>
                <a:cs typeface="Montserrat"/>
              </a:rPr>
              <a:t>DE</a:t>
            </a:r>
            <a:r>
              <a:rPr sz="900" b="1" spc="-30" dirty="0">
                <a:solidFill>
                  <a:srgbClr val="221F1F"/>
                </a:solidFill>
                <a:latin typeface="Montserrat"/>
                <a:cs typeface="Montserrat"/>
              </a:rPr>
              <a:t> </a:t>
            </a:r>
            <a:r>
              <a:rPr lang="es-MX" sz="900" b="1" spc="-10" dirty="0">
                <a:solidFill>
                  <a:srgbClr val="221F1F"/>
                </a:solidFill>
                <a:latin typeface="Montserrat"/>
                <a:cs typeface="Montserrat"/>
              </a:rPr>
              <a:t>asiento</a:t>
            </a:r>
            <a:endParaRPr sz="900" dirty="0">
              <a:latin typeface="Montserrat"/>
              <a:cs typeface="Montserrat"/>
            </a:endParaRPr>
          </a:p>
          <a:p>
            <a:pPr marL="21590" marR="6350" algn="just">
              <a:lnSpc>
                <a:spcPct val="100000"/>
              </a:lnSpc>
              <a:spcBef>
                <a:spcPts val="515"/>
              </a:spcBef>
            </a:pPr>
            <a:r>
              <a:rPr sz="700" dirty="0">
                <a:latin typeface="Montserrat"/>
                <a:cs typeface="Montserrat"/>
              </a:rPr>
              <a:t>Está</a:t>
            </a:r>
            <a:r>
              <a:rPr sz="700" spc="-5" dirty="0">
                <a:latin typeface="Montserrat"/>
                <a:cs typeface="Montserrat"/>
              </a:rPr>
              <a:t> </a:t>
            </a:r>
            <a:r>
              <a:rPr sz="700" dirty="0">
                <a:latin typeface="Montserrat"/>
                <a:cs typeface="Montserrat"/>
              </a:rPr>
              <a:t>ubicado adelante</a:t>
            </a:r>
            <a:r>
              <a:rPr sz="700" spc="15" dirty="0">
                <a:latin typeface="Montserrat"/>
                <a:cs typeface="Montserrat"/>
              </a:rPr>
              <a:t> </a:t>
            </a:r>
            <a:r>
              <a:rPr sz="700" dirty="0">
                <a:latin typeface="Montserrat"/>
                <a:cs typeface="Montserrat"/>
              </a:rPr>
              <a:t>del</a:t>
            </a:r>
            <a:r>
              <a:rPr sz="700" spc="5" dirty="0">
                <a:latin typeface="Montserrat"/>
                <a:cs typeface="Montserrat"/>
              </a:rPr>
              <a:t> </a:t>
            </a:r>
            <a:r>
              <a:rPr lang="es-MX" sz="700" dirty="0">
                <a:latin typeface="Montserrat"/>
                <a:cs typeface="Montserrat"/>
              </a:rPr>
              <a:t>asiento</a:t>
            </a:r>
            <a:r>
              <a:rPr sz="700" dirty="0">
                <a:latin typeface="Montserrat"/>
                <a:cs typeface="Montserrat"/>
              </a:rPr>
              <a:t> del</a:t>
            </a:r>
            <a:r>
              <a:rPr sz="700" spc="5" dirty="0">
                <a:latin typeface="Montserrat"/>
                <a:cs typeface="Montserrat"/>
              </a:rPr>
              <a:t> </a:t>
            </a:r>
            <a:r>
              <a:rPr sz="700" spc="-10" dirty="0">
                <a:latin typeface="Montserrat"/>
                <a:cs typeface="Montserrat"/>
              </a:rPr>
              <a:t>acompañante.</a:t>
            </a:r>
            <a:r>
              <a:rPr sz="700" spc="500" dirty="0">
                <a:latin typeface="Montserrat"/>
                <a:cs typeface="Montserrat"/>
              </a:rPr>
              <a:t> </a:t>
            </a:r>
            <a:r>
              <a:rPr sz="700" dirty="0">
                <a:latin typeface="Montserrat"/>
                <a:cs typeface="Montserrat"/>
              </a:rPr>
              <a:t>Sirve</a:t>
            </a:r>
            <a:r>
              <a:rPr sz="700" spc="275" dirty="0">
                <a:latin typeface="Montserrat"/>
                <a:cs typeface="Montserrat"/>
              </a:rPr>
              <a:t> </a:t>
            </a:r>
            <a:r>
              <a:rPr sz="700" dirty="0">
                <a:latin typeface="Montserrat"/>
                <a:cs typeface="Montserrat"/>
              </a:rPr>
              <a:t>para</a:t>
            </a:r>
            <a:r>
              <a:rPr sz="700" spc="290" dirty="0">
                <a:latin typeface="Montserrat"/>
                <a:cs typeface="Montserrat"/>
              </a:rPr>
              <a:t> </a:t>
            </a:r>
            <a:r>
              <a:rPr sz="700" dirty="0">
                <a:latin typeface="Montserrat"/>
                <a:cs typeface="Montserrat"/>
              </a:rPr>
              <a:t>quitar</a:t>
            </a:r>
            <a:r>
              <a:rPr sz="700" spc="290" dirty="0">
                <a:latin typeface="Montserrat"/>
                <a:cs typeface="Montserrat"/>
              </a:rPr>
              <a:t> </a:t>
            </a:r>
            <a:r>
              <a:rPr sz="700" dirty="0" err="1">
                <a:latin typeface="Montserrat"/>
                <a:cs typeface="Montserrat"/>
              </a:rPr>
              <a:t>el</a:t>
            </a:r>
            <a:r>
              <a:rPr sz="700" spc="285" dirty="0">
                <a:latin typeface="Montserrat"/>
                <a:cs typeface="Montserrat"/>
              </a:rPr>
              <a:t> </a:t>
            </a:r>
            <a:r>
              <a:rPr lang="es-MX" sz="700" dirty="0">
                <a:latin typeface="Montserrat"/>
                <a:cs typeface="Montserrat"/>
              </a:rPr>
              <a:t>asiento</a:t>
            </a:r>
            <a:r>
              <a:rPr sz="700" spc="275" dirty="0">
                <a:latin typeface="Montserrat"/>
                <a:cs typeface="Montserrat"/>
              </a:rPr>
              <a:t> </a:t>
            </a:r>
            <a:r>
              <a:rPr sz="700" dirty="0">
                <a:latin typeface="Montserrat"/>
                <a:cs typeface="Montserrat"/>
              </a:rPr>
              <a:t>y</a:t>
            </a:r>
            <a:r>
              <a:rPr sz="700" spc="285" dirty="0">
                <a:latin typeface="Montserrat"/>
                <a:cs typeface="Montserrat"/>
              </a:rPr>
              <a:t> </a:t>
            </a:r>
            <a:r>
              <a:rPr sz="700" dirty="0">
                <a:latin typeface="Montserrat"/>
                <a:cs typeface="Montserrat"/>
              </a:rPr>
              <a:t>acceder</a:t>
            </a:r>
            <a:r>
              <a:rPr sz="700" spc="290" dirty="0">
                <a:latin typeface="Montserrat"/>
                <a:cs typeface="Montserrat"/>
              </a:rPr>
              <a:t> </a:t>
            </a:r>
            <a:r>
              <a:rPr sz="700" dirty="0">
                <a:latin typeface="Montserrat"/>
                <a:cs typeface="Montserrat"/>
              </a:rPr>
              <a:t>al</a:t>
            </a:r>
            <a:r>
              <a:rPr sz="700" spc="295" dirty="0">
                <a:latin typeface="Montserrat"/>
                <a:cs typeface="Montserrat"/>
              </a:rPr>
              <a:t> </a:t>
            </a:r>
            <a:r>
              <a:rPr sz="700" dirty="0">
                <a:latin typeface="Montserrat"/>
                <a:cs typeface="Montserrat"/>
              </a:rPr>
              <a:t>kit</a:t>
            </a:r>
            <a:r>
              <a:rPr sz="700" spc="295"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herramientas.</a:t>
            </a:r>
            <a:endParaRPr sz="700" dirty="0">
              <a:latin typeface="Montserrat"/>
              <a:cs typeface="Montserrat"/>
            </a:endParaRPr>
          </a:p>
          <a:p>
            <a:pPr marL="21590" marR="5080" algn="just">
              <a:lnSpc>
                <a:spcPct val="100000"/>
              </a:lnSpc>
              <a:spcBef>
                <a:spcPts val="500"/>
              </a:spcBef>
            </a:pPr>
            <a:r>
              <a:rPr sz="700" dirty="0">
                <a:latin typeface="Montserrat"/>
                <a:cs typeface="Montserrat"/>
              </a:rPr>
              <a:t>Para</a:t>
            </a:r>
            <a:r>
              <a:rPr sz="700" spc="25" dirty="0">
                <a:latin typeface="Montserrat"/>
                <a:cs typeface="Montserrat"/>
              </a:rPr>
              <a:t> </a:t>
            </a:r>
            <a:r>
              <a:rPr sz="700" dirty="0">
                <a:latin typeface="Montserrat"/>
                <a:cs typeface="Montserrat"/>
              </a:rPr>
              <a:t>retirar</a:t>
            </a:r>
            <a:r>
              <a:rPr sz="700" spc="45" dirty="0">
                <a:latin typeface="Montserrat"/>
                <a:cs typeface="Montserrat"/>
              </a:rPr>
              <a:t> </a:t>
            </a:r>
            <a:r>
              <a:rPr sz="700" dirty="0" err="1">
                <a:latin typeface="Montserrat"/>
                <a:cs typeface="Montserrat"/>
              </a:rPr>
              <a:t>el</a:t>
            </a:r>
            <a:r>
              <a:rPr sz="700" spc="50" dirty="0">
                <a:latin typeface="Montserrat"/>
                <a:cs typeface="Montserrat"/>
              </a:rPr>
              <a:t> </a:t>
            </a:r>
            <a:r>
              <a:rPr lang="es-MX" sz="700" dirty="0">
                <a:latin typeface="Montserrat"/>
                <a:cs typeface="Montserrat"/>
              </a:rPr>
              <a:t>asiento</a:t>
            </a:r>
            <a:r>
              <a:rPr sz="700" dirty="0">
                <a:latin typeface="Montserrat"/>
                <a:cs typeface="Montserrat"/>
              </a:rPr>
              <a:t>,</a:t>
            </a:r>
            <a:r>
              <a:rPr sz="700" spc="45" dirty="0">
                <a:latin typeface="Montserrat"/>
                <a:cs typeface="Montserrat"/>
              </a:rPr>
              <a:t> </a:t>
            </a:r>
            <a:r>
              <a:rPr sz="700" dirty="0">
                <a:latin typeface="Montserrat"/>
                <a:cs typeface="Montserrat"/>
              </a:rPr>
              <a:t>inserte</a:t>
            </a:r>
            <a:r>
              <a:rPr sz="700" spc="50" dirty="0">
                <a:latin typeface="Montserrat"/>
                <a:cs typeface="Montserrat"/>
              </a:rPr>
              <a:t> </a:t>
            </a:r>
            <a:r>
              <a:rPr sz="700" dirty="0">
                <a:latin typeface="Montserrat"/>
                <a:cs typeface="Montserrat"/>
              </a:rPr>
              <a:t>la</a:t>
            </a:r>
            <a:r>
              <a:rPr sz="700" spc="40" dirty="0">
                <a:latin typeface="Montserrat"/>
                <a:cs typeface="Montserrat"/>
              </a:rPr>
              <a:t> </a:t>
            </a:r>
            <a:r>
              <a:rPr sz="700" dirty="0">
                <a:latin typeface="Montserrat"/>
                <a:cs typeface="Montserrat"/>
              </a:rPr>
              <a:t>llave,</a:t>
            </a:r>
            <a:r>
              <a:rPr sz="700" spc="45" dirty="0">
                <a:latin typeface="Montserrat"/>
                <a:cs typeface="Montserrat"/>
              </a:rPr>
              <a:t> </a:t>
            </a:r>
            <a:r>
              <a:rPr sz="700" dirty="0">
                <a:latin typeface="Montserrat"/>
                <a:cs typeface="Montserrat"/>
              </a:rPr>
              <a:t>gírela</a:t>
            </a:r>
            <a:r>
              <a:rPr sz="700" spc="40" dirty="0">
                <a:latin typeface="Montserrat"/>
                <a:cs typeface="Montserrat"/>
              </a:rPr>
              <a:t> </a:t>
            </a:r>
            <a:r>
              <a:rPr sz="700" dirty="0">
                <a:latin typeface="Montserrat"/>
                <a:cs typeface="Montserrat"/>
              </a:rPr>
              <a:t>hacia</a:t>
            </a:r>
            <a:r>
              <a:rPr sz="700" spc="4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derecha</a:t>
            </a:r>
            <a:r>
              <a:rPr sz="700" spc="345" dirty="0">
                <a:latin typeface="Montserrat"/>
                <a:cs typeface="Montserrat"/>
              </a:rPr>
              <a:t> </a:t>
            </a:r>
            <a:r>
              <a:rPr sz="700" dirty="0">
                <a:latin typeface="Montserrat"/>
                <a:cs typeface="Montserrat"/>
              </a:rPr>
              <a:t>y</a:t>
            </a:r>
            <a:r>
              <a:rPr sz="700" spc="345" dirty="0">
                <a:latin typeface="Montserrat"/>
                <a:cs typeface="Montserrat"/>
              </a:rPr>
              <a:t> </a:t>
            </a:r>
            <a:r>
              <a:rPr sz="700" dirty="0">
                <a:latin typeface="Montserrat"/>
                <a:cs typeface="Montserrat"/>
              </a:rPr>
              <a:t>retire</a:t>
            </a:r>
            <a:r>
              <a:rPr sz="700" spc="350" dirty="0">
                <a:latin typeface="Montserrat"/>
                <a:cs typeface="Montserrat"/>
              </a:rPr>
              <a:t> </a:t>
            </a:r>
            <a:r>
              <a:rPr sz="700" dirty="0">
                <a:latin typeface="Montserrat"/>
                <a:cs typeface="Montserrat"/>
              </a:rPr>
              <a:t>el</a:t>
            </a:r>
            <a:r>
              <a:rPr sz="700" spc="350" dirty="0">
                <a:latin typeface="Montserrat"/>
                <a:cs typeface="Montserrat"/>
              </a:rPr>
              <a:t> </a:t>
            </a:r>
            <a:r>
              <a:rPr sz="700" dirty="0">
                <a:latin typeface="Montserrat"/>
                <a:cs typeface="Montserrat"/>
              </a:rPr>
              <a:t>asiento</a:t>
            </a:r>
            <a:r>
              <a:rPr sz="700" spc="360" dirty="0">
                <a:latin typeface="Montserrat"/>
                <a:cs typeface="Montserrat"/>
              </a:rPr>
              <a:t> </a:t>
            </a:r>
            <a:r>
              <a:rPr lang="es-MX" sz="700" dirty="0">
                <a:latin typeface="Montserrat"/>
                <a:cs typeface="Montserrat"/>
              </a:rPr>
              <a:t>jala</a:t>
            </a:r>
            <a:r>
              <a:rPr sz="700" dirty="0" err="1">
                <a:latin typeface="Montserrat"/>
                <a:cs typeface="Montserrat"/>
              </a:rPr>
              <a:t>ndo</a:t>
            </a:r>
            <a:r>
              <a:rPr sz="700" spc="350" dirty="0">
                <a:latin typeface="Montserrat"/>
                <a:cs typeface="Montserrat"/>
              </a:rPr>
              <a:t> </a:t>
            </a:r>
            <a:r>
              <a:rPr sz="700" dirty="0">
                <a:latin typeface="Montserrat"/>
                <a:cs typeface="Montserrat"/>
              </a:rPr>
              <a:t>la</a:t>
            </a:r>
            <a:r>
              <a:rPr sz="700" spc="355" dirty="0">
                <a:latin typeface="Montserrat"/>
                <a:cs typeface="Montserrat"/>
              </a:rPr>
              <a:t> </a:t>
            </a:r>
            <a:r>
              <a:rPr sz="700" spc="-10" dirty="0">
                <a:latin typeface="Montserrat"/>
                <a:cs typeface="Montserrat"/>
              </a:rPr>
              <a:t>parte</a:t>
            </a:r>
            <a:r>
              <a:rPr sz="700" spc="500" dirty="0">
                <a:latin typeface="Montserrat"/>
                <a:cs typeface="Montserrat"/>
              </a:rPr>
              <a:t> </a:t>
            </a:r>
            <a:r>
              <a:rPr sz="700" dirty="0">
                <a:latin typeface="Montserrat"/>
                <a:cs typeface="Montserrat"/>
              </a:rPr>
              <a:t>delantera</a:t>
            </a:r>
            <a:r>
              <a:rPr sz="700" spc="-10" dirty="0">
                <a:latin typeface="Montserrat"/>
                <a:cs typeface="Montserrat"/>
              </a:rPr>
              <a:t> </a:t>
            </a:r>
            <a:r>
              <a:rPr sz="700" dirty="0">
                <a:latin typeface="Montserrat"/>
                <a:cs typeface="Montserrat"/>
              </a:rPr>
              <a:t>hacia</a:t>
            </a:r>
            <a:r>
              <a:rPr sz="700" spc="-10" dirty="0">
                <a:latin typeface="Montserrat"/>
                <a:cs typeface="Montserrat"/>
              </a:rPr>
              <a:t> </a:t>
            </a:r>
            <a:r>
              <a:rPr sz="700" dirty="0">
                <a:latin typeface="Montserrat"/>
                <a:cs typeface="Montserrat"/>
              </a:rPr>
              <a:t>arriba</a:t>
            </a:r>
            <a:r>
              <a:rPr sz="700" spc="-30" dirty="0">
                <a:latin typeface="Montserrat"/>
                <a:cs typeface="Montserrat"/>
              </a:rPr>
              <a:t> </a:t>
            </a:r>
            <a:r>
              <a:rPr sz="700" dirty="0">
                <a:latin typeface="Montserrat"/>
                <a:cs typeface="Montserrat"/>
              </a:rPr>
              <a:t>y</a:t>
            </a:r>
            <a:r>
              <a:rPr sz="700" spc="-30" dirty="0">
                <a:latin typeface="Montserrat"/>
                <a:cs typeface="Montserrat"/>
              </a:rPr>
              <a:t> </a:t>
            </a:r>
            <a:r>
              <a:rPr sz="700" dirty="0">
                <a:latin typeface="Montserrat"/>
                <a:cs typeface="Montserrat"/>
              </a:rPr>
              <a:t>luego</a:t>
            </a:r>
            <a:r>
              <a:rPr sz="700" spc="-30" dirty="0">
                <a:latin typeface="Montserrat"/>
                <a:cs typeface="Montserrat"/>
              </a:rPr>
              <a:t> </a:t>
            </a:r>
            <a:r>
              <a:rPr sz="700" dirty="0">
                <a:latin typeface="Montserrat"/>
                <a:cs typeface="Montserrat"/>
              </a:rPr>
              <a:t>hacia</a:t>
            </a:r>
            <a:r>
              <a:rPr sz="700" spc="-20" dirty="0">
                <a:latin typeface="Montserrat"/>
                <a:cs typeface="Montserrat"/>
              </a:rPr>
              <a:t> </a:t>
            </a:r>
            <a:r>
              <a:rPr sz="700" spc="-10" dirty="0">
                <a:latin typeface="Montserrat"/>
                <a:cs typeface="Montserrat"/>
              </a:rPr>
              <a:t>adelante.</a:t>
            </a:r>
            <a:endParaRPr sz="700" dirty="0">
              <a:latin typeface="Montserrat"/>
              <a:cs typeface="Montserrat"/>
            </a:endParaRPr>
          </a:p>
          <a:p>
            <a:pPr marL="21590" marR="6985" algn="just">
              <a:lnSpc>
                <a:spcPct val="100000"/>
              </a:lnSpc>
              <a:spcBef>
                <a:spcPts val="509"/>
              </a:spcBef>
            </a:pPr>
            <a:r>
              <a:rPr sz="700" dirty="0">
                <a:latin typeface="Montserrat"/>
                <a:cs typeface="Montserrat"/>
              </a:rPr>
              <a:t>Para</a:t>
            </a:r>
            <a:r>
              <a:rPr sz="700" spc="75" dirty="0">
                <a:latin typeface="Montserrat"/>
                <a:cs typeface="Montserrat"/>
              </a:rPr>
              <a:t> </a:t>
            </a:r>
            <a:r>
              <a:rPr sz="700" dirty="0">
                <a:latin typeface="Montserrat"/>
                <a:cs typeface="Montserrat"/>
              </a:rPr>
              <a:t>instalar</a:t>
            </a:r>
            <a:r>
              <a:rPr sz="700" spc="90" dirty="0">
                <a:latin typeface="Montserrat"/>
                <a:cs typeface="Montserrat"/>
              </a:rPr>
              <a:t> </a:t>
            </a:r>
            <a:r>
              <a:rPr sz="700" dirty="0" err="1">
                <a:latin typeface="Montserrat"/>
                <a:cs typeface="Montserrat"/>
              </a:rPr>
              <a:t>el</a:t>
            </a:r>
            <a:r>
              <a:rPr sz="700" spc="85" dirty="0">
                <a:latin typeface="Montserrat"/>
                <a:cs typeface="Montserrat"/>
              </a:rPr>
              <a:t> </a:t>
            </a:r>
            <a:r>
              <a:rPr lang="es-MX" sz="700" dirty="0">
                <a:latin typeface="Montserrat"/>
                <a:cs typeface="Montserrat"/>
              </a:rPr>
              <a:t>asiento</a:t>
            </a:r>
            <a:r>
              <a:rPr sz="700" dirty="0">
                <a:latin typeface="Montserrat"/>
                <a:cs typeface="Montserrat"/>
              </a:rPr>
              <a:t>,</a:t>
            </a:r>
            <a:r>
              <a:rPr sz="700" spc="95" dirty="0">
                <a:latin typeface="Montserrat"/>
                <a:cs typeface="Montserrat"/>
              </a:rPr>
              <a:t> </a:t>
            </a:r>
            <a:r>
              <a:rPr sz="700" dirty="0">
                <a:latin typeface="Montserrat"/>
                <a:cs typeface="Montserrat"/>
              </a:rPr>
              <a:t>ubique</a:t>
            </a:r>
            <a:r>
              <a:rPr sz="700" spc="90" dirty="0">
                <a:latin typeface="Montserrat"/>
                <a:cs typeface="Montserrat"/>
              </a:rPr>
              <a:t> </a:t>
            </a:r>
            <a:r>
              <a:rPr sz="700" dirty="0" err="1">
                <a:latin typeface="Montserrat"/>
                <a:cs typeface="Montserrat"/>
              </a:rPr>
              <a:t>el</a:t>
            </a:r>
            <a:r>
              <a:rPr sz="700" spc="85" dirty="0">
                <a:latin typeface="Montserrat"/>
                <a:cs typeface="Montserrat"/>
              </a:rPr>
              <a:t> </a:t>
            </a:r>
            <a:r>
              <a:rPr lang="es-MX" sz="700" dirty="0">
                <a:latin typeface="Montserrat"/>
                <a:cs typeface="Montserrat"/>
              </a:rPr>
              <a:t>asiento</a:t>
            </a:r>
            <a:r>
              <a:rPr sz="700" spc="80" dirty="0">
                <a:latin typeface="Montserrat"/>
                <a:cs typeface="Montserrat"/>
              </a:rPr>
              <a:t> </a:t>
            </a:r>
            <a:r>
              <a:rPr sz="700" dirty="0">
                <a:latin typeface="Montserrat"/>
                <a:cs typeface="Montserrat"/>
              </a:rPr>
              <a:t>en</a:t>
            </a:r>
            <a:r>
              <a:rPr sz="700" spc="100" dirty="0">
                <a:latin typeface="Montserrat"/>
                <a:cs typeface="Montserrat"/>
              </a:rPr>
              <a:t> </a:t>
            </a:r>
            <a:r>
              <a:rPr sz="700" spc="-10" dirty="0">
                <a:latin typeface="Montserrat"/>
                <a:cs typeface="Montserrat"/>
              </a:rPr>
              <a:t>posición,</a:t>
            </a:r>
            <a:r>
              <a:rPr sz="700" spc="500" dirty="0">
                <a:latin typeface="Montserrat"/>
                <a:cs typeface="Montserrat"/>
              </a:rPr>
              <a:t> </a:t>
            </a:r>
            <a:r>
              <a:rPr sz="700" dirty="0">
                <a:latin typeface="Montserrat"/>
                <a:cs typeface="Montserrat"/>
              </a:rPr>
              <a:t>empuje</a:t>
            </a:r>
            <a:r>
              <a:rPr sz="700" spc="155" dirty="0">
                <a:latin typeface="Montserrat"/>
                <a:cs typeface="Montserrat"/>
              </a:rPr>
              <a:t>  </a:t>
            </a:r>
            <a:r>
              <a:rPr sz="700" dirty="0">
                <a:latin typeface="Montserrat"/>
                <a:cs typeface="Montserrat"/>
              </a:rPr>
              <a:t>hacia</a:t>
            </a:r>
            <a:r>
              <a:rPr sz="700" spc="495" dirty="0">
                <a:latin typeface="Montserrat"/>
                <a:cs typeface="Montserrat"/>
              </a:rPr>
              <a:t> </a:t>
            </a:r>
            <a:r>
              <a:rPr sz="700" dirty="0">
                <a:latin typeface="Montserrat"/>
                <a:cs typeface="Montserrat"/>
              </a:rPr>
              <a:t>atrás</a:t>
            </a:r>
            <a:r>
              <a:rPr sz="700" spc="480" dirty="0">
                <a:latin typeface="Montserrat"/>
                <a:cs typeface="Montserrat"/>
              </a:rPr>
              <a:t> </a:t>
            </a:r>
            <a:r>
              <a:rPr sz="700" dirty="0">
                <a:latin typeface="Montserrat"/>
                <a:cs typeface="Montserrat"/>
              </a:rPr>
              <a:t>y</a:t>
            </a:r>
            <a:r>
              <a:rPr sz="700" spc="495" dirty="0">
                <a:latin typeface="Montserrat"/>
                <a:cs typeface="Montserrat"/>
              </a:rPr>
              <a:t> </a:t>
            </a:r>
            <a:r>
              <a:rPr sz="700" dirty="0">
                <a:latin typeface="Montserrat"/>
                <a:cs typeface="Montserrat"/>
              </a:rPr>
              <a:t>hacia</a:t>
            </a:r>
            <a:r>
              <a:rPr sz="700" spc="160" dirty="0">
                <a:latin typeface="Montserrat"/>
                <a:cs typeface="Montserrat"/>
              </a:rPr>
              <a:t>  </a:t>
            </a:r>
            <a:r>
              <a:rPr sz="700" dirty="0">
                <a:latin typeface="Montserrat"/>
                <a:cs typeface="Montserrat"/>
              </a:rPr>
              <a:t>abajo,</a:t>
            </a:r>
            <a:r>
              <a:rPr sz="700" spc="495" dirty="0">
                <a:latin typeface="Montserrat"/>
                <a:cs typeface="Montserrat"/>
              </a:rPr>
              <a:t> </a:t>
            </a:r>
            <a:r>
              <a:rPr sz="700" spc="-10" dirty="0">
                <a:latin typeface="Montserrat"/>
                <a:cs typeface="Montserrat"/>
              </a:rPr>
              <a:t>cuando</a:t>
            </a:r>
            <a:r>
              <a:rPr sz="700" spc="500" dirty="0">
                <a:latin typeface="Montserrat"/>
                <a:cs typeface="Montserrat"/>
              </a:rPr>
              <a:t> </a:t>
            </a:r>
            <a:r>
              <a:rPr sz="700" dirty="0">
                <a:latin typeface="Montserrat"/>
                <a:cs typeface="Montserrat"/>
              </a:rPr>
              <a:t>escuche un</a:t>
            </a:r>
            <a:r>
              <a:rPr sz="700" spc="-5" dirty="0">
                <a:latin typeface="Montserrat"/>
                <a:cs typeface="Montserrat"/>
              </a:rPr>
              <a:t> </a:t>
            </a:r>
            <a:r>
              <a:rPr sz="700" i="1" dirty="0">
                <a:latin typeface="Montserrat"/>
                <a:cs typeface="Montserrat"/>
              </a:rPr>
              <a:t>click</a:t>
            </a:r>
            <a:r>
              <a:rPr sz="700" i="1" spc="-20" dirty="0">
                <a:latin typeface="Montserrat"/>
                <a:cs typeface="Montserrat"/>
              </a:rPr>
              <a:t> </a:t>
            </a:r>
            <a:r>
              <a:rPr sz="700" dirty="0">
                <a:latin typeface="Montserrat"/>
                <a:cs typeface="Montserrat"/>
              </a:rPr>
              <a:t>puede</a:t>
            </a:r>
            <a:r>
              <a:rPr sz="700" spc="5" dirty="0">
                <a:latin typeface="Montserrat"/>
                <a:cs typeface="Montserrat"/>
              </a:rPr>
              <a:t> </a:t>
            </a:r>
            <a:r>
              <a:rPr sz="700" dirty="0">
                <a:latin typeface="Montserrat"/>
                <a:cs typeface="Montserrat"/>
              </a:rPr>
              <a:t>retirar</a:t>
            </a:r>
            <a:r>
              <a:rPr sz="700" spc="-20" dirty="0">
                <a:latin typeface="Montserrat"/>
                <a:cs typeface="Montserrat"/>
              </a:rPr>
              <a:t> </a:t>
            </a:r>
            <a:r>
              <a:rPr sz="700" dirty="0">
                <a:latin typeface="Montserrat"/>
                <a:cs typeface="Montserrat"/>
              </a:rPr>
              <a:t>la</a:t>
            </a:r>
            <a:r>
              <a:rPr sz="700" spc="-15" dirty="0">
                <a:latin typeface="Montserrat"/>
                <a:cs typeface="Montserrat"/>
              </a:rPr>
              <a:t> </a:t>
            </a:r>
            <a:r>
              <a:rPr sz="700" spc="-10" dirty="0">
                <a:latin typeface="Montserrat"/>
                <a:cs typeface="Montserrat"/>
              </a:rPr>
              <a:t>llave</a:t>
            </a:r>
            <a:endParaRPr sz="700" dirty="0">
              <a:latin typeface="Montserrat"/>
              <a:cs typeface="Montserrat"/>
            </a:endParaRPr>
          </a:p>
        </p:txBody>
      </p:sp>
      <p:sp>
        <p:nvSpPr>
          <p:cNvPr id="3" name="object 3"/>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SEGURO</a:t>
            </a:r>
            <a:r>
              <a:rPr spc="-30" dirty="0"/>
              <a:t> </a:t>
            </a:r>
            <a:r>
              <a:rPr dirty="0"/>
              <a:t>DE</a:t>
            </a:r>
            <a:r>
              <a:rPr spc="-35" dirty="0"/>
              <a:t> </a:t>
            </a:r>
            <a:r>
              <a:rPr lang="es-MX" dirty="0"/>
              <a:t>asiento</a:t>
            </a:r>
            <a:r>
              <a:rPr spc="-20" dirty="0"/>
              <a:t> </a:t>
            </a:r>
            <a:r>
              <a:rPr dirty="0"/>
              <a:t>/</a:t>
            </a:r>
            <a:r>
              <a:rPr spc="-10" dirty="0"/>
              <a:t> </a:t>
            </a:r>
            <a:r>
              <a:rPr dirty="0"/>
              <a:t>TAPA</a:t>
            </a:r>
            <a:r>
              <a:rPr spc="-30" dirty="0"/>
              <a:t> </a:t>
            </a:r>
            <a:r>
              <a:rPr spc="-10" dirty="0"/>
              <a:t>LATERAL</a:t>
            </a:r>
          </a:p>
        </p:txBody>
      </p:sp>
      <p:grpSp>
        <p:nvGrpSpPr>
          <p:cNvPr id="5" name="object 5"/>
          <p:cNvGrpSpPr/>
          <p:nvPr/>
        </p:nvGrpSpPr>
        <p:grpSpPr>
          <a:xfrm>
            <a:off x="2713101" y="631774"/>
            <a:ext cx="2202180" cy="1258570"/>
            <a:chOff x="2713101" y="631774"/>
            <a:chExt cx="2202180" cy="1258570"/>
          </a:xfrm>
        </p:grpSpPr>
        <p:pic>
          <p:nvPicPr>
            <p:cNvPr id="6" name="object 6"/>
            <p:cNvPicPr/>
            <p:nvPr/>
          </p:nvPicPr>
          <p:blipFill>
            <a:blip r:embed="rId2" cstate="print"/>
            <a:stretch>
              <a:fillRect/>
            </a:stretch>
          </p:blipFill>
          <p:spPr>
            <a:xfrm>
              <a:off x="2713101" y="631774"/>
              <a:ext cx="2201799" cy="1258112"/>
            </a:xfrm>
            <a:prstGeom prst="rect">
              <a:avLst/>
            </a:prstGeom>
          </p:spPr>
        </p:pic>
        <p:sp>
          <p:nvSpPr>
            <p:cNvPr id="7" name="object 7"/>
            <p:cNvSpPr/>
            <p:nvPr/>
          </p:nvSpPr>
          <p:spPr>
            <a:xfrm>
              <a:off x="3338830" y="653542"/>
              <a:ext cx="154940" cy="154940"/>
            </a:xfrm>
            <a:custGeom>
              <a:avLst/>
              <a:gdLst/>
              <a:ahLst/>
              <a:cxnLst/>
              <a:rect l="l" t="t" r="r" b="b"/>
              <a:pathLst>
                <a:path w="154939" h="154940">
                  <a:moveTo>
                    <a:pt x="77216" y="0"/>
                  </a:moveTo>
                  <a:lnTo>
                    <a:pt x="47244" y="6095"/>
                  </a:lnTo>
                  <a:lnTo>
                    <a:pt x="22606" y="22605"/>
                  </a:lnTo>
                  <a:lnTo>
                    <a:pt x="6096" y="47243"/>
                  </a:lnTo>
                  <a:lnTo>
                    <a:pt x="0" y="77215"/>
                  </a:lnTo>
                  <a:lnTo>
                    <a:pt x="6096" y="107314"/>
                  </a:lnTo>
                  <a:lnTo>
                    <a:pt x="22606" y="131825"/>
                  </a:lnTo>
                  <a:lnTo>
                    <a:pt x="47244" y="148462"/>
                  </a:lnTo>
                  <a:lnTo>
                    <a:pt x="77216" y="154431"/>
                  </a:lnTo>
                  <a:lnTo>
                    <a:pt x="107315" y="148462"/>
                  </a:lnTo>
                  <a:lnTo>
                    <a:pt x="131825" y="131825"/>
                  </a:lnTo>
                  <a:lnTo>
                    <a:pt x="148462" y="107314"/>
                  </a:lnTo>
                  <a:lnTo>
                    <a:pt x="154559" y="77215"/>
                  </a:lnTo>
                  <a:lnTo>
                    <a:pt x="148462" y="47243"/>
                  </a:lnTo>
                  <a:lnTo>
                    <a:pt x="131825" y="22605"/>
                  </a:lnTo>
                  <a:lnTo>
                    <a:pt x="107315" y="6095"/>
                  </a:lnTo>
                  <a:lnTo>
                    <a:pt x="77216" y="0"/>
                  </a:lnTo>
                  <a:close/>
                </a:path>
              </a:pathLst>
            </a:custGeom>
            <a:solidFill>
              <a:srgbClr val="FFFFFF"/>
            </a:solidFill>
          </p:spPr>
          <p:txBody>
            <a:bodyPr wrap="square" lIns="0" tIns="0" rIns="0" bIns="0" rtlCol="0"/>
            <a:lstStyle/>
            <a:p>
              <a:endParaRPr/>
            </a:p>
          </p:txBody>
        </p:sp>
        <p:sp>
          <p:nvSpPr>
            <p:cNvPr id="8" name="object 8"/>
            <p:cNvSpPr/>
            <p:nvPr/>
          </p:nvSpPr>
          <p:spPr>
            <a:xfrm>
              <a:off x="3338830" y="653542"/>
              <a:ext cx="154940" cy="154940"/>
            </a:xfrm>
            <a:custGeom>
              <a:avLst/>
              <a:gdLst/>
              <a:ahLst/>
              <a:cxnLst/>
              <a:rect l="l" t="t" r="r" b="b"/>
              <a:pathLst>
                <a:path w="154939" h="154940">
                  <a:moveTo>
                    <a:pt x="77216" y="154431"/>
                  </a:moveTo>
                  <a:lnTo>
                    <a:pt x="107315" y="148462"/>
                  </a:lnTo>
                  <a:lnTo>
                    <a:pt x="131825" y="131825"/>
                  </a:lnTo>
                  <a:lnTo>
                    <a:pt x="148462" y="107314"/>
                  </a:lnTo>
                  <a:lnTo>
                    <a:pt x="154559" y="77215"/>
                  </a:lnTo>
                  <a:lnTo>
                    <a:pt x="148462" y="47243"/>
                  </a:lnTo>
                  <a:lnTo>
                    <a:pt x="131825" y="22605"/>
                  </a:lnTo>
                  <a:lnTo>
                    <a:pt x="107315" y="6095"/>
                  </a:lnTo>
                  <a:lnTo>
                    <a:pt x="77216" y="0"/>
                  </a:lnTo>
                  <a:lnTo>
                    <a:pt x="47244" y="6095"/>
                  </a:lnTo>
                  <a:lnTo>
                    <a:pt x="22606" y="22605"/>
                  </a:lnTo>
                  <a:lnTo>
                    <a:pt x="6096" y="47243"/>
                  </a:lnTo>
                  <a:lnTo>
                    <a:pt x="0" y="77215"/>
                  </a:lnTo>
                  <a:lnTo>
                    <a:pt x="6096" y="107314"/>
                  </a:lnTo>
                  <a:lnTo>
                    <a:pt x="22606" y="131825"/>
                  </a:lnTo>
                  <a:lnTo>
                    <a:pt x="47244" y="148462"/>
                  </a:lnTo>
                  <a:lnTo>
                    <a:pt x="77216" y="154431"/>
                  </a:lnTo>
                  <a:close/>
                </a:path>
              </a:pathLst>
            </a:custGeom>
            <a:ln w="6350">
              <a:solidFill>
                <a:srgbClr val="221F1F"/>
              </a:solidFill>
            </a:ln>
          </p:spPr>
          <p:txBody>
            <a:bodyPr wrap="square" lIns="0" tIns="0" rIns="0" bIns="0" rtlCol="0"/>
            <a:lstStyle/>
            <a:p>
              <a:endParaRPr/>
            </a:p>
          </p:txBody>
        </p:sp>
        <p:sp>
          <p:nvSpPr>
            <p:cNvPr id="9" name="object 9"/>
            <p:cNvSpPr/>
            <p:nvPr/>
          </p:nvSpPr>
          <p:spPr>
            <a:xfrm>
              <a:off x="2816733" y="883158"/>
              <a:ext cx="154940" cy="154940"/>
            </a:xfrm>
            <a:custGeom>
              <a:avLst/>
              <a:gdLst/>
              <a:ahLst/>
              <a:cxnLst/>
              <a:rect l="l" t="t" r="r" b="b"/>
              <a:pathLst>
                <a:path w="154939" h="154940">
                  <a:moveTo>
                    <a:pt x="77216" y="0"/>
                  </a:moveTo>
                  <a:lnTo>
                    <a:pt x="47243" y="6095"/>
                  </a:lnTo>
                  <a:lnTo>
                    <a:pt x="22606" y="22606"/>
                  </a:lnTo>
                  <a:lnTo>
                    <a:pt x="6096" y="47117"/>
                  </a:lnTo>
                  <a:lnTo>
                    <a:pt x="0" y="77216"/>
                  </a:lnTo>
                  <a:lnTo>
                    <a:pt x="6096" y="107314"/>
                  </a:lnTo>
                  <a:lnTo>
                    <a:pt x="22606" y="131825"/>
                  </a:lnTo>
                  <a:lnTo>
                    <a:pt x="47243" y="148462"/>
                  </a:lnTo>
                  <a:lnTo>
                    <a:pt x="77216" y="154431"/>
                  </a:lnTo>
                  <a:lnTo>
                    <a:pt x="107315" y="148462"/>
                  </a:lnTo>
                  <a:lnTo>
                    <a:pt x="131825" y="131825"/>
                  </a:lnTo>
                  <a:lnTo>
                    <a:pt x="148462" y="107314"/>
                  </a:lnTo>
                  <a:lnTo>
                    <a:pt x="154559" y="77216"/>
                  </a:lnTo>
                  <a:lnTo>
                    <a:pt x="148462" y="47117"/>
                  </a:lnTo>
                  <a:lnTo>
                    <a:pt x="131825" y="22606"/>
                  </a:lnTo>
                  <a:lnTo>
                    <a:pt x="107315" y="6095"/>
                  </a:lnTo>
                  <a:lnTo>
                    <a:pt x="77216" y="0"/>
                  </a:lnTo>
                  <a:close/>
                </a:path>
              </a:pathLst>
            </a:custGeom>
            <a:solidFill>
              <a:srgbClr val="FFFFFF"/>
            </a:solidFill>
          </p:spPr>
          <p:txBody>
            <a:bodyPr wrap="square" lIns="0" tIns="0" rIns="0" bIns="0" rtlCol="0"/>
            <a:lstStyle/>
            <a:p>
              <a:endParaRPr/>
            </a:p>
          </p:txBody>
        </p:sp>
      </p:grpSp>
      <p:sp>
        <p:nvSpPr>
          <p:cNvPr id="10" name="object 10"/>
          <p:cNvSpPr txBox="1"/>
          <p:nvPr/>
        </p:nvSpPr>
        <p:spPr>
          <a:xfrm>
            <a:off x="2700020" y="449659"/>
            <a:ext cx="831215" cy="593725"/>
          </a:xfrm>
          <a:prstGeom prst="rect">
            <a:avLst/>
          </a:prstGeom>
        </p:spPr>
        <p:txBody>
          <a:bodyPr vert="horz" wrap="square" lIns="0" tIns="41910" rIns="0" bIns="0" rtlCol="0">
            <a:spAutoFit/>
          </a:bodyPr>
          <a:lstStyle/>
          <a:p>
            <a:pPr marL="12700">
              <a:lnSpc>
                <a:spcPct val="100000"/>
              </a:lnSpc>
              <a:spcBef>
                <a:spcPts val="330"/>
              </a:spcBef>
            </a:pPr>
            <a:r>
              <a:rPr sz="800" b="1" dirty="0">
                <a:solidFill>
                  <a:srgbClr val="221F1F"/>
                </a:solidFill>
                <a:latin typeface="Montserrat"/>
                <a:cs typeface="Montserrat"/>
              </a:rPr>
              <a:t>TAPA</a:t>
            </a:r>
            <a:r>
              <a:rPr sz="800" b="1" spc="-15" dirty="0">
                <a:solidFill>
                  <a:srgbClr val="221F1F"/>
                </a:solidFill>
                <a:latin typeface="Montserrat"/>
                <a:cs typeface="Montserrat"/>
              </a:rPr>
              <a:t> </a:t>
            </a:r>
            <a:r>
              <a:rPr sz="800" b="1" spc="-10" dirty="0">
                <a:solidFill>
                  <a:srgbClr val="221F1F"/>
                </a:solidFill>
                <a:latin typeface="Montserrat"/>
                <a:cs typeface="Montserrat"/>
              </a:rPr>
              <a:t>LATERAL</a:t>
            </a:r>
            <a:endParaRPr sz="800">
              <a:latin typeface="Montserrat"/>
              <a:cs typeface="Montserrat"/>
            </a:endParaRPr>
          </a:p>
          <a:p>
            <a:pPr marR="69850" algn="r">
              <a:lnSpc>
                <a:spcPct val="100000"/>
              </a:lnSpc>
              <a:spcBef>
                <a:spcPts val="275"/>
              </a:spcBef>
            </a:pPr>
            <a:r>
              <a:rPr sz="1000" spc="-5" dirty="0">
                <a:latin typeface="Montserrat"/>
                <a:cs typeface="Montserrat"/>
              </a:rPr>
              <a:t>2</a:t>
            </a:r>
            <a:endParaRPr sz="1000">
              <a:latin typeface="Montserrat"/>
              <a:cs typeface="Montserrat"/>
            </a:endParaRPr>
          </a:p>
          <a:p>
            <a:pPr marL="158750">
              <a:lnSpc>
                <a:spcPct val="100000"/>
              </a:lnSpc>
              <a:spcBef>
                <a:spcPts val="610"/>
              </a:spcBef>
            </a:pPr>
            <a:r>
              <a:rPr sz="1000" spc="-5" dirty="0">
                <a:latin typeface="Montserrat"/>
                <a:cs typeface="Montserrat"/>
              </a:rPr>
              <a:t>3</a:t>
            </a:r>
            <a:endParaRPr sz="1000">
              <a:latin typeface="Montserrat"/>
              <a:cs typeface="Montserrat"/>
            </a:endParaRPr>
          </a:p>
        </p:txBody>
      </p:sp>
      <p:grpSp>
        <p:nvGrpSpPr>
          <p:cNvPr id="11" name="object 11"/>
          <p:cNvGrpSpPr/>
          <p:nvPr/>
        </p:nvGrpSpPr>
        <p:grpSpPr>
          <a:xfrm>
            <a:off x="2813557" y="879983"/>
            <a:ext cx="1215390" cy="907415"/>
            <a:chOff x="2813557" y="879983"/>
            <a:chExt cx="1215390" cy="907415"/>
          </a:xfrm>
        </p:grpSpPr>
        <p:sp>
          <p:nvSpPr>
            <p:cNvPr id="12" name="object 12"/>
            <p:cNvSpPr/>
            <p:nvPr/>
          </p:nvSpPr>
          <p:spPr>
            <a:xfrm>
              <a:off x="2816732" y="883158"/>
              <a:ext cx="154940" cy="154940"/>
            </a:xfrm>
            <a:custGeom>
              <a:avLst/>
              <a:gdLst/>
              <a:ahLst/>
              <a:cxnLst/>
              <a:rect l="l" t="t" r="r" b="b"/>
              <a:pathLst>
                <a:path w="154939" h="154940">
                  <a:moveTo>
                    <a:pt x="77216" y="154431"/>
                  </a:moveTo>
                  <a:lnTo>
                    <a:pt x="107315" y="148462"/>
                  </a:lnTo>
                  <a:lnTo>
                    <a:pt x="131825" y="131825"/>
                  </a:lnTo>
                  <a:lnTo>
                    <a:pt x="148462" y="107314"/>
                  </a:lnTo>
                  <a:lnTo>
                    <a:pt x="154559" y="77216"/>
                  </a:lnTo>
                  <a:lnTo>
                    <a:pt x="148462" y="47117"/>
                  </a:lnTo>
                  <a:lnTo>
                    <a:pt x="131825" y="22606"/>
                  </a:lnTo>
                  <a:lnTo>
                    <a:pt x="107315" y="6095"/>
                  </a:lnTo>
                  <a:lnTo>
                    <a:pt x="77216" y="0"/>
                  </a:lnTo>
                  <a:lnTo>
                    <a:pt x="47243" y="6095"/>
                  </a:lnTo>
                  <a:lnTo>
                    <a:pt x="22606" y="22606"/>
                  </a:lnTo>
                  <a:lnTo>
                    <a:pt x="6096" y="47117"/>
                  </a:lnTo>
                  <a:lnTo>
                    <a:pt x="0" y="77216"/>
                  </a:lnTo>
                  <a:lnTo>
                    <a:pt x="6096" y="107314"/>
                  </a:lnTo>
                  <a:lnTo>
                    <a:pt x="22606" y="131825"/>
                  </a:lnTo>
                  <a:lnTo>
                    <a:pt x="47243" y="148462"/>
                  </a:lnTo>
                  <a:lnTo>
                    <a:pt x="77216" y="154431"/>
                  </a:lnTo>
                  <a:close/>
                </a:path>
              </a:pathLst>
            </a:custGeom>
            <a:ln w="6350">
              <a:solidFill>
                <a:srgbClr val="221F1F"/>
              </a:solidFill>
            </a:ln>
          </p:spPr>
          <p:txBody>
            <a:bodyPr wrap="square" lIns="0" tIns="0" rIns="0" bIns="0" rtlCol="0"/>
            <a:lstStyle/>
            <a:p>
              <a:endParaRPr/>
            </a:p>
          </p:txBody>
        </p:sp>
        <p:sp>
          <p:nvSpPr>
            <p:cNvPr id="13" name="object 13"/>
            <p:cNvSpPr/>
            <p:nvPr/>
          </p:nvSpPr>
          <p:spPr>
            <a:xfrm>
              <a:off x="3874134" y="1632585"/>
              <a:ext cx="154940" cy="154940"/>
            </a:xfrm>
            <a:custGeom>
              <a:avLst/>
              <a:gdLst/>
              <a:ahLst/>
              <a:cxnLst/>
              <a:rect l="l" t="t" r="r" b="b"/>
              <a:pathLst>
                <a:path w="154939" h="154939">
                  <a:moveTo>
                    <a:pt x="77215" y="0"/>
                  </a:moveTo>
                  <a:lnTo>
                    <a:pt x="47243" y="6096"/>
                  </a:lnTo>
                  <a:lnTo>
                    <a:pt x="22605" y="22606"/>
                  </a:lnTo>
                  <a:lnTo>
                    <a:pt x="6095" y="47243"/>
                  </a:lnTo>
                  <a:lnTo>
                    <a:pt x="0" y="77216"/>
                  </a:lnTo>
                  <a:lnTo>
                    <a:pt x="6095" y="107315"/>
                  </a:lnTo>
                  <a:lnTo>
                    <a:pt x="22605" y="131953"/>
                  </a:lnTo>
                  <a:lnTo>
                    <a:pt x="47243" y="148462"/>
                  </a:lnTo>
                  <a:lnTo>
                    <a:pt x="77215" y="154559"/>
                  </a:lnTo>
                  <a:lnTo>
                    <a:pt x="107314" y="148462"/>
                  </a:lnTo>
                  <a:lnTo>
                    <a:pt x="131952" y="131953"/>
                  </a:lnTo>
                  <a:lnTo>
                    <a:pt x="148462" y="107315"/>
                  </a:lnTo>
                  <a:lnTo>
                    <a:pt x="154559" y="77216"/>
                  </a:lnTo>
                  <a:lnTo>
                    <a:pt x="148462" y="47243"/>
                  </a:lnTo>
                  <a:lnTo>
                    <a:pt x="131952" y="22606"/>
                  </a:lnTo>
                  <a:lnTo>
                    <a:pt x="107314" y="6096"/>
                  </a:lnTo>
                  <a:lnTo>
                    <a:pt x="77215" y="0"/>
                  </a:lnTo>
                  <a:close/>
                </a:path>
              </a:pathLst>
            </a:custGeom>
            <a:solidFill>
              <a:srgbClr val="FFFFFF"/>
            </a:solidFill>
          </p:spPr>
          <p:txBody>
            <a:bodyPr wrap="square" lIns="0" tIns="0" rIns="0" bIns="0" rtlCol="0"/>
            <a:lstStyle/>
            <a:p>
              <a:endParaRPr/>
            </a:p>
          </p:txBody>
        </p:sp>
      </p:grpSp>
      <p:sp>
        <p:nvSpPr>
          <p:cNvPr id="14" name="object 14"/>
          <p:cNvSpPr txBox="1"/>
          <p:nvPr/>
        </p:nvSpPr>
        <p:spPr>
          <a:xfrm>
            <a:off x="2700020" y="1615821"/>
            <a:ext cx="2256155" cy="1650364"/>
          </a:xfrm>
          <a:prstGeom prst="rect">
            <a:avLst/>
          </a:prstGeom>
        </p:spPr>
        <p:txBody>
          <a:bodyPr vert="horz" wrap="square" lIns="0" tIns="12065" rIns="0" bIns="0" rtlCol="0">
            <a:spAutoFit/>
          </a:bodyPr>
          <a:lstStyle/>
          <a:p>
            <a:pPr marL="247015" algn="ctr">
              <a:lnSpc>
                <a:spcPct val="100000"/>
              </a:lnSpc>
              <a:spcBef>
                <a:spcPts val="95"/>
              </a:spcBef>
            </a:pPr>
            <a:r>
              <a:rPr sz="1000" spc="-5" dirty="0">
                <a:latin typeface="Montserrat"/>
                <a:cs typeface="Montserrat"/>
              </a:rPr>
              <a:t>1</a:t>
            </a:r>
            <a:endParaRPr sz="1000" dirty="0">
              <a:latin typeface="Montserrat"/>
              <a:cs typeface="Montserrat"/>
            </a:endParaRPr>
          </a:p>
          <a:p>
            <a:pPr>
              <a:lnSpc>
                <a:spcPct val="100000"/>
              </a:lnSpc>
              <a:spcBef>
                <a:spcPts val="15"/>
              </a:spcBef>
            </a:pPr>
            <a:endParaRPr sz="1250" dirty="0">
              <a:latin typeface="Montserrat"/>
              <a:cs typeface="Montserrat"/>
            </a:endParaRPr>
          </a:p>
          <a:p>
            <a:pPr marL="12700">
              <a:lnSpc>
                <a:spcPct val="100000"/>
              </a:lnSpc>
            </a:pPr>
            <a:r>
              <a:rPr sz="700" dirty="0">
                <a:solidFill>
                  <a:srgbClr val="221F1F"/>
                </a:solidFill>
                <a:latin typeface="Montserrat"/>
                <a:cs typeface="Montserrat"/>
              </a:rPr>
              <a:t>Para</a:t>
            </a:r>
            <a:r>
              <a:rPr sz="700" spc="370" dirty="0">
                <a:solidFill>
                  <a:srgbClr val="221F1F"/>
                </a:solidFill>
                <a:latin typeface="Montserrat"/>
                <a:cs typeface="Montserrat"/>
              </a:rPr>
              <a:t> </a:t>
            </a:r>
            <a:r>
              <a:rPr sz="700" dirty="0">
                <a:solidFill>
                  <a:srgbClr val="221F1F"/>
                </a:solidFill>
                <a:latin typeface="Montserrat"/>
                <a:cs typeface="Montserrat"/>
              </a:rPr>
              <a:t>retirar</a:t>
            </a:r>
            <a:r>
              <a:rPr sz="700" spc="380" dirty="0">
                <a:solidFill>
                  <a:srgbClr val="221F1F"/>
                </a:solidFill>
                <a:latin typeface="Montserrat"/>
                <a:cs typeface="Montserrat"/>
              </a:rPr>
              <a:t> </a:t>
            </a:r>
            <a:r>
              <a:rPr sz="700" dirty="0">
                <a:solidFill>
                  <a:srgbClr val="221F1F"/>
                </a:solidFill>
                <a:latin typeface="Montserrat"/>
                <a:cs typeface="Montserrat"/>
              </a:rPr>
              <a:t>la</a:t>
            </a:r>
            <a:r>
              <a:rPr sz="700" spc="385" dirty="0">
                <a:solidFill>
                  <a:srgbClr val="221F1F"/>
                </a:solidFill>
                <a:latin typeface="Montserrat"/>
                <a:cs typeface="Montserrat"/>
              </a:rPr>
              <a:t> </a:t>
            </a:r>
            <a:r>
              <a:rPr sz="700" dirty="0">
                <a:solidFill>
                  <a:srgbClr val="221F1F"/>
                </a:solidFill>
                <a:latin typeface="Montserrat"/>
                <a:cs typeface="Montserrat"/>
              </a:rPr>
              <a:t>tapa</a:t>
            </a:r>
            <a:r>
              <a:rPr sz="700" spc="385" dirty="0">
                <a:solidFill>
                  <a:srgbClr val="221F1F"/>
                </a:solidFill>
                <a:latin typeface="Montserrat"/>
                <a:cs typeface="Montserrat"/>
              </a:rPr>
              <a:t> </a:t>
            </a:r>
            <a:r>
              <a:rPr sz="700" dirty="0">
                <a:solidFill>
                  <a:srgbClr val="221F1F"/>
                </a:solidFill>
                <a:latin typeface="Montserrat"/>
                <a:cs typeface="Montserrat"/>
              </a:rPr>
              <a:t>lateral</a:t>
            </a:r>
            <a:r>
              <a:rPr sz="700" spc="400" dirty="0">
                <a:solidFill>
                  <a:srgbClr val="221F1F"/>
                </a:solidFill>
                <a:latin typeface="Montserrat"/>
                <a:cs typeface="Montserrat"/>
              </a:rPr>
              <a:t> </a:t>
            </a:r>
            <a:r>
              <a:rPr sz="700" dirty="0">
                <a:solidFill>
                  <a:srgbClr val="221F1F"/>
                </a:solidFill>
                <a:latin typeface="Montserrat"/>
                <a:cs typeface="Montserrat"/>
              </a:rPr>
              <a:t>derecha</a:t>
            </a:r>
            <a:r>
              <a:rPr sz="700" spc="385" dirty="0">
                <a:solidFill>
                  <a:srgbClr val="221F1F"/>
                </a:solidFill>
                <a:latin typeface="Montserrat"/>
                <a:cs typeface="Montserrat"/>
              </a:rPr>
              <a:t> </a:t>
            </a:r>
            <a:r>
              <a:rPr sz="700" dirty="0">
                <a:solidFill>
                  <a:srgbClr val="221F1F"/>
                </a:solidFill>
                <a:latin typeface="Montserrat"/>
                <a:cs typeface="Montserrat"/>
              </a:rPr>
              <a:t>siga</a:t>
            </a:r>
            <a:r>
              <a:rPr sz="700" spc="380" dirty="0">
                <a:solidFill>
                  <a:srgbClr val="221F1F"/>
                </a:solidFill>
                <a:latin typeface="Montserrat"/>
                <a:cs typeface="Montserrat"/>
              </a:rPr>
              <a:t> </a:t>
            </a:r>
            <a:r>
              <a:rPr sz="700" spc="-25" dirty="0">
                <a:solidFill>
                  <a:srgbClr val="221F1F"/>
                </a:solidFill>
                <a:latin typeface="Montserrat"/>
                <a:cs typeface="Montserrat"/>
              </a:rPr>
              <a:t>los</a:t>
            </a:r>
            <a:endParaRPr sz="700" dirty="0">
              <a:latin typeface="Montserrat"/>
              <a:cs typeface="Montserrat"/>
            </a:endParaRPr>
          </a:p>
          <a:p>
            <a:pPr marL="12700">
              <a:lnSpc>
                <a:spcPct val="100000"/>
              </a:lnSpc>
            </a:pPr>
            <a:r>
              <a:rPr sz="700" dirty="0">
                <a:solidFill>
                  <a:srgbClr val="221F1F"/>
                </a:solidFill>
                <a:latin typeface="Montserrat"/>
                <a:cs typeface="Montserrat"/>
              </a:rPr>
              <a:t>siguientes</a:t>
            </a:r>
            <a:r>
              <a:rPr sz="700" spc="-30" dirty="0">
                <a:solidFill>
                  <a:srgbClr val="221F1F"/>
                </a:solidFill>
                <a:latin typeface="Montserrat"/>
                <a:cs typeface="Montserrat"/>
              </a:rPr>
              <a:t> </a:t>
            </a:r>
            <a:r>
              <a:rPr sz="700" spc="-10" dirty="0">
                <a:solidFill>
                  <a:srgbClr val="221F1F"/>
                </a:solidFill>
                <a:latin typeface="Montserrat"/>
                <a:cs typeface="Montserrat"/>
              </a:rPr>
              <a:t>pasos:</a:t>
            </a:r>
            <a:endParaRPr sz="700" dirty="0">
              <a:latin typeface="Montserrat"/>
              <a:cs typeface="Montserrat"/>
            </a:endParaRPr>
          </a:p>
          <a:p>
            <a:pPr marL="241300" indent="-228600">
              <a:lnSpc>
                <a:spcPct val="100000"/>
              </a:lnSpc>
              <a:spcBef>
                <a:spcPts val="505"/>
              </a:spcBef>
              <a:buAutoNum type="arabicPeriod"/>
              <a:tabLst>
                <a:tab pos="240665" algn="l"/>
                <a:tab pos="241300" algn="l"/>
              </a:tabLst>
            </a:pPr>
            <a:r>
              <a:rPr sz="700" dirty="0">
                <a:solidFill>
                  <a:srgbClr val="221F1F"/>
                </a:solidFill>
                <a:latin typeface="Montserrat"/>
                <a:cs typeface="Montserrat"/>
              </a:rPr>
              <a:t>Remueva</a:t>
            </a:r>
            <a:r>
              <a:rPr sz="700" spc="-10" dirty="0">
                <a:solidFill>
                  <a:srgbClr val="221F1F"/>
                </a:solidFill>
                <a:latin typeface="Montserrat"/>
                <a:cs typeface="Montserrat"/>
              </a:rPr>
              <a:t> </a:t>
            </a:r>
            <a:r>
              <a:rPr sz="700" dirty="0" err="1">
                <a:solidFill>
                  <a:srgbClr val="221F1F"/>
                </a:solidFill>
                <a:latin typeface="Montserrat"/>
                <a:cs typeface="Montserrat"/>
              </a:rPr>
              <a:t>el</a:t>
            </a:r>
            <a:r>
              <a:rPr sz="700" spc="-20" dirty="0">
                <a:solidFill>
                  <a:srgbClr val="221F1F"/>
                </a:solidFill>
                <a:latin typeface="Montserrat"/>
                <a:cs typeface="Montserrat"/>
              </a:rPr>
              <a:t> </a:t>
            </a:r>
            <a:r>
              <a:rPr lang="es-MX" sz="700" spc="-10" dirty="0">
                <a:solidFill>
                  <a:srgbClr val="221F1F"/>
                </a:solidFill>
                <a:latin typeface="Montserrat"/>
                <a:cs typeface="Montserrat"/>
              </a:rPr>
              <a:t>asiento</a:t>
            </a:r>
            <a:r>
              <a:rPr sz="700" spc="-10" dirty="0">
                <a:solidFill>
                  <a:srgbClr val="221F1F"/>
                </a:solidFill>
                <a:latin typeface="Montserrat"/>
                <a:cs typeface="Montserrat"/>
              </a:rPr>
              <a:t>.</a:t>
            </a:r>
            <a:endParaRPr sz="700" dirty="0">
              <a:latin typeface="Montserrat"/>
              <a:cs typeface="Montserrat"/>
            </a:endParaRPr>
          </a:p>
          <a:p>
            <a:pPr marL="241300" indent="-228600">
              <a:lnSpc>
                <a:spcPct val="100000"/>
              </a:lnSpc>
              <a:spcBef>
                <a:spcPts val="490"/>
              </a:spcBef>
              <a:buAutoNum type="arabicPeriod"/>
              <a:tabLst>
                <a:tab pos="240665" algn="l"/>
                <a:tab pos="241300" algn="l"/>
              </a:tabLst>
            </a:pPr>
            <a:r>
              <a:rPr sz="700" dirty="0">
                <a:solidFill>
                  <a:srgbClr val="221F1F"/>
                </a:solidFill>
                <a:latin typeface="Montserrat"/>
                <a:cs typeface="Montserrat"/>
              </a:rPr>
              <a:t>Remueva</a:t>
            </a:r>
            <a:r>
              <a:rPr sz="700" spc="-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tornillos</a:t>
            </a:r>
            <a:r>
              <a:rPr sz="700" spc="-15" dirty="0">
                <a:solidFill>
                  <a:srgbClr val="221F1F"/>
                </a:solidFill>
                <a:latin typeface="Montserrat"/>
                <a:cs typeface="Montserrat"/>
              </a:rPr>
              <a:t> </a:t>
            </a:r>
            <a:r>
              <a:rPr sz="700" dirty="0">
                <a:solidFill>
                  <a:srgbClr val="221F1F"/>
                </a:solidFill>
                <a:latin typeface="Montserrat"/>
                <a:cs typeface="Montserrat"/>
              </a:rPr>
              <a:t>1,</a:t>
            </a:r>
            <a:r>
              <a:rPr sz="700" spc="-15" dirty="0">
                <a:solidFill>
                  <a:srgbClr val="221F1F"/>
                </a:solidFill>
                <a:latin typeface="Montserrat"/>
                <a:cs typeface="Montserrat"/>
              </a:rPr>
              <a:t> </a:t>
            </a:r>
            <a:r>
              <a:rPr sz="700" dirty="0">
                <a:solidFill>
                  <a:srgbClr val="221F1F"/>
                </a:solidFill>
                <a:latin typeface="Montserrat"/>
                <a:cs typeface="Montserrat"/>
              </a:rPr>
              <a:t>2</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3.</a:t>
            </a:r>
            <a:endParaRPr sz="700" dirty="0">
              <a:latin typeface="Montserrat"/>
              <a:cs typeface="Montserrat"/>
            </a:endParaRPr>
          </a:p>
          <a:p>
            <a:pPr marL="241300" indent="-228600">
              <a:lnSpc>
                <a:spcPct val="100000"/>
              </a:lnSpc>
              <a:spcBef>
                <a:spcPts val="505"/>
              </a:spcBef>
              <a:buAutoNum type="arabicPeriod"/>
              <a:tabLst>
                <a:tab pos="240665" algn="l"/>
                <a:tab pos="241300" algn="l"/>
              </a:tabLst>
            </a:pPr>
            <a:r>
              <a:rPr sz="700" dirty="0">
                <a:latin typeface="Montserrat"/>
                <a:cs typeface="Montserrat"/>
              </a:rPr>
              <a:t>Saque</a:t>
            </a:r>
            <a:r>
              <a:rPr sz="700" spc="-10"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tapa</a:t>
            </a:r>
            <a:r>
              <a:rPr sz="700" spc="-10" dirty="0">
                <a:latin typeface="Montserrat"/>
                <a:cs typeface="Montserrat"/>
              </a:rPr>
              <a:t> </a:t>
            </a:r>
            <a:r>
              <a:rPr sz="700" dirty="0">
                <a:latin typeface="Montserrat"/>
                <a:cs typeface="Montserrat"/>
              </a:rPr>
              <a:t>hacia</a:t>
            </a:r>
            <a:r>
              <a:rPr sz="700" spc="-25" dirty="0">
                <a:latin typeface="Montserrat"/>
                <a:cs typeface="Montserrat"/>
              </a:rPr>
              <a:t> </a:t>
            </a:r>
            <a:r>
              <a:rPr sz="700" dirty="0">
                <a:latin typeface="Montserrat"/>
                <a:cs typeface="Montserrat"/>
              </a:rPr>
              <a:t>adelante,</a:t>
            </a:r>
            <a:r>
              <a:rPr sz="700" spc="15" dirty="0">
                <a:latin typeface="Montserrat"/>
                <a:cs typeface="Montserrat"/>
              </a:rPr>
              <a:t> </a:t>
            </a:r>
            <a:r>
              <a:rPr sz="700" dirty="0">
                <a:latin typeface="Montserrat"/>
                <a:cs typeface="Montserrat"/>
              </a:rPr>
              <a:t>con</a:t>
            </a:r>
            <a:r>
              <a:rPr sz="700" spc="-10" dirty="0">
                <a:latin typeface="Montserrat"/>
                <a:cs typeface="Montserrat"/>
              </a:rPr>
              <a:t> cuidado.</a:t>
            </a:r>
            <a:endParaRPr sz="700" dirty="0">
              <a:latin typeface="Montserrat"/>
              <a:cs typeface="Montserrat"/>
            </a:endParaRPr>
          </a:p>
          <a:p>
            <a:pPr marL="12700" marR="5080">
              <a:lnSpc>
                <a:spcPct val="100000"/>
              </a:lnSpc>
              <a:spcBef>
                <a:spcPts val="505"/>
              </a:spcBef>
            </a:pPr>
            <a:r>
              <a:rPr sz="700" dirty="0">
                <a:solidFill>
                  <a:srgbClr val="221F1F"/>
                </a:solidFill>
                <a:latin typeface="Montserrat"/>
                <a:cs typeface="Montserrat"/>
              </a:rPr>
              <a:t>Para</a:t>
            </a:r>
            <a:r>
              <a:rPr sz="700" spc="315" dirty="0">
                <a:solidFill>
                  <a:srgbClr val="221F1F"/>
                </a:solidFill>
                <a:latin typeface="Montserrat"/>
                <a:cs typeface="Montserrat"/>
              </a:rPr>
              <a:t> </a:t>
            </a:r>
            <a:r>
              <a:rPr sz="700" dirty="0">
                <a:solidFill>
                  <a:srgbClr val="221F1F"/>
                </a:solidFill>
                <a:latin typeface="Montserrat"/>
                <a:cs typeface="Montserrat"/>
              </a:rPr>
              <a:t>ensamblar</a:t>
            </a:r>
            <a:r>
              <a:rPr sz="700" spc="315" dirty="0">
                <a:solidFill>
                  <a:srgbClr val="221F1F"/>
                </a:solidFill>
                <a:latin typeface="Montserrat"/>
                <a:cs typeface="Montserrat"/>
              </a:rPr>
              <a:t> </a:t>
            </a:r>
            <a:r>
              <a:rPr sz="700" dirty="0">
                <a:solidFill>
                  <a:srgbClr val="221F1F"/>
                </a:solidFill>
                <a:latin typeface="Montserrat"/>
                <a:cs typeface="Montserrat"/>
              </a:rPr>
              <a:t>la</a:t>
            </a:r>
            <a:r>
              <a:rPr sz="700" spc="315" dirty="0">
                <a:solidFill>
                  <a:srgbClr val="221F1F"/>
                </a:solidFill>
                <a:latin typeface="Montserrat"/>
                <a:cs typeface="Montserrat"/>
              </a:rPr>
              <a:t> </a:t>
            </a:r>
            <a:r>
              <a:rPr sz="700" dirty="0">
                <a:solidFill>
                  <a:srgbClr val="221F1F"/>
                </a:solidFill>
                <a:latin typeface="Montserrat"/>
                <a:cs typeface="Montserrat"/>
              </a:rPr>
              <a:t>tapa</a:t>
            </a:r>
            <a:r>
              <a:rPr sz="700" spc="325" dirty="0">
                <a:solidFill>
                  <a:srgbClr val="221F1F"/>
                </a:solidFill>
                <a:latin typeface="Montserrat"/>
                <a:cs typeface="Montserrat"/>
              </a:rPr>
              <a:t> </a:t>
            </a:r>
            <a:r>
              <a:rPr sz="700" dirty="0">
                <a:solidFill>
                  <a:srgbClr val="221F1F"/>
                </a:solidFill>
                <a:latin typeface="Montserrat"/>
                <a:cs typeface="Montserrat"/>
              </a:rPr>
              <a:t>nuevamente</a:t>
            </a:r>
            <a:r>
              <a:rPr sz="700" spc="320" dirty="0">
                <a:solidFill>
                  <a:srgbClr val="221F1F"/>
                </a:solidFill>
                <a:latin typeface="Montserrat"/>
                <a:cs typeface="Montserrat"/>
              </a:rPr>
              <a:t> </a:t>
            </a:r>
            <a:r>
              <a:rPr sz="700" dirty="0">
                <a:solidFill>
                  <a:srgbClr val="221F1F"/>
                </a:solidFill>
                <a:latin typeface="Montserrat"/>
                <a:cs typeface="Montserrat"/>
              </a:rPr>
              <a:t>siga</a:t>
            </a:r>
            <a:r>
              <a:rPr sz="700" spc="315" dirty="0">
                <a:solidFill>
                  <a:srgbClr val="221F1F"/>
                </a:solidFill>
                <a:latin typeface="Montserrat"/>
                <a:cs typeface="Montserrat"/>
              </a:rPr>
              <a:t> </a:t>
            </a:r>
            <a:r>
              <a:rPr sz="700" spc="-25" dirty="0">
                <a:solidFill>
                  <a:srgbClr val="221F1F"/>
                </a:solidFill>
                <a:latin typeface="Montserrat"/>
                <a:cs typeface="Montserrat"/>
              </a:rPr>
              <a:t>las</a:t>
            </a:r>
            <a:r>
              <a:rPr sz="700" spc="500" dirty="0">
                <a:solidFill>
                  <a:srgbClr val="221F1F"/>
                </a:solidFill>
                <a:latin typeface="Montserrat"/>
                <a:cs typeface="Montserrat"/>
              </a:rPr>
              <a:t> </a:t>
            </a:r>
            <a:r>
              <a:rPr sz="700" dirty="0">
                <a:solidFill>
                  <a:srgbClr val="221F1F"/>
                </a:solidFill>
                <a:latin typeface="Montserrat"/>
                <a:cs typeface="Montserrat"/>
              </a:rPr>
              <a:t>instrucciones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25" dirty="0">
                <a:solidFill>
                  <a:srgbClr val="221F1F"/>
                </a:solidFill>
                <a:latin typeface="Montserrat"/>
                <a:cs typeface="Montserrat"/>
              </a:rPr>
              <a:t> </a:t>
            </a:r>
            <a:r>
              <a:rPr sz="700" dirty="0">
                <a:solidFill>
                  <a:srgbClr val="221F1F"/>
                </a:solidFill>
                <a:latin typeface="Montserrat"/>
                <a:cs typeface="Montserrat"/>
              </a:rPr>
              <a:t>orden</a:t>
            </a:r>
            <a:r>
              <a:rPr sz="700" spc="-25" dirty="0">
                <a:solidFill>
                  <a:srgbClr val="221F1F"/>
                </a:solidFill>
                <a:latin typeface="Montserrat"/>
                <a:cs typeface="Montserrat"/>
              </a:rPr>
              <a:t> </a:t>
            </a:r>
            <a:r>
              <a:rPr sz="700" spc="-10" dirty="0">
                <a:solidFill>
                  <a:srgbClr val="221F1F"/>
                </a:solidFill>
                <a:latin typeface="Montserrat"/>
                <a:cs typeface="Montserrat"/>
              </a:rPr>
              <a:t>inverso.</a:t>
            </a:r>
            <a:endParaRPr sz="700" dirty="0">
              <a:latin typeface="Montserrat"/>
              <a:cs typeface="Montserrat"/>
            </a:endParaRPr>
          </a:p>
          <a:p>
            <a:pPr marL="12700" marR="6985">
              <a:lnSpc>
                <a:spcPct val="100000"/>
              </a:lnSpc>
              <a:spcBef>
                <a:spcPts val="495"/>
              </a:spcBef>
            </a:pPr>
            <a:r>
              <a:rPr sz="700" dirty="0">
                <a:solidFill>
                  <a:srgbClr val="221F1F"/>
                </a:solidFill>
                <a:latin typeface="Montserrat"/>
                <a:cs typeface="Montserrat"/>
              </a:rPr>
              <a:t>Tenga</a:t>
            </a:r>
            <a:r>
              <a:rPr sz="700" spc="30" dirty="0">
                <a:solidFill>
                  <a:srgbClr val="221F1F"/>
                </a:solidFill>
                <a:latin typeface="Montserrat"/>
                <a:cs typeface="Montserrat"/>
              </a:rPr>
              <a:t> </a:t>
            </a:r>
            <a:r>
              <a:rPr sz="700" dirty="0">
                <a:solidFill>
                  <a:srgbClr val="221F1F"/>
                </a:solidFill>
                <a:latin typeface="Montserrat"/>
                <a:cs typeface="Montserrat"/>
              </a:rPr>
              <a:t>cuidado</a:t>
            </a:r>
            <a:r>
              <a:rPr sz="700" spc="30" dirty="0">
                <a:solidFill>
                  <a:srgbClr val="221F1F"/>
                </a:solidFill>
                <a:latin typeface="Montserrat"/>
                <a:cs typeface="Montserrat"/>
              </a:rPr>
              <a:t> </a:t>
            </a:r>
            <a:r>
              <a:rPr sz="700" dirty="0">
                <a:solidFill>
                  <a:srgbClr val="221F1F"/>
                </a:solidFill>
                <a:latin typeface="Montserrat"/>
                <a:cs typeface="Montserrat"/>
              </a:rPr>
              <a:t>al</a:t>
            </a:r>
            <a:r>
              <a:rPr sz="700" spc="20" dirty="0">
                <a:solidFill>
                  <a:srgbClr val="221F1F"/>
                </a:solidFill>
                <a:latin typeface="Montserrat"/>
                <a:cs typeface="Montserrat"/>
              </a:rPr>
              <a:t> </a:t>
            </a:r>
            <a:r>
              <a:rPr sz="700" dirty="0">
                <a:solidFill>
                  <a:srgbClr val="221F1F"/>
                </a:solidFill>
                <a:latin typeface="Montserrat"/>
                <a:cs typeface="Montserrat"/>
              </a:rPr>
              <a:t>remover</a:t>
            </a:r>
            <a:r>
              <a:rPr sz="700" spc="20"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tapa</a:t>
            </a:r>
            <a:r>
              <a:rPr sz="700" spc="30" dirty="0">
                <a:solidFill>
                  <a:srgbClr val="221F1F"/>
                </a:solidFill>
                <a:latin typeface="Montserrat"/>
                <a:cs typeface="Montserrat"/>
              </a:rPr>
              <a:t> </a:t>
            </a:r>
            <a:r>
              <a:rPr sz="700" dirty="0">
                <a:solidFill>
                  <a:srgbClr val="221F1F"/>
                </a:solidFill>
                <a:latin typeface="Montserrat"/>
                <a:cs typeface="Montserrat"/>
              </a:rPr>
              <a:t>para</a:t>
            </a:r>
            <a:r>
              <a:rPr sz="700" spc="30" dirty="0">
                <a:solidFill>
                  <a:srgbClr val="221F1F"/>
                </a:solidFill>
                <a:latin typeface="Montserrat"/>
                <a:cs typeface="Montserrat"/>
              </a:rPr>
              <a:t> </a:t>
            </a:r>
            <a:r>
              <a:rPr sz="700" dirty="0">
                <a:solidFill>
                  <a:srgbClr val="221F1F"/>
                </a:solidFill>
                <a:latin typeface="Montserrat"/>
                <a:cs typeface="Montserrat"/>
              </a:rPr>
              <a:t>evitar</a:t>
            </a:r>
            <a:r>
              <a:rPr sz="700" spc="25" dirty="0">
                <a:solidFill>
                  <a:srgbClr val="221F1F"/>
                </a:solidFill>
                <a:latin typeface="Montserrat"/>
                <a:cs typeface="Montserrat"/>
              </a:rPr>
              <a:t> </a:t>
            </a:r>
            <a:r>
              <a:rPr sz="700" spc="-25" dirty="0">
                <a:solidFill>
                  <a:srgbClr val="221F1F"/>
                </a:solidFill>
                <a:latin typeface="Montserrat"/>
                <a:cs typeface="Montserrat"/>
              </a:rPr>
              <a:t>que</a:t>
            </a:r>
            <a:r>
              <a:rPr sz="700" spc="500" dirty="0">
                <a:solidFill>
                  <a:srgbClr val="221F1F"/>
                </a:solidFill>
                <a:latin typeface="Montserrat"/>
                <a:cs typeface="Montserrat"/>
              </a:rPr>
              <a:t> </a:t>
            </a:r>
            <a:r>
              <a:rPr sz="700" dirty="0">
                <a:solidFill>
                  <a:srgbClr val="221F1F"/>
                </a:solidFill>
                <a:latin typeface="Montserrat"/>
                <a:cs typeface="Montserrat"/>
              </a:rPr>
              <a:t>se</a:t>
            </a:r>
            <a:r>
              <a:rPr sz="700" spc="-25" dirty="0">
                <a:solidFill>
                  <a:srgbClr val="221F1F"/>
                </a:solidFill>
                <a:latin typeface="Montserrat"/>
                <a:cs typeface="Montserrat"/>
              </a:rPr>
              <a:t> </a:t>
            </a:r>
            <a:r>
              <a:rPr sz="700" dirty="0">
                <a:solidFill>
                  <a:srgbClr val="221F1F"/>
                </a:solidFill>
                <a:latin typeface="Montserrat"/>
                <a:cs typeface="Montserrat"/>
              </a:rPr>
              <a:t>quiebren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puntas que</a:t>
            </a:r>
            <a:r>
              <a:rPr sz="700" spc="-10" dirty="0">
                <a:solidFill>
                  <a:srgbClr val="221F1F"/>
                </a:solidFill>
                <a:latin typeface="Montserrat"/>
                <a:cs typeface="Montserrat"/>
              </a:rPr>
              <a:t> </a:t>
            </a:r>
            <a:r>
              <a:rPr sz="700" dirty="0">
                <a:solidFill>
                  <a:srgbClr val="221F1F"/>
                </a:solidFill>
                <a:latin typeface="Montserrat"/>
                <a:cs typeface="Montserrat"/>
              </a:rPr>
              <a:t>aseguran la</a:t>
            </a:r>
            <a:r>
              <a:rPr sz="700" spc="-20" dirty="0">
                <a:solidFill>
                  <a:srgbClr val="221F1F"/>
                </a:solidFill>
                <a:latin typeface="Montserrat"/>
                <a:cs typeface="Montserrat"/>
              </a:rPr>
              <a:t> </a:t>
            </a:r>
            <a:r>
              <a:rPr sz="700" spc="-10" dirty="0">
                <a:solidFill>
                  <a:srgbClr val="221F1F"/>
                </a:solidFill>
                <a:latin typeface="Montserrat"/>
                <a:cs typeface="Montserrat"/>
              </a:rPr>
              <a:t>misma.</a:t>
            </a:r>
            <a:endParaRPr sz="700" dirty="0">
              <a:latin typeface="Montserrat"/>
              <a:cs typeface="Montserrat"/>
            </a:endParaRPr>
          </a:p>
        </p:txBody>
      </p:sp>
      <p:sp>
        <p:nvSpPr>
          <p:cNvPr id="15" name="object 15"/>
          <p:cNvSpPr/>
          <p:nvPr/>
        </p:nvSpPr>
        <p:spPr>
          <a:xfrm>
            <a:off x="3874134" y="1632585"/>
            <a:ext cx="154940" cy="154940"/>
          </a:xfrm>
          <a:custGeom>
            <a:avLst/>
            <a:gdLst/>
            <a:ahLst/>
            <a:cxnLst/>
            <a:rect l="l" t="t" r="r" b="b"/>
            <a:pathLst>
              <a:path w="154939" h="154939">
                <a:moveTo>
                  <a:pt x="77215" y="154559"/>
                </a:moveTo>
                <a:lnTo>
                  <a:pt x="107314" y="148462"/>
                </a:lnTo>
                <a:lnTo>
                  <a:pt x="131952" y="131953"/>
                </a:lnTo>
                <a:lnTo>
                  <a:pt x="148462" y="107315"/>
                </a:lnTo>
                <a:lnTo>
                  <a:pt x="154559" y="77216"/>
                </a:lnTo>
                <a:lnTo>
                  <a:pt x="148462" y="47243"/>
                </a:lnTo>
                <a:lnTo>
                  <a:pt x="131952" y="22606"/>
                </a:lnTo>
                <a:lnTo>
                  <a:pt x="107314" y="6096"/>
                </a:lnTo>
                <a:lnTo>
                  <a:pt x="77215" y="0"/>
                </a:lnTo>
                <a:lnTo>
                  <a:pt x="47243" y="6096"/>
                </a:lnTo>
                <a:lnTo>
                  <a:pt x="22605" y="22606"/>
                </a:lnTo>
                <a:lnTo>
                  <a:pt x="6095" y="47243"/>
                </a:lnTo>
                <a:lnTo>
                  <a:pt x="0" y="77216"/>
                </a:lnTo>
                <a:lnTo>
                  <a:pt x="6095" y="107315"/>
                </a:lnTo>
                <a:lnTo>
                  <a:pt x="22605" y="131953"/>
                </a:lnTo>
                <a:lnTo>
                  <a:pt x="47243" y="148462"/>
                </a:lnTo>
                <a:lnTo>
                  <a:pt x="77215" y="154559"/>
                </a:lnTo>
                <a:close/>
              </a:path>
            </a:pathLst>
          </a:custGeom>
          <a:ln w="6350">
            <a:solidFill>
              <a:srgbClr val="221F1F"/>
            </a:solidFill>
          </a:ln>
        </p:spPr>
        <p:txBody>
          <a:bodyPr wrap="square" lIns="0" tIns="0" rIns="0" bIns="0" rtlCol="0"/>
          <a:lstStyle/>
          <a:p>
            <a:endParaRPr/>
          </a:p>
        </p:txBody>
      </p:sp>
      <p:grpSp>
        <p:nvGrpSpPr>
          <p:cNvPr id="16" name="object 16"/>
          <p:cNvGrpSpPr/>
          <p:nvPr/>
        </p:nvGrpSpPr>
        <p:grpSpPr>
          <a:xfrm>
            <a:off x="442976" y="1860181"/>
            <a:ext cx="1849120" cy="1052195"/>
            <a:chOff x="442976" y="1860181"/>
            <a:chExt cx="1849120" cy="1052195"/>
          </a:xfrm>
        </p:grpSpPr>
        <p:pic>
          <p:nvPicPr>
            <p:cNvPr id="17" name="object 17"/>
            <p:cNvPicPr/>
            <p:nvPr/>
          </p:nvPicPr>
          <p:blipFill>
            <a:blip r:embed="rId3" cstate="print"/>
            <a:stretch>
              <a:fillRect/>
            </a:stretch>
          </p:blipFill>
          <p:spPr>
            <a:xfrm>
              <a:off x="442976" y="1860181"/>
              <a:ext cx="1848993" cy="1051928"/>
            </a:xfrm>
            <a:prstGeom prst="rect">
              <a:avLst/>
            </a:prstGeom>
          </p:spPr>
        </p:pic>
        <p:sp>
          <p:nvSpPr>
            <p:cNvPr id="18" name="object 18"/>
            <p:cNvSpPr/>
            <p:nvPr/>
          </p:nvSpPr>
          <p:spPr>
            <a:xfrm>
              <a:off x="1669287" y="2159762"/>
              <a:ext cx="204470" cy="0"/>
            </a:xfrm>
            <a:custGeom>
              <a:avLst/>
              <a:gdLst/>
              <a:ahLst/>
              <a:cxnLst/>
              <a:rect l="l" t="t" r="r" b="b"/>
              <a:pathLst>
                <a:path w="204469">
                  <a:moveTo>
                    <a:pt x="0" y="0"/>
                  </a:moveTo>
                  <a:lnTo>
                    <a:pt x="204343" y="0"/>
                  </a:lnTo>
                </a:path>
              </a:pathLst>
            </a:custGeom>
            <a:ln w="15237">
              <a:solidFill>
                <a:srgbClr val="FFFFFF"/>
              </a:solidFill>
            </a:ln>
          </p:spPr>
          <p:txBody>
            <a:bodyPr wrap="square" lIns="0" tIns="0" rIns="0" bIns="0" rtlCol="0"/>
            <a:lstStyle/>
            <a:p>
              <a:endParaRPr/>
            </a:p>
          </p:txBody>
        </p:sp>
        <p:sp>
          <p:nvSpPr>
            <p:cNvPr id="19" name="object 19"/>
            <p:cNvSpPr/>
            <p:nvPr/>
          </p:nvSpPr>
          <p:spPr>
            <a:xfrm>
              <a:off x="1669287" y="2159762"/>
              <a:ext cx="204470" cy="0"/>
            </a:xfrm>
            <a:custGeom>
              <a:avLst/>
              <a:gdLst/>
              <a:ahLst/>
              <a:cxnLst/>
              <a:rect l="l" t="t" r="r" b="b"/>
              <a:pathLst>
                <a:path w="204469">
                  <a:moveTo>
                    <a:pt x="0" y="0"/>
                  </a:moveTo>
                  <a:lnTo>
                    <a:pt x="204343" y="0"/>
                  </a:lnTo>
                </a:path>
              </a:pathLst>
            </a:custGeom>
            <a:ln w="7621">
              <a:solidFill>
                <a:srgbClr val="221F1F"/>
              </a:solidFill>
            </a:ln>
          </p:spPr>
          <p:txBody>
            <a:bodyPr wrap="square" lIns="0" tIns="0" rIns="0" bIns="0" rtlCol="0"/>
            <a:lstStyle/>
            <a:p>
              <a:endParaRPr/>
            </a:p>
          </p:txBody>
        </p:sp>
        <p:sp>
          <p:nvSpPr>
            <p:cNvPr id="20" name="object 20"/>
            <p:cNvSpPr/>
            <p:nvPr/>
          </p:nvSpPr>
          <p:spPr>
            <a:xfrm>
              <a:off x="1435734" y="2741574"/>
              <a:ext cx="204470" cy="0"/>
            </a:xfrm>
            <a:custGeom>
              <a:avLst/>
              <a:gdLst/>
              <a:ahLst/>
              <a:cxnLst/>
              <a:rect l="l" t="t" r="r" b="b"/>
              <a:pathLst>
                <a:path w="204469">
                  <a:moveTo>
                    <a:pt x="204342" y="0"/>
                  </a:moveTo>
                  <a:lnTo>
                    <a:pt x="0" y="0"/>
                  </a:lnTo>
                </a:path>
              </a:pathLst>
            </a:custGeom>
            <a:ln w="15237">
              <a:solidFill>
                <a:srgbClr val="221F1F"/>
              </a:solidFill>
            </a:ln>
          </p:spPr>
          <p:txBody>
            <a:bodyPr wrap="square" lIns="0" tIns="0" rIns="0" bIns="0" rtlCol="0"/>
            <a:lstStyle/>
            <a:p>
              <a:endParaRPr/>
            </a:p>
          </p:txBody>
        </p:sp>
        <p:sp>
          <p:nvSpPr>
            <p:cNvPr id="21" name="object 21"/>
            <p:cNvSpPr/>
            <p:nvPr/>
          </p:nvSpPr>
          <p:spPr>
            <a:xfrm>
              <a:off x="1435734" y="2741574"/>
              <a:ext cx="204470" cy="0"/>
            </a:xfrm>
            <a:custGeom>
              <a:avLst/>
              <a:gdLst/>
              <a:ahLst/>
              <a:cxnLst/>
              <a:rect l="l" t="t" r="r" b="b"/>
              <a:pathLst>
                <a:path w="204469">
                  <a:moveTo>
                    <a:pt x="204342" y="0"/>
                  </a:moveTo>
                  <a:lnTo>
                    <a:pt x="0" y="0"/>
                  </a:lnTo>
                </a:path>
              </a:pathLst>
            </a:custGeom>
            <a:ln w="7621">
              <a:solidFill>
                <a:srgbClr val="FFFFFF"/>
              </a:solidFill>
            </a:ln>
          </p:spPr>
          <p:txBody>
            <a:bodyPr wrap="square" lIns="0" tIns="0" rIns="0" bIns="0" rtlCol="0"/>
            <a:lstStyle/>
            <a:p>
              <a:endParaRPr/>
            </a:p>
          </p:txBody>
        </p:sp>
        <p:sp>
          <p:nvSpPr>
            <p:cNvPr id="22" name="object 22"/>
            <p:cNvSpPr/>
            <p:nvPr/>
          </p:nvSpPr>
          <p:spPr>
            <a:xfrm>
              <a:off x="1659509" y="2148459"/>
              <a:ext cx="22860" cy="22860"/>
            </a:xfrm>
            <a:custGeom>
              <a:avLst/>
              <a:gdLst/>
              <a:ahLst/>
              <a:cxnLst/>
              <a:rect l="l" t="t" r="r" b="b"/>
              <a:pathLst>
                <a:path w="22860" h="22860">
                  <a:moveTo>
                    <a:pt x="17399" y="0"/>
                  </a:moveTo>
                  <a:lnTo>
                    <a:pt x="4953" y="0"/>
                  </a:lnTo>
                  <a:lnTo>
                    <a:pt x="0" y="5080"/>
                  </a:lnTo>
                  <a:lnTo>
                    <a:pt x="0" y="17526"/>
                  </a:lnTo>
                  <a:lnTo>
                    <a:pt x="4953" y="22606"/>
                  </a:lnTo>
                  <a:lnTo>
                    <a:pt x="17399" y="22606"/>
                  </a:lnTo>
                  <a:lnTo>
                    <a:pt x="22479" y="17526"/>
                  </a:lnTo>
                  <a:lnTo>
                    <a:pt x="22479" y="5080"/>
                  </a:lnTo>
                  <a:lnTo>
                    <a:pt x="17399" y="0"/>
                  </a:lnTo>
                  <a:close/>
                </a:path>
              </a:pathLst>
            </a:custGeom>
            <a:solidFill>
              <a:srgbClr val="221F1F"/>
            </a:solidFill>
          </p:spPr>
          <p:txBody>
            <a:bodyPr wrap="square" lIns="0" tIns="0" rIns="0" bIns="0" rtlCol="0"/>
            <a:lstStyle/>
            <a:p>
              <a:endParaRPr/>
            </a:p>
          </p:txBody>
        </p:sp>
        <p:sp>
          <p:nvSpPr>
            <p:cNvPr id="23" name="object 23"/>
            <p:cNvSpPr/>
            <p:nvPr/>
          </p:nvSpPr>
          <p:spPr>
            <a:xfrm>
              <a:off x="1659509" y="2148459"/>
              <a:ext cx="22860" cy="22860"/>
            </a:xfrm>
            <a:custGeom>
              <a:avLst/>
              <a:gdLst/>
              <a:ahLst/>
              <a:cxnLst/>
              <a:rect l="l" t="t" r="r" b="b"/>
              <a:pathLst>
                <a:path w="22860" h="22860">
                  <a:moveTo>
                    <a:pt x="22479" y="11303"/>
                  </a:moveTo>
                  <a:lnTo>
                    <a:pt x="22479" y="5080"/>
                  </a:lnTo>
                  <a:lnTo>
                    <a:pt x="17399" y="0"/>
                  </a:lnTo>
                  <a:lnTo>
                    <a:pt x="11176" y="0"/>
                  </a:lnTo>
                  <a:lnTo>
                    <a:pt x="4953" y="0"/>
                  </a:lnTo>
                  <a:lnTo>
                    <a:pt x="0" y="5080"/>
                  </a:lnTo>
                  <a:lnTo>
                    <a:pt x="0" y="11303"/>
                  </a:lnTo>
                  <a:lnTo>
                    <a:pt x="0" y="17526"/>
                  </a:lnTo>
                  <a:lnTo>
                    <a:pt x="4953" y="22606"/>
                  </a:lnTo>
                  <a:lnTo>
                    <a:pt x="11176" y="22606"/>
                  </a:lnTo>
                  <a:lnTo>
                    <a:pt x="17399" y="22606"/>
                  </a:lnTo>
                  <a:lnTo>
                    <a:pt x="22479" y="17526"/>
                  </a:lnTo>
                  <a:lnTo>
                    <a:pt x="22479" y="11303"/>
                  </a:lnTo>
                  <a:close/>
                </a:path>
              </a:pathLst>
            </a:custGeom>
            <a:ln w="9525">
              <a:solidFill>
                <a:srgbClr val="FFFFFF"/>
              </a:solidFill>
            </a:ln>
          </p:spPr>
          <p:txBody>
            <a:bodyPr wrap="square" lIns="0" tIns="0" rIns="0" bIns="0" rtlCol="0"/>
            <a:lstStyle/>
            <a:p>
              <a:endParaRPr/>
            </a:p>
          </p:txBody>
        </p:sp>
        <p:sp>
          <p:nvSpPr>
            <p:cNvPr id="24" name="object 24"/>
            <p:cNvSpPr/>
            <p:nvPr/>
          </p:nvSpPr>
          <p:spPr>
            <a:xfrm>
              <a:off x="1627378" y="2730284"/>
              <a:ext cx="22860" cy="22860"/>
            </a:xfrm>
            <a:custGeom>
              <a:avLst/>
              <a:gdLst/>
              <a:ahLst/>
              <a:cxnLst/>
              <a:rect l="l" t="t" r="r" b="b"/>
              <a:pathLst>
                <a:path w="22860" h="22860">
                  <a:moveTo>
                    <a:pt x="17526" y="0"/>
                  </a:moveTo>
                  <a:lnTo>
                    <a:pt x="4953" y="0"/>
                  </a:lnTo>
                  <a:lnTo>
                    <a:pt x="0" y="5054"/>
                  </a:lnTo>
                  <a:lnTo>
                    <a:pt x="0" y="17513"/>
                  </a:lnTo>
                  <a:lnTo>
                    <a:pt x="4953" y="22567"/>
                  </a:lnTo>
                  <a:lnTo>
                    <a:pt x="17526" y="22567"/>
                  </a:lnTo>
                  <a:lnTo>
                    <a:pt x="22479" y="17513"/>
                  </a:lnTo>
                  <a:lnTo>
                    <a:pt x="22479" y="5054"/>
                  </a:lnTo>
                  <a:lnTo>
                    <a:pt x="17526" y="0"/>
                  </a:lnTo>
                  <a:close/>
                </a:path>
              </a:pathLst>
            </a:custGeom>
            <a:solidFill>
              <a:srgbClr val="FFFFFF"/>
            </a:solidFill>
          </p:spPr>
          <p:txBody>
            <a:bodyPr wrap="square" lIns="0" tIns="0" rIns="0" bIns="0" rtlCol="0"/>
            <a:lstStyle/>
            <a:p>
              <a:endParaRPr/>
            </a:p>
          </p:txBody>
        </p:sp>
        <p:sp>
          <p:nvSpPr>
            <p:cNvPr id="25" name="object 25"/>
            <p:cNvSpPr/>
            <p:nvPr/>
          </p:nvSpPr>
          <p:spPr>
            <a:xfrm>
              <a:off x="1627378" y="2730284"/>
              <a:ext cx="22860" cy="22860"/>
            </a:xfrm>
            <a:custGeom>
              <a:avLst/>
              <a:gdLst/>
              <a:ahLst/>
              <a:cxnLst/>
              <a:rect l="l" t="t" r="r" b="b"/>
              <a:pathLst>
                <a:path w="22860" h="22860">
                  <a:moveTo>
                    <a:pt x="0" y="11290"/>
                  </a:moveTo>
                  <a:lnTo>
                    <a:pt x="0" y="5054"/>
                  </a:lnTo>
                  <a:lnTo>
                    <a:pt x="4953" y="0"/>
                  </a:lnTo>
                  <a:lnTo>
                    <a:pt x="11303" y="0"/>
                  </a:lnTo>
                  <a:lnTo>
                    <a:pt x="17526" y="0"/>
                  </a:lnTo>
                  <a:lnTo>
                    <a:pt x="22479" y="5054"/>
                  </a:lnTo>
                  <a:lnTo>
                    <a:pt x="22479" y="11290"/>
                  </a:lnTo>
                  <a:lnTo>
                    <a:pt x="22479" y="17513"/>
                  </a:lnTo>
                  <a:lnTo>
                    <a:pt x="17526" y="22567"/>
                  </a:lnTo>
                  <a:lnTo>
                    <a:pt x="11303" y="22567"/>
                  </a:lnTo>
                  <a:lnTo>
                    <a:pt x="4953" y="22567"/>
                  </a:lnTo>
                  <a:lnTo>
                    <a:pt x="0" y="17513"/>
                  </a:lnTo>
                  <a:lnTo>
                    <a:pt x="0" y="11290"/>
                  </a:lnTo>
                  <a:close/>
                </a:path>
              </a:pathLst>
            </a:custGeom>
            <a:ln w="9525">
              <a:solidFill>
                <a:srgbClr val="221F1F"/>
              </a:solidFill>
            </a:ln>
          </p:spPr>
          <p:txBody>
            <a:bodyPr wrap="square" lIns="0" tIns="0" rIns="0" bIns="0" rtlCol="0"/>
            <a:lstStyle/>
            <a:p>
              <a:endParaRPr/>
            </a:p>
          </p:txBody>
        </p:sp>
        <p:sp>
          <p:nvSpPr>
            <p:cNvPr id="26" name="object 26"/>
            <p:cNvSpPr/>
            <p:nvPr/>
          </p:nvSpPr>
          <p:spPr>
            <a:xfrm>
              <a:off x="1856231" y="2094357"/>
              <a:ext cx="130810" cy="130810"/>
            </a:xfrm>
            <a:custGeom>
              <a:avLst/>
              <a:gdLst/>
              <a:ahLst/>
              <a:cxnLst/>
              <a:rect l="l" t="t" r="r" b="b"/>
              <a:pathLst>
                <a:path w="130810" h="130810">
                  <a:moveTo>
                    <a:pt x="65405" y="0"/>
                  </a:moveTo>
                  <a:lnTo>
                    <a:pt x="39878" y="5206"/>
                  </a:lnTo>
                  <a:lnTo>
                    <a:pt x="19050" y="19176"/>
                  </a:lnTo>
                  <a:lnTo>
                    <a:pt x="5080" y="40005"/>
                  </a:lnTo>
                  <a:lnTo>
                    <a:pt x="0" y="65404"/>
                  </a:lnTo>
                  <a:lnTo>
                    <a:pt x="5080" y="90931"/>
                  </a:lnTo>
                  <a:lnTo>
                    <a:pt x="19050" y="111632"/>
                  </a:lnTo>
                  <a:lnTo>
                    <a:pt x="39878" y="125729"/>
                  </a:lnTo>
                  <a:lnTo>
                    <a:pt x="65405" y="130809"/>
                  </a:lnTo>
                  <a:lnTo>
                    <a:pt x="90805" y="125729"/>
                  </a:lnTo>
                  <a:lnTo>
                    <a:pt x="111632" y="111632"/>
                  </a:lnTo>
                  <a:lnTo>
                    <a:pt x="125603" y="90931"/>
                  </a:lnTo>
                  <a:lnTo>
                    <a:pt x="130810" y="65404"/>
                  </a:lnTo>
                  <a:lnTo>
                    <a:pt x="125603" y="40005"/>
                  </a:lnTo>
                  <a:lnTo>
                    <a:pt x="111632" y="19176"/>
                  </a:lnTo>
                  <a:lnTo>
                    <a:pt x="90805" y="5206"/>
                  </a:lnTo>
                  <a:lnTo>
                    <a:pt x="65405" y="0"/>
                  </a:lnTo>
                  <a:close/>
                </a:path>
              </a:pathLst>
            </a:custGeom>
            <a:solidFill>
              <a:srgbClr val="221F1F"/>
            </a:solidFill>
          </p:spPr>
          <p:txBody>
            <a:bodyPr wrap="square" lIns="0" tIns="0" rIns="0" bIns="0" rtlCol="0"/>
            <a:lstStyle/>
            <a:p>
              <a:endParaRPr/>
            </a:p>
          </p:txBody>
        </p:sp>
      </p:grpSp>
      <p:sp>
        <p:nvSpPr>
          <p:cNvPr id="27" name="object 27"/>
          <p:cNvSpPr txBox="1"/>
          <p:nvPr/>
        </p:nvSpPr>
        <p:spPr>
          <a:xfrm>
            <a:off x="1888617" y="2073351"/>
            <a:ext cx="67310" cy="163195"/>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FFFFFF"/>
                </a:solidFill>
                <a:latin typeface="Montserrat"/>
                <a:cs typeface="Montserrat"/>
              </a:rPr>
              <a:t>1</a:t>
            </a:r>
            <a:endParaRPr sz="900">
              <a:latin typeface="Montserrat"/>
              <a:cs typeface="Montserrat"/>
            </a:endParaRPr>
          </a:p>
        </p:txBody>
      </p:sp>
      <p:grpSp>
        <p:nvGrpSpPr>
          <p:cNvPr id="28" name="object 28"/>
          <p:cNvGrpSpPr/>
          <p:nvPr/>
        </p:nvGrpSpPr>
        <p:grpSpPr>
          <a:xfrm>
            <a:off x="1322324" y="2092769"/>
            <a:ext cx="666750" cy="714375"/>
            <a:chOff x="1322324" y="2092769"/>
            <a:chExt cx="666750" cy="714375"/>
          </a:xfrm>
        </p:grpSpPr>
        <p:sp>
          <p:nvSpPr>
            <p:cNvPr id="29" name="object 29"/>
            <p:cNvSpPr/>
            <p:nvPr/>
          </p:nvSpPr>
          <p:spPr>
            <a:xfrm>
              <a:off x="1856232" y="2094357"/>
              <a:ext cx="130810" cy="130810"/>
            </a:xfrm>
            <a:custGeom>
              <a:avLst/>
              <a:gdLst/>
              <a:ahLst/>
              <a:cxnLst/>
              <a:rect l="l" t="t" r="r" b="b"/>
              <a:pathLst>
                <a:path w="130810" h="130810">
                  <a:moveTo>
                    <a:pt x="65405" y="130809"/>
                  </a:moveTo>
                  <a:lnTo>
                    <a:pt x="90805" y="125729"/>
                  </a:lnTo>
                  <a:lnTo>
                    <a:pt x="111632" y="111632"/>
                  </a:lnTo>
                  <a:lnTo>
                    <a:pt x="125603" y="90931"/>
                  </a:lnTo>
                  <a:lnTo>
                    <a:pt x="130810" y="65404"/>
                  </a:lnTo>
                  <a:lnTo>
                    <a:pt x="125603" y="40005"/>
                  </a:lnTo>
                  <a:lnTo>
                    <a:pt x="111632" y="19176"/>
                  </a:lnTo>
                  <a:lnTo>
                    <a:pt x="90805" y="5206"/>
                  </a:lnTo>
                  <a:lnTo>
                    <a:pt x="65405" y="0"/>
                  </a:lnTo>
                  <a:lnTo>
                    <a:pt x="39878" y="5206"/>
                  </a:lnTo>
                  <a:lnTo>
                    <a:pt x="19050" y="19176"/>
                  </a:lnTo>
                  <a:lnTo>
                    <a:pt x="5080" y="40005"/>
                  </a:lnTo>
                  <a:lnTo>
                    <a:pt x="0" y="65404"/>
                  </a:lnTo>
                  <a:lnTo>
                    <a:pt x="5080" y="90931"/>
                  </a:lnTo>
                  <a:lnTo>
                    <a:pt x="19050" y="111632"/>
                  </a:lnTo>
                  <a:lnTo>
                    <a:pt x="39878" y="125729"/>
                  </a:lnTo>
                  <a:lnTo>
                    <a:pt x="65405" y="130809"/>
                  </a:lnTo>
                  <a:close/>
                </a:path>
              </a:pathLst>
            </a:custGeom>
            <a:ln w="3175">
              <a:solidFill>
                <a:srgbClr val="221F1F"/>
              </a:solidFill>
            </a:ln>
          </p:spPr>
          <p:txBody>
            <a:bodyPr wrap="square" lIns="0" tIns="0" rIns="0" bIns="0" rtlCol="0"/>
            <a:lstStyle/>
            <a:p>
              <a:endParaRPr/>
            </a:p>
          </p:txBody>
        </p:sp>
        <p:sp>
          <p:nvSpPr>
            <p:cNvPr id="30" name="object 30"/>
            <p:cNvSpPr/>
            <p:nvPr/>
          </p:nvSpPr>
          <p:spPr>
            <a:xfrm>
              <a:off x="1322324" y="2676169"/>
              <a:ext cx="130810" cy="130810"/>
            </a:xfrm>
            <a:custGeom>
              <a:avLst/>
              <a:gdLst/>
              <a:ahLst/>
              <a:cxnLst/>
              <a:rect l="l" t="t" r="r" b="b"/>
              <a:pathLst>
                <a:path w="130809" h="130810">
                  <a:moveTo>
                    <a:pt x="65404" y="0"/>
                  </a:moveTo>
                  <a:lnTo>
                    <a:pt x="40004" y="5130"/>
                  </a:lnTo>
                  <a:lnTo>
                    <a:pt x="19176" y="19151"/>
                  </a:lnTo>
                  <a:lnTo>
                    <a:pt x="5206" y="39941"/>
                  </a:lnTo>
                  <a:lnTo>
                    <a:pt x="0" y="65392"/>
                  </a:lnTo>
                  <a:lnTo>
                    <a:pt x="5206" y="90855"/>
                  </a:lnTo>
                  <a:lnTo>
                    <a:pt x="19176" y="111645"/>
                  </a:lnTo>
                  <a:lnTo>
                    <a:pt x="40004" y="125666"/>
                  </a:lnTo>
                  <a:lnTo>
                    <a:pt x="65404" y="130809"/>
                  </a:lnTo>
                  <a:lnTo>
                    <a:pt x="90931" y="125666"/>
                  </a:lnTo>
                  <a:lnTo>
                    <a:pt x="111632" y="111645"/>
                  </a:lnTo>
                  <a:lnTo>
                    <a:pt x="125729" y="90855"/>
                  </a:lnTo>
                  <a:lnTo>
                    <a:pt x="130809" y="65392"/>
                  </a:lnTo>
                  <a:lnTo>
                    <a:pt x="125729" y="39941"/>
                  </a:lnTo>
                  <a:lnTo>
                    <a:pt x="111632" y="19151"/>
                  </a:lnTo>
                  <a:lnTo>
                    <a:pt x="90931" y="5130"/>
                  </a:lnTo>
                  <a:lnTo>
                    <a:pt x="65404" y="0"/>
                  </a:lnTo>
                  <a:close/>
                </a:path>
              </a:pathLst>
            </a:custGeom>
            <a:solidFill>
              <a:srgbClr val="FFFFFF"/>
            </a:solidFill>
          </p:spPr>
          <p:txBody>
            <a:bodyPr wrap="square" lIns="0" tIns="0" rIns="0" bIns="0" rtlCol="0"/>
            <a:lstStyle/>
            <a:p>
              <a:endParaRPr/>
            </a:p>
          </p:txBody>
        </p:sp>
      </p:grpSp>
      <p:sp>
        <p:nvSpPr>
          <p:cNvPr id="31" name="object 31"/>
          <p:cNvSpPr txBox="1"/>
          <p:nvPr/>
        </p:nvSpPr>
        <p:spPr>
          <a:xfrm>
            <a:off x="271678" y="2655519"/>
            <a:ext cx="2256155" cy="915635"/>
          </a:xfrm>
          <a:prstGeom prst="rect">
            <a:avLst/>
          </a:prstGeom>
        </p:spPr>
        <p:txBody>
          <a:bodyPr vert="horz" wrap="square" lIns="0" tIns="12700" rIns="0" bIns="0" rtlCol="0">
            <a:spAutoFit/>
          </a:bodyPr>
          <a:lstStyle/>
          <a:p>
            <a:pPr marR="15875" algn="ctr">
              <a:lnSpc>
                <a:spcPct val="100000"/>
              </a:lnSpc>
              <a:spcBef>
                <a:spcPts val="100"/>
              </a:spcBef>
            </a:pPr>
            <a:r>
              <a:rPr sz="900" dirty="0">
                <a:latin typeface="Montserrat"/>
                <a:cs typeface="Montserrat"/>
              </a:rPr>
              <a:t>2</a:t>
            </a:r>
          </a:p>
          <a:p>
            <a:pPr>
              <a:lnSpc>
                <a:spcPct val="100000"/>
              </a:lnSpc>
              <a:spcBef>
                <a:spcPts val="20"/>
              </a:spcBef>
            </a:pPr>
            <a:endParaRPr sz="950" dirty="0">
              <a:latin typeface="Montserrat"/>
              <a:cs typeface="Montserrat"/>
            </a:endParaRPr>
          </a:p>
          <a:p>
            <a:pPr marL="12700">
              <a:lnSpc>
                <a:spcPct val="100000"/>
              </a:lnSpc>
              <a:spcBef>
                <a:spcPts val="5"/>
              </a:spcBef>
            </a:pPr>
            <a:r>
              <a:rPr sz="800" b="1" spc="-10" dirty="0">
                <a:solidFill>
                  <a:srgbClr val="221F1F"/>
                </a:solidFill>
                <a:latin typeface="Montserrat"/>
                <a:cs typeface="Montserrat"/>
              </a:rPr>
              <a:t>NOTA:</a:t>
            </a:r>
            <a:endParaRPr sz="800" dirty="0">
              <a:latin typeface="Montserrat"/>
              <a:cs typeface="Montserrat"/>
            </a:endParaRPr>
          </a:p>
          <a:p>
            <a:pPr marL="12700" marR="5080" algn="just">
              <a:lnSpc>
                <a:spcPct val="100000"/>
              </a:lnSpc>
              <a:spcBef>
                <a:spcPts val="505"/>
              </a:spcBef>
            </a:pPr>
            <a:r>
              <a:rPr sz="700" dirty="0">
                <a:solidFill>
                  <a:srgbClr val="221F1F"/>
                </a:solidFill>
                <a:latin typeface="Montserrat"/>
                <a:cs typeface="Montserrat"/>
              </a:rPr>
              <a:t>Al</a:t>
            </a:r>
            <a:r>
              <a:rPr sz="700" spc="114" dirty="0">
                <a:solidFill>
                  <a:srgbClr val="221F1F"/>
                </a:solidFill>
                <a:latin typeface="Montserrat"/>
                <a:cs typeface="Montserrat"/>
              </a:rPr>
              <a:t> </a:t>
            </a:r>
            <a:r>
              <a:rPr sz="700" dirty="0">
                <a:solidFill>
                  <a:srgbClr val="221F1F"/>
                </a:solidFill>
                <a:latin typeface="Montserrat"/>
                <a:cs typeface="Montserrat"/>
              </a:rPr>
              <a:t>retirar</a:t>
            </a:r>
            <a:r>
              <a:rPr sz="700" spc="120" dirty="0">
                <a:solidFill>
                  <a:srgbClr val="221F1F"/>
                </a:solidFill>
                <a:latin typeface="Montserrat"/>
                <a:cs typeface="Montserrat"/>
              </a:rPr>
              <a:t> </a:t>
            </a:r>
            <a:r>
              <a:rPr sz="700" dirty="0" err="1">
                <a:solidFill>
                  <a:srgbClr val="221F1F"/>
                </a:solidFill>
                <a:latin typeface="Montserrat"/>
                <a:cs typeface="Montserrat"/>
              </a:rPr>
              <a:t>el</a:t>
            </a:r>
            <a:r>
              <a:rPr sz="700" spc="135" dirty="0">
                <a:solidFill>
                  <a:srgbClr val="221F1F"/>
                </a:solidFill>
                <a:latin typeface="Montserrat"/>
                <a:cs typeface="Montserrat"/>
              </a:rPr>
              <a:t> </a:t>
            </a:r>
            <a:r>
              <a:rPr lang="es-MX" sz="700" dirty="0">
                <a:solidFill>
                  <a:srgbClr val="221F1F"/>
                </a:solidFill>
                <a:latin typeface="Montserrat"/>
                <a:cs typeface="Montserrat"/>
              </a:rPr>
              <a:t>asiento</a:t>
            </a:r>
            <a:r>
              <a:rPr sz="700" dirty="0">
                <a:solidFill>
                  <a:srgbClr val="221F1F"/>
                </a:solidFill>
                <a:latin typeface="Montserrat"/>
                <a:cs typeface="Montserrat"/>
              </a:rPr>
              <a:t>,</a:t>
            </a:r>
            <a:r>
              <a:rPr sz="700" spc="120" dirty="0">
                <a:solidFill>
                  <a:srgbClr val="221F1F"/>
                </a:solidFill>
                <a:latin typeface="Montserrat"/>
                <a:cs typeface="Montserrat"/>
              </a:rPr>
              <a:t> </a:t>
            </a:r>
            <a:r>
              <a:rPr sz="700" dirty="0">
                <a:solidFill>
                  <a:srgbClr val="221F1F"/>
                </a:solidFill>
                <a:latin typeface="Montserrat"/>
                <a:cs typeface="Montserrat"/>
              </a:rPr>
              <a:t>lado</a:t>
            </a:r>
            <a:r>
              <a:rPr sz="700" spc="120" dirty="0">
                <a:solidFill>
                  <a:srgbClr val="221F1F"/>
                </a:solidFill>
                <a:latin typeface="Montserrat"/>
                <a:cs typeface="Montserrat"/>
              </a:rPr>
              <a:t> </a:t>
            </a:r>
            <a:r>
              <a:rPr sz="700" dirty="0">
                <a:solidFill>
                  <a:srgbClr val="221F1F"/>
                </a:solidFill>
                <a:latin typeface="Montserrat"/>
                <a:cs typeface="Montserrat"/>
              </a:rPr>
              <a:t>izquierdo</a:t>
            </a:r>
            <a:r>
              <a:rPr sz="700" spc="140" dirty="0">
                <a:solidFill>
                  <a:srgbClr val="221F1F"/>
                </a:solidFill>
                <a:latin typeface="Montserrat"/>
                <a:cs typeface="Montserrat"/>
              </a:rPr>
              <a:t> </a:t>
            </a:r>
            <a:r>
              <a:rPr sz="700" dirty="0">
                <a:solidFill>
                  <a:srgbClr val="221F1F"/>
                </a:solidFill>
                <a:latin typeface="Montserrat"/>
                <a:cs typeface="Montserrat"/>
              </a:rPr>
              <a:t>encontrará</a:t>
            </a:r>
            <a:r>
              <a:rPr sz="700" spc="135" dirty="0">
                <a:solidFill>
                  <a:srgbClr val="221F1F"/>
                </a:solidFill>
                <a:latin typeface="Montserrat"/>
                <a:cs typeface="Montserrat"/>
              </a:rPr>
              <a:t> </a:t>
            </a:r>
            <a:r>
              <a:rPr sz="700" spc="-25" dirty="0" err="1">
                <a:solidFill>
                  <a:srgbClr val="221F1F"/>
                </a:solidFill>
                <a:latin typeface="Montserrat"/>
                <a:cs typeface="Montserrat"/>
              </a:rPr>
              <a:t>una</a:t>
            </a:r>
            <a:r>
              <a:rPr sz="700" spc="500" dirty="0">
                <a:solidFill>
                  <a:srgbClr val="221F1F"/>
                </a:solidFill>
                <a:latin typeface="Montserrat"/>
                <a:cs typeface="Montserrat"/>
              </a:rPr>
              <a:t> </a:t>
            </a:r>
            <a:r>
              <a:rPr lang="es-MX" sz="700" dirty="0">
                <a:solidFill>
                  <a:srgbClr val="221F1F"/>
                </a:solidFill>
                <a:latin typeface="Montserrat"/>
                <a:cs typeface="Montserrat"/>
              </a:rPr>
              <a:t>cable de acero</a:t>
            </a:r>
            <a:r>
              <a:rPr sz="700" dirty="0">
                <a:solidFill>
                  <a:srgbClr val="221F1F"/>
                </a:solidFill>
                <a:latin typeface="Montserrat"/>
                <a:cs typeface="Montserrat"/>
              </a:rPr>
              <a:t>,</a:t>
            </a:r>
            <a:r>
              <a:rPr sz="700" spc="20" dirty="0">
                <a:solidFill>
                  <a:srgbClr val="221F1F"/>
                </a:solidFill>
                <a:latin typeface="Montserrat"/>
                <a:cs typeface="Montserrat"/>
              </a:rPr>
              <a:t> </a:t>
            </a:r>
            <a:r>
              <a:rPr lang="es-ES" sz="700" spc="20" dirty="0">
                <a:solidFill>
                  <a:srgbClr val="221F1F"/>
                </a:solidFill>
                <a:latin typeface="Montserrat"/>
                <a:cs typeface="Montserrat"/>
              </a:rPr>
              <a:t>ja</a:t>
            </a:r>
            <a:r>
              <a:rPr sz="700" dirty="0">
                <a:solidFill>
                  <a:srgbClr val="221F1F"/>
                </a:solidFill>
                <a:latin typeface="Montserrat"/>
                <a:cs typeface="Montserrat"/>
              </a:rPr>
              <a:t>le</a:t>
            </a:r>
            <a:r>
              <a:rPr sz="700" spc="25" dirty="0">
                <a:solidFill>
                  <a:srgbClr val="221F1F"/>
                </a:solidFill>
                <a:latin typeface="Montserrat"/>
                <a:cs typeface="Montserrat"/>
              </a:rPr>
              <a:t> </a:t>
            </a:r>
            <a:r>
              <a:rPr sz="700" dirty="0">
                <a:solidFill>
                  <a:srgbClr val="221F1F"/>
                </a:solidFill>
                <a:latin typeface="Montserrat"/>
                <a:cs typeface="Montserrat"/>
              </a:rPr>
              <a:t>para</a:t>
            </a:r>
            <a:r>
              <a:rPr sz="700" spc="15" dirty="0">
                <a:solidFill>
                  <a:srgbClr val="221F1F"/>
                </a:solidFill>
                <a:latin typeface="Montserrat"/>
                <a:cs typeface="Montserrat"/>
              </a:rPr>
              <a:t> </a:t>
            </a:r>
            <a:r>
              <a:rPr sz="700" dirty="0">
                <a:solidFill>
                  <a:srgbClr val="221F1F"/>
                </a:solidFill>
                <a:latin typeface="Montserrat"/>
                <a:cs typeface="Montserrat"/>
              </a:rPr>
              <a:t>retirar</a:t>
            </a:r>
            <a:r>
              <a:rPr sz="700" spc="25" dirty="0">
                <a:solidFill>
                  <a:srgbClr val="221F1F"/>
                </a:solidFill>
                <a:latin typeface="Montserrat"/>
                <a:cs typeface="Montserrat"/>
              </a:rPr>
              <a:t> </a:t>
            </a:r>
            <a:r>
              <a:rPr sz="700" dirty="0" err="1">
                <a:solidFill>
                  <a:srgbClr val="221F1F"/>
                </a:solidFill>
                <a:latin typeface="Montserrat"/>
                <a:cs typeface="Montserrat"/>
              </a:rPr>
              <a:t>el</a:t>
            </a:r>
            <a:r>
              <a:rPr sz="700" spc="15" dirty="0">
                <a:solidFill>
                  <a:srgbClr val="221F1F"/>
                </a:solidFill>
                <a:latin typeface="Montserrat"/>
                <a:cs typeface="Montserrat"/>
              </a:rPr>
              <a:t> </a:t>
            </a:r>
            <a:r>
              <a:rPr lang="es-MX" sz="700" dirty="0">
                <a:solidFill>
                  <a:srgbClr val="221F1F"/>
                </a:solidFill>
                <a:latin typeface="Montserrat"/>
                <a:cs typeface="Montserrat"/>
              </a:rPr>
              <a:t>asiento</a:t>
            </a:r>
            <a:r>
              <a:rPr sz="700" spc="15" dirty="0">
                <a:solidFill>
                  <a:srgbClr val="221F1F"/>
                </a:solidFill>
                <a:latin typeface="Montserrat"/>
                <a:cs typeface="Montserrat"/>
              </a:rPr>
              <a:t> </a:t>
            </a:r>
            <a:r>
              <a:rPr sz="700" dirty="0">
                <a:solidFill>
                  <a:srgbClr val="221F1F"/>
                </a:solidFill>
                <a:latin typeface="Montserrat"/>
                <a:cs typeface="Montserrat"/>
              </a:rPr>
              <a:t>delantero.</a:t>
            </a:r>
            <a:r>
              <a:rPr sz="700" spc="25" dirty="0">
                <a:solidFill>
                  <a:srgbClr val="221F1F"/>
                </a:solidFill>
                <a:latin typeface="Montserrat"/>
                <a:cs typeface="Montserrat"/>
              </a:rPr>
              <a:t> </a:t>
            </a:r>
            <a:r>
              <a:rPr sz="700" spc="-10" dirty="0">
                <a:solidFill>
                  <a:srgbClr val="221F1F"/>
                </a:solidFill>
                <a:latin typeface="Montserrat"/>
                <a:cs typeface="Montserrat"/>
              </a:rPr>
              <a:t>Retire</a:t>
            </a:r>
            <a:r>
              <a:rPr sz="700" spc="500"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llave</a:t>
            </a:r>
            <a:r>
              <a:rPr sz="700" spc="-20" dirty="0">
                <a:solidFill>
                  <a:srgbClr val="221F1F"/>
                </a:solidFill>
                <a:latin typeface="Montserrat"/>
                <a:cs typeface="Montserrat"/>
              </a:rPr>
              <a:t> </a:t>
            </a:r>
            <a:r>
              <a:rPr sz="700" dirty="0">
                <a:solidFill>
                  <a:srgbClr val="221F1F"/>
                </a:solidFill>
                <a:latin typeface="Montserrat"/>
                <a:cs typeface="Montserrat"/>
              </a:rPr>
              <a:t>antes</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retirar</a:t>
            </a:r>
            <a:r>
              <a:rPr sz="700" spc="-20" dirty="0">
                <a:solidFill>
                  <a:srgbClr val="221F1F"/>
                </a:solidFill>
                <a:latin typeface="Montserrat"/>
                <a:cs typeface="Montserrat"/>
              </a:rPr>
              <a:t> </a:t>
            </a:r>
            <a:r>
              <a:rPr sz="700" dirty="0" err="1">
                <a:solidFill>
                  <a:srgbClr val="221F1F"/>
                </a:solidFill>
                <a:latin typeface="Montserrat"/>
                <a:cs typeface="Montserrat"/>
              </a:rPr>
              <a:t>el</a:t>
            </a:r>
            <a:r>
              <a:rPr sz="700" spc="-10" dirty="0">
                <a:solidFill>
                  <a:srgbClr val="221F1F"/>
                </a:solidFill>
                <a:latin typeface="Montserrat"/>
                <a:cs typeface="Montserrat"/>
              </a:rPr>
              <a:t> </a:t>
            </a:r>
            <a:r>
              <a:rPr lang="es-MX" sz="700" dirty="0">
                <a:solidFill>
                  <a:srgbClr val="221F1F"/>
                </a:solidFill>
                <a:latin typeface="Montserrat"/>
                <a:cs typeface="Montserrat"/>
              </a:rPr>
              <a:t>asiento</a:t>
            </a:r>
            <a:r>
              <a:rPr sz="700" spc="-40" dirty="0">
                <a:solidFill>
                  <a:srgbClr val="221F1F"/>
                </a:solidFill>
                <a:latin typeface="Montserrat"/>
                <a:cs typeface="Montserrat"/>
              </a:rPr>
              <a:t> </a:t>
            </a:r>
            <a:r>
              <a:rPr sz="700" spc="-10" dirty="0">
                <a:solidFill>
                  <a:srgbClr val="221F1F"/>
                </a:solidFill>
                <a:latin typeface="Montserrat"/>
                <a:cs typeface="Montserrat"/>
              </a:rPr>
              <a:t>delantero.</a:t>
            </a:r>
            <a:endParaRPr sz="700" dirty="0">
              <a:latin typeface="Montserrat"/>
              <a:cs typeface="Montserrat"/>
            </a:endParaRPr>
          </a:p>
        </p:txBody>
      </p:sp>
      <p:grpSp>
        <p:nvGrpSpPr>
          <p:cNvPr id="32" name="object 32"/>
          <p:cNvGrpSpPr/>
          <p:nvPr/>
        </p:nvGrpSpPr>
        <p:grpSpPr>
          <a:xfrm>
            <a:off x="1319149" y="2362962"/>
            <a:ext cx="646430" cy="447675"/>
            <a:chOff x="1319149" y="2362962"/>
            <a:chExt cx="646430" cy="447675"/>
          </a:xfrm>
        </p:grpSpPr>
        <p:sp>
          <p:nvSpPr>
            <p:cNvPr id="33" name="object 33"/>
            <p:cNvSpPr/>
            <p:nvPr/>
          </p:nvSpPr>
          <p:spPr>
            <a:xfrm>
              <a:off x="1322324" y="2676169"/>
              <a:ext cx="130810" cy="130810"/>
            </a:xfrm>
            <a:custGeom>
              <a:avLst/>
              <a:gdLst/>
              <a:ahLst/>
              <a:cxnLst/>
              <a:rect l="l" t="t" r="r" b="b"/>
              <a:pathLst>
                <a:path w="130809" h="130810">
                  <a:moveTo>
                    <a:pt x="65404" y="130809"/>
                  </a:moveTo>
                  <a:lnTo>
                    <a:pt x="90931" y="125666"/>
                  </a:lnTo>
                  <a:lnTo>
                    <a:pt x="111632" y="111645"/>
                  </a:lnTo>
                  <a:lnTo>
                    <a:pt x="125729" y="90855"/>
                  </a:lnTo>
                  <a:lnTo>
                    <a:pt x="130809" y="65392"/>
                  </a:lnTo>
                  <a:lnTo>
                    <a:pt x="125729" y="39941"/>
                  </a:lnTo>
                  <a:lnTo>
                    <a:pt x="111632" y="19151"/>
                  </a:lnTo>
                  <a:lnTo>
                    <a:pt x="90931" y="5130"/>
                  </a:lnTo>
                  <a:lnTo>
                    <a:pt x="65404" y="0"/>
                  </a:lnTo>
                  <a:lnTo>
                    <a:pt x="40004" y="5130"/>
                  </a:lnTo>
                  <a:lnTo>
                    <a:pt x="19176" y="19151"/>
                  </a:lnTo>
                  <a:lnTo>
                    <a:pt x="5206" y="39941"/>
                  </a:lnTo>
                  <a:lnTo>
                    <a:pt x="0" y="65392"/>
                  </a:lnTo>
                  <a:lnTo>
                    <a:pt x="5206" y="90855"/>
                  </a:lnTo>
                  <a:lnTo>
                    <a:pt x="19176" y="111645"/>
                  </a:lnTo>
                  <a:lnTo>
                    <a:pt x="40004" y="125666"/>
                  </a:lnTo>
                  <a:lnTo>
                    <a:pt x="65404" y="130809"/>
                  </a:lnTo>
                  <a:close/>
                </a:path>
              </a:pathLst>
            </a:custGeom>
            <a:ln w="6350">
              <a:solidFill>
                <a:srgbClr val="221F1F"/>
              </a:solidFill>
            </a:ln>
          </p:spPr>
          <p:txBody>
            <a:bodyPr wrap="square" lIns="0" tIns="0" rIns="0" bIns="0" rtlCol="0"/>
            <a:lstStyle/>
            <a:p>
              <a:endParaRPr/>
            </a:p>
          </p:txBody>
        </p:sp>
        <p:pic>
          <p:nvPicPr>
            <p:cNvPr id="34" name="object 34"/>
            <p:cNvPicPr/>
            <p:nvPr/>
          </p:nvPicPr>
          <p:blipFill>
            <a:blip r:embed="rId4" cstate="print"/>
            <a:stretch>
              <a:fillRect/>
            </a:stretch>
          </p:blipFill>
          <p:spPr>
            <a:xfrm>
              <a:off x="1793748" y="2362962"/>
              <a:ext cx="171703" cy="167538"/>
            </a:xfrm>
            <a:prstGeom prst="rect">
              <a:avLst/>
            </a:prstGeom>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866"/>
            <a:ext cx="2324100"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Montserrat-SemiBold"/>
                <a:cs typeface="Montserrat-SemiBold"/>
              </a:rPr>
              <a:t>INSPECCIÓN</a:t>
            </a:r>
            <a:r>
              <a:rPr sz="1000" b="1" spc="-5" dirty="0">
                <a:latin typeface="Montserrat-SemiBold"/>
                <a:cs typeface="Montserrat-SemiBold"/>
              </a:rPr>
              <a:t> </a:t>
            </a:r>
            <a:r>
              <a:rPr sz="1000" b="1" dirty="0">
                <a:latin typeface="Montserrat-SemiBold"/>
                <a:cs typeface="Montserrat-SemiBold"/>
              </a:rPr>
              <a:t>ANTES</a:t>
            </a:r>
            <a:r>
              <a:rPr sz="1000" b="1" spc="-50" dirty="0">
                <a:latin typeface="Montserrat-SemiBold"/>
                <a:cs typeface="Montserrat-SemiBold"/>
              </a:rPr>
              <a:t> </a:t>
            </a:r>
            <a:r>
              <a:rPr sz="1000" b="1" dirty="0">
                <a:latin typeface="Montserrat-SemiBold"/>
                <a:cs typeface="Montserrat-SemiBold"/>
              </a:rPr>
              <a:t>DE</a:t>
            </a:r>
            <a:r>
              <a:rPr sz="1000" b="1" spc="-50" dirty="0">
                <a:latin typeface="Montserrat-SemiBold"/>
                <a:cs typeface="Montserrat-SemiBold"/>
              </a:rPr>
              <a:t> </a:t>
            </a:r>
            <a:r>
              <a:rPr sz="1000" b="1" spc="-10" dirty="0">
                <a:latin typeface="Montserrat-SemiBold"/>
                <a:cs typeface="Montserrat-SemiBold"/>
              </a:rPr>
              <a:t>CONDUCIR</a:t>
            </a:r>
            <a:endParaRPr sz="1000">
              <a:latin typeface="Montserrat-SemiBold"/>
              <a:cs typeface="Montserrat-SemiBold"/>
            </a:endParaRPr>
          </a:p>
        </p:txBody>
      </p:sp>
      <p:graphicFrame>
        <p:nvGraphicFramePr>
          <p:cNvPr id="3" name="object 3"/>
          <p:cNvGraphicFramePr>
            <a:graphicFrameLocks noGrp="1"/>
          </p:cNvGraphicFramePr>
          <p:nvPr/>
        </p:nvGraphicFramePr>
        <p:xfrm>
          <a:off x="158558" y="589914"/>
          <a:ext cx="4859653" cy="2827653"/>
        </p:xfrm>
        <a:graphic>
          <a:graphicData uri="http://schemas.openxmlformats.org/drawingml/2006/table">
            <a:tbl>
              <a:tblPr firstRow="1" bandRow="1">
                <a:tableStyleId>{2D5ABB26-0587-4C30-8999-92F81FD0307C}</a:tableStyleId>
              </a:tblPr>
              <a:tblGrid>
                <a:gridCol w="845819">
                  <a:extLst>
                    <a:ext uri="{9D8B030D-6E8A-4147-A177-3AD203B41FA5}">
                      <a16:colId xmlns:a16="http://schemas.microsoft.com/office/drawing/2014/main" val="20000"/>
                    </a:ext>
                  </a:extLst>
                </a:gridCol>
                <a:gridCol w="4013834">
                  <a:extLst>
                    <a:ext uri="{9D8B030D-6E8A-4147-A177-3AD203B41FA5}">
                      <a16:colId xmlns:a16="http://schemas.microsoft.com/office/drawing/2014/main" val="20001"/>
                    </a:ext>
                  </a:extLst>
                </a:gridCol>
              </a:tblGrid>
              <a:tr h="193675">
                <a:tc>
                  <a:txBody>
                    <a:bodyPr/>
                    <a:lstStyle/>
                    <a:p>
                      <a:pPr marL="68580">
                        <a:lnSpc>
                          <a:spcPts val="1060"/>
                        </a:lnSpc>
                      </a:pPr>
                      <a:r>
                        <a:rPr sz="900" b="1" spc="-20" dirty="0">
                          <a:latin typeface="Montserrat"/>
                          <a:cs typeface="Montserrat"/>
                        </a:rPr>
                        <a:t>Ítem</a:t>
                      </a:r>
                      <a:endParaRPr sz="900">
                        <a:latin typeface="Montserrat"/>
                        <a:cs typeface="Montserrat"/>
                      </a:endParaRPr>
                    </a:p>
                  </a:txBody>
                  <a:tcPr marL="0" marR="0" marT="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L="82550">
                        <a:lnSpc>
                          <a:spcPts val="1060"/>
                        </a:lnSpc>
                      </a:pPr>
                      <a:r>
                        <a:rPr sz="900" b="1" dirty="0">
                          <a:latin typeface="Montserrat"/>
                          <a:cs typeface="Montserrat"/>
                        </a:rPr>
                        <a:t>¿Qué</a:t>
                      </a:r>
                      <a:r>
                        <a:rPr sz="900" b="1" spc="-40" dirty="0">
                          <a:latin typeface="Montserrat"/>
                          <a:cs typeface="Montserrat"/>
                        </a:rPr>
                        <a:t> </a:t>
                      </a:r>
                      <a:r>
                        <a:rPr sz="900" b="1" dirty="0">
                          <a:latin typeface="Montserrat"/>
                          <a:cs typeface="Montserrat"/>
                        </a:rPr>
                        <a:t>debe</a:t>
                      </a:r>
                      <a:r>
                        <a:rPr sz="900" b="1" spc="-20" dirty="0">
                          <a:latin typeface="Montserrat"/>
                          <a:cs typeface="Montserrat"/>
                        </a:rPr>
                        <a:t> </a:t>
                      </a:r>
                      <a:r>
                        <a:rPr sz="900" b="1" spc="-10" dirty="0">
                          <a:latin typeface="Montserrat"/>
                          <a:cs typeface="Montserrat"/>
                        </a:rPr>
                        <a:t>revisar?</a:t>
                      </a:r>
                      <a:endParaRPr sz="900">
                        <a:latin typeface="Montserrat"/>
                        <a:cs typeface="Montserrat"/>
                      </a:endParaRPr>
                    </a:p>
                  </a:txBody>
                  <a:tcPr marL="0" marR="0" marT="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0"/>
                  </a:ext>
                </a:extLst>
              </a:tr>
              <a:tr h="311785">
                <a:tc>
                  <a:txBody>
                    <a:bodyPr/>
                    <a:lstStyle/>
                    <a:p>
                      <a:pPr marL="68580" marR="290195">
                        <a:lnSpc>
                          <a:spcPct val="100000"/>
                        </a:lnSpc>
                        <a:spcBef>
                          <a:spcPts val="290"/>
                        </a:spcBef>
                      </a:pPr>
                      <a:r>
                        <a:rPr sz="800" dirty="0">
                          <a:latin typeface="Montserrat"/>
                          <a:cs typeface="Montserrat"/>
                        </a:rPr>
                        <a:t>Aceite</a:t>
                      </a:r>
                      <a:r>
                        <a:rPr sz="800" spc="-15" dirty="0">
                          <a:latin typeface="Montserrat"/>
                          <a:cs typeface="Montserrat"/>
                        </a:rPr>
                        <a:t> </a:t>
                      </a:r>
                      <a:r>
                        <a:rPr sz="800" spc="-35" dirty="0">
                          <a:latin typeface="Montserrat"/>
                          <a:cs typeface="Montserrat"/>
                        </a:rPr>
                        <a:t>de</a:t>
                      </a:r>
                      <a:r>
                        <a:rPr sz="800" spc="500" dirty="0">
                          <a:latin typeface="Montserrat"/>
                          <a:cs typeface="Montserrat"/>
                        </a:rPr>
                        <a:t> </a:t>
                      </a:r>
                      <a:r>
                        <a:rPr sz="800" spc="-20" dirty="0">
                          <a:latin typeface="Montserrat"/>
                          <a:cs typeface="Montserrat"/>
                        </a:rPr>
                        <a:t>motor</a:t>
                      </a:r>
                      <a:endParaRPr sz="800">
                        <a:latin typeface="Montserrat"/>
                        <a:cs typeface="Montserrat"/>
                      </a:endParaRPr>
                    </a:p>
                  </a:txBody>
                  <a:tcPr marL="0" marR="0" marT="3683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82550">
                        <a:lnSpc>
                          <a:spcPct val="100000"/>
                        </a:lnSpc>
                        <a:spcBef>
                          <a:spcPts val="770"/>
                        </a:spcBef>
                      </a:pPr>
                      <a:r>
                        <a:rPr sz="800" dirty="0">
                          <a:latin typeface="Montserrat"/>
                          <a:cs typeface="Montserrat"/>
                        </a:rPr>
                        <a:t>Nivel</a:t>
                      </a:r>
                      <a:r>
                        <a:rPr sz="800" spc="-10"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aceite</a:t>
                      </a:r>
                      <a:r>
                        <a:rPr sz="800" spc="-15"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motor</a:t>
                      </a:r>
                      <a:r>
                        <a:rPr sz="800" spc="-20" dirty="0">
                          <a:latin typeface="Montserrat"/>
                          <a:cs typeface="Montserrat"/>
                        </a:rPr>
                        <a:t> </a:t>
                      </a:r>
                      <a:r>
                        <a:rPr sz="800" dirty="0">
                          <a:latin typeface="Montserrat"/>
                          <a:cs typeface="Montserrat"/>
                        </a:rPr>
                        <a:t>recomendado</a:t>
                      </a:r>
                      <a:r>
                        <a:rPr sz="800" spc="-10" dirty="0">
                          <a:latin typeface="Montserrat"/>
                          <a:cs typeface="Montserrat"/>
                        </a:rPr>
                        <a:t> </a:t>
                      </a:r>
                      <a:r>
                        <a:rPr sz="800" dirty="0">
                          <a:latin typeface="Montserrat"/>
                          <a:cs typeface="Montserrat"/>
                        </a:rPr>
                        <a:t>(Ver</a:t>
                      </a:r>
                      <a:r>
                        <a:rPr sz="800" spc="-10" dirty="0">
                          <a:latin typeface="Montserrat"/>
                          <a:cs typeface="Montserrat"/>
                        </a:rPr>
                        <a:t> </a:t>
                      </a:r>
                      <a:r>
                        <a:rPr sz="800" dirty="0">
                          <a:latin typeface="Montserrat"/>
                          <a:cs typeface="Montserrat"/>
                        </a:rPr>
                        <a:t>sección</a:t>
                      </a:r>
                      <a:r>
                        <a:rPr sz="800" spc="-35" dirty="0">
                          <a:latin typeface="Montserrat"/>
                          <a:cs typeface="Montserrat"/>
                        </a:rPr>
                        <a:t> </a:t>
                      </a:r>
                      <a:r>
                        <a:rPr sz="800" dirty="0">
                          <a:latin typeface="Montserrat"/>
                          <a:cs typeface="Montserrat"/>
                        </a:rPr>
                        <a:t>Aceite</a:t>
                      </a:r>
                      <a:r>
                        <a:rPr sz="800" spc="-10" dirty="0">
                          <a:latin typeface="Montserrat"/>
                          <a:cs typeface="Montserrat"/>
                        </a:rPr>
                        <a:t> </a:t>
                      </a:r>
                      <a:r>
                        <a:rPr sz="800" dirty="0">
                          <a:latin typeface="Montserrat"/>
                          <a:cs typeface="Montserrat"/>
                        </a:rPr>
                        <a:t>de</a:t>
                      </a:r>
                      <a:r>
                        <a:rPr sz="800" spc="-10" dirty="0">
                          <a:latin typeface="Montserrat"/>
                          <a:cs typeface="Montserrat"/>
                        </a:rPr>
                        <a:t> motor).</a:t>
                      </a:r>
                      <a:endParaRPr sz="800">
                        <a:latin typeface="Montserrat"/>
                        <a:cs typeface="Montserrat"/>
                      </a:endParaRPr>
                    </a:p>
                  </a:txBody>
                  <a:tcPr marL="0" marR="0" marT="9779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extLst>
                  <a:ext uri="{0D108BD9-81ED-4DB2-BD59-A6C34878D82A}">
                    <a16:rowId xmlns:a16="http://schemas.microsoft.com/office/drawing/2014/main" val="10001"/>
                  </a:ext>
                </a:extLst>
              </a:tr>
              <a:tr h="197485">
                <a:tc>
                  <a:txBody>
                    <a:bodyPr/>
                    <a:lstStyle/>
                    <a:p>
                      <a:pPr marL="68580">
                        <a:lnSpc>
                          <a:spcPct val="100000"/>
                        </a:lnSpc>
                        <a:spcBef>
                          <a:spcPts val="300"/>
                        </a:spcBef>
                      </a:pPr>
                      <a:r>
                        <a:rPr sz="800" spc="-10" dirty="0">
                          <a:latin typeface="Montserrat"/>
                          <a:cs typeface="Montserrat"/>
                        </a:rPr>
                        <a:t>Combustible</a:t>
                      </a:r>
                      <a:endParaRPr sz="800">
                        <a:latin typeface="Montserrat"/>
                        <a:cs typeface="Montserrat"/>
                      </a:endParaRPr>
                    </a:p>
                  </a:txBody>
                  <a:tcPr marL="0" marR="0" marT="381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300"/>
                        </a:spcBef>
                      </a:pPr>
                      <a:r>
                        <a:rPr sz="800" dirty="0">
                          <a:latin typeface="Montserrat"/>
                          <a:cs typeface="Montserrat"/>
                        </a:rPr>
                        <a:t>Cantidad</a:t>
                      </a:r>
                      <a:r>
                        <a:rPr sz="800" spc="-50" dirty="0">
                          <a:latin typeface="Montserrat"/>
                          <a:cs typeface="Montserrat"/>
                        </a:rPr>
                        <a:t> </a:t>
                      </a:r>
                      <a:r>
                        <a:rPr sz="800" dirty="0">
                          <a:latin typeface="Montserrat"/>
                          <a:cs typeface="Montserrat"/>
                        </a:rPr>
                        <a:t>de</a:t>
                      </a:r>
                      <a:r>
                        <a:rPr sz="800" spc="-15" dirty="0">
                          <a:latin typeface="Montserrat"/>
                          <a:cs typeface="Montserrat"/>
                        </a:rPr>
                        <a:t> </a:t>
                      </a:r>
                      <a:r>
                        <a:rPr sz="800" dirty="0">
                          <a:latin typeface="Montserrat"/>
                          <a:cs typeface="Montserrat"/>
                        </a:rPr>
                        <a:t>combustible</a:t>
                      </a:r>
                      <a:r>
                        <a:rPr sz="800" spc="-40" dirty="0">
                          <a:latin typeface="Montserrat"/>
                          <a:cs typeface="Montserrat"/>
                        </a:rPr>
                        <a:t> </a:t>
                      </a:r>
                      <a:r>
                        <a:rPr sz="800" dirty="0">
                          <a:latin typeface="Montserrat"/>
                          <a:cs typeface="Montserrat"/>
                        </a:rPr>
                        <a:t>suficiente</a:t>
                      </a:r>
                      <a:r>
                        <a:rPr sz="800" spc="-35" dirty="0">
                          <a:latin typeface="Montserrat"/>
                          <a:cs typeface="Montserrat"/>
                        </a:rPr>
                        <a:t> </a:t>
                      </a:r>
                      <a:r>
                        <a:rPr sz="800" dirty="0">
                          <a:latin typeface="Montserrat"/>
                          <a:cs typeface="Montserrat"/>
                        </a:rPr>
                        <a:t>para</a:t>
                      </a:r>
                      <a:r>
                        <a:rPr sz="800" spc="-15" dirty="0">
                          <a:latin typeface="Montserrat"/>
                          <a:cs typeface="Montserrat"/>
                        </a:rPr>
                        <a:t> </a:t>
                      </a:r>
                      <a:r>
                        <a:rPr sz="800" dirty="0">
                          <a:latin typeface="Montserrat"/>
                          <a:cs typeface="Montserrat"/>
                        </a:rPr>
                        <a:t>el</a:t>
                      </a:r>
                      <a:r>
                        <a:rPr sz="800" spc="-10" dirty="0">
                          <a:latin typeface="Montserrat"/>
                          <a:cs typeface="Montserrat"/>
                        </a:rPr>
                        <a:t> </a:t>
                      </a:r>
                      <a:r>
                        <a:rPr sz="800" dirty="0">
                          <a:latin typeface="Montserrat"/>
                          <a:cs typeface="Montserrat"/>
                        </a:rPr>
                        <a:t>trayecto</a:t>
                      </a:r>
                      <a:r>
                        <a:rPr sz="800" spc="-10" dirty="0">
                          <a:latin typeface="Montserrat"/>
                          <a:cs typeface="Montserrat"/>
                        </a:rPr>
                        <a:t> planeado.</a:t>
                      </a:r>
                      <a:endParaRPr sz="800">
                        <a:latin typeface="Montserrat"/>
                        <a:cs typeface="Montserrat"/>
                      </a:endParaRPr>
                    </a:p>
                  </a:txBody>
                  <a:tcPr marL="0" marR="0" marT="381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2"/>
                  </a:ext>
                </a:extLst>
              </a:tr>
              <a:tr h="308610">
                <a:tc>
                  <a:txBody>
                    <a:bodyPr/>
                    <a:lstStyle/>
                    <a:p>
                      <a:pPr marL="68580">
                        <a:lnSpc>
                          <a:spcPct val="100000"/>
                        </a:lnSpc>
                        <a:spcBef>
                          <a:spcPts val="765"/>
                        </a:spcBef>
                      </a:pPr>
                      <a:r>
                        <a:rPr sz="800" spc="-10" dirty="0">
                          <a:latin typeface="Montserrat"/>
                          <a:cs typeface="Montserrat"/>
                        </a:rPr>
                        <a:t>Llantas</a:t>
                      </a:r>
                      <a:endParaRPr sz="800">
                        <a:latin typeface="Montserrat"/>
                        <a:cs typeface="Montserrat"/>
                      </a:endParaRPr>
                    </a:p>
                  </a:txBody>
                  <a:tcPr marL="0" marR="0" marT="9715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85"/>
                        </a:spcBef>
                      </a:pPr>
                      <a:r>
                        <a:rPr sz="800" dirty="0">
                          <a:latin typeface="Montserrat"/>
                          <a:cs typeface="Montserrat"/>
                        </a:rPr>
                        <a:t>Presión</a:t>
                      </a:r>
                      <a:r>
                        <a:rPr sz="800" spc="-5"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aire</a:t>
                      </a:r>
                      <a:r>
                        <a:rPr sz="800" spc="5"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las</a:t>
                      </a:r>
                      <a:r>
                        <a:rPr sz="800" spc="-10" dirty="0">
                          <a:latin typeface="Montserrat"/>
                          <a:cs typeface="Montserrat"/>
                        </a:rPr>
                        <a:t> </a:t>
                      </a:r>
                      <a:r>
                        <a:rPr sz="800" dirty="0">
                          <a:latin typeface="Montserrat"/>
                          <a:cs typeface="Montserrat"/>
                        </a:rPr>
                        <a:t>llantas</a:t>
                      </a:r>
                      <a:r>
                        <a:rPr sz="800" spc="-15" dirty="0">
                          <a:latin typeface="Montserrat"/>
                          <a:cs typeface="Montserrat"/>
                        </a:rPr>
                        <a:t> </a:t>
                      </a:r>
                      <a:r>
                        <a:rPr sz="800" spc="-10" dirty="0">
                          <a:latin typeface="Montserrat"/>
                          <a:cs typeface="Montserrat"/>
                        </a:rPr>
                        <a:t>recomendado</a:t>
                      </a:r>
                      <a:r>
                        <a:rPr sz="800" dirty="0">
                          <a:latin typeface="Montserrat"/>
                          <a:cs typeface="Montserrat"/>
                        </a:rPr>
                        <a:t> (Ver</a:t>
                      </a:r>
                      <a:r>
                        <a:rPr sz="800" spc="20" dirty="0">
                          <a:latin typeface="Montserrat"/>
                          <a:cs typeface="Montserrat"/>
                        </a:rPr>
                        <a:t> </a:t>
                      </a:r>
                      <a:r>
                        <a:rPr sz="800" spc="-10" dirty="0">
                          <a:latin typeface="Montserrat"/>
                          <a:cs typeface="Montserrat"/>
                        </a:rPr>
                        <a:t>especificaciones</a:t>
                      </a:r>
                      <a:r>
                        <a:rPr sz="800" spc="-15" dirty="0">
                          <a:latin typeface="Montserrat"/>
                          <a:cs typeface="Montserrat"/>
                        </a:rPr>
                        <a:t> </a:t>
                      </a:r>
                      <a:r>
                        <a:rPr sz="800" spc="-10" dirty="0">
                          <a:latin typeface="Montserrat"/>
                          <a:cs typeface="Montserrat"/>
                        </a:rPr>
                        <a:t>técnicas)</a:t>
                      </a:r>
                      <a:endParaRPr sz="800">
                        <a:latin typeface="Montserrat"/>
                        <a:cs typeface="Montserrat"/>
                      </a:endParaRPr>
                    </a:p>
                    <a:p>
                      <a:pPr marL="82550">
                        <a:lnSpc>
                          <a:spcPts val="890"/>
                        </a:lnSpc>
                        <a:spcBef>
                          <a:spcPts val="400"/>
                        </a:spcBef>
                      </a:pPr>
                      <a:r>
                        <a:rPr sz="800" dirty="0">
                          <a:latin typeface="Montserrat"/>
                          <a:cs typeface="Montserrat"/>
                        </a:rPr>
                        <a:t>Estado</a:t>
                      </a:r>
                      <a:r>
                        <a:rPr sz="800" spc="-20" dirty="0">
                          <a:latin typeface="Montserrat"/>
                          <a:cs typeface="Montserrat"/>
                        </a:rPr>
                        <a:t> </a:t>
                      </a:r>
                      <a:r>
                        <a:rPr sz="800" dirty="0">
                          <a:latin typeface="Montserrat"/>
                          <a:cs typeface="Montserrat"/>
                        </a:rPr>
                        <a:t>de</a:t>
                      </a:r>
                      <a:r>
                        <a:rPr sz="800" spc="5" dirty="0">
                          <a:latin typeface="Montserrat"/>
                          <a:cs typeface="Montserrat"/>
                        </a:rPr>
                        <a:t> </a:t>
                      </a:r>
                      <a:r>
                        <a:rPr sz="800" dirty="0">
                          <a:latin typeface="Montserrat"/>
                          <a:cs typeface="Montserrat"/>
                        </a:rPr>
                        <a:t>las</a:t>
                      </a:r>
                      <a:r>
                        <a:rPr sz="800" spc="-15" dirty="0">
                          <a:latin typeface="Montserrat"/>
                          <a:cs typeface="Montserrat"/>
                        </a:rPr>
                        <a:t> </a:t>
                      </a:r>
                      <a:r>
                        <a:rPr sz="800" dirty="0">
                          <a:latin typeface="Montserrat"/>
                          <a:cs typeface="Montserrat"/>
                        </a:rPr>
                        <a:t>llantas</a:t>
                      </a:r>
                      <a:r>
                        <a:rPr sz="800" spc="-10" dirty="0">
                          <a:latin typeface="Montserrat"/>
                          <a:cs typeface="Montserrat"/>
                        </a:rPr>
                        <a:t> </a:t>
                      </a:r>
                      <a:r>
                        <a:rPr sz="800" dirty="0">
                          <a:latin typeface="Montserrat"/>
                          <a:cs typeface="Montserrat"/>
                        </a:rPr>
                        <a:t>y</a:t>
                      </a:r>
                      <a:r>
                        <a:rPr sz="800" spc="5" dirty="0">
                          <a:latin typeface="Montserrat"/>
                          <a:cs typeface="Montserrat"/>
                        </a:rPr>
                        <a:t> </a:t>
                      </a:r>
                      <a:r>
                        <a:rPr sz="800" spc="-10" dirty="0">
                          <a:latin typeface="Montserrat"/>
                          <a:cs typeface="Montserrat"/>
                        </a:rPr>
                        <a:t>profundidad</a:t>
                      </a:r>
                      <a:r>
                        <a:rPr sz="800" spc="-35" dirty="0">
                          <a:latin typeface="Montserrat"/>
                          <a:cs typeface="Montserrat"/>
                        </a:rPr>
                        <a:t> </a:t>
                      </a:r>
                      <a:r>
                        <a:rPr sz="800" dirty="0">
                          <a:latin typeface="Montserrat"/>
                          <a:cs typeface="Montserrat"/>
                        </a:rPr>
                        <a:t>de</a:t>
                      </a:r>
                      <a:r>
                        <a:rPr sz="800" spc="15" dirty="0">
                          <a:latin typeface="Montserrat"/>
                          <a:cs typeface="Montserrat"/>
                        </a:rPr>
                        <a:t> </a:t>
                      </a:r>
                      <a:r>
                        <a:rPr sz="800" dirty="0">
                          <a:latin typeface="Montserrat"/>
                          <a:cs typeface="Montserrat"/>
                        </a:rPr>
                        <a:t>banda</a:t>
                      </a:r>
                      <a:r>
                        <a:rPr sz="800" spc="-10" dirty="0">
                          <a:latin typeface="Montserrat"/>
                          <a:cs typeface="Montserrat"/>
                        </a:rPr>
                        <a:t> </a:t>
                      </a:r>
                      <a:r>
                        <a:rPr sz="800" dirty="0">
                          <a:latin typeface="Montserrat"/>
                          <a:cs typeface="Montserrat"/>
                        </a:rPr>
                        <a:t>de</a:t>
                      </a:r>
                      <a:r>
                        <a:rPr sz="800" spc="5" dirty="0">
                          <a:latin typeface="Montserrat"/>
                          <a:cs typeface="Montserrat"/>
                        </a:rPr>
                        <a:t> </a:t>
                      </a:r>
                      <a:r>
                        <a:rPr sz="800" spc="-10" dirty="0">
                          <a:latin typeface="Montserrat"/>
                          <a:cs typeface="Montserrat"/>
                        </a:rPr>
                        <a:t>rodadura.</a:t>
                      </a:r>
                      <a:endParaRPr sz="80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3"/>
                  </a:ext>
                </a:extLst>
              </a:tr>
              <a:tr h="429259">
                <a:tc>
                  <a:txBody>
                    <a:bodyPr/>
                    <a:lstStyle/>
                    <a:p>
                      <a:pPr>
                        <a:lnSpc>
                          <a:spcPct val="100000"/>
                        </a:lnSpc>
                        <a:spcBef>
                          <a:spcPts val="25"/>
                        </a:spcBef>
                      </a:pPr>
                      <a:endParaRPr sz="1050">
                        <a:latin typeface="Times New Roman"/>
                        <a:cs typeface="Times New Roman"/>
                      </a:endParaRPr>
                    </a:p>
                    <a:p>
                      <a:pPr marL="68580">
                        <a:lnSpc>
                          <a:spcPct val="100000"/>
                        </a:lnSpc>
                      </a:pPr>
                      <a:r>
                        <a:rPr sz="800" spc="-10" dirty="0">
                          <a:latin typeface="Montserrat"/>
                          <a:cs typeface="Montserrat"/>
                        </a:rPr>
                        <a:t>Batería</a:t>
                      </a:r>
                      <a:endParaRPr sz="800">
                        <a:latin typeface="Montserrat"/>
                        <a:cs typeface="Montserrat"/>
                      </a:endParaRPr>
                    </a:p>
                  </a:txBody>
                  <a:tcPr marL="0" marR="0" marT="317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marR="28575">
                        <a:lnSpc>
                          <a:spcPct val="100000"/>
                        </a:lnSpc>
                        <a:spcBef>
                          <a:spcPts val="275"/>
                        </a:spcBef>
                      </a:pPr>
                      <a:r>
                        <a:rPr sz="800" dirty="0">
                          <a:latin typeface="Montserrat"/>
                          <a:cs typeface="Montserrat"/>
                        </a:rPr>
                        <a:t>Correcto</a:t>
                      </a:r>
                      <a:r>
                        <a:rPr sz="800" spc="-20" dirty="0">
                          <a:latin typeface="Montserrat"/>
                          <a:cs typeface="Montserrat"/>
                        </a:rPr>
                        <a:t> </a:t>
                      </a:r>
                      <a:r>
                        <a:rPr sz="800" spc="-10" dirty="0">
                          <a:latin typeface="Montserrat"/>
                          <a:cs typeface="Montserrat"/>
                        </a:rPr>
                        <a:t>funcionamiento</a:t>
                      </a:r>
                      <a:r>
                        <a:rPr sz="800" spc="-30" dirty="0">
                          <a:latin typeface="Montserrat"/>
                          <a:cs typeface="Montserrat"/>
                        </a:rPr>
                        <a:t> </a:t>
                      </a:r>
                      <a:r>
                        <a:rPr sz="800" dirty="0">
                          <a:latin typeface="Montserrat"/>
                          <a:cs typeface="Montserrat"/>
                        </a:rPr>
                        <a:t>del</a:t>
                      </a:r>
                      <a:r>
                        <a:rPr sz="800" spc="10" dirty="0">
                          <a:latin typeface="Montserrat"/>
                          <a:cs typeface="Montserrat"/>
                        </a:rPr>
                        <a:t> </a:t>
                      </a:r>
                      <a:r>
                        <a:rPr sz="800" dirty="0">
                          <a:latin typeface="Montserrat"/>
                          <a:cs typeface="Montserrat"/>
                        </a:rPr>
                        <a:t>pito, luz</a:t>
                      </a:r>
                      <a:r>
                        <a:rPr sz="800" spc="-5"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freno,</a:t>
                      </a:r>
                      <a:r>
                        <a:rPr sz="800" spc="5" dirty="0">
                          <a:latin typeface="Montserrat"/>
                          <a:cs typeface="Montserrat"/>
                        </a:rPr>
                        <a:t> </a:t>
                      </a:r>
                      <a:r>
                        <a:rPr sz="800" dirty="0">
                          <a:latin typeface="Montserrat"/>
                          <a:cs typeface="Montserrat"/>
                        </a:rPr>
                        <a:t>direccionales,</a:t>
                      </a:r>
                      <a:r>
                        <a:rPr sz="800" spc="-20" dirty="0">
                          <a:latin typeface="Montserrat"/>
                          <a:cs typeface="Montserrat"/>
                        </a:rPr>
                        <a:t> </a:t>
                      </a:r>
                      <a:r>
                        <a:rPr sz="800" dirty="0">
                          <a:latin typeface="Montserrat"/>
                          <a:cs typeface="Montserrat"/>
                        </a:rPr>
                        <a:t>indicadores</a:t>
                      </a:r>
                      <a:r>
                        <a:rPr sz="800" spc="-25" dirty="0">
                          <a:latin typeface="Montserrat"/>
                          <a:cs typeface="Montserrat"/>
                        </a:rPr>
                        <a:t> del</a:t>
                      </a:r>
                      <a:r>
                        <a:rPr sz="800" dirty="0">
                          <a:latin typeface="Montserrat"/>
                          <a:cs typeface="Montserrat"/>
                        </a:rPr>
                        <a:t> tablero</a:t>
                      </a:r>
                      <a:r>
                        <a:rPr sz="800" spc="-20" dirty="0">
                          <a:latin typeface="Montserrat"/>
                          <a:cs typeface="Montserrat"/>
                        </a:rPr>
                        <a:t> </a:t>
                      </a:r>
                      <a:r>
                        <a:rPr sz="800" dirty="0">
                          <a:latin typeface="Montserrat"/>
                          <a:cs typeface="Montserrat"/>
                        </a:rPr>
                        <a:t>de</a:t>
                      </a:r>
                      <a:r>
                        <a:rPr sz="800" spc="-5" dirty="0">
                          <a:latin typeface="Montserrat"/>
                          <a:cs typeface="Montserrat"/>
                        </a:rPr>
                        <a:t> </a:t>
                      </a:r>
                      <a:r>
                        <a:rPr sz="800" dirty="0">
                          <a:latin typeface="Montserrat"/>
                          <a:cs typeface="Montserrat"/>
                        </a:rPr>
                        <a:t>instrumentos,</a:t>
                      </a:r>
                      <a:r>
                        <a:rPr sz="800" spc="-10" dirty="0">
                          <a:latin typeface="Montserrat"/>
                          <a:cs typeface="Montserrat"/>
                        </a:rPr>
                        <a:t> </a:t>
                      </a:r>
                      <a:r>
                        <a:rPr sz="800" dirty="0">
                          <a:latin typeface="Montserrat"/>
                          <a:cs typeface="Montserrat"/>
                        </a:rPr>
                        <a:t>medidor</a:t>
                      </a:r>
                      <a:r>
                        <a:rPr sz="800" spc="-10" dirty="0">
                          <a:latin typeface="Montserrat"/>
                          <a:cs typeface="Montserrat"/>
                        </a:rPr>
                        <a:t> </a:t>
                      </a:r>
                      <a:r>
                        <a:rPr sz="800" dirty="0">
                          <a:latin typeface="Montserrat"/>
                          <a:cs typeface="Montserrat"/>
                        </a:rPr>
                        <a:t>del</a:t>
                      </a:r>
                      <a:r>
                        <a:rPr sz="800" spc="5" dirty="0">
                          <a:latin typeface="Montserrat"/>
                          <a:cs typeface="Montserrat"/>
                        </a:rPr>
                        <a:t> </a:t>
                      </a:r>
                      <a:r>
                        <a:rPr sz="800" dirty="0">
                          <a:latin typeface="Montserrat"/>
                          <a:cs typeface="Montserrat"/>
                        </a:rPr>
                        <a:t>nivel de </a:t>
                      </a:r>
                      <a:r>
                        <a:rPr sz="800" spc="-10" dirty="0">
                          <a:latin typeface="Montserrat"/>
                          <a:cs typeface="Montserrat"/>
                        </a:rPr>
                        <a:t>combustible</a:t>
                      </a:r>
                      <a:r>
                        <a:rPr sz="800" spc="-45" dirty="0">
                          <a:latin typeface="Montserrat"/>
                          <a:cs typeface="Montserrat"/>
                        </a:rPr>
                        <a:t> </a:t>
                      </a:r>
                      <a:r>
                        <a:rPr sz="800" dirty="0">
                          <a:latin typeface="Montserrat"/>
                          <a:cs typeface="Montserrat"/>
                        </a:rPr>
                        <a:t>y</a:t>
                      </a:r>
                      <a:r>
                        <a:rPr sz="800" spc="10" dirty="0">
                          <a:latin typeface="Montserrat"/>
                          <a:cs typeface="Montserrat"/>
                        </a:rPr>
                        <a:t> </a:t>
                      </a:r>
                      <a:r>
                        <a:rPr sz="800" spc="-10" dirty="0">
                          <a:latin typeface="Montserrat"/>
                          <a:cs typeface="Montserrat"/>
                        </a:rPr>
                        <a:t>arranque</a:t>
                      </a:r>
                      <a:r>
                        <a:rPr sz="800" dirty="0">
                          <a:latin typeface="Montserrat"/>
                          <a:cs typeface="Montserrat"/>
                        </a:rPr>
                        <a:t> eléctrico.</a:t>
                      </a:r>
                      <a:r>
                        <a:rPr sz="800" spc="-30" dirty="0">
                          <a:latin typeface="Montserrat"/>
                          <a:cs typeface="Montserrat"/>
                        </a:rPr>
                        <a:t> </a:t>
                      </a:r>
                      <a:r>
                        <a:rPr sz="800" dirty="0">
                          <a:latin typeface="Montserrat"/>
                          <a:cs typeface="Montserrat"/>
                        </a:rPr>
                        <a:t>(Si</a:t>
                      </a:r>
                      <a:r>
                        <a:rPr sz="800" spc="-20" dirty="0">
                          <a:latin typeface="Montserrat"/>
                          <a:cs typeface="Montserrat"/>
                        </a:rPr>
                        <a:t> </a:t>
                      </a:r>
                      <a:r>
                        <a:rPr sz="800" spc="-10" dirty="0">
                          <a:latin typeface="Montserrat"/>
                          <a:cs typeface="Montserrat"/>
                        </a:rPr>
                        <a:t>aplica)</a:t>
                      </a:r>
                      <a:endParaRPr sz="800">
                        <a:latin typeface="Montserrat"/>
                        <a:cs typeface="Montserrat"/>
                      </a:endParaRPr>
                    </a:p>
                  </a:txBody>
                  <a:tcPr marL="0" marR="0" marT="349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4"/>
                  </a:ext>
                </a:extLst>
              </a:tr>
              <a:tr h="360680">
                <a:tc>
                  <a:txBody>
                    <a:bodyPr/>
                    <a:lstStyle/>
                    <a:p>
                      <a:pPr>
                        <a:lnSpc>
                          <a:spcPct val="100000"/>
                        </a:lnSpc>
                        <a:spcBef>
                          <a:spcPts val="45"/>
                        </a:spcBef>
                      </a:pPr>
                      <a:endParaRPr sz="800">
                        <a:latin typeface="Times New Roman"/>
                        <a:cs typeface="Times New Roman"/>
                      </a:endParaRPr>
                    </a:p>
                    <a:p>
                      <a:pPr marL="68580">
                        <a:lnSpc>
                          <a:spcPct val="100000"/>
                        </a:lnSpc>
                      </a:pPr>
                      <a:r>
                        <a:rPr sz="800" spc="-20" dirty="0">
                          <a:latin typeface="Montserrat"/>
                          <a:cs typeface="Montserrat"/>
                        </a:rPr>
                        <a:t>Luces</a:t>
                      </a:r>
                      <a:endParaRPr sz="800">
                        <a:latin typeface="Montserrat"/>
                        <a:cs typeface="Montserrat"/>
                      </a:endParaRPr>
                    </a:p>
                  </a:txBody>
                  <a:tcPr marL="0" marR="0" marT="571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marR="228600">
                        <a:lnSpc>
                          <a:spcPct val="100000"/>
                        </a:lnSpc>
                        <a:spcBef>
                          <a:spcPts val="484"/>
                        </a:spcBef>
                      </a:pPr>
                      <a:r>
                        <a:rPr sz="800" dirty="0">
                          <a:latin typeface="Montserrat"/>
                          <a:cs typeface="Montserrat"/>
                        </a:rPr>
                        <a:t>Correcto</a:t>
                      </a:r>
                      <a:r>
                        <a:rPr sz="800" spc="-15" dirty="0">
                          <a:latin typeface="Montserrat"/>
                          <a:cs typeface="Montserrat"/>
                        </a:rPr>
                        <a:t> </a:t>
                      </a:r>
                      <a:r>
                        <a:rPr sz="800" spc="-10" dirty="0">
                          <a:latin typeface="Montserrat"/>
                          <a:cs typeface="Montserrat"/>
                        </a:rPr>
                        <a:t>funcionamiento</a:t>
                      </a:r>
                      <a:r>
                        <a:rPr sz="800" spc="-25" dirty="0">
                          <a:latin typeface="Montserrat"/>
                          <a:cs typeface="Montserrat"/>
                        </a:rPr>
                        <a:t> </a:t>
                      </a:r>
                      <a:r>
                        <a:rPr sz="800" dirty="0">
                          <a:latin typeface="Montserrat"/>
                          <a:cs typeface="Montserrat"/>
                        </a:rPr>
                        <a:t>de</a:t>
                      </a:r>
                      <a:r>
                        <a:rPr sz="800" spc="15" dirty="0">
                          <a:latin typeface="Montserrat"/>
                          <a:cs typeface="Montserrat"/>
                        </a:rPr>
                        <a:t> </a:t>
                      </a:r>
                      <a:r>
                        <a:rPr sz="800" dirty="0">
                          <a:latin typeface="Montserrat"/>
                          <a:cs typeface="Montserrat"/>
                        </a:rPr>
                        <a:t>la farola</a:t>
                      </a:r>
                      <a:r>
                        <a:rPr sz="800" spc="-10" dirty="0">
                          <a:latin typeface="Montserrat"/>
                          <a:cs typeface="Montserrat"/>
                        </a:rPr>
                        <a:t> </a:t>
                      </a:r>
                      <a:r>
                        <a:rPr sz="800" dirty="0">
                          <a:latin typeface="Montserrat"/>
                          <a:cs typeface="Montserrat"/>
                        </a:rPr>
                        <a:t>(luz</a:t>
                      </a:r>
                      <a:r>
                        <a:rPr sz="800" spc="-10" dirty="0">
                          <a:latin typeface="Montserrat"/>
                          <a:cs typeface="Montserrat"/>
                        </a:rPr>
                        <a:t> </a:t>
                      </a:r>
                      <a:r>
                        <a:rPr sz="800" dirty="0">
                          <a:latin typeface="Montserrat"/>
                          <a:cs typeface="Montserrat"/>
                        </a:rPr>
                        <a:t>alta y</a:t>
                      </a:r>
                      <a:r>
                        <a:rPr sz="800" spc="5" dirty="0">
                          <a:latin typeface="Montserrat"/>
                          <a:cs typeface="Montserrat"/>
                        </a:rPr>
                        <a:t> </a:t>
                      </a:r>
                      <a:r>
                        <a:rPr sz="800" dirty="0">
                          <a:latin typeface="Montserrat"/>
                          <a:cs typeface="Montserrat"/>
                        </a:rPr>
                        <a:t>luz</a:t>
                      </a:r>
                      <a:r>
                        <a:rPr sz="800" spc="5" dirty="0">
                          <a:latin typeface="Montserrat"/>
                          <a:cs typeface="Montserrat"/>
                        </a:rPr>
                        <a:t> </a:t>
                      </a:r>
                      <a:r>
                        <a:rPr sz="800" dirty="0">
                          <a:latin typeface="Montserrat"/>
                          <a:cs typeface="Montserrat"/>
                        </a:rPr>
                        <a:t>baja),</a:t>
                      </a:r>
                      <a:r>
                        <a:rPr sz="800" spc="5" dirty="0">
                          <a:latin typeface="Montserrat"/>
                          <a:cs typeface="Montserrat"/>
                        </a:rPr>
                        <a:t> </a:t>
                      </a:r>
                      <a:r>
                        <a:rPr sz="800" dirty="0">
                          <a:latin typeface="Montserrat"/>
                          <a:cs typeface="Montserrat"/>
                        </a:rPr>
                        <a:t>indicador</a:t>
                      </a:r>
                      <a:r>
                        <a:rPr sz="800" spc="-25" dirty="0">
                          <a:latin typeface="Montserrat"/>
                          <a:cs typeface="Montserrat"/>
                        </a:rPr>
                        <a:t> </a:t>
                      </a:r>
                      <a:r>
                        <a:rPr sz="800" dirty="0">
                          <a:latin typeface="Montserrat"/>
                          <a:cs typeface="Montserrat"/>
                        </a:rPr>
                        <a:t>de</a:t>
                      </a:r>
                      <a:r>
                        <a:rPr sz="800" spc="10" dirty="0">
                          <a:latin typeface="Montserrat"/>
                          <a:cs typeface="Montserrat"/>
                        </a:rPr>
                        <a:t> </a:t>
                      </a:r>
                      <a:r>
                        <a:rPr sz="800" spc="-25" dirty="0">
                          <a:latin typeface="Montserrat"/>
                          <a:cs typeface="Montserrat"/>
                        </a:rPr>
                        <a:t>luz</a:t>
                      </a:r>
                      <a:r>
                        <a:rPr sz="800" dirty="0">
                          <a:latin typeface="Montserrat"/>
                          <a:cs typeface="Montserrat"/>
                        </a:rPr>
                        <a:t> alta,</a:t>
                      </a:r>
                      <a:r>
                        <a:rPr sz="800" spc="-30" dirty="0">
                          <a:latin typeface="Montserrat"/>
                          <a:cs typeface="Montserrat"/>
                        </a:rPr>
                        <a:t> </a:t>
                      </a:r>
                      <a:r>
                        <a:rPr sz="800" dirty="0">
                          <a:latin typeface="Montserrat"/>
                          <a:cs typeface="Montserrat"/>
                        </a:rPr>
                        <a:t>luz</a:t>
                      </a:r>
                      <a:r>
                        <a:rPr sz="800" spc="-10" dirty="0">
                          <a:latin typeface="Montserrat"/>
                          <a:cs typeface="Montserrat"/>
                        </a:rPr>
                        <a:t> </a:t>
                      </a:r>
                      <a:r>
                        <a:rPr sz="800" dirty="0">
                          <a:latin typeface="Montserrat"/>
                          <a:cs typeface="Montserrat"/>
                        </a:rPr>
                        <a:t>del</a:t>
                      </a:r>
                      <a:r>
                        <a:rPr sz="800" spc="-5" dirty="0">
                          <a:latin typeface="Montserrat"/>
                          <a:cs typeface="Montserrat"/>
                        </a:rPr>
                        <a:t> </a:t>
                      </a:r>
                      <a:r>
                        <a:rPr sz="800" dirty="0">
                          <a:latin typeface="Montserrat"/>
                          <a:cs typeface="Montserrat"/>
                        </a:rPr>
                        <a:t>tablero</a:t>
                      </a:r>
                      <a:r>
                        <a:rPr sz="800" spc="-10"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instrumentos</a:t>
                      </a:r>
                      <a:r>
                        <a:rPr sz="800" spc="-25" dirty="0">
                          <a:latin typeface="Montserrat"/>
                          <a:cs typeface="Montserrat"/>
                        </a:rPr>
                        <a:t> </a:t>
                      </a:r>
                      <a:r>
                        <a:rPr sz="800" dirty="0">
                          <a:latin typeface="Montserrat"/>
                          <a:cs typeface="Montserrat"/>
                        </a:rPr>
                        <a:t>y</a:t>
                      </a:r>
                      <a:r>
                        <a:rPr sz="800" spc="-10" dirty="0">
                          <a:latin typeface="Montserrat"/>
                          <a:cs typeface="Montserrat"/>
                        </a:rPr>
                        <a:t> </a:t>
                      </a:r>
                      <a:r>
                        <a:rPr sz="800" dirty="0">
                          <a:latin typeface="Montserrat"/>
                          <a:cs typeface="Montserrat"/>
                        </a:rPr>
                        <a:t>luz</a:t>
                      </a:r>
                      <a:r>
                        <a:rPr sz="800" spc="-10" dirty="0">
                          <a:latin typeface="Montserrat"/>
                          <a:cs typeface="Montserrat"/>
                        </a:rPr>
                        <a:t> </a:t>
                      </a:r>
                      <a:r>
                        <a:rPr sz="800" dirty="0">
                          <a:latin typeface="Montserrat"/>
                          <a:cs typeface="Montserrat"/>
                        </a:rPr>
                        <a:t>de</a:t>
                      </a:r>
                      <a:r>
                        <a:rPr sz="800" spc="-5" dirty="0">
                          <a:latin typeface="Montserrat"/>
                          <a:cs typeface="Montserrat"/>
                        </a:rPr>
                        <a:t> </a:t>
                      </a:r>
                      <a:r>
                        <a:rPr sz="800" spc="-10" dirty="0">
                          <a:latin typeface="Montserrat"/>
                          <a:cs typeface="Montserrat"/>
                        </a:rPr>
                        <a:t>cola.</a:t>
                      </a:r>
                      <a:endParaRPr sz="800">
                        <a:latin typeface="Montserrat"/>
                        <a:cs typeface="Montserrat"/>
                      </a:endParaRPr>
                    </a:p>
                  </a:txBody>
                  <a:tcPr marL="0" marR="0" marT="61594"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5"/>
                  </a:ext>
                </a:extLst>
              </a:tr>
              <a:tr h="195580">
                <a:tc>
                  <a:txBody>
                    <a:bodyPr/>
                    <a:lstStyle/>
                    <a:p>
                      <a:pPr marL="68580">
                        <a:lnSpc>
                          <a:spcPct val="100000"/>
                        </a:lnSpc>
                        <a:spcBef>
                          <a:spcPts val="275"/>
                        </a:spcBef>
                      </a:pPr>
                      <a:r>
                        <a:rPr sz="800" spc="-10" dirty="0">
                          <a:latin typeface="Montserrat"/>
                          <a:cs typeface="Montserrat"/>
                        </a:rPr>
                        <a:t>Dirección</a:t>
                      </a:r>
                      <a:endParaRPr sz="800">
                        <a:latin typeface="Montserrat"/>
                        <a:cs typeface="Montserrat"/>
                      </a:endParaRPr>
                    </a:p>
                  </a:txBody>
                  <a:tcPr marL="0" marR="0" marT="349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275"/>
                        </a:spcBef>
                      </a:pPr>
                      <a:r>
                        <a:rPr sz="800" dirty="0">
                          <a:latin typeface="Montserrat"/>
                          <a:cs typeface="Montserrat"/>
                        </a:rPr>
                        <a:t>Movimiento</a:t>
                      </a:r>
                      <a:r>
                        <a:rPr sz="800" spc="-25" dirty="0">
                          <a:latin typeface="Montserrat"/>
                          <a:cs typeface="Montserrat"/>
                        </a:rPr>
                        <a:t> </a:t>
                      </a:r>
                      <a:r>
                        <a:rPr sz="800" dirty="0">
                          <a:latin typeface="Montserrat"/>
                          <a:cs typeface="Montserrat"/>
                        </a:rPr>
                        <a:t>suave,</a:t>
                      </a:r>
                      <a:r>
                        <a:rPr sz="800" spc="-10" dirty="0">
                          <a:latin typeface="Montserrat"/>
                          <a:cs typeface="Montserrat"/>
                        </a:rPr>
                        <a:t> </a:t>
                      </a:r>
                      <a:r>
                        <a:rPr sz="800" dirty="0">
                          <a:latin typeface="Montserrat"/>
                          <a:cs typeface="Montserrat"/>
                        </a:rPr>
                        <a:t>sin</a:t>
                      </a:r>
                      <a:r>
                        <a:rPr sz="800" spc="-35" dirty="0">
                          <a:latin typeface="Montserrat"/>
                          <a:cs typeface="Montserrat"/>
                        </a:rPr>
                        <a:t> </a:t>
                      </a:r>
                      <a:r>
                        <a:rPr sz="800" dirty="0">
                          <a:latin typeface="Montserrat"/>
                          <a:cs typeface="Montserrat"/>
                        </a:rPr>
                        <a:t>juego</a:t>
                      </a:r>
                      <a:r>
                        <a:rPr sz="800" spc="5" dirty="0">
                          <a:latin typeface="Montserrat"/>
                          <a:cs typeface="Montserrat"/>
                        </a:rPr>
                        <a:t> </a:t>
                      </a:r>
                      <a:r>
                        <a:rPr sz="800" dirty="0">
                          <a:latin typeface="Montserrat"/>
                          <a:cs typeface="Montserrat"/>
                        </a:rPr>
                        <a:t>u</a:t>
                      </a:r>
                      <a:r>
                        <a:rPr sz="800" spc="-20" dirty="0">
                          <a:latin typeface="Montserrat"/>
                          <a:cs typeface="Montserrat"/>
                        </a:rPr>
                        <a:t> </a:t>
                      </a:r>
                      <a:r>
                        <a:rPr sz="800" spc="-10" dirty="0">
                          <a:latin typeface="Montserrat"/>
                          <a:cs typeface="Montserrat"/>
                        </a:rPr>
                        <a:t>holgura.</a:t>
                      </a:r>
                      <a:endParaRPr sz="800">
                        <a:latin typeface="Montserrat"/>
                        <a:cs typeface="Montserrat"/>
                      </a:endParaRPr>
                    </a:p>
                  </a:txBody>
                  <a:tcPr marL="0" marR="0" marT="349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6"/>
                  </a:ext>
                </a:extLst>
              </a:tr>
              <a:tr h="195580">
                <a:tc>
                  <a:txBody>
                    <a:bodyPr/>
                    <a:lstStyle/>
                    <a:p>
                      <a:pPr marL="68580">
                        <a:lnSpc>
                          <a:spcPct val="100000"/>
                        </a:lnSpc>
                        <a:spcBef>
                          <a:spcPts val="310"/>
                        </a:spcBef>
                      </a:pPr>
                      <a:r>
                        <a:rPr sz="800" spc="-10" dirty="0">
                          <a:latin typeface="Montserrat"/>
                          <a:cs typeface="Montserrat"/>
                        </a:rPr>
                        <a:t>Acelerador</a:t>
                      </a:r>
                      <a:endParaRPr sz="800">
                        <a:latin typeface="Montserrat"/>
                        <a:cs typeface="Montserrat"/>
                      </a:endParaRPr>
                    </a:p>
                  </a:txBody>
                  <a:tcPr marL="0" marR="0" marT="393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310"/>
                        </a:spcBef>
                      </a:pPr>
                      <a:r>
                        <a:rPr sz="800" dirty="0">
                          <a:latin typeface="Montserrat"/>
                          <a:cs typeface="Montserrat"/>
                        </a:rPr>
                        <a:t>Holgura</a:t>
                      </a:r>
                      <a:r>
                        <a:rPr sz="800" spc="-10" dirty="0">
                          <a:latin typeface="Montserrat"/>
                          <a:cs typeface="Montserrat"/>
                        </a:rPr>
                        <a:t> </a:t>
                      </a:r>
                      <a:r>
                        <a:rPr sz="800" dirty="0">
                          <a:latin typeface="Montserrat"/>
                          <a:cs typeface="Montserrat"/>
                        </a:rPr>
                        <a:t>correcta</a:t>
                      </a:r>
                      <a:r>
                        <a:rPr sz="800" spc="-20" dirty="0">
                          <a:latin typeface="Montserrat"/>
                          <a:cs typeface="Montserrat"/>
                        </a:rPr>
                        <a:t> </a:t>
                      </a:r>
                      <a:r>
                        <a:rPr sz="800" dirty="0">
                          <a:latin typeface="Montserrat"/>
                          <a:cs typeface="Montserrat"/>
                        </a:rPr>
                        <a:t>y suave</a:t>
                      </a:r>
                      <a:r>
                        <a:rPr sz="800" spc="-20" dirty="0">
                          <a:latin typeface="Montserrat"/>
                          <a:cs typeface="Montserrat"/>
                        </a:rPr>
                        <a:t> </a:t>
                      </a:r>
                      <a:r>
                        <a:rPr sz="800" spc="-10" dirty="0">
                          <a:latin typeface="Montserrat"/>
                          <a:cs typeface="Montserrat"/>
                        </a:rPr>
                        <a:t>funcionamiento.</a:t>
                      </a:r>
                      <a:endParaRPr sz="800">
                        <a:latin typeface="Montserrat"/>
                        <a:cs typeface="Montserrat"/>
                      </a:endParaRPr>
                    </a:p>
                  </a:txBody>
                  <a:tcPr marL="0" marR="0" marT="393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7"/>
                  </a:ext>
                </a:extLst>
              </a:tr>
              <a:tr h="209550">
                <a:tc>
                  <a:txBody>
                    <a:bodyPr/>
                    <a:lstStyle/>
                    <a:p>
                      <a:pPr marL="68580">
                        <a:lnSpc>
                          <a:spcPct val="100000"/>
                        </a:lnSpc>
                        <a:spcBef>
                          <a:spcPts val="400"/>
                        </a:spcBef>
                      </a:pPr>
                      <a:r>
                        <a:rPr sz="800" spc="-10" dirty="0">
                          <a:latin typeface="Montserrat"/>
                          <a:cs typeface="Montserrat"/>
                        </a:rPr>
                        <a:t>Embrague</a:t>
                      </a:r>
                      <a:endParaRPr sz="800">
                        <a:latin typeface="Montserrat"/>
                        <a:cs typeface="Montserrat"/>
                      </a:endParaRPr>
                    </a:p>
                  </a:txBody>
                  <a:tcPr marL="0" marR="0" marT="508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400"/>
                        </a:spcBef>
                      </a:pPr>
                      <a:r>
                        <a:rPr sz="800" dirty="0">
                          <a:latin typeface="Montserrat"/>
                          <a:cs typeface="Montserrat"/>
                        </a:rPr>
                        <a:t>Holgura</a:t>
                      </a:r>
                      <a:r>
                        <a:rPr sz="800" spc="-30" dirty="0">
                          <a:latin typeface="Montserrat"/>
                          <a:cs typeface="Montserrat"/>
                        </a:rPr>
                        <a:t> </a:t>
                      </a:r>
                      <a:r>
                        <a:rPr sz="800" dirty="0">
                          <a:latin typeface="Montserrat"/>
                          <a:cs typeface="Montserrat"/>
                        </a:rPr>
                        <a:t>correcta,</a:t>
                      </a:r>
                      <a:r>
                        <a:rPr sz="800" spc="-15" dirty="0">
                          <a:latin typeface="Montserrat"/>
                          <a:cs typeface="Montserrat"/>
                        </a:rPr>
                        <a:t> </a:t>
                      </a:r>
                      <a:r>
                        <a:rPr sz="800" dirty="0">
                          <a:latin typeface="Montserrat"/>
                          <a:cs typeface="Montserrat"/>
                        </a:rPr>
                        <a:t>suave</a:t>
                      </a:r>
                      <a:r>
                        <a:rPr sz="800" spc="-25" dirty="0">
                          <a:latin typeface="Montserrat"/>
                          <a:cs typeface="Montserrat"/>
                        </a:rPr>
                        <a:t> </a:t>
                      </a:r>
                      <a:r>
                        <a:rPr sz="800" dirty="0">
                          <a:latin typeface="Montserrat"/>
                          <a:cs typeface="Montserrat"/>
                        </a:rPr>
                        <a:t>y</a:t>
                      </a:r>
                      <a:r>
                        <a:rPr sz="800" spc="-5" dirty="0">
                          <a:latin typeface="Montserrat"/>
                          <a:cs typeface="Montserrat"/>
                        </a:rPr>
                        <a:t> </a:t>
                      </a:r>
                      <a:r>
                        <a:rPr sz="800" dirty="0">
                          <a:latin typeface="Montserrat"/>
                          <a:cs typeface="Montserrat"/>
                        </a:rPr>
                        <a:t>gradual</a:t>
                      </a:r>
                      <a:r>
                        <a:rPr sz="800" spc="-25" dirty="0">
                          <a:latin typeface="Montserrat"/>
                          <a:cs typeface="Montserrat"/>
                        </a:rPr>
                        <a:t> </a:t>
                      </a:r>
                      <a:r>
                        <a:rPr sz="800" spc="-10" dirty="0">
                          <a:latin typeface="Montserrat"/>
                          <a:cs typeface="Montserrat"/>
                        </a:rPr>
                        <a:t>funcionamiento.</a:t>
                      </a:r>
                      <a:endParaRPr sz="800">
                        <a:latin typeface="Montserrat"/>
                        <a:cs typeface="Montserrat"/>
                      </a:endParaRPr>
                    </a:p>
                  </a:txBody>
                  <a:tcPr marL="0" marR="0" marT="508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8"/>
                  </a:ext>
                </a:extLst>
              </a:tr>
              <a:tr h="198120">
                <a:tc>
                  <a:txBody>
                    <a:bodyPr/>
                    <a:lstStyle/>
                    <a:p>
                      <a:pPr marL="66675">
                        <a:lnSpc>
                          <a:spcPct val="100000"/>
                        </a:lnSpc>
                        <a:spcBef>
                          <a:spcPts val="340"/>
                        </a:spcBef>
                      </a:pPr>
                      <a:r>
                        <a:rPr sz="800" spc="-10" dirty="0">
                          <a:latin typeface="Montserrat"/>
                          <a:cs typeface="Montserrat"/>
                        </a:rPr>
                        <a:t>Frenos</a:t>
                      </a:r>
                      <a:endParaRPr sz="800">
                        <a:latin typeface="Montserrat"/>
                        <a:cs typeface="Montserrat"/>
                      </a:endParaRPr>
                    </a:p>
                  </a:txBody>
                  <a:tcPr marL="0" marR="0" marT="4318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340"/>
                        </a:spcBef>
                      </a:pPr>
                      <a:r>
                        <a:rPr sz="800" dirty="0">
                          <a:latin typeface="Montserrat"/>
                          <a:cs typeface="Montserrat"/>
                        </a:rPr>
                        <a:t>Nivel</a:t>
                      </a:r>
                      <a:r>
                        <a:rPr sz="800" spc="-20" dirty="0">
                          <a:latin typeface="Montserrat"/>
                          <a:cs typeface="Montserrat"/>
                        </a:rPr>
                        <a:t> </a:t>
                      </a:r>
                      <a:r>
                        <a:rPr sz="800" dirty="0">
                          <a:latin typeface="Montserrat"/>
                          <a:cs typeface="Montserrat"/>
                        </a:rPr>
                        <a:t>y</a:t>
                      </a:r>
                      <a:r>
                        <a:rPr sz="800" spc="-5" dirty="0">
                          <a:latin typeface="Montserrat"/>
                          <a:cs typeface="Montserrat"/>
                        </a:rPr>
                        <a:t> </a:t>
                      </a:r>
                      <a:r>
                        <a:rPr sz="800" dirty="0">
                          <a:latin typeface="Montserrat"/>
                          <a:cs typeface="Montserrat"/>
                        </a:rPr>
                        <a:t>holgura</a:t>
                      </a:r>
                      <a:r>
                        <a:rPr sz="800" spc="-30" dirty="0">
                          <a:latin typeface="Montserrat"/>
                          <a:cs typeface="Montserrat"/>
                        </a:rPr>
                        <a:t> </a:t>
                      </a:r>
                      <a:r>
                        <a:rPr sz="800" spc="-10" dirty="0">
                          <a:latin typeface="Montserrat"/>
                          <a:cs typeface="Montserrat"/>
                        </a:rPr>
                        <a:t>correctos.</a:t>
                      </a:r>
                      <a:endParaRPr sz="800">
                        <a:latin typeface="Montserrat"/>
                        <a:cs typeface="Montserrat"/>
                      </a:endParaRPr>
                    </a:p>
                  </a:txBody>
                  <a:tcPr marL="0" marR="0" marT="4318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9"/>
                  </a:ext>
                </a:extLst>
              </a:tr>
              <a:tr h="227329">
                <a:tc>
                  <a:txBody>
                    <a:bodyPr/>
                    <a:lstStyle/>
                    <a:p>
                      <a:pPr marL="66675">
                        <a:lnSpc>
                          <a:spcPct val="100000"/>
                        </a:lnSpc>
                        <a:spcBef>
                          <a:spcPts val="480"/>
                        </a:spcBef>
                      </a:pPr>
                      <a:r>
                        <a:rPr sz="800" spc="-10" dirty="0">
                          <a:latin typeface="Montserrat"/>
                          <a:cs typeface="Montserrat"/>
                        </a:rPr>
                        <a:t>Ruedas</a:t>
                      </a:r>
                      <a:endParaRPr sz="800">
                        <a:latin typeface="Montserrat"/>
                        <a:cs typeface="Montserrat"/>
                      </a:endParaRPr>
                    </a:p>
                  </a:txBody>
                  <a:tcPr marL="0" marR="0" marT="60960" marB="0">
                    <a:lnL w="9525">
                      <a:solidFill>
                        <a:srgbClr val="221F1F"/>
                      </a:solidFill>
                      <a:prstDash val="solid"/>
                    </a:lnL>
                    <a:lnR w="9525">
                      <a:solidFill>
                        <a:srgbClr val="221F1F"/>
                      </a:solidFill>
                      <a:prstDash val="solid"/>
                    </a:lnR>
                    <a:lnT w="6350">
                      <a:solidFill>
                        <a:srgbClr val="221F1F"/>
                      </a:solidFill>
                      <a:prstDash val="solid"/>
                    </a:lnT>
                    <a:lnB w="9525">
                      <a:solidFill>
                        <a:srgbClr val="221F1F"/>
                      </a:solidFill>
                      <a:prstDash val="solid"/>
                    </a:lnB>
                  </a:tcPr>
                </a:tc>
                <a:tc>
                  <a:txBody>
                    <a:bodyPr/>
                    <a:lstStyle/>
                    <a:p>
                      <a:pPr marL="82550">
                        <a:lnSpc>
                          <a:spcPct val="100000"/>
                        </a:lnSpc>
                        <a:spcBef>
                          <a:spcPts val="480"/>
                        </a:spcBef>
                      </a:pPr>
                      <a:r>
                        <a:rPr sz="800" dirty="0">
                          <a:latin typeface="Montserrat"/>
                          <a:cs typeface="Montserrat"/>
                        </a:rPr>
                        <a:t>Libre</a:t>
                      </a:r>
                      <a:r>
                        <a:rPr sz="800" spc="-20" dirty="0">
                          <a:latin typeface="Montserrat"/>
                          <a:cs typeface="Montserrat"/>
                        </a:rPr>
                        <a:t> </a:t>
                      </a:r>
                      <a:r>
                        <a:rPr sz="800" spc="-10" dirty="0">
                          <a:latin typeface="Montserrat"/>
                          <a:cs typeface="Montserrat"/>
                        </a:rPr>
                        <a:t>rotación.</a:t>
                      </a:r>
                      <a:endParaRPr sz="800">
                        <a:latin typeface="Montserrat"/>
                        <a:cs typeface="Montserrat"/>
                      </a:endParaRPr>
                    </a:p>
                  </a:txBody>
                  <a:tcPr marL="0" marR="0" marT="60960" marB="0">
                    <a:lnL w="9525">
                      <a:solidFill>
                        <a:srgbClr val="221F1F"/>
                      </a:solidFill>
                      <a:prstDash val="solid"/>
                    </a:lnL>
                    <a:lnR w="9525">
                      <a:solidFill>
                        <a:srgbClr val="221F1F"/>
                      </a:solidFill>
                      <a:prstDash val="solid"/>
                    </a:lnR>
                    <a:lnT w="6350">
                      <a:solidFill>
                        <a:srgbClr val="221F1F"/>
                      </a:solidFill>
                      <a:prstDash val="solid"/>
                    </a:lnT>
                    <a:lnB w="9525">
                      <a:solidFill>
                        <a:srgbClr val="221F1F"/>
                      </a:solidFill>
                      <a:prstDash val="soli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866"/>
            <a:ext cx="3238500" cy="166071"/>
          </a:xfrm>
          <a:prstGeom prst="rect">
            <a:avLst/>
          </a:prstGeom>
        </p:spPr>
        <p:txBody>
          <a:bodyPr vert="horz" wrap="square" lIns="0" tIns="12065" rIns="0" bIns="0" rtlCol="0">
            <a:spAutoFit/>
          </a:bodyPr>
          <a:lstStyle/>
          <a:p>
            <a:pPr marL="12700">
              <a:lnSpc>
                <a:spcPct val="100000"/>
              </a:lnSpc>
              <a:spcBef>
                <a:spcPts val="95"/>
              </a:spcBef>
            </a:pPr>
            <a:r>
              <a:rPr lang="es-ES" sz="1000" b="1" spc="-10" dirty="0">
                <a:latin typeface="Montserrat-SemiBold"/>
                <a:cs typeface="Montserrat-SemiBold"/>
              </a:rPr>
              <a:t>TABLA</a:t>
            </a:r>
            <a:r>
              <a:rPr sz="1000" b="1" spc="-35" dirty="0">
                <a:latin typeface="Montserrat-SemiBold"/>
                <a:cs typeface="Montserrat-SemiBold"/>
              </a:rPr>
              <a:t> </a:t>
            </a:r>
            <a:r>
              <a:rPr sz="1000" b="1" dirty="0">
                <a:latin typeface="Montserrat-SemiBold"/>
                <a:cs typeface="Montserrat-SemiBold"/>
              </a:rPr>
              <a:t>DE</a:t>
            </a:r>
            <a:r>
              <a:rPr sz="1000" b="1" spc="-30" dirty="0">
                <a:latin typeface="Montserrat-SemiBold"/>
                <a:cs typeface="Montserrat-SemiBold"/>
              </a:rPr>
              <a:t> </a:t>
            </a:r>
            <a:r>
              <a:rPr sz="1000" b="1" dirty="0">
                <a:latin typeface="Montserrat-SemiBold"/>
                <a:cs typeface="Montserrat-SemiBold"/>
              </a:rPr>
              <a:t>MANTENIMIENTO </a:t>
            </a:r>
            <a:r>
              <a:rPr sz="1000" b="1" spc="-10" dirty="0">
                <a:latin typeface="Montserrat-SemiBold"/>
                <a:cs typeface="Montserrat-SemiBold"/>
              </a:rPr>
              <a:t>PERIODICO</a:t>
            </a:r>
            <a:endParaRPr sz="1000" dirty="0">
              <a:latin typeface="Montserrat-SemiBold"/>
              <a:cs typeface="Montserrat-SemiBold"/>
            </a:endParaRPr>
          </a:p>
        </p:txBody>
      </p:sp>
      <p:graphicFrame>
        <p:nvGraphicFramePr>
          <p:cNvPr id="3" name="object 3"/>
          <p:cNvGraphicFramePr>
            <a:graphicFrameLocks noGrp="1"/>
          </p:cNvGraphicFramePr>
          <p:nvPr>
            <p:extLst>
              <p:ext uri="{D42A27DB-BD31-4B8C-83A1-F6EECF244321}">
                <p14:modId xmlns:p14="http://schemas.microsoft.com/office/powerpoint/2010/main" val="3358211117"/>
              </p:ext>
            </p:extLst>
          </p:nvPr>
        </p:nvGraphicFramePr>
        <p:xfrm>
          <a:off x="158838" y="476757"/>
          <a:ext cx="4894578" cy="2806065"/>
        </p:xfrm>
        <a:graphic>
          <a:graphicData uri="http://schemas.openxmlformats.org/drawingml/2006/table">
            <a:tbl>
              <a:tblPr firstRow="1" bandRow="1">
                <a:tableStyleId>{2D5ABB26-0587-4C30-8999-92F81FD0307C}</a:tableStyleId>
              </a:tblPr>
              <a:tblGrid>
                <a:gridCol w="1365885">
                  <a:extLst>
                    <a:ext uri="{9D8B030D-6E8A-4147-A177-3AD203B41FA5}">
                      <a16:colId xmlns:a16="http://schemas.microsoft.com/office/drawing/2014/main" val="20000"/>
                    </a:ext>
                  </a:extLst>
                </a:gridCol>
                <a:gridCol w="433704">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gridCol w="431800">
                  <a:extLst>
                    <a:ext uri="{9D8B030D-6E8A-4147-A177-3AD203B41FA5}">
                      <a16:colId xmlns:a16="http://schemas.microsoft.com/office/drawing/2014/main" val="20003"/>
                    </a:ext>
                  </a:extLst>
                </a:gridCol>
                <a:gridCol w="431800">
                  <a:extLst>
                    <a:ext uri="{9D8B030D-6E8A-4147-A177-3AD203B41FA5}">
                      <a16:colId xmlns:a16="http://schemas.microsoft.com/office/drawing/2014/main" val="20004"/>
                    </a:ext>
                  </a:extLst>
                </a:gridCol>
                <a:gridCol w="433704">
                  <a:extLst>
                    <a:ext uri="{9D8B030D-6E8A-4147-A177-3AD203B41FA5}">
                      <a16:colId xmlns:a16="http://schemas.microsoft.com/office/drawing/2014/main" val="20005"/>
                    </a:ext>
                  </a:extLst>
                </a:gridCol>
                <a:gridCol w="1365885">
                  <a:extLst>
                    <a:ext uri="{9D8B030D-6E8A-4147-A177-3AD203B41FA5}">
                      <a16:colId xmlns:a16="http://schemas.microsoft.com/office/drawing/2014/main" val="20006"/>
                    </a:ext>
                  </a:extLst>
                </a:gridCol>
              </a:tblGrid>
              <a:tr h="139700">
                <a:tc rowSpan="2">
                  <a:txBody>
                    <a:bodyPr/>
                    <a:lstStyle/>
                    <a:p>
                      <a:pPr marL="50165">
                        <a:lnSpc>
                          <a:spcPct val="100000"/>
                        </a:lnSpc>
                        <a:spcBef>
                          <a:spcPts val="50"/>
                        </a:spcBef>
                      </a:pPr>
                      <a:r>
                        <a:rPr sz="700" b="1" spc="-20" dirty="0">
                          <a:solidFill>
                            <a:srgbClr val="221F1F"/>
                          </a:solidFill>
                          <a:latin typeface="Montserrat"/>
                          <a:cs typeface="Montserrat"/>
                        </a:rPr>
                        <a:t>Item</a:t>
                      </a:r>
                      <a:endParaRPr sz="700" dirty="0">
                        <a:latin typeface="Montserrat"/>
                        <a:cs typeface="Montserrat"/>
                      </a:endParaRPr>
                    </a:p>
                    <a:p>
                      <a:pPr algn="r">
                        <a:lnSpc>
                          <a:spcPct val="100000"/>
                        </a:lnSpc>
                        <a:spcBef>
                          <a:spcPts val="95"/>
                        </a:spcBef>
                      </a:pPr>
                      <a:r>
                        <a:rPr sz="700" b="1" spc="-10" dirty="0">
                          <a:solidFill>
                            <a:srgbClr val="221F1F"/>
                          </a:solidFill>
                          <a:latin typeface="Montserrat"/>
                          <a:cs typeface="Montserrat"/>
                        </a:rPr>
                        <a:t>Revisión</a:t>
                      </a:r>
                      <a:endParaRPr sz="700" dirty="0">
                        <a:latin typeface="Montserrat"/>
                        <a:cs typeface="Montserrat"/>
                      </a:endParaRPr>
                    </a:p>
                    <a:p>
                      <a:pPr marR="1905" algn="r">
                        <a:lnSpc>
                          <a:spcPct val="100000"/>
                        </a:lnSpc>
                        <a:spcBef>
                          <a:spcPts val="95"/>
                        </a:spcBef>
                      </a:pPr>
                      <a:r>
                        <a:rPr sz="700" b="1" spc="-25" dirty="0">
                          <a:solidFill>
                            <a:srgbClr val="221F1F"/>
                          </a:solidFill>
                          <a:latin typeface="Montserrat"/>
                          <a:cs typeface="Montserrat"/>
                        </a:rPr>
                        <a:t>km</a:t>
                      </a:r>
                      <a:endParaRPr sz="700" dirty="0">
                        <a:latin typeface="Montserrat"/>
                        <a:cs typeface="Montserrat"/>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gridSpan="5">
                  <a:txBody>
                    <a:bodyPr/>
                    <a:lstStyle/>
                    <a:p>
                      <a:pPr marL="69850" algn="ctr">
                        <a:lnSpc>
                          <a:spcPct val="100000"/>
                        </a:lnSpc>
                        <a:spcBef>
                          <a:spcPts val="50"/>
                        </a:spcBef>
                      </a:pPr>
                      <a:r>
                        <a:rPr sz="700" b="1" spc="-10" dirty="0">
                          <a:solidFill>
                            <a:srgbClr val="221F1F"/>
                          </a:solidFill>
                          <a:latin typeface="Montserrat"/>
                          <a:cs typeface="Montserrat"/>
                        </a:rPr>
                        <a:t>Revisión</a:t>
                      </a:r>
                      <a:endParaRPr sz="700">
                        <a:latin typeface="Montserrat"/>
                        <a:cs typeface="Montserrat"/>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spcBef>
                          <a:spcPts val="15"/>
                        </a:spcBef>
                      </a:pPr>
                      <a:endParaRPr sz="700">
                        <a:latin typeface="Times New Roman"/>
                        <a:cs typeface="Times New Roman"/>
                      </a:endParaRPr>
                    </a:p>
                    <a:p>
                      <a:pPr marL="297815">
                        <a:lnSpc>
                          <a:spcPct val="100000"/>
                        </a:lnSpc>
                      </a:pPr>
                      <a:r>
                        <a:rPr sz="700" b="1" spc="35" dirty="0">
                          <a:solidFill>
                            <a:srgbClr val="221F1F"/>
                          </a:solidFill>
                          <a:latin typeface="Montserrat"/>
                          <a:cs typeface="Montserrat"/>
                        </a:rPr>
                        <a:t>Observaciones</a:t>
                      </a:r>
                      <a:endParaRPr sz="700">
                        <a:latin typeface="Montserrat"/>
                        <a:cs typeface="Montserrat"/>
                      </a:endParaRPr>
                    </a:p>
                  </a:txBody>
                  <a:tcPr marL="0" marR="0" marT="190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0"/>
                  </a:ext>
                </a:extLst>
              </a:tr>
              <a:tr h="260985">
                <a:tc vMerge="1">
                  <a:txBody>
                    <a:bodyPr/>
                    <a:lstStyle/>
                    <a:p>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L="141605">
                        <a:lnSpc>
                          <a:spcPct val="100000"/>
                        </a:lnSpc>
                        <a:spcBef>
                          <a:spcPts val="25"/>
                        </a:spcBef>
                      </a:pPr>
                      <a:r>
                        <a:rPr sz="700" b="1" spc="-20" dirty="0">
                          <a:solidFill>
                            <a:srgbClr val="221F1F"/>
                          </a:solidFill>
                          <a:latin typeface="Montserrat"/>
                          <a:cs typeface="Montserrat"/>
                        </a:rPr>
                        <a:t>1era</a:t>
                      </a:r>
                      <a:endParaRPr sz="700" dirty="0">
                        <a:latin typeface="Montserrat"/>
                        <a:cs typeface="Montserrat"/>
                      </a:endParaRPr>
                    </a:p>
                    <a:p>
                      <a:pPr marL="44450">
                        <a:lnSpc>
                          <a:spcPct val="100000"/>
                        </a:lnSpc>
                      </a:pPr>
                      <a:r>
                        <a:rPr lang="es-ES" sz="700" b="1" spc="-25" dirty="0">
                          <a:solidFill>
                            <a:srgbClr val="221F1F"/>
                          </a:solidFill>
                          <a:latin typeface="Montserrat"/>
                          <a:cs typeface="Montserrat"/>
                        </a:rPr>
                        <a:t> 5</a:t>
                      </a:r>
                      <a:r>
                        <a:rPr sz="700" b="1" spc="-25" dirty="0">
                          <a:solidFill>
                            <a:srgbClr val="221F1F"/>
                          </a:solidFill>
                          <a:latin typeface="Montserrat"/>
                          <a:cs typeface="Montserrat"/>
                        </a:rPr>
                        <a:t>00</a:t>
                      </a:r>
                      <a:endParaRPr sz="700" dirty="0">
                        <a:latin typeface="Montserrat"/>
                        <a:cs typeface="Montserrat"/>
                      </a:endParaRPr>
                    </a:p>
                  </a:txBody>
                  <a:tcPr marL="0" marR="0" marT="3175" marB="0">
                    <a:lnL w="9525">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91440" algn="r">
                        <a:lnSpc>
                          <a:spcPct val="100000"/>
                        </a:lnSpc>
                        <a:spcBef>
                          <a:spcPts val="25"/>
                        </a:spcBef>
                      </a:pPr>
                      <a:r>
                        <a:rPr sz="700" b="1" spc="-25" dirty="0">
                          <a:solidFill>
                            <a:srgbClr val="221F1F"/>
                          </a:solidFill>
                          <a:latin typeface="Montserrat"/>
                          <a:cs typeface="Montserrat"/>
                        </a:rPr>
                        <a:t>2da</a:t>
                      </a:r>
                      <a:endParaRPr sz="700" dirty="0">
                        <a:latin typeface="Montserrat"/>
                        <a:cs typeface="Montserrat"/>
                      </a:endParaRPr>
                    </a:p>
                    <a:p>
                      <a:pPr marR="149225" algn="r">
                        <a:lnSpc>
                          <a:spcPct val="100000"/>
                        </a:lnSpc>
                      </a:pPr>
                      <a:r>
                        <a:rPr lang="es-ES" sz="700" b="1" spc="-10" dirty="0">
                          <a:solidFill>
                            <a:srgbClr val="221F1F"/>
                          </a:solidFill>
                          <a:latin typeface="Montserrat"/>
                          <a:cs typeface="Montserrat"/>
                        </a:rPr>
                        <a:t>30</a:t>
                      </a:r>
                      <a:r>
                        <a:rPr sz="700" b="1" spc="-10" dirty="0">
                          <a:solidFill>
                            <a:srgbClr val="221F1F"/>
                          </a:solidFill>
                          <a:latin typeface="Montserrat"/>
                          <a:cs typeface="Montserrat"/>
                        </a:rPr>
                        <a:t>00</a:t>
                      </a:r>
                      <a:endParaRPr sz="700" dirty="0">
                        <a:latin typeface="Montserrat"/>
                        <a:cs typeface="Montserrat"/>
                      </a:endParaRPr>
                    </a:p>
                  </a:txBody>
                  <a:tcPr marL="0" marR="0" marT="3175" marB="0">
                    <a:lnL w="6350">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07950" algn="r">
                        <a:lnSpc>
                          <a:spcPct val="100000"/>
                        </a:lnSpc>
                        <a:spcBef>
                          <a:spcPts val="25"/>
                        </a:spcBef>
                      </a:pPr>
                      <a:r>
                        <a:rPr sz="700" b="1" spc="-25" dirty="0">
                          <a:solidFill>
                            <a:srgbClr val="221F1F"/>
                          </a:solidFill>
                          <a:latin typeface="Montserrat"/>
                          <a:cs typeface="Montserrat"/>
                        </a:rPr>
                        <a:t>3ra</a:t>
                      </a:r>
                      <a:endParaRPr sz="700" dirty="0">
                        <a:latin typeface="Montserrat"/>
                        <a:cs typeface="Montserrat"/>
                      </a:endParaRPr>
                    </a:p>
                    <a:p>
                      <a:pPr marR="98425" algn="r">
                        <a:lnSpc>
                          <a:spcPct val="100000"/>
                        </a:lnSpc>
                      </a:pPr>
                      <a:r>
                        <a:rPr lang="es-ES" sz="700" b="1" spc="-10" dirty="0">
                          <a:solidFill>
                            <a:srgbClr val="221F1F"/>
                          </a:solidFill>
                          <a:latin typeface="Montserrat"/>
                          <a:cs typeface="Montserrat"/>
                        </a:rPr>
                        <a:t>6</a:t>
                      </a:r>
                      <a:r>
                        <a:rPr sz="700" b="1" spc="-10" dirty="0">
                          <a:solidFill>
                            <a:srgbClr val="221F1F"/>
                          </a:solidFill>
                          <a:latin typeface="Montserrat"/>
                          <a:cs typeface="Montserrat"/>
                        </a:rPr>
                        <a:t>000</a:t>
                      </a:r>
                      <a:endParaRPr sz="700" dirty="0">
                        <a:latin typeface="Montserrat"/>
                        <a:cs typeface="Montserrat"/>
                      </a:endParaRPr>
                    </a:p>
                  </a:txBody>
                  <a:tcPr marL="0" marR="0" marT="3175" marB="0">
                    <a:lnL w="6350">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86995" algn="r">
                        <a:lnSpc>
                          <a:spcPct val="100000"/>
                        </a:lnSpc>
                        <a:spcBef>
                          <a:spcPts val="25"/>
                        </a:spcBef>
                      </a:pPr>
                      <a:r>
                        <a:rPr sz="700" b="1" spc="-25" dirty="0">
                          <a:solidFill>
                            <a:srgbClr val="221F1F"/>
                          </a:solidFill>
                          <a:latin typeface="Montserrat"/>
                          <a:cs typeface="Montserrat"/>
                        </a:rPr>
                        <a:t>4ta</a:t>
                      </a:r>
                      <a:endParaRPr sz="700" dirty="0">
                        <a:latin typeface="Montserrat"/>
                        <a:cs typeface="Montserrat"/>
                      </a:endParaRPr>
                    </a:p>
                    <a:p>
                      <a:pPr marR="106045" algn="r">
                        <a:lnSpc>
                          <a:spcPct val="100000"/>
                        </a:lnSpc>
                      </a:pPr>
                      <a:r>
                        <a:rPr lang="es-ES" sz="700" b="1" spc="-10" dirty="0">
                          <a:solidFill>
                            <a:srgbClr val="221F1F"/>
                          </a:solidFill>
                          <a:latin typeface="Montserrat"/>
                          <a:cs typeface="Montserrat"/>
                        </a:rPr>
                        <a:t>90</a:t>
                      </a:r>
                      <a:r>
                        <a:rPr sz="700" b="1" spc="-10" dirty="0">
                          <a:solidFill>
                            <a:srgbClr val="221F1F"/>
                          </a:solidFill>
                          <a:latin typeface="Montserrat"/>
                          <a:cs typeface="Montserrat"/>
                        </a:rPr>
                        <a:t>00</a:t>
                      </a:r>
                      <a:endParaRPr sz="700" dirty="0">
                        <a:latin typeface="Montserrat"/>
                        <a:cs typeface="Montserrat"/>
                      </a:endParaRPr>
                    </a:p>
                  </a:txBody>
                  <a:tcPr marL="0" marR="0" marT="3175" marB="0">
                    <a:lnL w="6350">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R="99060" algn="r">
                        <a:lnSpc>
                          <a:spcPct val="100000"/>
                        </a:lnSpc>
                        <a:spcBef>
                          <a:spcPts val="25"/>
                        </a:spcBef>
                      </a:pPr>
                      <a:r>
                        <a:rPr sz="700" b="1" spc="-25" dirty="0">
                          <a:solidFill>
                            <a:srgbClr val="221F1F"/>
                          </a:solidFill>
                          <a:latin typeface="Montserrat"/>
                          <a:cs typeface="Montserrat"/>
                        </a:rPr>
                        <a:t>5ta</a:t>
                      </a:r>
                      <a:endParaRPr sz="700" dirty="0">
                        <a:latin typeface="Montserrat"/>
                        <a:cs typeface="Montserrat"/>
                      </a:endParaRPr>
                    </a:p>
                    <a:p>
                      <a:pPr marR="82550" algn="r">
                        <a:lnSpc>
                          <a:spcPct val="100000"/>
                        </a:lnSpc>
                      </a:pPr>
                      <a:r>
                        <a:rPr lang="es-ES" sz="700" b="1" spc="-10" dirty="0">
                          <a:solidFill>
                            <a:srgbClr val="221F1F"/>
                          </a:solidFill>
                          <a:latin typeface="Montserrat"/>
                          <a:cs typeface="Montserrat"/>
                        </a:rPr>
                        <a:t>12</a:t>
                      </a:r>
                      <a:r>
                        <a:rPr sz="700" b="1" spc="-10" dirty="0">
                          <a:solidFill>
                            <a:srgbClr val="221F1F"/>
                          </a:solidFill>
                          <a:latin typeface="Montserrat"/>
                          <a:cs typeface="Montserrat"/>
                        </a:rPr>
                        <a:t>0</a:t>
                      </a:r>
                      <a:r>
                        <a:rPr lang="es-ES" sz="700" b="1" spc="-10" dirty="0">
                          <a:solidFill>
                            <a:srgbClr val="221F1F"/>
                          </a:solidFill>
                          <a:latin typeface="Montserrat"/>
                          <a:cs typeface="Montserrat"/>
                        </a:rPr>
                        <a:t>0</a:t>
                      </a:r>
                      <a:r>
                        <a:rPr sz="700" b="1" spc="-10" dirty="0">
                          <a:solidFill>
                            <a:srgbClr val="221F1F"/>
                          </a:solidFill>
                          <a:latin typeface="Montserrat"/>
                          <a:cs typeface="Montserrat"/>
                        </a:rPr>
                        <a:t>0</a:t>
                      </a:r>
                      <a:endParaRPr sz="700" dirty="0">
                        <a:latin typeface="Montserrat"/>
                        <a:cs typeface="Montserrat"/>
                      </a:endParaRPr>
                    </a:p>
                  </a:txBody>
                  <a:tcPr marL="0" marR="0" marT="317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vMerge="1">
                  <a:txBody>
                    <a:bodyPr/>
                    <a:lstStyle/>
                    <a:p>
                      <a:endParaRPr/>
                    </a:p>
                  </a:txBody>
                  <a:tcPr marL="0" marR="0" marT="190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1"/>
                  </a:ext>
                </a:extLst>
              </a:tr>
              <a:tr h="132715">
                <a:tc>
                  <a:txBody>
                    <a:bodyPr/>
                    <a:lstStyle/>
                    <a:p>
                      <a:pPr marL="50165">
                        <a:lnSpc>
                          <a:spcPct val="100000"/>
                        </a:lnSpc>
                        <a:spcBef>
                          <a:spcPts val="125"/>
                        </a:spcBef>
                      </a:pPr>
                      <a:r>
                        <a:rPr sz="600" dirty="0">
                          <a:solidFill>
                            <a:srgbClr val="221F1F"/>
                          </a:solidFill>
                          <a:latin typeface="Montserrat"/>
                          <a:cs typeface="Montserrat"/>
                        </a:rPr>
                        <a:t>Aceite</a:t>
                      </a:r>
                      <a:r>
                        <a:rPr sz="600" spc="145" dirty="0">
                          <a:solidFill>
                            <a:srgbClr val="221F1F"/>
                          </a:solidFill>
                          <a:latin typeface="Montserrat"/>
                          <a:cs typeface="Montserrat"/>
                        </a:rPr>
                        <a:t> </a:t>
                      </a:r>
                      <a:r>
                        <a:rPr sz="600" dirty="0">
                          <a:solidFill>
                            <a:srgbClr val="221F1F"/>
                          </a:solidFill>
                          <a:latin typeface="Montserrat"/>
                          <a:cs typeface="Montserrat"/>
                        </a:rPr>
                        <a:t>de</a:t>
                      </a:r>
                      <a:r>
                        <a:rPr sz="600" spc="175" dirty="0">
                          <a:solidFill>
                            <a:srgbClr val="221F1F"/>
                          </a:solidFill>
                          <a:latin typeface="Montserrat"/>
                          <a:cs typeface="Montserrat"/>
                        </a:rPr>
                        <a:t> </a:t>
                      </a:r>
                      <a:r>
                        <a:rPr sz="600" spc="-10" dirty="0">
                          <a:solidFill>
                            <a:srgbClr val="221F1F"/>
                          </a:solidFill>
                          <a:latin typeface="Montserrat"/>
                          <a:cs typeface="Montserrat"/>
                        </a:rPr>
                        <a:t>motor</a:t>
                      </a:r>
                      <a:endParaRPr sz="600">
                        <a:latin typeface="Montserrat"/>
                        <a:cs typeface="Montserrat"/>
                      </a:endParaRPr>
                    </a:p>
                  </a:txBody>
                  <a:tcPr marL="0" marR="0" marT="15875"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1905" algn="ctr">
                        <a:lnSpc>
                          <a:spcPct val="100000"/>
                        </a:lnSpc>
                        <a:spcBef>
                          <a:spcPts val="125"/>
                        </a:spcBef>
                      </a:pPr>
                      <a:r>
                        <a:rPr sz="600" dirty="0">
                          <a:solidFill>
                            <a:srgbClr val="221F1F"/>
                          </a:solidFill>
                          <a:latin typeface="Montserrat"/>
                          <a:cs typeface="Montserrat"/>
                        </a:rPr>
                        <a:t>R</a:t>
                      </a:r>
                      <a:endParaRPr sz="600">
                        <a:latin typeface="Montserrat"/>
                        <a:cs typeface="Montserrat"/>
                      </a:endParaRPr>
                    </a:p>
                  </a:txBody>
                  <a:tcPr marL="0" marR="0" marT="15875" marB="0">
                    <a:lnL w="9525">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2540" algn="ctr">
                        <a:lnSpc>
                          <a:spcPct val="100000"/>
                        </a:lnSpc>
                        <a:spcBef>
                          <a:spcPts val="125"/>
                        </a:spcBef>
                      </a:pPr>
                      <a:r>
                        <a:rPr sz="600" dirty="0">
                          <a:solidFill>
                            <a:srgbClr val="221F1F"/>
                          </a:solidFill>
                          <a:latin typeface="Montserrat"/>
                          <a:cs typeface="Montserrat"/>
                        </a:rPr>
                        <a:t>R</a:t>
                      </a:r>
                      <a:endParaRPr sz="600">
                        <a:latin typeface="Montserrat"/>
                        <a:cs typeface="Montserrat"/>
                      </a:endParaRPr>
                    </a:p>
                  </a:txBody>
                  <a:tcPr marL="0" marR="0" marT="15875" marB="0">
                    <a:lnL w="6350">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5715" algn="ctr">
                        <a:lnSpc>
                          <a:spcPct val="100000"/>
                        </a:lnSpc>
                        <a:spcBef>
                          <a:spcPts val="125"/>
                        </a:spcBef>
                      </a:pPr>
                      <a:r>
                        <a:rPr sz="600" dirty="0">
                          <a:solidFill>
                            <a:srgbClr val="221F1F"/>
                          </a:solidFill>
                          <a:latin typeface="Montserrat"/>
                          <a:cs typeface="Montserrat"/>
                        </a:rPr>
                        <a:t>R</a:t>
                      </a:r>
                      <a:endParaRPr sz="600">
                        <a:latin typeface="Montserrat"/>
                        <a:cs typeface="Montserrat"/>
                      </a:endParaRPr>
                    </a:p>
                  </a:txBody>
                  <a:tcPr marL="0" marR="0" marT="15875" marB="0">
                    <a:lnL w="6350">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2540" algn="ctr">
                        <a:lnSpc>
                          <a:spcPct val="100000"/>
                        </a:lnSpc>
                        <a:spcBef>
                          <a:spcPts val="125"/>
                        </a:spcBef>
                      </a:pPr>
                      <a:r>
                        <a:rPr sz="600" dirty="0">
                          <a:solidFill>
                            <a:srgbClr val="221F1F"/>
                          </a:solidFill>
                          <a:latin typeface="Montserrat"/>
                          <a:cs typeface="Montserrat"/>
                        </a:rPr>
                        <a:t>R</a:t>
                      </a:r>
                      <a:endParaRPr sz="600">
                        <a:latin typeface="Montserrat"/>
                        <a:cs typeface="Montserrat"/>
                      </a:endParaRPr>
                    </a:p>
                  </a:txBody>
                  <a:tcPr marL="0" marR="0" marT="15875" marB="0">
                    <a:lnL w="6350">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12065" algn="ctr">
                        <a:lnSpc>
                          <a:spcPct val="100000"/>
                        </a:lnSpc>
                        <a:spcBef>
                          <a:spcPts val="125"/>
                        </a:spcBef>
                      </a:pPr>
                      <a:r>
                        <a:rPr sz="600" dirty="0">
                          <a:latin typeface="Montserrat"/>
                          <a:cs typeface="Montserrat"/>
                        </a:rPr>
                        <a:t>R</a:t>
                      </a:r>
                      <a:endParaRPr sz="600">
                        <a:latin typeface="Montserrat"/>
                        <a:cs typeface="Montserrat"/>
                      </a:endParaRPr>
                    </a:p>
                  </a:txBody>
                  <a:tcPr marL="0" marR="0" marT="15875"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7620" algn="ctr">
                        <a:lnSpc>
                          <a:spcPct val="100000"/>
                        </a:lnSpc>
                        <a:spcBef>
                          <a:spcPts val="125"/>
                        </a:spcBef>
                      </a:pPr>
                      <a:r>
                        <a:rPr sz="600" dirty="0">
                          <a:solidFill>
                            <a:srgbClr val="221F1F"/>
                          </a:solidFill>
                          <a:latin typeface="Montserrat"/>
                          <a:cs typeface="Montserrat"/>
                        </a:rPr>
                        <a:t>Remplace</a:t>
                      </a:r>
                      <a:r>
                        <a:rPr sz="600" spc="220" dirty="0">
                          <a:solidFill>
                            <a:srgbClr val="221F1F"/>
                          </a:solidFill>
                          <a:latin typeface="Montserrat"/>
                          <a:cs typeface="Montserrat"/>
                        </a:rPr>
                        <a:t> </a:t>
                      </a:r>
                      <a:r>
                        <a:rPr sz="600" dirty="0" err="1">
                          <a:solidFill>
                            <a:srgbClr val="221F1F"/>
                          </a:solidFill>
                          <a:latin typeface="Montserrat"/>
                          <a:cs typeface="Montserrat"/>
                        </a:rPr>
                        <a:t>cada</a:t>
                      </a:r>
                      <a:r>
                        <a:rPr sz="600" spc="204" dirty="0">
                          <a:solidFill>
                            <a:srgbClr val="221F1F"/>
                          </a:solidFill>
                          <a:latin typeface="Montserrat"/>
                          <a:cs typeface="Montserrat"/>
                        </a:rPr>
                        <a:t> </a:t>
                      </a:r>
                      <a:r>
                        <a:rPr lang="es-ES" sz="600" spc="204" dirty="0">
                          <a:solidFill>
                            <a:srgbClr val="221F1F"/>
                          </a:solidFill>
                          <a:latin typeface="Montserrat"/>
                          <a:cs typeface="Montserrat"/>
                        </a:rPr>
                        <a:t>3,</a:t>
                      </a:r>
                      <a:r>
                        <a:rPr sz="600" dirty="0">
                          <a:solidFill>
                            <a:srgbClr val="221F1F"/>
                          </a:solidFill>
                          <a:latin typeface="Montserrat"/>
                          <a:cs typeface="Montserrat"/>
                        </a:rPr>
                        <a:t>000</a:t>
                      </a:r>
                      <a:r>
                        <a:rPr sz="600" spc="235" dirty="0">
                          <a:solidFill>
                            <a:srgbClr val="221F1F"/>
                          </a:solidFill>
                          <a:latin typeface="Montserrat"/>
                          <a:cs typeface="Montserrat"/>
                        </a:rPr>
                        <a:t> </a:t>
                      </a:r>
                      <a:r>
                        <a:rPr sz="600" spc="-25" dirty="0">
                          <a:solidFill>
                            <a:srgbClr val="221F1F"/>
                          </a:solidFill>
                          <a:latin typeface="Montserrat"/>
                          <a:cs typeface="Montserrat"/>
                        </a:rPr>
                        <a:t>km</a:t>
                      </a:r>
                      <a:endParaRPr sz="600" dirty="0">
                        <a:latin typeface="Montserrat"/>
                        <a:cs typeface="Montserrat"/>
                      </a:endParaRPr>
                    </a:p>
                  </a:txBody>
                  <a:tcPr marL="0" marR="0" marT="15875"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extLst>
                  <a:ext uri="{0D108BD9-81ED-4DB2-BD59-A6C34878D82A}">
                    <a16:rowId xmlns:a16="http://schemas.microsoft.com/office/drawing/2014/main" val="10002"/>
                  </a:ext>
                </a:extLst>
              </a:tr>
              <a:tr h="132715">
                <a:tc>
                  <a:txBody>
                    <a:bodyPr/>
                    <a:lstStyle/>
                    <a:p>
                      <a:pPr marL="50165">
                        <a:lnSpc>
                          <a:spcPct val="100000"/>
                        </a:lnSpc>
                        <a:spcBef>
                          <a:spcPts val="130"/>
                        </a:spcBef>
                      </a:pPr>
                      <a:r>
                        <a:rPr sz="600" dirty="0">
                          <a:solidFill>
                            <a:srgbClr val="221F1F"/>
                          </a:solidFill>
                          <a:latin typeface="Montserrat"/>
                          <a:cs typeface="Montserrat"/>
                        </a:rPr>
                        <a:t>Filtro</a:t>
                      </a:r>
                      <a:r>
                        <a:rPr sz="600" spc="75" dirty="0">
                          <a:solidFill>
                            <a:srgbClr val="221F1F"/>
                          </a:solidFill>
                          <a:latin typeface="Montserrat"/>
                          <a:cs typeface="Montserrat"/>
                        </a:rPr>
                        <a:t> </a:t>
                      </a:r>
                      <a:r>
                        <a:rPr sz="600" dirty="0">
                          <a:solidFill>
                            <a:srgbClr val="221F1F"/>
                          </a:solidFill>
                          <a:latin typeface="Montserrat"/>
                          <a:cs typeface="Montserrat"/>
                        </a:rPr>
                        <a:t>de</a:t>
                      </a:r>
                      <a:r>
                        <a:rPr sz="600" spc="110" dirty="0">
                          <a:solidFill>
                            <a:srgbClr val="221F1F"/>
                          </a:solidFill>
                          <a:latin typeface="Montserrat"/>
                          <a:cs typeface="Montserrat"/>
                        </a:rPr>
                        <a:t> </a:t>
                      </a:r>
                      <a:r>
                        <a:rPr sz="600" dirty="0">
                          <a:solidFill>
                            <a:srgbClr val="221F1F"/>
                          </a:solidFill>
                          <a:latin typeface="Montserrat"/>
                          <a:cs typeface="Montserrat"/>
                        </a:rPr>
                        <a:t>aceite</a:t>
                      </a:r>
                      <a:r>
                        <a:rPr sz="600" spc="110" dirty="0">
                          <a:solidFill>
                            <a:srgbClr val="221F1F"/>
                          </a:solidFill>
                          <a:latin typeface="Montserrat"/>
                          <a:cs typeface="Montserrat"/>
                        </a:rPr>
                        <a:t> </a:t>
                      </a:r>
                      <a:r>
                        <a:rPr sz="600" spc="-10" dirty="0">
                          <a:solidFill>
                            <a:srgbClr val="221F1F"/>
                          </a:solidFill>
                          <a:latin typeface="Montserrat"/>
                          <a:cs typeface="Montserrat"/>
                        </a:rPr>
                        <a:t>(Tamiz)</a:t>
                      </a:r>
                      <a:endParaRPr sz="600">
                        <a:latin typeface="Montserrat"/>
                        <a:cs typeface="Montserrat"/>
                      </a:endParaRPr>
                    </a:p>
                  </a:txBody>
                  <a:tcPr marL="0" marR="0" marT="165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905" algn="ctr">
                        <a:lnSpc>
                          <a:spcPct val="100000"/>
                        </a:lnSpc>
                        <a:spcBef>
                          <a:spcPts val="130"/>
                        </a:spcBef>
                      </a:pPr>
                      <a:r>
                        <a:rPr sz="600" dirty="0">
                          <a:solidFill>
                            <a:srgbClr val="221F1F"/>
                          </a:solidFill>
                          <a:latin typeface="Montserrat"/>
                          <a:cs typeface="Montserrat"/>
                        </a:rPr>
                        <a:t>C</a:t>
                      </a:r>
                      <a:endParaRPr sz="600">
                        <a:latin typeface="Montserrat"/>
                        <a:cs typeface="Montserrat"/>
                      </a:endParaRPr>
                    </a:p>
                  </a:txBody>
                  <a:tcPr marL="0" marR="0" marT="1651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2540" algn="ctr">
                        <a:lnSpc>
                          <a:spcPct val="100000"/>
                        </a:lnSpc>
                        <a:spcBef>
                          <a:spcPts val="130"/>
                        </a:spcBef>
                      </a:pPr>
                      <a:r>
                        <a:rPr sz="600" dirty="0">
                          <a:solidFill>
                            <a:srgbClr val="221F1F"/>
                          </a:solidFill>
                          <a:latin typeface="Montserrat"/>
                          <a:cs typeface="Montserrat"/>
                        </a:rPr>
                        <a:t>C</a:t>
                      </a:r>
                      <a:endParaRPr sz="600">
                        <a:latin typeface="Montserrat"/>
                        <a:cs typeface="Montserrat"/>
                      </a:endParaRPr>
                    </a:p>
                  </a:txBody>
                  <a:tcPr marL="0" marR="0" marT="165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130"/>
                        </a:spcBef>
                      </a:pPr>
                      <a:r>
                        <a:rPr sz="600" dirty="0">
                          <a:solidFill>
                            <a:srgbClr val="221F1F"/>
                          </a:solidFill>
                          <a:latin typeface="Montserrat"/>
                          <a:cs typeface="Montserrat"/>
                        </a:rPr>
                        <a:t>C</a:t>
                      </a:r>
                      <a:endParaRPr sz="600">
                        <a:latin typeface="Montserrat"/>
                        <a:cs typeface="Montserrat"/>
                      </a:endParaRPr>
                    </a:p>
                  </a:txBody>
                  <a:tcPr marL="0" marR="0" marT="165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2540" algn="ctr">
                        <a:lnSpc>
                          <a:spcPct val="100000"/>
                        </a:lnSpc>
                        <a:spcBef>
                          <a:spcPts val="130"/>
                        </a:spcBef>
                      </a:pPr>
                      <a:r>
                        <a:rPr sz="600" dirty="0">
                          <a:solidFill>
                            <a:srgbClr val="221F1F"/>
                          </a:solidFill>
                          <a:latin typeface="Montserrat"/>
                          <a:cs typeface="Montserrat"/>
                        </a:rPr>
                        <a:t>C</a:t>
                      </a:r>
                      <a:endParaRPr sz="600">
                        <a:latin typeface="Montserrat"/>
                        <a:cs typeface="Montserrat"/>
                      </a:endParaRPr>
                    </a:p>
                  </a:txBody>
                  <a:tcPr marL="0" marR="0" marT="1651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30"/>
                        </a:spcBef>
                      </a:pPr>
                      <a:r>
                        <a:rPr sz="600" dirty="0">
                          <a:latin typeface="Montserrat"/>
                          <a:cs typeface="Montserrat"/>
                        </a:rPr>
                        <a:t>C</a:t>
                      </a:r>
                      <a:endParaRPr sz="600">
                        <a:latin typeface="Montserrat"/>
                        <a:cs typeface="Montserrat"/>
                      </a:endParaRPr>
                    </a:p>
                  </a:txBody>
                  <a:tcPr marL="0" marR="0" marT="165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3"/>
                  </a:ext>
                </a:extLst>
              </a:tr>
              <a:tr h="132715">
                <a:tc>
                  <a:txBody>
                    <a:bodyPr/>
                    <a:lstStyle/>
                    <a:p>
                      <a:pPr marL="50165">
                        <a:lnSpc>
                          <a:spcPct val="100000"/>
                        </a:lnSpc>
                        <a:spcBef>
                          <a:spcPts val="130"/>
                        </a:spcBef>
                      </a:pPr>
                      <a:r>
                        <a:rPr sz="600" dirty="0">
                          <a:solidFill>
                            <a:srgbClr val="221F1F"/>
                          </a:solidFill>
                          <a:latin typeface="Montserrat"/>
                          <a:cs typeface="Montserrat"/>
                        </a:rPr>
                        <a:t>Filtro</a:t>
                      </a:r>
                      <a:r>
                        <a:rPr sz="600" spc="65" dirty="0">
                          <a:solidFill>
                            <a:srgbClr val="221F1F"/>
                          </a:solidFill>
                          <a:latin typeface="Montserrat"/>
                          <a:cs typeface="Montserrat"/>
                        </a:rPr>
                        <a:t> </a:t>
                      </a:r>
                      <a:r>
                        <a:rPr sz="600" dirty="0">
                          <a:solidFill>
                            <a:srgbClr val="221F1F"/>
                          </a:solidFill>
                          <a:latin typeface="Montserrat"/>
                          <a:cs typeface="Montserrat"/>
                        </a:rPr>
                        <a:t>de</a:t>
                      </a:r>
                      <a:r>
                        <a:rPr sz="600" spc="120" dirty="0">
                          <a:solidFill>
                            <a:srgbClr val="221F1F"/>
                          </a:solidFill>
                          <a:latin typeface="Montserrat"/>
                          <a:cs typeface="Montserrat"/>
                        </a:rPr>
                        <a:t> </a:t>
                      </a:r>
                      <a:r>
                        <a:rPr sz="600" dirty="0">
                          <a:solidFill>
                            <a:srgbClr val="221F1F"/>
                          </a:solidFill>
                          <a:latin typeface="Montserrat"/>
                          <a:cs typeface="Montserrat"/>
                        </a:rPr>
                        <a:t>aceite</a:t>
                      </a:r>
                      <a:r>
                        <a:rPr sz="600" spc="100" dirty="0">
                          <a:solidFill>
                            <a:srgbClr val="221F1F"/>
                          </a:solidFill>
                          <a:latin typeface="Montserrat"/>
                          <a:cs typeface="Montserrat"/>
                        </a:rPr>
                        <a:t> </a:t>
                      </a:r>
                      <a:r>
                        <a:rPr sz="600" spc="-10" dirty="0">
                          <a:solidFill>
                            <a:srgbClr val="221F1F"/>
                          </a:solidFill>
                          <a:latin typeface="Montserrat"/>
                          <a:cs typeface="Montserrat"/>
                        </a:rPr>
                        <a:t>(Papel)</a:t>
                      </a:r>
                      <a:endParaRPr sz="600">
                        <a:latin typeface="Montserrat"/>
                        <a:cs typeface="Montserrat"/>
                      </a:endParaRPr>
                    </a:p>
                  </a:txBody>
                  <a:tcPr marL="0" marR="0" marT="165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905" algn="ctr">
                        <a:lnSpc>
                          <a:spcPct val="100000"/>
                        </a:lnSpc>
                        <a:spcBef>
                          <a:spcPts val="130"/>
                        </a:spcBef>
                      </a:pPr>
                      <a:r>
                        <a:rPr sz="600" dirty="0">
                          <a:solidFill>
                            <a:srgbClr val="221F1F"/>
                          </a:solidFill>
                          <a:latin typeface="Montserrat"/>
                          <a:cs typeface="Montserrat"/>
                        </a:rPr>
                        <a:t>R</a:t>
                      </a:r>
                      <a:endParaRPr sz="600">
                        <a:latin typeface="Montserrat"/>
                        <a:cs typeface="Montserrat"/>
                      </a:endParaRPr>
                    </a:p>
                  </a:txBody>
                  <a:tcPr marL="0" marR="0" marT="1651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2540" algn="ctr">
                        <a:lnSpc>
                          <a:spcPct val="100000"/>
                        </a:lnSpc>
                        <a:spcBef>
                          <a:spcPts val="130"/>
                        </a:spcBef>
                      </a:pPr>
                      <a:r>
                        <a:rPr sz="600" dirty="0">
                          <a:solidFill>
                            <a:srgbClr val="221F1F"/>
                          </a:solidFill>
                          <a:latin typeface="Montserrat"/>
                          <a:cs typeface="Montserrat"/>
                        </a:rPr>
                        <a:t>R</a:t>
                      </a:r>
                      <a:endParaRPr sz="600">
                        <a:latin typeface="Montserrat"/>
                        <a:cs typeface="Montserrat"/>
                      </a:endParaRPr>
                    </a:p>
                  </a:txBody>
                  <a:tcPr marL="0" marR="0" marT="165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130"/>
                        </a:spcBef>
                      </a:pPr>
                      <a:r>
                        <a:rPr sz="600" dirty="0">
                          <a:solidFill>
                            <a:srgbClr val="221F1F"/>
                          </a:solidFill>
                          <a:latin typeface="Montserrat"/>
                          <a:cs typeface="Montserrat"/>
                        </a:rPr>
                        <a:t>R</a:t>
                      </a:r>
                      <a:endParaRPr sz="600">
                        <a:latin typeface="Montserrat"/>
                        <a:cs typeface="Montserrat"/>
                      </a:endParaRPr>
                    </a:p>
                  </a:txBody>
                  <a:tcPr marL="0" marR="0" marT="165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2540" algn="ctr">
                        <a:lnSpc>
                          <a:spcPct val="100000"/>
                        </a:lnSpc>
                        <a:spcBef>
                          <a:spcPts val="130"/>
                        </a:spcBef>
                      </a:pPr>
                      <a:r>
                        <a:rPr sz="600" dirty="0">
                          <a:solidFill>
                            <a:srgbClr val="221F1F"/>
                          </a:solidFill>
                          <a:latin typeface="Montserrat"/>
                          <a:cs typeface="Montserrat"/>
                        </a:rPr>
                        <a:t>R</a:t>
                      </a:r>
                      <a:endParaRPr sz="600">
                        <a:latin typeface="Montserrat"/>
                        <a:cs typeface="Montserrat"/>
                      </a:endParaRPr>
                    </a:p>
                  </a:txBody>
                  <a:tcPr marL="0" marR="0" marT="1651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30"/>
                        </a:spcBef>
                      </a:pPr>
                      <a:r>
                        <a:rPr sz="600" dirty="0">
                          <a:latin typeface="Montserrat"/>
                          <a:cs typeface="Montserrat"/>
                        </a:rPr>
                        <a:t>R</a:t>
                      </a:r>
                      <a:endParaRPr sz="600">
                        <a:latin typeface="Montserrat"/>
                        <a:cs typeface="Montserrat"/>
                      </a:endParaRPr>
                    </a:p>
                  </a:txBody>
                  <a:tcPr marL="0" marR="0" marT="165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ct val="100000"/>
                        </a:lnSpc>
                        <a:spcBef>
                          <a:spcPts val="130"/>
                        </a:spcBef>
                      </a:pPr>
                      <a:r>
                        <a:rPr sz="600" dirty="0">
                          <a:solidFill>
                            <a:srgbClr val="221F1F"/>
                          </a:solidFill>
                          <a:latin typeface="Montserrat"/>
                          <a:cs typeface="Montserrat"/>
                        </a:rPr>
                        <a:t>Remplace</a:t>
                      </a:r>
                      <a:r>
                        <a:rPr sz="600" spc="220" dirty="0">
                          <a:solidFill>
                            <a:srgbClr val="221F1F"/>
                          </a:solidFill>
                          <a:latin typeface="Montserrat"/>
                          <a:cs typeface="Montserrat"/>
                        </a:rPr>
                        <a:t> </a:t>
                      </a:r>
                      <a:r>
                        <a:rPr sz="600" dirty="0" err="1">
                          <a:solidFill>
                            <a:srgbClr val="221F1F"/>
                          </a:solidFill>
                          <a:latin typeface="Montserrat"/>
                          <a:cs typeface="Montserrat"/>
                        </a:rPr>
                        <a:t>cada</a:t>
                      </a:r>
                      <a:r>
                        <a:rPr sz="600" spc="204" dirty="0">
                          <a:solidFill>
                            <a:srgbClr val="221F1F"/>
                          </a:solidFill>
                          <a:latin typeface="Montserrat"/>
                          <a:cs typeface="Montserrat"/>
                        </a:rPr>
                        <a:t> </a:t>
                      </a:r>
                      <a:r>
                        <a:rPr lang="es-ES" sz="600" spc="204" dirty="0">
                          <a:solidFill>
                            <a:srgbClr val="221F1F"/>
                          </a:solidFill>
                          <a:latin typeface="Montserrat"/>
                          <a:cs typeface="Montserrat"/>
                        </a:rPr>
                        <a:t>3,</a:t>
                      </a:r>
                      <a:r>
                        <a:rPr sz="600" dirty="0">
                          <a:solidFill>
                            <a:srgbClr val="221F1F"/>
                          </a:solidFill>
                          <a:latin typeface="Montserrat"/>
                          <a:cs typeface="Montserrat"/>
                        </a:rPr>
                        <a:t>000</a:t>
                      </a:r>
                      <a:r>
                        <a:rPr sz="600" spc="235" dirty="0">
                          <a:solidFill>
                            <a:srgbClr val="221F1F"/>
                          </a:solidFill>
                          <a:latin typeface="Montserrat"/>
                          <a:cs typeface="Montserrat"/>
                        </a:rPr>
                        <a:t> </a:t>
                      </a:r>
                      <a:r>
                        <a:rPr sz="600" spc="-25" dirty="0">
                          <a:solidFill>
                            <a:srgbClr val="221F1F"/>
                          </a:solidFill>
                          <a:latin typeface="Montserrat"/>
                          <a:cs typeface="Montserrat"/>
                        </a:rPr>
                        <a:t>km</a:t>
                      </a:r>
                      <a:endParaRPr sz="600" dirty="0">
                        <a:latin typeface="Montserrat"/>
                        <a:cs typeface="Montserrat"/>
                      </a:endParaRPr>
                    </a:p>
                  </a:txBody>
                  <a:tcPr marL="0" marR="0" marT="165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4"/>
                  </a:ext>
                </a:extLst>
              </a:tr>
              <a:tr h="132715">
                <a:tc>
                  <a:txBody>
                    <a:bodyPr/>
                    <a:lstStyle/>
                    <a:p>
                      <a:pPr marL="50165">
                        <a:lnSpc>
                          <a:spcPct val="100000"/>
                        </a:lnSpc>
                        <a:spcBef>
                          <a:spcPts val="125"/>
                        </a:spcBef>
                      </a:pPr>
                      <a:r>
                        <a:rPr sz="600" spc="-10" dirty="0">
                          <a:solidFill>
                            <a:srgbClr val="221F1F"/>
                          </a:solidFill>
                          <a:latin typeface="Montserrat"/>
                          <a:cs typeface="Montserrat"/>
                        </a:rPr>
                        <a:t>Bujía</a:t>
                      </a:r>
                      <a:endParaRPr sz="600">
                        <a:latin typeface="Montserrat"/>
                        <a:cs typeface="Montserrat"/>
                      </a:endParaRPr>
                    </a:p>
                  </a:txBody>
                  <a:tcPr marL="0" marR="0" marT="1587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121920" algn="r">
                        <a:lnSpc>
                          <a:spcPct val="100000"/>
                        </a:lnSpc>
                        <a:spcBef>
                          <a:spcPts val="125"/>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50" dirty="0">
                          <a:solidFill>
                            <a:srgbClr val="221F1F"/>
                          </a:solidFill>
                          <a:latin typeface="Montserrat"/>
                          <a:cs typeface="Montserrat"/>
                        </a:rPr>
                        <a:t> </a:t>
                      </a:r>
                      <a:r>
                        <a:rPr sz="600" spc="-50" dirty="0">
                          <a:solidFill>
                            <a:srgbClr val="221F1F"/>
                          </a:solidFill>
                          <a:latin typeface="Montserrat"/>
                          <a:cs typeface="Montserrat"/>
                        </a:rPr>
                        <a:t>C</a:t>
                      </a:r>
                      <a:endParaRPr sz="600">
                        <a:latin typeface="Montserrat"/>
                        <a:cs typeface="Montserrat"/>
                      </a:endParaRPr>
                    </a:p>
                  </a:txBody>
                  <a:tcPr marL="0" marR="0" marT="1587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25"/>
                        </a:spcBef>
                      </a:pPr>
                      <a:r>
                        <a:rPr sz="600" dirty="0">
                          <a:latin typeface="Montserrat"/>
                          <a:cs typeface="Montserrat"/>
                        </a:rPr>
                        <a:t>-</a:t>
                      </a:r>
                      <a:endParaRPr sz="600">
                        <a:latin typeface="Montserrat"/>
                        <a:cs typeface="Montserrat"/>
                      </a:endParaRPr>
                    </a:p>
                  </a:txBody>
                  <a:tcPr marL="0" marR="0" marT="1587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125"/>
                        </a:spcBef>
                      </a:pPr>
                      <a:r>
                        <a:rPr sz="600" dirty="0">
                          <a:latin typeface="Montserrat"/>
                          <a:cs typeface="Montserrat"/>
                        </a:rPr>
                        <a:t>R</a:t>
                      </a:r>
                      <a:endParaRPr sz="600">
                        <a:latin typeface="Montserrat"/>
                        <a:cs typeface="Montserrat"/>
                      </a:endParaRPr>
                    </a:p>
                  </a:txBody>
                  <a:tcPr marL="0" marR="0" marT="1587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125"/>
                        </a:spcBef>
                      </a:pPr>
                      <a:r>
                        <a:rPr sz="600" dirty="0">
                          <a:latin typeface="Montserrat"/>
                          <a:cs typeface="Montserrat"/>
                        </a:rPr>
                        <a:t>-</a:t>
                      </a:r>
                      <a:endParaRPr sz="600">
                        <a:latin typeface="Montserrat"/>
                        <a:cs typeface="Montserrat"/>
                      </a:endParaRPr>
                    </a:p>
                  </a:txBody>
                  <a:tcPr marL="0" marR="0" marT="1587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25"/>
                        </a:spcBef>
                      </a:pPr>
                      <a:r>
                        <a:rPr sz="600" dirty="0">
                          <a:latin typeface="Montserrat"/>
                          <a:cs typeface="Montserrat"/>
                        </a:rPr>
                        <a:t>R</a:t>
                      </a:r>
                      <a:endParaRPr sz="600">
                        <a:latin typeface="Montserrat"/>
                        <a:cs typeface="Montserrat"/>
                      </a:endParaRPr>
                    </a:p>
                  </a:txBody>
                  <a:tcPr marL="0" marR="0" marT="1587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5875" algn="ctr">
                        <a:lnSpc>
                          <a:spcPct val="100000"/>
                        </a:lnSpc>
                        <a:spcBef>
                          <a:spcPts val="125"/>
                        </a:spcBef>
                      </a:pPr>
                      <a:r>
                        <a:rPr sz="600" dirty="0">
                          <a:solidFill>
                            <a:srgbClr val="221F1F"/>
                          </a:solidFill>
                          <a:latin typeface="Montserrat"/>
                          <a:cs typeface="Montserrat"/>
                        </a:rPr>
                        <a:t>Remplace</a:t>
                      </a:r>
                      <a:r>
                        <a:rPr sz="600" spc="229" dirty="0">
                          <a:solidFill>
                            <a:srgbClr val="221F1F"/>
                          </a:solidFill>
                          <a:latin typeface="Montserrat"/>
                          <a:cs typeface="Montserrat"/>
                        </a:rPr>
                        <a:t> </a:t>
                      </a:r>
                      <a:r>
                        <a:rPr sz="600" dirty="0">
                          <a:solidFill>
                            <a:srgbClr val="221F1F"/>
                          </a:solidFill>
                          <a:latin typeface="Montserrat"/>
                          <a:cs typeface="Montserrat"/>
                        </a:rPr>
                        <a:t>cada</a:t>
                      </a:r>
                      <a:r>
                        <a:rPr sz="600" spc="240" dirty="0">
                          <a:solidFill>
                            <a:srgbClr val="221F1F"/>
                          </a:solidFill>
                          <a:latin typeface="Montserrat"/>
                          <a:cs typeface="Montserrat"/>
                        </a:rPr>
                        <a:t> </a:t>
                      </a:r>
                      <a:r>
                        <a:rPr sz="600" dirty="0">
                          <a:solidFill>
                            <a:srgbClr val="221F1F"/>
                          </a:solidFill>
                          <a:latin typeface="Montserrat"/>
                          <a:cs typeface="Montserrat"/>
                        </a:rPr>
                        <a:t>10.000</a:t>
                      </a:r>
                      <a:r>
                        <a:rPr sz="600" spc="229"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1587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5"/>
                  </a:ext>
                </a:extLst>
              </a:tr>
              <a:tr h="132715">
                <a:tc>
                  <a:txBody>
                    <a:bodyPr/>
                    <a:lstStyle/>
                    <a:p>
                      <a:pPr marL="50165">
                        <a:lnSpc>
                          <a:spcPct val="100000"/>
                        </a:lnSpc>
                        <a:spcBef>
                          <a:spcPts val="165"/>
                        </a:spcBef>
                      </a:pPr>
                      <a:r>
                        <a:rPr sz="600" dirty="0">
                          <a:solidFill>
                            <a:srgbClr val="221F1F"/>
                          </a:solidFill>
                          <a:latin typeface="Montserrat"/>
                          <a:cs typeface="Montserrat"/>
                        </a:rPr>
                        <a:t>Filtro</a:t>
                      </a:r>
                      <a:r>
                        <a:rPr sz="600" spc="105" dirty="0">
                          <a:solidFill>
                            <a:srgbClr val="221F1F"/>
                          </a:solidFill>
                          <a:latin typeface="Montserrat"/>
                          <a:cs typeface="Montserrat"/>
                        </a:rPr>
                        <a:t> </a:t>
                      </a:r>
                      <a:r>
                        <a:rPr sz="600" dirty="0">
                          <a:solidFill>
                            <a:srgbClr val="221F1F"/>
                          </a:solidFill>
                          <a:latin typeface="Montserrat"/>
                          <a:cs typeface="Montserrat"/>
                        </a:rPr>
                        <a:t>de</a:t>
                      </a:r>
                      <a:r>
                        <a:rPr sz="600" spc="170" dirty="0">
                          <a:solidFill>
                            <a:srgbClr val="221F1F"/>
                          </a:solidFill>
                          <a:latin typeface="Montserrat"/>
                          <a:cs typeface="Montserrat"/>
                        </a:rPr>
                        <a:t> </a:t>
                      </a:r>
                      <a:r>
                        <a:rPr sz="600" spc="-20" dirty="0">
                          <a:solidFill>
                            <a:srgbClr val="221F1F"/>
                          </a:solidFill>
                          <a:latin typeface="Montserrat"/>
                          <a:cs typeface="Montserrat"/>
                        </a:rPr>
                        <a:t>aire</a:t>
                      </a:r>
                      <a:endParaRPr sz="600">
                        <a:latin typeface="Montserrat"/>
                        <a:cs typeface="Montserrat"/>
                      </a:endParaRPr>
                    </a:p>
                  </a:txBody>
                  <a:tcPr marL="0" marR="0" marT="2095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165"/>
                        </a:spcBef>
                      </a:pPr>
                      <a:r>
                        <a:rPr sz="600" dirty="0">
                          <a:solidFill>
                            <a:srgbClr val="221F1F"/>
                          </a:solidFill>
                          <a:latin typeface="Montserrat"/>
                          <a:cs typeface="Montserrat"/>
                        </a:rPr>
                        <a:t>I</a:t>
                      </a:r>
                      <a:endParaRPr sz="600">
                        <a:latin typeface="Montserrat"/>
                        <a:cs typeface="Montserrat"/>
                      </a:endParaRPr>
                    </a:p>
                  </a:txBody>
                  <a:tcPr marL="0" marR="0" marT="2095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165"/>
                        </a:spcBef>
                      </a:pPr>
                      <a:r>
                        <a:rPr sz="600" dirty="0">
                          <a:solidFill>
                            <a:srgbClr val="221F1F"/>
                          </a:solidFill>
                          <a:latin typeface="Montserrat"/>
                          <a:cs typeface="Montserrat"/>
                        </a:rPr>
                        <a:t>-</a:t>
                      </a:r>
                      <a:endParaRPr sz="600">
                        <a:latin typeface="Montserrat"/>
                        <a:cs typeface="Montserrat"/>
                      </a:endParaRPr>
                    </a:p>
                  </a:txBody>
                  <a:tcPr marL="0" marR="0" marT="2095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165"/>
                        </a:spcBef>
                      </a:pPr>
                      <a:r>
                        <a:rPr sz="600" dirty="0">
                          <a:solidFill>
                            <a:srgbClr val="221F1F"/>
                          </a:solidFill>
                          <a:latin typeface="Montserrat"/>
                          <a:cs typeface="Montserrat"/>
                        </a:rPr>
                        <a:t>R</a:t>
                      </a:r>
                      <a:endParaRPr sz="600">
                        <a:latin typeface="Montserrat"/>
                        <a:cs typeface="Montserrat"/>
                      </a:endParaRPr>
                    </a:p>
                  </a:txBody>
                  <a:tcPr marL="0" marR="0" marT="2095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165"/>
                        </a:spcBef>
                      </a:pPr>
                      <a:r>
                        <a:rPr sz="600" dirty="0">
                          <a:solidFill>
                            <a:srgbClr val="221F1F"/>
                          </a:solidFill>
                          <a:latin typeface="Montserrat"/>
                          <a:cs typeface="Montserrat"/>
                        </a:rPr>
                        <a:t>-</a:t>
                      </a:r>
                      <a:endParaRPr sz="600">
                        <a:latin typeface="Montserrat"/>
                        <a:cs typeface="Montserrat"/>
                      </a:endParaRPr>
                    </a:p>
                  </a:txBody>
                  <a:tcPr marL="0" marR="0" marT="2095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165"/>
                        </a:spcBef>
                      </a:pPr>
                      <a:r>
                        <a:rPr sz="600" dirty="0">
                          <a:solidFill>
                            <a:srgbClr val="221F1F"/>
                          </a:solidFill>
                          <a:latin typeface="Montserrat"/>
                          <a:cs typeface="Montserrat"/>
                        </a:rPr>
                        <a:t>R</a:t>
                      </a:r>
                      <a:endParaRPr sz="600">
                        <a:latin typeface="Montserrat"/>
                        <a:cs typeface="Montserrat"/>
                      </a:endParaRPr>
                    </a:p>
                  </a:txBody>
                  <a:tcPr marL="0" marR="0" marT="2095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5875" algn="ctr">
                        <a:lnSpc>
                          <a:spcPct val="100000"/>
                        </a:lnSpc>
                        <a:spcBef>
                          <a:spcPts val="165"/>
                        </a:spcBef>
                      </a:pPr>
                      <a:r>
                        <a:rPr sz="600" dirty="0">
                          <a:solidFill>
                            <a:srgbClr val="221F1F"/>
                          </a:solidFill>
                          <a:latin typeface="Montserrat"/>
                          <a:cs typeface="Montserrat"/>
                        </a:rPr>
                        <a:t>Remplace</a:t>
                      </a:r>
                      <a:r>
                        <a:rPr sz="600" spc="229" dirty="0">
                          <a:solidFill>
                            <a:srgbClr val="221F1F"/>
                          </a:solidFill>
                          <a:latin typeface="Montserrat"/>
                          <a:cs typeface="Montserrat"/>
                        </a:rPr>
                        <a:t> </a:t>
                      </a:r>
                      <a:r>
                        <a:rPr sz="600" dirty="0">
                          <a:solidFill>
                            <a:srgbClr val="221F1F"/>
                          </a:solidFill>
                          <a:latin typeface="Montserrat"/>
                          <a:cs typeface="Montserrat"/>
                        </a:rPr>
                        <a:t>cada</a:t>
                      </a:r>
                      <a:r>
                        <a:rPr sz="600" spc="240" dirty="0">
                          <a:solidFill>
                            <a:srgbClr val="221F1F"/>
                          </a:solidFill>
                          <a:latin typeface="Montserrat"/>
                          <a:cs typeface="Montserrat"/>
                        </a:rPr>
                        <a:t> </a:t>
                      </a:r>
                      <a:r>
                        <a:rPr sz="600" dirty="0">
                          <a:solidFill>
                            <a:srgbClr val="221F1F"/>
                          </a:solidFill>
                          <a:latin typeface="Montserrat"/>
                          <a:cs typeface="Montserrat"/>
                        </a:rPr>
                        <a:t>10.000</a:t>
                      </a:r>
                      <a:r>
                        <a:rPr sz="600" spc="229"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2095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6"/>
                  </a:ext>
                </a:extLst>
              </a:tr>
              <a:tr h="132715">
                <a:tc>
                  <a:txBody>
                    <a:bodyPr/>
                    <a:lstStyle/>
                    <a:p>
                      <a:pPr marL="50165">
                        <a:lnSpc>
                          <a:spcPct val="100000"/>
                        </a:lnSpc>
                        <a:spcBef>
                          <a:spcPts val="130"/>
                        </a:spcBef>
                      </a:pPr>
                      <a:r>
                        <a:rPr sz="600" dirty="0">
                          <a:solidFill>
                            <a:srgbClr val="221F1F"/>
                          </a:solidFill>
                          <a:latin typeface="Montserrat"/>
                          <a:cs typeface="Montserrat"/>
                        </a:rPr>
                        <a:t>Calibración</a:t>
                      </a:r>
                      <a:r>
                        <a:rPr sz="600" spc="175" dirty="0">
                          <a:solidFill>
                            <a:srgbClr val="221F1F"/>
                          </a:solidFill>
                          <a:latin typeface="Montserrat"/>
                          <a:cs typeface="Montserrat"/>
                        </a:rPr>
                        <a:t> </a:t>
                      </a:r>
                      <a:r>
                        <a:rPr sz="600" dirty="0">
                          <a:solidFill>
                            <a:srgbClr val="221F1F"/>
                          </a:solidFill>
                          <a:latin typeface="Montserrat"/>
                          <a:cs typeface="Montserrat"/>
                        </a:rPr>
                        <a:t>de</a:t>
                      </a:r>
                      <a:r>
                        <a:rPr sz="600" spc="250" dirty="0">
                          <a:solidFill>
                            <a:srgbClr val="221F1F"/>
                          </a:solidFill>
                          <a:latin typeface="Montserrat"/>
                          <a:cs typeface="Montserrat"/>
                        </a:rPr>
                        <a:t> </a:t>
                      </a:r>
                      <a:r>
                        <a:rPr sz="600" spc="-10" dirty="0">
                          <a:solidFill>
                            <a:srgbClr val="221F1F"/>
                          </a:solidFill>
                          <a:latin typeface="Montserrat"/>
                          <a:cs typeface="Montserrat"/>
                        </a:rPr>
                        <a:t>válvulas</a:t>
                      </a:r>
                      <a:endParaRPr sz="600">
                        <a:latin typeface="Montserrat"/>
                        <a:cs typeface="Montserrat"/>
                      </a:endParaRPr>
                    </a:p>
                  </a:txBody>
                  <a:tcPr marL="0" marR="0" marT="165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126364" algn="r">
                        <a:lnSpc>
                          <a:spcPct val="100000"/>
                        </a:lnSpc>
                        <a:spcBef>
                          <a:spcPts val="13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2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651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4445" algn="ctr">
                        <a:lnSpc>
                          <a:spcPct val="100000"/>
                        </a:lnSpc>
                        <a:spcBef>
                          <a:spcPts val="13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2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65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080" algn="ctr">
                        <a:lnSpc>
                          <a:spcPct val="100000"/>
                        </a:lnSpc>
                        <a:spcBef>
                          <a:spcPts val="13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2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65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080" algn="ctr">
                        <a:lnSpc>
                          <a:spcPct val="100000"/>
                        </a:lnSpc>
                        <a:spcBef>
                          <a:spcPts val="13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2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651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130"/>
                        </a:spcBef>
                      </a:pPr>
                      <a:r>
                        <a:rPr sz="600" dirty="0">
                          <a:latin typeface="Montserrat"/>
                          <a:cs typeface="Montserrat"/>
                        </a:rPr>
                        <a:t>I</a:t>
                      </a:r>
                      <a:r>
                        <a:rPr sz="600" spc="-5" dirty="0">
                          <a:latin typeface="Montserrat"/>
                          <a:cs typeface="Montserrat"/>
                        </a:rPr>
                        <a:t> </a:t>
                      </a:r>
                      <a:r>
                        <a:rPr sz="600" dirty="0">
                          <a:latin typeface="Montserrat"/>
                          <a:cs typeface="Montserrat"/>
                        </a:rPr>
                        <a:t>&amp;</a:t>
                      </a:r>
                      <a:r>
                        <a:rPr sz="600" spc="5" dirty="0">
                          <a:latin typeface="Montserrat"/>
                          <a:cs typeface="Montserrat"/>
                        </a:rPr>
                        <a:t> </a:t>
                      </a:r>
                      <a:r>
                        <a:rPr sz="600" spc="-50" dirty="0">
                          <a:latin typeface="Montserrat"/>
                          <a:cs typeface="Montserrat"/>
                        </a:rPr>
                        <a:t>A</a:t>
                      </a:r>
                      <a:endParaRPr sz="600">
                        <a:latin typeface="Montserrat"/>
                        <a:cs typeface="Montserrat"/>
                      </a:endParaRPr>
                    </a:p>
                  </a:txBody>
                  <a:tcPr marL="0" marR="0" marT="165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7"/>
                  </a:ext>
                </a:extLst>
              </a:tr>
              <a:tr h="132715">
                <a:tc>
                  <a:txBody>
                    <a:bodyPr/>
                    <a:lstStyle/>
                    <a:p>
                      <a:pPr marL="50165">
                        <a:lnSpc>
                          <a:spcPct val="100000"/>
                        </a:lnSpc>
                        <a:spcBef>
                          <a:spcPts val="130"/>
                        </a:spcBef>
                      </a:pPr>
                      <a:r>
                        <a:rPr sz="600" dirty="0">
                          <a:solidFill>
                            <a:srgbClr val="221F1F"/>
                          </a:solidFill>
                          <a:latin typeface="Montserrat"/>
                          <a:cs typeface="Montserrat"/>
                        </a:rPr>
                        <a:t>Aletas</a:t>
                      </a:r>
                      <a:r>
                        <a:rPr sz="600" spc="135" dirty="0">
                          <a:solidFill>
                            <a:srgbClr val="221F1F"/>
                          </a:solidFill>
                          <a:latin typeface="Montserrat"/>
                          <a:cs typeface="Montserrat"/>
                        </a:rPr>
                        <a:t> </a:t>
                      </a:r>
                      <a:r>
                        <a:rPr sz="600" dirty="0">
                          <a:solidFill>
                            <a:srgbClr val="221F1F"/>
                          </a:solidFill>
                          <a:latin typeface="Montserrat"/>
                          <a:cs typeface="Montserrat"/>
                        </a:rPr>
                        <a:t>enfriador</a:t>
                      </a:r>
                      <a:r>
                        <a:rPr sz="600" spc="165" dirty="0">
                          <a:solidFill>
                            <a:srgbClr val="221F1F"/>
                          </a:solidFill>
                          <a:latin typeface="Montserrat"/>
                          <a:cs typeface="Montserrat"/>
                        </a:rPr>
                        <a:t> </a:t>
                      </a:r>
                      <a:r>
                        <a:rPr sz="600" dirty="0">
                          <a:solidFill>
                            <a:srgbClr val="221F1F"/>
                          </a:solidFill>
                          <a:latin typeface="Montserrat"/>
                          <a:cs typeface="Montserrat"/>
                        </a:rPr>
                        <a:t>de</a:t>
                      </a:r>
                      <a:r>
                        <a:rPr sz="600" spc="200" dirty="0">
                          <a:solidFill>
                            <a:srgbClr val="221F1F"/>
                          </a:solidFill>
                          <a:latin typeface="Montserrat"/>
                          <a:cs typeface="Montserrat"/>
                        </a:rPr>
                        <a:t> </a:t>
                      </a:r>
                      <a:r>
                        <a:rPr sz="600" spc="-20" dirty="0">
                          <a:solidFill>
                            <a:srgbClr val="221F1F"/>
                          </a:solidFill>
                          <a:latin typeface="Montserrat"/>
                          <a:cs typeface="Montserrat"/>
                        </a:rPr>
                        <a:t>aire</a:t>
                      </a:r>
                      <a:endParaRPr sz="600">
                        <a:latin typeface="Montserrat"/>
                        <a:cs typeface="Montserrat"/>
                      </a:endParaRPr>
                    </a:p>
                  </a:txBody>
                  <a:tcPr marL="0" marR="0" marT="165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635" algn="ctr">
                        <a:lnSpc>
                          <a:spcPct val="100000"/>
                        </a:lnSpc>
                        <a:spcBef>
                          <a:spcPts val="130"/>
                        </a:spcBef>
                      </a:pPr>
                      <a:r>
                        <a:rPr sz="600" dirty="0">
                          <a:latin typeface="Montserrat"/>
                          <a:cs typeface="Montserrat"/>
                        </a:rPr>
                        <a:t>-</a:t>
                      </a:r>
                      <a:endParaRPr sz="600">
                        <a:latin typeface="Montserrat"/>
                        <a:cs typeface="Montserrat"/>
                      </a:endParaRPr>
                    </a:p>
                  </a:txBody>
                  <a:tcPr marL="0" marR="0" marT="1651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30"/>
                        </a:spcBef>
                      </a:pPr>
                      <a:r>
                        <a:rPr sz="600" dirty="0">
                          <a:latin typeface="Montserrat"/>
                          <a:cs typeface="Montserrat"/>
                        </a:rPr>
                        <a:t>-</a:t>
                      </a:r>
                      <a:endParaRPr sz="600">
                        <a:latin typeface="Montserrat"/>
                        <a:cs typeface="Montserrat"/>
                      </a:endParaRPr>
                    </a:p>
                  </a:txBody>
                  <a:tcPr marL="0" marR="0" marT="165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3810" algn="ctr">
                        <a:lnSpc>
                          <a:spcPct val="100000"/>
                        </a:lnSpc>
                        <a:spcBef>
                          <a:spcPts val="13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C</a:t>
                      </a:r>
                      <a:endParaRPr sz="600">
                        <a:latin typeface="Montserrat"/>
                        <a:cs typeface="Montserrat"/>
                      </a:endParaRPr>
                    </a:p>
                  </a:txBody>
                  <a:tcPr marL="0" marR="0" marT="165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13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C</a:t>
                      </a:r>
                      <a:endParaRPr sz="600">
                        <a:latin typeface="Montserrat"/>
                        <a:cs typeface="Montserrat"/>
                      </a:endParaRPr>
                    </a:p>
                  </a:txBody>
                  <a:tcPr marL="0" marR="0" marT="1651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13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C</a:t>
                      </a:r>
                      <a:endParaRPr sz="600">
                        <a:latin typeface="Montserrat"/>
                        <a:cs typeface="Montserrat"/>
                      </a:endParaRPr>
                    </a:p>
                  </a:txBody>
                  <a:tcPr marL="0" marR="0" marT="165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8"/>
                  </a:ext>
                </a:extLst>
              </a:tr>
              <a:tr h="203200">
                <a:tc>
                  <a:txBody>
                    <a:bodyPr/>
                    <a:lstStyle/>
                    <a:p>
                      <a:pPr marL="50165">
                        <a:lnSpc>
                          <a:spcPct val="100000"/>
                        </a:lnSpc>
                        <a:spcBef>
                          <a:spcPts val="5"/>
                        </a:spcBef>
                      </a:pPr>
                      <a:r>
                        <a:rPr sz="600" dirty="0">
                          <a:solidFill>
                            <a:srgbClr val="221F1F"/>
                          </a:solidFill>
                          <a:latin typeface="Montserrat"/>
                          <a:cs typeface="Montserrat"/>
                        </a:rPr>
                        <a:t>Tubos</a:t>
                      </a:r>
                      <a:r>
                        <a:rPr sz="600" spc="145" dirty="0">
                          <a:solidFill>
                            <a:srgbClr val="221F1F"/>
                          </a:solidFill>
                          <a:latin typeface="Montserrat"/>
                          <a:cs typeface="Montserrat"/>
                        </a:rPr>
                        <a:t> </a:t>
                      </a:r>
                      <a:r>
                        <a:rPr sz="600" dirty="0">
                          <a:solidFill>
                            <a:srgbClr val="221F1F"/>
                          </a:solidFill>
                          <a:latin typeface="Montserrat"/>
                          <a:cs typeface="Montserrat"/>
                        </a:rPr>
                        <a:t>/</a:t>
                      </a:r>
                      <a:r>
                        <a:rPr sz="600" spc="190" dirty="0">
                          <a:solidFill>
                            <a:srgbClr val="221F1F"/>
                          </a:solidFill>
                          <a:latin typeface="Montserrat"/>
                          <a:cs typeface="Montserrat"/>
                        </a:rPr>
                        <a:t> </a:t>
                      </a:r>
                      <a:r>
                        <a:rPr sz="600" dirty="0">
                          <a:solidFill>
                            <a:srgbClr val="221F1F"/>
                          </a:solidFill>
                          <a:latin typeface="Montserrat"/>
                          <a:cs typeface="Montserrat"/>
                        </a:rPr>
                        <a:t>mangueras</a:t>
                      </a:r>
                      <a:r>
                        <a:rPr sz="600" spc="145" dirty="0">
                          <a:solidFill>
                            <a:srgbClr val="221F1F"/>
                          </a:solidFill>
                          <a:latin typeface="Montserrat"/>
                          <a:cs typeface="Montserrat"/>
                        </a:rPr>
                        <a:t> </a:t>
                      </a:r>
                      <a:r>
                        <a:rPr sz="600" spc="-10" dirty="0">
                          <a:solidFill>
                            <a:srgbClr val="221F1F"/>
                          </a:solidFill>
                          <a:latin typeface="Montserrat"/>
                          <a:cs typeface="Montserrat"/>
                        </a:rPr>
                        <a:t>enfriador</a:t>
                      </a:r>
                      <a:endParaRPr sz="600">
                        <a:latin typeface="Montserrat"/>
                        <a:cs typeface="Montserrat"/>
                      </a:endParaRPr>
                    </a:p>
                    <a:p>
                      <a:pPr marL="50165">
                        <a:lnSpc>
                          <a:spcPts val="690"/>
                        </a:lnSpc>
                        <a:spcBef>
                          <a:spcPts val="85"/>
                        </a:spcBef>
                      </a:pPr>
                      <a:r>
                        <a:rPr sz="600" dirty="0">
                          <a:solidFill>
                            <a:srgbClr val="221F1F"/>
                          </a:solidFill>
                          <a:latin typeface="Montserrat"/>
                          <a:cs typeface="Montserrat"/>
                        </a:rPr>
                        <a:t>de</a:t>
                      </a:r>
                      <a:r>
                        <a:rPr sz="600" spc="90" dirty="0">
                          <a:solidFill>
                            <a:srgbClr val="221F1F"/>
                          </a:solidFill>
                          <a:latin typeface="Montserrat"/>
                          <a:cs typeface="Montserrat"/>
                        </a:rPr>
                        <a:t> </a:t>
                      </a:r>
                      <a:r>
                        <a:rPr sz="600" spc="-10" dirty="0">
                          <a:solidFill>
                            <a:srgbClr val="221F1F"/>
                          </a:solidFill>
                          <a:latin typeface="Montserrat"/>
                          <a:cs typeface="Montserrat"/>
                        </a:rPr>
                        <a:t>aceite</a:t>
                      </a:r>
                      <a:endParaRPr sz="600">
                        <a:latin typeface="Montserrat"/>
                        <a:cs typeface="Montserrat"/>
                      </a:endParaRPr>
                    </a:p>
                  </a:txBody>
                  <a:tcPr marL="0" marR="0" marT="6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405"/>
                        </a:spcBef>
                      </a:pPr>
                      <a:r>
                        <a:rPr sz="600" dirty="0">
                          <a:solidFill>
                            <a:srgbClr val="221F1F"/>
                          </a:solidFill>
                          <a:latin typeface="Montserrat"/>
                          <a:cs typeface="Montserrat"/>
                        </a:rPr>
                        <a:t>-</a:t>
                      </a:r>
                      <a:endParaRPr sz="600">
                        <a:latin typeface="Montserrat"/>
                        <a:cs typeface="Montserrat"/>
                      </a:endParaRPr>
                    </a:p>
                  </a:txBody>
                  <a:tcPr marL="0" marR="0" marT="5143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405"/>
                        </a:spcBef>
                      </a:pPr>
                      <a:r>
                        <a:rPr sz="600" dirty="0">
                          <a:solidFill>
                            <a:srgbClr val="221F1F"/>
                          </a:solidFill>
                          <a:latin typeface="Montserrat"/>
                          <a:cs typeface="Montserrat"/>
                        </a:rPr>
                        <a:t>I</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405"/>
                        </a:spcBef>
                      </a:pPr>
                      <a:r>
                        <a:rPr sz="600" dirty="0">
                          <a:solidFill>
                            <a:srgbClr val="221F1F"/>
                          </a:solidFill>
                          <a:latin typeface="Montserrat"/>
                          <a:cs typeface="Montserrat"/>
                        </a:rPr>
                        <a:t>I</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405"/>
                        </a:spcBef>
                      </a:pPr>
                      <a:r>
                        <a:rPr sz="600" dirty="0">
                          <a:solidFill>
                            <a:srgbClr val="221F1F"/>
                          </a:solidFill>
                          <a:latin typeface="Montserrat"/>
                          <a:cs typeface="Montserrat"/>
                        </a:rPr>
                        <a:t>I</a:t>
                      </a:r>
                      <a:endParaRPr sz="600">
                        <a:latin typeface="Montserrat"/>
                        <a:cs typeface="Montserrat"/>
                      </a:endParaRPr>
                    </a:p>
                  </a:txBody>
                  <a:tcPr marL="0" marR="0" marT="5143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405"/>
                        </a:spcBef>
                      </a:pPr>
                      <a:r>
                        <a:rPr sz="600" dirty="0">
                          <a:solidFill>
                            <a:srgbClr val="221F1F"/>
                          </a:solidFill>
                          <a:latin typeface="Montserrat"/>
                          <a:cs typeface="Montserrat"/>
                        </a:rPr>
                        <a:t>I</a:t>
                      </a:r>
                      <a:endParaRPr sz="600">
                        <a:latin typeface="Montserrat"/>
                        <a:cs typeface="Montserrat"/>
                      </a:endParaRPr>
                    </a:p>
                  </a:txBody>
                  <a:tcPr marL="0" marR="0" marT="514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5"/>
                        </a:spcBef>
                      </a:pPr>
                      <a:r>
                        <a:rPr sz="600" dirty="0">
                          <a:solidFill>
                            <a:srgbClr val="221F1F"/>
                          </a:solidFill>
                          <a:latin typeface="Montserrat"/>
                          <a:cs typeface="Montserrat"/>
                        </a:rPr>
                        <a:t>Revise</a:t>
                      </a:r>
                      <a:r>
                        <a:rPr sz="600" spc="160" dirty="0">
                          <a:solidFill>
                            <a:srgbClr val="221F1F"/>
                          </a:solidFill>
                          <a:latin typeface="Montserrat"/>
                          <a:cs typeface="Montserrat"/>
                        </a:rPr>
                        <a:t> </a:t>
                      </a:r>
                      <a:r>
                        <a:rPr sz="600" dirty="0">
                          <a:solidFill>
                            <a:srgbClr val="221F1F"/>
                          </a:solidFill>
                          <a:latin typeface="Montserrat"/>
                          <a:cs typeface="Montserrat"/>
                        </a:rPr>
                        <a:t>y</a:t>
                      </a:r>
                      <a:r>
                        <a:rPr sz="600" spc="170" dirty="0">
                          <a:solidFill>
                            <a:srgbClr val="221F1F"/>
                          </a:solidFill>
                          <a:latin typeface="Montserrat"/>
                          <a:cs typeface="Montserrat"/>
                        </a:rPr>
                        <a:t> </a:t>
                      </a:r>
                      <a:r>
                        <a:rPr sz="600" dirty="0">
                          <a:solidFill>
                            <a:srgbClr val="221F1F"/>
                          </a:solidFill>
                          <a:latin typeface="Montserrat"/>
                          <a:cs typeface="Montserrat"/>
                        </a:rPr>
                        <a:t>cambie,</a:t>
                      </a:r>
                      <a:r>
                        <a:rPr sz="600" spc="165" dirty="0">
                          <a:solidFill>
                            <a:srgbClr val="221F1F"/>
                          </a:solidFill>
                          <a:latin typeface="Montserrat"/>
                          <a:cs typeface="Montserrat"/>
                        </a:rPr>
                        <a:t> </a:t>
                      </a:r>
                      <a:r>
                        <a:rPr sz="600" dirty="0">
                          <a:solidFill>
                            <a:srgbClr val="221F1F"/>
                          </a:solidFill>
                          <a:latin typeface="Montserrat"/>
                          <a:cs typeface="Montserrat"/>
                        </a:rPr>
                        <a:t>si</a:t>
                      </a:r>
                      <a:r>
                        <a:rPr sz="600" spc="150" dirty="0">
                          <a:solidFill>
                            <a:srgbClr val="221F1F"/>
                          </a:solidFill>
                          <a:latin typeface="Montserrat"/>
                          <a:cs typeface="Montserrat"/>
                        </a:rPr>
                        <a:t> </a:t>
                      </a:r>
                      <a:r>
                        <a:rPr sz="600" spc="-25" dirty="0">
                          <a:solidFill>
                            <a:srgbClr val="221F1F"/>
                          </a:solidFill>
                          <a:latin typeface="Montserrat"/>
                          <a:cs typeface="Montserrat"/>
                        </a:rPr>
                        <a:t>es</a:t>
                      </a:r>
                      <a:endParaRPr sz="600">
                        <a:latin typeface="Montserrat"/>
                        <a:cs typeface="Montserrat"/>
                      </a:endParaRPr>
                    </a:p>
                    <a:p>
                      <a:pPr marL="8890" algn="ctr">
                        <a:lnSpc>
                          <a:spcPts val="690"/>
                        </a:lnSpc>
                        <a:spcBef>
                          <a:spcPts val="85"/>
                        </a:spcBef>
                      </a:pPr>
                      <a:r>
                        <a:rPr sz="600" dirty="0">
                          <a:solidFill>
                            <a:srgbClr val="221F1F"/>
                          </a:solidFill>
                          <a:latin typeface="Montserrat"/>
                          <a:cs typeface="Montserrat"/>
                        </a:rPr>
                        <a:t>necesario,</a:t>
                      </a:r>
                      <a:r>
                        <a:rPr sz="600" spc="229" dirty="0">
                          <a:solidFill>
                            <a:srgbClr val="221F1F"/>
                          </a:solidFill>
                          <a:latin typeface="Montserrat"/>
                          <a:cs typeface="Montserrat"/>
                        </a:rPr>
                        <a:t> </a:t>
                      </a:r>
                      <a:r>
                        <a:rPr sz="600" dirty="0">
                          <a:solidFill>
                            <a:srgbClr val="221F1F"/>
                          </a:solidFill>
                          <a:latin typeface="Montserrat"/>
                          <a:cs typeface="Montserrat"/>
                        </a:rPr>
                        <a:t>cada</a:t>
                      </a:r>
                      <a:r>
                        <a:rPr sz="600" spc="240" dirty="0">
                          <a:solidFill>
                            <a:srgbClr val="221F1F"/>
                          </a:solidFill>
                          <a:latin typeface="Montserrat"/>
                          <a:cs typeface="Montserrat"/>
                        </a:rPr>
                        <a:t> </a:t>
                      </a:r>
                      <a:r>
                        <a:rPr sz="600" dirty="0">
                          <a:solidFill>
                            <a:srgbClr val="221F1F"/>
                          </a:solidFill>
                          <a:latin typeface="Montserrat"/>
                          <a:cs typeface="Montserrat"/>
                        </a:rPr>
                        <a:t>15.000</a:t>
                      </a:r>
                      <a:r>
                        <a:rPr sz="600" spc="254"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6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9"/>
                  </a:ext>
                </a:extLst>
              </a:tr>
              <a:tr h="203200">
                <a:tc>
                  <a:txBody>
                    <a:bodyPr/>
                    <a:lstStyle/>
                    <a:p>
                      <a:pPr marL="50165">
                        <a:lnSpc>
                          <a:spcPct val="100000"/>
                        </a:lnSpc>
                        <a:spcBef>
                          <a:spcPts val="405"/>
                        </a:spcBef>
                      </a:pPr>
                      <a:r>
                        <a:rPr sz="600" dirty="0">
                          <a:solidFill>
                            <a:srgbClr val="221F1F"/>
                          </a:solidFill>
                          <a:latin typeface="Montserrat"/>
                          <a:cs typeface="Montserrat"/>
                        </a:rPr>
                        <a:t>Discos</a:t>
                      </a:r>
                      <a:r>
                        <a:rPr sz="600" spc="120" dirty="0">
                          <a:solidFill>
                            <a:srgbClr val="221F1F"/>
                          </a:solidFill>
                          <a:latin typeface="Montserrat"/>
                          <a:cs typeface="Montserrat"/>
                        </a:rPr>
                        <a:t> </a:t>
                      </a:r>
                      <a:r>
                        <a:rPr sz="600" dirty="0">
                          <a:solidFill>
                            <a:srgbClr val="221F1F"/>
                          </a:solidFill>
                          <a:latin typeface="Montserrat"/>
                          <a:cs typeface="Montserrat"/>
                        </a:rPr>
                        <a:t>de</a:t>
                      </a:r>
                      <a:r>
                        <a:rPr sz="600" spc="130" dirty="0">
                          <a:solidFill>
                            <a:srgbClr val="221F1F"/>
                          </a:solidFill>
                          <a:latin typeface="Montserrat"/>
                          <a:cs typeface="Montserrat"/>
                        </a:rPr>
                        <a:t> </a:t>
                      </a:r>
                      <a:r>
                        <a:rPr sz="600" spc="-10" dirty="0">
                          <a:solidFill>
                            <a:srgbClr val="221F1F"/>
                          </a:solidFill>
                          <a:latin typeface="Montserrat"/>
                          <a:cs typeface="Montserrat"/>
                        </a:rPr>
                        <a:t>embrague</a:t>
                      </a:r>
                      <a:endParaRPr sz="600">
                        <a:latin typeface="Montserrat"/>
                        <a:cs typeface="Montserrat"/>
                      </a:endParaRPr>
                    </a:p>
                  </a:txBody>
                  <a:tcPr marL="0" marR="0" marT="514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635" algn="ctr">
                        <a:lnSpc>
                          <a:spcPct val="100000"/>
                        </a:lnSpc>
                        <a:spcBef>
                          <a:spcPts val="405"/>
                        </a:spcBef>
                      </a:pPr>
                      <a:r>
                        <a:rPr sz="600" dirty="0">
                          <a:latin typeface="Montserrat"/>
                          <a:cs typeface="Montserrat"/>
                        </a:rPr>
                        <a:t>-</a:t>
                      </a:r>
                      <a:endParaRPr sz="600">
                        <a:latin typeface="Montserrat"/>
                        <a:cs typeface="Montserrat"/>
                      </a:endParaRPr>
                    </a:p>
                  </a:txBody>
                  <a:tcPr marL="0" marR="0" marT="5143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05"/>
                        </a:spcBef>
                      </a:pPr>
                      <a:r>
                        <a:rPr sz="600" dirty="0">
                          <a:latin typeface="Montserrat"/>
                          <a:cs typeface="Montserrat"/>
                        </a:rPr>
                        <a:t>-</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3810" algn="ctr">
                        <a:lnSpc>
                          <a:spcPct val="100000"/>
                        </a:lnSpc>
                        <a:spcBef>
                          <a:spcPts val="405"/>
                        </a:spcBef>
                      </a:pPr>
                      <a:r>
                        <a:rPr sz="600" dirty="0">
                          <a:latin typeface="Montserrat"/>
                          <a:cs typeface="Montserrat"/>
                        </a:rPr>
                        <a:t>-</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405"/>
                        </a:spcBef>
                      </a:pPr>
                      <a:r>
                        <a:rPr sz="600" dirty="0">
                          <a:latin typeface="Montserrat"/>
                          <a:cs typeface="Montserrat"/>
                        </a:rPr>
                        <a:t>-</a:t>
                      </a:r>
                      <a:endParaRPr sz="600">
                        <a:latin typeface="Montserrat"/>
                        <a:cs typeface="Montserrat"/>
                      </a:endParaRPr>
                    </a:p>
                  </a:txBody>
                  <a:tcPr marL="0" marR="0" marT="5143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5"/>
                        </a:spcBef>
                      </a:pPr>
                      <a:r>
                        <a:rPr sz="600" dirty="0">
                          <a:solidFill>
                            <a:srgbClr val="221F1F"/>
                          </a:solidFill>
                          <a:latin typeface="Montserrat"/>
                          <a:cs typeface="Montserrat"/>
                        </a:rPr>
                        <a:t>Revise</a:t>
                      </a:r>
                      <a:r>
                        <a:rPr sz="600" spc="160" dirty="0">
                          <a:solidFill>
                            <a:srgbClr val="221F1F"/>
                          </a:solidFill>
                          <a:latin typeface="Montserrat"/>
                          <a:cs typeface="Montserrat"/>
                        </a:rPr>
                        <a:t> </a:t>
                      </a:r>
                      <a:r>
                        <a:rPr sz="600" dirty="0">
                          <a:solidFill>
                            <a:srgbClr val="221F1F"/>
                          </a:solidFill>
                          <a:latin typeface="Montserrat"/>
                          <a:cs typeface="Montserrat"/>
                        </a:rPr>
                        <a:t>y</a:t>
                      </a:r>
                      <a:r>
                        <a:rPr sz="600" spc="170" dirty="0">
                          <a:solidFill>
                            <a:srgbClr val="221F1F"/>
                          </a:solidFill>
                          <a:latin typeface="Montserrat"/>
                          <a:cs typeface="Montserrat"/>
                        </a:rPr>
                        <a:t> </a:t>
                      </a:r>
                      <a:r>
                        <a:rPr sz="600" dirty="0">
                          <a:solidFill>
                            <a:srgbClr val="221F1F"/>
                          </a:solidFill>
                          <a:latin typeface="Montserrat"/>
                          <a:cs typeface="Montserrat"/>
                        </a:rPr>
                        <a:t>cambie,</a:t>
                      </a:r>
                      <a:r>
                        <a:rPr sz="600" spc="165" dirty="0">
                          <a:solidFill>
                            <a:srgbClr val="221F1F"/>
                          </a:solidFill>
                          <a:latin typeface="Montserrat"/>
                          <a:cs typeface="Montserrat"/>
                        </a:rPr>
                        <a:t> </a:t>
                      </a:r>
                      <a:r>
                        <a:rPr sz="600" dirty="0">
                          <a:solidFill>
                            <a:srgbClr val="221F1F"/>
                          </a:solidFill>
                          <a:latin typeface="Montserrat"/>
                          <a:cs typeface="Montserrat"/>
                        </a:rPr>
                        <a:t>si</a:t>
                      </a:r>
                      <a:r>
                        <a:rPr sz="600" spc="150" dirty="0">
                          <a:solidFill>
                            <a:srgbClr val="221F1F"/>
                          </a:solidFill>
                          <a:latin typeface="Montserrat"/>
                          <a:cs typeface="Montserrat"/>
                        </a:rPr>
                        <a:t> </a:t>
                      </a:r>
                      <a:r>
                        <a:rPr sz="600" spc="-25" dirty="0">
                          <a:solidFill>
                            <a:srgbClr val="221F1F"/>
                          </a:solidFill>
                          <a:latin typeface="Montserrat"/>
                          <a:cs typeface="Montserrat"/>
                        </a:rPr>
                        <a:t>es</a:t>
                      </a:r>
                      <a:endParaRPr sz="600">
                        <a:latin typeface="Montserrat"/>
                        <a:cs typeface="Montserrat"/>
                      </a:endParaRPr>
                    </a:p>
                    <a:p>
                      <a:pPr marL="8255" algn="ctr">
                        <a:lnSpc>
                          <a:spcPts val="690"/>
                        </a:lnSpc>
                        <a:spcBef>
                          <a:spcPts val="85"/>
                        </a:spcBef>
                      </a:pPr>
                      <a:r>
                        <a:rPr sz="600" dirty="0">
                          <a:solidFill>
                            <a:srgbClr val="221F1F"/>
                          </a:solidFill>
                          <a:latin typeface="Montserrat"/>
                          <a:cs typeface="Montserrat"/>
                        </a:rPr>
                        <a:t>necesario,</a:t>
                      </a:r>
                      <a:r>
                        <a:rPr sz="600" spc="245" dirty="0">
                          <a:solidFill>
                            <a:srgbClr val="221F1F"/>
                          </a:solidFill>
                          <a:latin typeface="Montserrat"/>
                          <a:cs typeface="Montserrat"/>
                        </a:rPr>
                        <a:t> </a:t>
                      </a:r>
                      <a:r>
                        <a:rPr sz="600" dirty="0">
                          <a:solidFill>
                            <a:srgbClr val="221F1F"/>
                          </a:solidFill>
                          <a:latin typeface="Montserrat"/>
                          <a:cs typeface="Montserrat"/>
                        </a:rPr>
                        <a:t>cada</a:t>
                      </a:r>
                      <a:r>
                        <a:rPr sz="600" spc="240" dirty="0">
                          <a:solidFill>
                            <a:srgbClr val="221F1F"/>
                          </a:solidFill>
                          <a:latin typeface="Montserrat"/>
                          <a:cs typeface="Montserrat"/>
                        </a:rPr>
                        <a:t> </a:t>
                      </a:r>
                      <a:r>
                        <a:rPr sz="600" dirty="0">
                          <a:solidFill>
                            <a:srgbClr val="221F1F"/>
                          </a:solidFill>
                          <a:latin typeface="Montserrat"/>
                          <a:cs typeface="Montserrat"/>
                        </a:rPr>
                        <a:t>20.000</a:t>
                      </a:r>
                      <a:r>
                        <a:rPr sz="600" spc="250"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6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0"/>
                  </a:ext>
                </a:extLst>
              </a:tr>
              <a:tr h="203200">
                <a:tc>
                  <a:txBody>
                    <a:bodyPr/>
                    <a:lstStyle/>
                    <a:p>
                      <a:pPr marL="50165">
                        <a:lnSpc>
                          <a:spcPct val="100000"/>
                        </a:lnSpc>
                        <a:spcBef>
                          <a:spcPts val="5"/>
                        </a:spcBef>
                      </a:pPr>
                      <a:r>
                        <a:rPr sz="600" dirty="0">
                          <a:solidFill>
                            <a:srgbClr val="221F1F"/>
                          </a:solidFill>
                          <a:latin typeface="Montserrat"/>
                          <a:cs typeface="Montserrat"/>
                        </a:rPr>
                        <a:t>Manguera</a:t>
                      </a:r>
                      <a:r>
                        <a:rPr sz="600" spc="270" dirty="0">
                          <a:solidFill>
                            <a:srgbClr val="221F1F"/>
                          </a:solidFill>
                          <a:latin typeface="Montserrat"/>
                          <a:cs typeface="Montserrat"/>
                        </a:rPr>
                        <a:t> </a:t>
                      </a:r>
                      <a:r>
                        <a:rPr sz="600" dirty="0">
                          <a:solidFill>
                            <a:srgbClr val="221F1F"/>
                          </a:solidFill>
                          <a:latin typeface="Montserrat"/>
                          <a:cs typeface="Montserrat"/>
                        </a:rPr>
                        <a:t>respiración</a:t>
                      </a:r>
                      <a:r>
                        <a:rPr sz="600" spc="280" dirty="0">
                          <a:solidFill>
                            <a:srgbClr val="221F1F"/>
                          </a:solidFill>
                          <a:latin typeface="Montserrat"/>
                          <a:cs typeface="Montserrat"/>
                        </a:rPr>
                        <a:t> </a:t>
                      </a:r>
                      <a:r>
                        <a:rPr sz="600" spc="-25" dirty="0">
                          <a:solidFill>
                            <a:srgbClr val="221F1F"/>
                          </a:solidFill>
                          <a:latin typeface="Montserrat"/>
                          <a:cs typeface="Montserrat"/>
                        </a:rPr>
                        <a:t>de</a:t>
                      </a:r>
                      <a:endParaRPr sz="600">
                        <a:latin typeface="Montserrat"/>
                        <a:cs typeface="Montserrat"/>
                      </a:endParaRPr>
                    </a:p>
                    <a:p>
                      <a:pPr marL="50165">
                        <a:lnSpc>
                          <a:spcPts val="685"/>
                        </a:lnSpc>
                        <a:spcBef>
                          <a:spcPts val="85"/>
                        </a:spcBef>
                      </a:pPr>
                      <a:r>
                        <a:rPr sz="600" spc="-20" dirty="0">
                          <a:solidFill>
                            <a:srgbClr val="221F1F"/>
                          </a:solidFill>
                          <a:latin typeface="Montserrat"/>
                          <a:cs typeface="Montserrat"/>
                        </a:rPr>
                        <a:t>motor</a:t>
                      </a:r>
                      <a:endParaRPr sz="600">
                        <a:latin typeface="Montserrat"/>
                        <a:cs typeface="Montserrat"/>
                      </a:endParaRPr>
                    </a:p>
                  </a:txBody>
                  <a:tcPr marL="0" marR="0" marT="6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635"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3810"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0">
                        <a:lnSpc>
                          <a:spcPct val="100000"/>
                        </a:lnSpc>
                        <a:spcBef>
                          <a:spcPts val="5"/>
                        </a:spcBef>
                      </a:pPr>
                      <a:r>
                        <a:rPr sz="600" dirty="0">
                          <a:solidFill>
                            <a:srgbClr val="221F1F"/>
                          </a:solidFill>
                          <a:latin typeface="Montserrat"/>
                          <a:cs typeface="Montserrat"/>
                        </a:rPr>
                        <a:t>Si</a:t>
                      </a:r>
                      <a:r>
                        <a:rPr sz="600" spc="185" dirty="0">
                          <a:solidFill>
                            <a:srgbClr val="221F1F"/>
                          </a:solidFill>
                          <a:latin typeface="Montserrat"/>
                          <a:cs typeface="Montserrat"/>
                        </a:rPr>
                        <a:t> </a:t>
                      </a:r>
                      <a:r>
                        <a:rPr sz="600" dirty="0">
                          <a:solidFill>
                            <a:srgbClr val="221F1F"/>
                          </a:solidFill>
                          <a:latin typeface="Montserrat"/>
                          <a:cs typeface="Montserrat"/>
                        </a:rPr>
                        <a:t>es</a:t>
                      </a:r>
                      <a:r>
                        <a:rPr sz="600" spc="200" dirty="0">
                          <a:solidFill>
                            <a:srgbClr val="221F1F"/>
                          </a:solidFill>
                          <a:latin typeface="Montserrat"/>
                          <a:cs typeface="Montserrat"/>
                        </a:rPr>
                        <a:t> </a:t>
                      </a:r>
                      <a:r>
                        <a:rPr sz="600" dirty="0">
                          <a:solidFill>
                            <a:srgbClr val="221F1F"/>
                          </a:solidFill>
                          <a:latin typeface="Montserrat"/>
                          <a:cs typeface="Montserrat"/>
                        </a:rPr>
                        <a:t>necesario</a:t>
                      </a:r>
                      <a:r>
                        <a:rPr sz="600" spc="160" dirty="0">
                          <a:solidFill>
                            <a:srgbClr val="221F1F"/>
                          </a:solidFill>
                          <a:latin typeface="Montserrat"/>
                          <a:cs typeface="Montserrat"/>
                        </a:rPr>
                        <a:t> </a:t>
                      </a:r>
                      <a:r>
                        <a:rPr sz="600" dirty="0">
                          <a:solidFill>
                            <a:srgbClr val="221F1F"/>
                          </a:solidFill>
                          <a:latin typeface="Montserrat"/>
                          <a:cs typeface="Montserrat"/>
                        </a:rPr>
                        <a:t>cambie</a:t>
                      </a:r>
                      <a:r>
                        <a:rPr sz="600" spc="210" dirty="0">
                          <a:solidFill>
                            <a:srgbClr val="221F1F"/>
                          </a:solidFill>
                          <a:latin typeface="Montserrat"/>
                          <a:cs typeface="Montserrat"/>
                        </a:rPr>
                        <a:t> </a:t>
                      </a:r>
                      <a:r>
                        <a:rPr sz="600" spc="-20" dirty="0">
                          <a:solidFill>
                            <a:srgbClr val="221F1F"/>
                          </a:solidFill>
                          <a:latin typeface="Montserrat"/>
                          <a:cs typeface="Montserrat"/>
                        </a:rPr>
                        <a:t>cada</a:t>
                      </a:r>
                      <a:endParaRPr sz="600">
                        <a:latin typeface="Montserrat"/>
                        <a:cs typeface="Montserrat"/>
                      </a:endParaRPr>
                    </a:p>
                    <a:p>
                      <a:pPr marL="466090">
                        <a:lnSpc>
                          <a:spcPts val="685"/>
                        </a:lnSpc>
                        <a:spcBef>
                          <a:spcPts val="85"/>
                        </a:spcBef>
                      </a:pPr>
                      <a:r>
                        <a:rPr sz="600" dirty="0">
                          <a:solidFill>
                            <a:srgbClr val="221F1F"/>
                          </a:solidFill>
                          <a:latin typeface="Montserrat"/>
                          <a:cs typeface="Montserrat"/>
                        </a:rPr>
                        <a:t>20.000</a:t>
                      </a:r>
                      <a:r>
                        <a:rPr sz="600" spc="235"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6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1"/>
                  </a:ext>
                </a:extLst>
              </a:tr>
              <a:tr h="203200">
                <a:tc>
                  <a:txBody>
                    <a:bodyPr/>
                    <a:lstStyle/>
                    <a:p>
                      <a:pPr marL="50165">
                        <a:lnSpc>
                          <a:spcPct val="100000"/>
                        </a:lnSpc>
                        <a:spcBef>
                          <a:spcPts val="445"/>
                        </a:spcBef>
                      </a:pPr>
                      <a:r>
                        <a:rPr sz="600" dirty="0">
                          <a:solidFill>
                            <a:srgbClr val="221F1F"/>
                          </a:solidFill>
                          <a:latin typeface="Montserrat"/>
                          <a:cs typeface="Montserrat"/>
                        </a:rPr>
                        <a:t>Filtro</a:t>
                      </a:r>
                      <a:r>
                        <a:rPr sz="600" spc="100" dirty="0">
                          <a:solidFill>
                            <a:srgbClr val="221F1F"/>
                          </a:solidFill>
                          <a:latin typeface="Montserrat"/>
                          <a:cs typeface="Montserrat"/>
                        </a:rPr>
                        <a:t> </a:t>
                      </a:r>
                      <a:r>
                        <a:rPr sz="600" dirty="0">
                          <a:solidFill>
                            <a:srgbClr val="221F1F"/>
                          </a:solidFill>
                          <a:latin typeface="Montserrat"/>
                          <a:cs typeface="Montserrat"/>
                        </a:rPr>
                        <a:t>de</a:t>
                      </a:r>
                      <a:r>
                        <a:rPr sz="600" spc="165" dirty="0">
                          <a:solidFill>
                            <a:srgbClr val="221F1F"/>
                          </a:solidFill>
                          <a:latin typeface="Montserrat"/>
                          <a:cs typeface="Montserrat"/>
                        </a:rPr>
                        <a:t> </a:t>
                      </a:r>
                      <a:r>
                        <a:rPr sz="600" spc="-10" dirty="0">
                          <a:solidFill>
                            <a:srgbClr val="221F1F"/>
                          </a:solidFill>
                          <a:latin typeface="Montserrat"/>
                          <a:cs typeface="Montserrat"/>
                        </a:rPr>
                        <a:t>combustible</a:t>
                      </a:r>
                      <a:endParaRPr sz="600">
                        <a:latin typeface="Montserrat"/>
                        <a:cs typeface="Montserrat"/>
                      </a:endParaRPr>
                    </a:p>
                  </a:txBody>
                  <a:tcPr marL="0" marR="0" marT="5651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635" algn="ctr">
                        <a:lnSpc>
                          <a:spcPct val="100000"/>
                        </a:lnSpc>
                        <a:spcBef>
                          <a:spcPts val="409"/>
                        </a:spcBef>
                      </a:pPr>
                      <a:r>
                        <a:rPr sz="600" dirty="0">
                          <a:latin typeface="Montserrat"/>
                          <a:cs typeface="Montserrat"/>
                        </a:rPr>
                        <a:t>I</a:t>
                      </a:r>
                      <a:endParaRPr sz="600">
                        <a:latin typeface="Montserrat"/>
                        <a:cs typeface="Montserrat"/>
                      </a:endParaRPr>
                    </a:p>
                  </a:txBody>
                  <a:tcPr marL="0" marR="0" marT="52069"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09"/>
                        </a:spcBef>
                      </a:pPr>
                      <a:r>
                        <a:rPr sz="600" dirty="0">
                          <a:solidFill>
                            <a:srgbClr val="221F1F"/>
                          </a:solidFill>
                          <a:latin typeface="Montserrat"/>
                          <a:cs typeface="Montserrat"/>
                        </a:rPr>
                        <a:t>I</a:t>
                      </a:r>
                      <a:endParaRPr sz="600">
                        <a:latin typeface="Montserrat"/>
                        <a:cs typeface="Montserrat"/>
                      </a:endParaRPr>
                    </a:p>
                  </a:txBody>
                  <a:tcPr marL="0" marR="0" marT="52069"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3810" algn="ctr">
                        <a:lnSpc>
                          <a:spcPct val="100000"/>
                        </a:lnSpc>
                        <a:spcBef>
                          <a:spcPts val="409"/>
                        </a:spcBef>
                      </a:pPr>
                      <a:r>
                        <a:rPr sz="600" dirty="0">
                          <a:solidFill>
                            <a:srgbClr val="221F1F"/>
                          </a:solidFill>
                          <a:latin typeface="Montserrat"/>
                          <a:cs typeface="Montserrat"/>
                        </a:rPr>
                        <a:t>I</a:t>
                      </a:r>
                      <a:endParaRPr sz="600">
                        <a:latin typeface="Montserrat"/>
                        <a:cs typeface="Montserrat"/>
                      </a:endParaRPr>
                    </a:p>
                  </a:txBody>
                  <a:tcPr marL="0" marR="0" marT="52069"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409"/>
                        </a:spcBef>
                      </a:pPr>
                      <a:r>
                        <a:rPr sz="600" dirty="0">
                          <a:solidFill>
                            <a:srgbClr val="221F1F"/>
                          </a:solidFill>
                          <a:latin typeface="Montserrat"/>
                          <a:cs typeface="Montserrat"/>
                        </a:rPr>
                        <a:t>I</a:t>
                      </a:r>
                      <a:endParaRPr sz="600">
                        <a:latin typeface="Montserrat"/>
                        <a:cs typeface="Montserrat"/>
                      </a:endParaRPr>
                    </a:p>
                  </a:txBody>
                  <a:tcPr marL="0" marR="0" marT="52069"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409"/>
                        </a:spcBef>
                      </a:pPr>
                      <a:r>
                        <a:rPr sz="600" dirty="0">
                          <a:latin typeface="Montserrat"/>
                          <a:cs typeface="Montserrat"/>
                        </a:rPr>
                        <a:t>I</a:t>
                      </a:r>
                      <a:endParaRPr sz="600">
                        <a:latin typeface="Montserrat"/>
                        <a:cs typeface="Montserrat"/>
                      </a:endParaRPr>
                    </a:p>
                  </a:txBody>
                  <a:tcPr marL="0" marR="0" marT="52069"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0">
                        <a:lnSpc>
                          <a:spcPct val="100000"/>
                        </a:lnSpc>
                        <a:spcBef>
                          <a:spcPts val="5"/>
                        </a:spcBef>
                      </a:pPr>
                      <a:r>
                        <a:rPr sz="600" dirty="0">
                          <a:solidFill>
                            <a:srgbClr val="221F1F"/>
                          </a:solidFill>
                          <a:latin typeface="Montserrat"/>
                          <a:cs typeface="Montserrat"/>
                        </a:rPr>
                        <a:t>Si</a:t>
                      </a:r>
                      <a:r>
                        <a:rPr sz="600" spc="185" dirty="0">
                          <a:solidFill>
                            <a:srgbClr val="221F1F"/>
                          </a:solidFill>
                          <a:latin typeface="Montserrat"/>
                          <a:cs typeface="Montserrat"/>
                        </a:rPr>
                        <a:t> </a:t>
                      </a:r>
                      <a:r>
                        <a:rPr sz="600" dirty="0">
                          <a:solidFill>
                            <a:srgbClr val="221F1F"/>
                          </a:solidFill>
                          <a:latin typeface="Montserrat"/>
                          <a:cs typeface="Montserrat"/>
                        </a:rPr>
                        <a:t>es</a:t>
                      </a:r>
                      <a:r>
                        <a:rPr sz="600" spc="200" dirty="0">
                          <a:solidFill>
                            <a:srgbClr val="221F1F"/>
                          </a:solidFill>
                          <a:latin typeface="Montserrat"/>
                          <a:cs typeface="Montserrat"/>
                        </a:rPr>
                        <a:t> </a:t>
                      </a:r>
                      <a:r>
                        <a:rPr sz="600" dirty="0">
                          <a:solidFill>
                            <a:srgbClr val="221F1F"/>
                          </a:solidFill>
                          <a:latin typeface="Montserrat"/>
                          <a:cs typeface="Montserrat"/>
                        </a:rPr>
                        <a:t>necesario</a:t>
                      </a:r>
                      <a:r>
                        <a:rPr sz="600" spc="160" dirty="0">
                          <a:solidFill>
                            <a:srgbClr val="221F1F"/>
                          </a:solidFill>
                          <a:latin typeface="Montserrat"/>
                          <a:cs typeface="Montserrat"/>
                        </a:rPr>
                        <a:t> </a:t>
                      </a:r>
                      <a:r>
                        <a:rPr sz="600" dirty="0">
                          <a:solidFill>
                            <a:srgbClr val="221F1F"/>
                          </a:solidFill>
                          <a:latin typeface="Montserrat"/>
                          <a:cs typeface="Montserrat"/>
                        </a:rPr>
                        <a:t>cambie</a:t>
                      </a:r>
                      <a:r>
                        <a:rPr sz="600" spc="210" dirty="0">
                          <a:solidFill>
                            <a:srgbClr val="221F1F"/>
                          </a:solidFill>
                          <a:latin typeface="Montserrat"/>
                          <a:cs typeface="Montserrat"/>
                        </a:rPr>
                        <a:t> </a:t>
                      </a:r>
                      <a:r>
                        <a:rPr sz="600" spc="-20" dirty="0">
                          <a:solidFill>
                            <a:srgbClr val="221F1F"/>
                          </a:solidFill>
                          <a:latin typeface="Montserrat"/>
                          <a:cs typeface="Montserrat"/>
                        </a:rPr>
                        <a:t>cada</a:t>
                      </a:r>
                      <a:endParaRPr sz="600">
                        <a:latin typeface="Montserrat"/>
                        <a:cs typeface="Montserrat"/>
                      </a:endParaRPr>
                    </a:p>
                    <a:p>
                      <a:pPr marL="466090">
                        <a:lnSpc>
                          <a:spcPts val="685"/>
                        </a:lnSpc>
                        <a:spcBef>
                          <a:spcPts val="85"/>
                        </a:spcBef>
                      </a:pPr>
                      <a:r>
                        <a:rPr sz="600" dirty="0">
                          <a:solidFill>
                            <a:srgbClr val="221F1F"/>
                          </a:solidFill>
                          <a:latin typeface="Montserrat"/>
                          <a:cs typeface="Montserrat"/>
                        </a:rPr>
                        <a:t>20.000</a:t>
                      </a:r>
                      <a:r>
                        <a:rPr sz="600" spc="235"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6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2"/>
                  </a:ext>
                </a:extLst>
              </a:tr>
              <a:tr h="132715">
                <a:tc>
                  <a:txBody>
                    <a:bodyPr/>
                    <a:lstStyle/>
                    <a:p>
                      <a:pPr marL="50165">
                        <a:lnSpc>
                          <a:spcPct val="100000"/>
                        </a:lnSpc>
                        <a:spcBef>
                          <a:spcPts val="170"/>
                        </a:spcBef>
                      </a:pPr>
                      <a:r>
                        <a:rPr sz="600" dirty="0">
                          <a:solidFill>
                            <a:srgbClr val="221F1F"/>
                          </a:solidFill>
                          <a:latin typeface="Montserrat"/>
                          <a:cs typeface="Montserrat"/>
                        </a:rPr>
                        <a:t>Disco</a:t>
                      </a:r>
                      <a:r>
                        <a:rPr sz="600" spc="170" dirty="0">
                          <a:solidFill>
                            <a:srgbClr val="221F1F"/>
                          </a:solidFill>
                          <a:latin typeface="Montserrat"/>
                          <a:cs typeface="Montserrat"/>
                        </a:rPr>
                        <a:t> </a:t>
                      </a:r>
                      <a:r>
                        <a:rPr sz="600" spc="-10" dirty="0">
                          <a:solidFill>
                            <a:srgbClr val="221F1F"/>
                          </a:solidFill>
                          <a:latin typeface="Montserrat"/>
                          <a:cs typeface="Montserrat"/>
                        </a:rPr>
                        <a:t>fónico</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123189" algn="r">
                        <a:lnSpc>
                          <a:spcPct val="100000"/>
                        </a:lnSpc>
                        <a:spcBef>
                          <a:spcPts val="13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C</a:t>
                      </a:r>
                      <a:endParaRPr sz="600">
                        <a:latin typeface="Montserrat"/>
                        <a:cs typeface="Montserrat"/>
                      </a:endParaRPr>
                    </a:p>
                  </a:txBody>
                  <a:tcPr marL="0" marR="0" marT="1714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3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C</a:t>
                      </a:r>
                      <a:endParaRPr sz="600">
                        <a:latin typeface="Montserrat"/>
                        <a:cs typeface="Montserrat"/>
                      </a:endParaRPr>
                    </a:p>
                  </a:txBody>
                  <a:tcPr marL="0" marR="0" marT="1714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3810" algn="ctr">
                        <a:lnSpc>
                          <a:spcPct val="100000"/>
                        </a:lnSpc>
                        <a:spcBef>
                          <a:spcPts val="13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C</a:t>
                      </a:r>
                      <a:endParaRPr sz="600">
                        <a:latin typeface="Montserrat"/>
                        <a:cs typeface="Montserrat"/>
                      </a:endParaRPr>
                    </a:p>
                  </a:txBody>
                  <a:tcPr marL="0" marR="0" marT="1714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13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C</a:t>
                      </a:r>
                      <a:endParaRPr sz="600">
                        <a:latin typeface="Montserrat"/>
                        <a:cs typeface="Montserrat"/>
                      </a:endParaRPr>
                    </a:p>
                  </a:txBody>
                  <a:tcPr marL="0" marR="0" marT="1714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13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C</a:t>
                      </a:r>
                      <a:endParaRPr sz="600">
                        <a:latin typeface="Montserrat"/>
                        <a:cs typeface="Montserrat"/>
                      </a:endParaRPr>
                    </a:p>
                  </a:txBody>
                  <a:tcPr marL="0" marR="0" marT="1714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3"/>
                  </a:ext>
                </a:extLst>
              </a:tr>
              <a:tr h="132715">
                <a:tc>
                  <a:txBody>
                    <a:bodyPr/>
                    <a:lstStyle/>
                    <a:p>
                      <a:pPr marL="50165">
                        <a:lnSpc>
                          <a:spcPct val="100000"/>
                        </a:lnSpc>
                        <a:spcBef>
                          <a:spcPts val="190"/>
                        </a:spcBef>
                      </a:pPr>
                      <a:r>
                        <a:rPr lang="es-MX" sz="600" dirty="0">
                          <a:solidFill>
                            <a:srgbClr val="221F1F"/>
                          </a:solidFill>
                          <a:latin typeface="Montserrat"/>
                          <a:cs typeface="Montserrat"/>
                        </a:rPr>
                        <a:t>Cables y fundas </a:t>
                      </a:r>
                      <a:endParaRPr sz="600" dirty="0">
                        <a:latin typeface="Montserrat"/>
                        <a:cs typeface="Montserrat"/>
                      </a:endParaRPr>
                    </a:p>
                  </a:txBody>
                  <a:tcPr marL="0" marR="0" marT="2413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81280" algn="r">
                        <a:lnSpc>
                          <a:spcPct val="100000"/>
                        </a:lnSpc>
                        <a:spcBef>
                          <a:spcPts val="190"/>
                        </a:spcBef>
                      </a:pPr>
                      <a:r>
                        <a:rPr sz="600" dirty="0">
                          <a:solidFill>
                            <a:srgbClr val="221F1F"/>
                          </a:solidFill>
                          <a:latin typeface="Montserrat"/>
                          <a:cs typeface="Montserrat"/>
                        </a:rPr>
                        <a:t>I,</a:t>
                      </a:r>
                      <a:r>
                        <a:rPr sz="600" spc="25" dirty="0">
                          <a:solidFill>
                            <a:srgbClr val="221F1F"/>
                          </a:solidFill>
                          <a:latin typeface="Montserrat"/>
                          <a:cs typeface="Montserrat"/>
                        </a:rPr>
                        <a:t> </a:t>
                      </a:r>
                      <a:r>
                        <a:rPr sz="600" dirty="0">
                          <a:solidFill>
                            <a:srgbClr val="221F1F"/>
                          </a:solidFill>
                          <a:latin typeface="Montserrat"/>
                          <a:cs typeface="Montserrat"/>
                        </a:rPr>
                        <a:t>A</a:t>
                      </a:r>
                      <a:r>
                        <a:rPr sz="600" spc="120" dirty="0">
                          <a:solidFill>
                            <a:srgbClr val="221F1F"/>
                          </a:solidFill>
                          <a:latin typeface="Montserrat"/>
                          <a:cs typeface="Montserrat"/>
                        </a:rPr>
                        <a:t> </a:t>
                      </a:r>
                      <a:r>
                        <a:rPr sz="600" dirty="0">
                          <a:solidFill>
                            <a:srgbClr val="221F1F"/>
                          </a:solidFill>
                          <a:latin typeface="Montserrat"/>
                          <a:cs typeface="Montserrat"/>
                        </a:rPr>
                        <a:t>&amp;</a:t>
                      </a:r>
                      <a:r>
                        <a:rPr sz="600" spc="-30" dirty="0">
                          <a:solidFill>
                            <a:srgbClr val="221F1F"/>
                          </a:solidFill>
                          <a:latin typeface="Montserrat"/>
                          <a:cs typeface="Montserrat"/>
                        </a:rPr>
                        <a:t> </a:t>
                      </a:r>
                      <a:r>
                        <a:rPr sz="600" spc="-50" dirty="0">
                          <a:solidFill>
                            <a:srgbClr val="221F1F"/>
                          </a:solidFill>
                          <a:latin typeface="Montserrat"/>
                          <a:cs typeface="Montserrat"/>
                        </a:rPr>
                        <a:t>L</a:t>
                      </a:r>
                      <a:endParaRPr sz="600">
                        <a:latin typeface="Montserrat"/>
                        <a:cs typeface="Montserrat"/>
                      </a:endParaRPr>
                    </a:p>
                  </a:txBody>
                  <a:tcPr marL="0" marR="0" marT="2413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90"/>
                        </a:spcBef>
                      </a:pPr>
                      <a:r>
                        <a:rPr sz="600" dirty="0">
                          <a:solidFill>
                            <a:srgbClr val="221F1F"/>
                          </a:solidFill>
                          <a:latin typeface="Montserrat"/>
                          <a:cs typeface="Montserrat"/>
                        </a:rPr>
                        <a:t>I,</a:t>
                      </a:r>
                      <a:r>
                        <a:rPr sz="600" spc="25" dirty="0">
                          <a:solidFill>
                            <a:srgbClr val="221F1F"/>
                          </a:solidFill>
                          <a:latin typeface="Montserrat"/>
                          <a:cs typeface="Montserrat"/>
                        </a:rPr>
                        <a:t> </a:t>
                      </a:r>
                      <a:r>
                        <a:rPr sz="600" dirty="0">
                          <a:solidFill>
                            <a:srgbClr val="221F1F"/>
                          </a:solidFill>
                          <a:latin typeface="Montserrat"/>
                          <a:cs typeface="Montserrat"/>
                        </a:rPr>
                        <a:t>A</a:t>
                      </a:r>
                      <a:r>
                        <a:rPr sz="600" spc="120" dirty="0">
                          <a:solidFill>
                            <a:srgbClr val="221F1F"/>
                          </a:solidFill>
                          <a:latin typeface="Montserrat"/>
                          <a:cs typeface="Montserrat"/>
                        </a:rPr>
                        <a:t> </a:t>
                      </a:r>
                      <a:r>
                        <a:rPr sz="600" dirty="0">
                          <a:solidFill>
                            <a:srgbClr val="221F1F"/>
                          </a:solidFill>
                          <a:latin typeface="Montserrat"/>
                          <a:cs typeface="Montserrat"/>
                        </a:rPr>
                        <a:t>&amp;</a:t>
                      </a:r>
                      <a:r>
                        <a:rPr sz="600" spc="-30" dirty="0">
                          <a:solidFill>
                            <a:srgbClr val="221F1F"/>
                          </a:solidFill>
                          <a:latin typeface="Montserrat"/>
                          <a:cs typeface="Montserrat"/>
                        </a:rPr>
                        <a:t> </a:t>
                      </a:r>
                      <a:r>
                        <a:rPr sz="600" spc="-50" dirty="0">
                          <a:solidFill>
                            <a:srgbClr val="221F1F"/>
                          </a:solidFill>
                          <a:latin typeface="Montserrat"/>
                          <a:cs typeface="Montserrat"/>
                        </a:rPr>
                        <a:t>L</a:t>
                      </a:r>
                      <a:endParaRPr sz="600">
                        <a:latin typeface="Montserrat"/>
                        <a:cs typeface="Montserrat"/>
                      </a:endParaRPr>
                    </a:p>
                  </a:txBody>
                  <a:tcPr marL="0" marR="0" marT="2413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3175" algn="ctr">
                        <a:lnSpc>
                          <a:spcPct val="100000"/>
                        </a:lnSpc>
                        <a:spcBef>
                          <a:spcPts val="190"/>
                        </a:spcBef>
                      </a:pPr>
                      <a:r>
                        <a:rPr sz="600" dirty="0">
                          <a:solidFill>
                            <a:srgbClr val="221F1F"/>
                          </a:solidFill>
                          <a:latin typeface="Montserrat"/>
                          <a:cs typeface="Montserrat"/>
                        </a:rPr>
                        <a:t>I,</a:t>
                      </a:r>
                      <a:r>
                        <a:rPr sz="600" spc="25" dirty="0">
                          <a:solidFill>
                            <a:srgbClr val="221F1F"/>
                          </a:solidFill>
                          <a:latin typeface="Montserrat"/>
                          <a:cs typeface="Montserrat"/>
                        </a:rPr>
                        <a:t> </a:t>
                      </a:r>
                      <a:r>
                        <a:rPr sz="600" dirty="0">
                          <a:solidFill>
                            <a:srgbClr val="221F1F"/>
                          </a:solidFill>
                          <a:latin typeface="Montserrat"/>
                          <a:cs typeface="Montserrat"/>
                        </a:rPr>
                        <a:t>A</a:t>
                      </a:r>
                      <a:r>
                        <a:rPr sz="600" spc="120" dirty="0">
                          <a:solidFill>
                            <a:srgbClr val="221F1F"/>
                          </a:solidFill>
                          <a:latin typeface="Montserrat"/>
                          <a:cs typeface="Montserrat"/>
                        </a:rPr>
                        <a:t> </a:t>
                      </a:r>
                      <a:r>
                        <a:rPr sz="600" dirty="0">
                          <a:solidFill>
                            <a:srgbClr val="221F1F"/>
                          </a:solidFill>
                          <a:latin typeface="Montserrat"/>
                          <a:cs typeface="Montserrat"/>
                        </a:rPr>
                        <a:t>&amp;</a:t>
                      </a:r>
                      <a:r>
                        <a:rPr sz="600" spc="-30" dirty="0">
                          <a:solidFill>
                            <a:srgbClr val="221F1F"/>
                          </a:solidFill>
                          <a:latin typeface="Montserrat"/>
                          <a:cs typeface="Montserrat"/>
                        </a:rPr>
                        <a:t> </a:t>
                      </a:r>
                      <a:r>
                        <a:rPr sz="600" spc="-50" dirty="0">
                          <a:solidFill>
                            <a:srgbClr val="221F1F"/>
                          </a:solidFill>
                          <a:latin typeface="Montserrat"/>
                          <a:cs typeface="Montserrat"/>
                        </a:rPr>
                        <a:t>L</a:t>
                      </a:r>
                      <a:endParaRPr sz="600">
                        <a:latin typeface="Montserrat"/>
                        <a:cs typeface="Montserrat"/>
                      </a:endParaRPr>
                    </a:p>
                  </a:txBody>
                  <a:tcPr marL="0" marR="0" marT="2413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190"/>
                        </a:spcBef>
                      </a:pPr>
                      <a:r>
                        <a:rPr sz="600" dirty="0">
                          <a:solidFill>
                            <a:srgbClr val="221F1F"/>
                          </a:solidFill>
                          <a:latin typeface="Montserrat"/>
                          <a:cs typeface="Montserrat"/>
                        </a:rPr>
                        <a:t>I,</a:t>
                      </a:r>
                      <a:r>
                        <a:rPr sz="600" spc="25" dirty="0">
                          <a:solidFill>
                            <a:srgbClr val="221F1F"/>
                          </a:solidFill>
                          <a:latin typeface="Montserrat"/>
                          <a:cs typeface="Montserrat"/>
                        </a:rPr>
                        <a:t> </a:t>
                      </a:r>
                      <a:r>
                        <a:rPr sz="600" dirty="0">
                          <a:solidFill>
                            <a:srgbClr val="221F1F"/>
                          </a:solidFill>
                          <a:latin typeface="Montserrat"/>
                          <a:cs typeface="Montserrat"/>
                        </a:rPr>
                        <a:t>A</a:t>
                      </a:r>
                      <a:r>
                        <a:rPr sz="600" spc="120" dirty="0">
                          <a:solidFill>
                            <a:srgbClr val="221F1F"/>
                          </a:solidFill>
                          <a:latin typeface="Montserrat"/>
                          <a:cs typeface="Montserrat"/>
                        </a:rPr>
                        <a:t> </a:t>
                      </a:r>
                      <a:r>
                        <a:rPr sz="600" dirty="0">
                          <a:solidFill>
                            <a:srgbClr val="221F1F"/>
                          </a:solidFill>
                          <a:latin typeface="Montserrat"/>
                          <a:cs typeface="Montserrat"/>
                        </a:rPr>
                        <a:t>&amp;</a:t>
                      </a:r>
                      <a:r>
                        <a:rPr sz="600" spc="-30" dirty="0">
                          <a:solidFill>
                            <a:srgbClr val="221F1F"/>
                          </a:solidFill>
                          <a:latin typeface="Montserrat"/>
                          <a:cs typeface="Montserrat"/>
                        </a:rPr>
                        <a:t> </a:t>
                      </a:r>
                      <a:r>
                        <a:rPr sz="600" spc="-50" dirty="0">
                          <a:solidFill>
                            <a:srgbClr val="221F1F"/>
                          </a:solidFill>
                          <a:latin typeface="Montserrat"/>
                          <a:cs typeface="Montserrat"/>
                        </a:rPr>
                        <a:t>L</a:t>
                      </a:r>
                      <a:endParaRPr sz="600">
                        <a:latin typeface="Montserrat"/>
                        <a:cs typeface="Montserrat"/>
                      </a:endParaRPr>
                    </a:p>
                  </a:txBody>
                  <a:tcPr marL="0" marR="0" marT="2413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635" algn="ctr">
                        <a:lnSpc>
                          <a:spcPct val="100000"/>
                        </a:lnSpc>
                        <a:spcBef>
                          <a:spcPts val="190"/>
                        </a:spcBef>
                      </a:pPr>
                      <a:r>
                        <a:rPr sz="600" dirty="0">
                          <a:solidFill>
                            <a:srgbClr val="221F1F"/>
                          </a:solidFill>
                          <a:latin typeface="Montserrat"/>
                          <a:cs typeface="Montserrat"/>
                        </a:rPr>
                        <a:t>I,</a:t>
                      </a:r>
                      <a:r>
                        <a:rPr sz="600" spc="25" dirty="0">
                          <a:solidFill>
                            <a:srgbClr val="221F1F"/>
                          </a:solidFill>
                          <a:latin typeface="Montserrat"/>
                          <a:cs typeface="Montserrat"/>
                        </a:rPr>
                        <a:t> </a:t>
                      </a:r>
                      <a:r>
                        <a:rPr sz="600" dirty="0">
                          <a:solidFill>
                            <a:srgbClr val="221F1F"/>
                          </a:solidFill>
                          <a:latin typeface="Montserrat"/>
                          <a:cs typeface="Montserrat"/>
                        </a:rPr>
                        <a:t>A</a:t>
                      </a:r>
                      <a:r>
                        <a:rPr sz="600" spc="120" dirty="0">
                          <a:solidFill>
                            <a:srgbClr val="221F1F"/>
                          </a:solidFill>
                          <a:latin typeface="Montserrat"/>
                          <a:cs typeface="Montserrat"/>
                        </a:rPr>
                        <a:t> </a:t>
                      </a:r>
                      <a:r>
                        <a:rPr sz="600" dirty="0">
                          <a:solidFill>
                            <a:srgbClr val="221F1F"/>
                          </a:solidFill>
                          <a:latin typeface="Montserrat"/>
                          <a:cs typeface="Montserrat"/>
                        </a:rPr>
                        <a:t>&amp;</a:t>
                      </a:r>
                      <a:r>
                        <a:rPr sz="600" spc="-30" dirty="0">
                          <a:solidFill>
                            <a:srgbClr val="221F1F"/>
                          </a:solidFill>
                          <a:latin typeface="Montserrat"/>
                          <a:cs typeface="Montserrat"/>
                        </a:rPr>
                        <a:t> </a:t>
                      </a:r>
                      <a:r>
                        <a:rPr sz="600" spc="-50" dirty="0">
                          <a:solidFill>
                            <a:srgbClr val="221F1F"/>
                          </a:solidFill>
                          <a:latin typeface="Montserrat"/>
                          <a:cs typeface="Montserrat"/>
                        </a:rPr>
                        <a:t>L</a:t>
                      </a:r>
                      <a:endParaRPr sz="600">
                        <a:latin typeface="Montserrat"/>
                        <a:cs typeface="Montserrat"/>
                      </a:endParaRPr>
                    </a:p>
                  </a:txBody>
                  <a:tcPr marL="0" marR="0" marT="2413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ct val="100000"/>
                        </a:lnSpc>
                        <a:spcBef>
                          <a:spcPts val="135"/>
                        </a:spcBef>
                      </a:pPr>
                      <a:r>
                        <a:rPr sz="600" dirty="0">
                          <a:solidFill>
                            <a:srgbClr val="221F1F"/>
                          </a:solidFill>
                          <a:latin typeface="Montserrat"/>
                          <a:cs typeface="Montserrat"/>
                        </a:rPr>
                        <a:t>Revise</a:t>
                      </a:r>
                      <a:r>
                        <a:rPr sz="600" spc="254" dirty="0">
                          <a:solidFill>
                            <a:srgbClr val="221F1F"/>
                          </a:solidFill>
                          <a:latin typeface="Montserrat"/>
                          <a:cs typeface="Montserrat"/>
                        </a:rPr>
                        <a:t> </a:t>
                      </a:r>
                      <a:r>
                        <a:rPr sz="600" dirty="0">
                          <a:solidFill>
                            <a:srgbClr val="221F1F"/>
                          </a:solidFill>
                          <a:latin typeface="Montserrat"/>
                          <a:cs typeface="Montserrat"/>
                        </a:rPr>
                        <a:t>correcto</a:t>
                      </a:r>
                      <a:r>
                        <a:rPr sz="600" spc="254" dirty="0">
                          <a:solidFill>
                            <a:srgbClr val="221F1F"/>
                          </a:solidFill>
                          <a:latin typeface="Montserrat"/>
                          <a:cs typeface="Montserrat"/>
                        </a:rPr>
                        <a:t> </a:t>
                      </a:r>
                      <a:r>
                        <a:rPr sz="600" spc="-10" dirty="0">
                          <a:solidFill>
                            <a:srgbClr val="221F1F"/>
                          </a:solidFill>
                          <a:latin typeface="Montserrat"/>
                          <a:cs typeface="Montserrat"/>
                        </a:rPr>
                        <a:t>funcionamiento</a:t>
                      </a:r>
                      <a:endParaRPr sz="600">
                        <a:latin typeface="Montserrat"/>
                        <a:cs typeface="Montserrat"/>
                      </a:endParaRPr>
                    </a:p>
                  </a:txBody>
                  <a:tcPr marL="0" marR="0" marT="1714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4"/>
                  </a:ext>
                </a:extLst>
              </a:tr>
              <a:tr h="132715">
                <a:tc>
                  <a:txBody>
                    <a:bodyPr/>
                    <a:lstStyle/>
                    <a:p>
                      <a:pPr marL="50165">
                        <a:lnSpc>
                          <a:spcPct val="100000"/>
                        </a:lnSpc>
                        <a:spcBef>
                          <a:spcPts val="155"/>
                        </a:spcBef>
                      </a:pPr>
                      <a:r>
                        <a:rPr sz="600" spc="-10" dirty="0">
                          <a:solidFill>
                            <a:srgbClr val="221F1F"/>
                          </a:solidFill>
                          <a:latin typeface="Montserrat"/>
                          <a:cs typeface="Montserrat"/>
                        </a:rPr>
                        <a:t>Acelerador</a:t>
                      </a:r>
                      <a:endParaRPr sz="600" dirty="0">
                        <a:latin typeface="Montserrat"/>
                        <a:cs typeface="Montserrat"/>
                      </a:endParaRPr>
                    </a:p>
                  </a:txBody>
                  <a:tcPr marL="0" marR="0" marT="1968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635" algn="ctr">
                        <a:lnSpc>
                          <a:spcPct val="100000"/>
                        </a:lnSpc>
                        <a:spcBef>
                          <a:spcPts val="155"/>
                        </a:spcBef>
                      </a:pPr>
                      <a:r>
                        <a:rPr sz="600" dirty="0">
                          <a:solidFill>
                            <a:srgbClr val="221F1F"/>
                          </a:solidFill>
                          <a:latin typeface="Montserrat"/>
                          <a:cs typeface="Montserrat"/>
                        </a:rPr>
                        <a:t>-</a:t>
                      </a:r>
                      <a:endParaRPr sz="600">
                        <a:latin typeface="Montserrat"/>
                        <a:cs typeface="Montserrat"/>
                      </a:endParaRPr>
                    </a:p>
                  </a:txBody>
                  <a:tcPr marL="0" marR="0" marT="1968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55"/>
                        </a:spcBef>
                      </a:pPr>
                      <a:r>
                        <a:rPr sz="600" dirty="0">
                          <a:solidFill>
                            <a:srgbClr val="221F1F"/>
                          </a:solidFill>
                          <a:latin typeface="Montserrat"/>
                          <a:cs typeface="Montserrat"/>
                        </a:rPr>
                        <a:t>-</a:t>
                      </a:r>
                      <a:endParaRPr sz="600">
                        <a:latin typeface="Montserrat"/>
                        <a:cs typeface="Montserrat"/>
                      </a:endParaRPr>
                    </a:p>
                  </a:txBody>
                  <a:tcPr marL="0" marR="0" marT="1968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4445" algn="ctr">
                        <a:lnSpc>
                          <a:spcPct val="100000"/>
                        </a:lnSpc>
                        <a:spcBef>
                          <a:spcPts val="155"/>
                        </a:spcBef>
                      </a:pPr>
                      <a:r>
                        <a:rPr sz="600" dirty="0">
                          <a:solidFill>
                            <a:srgbClr val="221F1F"/>
                          </a:solidFill>
                          <a:latin typeface="Montserrat"/>
                          <a:cs typeface="Montserrat"/>
                        </a:rPr>
                        <a:t>L</a:t>
                      </a:r>
                      <a:endParaRPr sz="600">
                        <a:latin typeface="Montserrat"/>
                        <a:cs typeface="Montserrat"/>
                      </a:endParaRPr>
                    </a:p>
                  </a:txBody>
                  <a:tcPr marL="0" marR="0" marT="1968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155"/>
                        </a:spcBef>
                      </a:pPr>
                      <a:r>
                        <a:rPr sz="600" dirty="0">
                          <a:solidFill>
                            <a:srgbClr val="221F1F"/>
                          </a:solidFill>
                          <a:latin typeface="Montserrat"/>
                          <a:cs typeface="Montserrat"/>
                        </a:rPr>
                        <a:t>-</a:t>
                      </a:r>
                      <a:endParaRPr sz="600">
                        <a:latin typeface="Montserrat"/>
                        <a:cs typeface="Montserrat"/>
                      </a:endParaRPr>
                    </a:p>
                  </a:txBody>
                  <a:tcPr marL="0" marR="0" marT="1968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55"/>
                        </a:spcBef>
                      </a:pPr>
                      <a:r>
                        <a:rPr sz="600" dirty="0">
                          <a:latin typeface="Montserrat"/>
                          <a:cs typeface="Montserrat"/>
                        </a:rPr>
                        <a:t>L</a:t>
                      </a:r>
                      <a:endParaRPr sz="600">
                        <a:latin typeface="Montserrat"/>
                        <a:cs typeface="Montserrat"/>
                      </a:endParaRPr>
                    </a:p>
                  </a:txBody>
                  <a:tcPr marL="0" marR="0" marT="1968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ct val="100000"/>
                        </a:lnSpc>
                        <a:spcBef>
                          <a:spcPts val="140"/>
                        </a:spcBef>
                      </a:pPr>
                      <a:r>
                        <a:rPr sz="600" dirty="0">
                          <a:solidFill>
                            <a:srgbClr val="221F1F"/>
                          </a:solidFill>
                          <a:latin typeface="Montserrat"/>
                          <a:cs typeface="Montserrat"/>
                        </a:rPr>
                        <a:t>Lubrique</a:t>
                      </a:r>
                      <a:r>
                        <a:rPr sz="600" spc="204" dirty="0">
                          <a:solidFill>
                            <a:srgbClr val="221F1F"/>
                          </a:solidFill>
                          <a:latin typeface="Montserrat"/>
                          <a:cs typeface="Montserrat"/>
                        </a:rPr>
                        <a:t> </a:t>
                      </a:r>
                      <a:r>
                        <a:rPr sz="600" dirty="0">
                          <a:solidFill>
                            <a:srgbClr val="221F1F"/>
                          </a:solidFill>
                          <a:latin typeface="Montserrat"/>
                          <a:cs typeface="Montserrat"/>
                        </a:rPr>
                        <a:t>con</a:t>
                      </a:r>
                      <a:r>
                        <a:rPr sz="600" spc="220" dirty="0">
                          <a:solidFill>
                            <a:srgbClr val="221F1F"/>
                          </a:solidFill>
                          <a:latin typeface="Montserrat"/>
                          <a:cs typeface="Montserrat"/>
                        </a:rPr>
                        <a:t> </a:t>
                      </a:r>
                      <a:r>
                        <a:rPr sz="600" spc="-10" dirty="0">
                          <a:solidFill>
                            <a:srgbClr val="221F1F"/>
                          </a:solidFill>
                          <a:latin typeface="Montserrat"/>
                          <a:cs typeface="Montserrat"/>
                        </a:rPr>
                        <a:t>grasa</a:t>
                      </a:r>
                      <a:endParaRPr sz="600">
                        <a:latin typeface="Montserrat"/>
                        <a:cs typeface="Montserrat"/>
                      </a:endParaRPr>
                    </a:p>
                  </a:txBody>
                  <a:tcPr marL="0" marR="0" marT="1778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5"/>
                  </a:ext>
                </a:extLst>
              </a:tr>
              <a:tr h="132715">
                <a:tc>
                  <a:txBody>
                    <a:bodyPr/>
                    <a:lstStyle/>
                    <a:p>
                      <a:pPr marL="50165">
                        <a:lnSpc>
                          <a:spcPct val="100000"/>
                        </a:lnSpc>
                        <a:spcBef>
                          <a:spcPts val="135"/>
                        </a:spcBef>
                      </a:pPr>
                      <a:r>
                        <a:rPr sz="600" dirty="0">
                          <a:solidFill>
                            <a:srgbClr val="221F1F"/>
                          </a:solidFill>
                          <a:latin typeface="Montserrat"/>
                          <a:cs typeface="Montserrat"/>
                        </a:rPr>
                        <a:t>Cauchos</a:t>
                      </a:r>
                      <a:r>
                        <a:rPr sz="600" spc="110" dirty="0">
                          <a:solidFill>
                            <a:srgbClr val="221F1F"/>
                          </a:solidFill>
                          <a:latin typeface="Montserrat"/>
                          <a:cs typeface="Montserrat"/>
                        </a:rPr>
                        <a:t> </a:t>
                      </a:r>
                      <a:r>
                        <a:rPr sz="600" dirty="0">
                          <a:solidFill>
                            <a:srgbClr val="221F1F"/>
                          </a:solidFill>
                          <a:latin typeface="Montserrat"/>
                          <a:cs typeface="Montserrat"/>
                        </a:rPr>
                        <a:t>de</a:t>
                      </a:r>
                      <a:r>
                        <a:rPr sz="600" spc="185" dirty="0">
                          <a:solidFill>
                            <a:srgbClr val="221F1F"/>
                          </a:solidFill>
                          <a:latin typeface="Montserrat"/>
                          <a:cs typeface="Montserrat"/>
                        </a:rPr>
                        <a:t> </a:t>
                      </a:r>
                      <a:r>
                        <a:rPr sz="600" dirty="0">
                          <a:solidFill>
                            <a:srgbClr val="221F1F"/>
                          </a:solidFill>
                          <a:latin typeface="Montserrat"/>
                          <a:cs typeface="Montserrat"/>
                        </a:rPr>
                        <a:t>montaje</a:t>
                      </a:r>
                      <a:r>
                        <a:rPr sz="600" spc="135" dirty="0">
                          <a:solidFill>
                            <a:srgbClr val="221F1F"/>
                          </a:solidFill>
                          <a:latin typeface="Montserrat"/>
                          <a:cs typeface="Montserrat"/>
                        </a:rPr>
                        <a:t> </a:t>
                      </a:r>
                      <a:r>
                        <a:rPr sz="600" dirty="0">
                          <a:solidFill>
                            <a:srgbClr val="221F1F"/>
                          </a:solidFill>
                          <a:latin typeface="Montserrat"/>
                          <a:cs typeface="Montserrat"/>
                        </a:rPr>
                        <a:t>de</a:t>
                      </a:r>
                      <a:r>
                        <a:rPr sz="600" spc="175" dirty="0">
                          <a:solidFill>
                            <a:srgbClr val="221F1F"/>
                          </a:solidFill>
                          <a:latin typeface="Montserrat"/>
                          <a:cs typeface="Montserrat"/>
                        </a:rPr>
                        <a:t> </a:t>
                      </a:r>
                      <a:r>
                        <a:rPr sz="600" spc="-20" dirty="0">
                          <a:solidFill>
                            <a:srgbClr val="221F1F"/>
                          </a:solidFill>
                          <a:latin typeface="Montserrat"/>
                          <a:cs typeface="Montserrat"/>
                        </a:rPr>
                        <a:t>HECU</a:t>
                      </a:r>
                      <a:endParaRPr sz="600" dirty="0">
                        <a:latin typeface="Montserrat"/>
                        <a:cs typeface="Montserrat"/>
                      </a:endParaRPr>
                    </a:p>
                  </a:txBody>
                  <a:tcPr marL="0" marR="0" marT="1714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635" algn="ctr">
                        <a:lnSpc>
                          <a:spcPct val="100000"/>
                        </a:lnSpc>
                        <a:spcBef>
                          <a:spcPts val="135"/>
                        </a:spcBef>
                      </a:pPr>
                      <a:r>
                        <a:rPr sz="600" dirty="0">
                          <a:solidFill>
                            <a:srgbClr val="221F1F"/>
                          </a:solidFill>
                          <a:latin typeface="Montserrat"/>
                          <a:cs typeface="Montserrat"/>
                        </a:rPr>
                        <a:t>I</a:t>
                      </a:r>
                      <a:endParaRPr sz="600">
                        <a:latin typeface="Montserrat"/>
                        <a:cs typeface="Montserrat"/>
                      </a:endParaRPr>
                    </a:p>
                  </a:txBody>
                  <a:tcPr marL="0" marR="0" marT="1714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35"/>
                        </a:spcBef>
                      </a:pPr>
                      <a:r>
                        <a:rPr sz="600" dirty="0">
                          <a:solidFill>
                            <a:srgbClr val="221F1F"/>
                          </a:solidFill>
                          <a:latin typeface="Montserrat"/>
                          <a:cs typeface="Montserrat"/>
                        </a:rPr>
                        <a:t>I</a:t>
                      </a:r>
                      <a:endParaRPr sz="600">
                        <a:latin typeface="Montserrat"/>
                        <a:cs typeface="Montserrat"/>
                      </a:endParaRPr>
                    </a:p>
                  </a:txBody>
                  <a:tcPr marL="0" marR="0" marT="1714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3810" algn="ctr">
                        <a:lnSpc>
                          <a:spcPct val="100000"/>
                        </a:lnSpc>
                        <a:spcBef>
                          <a:spcPts val="135"/>
                        </a:spcBef>
                      </a:pPr>
                      <a:r>
                        <a:rPr sz="600" dirty="0">
                          <a:solidFill>
                            <a:srgbClr val="221F1F"/>
                          </a:solidFill>
                          <a:latin typeface="Montserrat"/>
                          <a:cs typeface="Montserrat"/>
                        </a:rPr>
                        <a:t>I</a:t>
                      </a:r>
                      <a:endParaRPr sz="600">
                        <a:latin typeface="Montserrat"/>
                        <a:cs typeface="Montserrat"/>
                      </a:endParaRPr>
                    </a:p>
                  </a:txBody>
                  <a:tcPr marL="0" marR="0" marT="1714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135"/>
                        </a:spcBef>
                      </a:pPr>
                      <a:r>
                        <a:rPr sz="600" dirty="0">
                          <a:solidFill>
                            <a:srgbClr val="221F1F"/>
                          </a:solidFill>
                          <a:latin typeface="Montserrat"/>
                          <a:cs typeface="Montserrat"/>
                        </a:rPr>
                        <a:t>I</a:t>
                      </a:r>
                      <a:endParaRPr sz="600">
                        <a:latin typeface="Montserrat"/>
                        <a:cs typeface="Montserrat"/>
                      </a:endParaRPr>
                    </a:p>
                  </a:txBody>
                  <a:tcPr marL="0" marR="0" marT="1714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135"/>
                        </a:spcBef>
                      </a:pPr>
                      <a:r>
                        <a:rPr sz="600" dirty="0">
                          <a:latin typeface="Montserrat"/>
                          <a:cs typeface="Montserrat"/>
                        </a:rPr>
                        <a:t>I</a:t>
                      </a:r>
                      <a:endParaRPr sz="600">
                        <a:latin typeface="Montserrat"/>
                        <a:cs typeface="Montserrat"/>
                      </a:endParaRPr>
                    </a:p>
                  </a:txBody>
                  <a:tcPr marL="0" marR="0" marT="1714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ct val="100000"/>
                        </a:lnSpc>
                        <a:spcBef>
                          <a:spcPts val="135"/>
                        </a:spcBef>
                      </a:pPr>
                      <a:r>
                        <a:rPr sz="600" dirty="0">
                          <a:solidFill>
                            <a:srgbClr val="221F1F"/>
                          </a:solidFill>
                          <a:latin typeface="Montserrat"/>
                          <a:cs typeface="Montserrat"/>
                        </a:rPr>
                        <a:t>Remplace</a:t>
                      </a:r>
                      <a:r>
                        <a:rPr sz="600" spc="229" dirty="0">
                          <a:solidFill>
                            <a:srgbClr val="221F1F"/>
                          </a:solidFill>
                          <a:latin typeface="Montserrat"/>
                          <a:cs typeface="Montserrat"/>
                        </a:rPr>
                        <a:t> </a:t>
                      </a:r>
                      <a:r>
                        <a:rPr sz="600" dirty="0">
                          <a:solidFill>
                            <a:srgbClr val="221F1F"/>
                          </a:solidFill>
                          <a:latin typeface="Montserrat"/>
                          <a:cs typeface="Montserrat"/>
                        </a:rPr>
                        <a:t>cada</a:t>
                      </a:r>
                      <a:r>
                        <a:rPr sz="600" spc="215" dirty="0">
                          <a:solidFill>
                            <a:srgbClr val="221F1F"/>
                          </a:solidFill>
                          <a:latin typeface="Montserrat"/>
                          <a:cs typeface="Montserrat"/>
                        </a:rPr>
                        <a:t> </a:t>
                      </a:r>
                      <a:r>
                        <a:rPr sz="600" dirty="0">
                          <a:solidFill>
                            <a:srgbClr val="221F1F"/>
                          </a:solidFill>
                          <a:latin typeface="Montserrat"/>
                          <a:cs typeface="Montserrat"/>
                        </a:rPr>
                        <a:t>30.000</a:t>
                      </a:r>
                      <a:r>
                        <a:rPr sz="600" spc="245"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1714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6"/>
                  </a:ext>
                </a:extLst>
              </a:tr>
              <a:tr h="132715">
                <a:tc gridSpan="7">
                  <a:txBody>
                    <a:bodyPr/>
                    <a:lstStyle/>
                    <a:p>
                      <a:pPr marL="50165">
                        <a:lnSpc>
                          <a:spcPct val="100000"/>
                        </a:lnSpc>
                        <a:spcBef>
                          <a:spcPts val="135"/>
                        </a:spcBef>
                      </a:pPr>
                      <a:r>
                        <a:rPr sz="600" dirty="0">
                          <a:solidFill>
                            <a:srgbClr val="221F1F"/>
                          </a:solidFill>
                          <a:latin typeface="Montserrat"/>
                          <a:cs typeface="Montserrat"/>
                        </a:rPr>
                        <a:t>R</a:t>
                      </a:r>
                      <a:r>
                        <a:rPr sz="600" spc="229"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Remplazar;</a:t>
                      </a:r>
                      <a:r>
                        <a:rPr sz="600" spc="290" dirty="0">
                          <a:solidFill>
                            <a:srgbClr val="221F1F"/>
                          </a:solidFill>
                          <a:latin typeface="Montserrat"/>
                          <a:cs typeface="Montserrat"/>
                        </a:rPr>
                        <a:t> </a:t>
                      </a:r>
                      <a:r>
                        <a:rPr sz="600" dirty="0">
                          <a:solidFill>
                            <a:srgbClr val="221F1F"/>
                          </a:solidFill>
                          <a:latin typeface="Montserrat"/>
                          <a:cs typeface="Montserrat"/>
                        </a:rPr>
                        <a:t>I</a:t>
                      </a:r>
                      <a:r>
                        <a:rPr sz="600" spc="65" dirty="0">
                          <a:solidFill>
                            <a:srgbClr val="221F1F"/>
                          </a:solidFill>
                          <a:latin typeface="Montserrat"/>
                          <a:cs typeface="Montserrat"/>
                        </a:rPr>
                        <a:t> </a:t>
                      </a:r>
                      <a:r>
                        <a:rPr sz="600" dirty="0">
                          <a:solidFill>
                            <a:srgbClr val="221F1F"/>
                          </a:solidFill>
                          <a:latin typeface="Montserrat"/>
                          <a:cs typeface="Montserrat"/>
                        </a:rPr>
                        <a:t>-</a:t>
                      </a:r>
                      <a:r>
                        <a:rPr sz="600" spc="-15" dirty="0">
                          <a:solidFill>
                            <a:srgbClr val="221F1F"/>
                          </a:solidFill>
                          <a:latin typeface="Montserrat"/>
                          <a:cs typeface="Montserrat"/>
                        </a:rPr>
                        <a:t> </a:t>
                      </a:r>
                      <a:r>
                        <a:rPr sz="600" dirty="0">
                          <a:solidFill>
                            <a:srgbClr val="221F1F"/>
                          </a:solidFill>
                          <a:latin typeface="Montserrat"/>
                          <a:cs typeface="Montserrat"/>
                        </a:rPr>
                        <a:t>Revisar;</a:t>
                      </a:r>
                      <a:r>
                        <a:rPr sz="600" spc="330" dirty="0">
                          <a:solidFill>
                            <a:srgbClr val="221F1F"/>
                          </a:solidFill>
                          <a:latin typeface="Montserrat"/>
                          <a:cs typeface="Montserrat"/>
                        </a:rPr>
                        <a:t> </a:t>
                      </a:r>
                      <a:r>
                        <a:rPr sz="600" dirty="0">
                          <a:solidFill>
                            <a:srgbClr val="221F1F"/>
                          </a:solidFill>
                          <a:latin typeface="Montserrat"/>
                          <a:cs typeface="Montserrat"/>
                        </a:rPr>
                        <a:t>T</a:t>
                      </a:r>
                      <a:r>
                        <a:rPr sz="600" spc="145"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Completar;</a:t>
                      </a:r>
                      <a:r>
                        <a:rPr sz="600" spc="300" dirty="0">
                          <a:solidFill>
                            <a:srgbClr val="221F1F"/>
                          </a:solidFill>
                          <a:latin typeface="Montserrat"/>
                          <a:cs typeface="Montserrat"/>
                        </a:rPr>
                        <a:t> </a:t>
                      </a:r>
                      <a:r>
                        <a:rPr sz="600" dirty="0">
                          <a:solidFill>
                            <a:srgbClr val="221F1F"/>
                          </a:solidFill>
                          <a:latin typeface="Montserrat"/>
                          <a:cs typeface="Montserrat"/>
                        </a:rPr>
                        <a:t>C</a:t>
                      </a:r>
                      <a:r>
                        <a:rPr sz="600" spc="254" dirty="0">
                          <a:solidFill>
                            <a:srgbClr val="221F1F"/>
                          </a:solidFill>
                          <a:latin typeface="Montserrat"/>
                          <a:cs typeface="Montserrat"/>
                        </a:rPr>
                        <a:t> </a:t>
                      </a:r>
                      <a:r>
                        <a:rPr sz="600" dirty="0">
                          <a:solidFill>
                            <a:srgbClr val="221F1F"/>
                          </a:solidFill>
                          <a:latin typeface="Montserrat"/>
                          <a:cs typeface="Montserrat"/>
                        </a:rPr>
                        <a:t>-</a:t>
                      </a:r>
                      <a:r>
                        <a:rPr sz="600" spc="-35" dirty="0">
                          <a:solidFill>
                            <a:srgbClr val="221F1F"/>
                          </a:solidFill>
                          <a:latin typeface="Montserrat"/>
                          <a:cs typeface="Montserrat"/>
                        </a:rPr>
                        <a:t> </a:t>
                      </a:r>
                      <a:r>
                        <a:rPr sz="600" dirty="0">
                          <a:solidFill>
                            <a:srgbClr val="221F1F"/>
                          </a:solidFill>
                          <a:latin typeface="Montserrat"/>
                          <a:cs typeface="Montserrat"/>
                        </a:rPr>
                        <a:t>Limpiar;</a:t>
                      </a:r>
                      <a:r>
                        <a:rPr sz="600" spc="345" dirty="0">
                          <a:solidFill>
                            <a:srgbClr val="221F1F"/>
                          </a:solidFill>
                          <a:latin typeface="Montserrat"/>
                          <a:cs typeface="Montserrat"/>
                        </a:rPr>
                        <a:t> </a:t>
                      </a:r>
                      <a:r>
                        <a:rPr sz="600" dirty="0">
                          <a:solidFill>
                            <a:srgbClr val="221F1F"/>
                          </a:solidFill>
                          <a:latin typeface="Montserrat"/>
                          <a:cs typeface="Montserrat"/>
                        </a:rPr>
                        <a:t>A</a:t>
                      </a:r>
                      <a:r>
                        <a:rPr sz="600" spc="150" dirty="0">
                          <a:solidFill>
                            <a:srgbClr val="221F1F"/>
                          </a:solidFill>
                          <a:latin typeface="Montserrat"/>
                          <a:cs typeface="Montserrat"/>
                        </a:rPr>
                        <a:t> </a:t>
                      </a:r>
                      <a:r>
                        <a:rPr sz="600" dirty="0">
                          <a:solidFill>
                            <a:srgbClr val="221F1F"/>
                          </a:solidFill>
                          <a:latin typeface="Montserrat"/>
                          <a:cs typeface="Montserrat"/>
                        </a:rPr>
                        <a:t>-</a:t>
                      </a:r>
                      <a:r>
                        <a:rPr sz="600" spc="-15" dirty="0">
                          <a:solidFill>
                            <a:srgbClr val="221F1F"/>
                          </a:solidFill>
                          <a:latin typeface="Montserrat"/>
                          <a:cs typeface="Montserrat"/>
                        </a:rPr>
                        <a:t> </a:t>
                      </a:r>
                      <a:r>
                        <a:rPr sz="600" dirty="0">
                          <a:solidFill>
                            <a:srgbClr val="221F1F"/>
                          </a:solidFill>
                          <a:latin typeface="Montserrat"/>
                          <a:cs typeface="Montserrat"/>
                        </a:rPr>
                        <a:t>Ajustar;</a:t>
                      </a:r>
                      <a:r>
                        <a:rPr sz="600" spc="290" dirty="0">
                          <a:solidFill>
                            <a:srgbClr val="221F1F"/>
                          </a:solidFill>
                          <a:latin typeface="Montserrat"/>
                          <a:cs typeface="Montserrat"/>
                        </a:rPr>
                        <a:t> </a:t>
                      </a:r>
                      <a:r>
                        <a:rPr sz="600" dirty="0">
                          <a:solidFill>
                            <a:srgbClr val="221F1F"/>
                          </a:solidFill>
                          <a:latin typeface="Montserrat"/>
                          <a:cs typeface="Montserrat"/>
                        </a:rPr>
                        <a:t>L</a:t>
                      </a:r>
                      <a:r>
                        <a:rPr sz="600" spc="245"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Lubricar;</a:t>
                      </a:r>
                      <a:r>
                        <a:rPr sz="600" spc="250" dirty="0">
                          <a:solidFill>
                            <a:srgbClr val="221F1F"/>
                          </a:solidFill>
                          <a:latin typeface="Montserrat"/>
                          <a:cs typeface="Montserrat"/>
                        </a:rPr>
                        <a:t> </a:t>
                      </a:r>
                      <a:r>
                        <a:rPr sz="600" dirty="0">
                          <a:solidFill>
                            <a:srgbClr val="221F1F"/>
                          </a:solidFill>
                          <a:latin typeface="Montserrat"/>
                          <a:cs typeface="Montserrat"/>
                        </a:rPr>
                        <a:t>TI</a:t>
                      </a:r>
                      <a:r>
                        <a:rPr sz="600" spc="95"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Apretar;</a:t>
                      </a:r>
                      <a:r>
                        <a:rPr sz="600" spc="265" dirty="0">
                          <a:solidFill>
                            <a:srgbClr val="221F1F"/>
                          </a:solidFill>
                          <a:latin typeface="Montserrat"/>
                          <a:cs typeface="Montserrat"/>
                        </a:rPr>
                        <a:t> </a:t>
                      </a:r>
                      <a:r>
                        <a:rPr sz="600" dirty="0">
                          <a:solidFill>
                            <a:srgbClr val="221F1F"/>
                          </a:solidFill>
                          <a:latin typeface="Montserrat"/>
                          <a:cs typeface="Montserrat"/>
                        </a:rPr>
                        <a:t>S</a:t>
                      </a:r>
                      <a:r>
                        <a:rPr sz="600" spc="285" dirty="0">
                          <a:solidFill>
                            <a:srgbClr val="221F1F"/>
                          </a:solidFill>
                          <a:latin typeface="Montserrat"/>
                          <a:cs typeface="Montserrat"/>
                        </a:rPr>
                        <a:t> </a:t>
                      </a:r>
                      <a:r>
                        <a:rPr sz="600" dirty="0">
                          <a:solidFill>
                            <a:srgbClr val="221F1F"/>
                          </a:solidFill>
                          <a:latin typeface="Montserrat"/>
                          <a:cs typeface="Montserrat"/>
                        </a:rPr>
                        <a:t>-</a:t>
                      </a:r>
                      <a:r>
                        <a:rPr sz="600" spc="200" dirty="0">
                          <a:solidFill>
                            <a:srgbClr val="221F1F"/>
                          </a:solidFill>
                          <a:latin typeface="Montserrat"/>
                          <a:cs typeface="Montserrat"/>
                        </a:rPr>
                        <a:t>  </a:t>
                      </a:r>
                      <a:r>
                        <a:rPr sz="600" spc="-10" dirty="0">
                          <a:solidFill>
                            <a:srgbClr val="221F1F"/>
                          </a:solidFill>
                          <a:latin typeface="Montserrat"/>
                          <a:cs typeface="Montserrat"/>
                        </a:rPr>
                        <a:t>Calibrar</a:t>
                      </a:r>
                      <a:endParaRPr sz="600" dirty="0">
                        <a:latin typeface="Montserrat"/>
                        <a:cs typeface="Montserrat"/>
                      </a:endParaRPr>
                    </a:p>
                  </a:txBody>
                  <a:tcPr marL="0" marR="0" marT="1714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7"/>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866"/>
            <a:ext cx="3238500" cy="166071"/>
          </a:xfrm>
          <a:prstGeom prst="rect">
            <a:avLst/>
          </a:prstGeom>
        </p:spPr>
        <p:txBody>
          <a:bodyPr vert="horz" wrap="square" lIns="0" tIns="12065" rIns="0" bIns="0" rtlCol="0">
            <a:spAutoFit/>
          </a:bodyPr>
          <a:lstStyle/>
          <a:p>
            <a:pPr marL="12700">
              <a:lnSpc>
                <a:spcPct val="100000"/>
              </a:lnSpc>
              <a:spcBef>
                <a:spcPts val="95"/>
              </a:spcBef>
            </a:pPr>
            <a:r>
              <a:rPr lang="es-ES" sz="1000" b="1" spc="-10" dirty="0">
                <a:latin typeface="Montserrat-SemiBold"/>
                <a:cs typeface="Montserrat-SemiBold"/>
              </a:rPr>
              <a:t>TABL</a:t>
            </a:r>
            <a:r>
              <a:rPr sz="1000" b="1" spc="-10" dirty="0">
                <a:latin typeface="Montserrat-SemiBold"/>
                <a:cs typeface="Montserrat-SemiBold"/>
              </a:rPr>
              <a:t>A</a:t>
            </a:r>
            <a:r>
              <a:rPr sz="1000" b="1" spc="-35" dirty="0">
                <a:latin typeface="Montserrat-SemiBold"/>
                <a:cs typeface="Montserrat-SemiBold"/>
              </a:rPr>
              <a:t> </a:t>
            </a:r>
            <a:r>
              <a:rPr sz="1000" b="1" dirty="0">
                <a:latin typeface="Montserrat-SemiBold"/>
                <a:cs typeface="Montserrat-SemiBold"/>
              </a:rPr>
              <a:t>DE</a:t>
            </a:r>
            <a:r>
              <a:rPr sz="1000" b="1" spc="-30" dirty="0">
                <a:latin typeface="Montserrat-SemiBold"/>
                <a:cs typeface="Montserrat-SemiBold"/>
              </a:rPr>
              <a:t> </a:t>
            </a:r>
            <a:r>
              <a:rPr sz="1000" b="1" dirty="0">
                <a:latin typeface="Montserrat-SemiBold"/>
                <a:cs typeface="Montserrat-SemiBold"/>
              </a:rPr>
              <a:t>MANTENIMIENTO </a:t>
            </a:r>
            <a:r>
              <a:rPr sz="1000" b="1" spc="-10" dirty="0">
                <a:latin typeface="Montserrat-SemiBold"/>
                <a:cs typeface="Montserrat-SemiBold"/>
              </a:rPr>
              <a:t>PERIODICO</a:t>
            </a:r>
            <a:endParaRPr sz="1000" dirty="0">
              <a:latin typeface="Montserrat-SemiBold"/>
              <a:cs typeface="Montserrat-SemiBold"/>
            </a:endParaRPr>
          </a:p>
        </p:txBody>
      </p:sp>
      <p:graphicFrame>
        <p:nvGraphicFramePr>
          <p:cNvPr id="3" name="object 3"/>
          <p:cNvGraphicFramePr>
            <a:graphicFrameLocks noGrp="1"/>
          </p:cNvGraphicFramePr>
          <p:nvPr>
            <p:extLst>
              <p:ext uri="{D42A27DB-BD31-4B8C-83A1-F6EECF244321}">
                <p14:modId xmlns:p14="http://schemas.microsoft.com/office/powerpoint/2010/main" val="3798641784"/>
              </p:ext>
            </p:extLst>
          </p:nvPr>
        </p:nvGraphicFramePr>
        <p:xfrm>
          <a:off x="155574" y="476757"/>
          <a:ext cx="4912356" cy="3071494"/>
        </p:xfrm>
        <a:graphic>
          <a:graphicData uri="http://schemas.openxmlformats.org/drawingml/2006/table">
            <a:tbl>
              <a:tblPr firstRow="1" bandRow="1">
                <a:tableStyleId>{2D5ABB26-0587-4C30-8999-92F81FD0307C}</a:tableStyleId>
              </a:tblPr>
              <a:tblGrid>
                <a:gridCol w="1094105">
                  <a:extLst>
                    <a:ext uri="{9D8B030D-6E8A-4147-A177-3AD203B41FA5}">
                      <a16:colId xmlns:a16="http://schemas.microsoft.com/office/drawing/2014/main" val="20000"/>
                    </a:ext>
                  </a:extLst>
                </a:gridCol>
                <a:gridCol w="469900">
                  <a:extLst>
                    <a:ext uri="{9D8B030D-6E8A-4147-A177-3AD203B41FA5}">
                      <a16:colId xmlns:a16="http://schemas.microsoft.com/office/drawing/2014/main" val="20001"/>
                    </a:ext>
                  </a:extLst>
                </a:gridCol>
                <a:gridCol w="467994">
                  <a:extLst>
                    <a:ext uri="{9D8B030D-6E8A-4147-A177-3AD203B41FA5}">
                      <a16:colId xmlns:a16="http://schemas.microsoft.com/office/drawing/2014/main" val="20002"/>
                    </a:ext>
                  </a:extLst>
                </a:gridCol>
                <a:gridCol w="467994">
                  <a:extLst>
                    <a:ext uri="{9D8B030D-6E8A-4147-A177-3AD203B41FA5}">
                      <a16:colId xmlns:a16="http://schemas.microsoft.com/office/drawing/2014/main" val="20003"/>
                    </a:ext>
                  </a:extLst>
                </a:gridCol>
                <a:gridCol w="467994">
                  <a:extLst>
                    <a:ext uri="{9D8B030D-6E8A-4147-A177-3AD203B41FA5}">
                      <a16:colId xmlns:a16="http://schemas.microsoft.com/office/drawing/2014/main" val="20004"/>
                    </a:ext>
                  </a:extLst>
                </a:gridCol>
                <a:gridCol w="469900">
                  <a:extLst>
                    <a:ext uri="{9D8B030D-6E8A-4147-A177-3AD203B41FA5}">
                      <a16:colId xmlns:a16="http://schemas.microsoft.com/office/drawing/2014/main" val="20005"/>
                    </a:ext>
                  </a:extLst>
                </a:gridCol>
                <a:gridCol w="1474469">
                  <a:extLst>
                    <a:ext uri="{9D8B030D-6E8A-4147-A177-3AD203B41FA5}">
                      <a16:colId xmlns:a16="http://schemas.microsoft.com/office/drawing/2014/main" val="20006"/>
                    </a:ext>
                  </a:extLst>
                </a:gridCol>
              </a:tblGrid>
              <a:tr h="139700">
                <a:tc rowSpan="2">
                  <a:txBody>
                    <a:bodyPr/>
                    <a:lstStyle/>
                    <a:p>
                      <a:pPr marL="50165" marR="3175">
                        <a:lnSpc>
                          <a:spcPct val="100000"/>
                        </a:lnSpc>
                        <a:spcBef>
                          <a:spcPts val="50"/>
                        </a:spcBef>
                      </a:pPr>
                      <a:r>
                        <a:rPr sz="700" b="1" spc="-20" dirty="0">
                          <a:solidFill>
                            <a:srgbClr val="221F1F"/>
                          </a:solidFill>
                          <a:latin typeface="Montserrat"/>
                          <a:cs typeface="Montserrat"/>
                        </a:rPr>
                        <a:t>Item</a:t>
                      </a:r>
                      <a:endParaRPr sz="700" dirty="0">
                        <a:latin typeface="Montserrat"/>
                        <a:cs typeface="Montserrat"/>
                      </a:endParaRPr>
                    </a:p>
                    <a:p>
                      <a:pPr algn="r">
                        <a:lnSpc>
                          <a:spcPct val="100000"/>
                        </a:lnSpc>
                        <a:spcBef>
                          <a:spcPts val="95"/>
                        </a:spcBef>
                      </a:pPr>
                      <a:r>
                        <a:rPr sz="700" b="1" spc="-10" dirty="0">
                          <a:solidFill>
                            <a:srgbClr val="221F1F"/>
                          </a:solidFill>
                          <a:latin typeface="Montserrat"/>
                          <a:cs typeface="Montserrat"/>
                        </a:rPr>
                        <a:t>Revisión</a:t>
                      </a:r>
                      <a:endParaRPr sz="700" dirty="0">
                        <a:latin typeface="Montserrat"/>
                        <a:cs typeface="Montserrat"/>
                      </a:endParaRPr>
                    </a:p>
                    <a:p>
                      <a:pPr marR="3175" algn="r">
                        <a:lnSpc>
                          <a:spcPct val="100000"/>
                        </a:lnSpc>
                        <a:spcBef>
                          <a:spcPts val="95"/>
                        </a:spcBef>
                      </a:pPr>
                      <a:r>
                        <a:rPr sz="700" b="1" spc="-25" dirty="0">
                          <a:solidFill>
                            <a:srgbClr val="221F1F"/>
                          </a:solidFill>
                          <a:latin typeface="Montserrat"/>
                          <a:cs typeface="Montserrat"/>
                        </a:rPr>
                        <a:t>km</a:t>
                      </a:r>
                      <a:r>
                        <a:rPr sz="700" b="1" spc="500" dirty="0">
                          <a:solidFill>
                            <a:srgbClr val="221F1F"/>
                          </a:solidFill>
                          <a:latin typeface="Montserrat"/>
                          <a:cs typeface="Montserrat"/>
                        </a:rPr>
                        <a:t> </a:t>
                      </a:r>
                      <a:endParaRPr sz="700" dirty="0">
                        <a:latin typeface="Montserrat"/>
                        <a:cs typeface="Montserrat"/>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gridSpan="5">
                  <a:txBody>
                    <a:bodyPr/>
                    <a:lstStyle/>
                    <a:p>
                      <a:pPr marL="68580" algn="ctr">
                        <a:lnSpc>
                          <a:spcPct val="100000"/>
                        </a:lnSpc>
                        <a:spcBef>
                          <a:spcPts val="50"/>
                        </a:spcBef>
                      </a:pPr>
                      <a:r>
                        <a:rPr sz="700" b="1" spc="-10" dirty="0">
                          <a:solidFill>
                            <a:srgbClr val="221F1F"/>
                          </a:solidFill>
                          <a:latin typeface="Montserrat"/>
                          <a:cs typeface="Montserrat"/>
                        </a:rPr>
                        <a:t>Revisión</a:t>
                      </a:r>
                      <a:endParaRPr sz="700">
                        <a:latin typeface="Montserrat"/>
                        <a:cs typeface="Montserrat"/>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spcBef>
                          <a:spcPts val="15"/>
                        </a:spcBef>
                      </a:pPr>
                      <a:endParaRPr sz="700">
                        <a:latin typeface="Times New Roman"/>
                        <a:cs typeface="Times New Roman"/>
                      </a:endParaRPr>
                    </a:p>
                    <a:p>
                      <a:pPr marL="352425">
                        <a:lnSpc>
                          <a:spcPct val="100000"/>
                        </a:lnSpc>
                      </a:pPr>
                      <a:r>
                        <a:rPr sz="700" b="1" spc="35" dirty="0">
                          <a:solidFill>
                            <a:srgbClr val="221F1F"/>
                          </a:solidFill>
                          <a:latin typeface="Montserrat"/>
                          <a:cs typeface="Montserrat"/>
                        </a:rPr>
                        <a:t>Observaciones</a:t>
                      </a:r>
                      <a:endParaRPr sz="700">
                        <a:latin typeface="Montserrat"/>
                        <a:cs typeface="Montserrat"/>
                      </a:endParaRPr>
                    </a:p>
                  </a:txBody>
                  <a:tcPr marL="0" marR="0" marT="190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0"/>
                  </a:ext>
                </a:extLst>
              </a:tr>
              <a:tr h="347980">
                <a:tc vMerge="1">
                  <a:txBody>
                    <a:bodyPr/>
                    <a:lstStyle/>
                    <a:p>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L="141605">
                        <a:lnSpc>
                          <a:spcPct val="100000"/>
                        </a:lnSpc>
                        <a:spcBef>
                          <a:spcPts val="25"/>
                        </a:spcBef>
                      </a:pPr>
                      <a:r>
                        <a:rPr sz="700" b="1" spc="-20" dirty="0">
                          <a:solidFill>
                            <a:srgbClr val="221F1F"/>
                          </a:solidFill>
                          <a:latin typeface="Montserrat"/>
                          <a:cs typeface="Montserrat"/>
                        </a:rPr>
                        <a:t>1era</a:t>
                      </a:r>
                      <a:endParaRPr sz="700" dirty="0">
                        <a:latin typeface="Montserrat"/>
                        <a:cs typeface="Montserrat"/>
                      </a:endParaRPr>
                    </a:p>
                    <a:p>
                      <a:pPr marL="44450">
                        <a:lnSpc>
                          <a:spcPct val="100000"/>
                        </a:lnSpc>
                      </a:pPr>
                      <a:r>
                        <a:rPr lang="es-ES" sz="700" b="1" spc="-25" dirty="0">
                          <a:solidFill>
                            <a:srgbClr val="221F1F"/>
                          </a:solidFill>
                          <a:latin typeface="Montserrat"/>
                          <a:cs typeface="Montserrat"/>
                        </a:rPr>
                        <a:t> 5</a:t>
                      </a:r>
                      <a:r>
                        <a:rPr sz="700" b="1" spc="-25" dirty="0">
                          <a:solidFill>
                            <a:srgbClr val="221F1F"/>
                          </a:solidFill>
                          <a:latin typeface="Montserrat"/>
                          <a:cs typeface="Montserrat"/>
                        </a:rPr>
                        <a:t>00</a:t>
                      </a:r>
                      <a:endParaRPr sz="700" dirty="0">
                        <a:latin typeface="Montserrat"/>
                        <a:cs typeface="Montserrat"/>
                      </a:endParaRPr>
                    </a:p>
                  </a:txBody>
                  <a:tcPr marL="0" marR="0" marT="3175" marB="0">
                    <a:lnL w="9525">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27635" algn="r">
                        <a:lnSpc>
                          <a:spcPct val="100000"/>
                        </a:lnSpc>
                        <a:spcBef>
                          <a:spcPts val="25"/>
                        </a:spcBef>
                      </a:pPr>
                      <a:r>
                        <a:rPr sz="700" b="1" spc="-25" dirty="0">
                          <a:solidFill>
                            <a:srgbClr val="221F1F"/>
                          </a:solidFill>
                          <a:latin typeface="Montserrat"/>
                          <a:cs typeface="Montserrat"/>
                        </a:rPr>
                        <a:t>2da</a:t>
                      </a:r>
                      <a:endParaRPr sz="700" dirty="0">
                        <a:latin typeface="Montserrat"/>
                        <a:cs typeface="Montserrat"/>
                      </a:endParaRPr>
                    </a:p>
                    <a:p>
                      <a:pPr marR="186055" algn="r">
                        <a:lnSpc>
                          <a:spcPct val="100000"/>
                        </a:lnSpc>
                      </a:pPr>
                      <a:r>
                        <a:rPr lang="es-ES" sz="700" b="1" spc="-10" dirty="0">
                          <a:solidFill>
                            <a:srgbClr val="221F1F"/>
                          </a:solidFill>
                          <a:latin typeface="Montserrat"/>
                          <a:cs typeface="Montserrat"/>
                        </a:rPr>
                        <a:t>30</a:t>
                      </a:r>
                      <a:r>
                        <a:rPr sz="700" b="1" spc="-10" dirty="0">
                          <a:solidFill>
                            <a:srgbClr val="221F1F"/>
                          </a:solidFill>
                          <a:latin typeface="Montserrat"/>
                          <a:cs typeface="Montserrat"/>
                        </a:rPr>
                        <a:t>00</a:t>
                      </a:r>
                      <a:endParaRPr sz="700" dirty="0">
                        <a:latin typeface="Montserrat"/>
                        <a:cs typeface="Montserrat"/>
                      </a:endParaRPr>
                    </a:p>
                  </a:txBody>
                  <a:tcPr marL="0" marR="0" marT="3175" marB="0">
                    <a:lnL w="6350">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44145" algn="r">
                        <a:lnSpc>
                          <a:spcPct val="100000"/>
                        </a:lnSpc>
                        <a:spcBef>
                          <a:spcPts val="25"/>
                        </a:spcBef>
                      </a:pPr>
                      <a:r>
                        <a:rPr sz="700" b="1" spc="-25" dirty="0">
                          <a:solidFill>
                            <a:srgbClr val="221F1F"/>
                          </a:solidFill>
                          <a:latin typeface="Montserrat"/>
                          <a:cs typeface="Montserrat"/>
                        </a:rPr>
                        <a:t>3ra</a:t>
                      </a:r>
                      <a:endParaRPr sz="700" dirty="0">
                        <a:latin typeface="Montserrat"/>
                        <a:cs typeface="Montserrat"/>
                      </a:endParaRPr>
                    </a:p>
                    <a:p>
                      <a:pPr marR="144780" algn="r">
                        <a:lnSpc>
                          <a:spcPct val="100000"/>
                        </a:lnSpc>
                      </a:pPr>
                      <a:r>
                        <a:rPr lang="es-ES" sz="700" b="1" spc="-10" dirty="0">
                          <a:solidFill>
                            <a:srgbClr val="221F1F"/>
                          </a:solidFill>
                          <a:latin typeface="Montserrat"/>
                          <a:cs typeface="Montserrat"/>
                        </a:rPr>
                        <a:t>6</a:t>
                      </a:r>
                      <a:r>
                        <a:rPr sz="700" b="1" spc="-10" dirty="0">
                          <a:solidFill>
                            <a:srgbClr val="221F1F"/>
                          </a:solidFill>
                          <a:latin typeface="Montserrat"/>
                          <a:cs typeface="Montserrat"/>
                        </a:rPr>
                        <a:t>000</a:t>
                      </a:r>
                      <a:endParaRPr sz="700" dirty="0">
                        <a:latin typeface="Montserrat"/>
                        <a:cs typeface="Montserrat"/>
                      </a:endParaRPr>
                    </a:p>
                  </a:txBody>
                  <a:tcPr marL="0" marR="0" marT="3175" marB="0">
                    <a:lnL w="6350">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27000" algn="r">
                        <a:lnSpc>
                          <a:spcPct val="100000"/>
                        </a:lnSpc>
                        <a:spcBef>
                          <a:spcPts val="25"/>
                        </a:spcBef>
                      </a:pPr>
                      <a:r>
                        <a:rPr sz="700" b="1" spc="-25" dirty="0">
                          <a:solidFill>
                            <a:srgbClr val="221F1F"/>
                          </a:solidFill>
                          <a:latin typeface="Montserrat"/>
                          <a:cs typeface="Montserrat"/>
                        </a:rPr>
                        <a:t>4ta</a:t>
                      </a:r>
                      <a:endParaRPr sz="700" dirty="0">
                        <a:latin typeface="Montserrat"/>
                        <a:cs typeface="Montserrat"/>
                      </a:endParaRPr>
                    </a:p>
                    <a:p>
                      <a:pPr marR="142240" algn="r">
                        <a:lnSpc>
                          <a:spcPct val="100000"/>
                        </a:lnSpc>
                      </a:pPr>
                      <a:r>
                        <a:rPr lang="es-ES" sz="700" b="1" spc="-10" dirty="0">
                          <a:solidFill>
                            <a:srgbClr val="221F1F"/>
                          </a:solidFill>
                          <a:latin typeface="Montserrat"/>
                          <a:cs typeface="Montserrat"/>
                        </a:rPr>
                        <a:t>90</a:t>
                      </a:r>
                      <a:r>
                        <a:rPr sz="700" b="1" spc="-10" dirty="0">
                          <a:solidFill>
                            <a:srgbClr val="221F1F"/>
                          </a:solidFill>
                          <a:latin typeface="Montserrat"/>
                          <a:cs typeface="Montserrat"/>
                        </a:rPr>
                        <a:t>00</a:t>
                      </a:r>
                      <a:endParaRPr sz="700" dirty="0">
                        <a:latin typeface="Montserrat"/>
                        <a:cs typeface="Montserrat"/>
                      </a:endParaRPr>
                    </a:p>
                  </a:txBody>
                  <a:tcPr marL="0" marR="0" marT="3175" marB="0">
                    <a:lnL w="6350">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R="135255" algn="r">
                        <a:lnSpc>
                          <a:spcPct val="100000"/>
                        </a:lnSpc>
                        <a:spcBef>
                          <a:spcPts val="25"/>
                        </a:spcBef>
                      </a:pPr>
                      <a:r>
                        <a:rPr sz="700" b="1" spc="-25" dirty="0">
                          <a:solidFill>
                            <a:srgbClr val="221F1F"/>
                          </a:solidFill>
                          <a:latin typeface="Montserrat"/>
                          <a:cs typeface="Montserrat"/>
                        </a:rPr>
                        <a:t>5ta</a:t>
                      </a:r>
                      <a:endParaRPr sz="700" dirty="0">
                        <a:latin typeface="Montserrat"/>
                        <a:cs typeface="Montserrat"/>
                      </a:endParaRPr>
                    </a:p>
                    <a:p>
                      <a:pPr marR="118745" algn="r">
                        <a:lnSpc>
                          <a:spcPct val="100000"/>
                        </a:lnSpc>
                      </a:pPr>
                      <a:r>
                        <a:rPr lang="es-ES" sz="700" b="1" spc="-10" dirty="0">
                          <a:solidFill>
                            <a:srgbClr val="221F1F"/>
                          </a:solidFill>
                          <a:latin typeface="Montserrat"/>
                          <a:cs typeface="Montserrat"/>
                        </a:rPr>
                        <a:t>12</a:t>
                      </a:r>
                      <a:r>
                        <a:rPr sz="700" b="1" spc="-10" dirty="0">
                          <a:solidFill>
                            <a:srgbClr val="221F1F"/>
                          </a:solidFill>
                          <a:latin typeface="Montserrat"/>
                          <a:cs typeface="Montserrat"/>
                        </a:rPr>
                        <a:t>000</a:t>
                      </a:r>
                      <a:endParaRPr sz="700" dirty="0">
                        <a:latin typeface="Montserrat"/>
                        <a:cs typeface="Montserrat"/>
                      </a:endParaRPr>
                    </a:p>
                  </a:txBody>
                  <a:tcPr marL="0" marR="0" marT="317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vMerge="1">
                  <a:txBody>
                    <a:bodyPr/>
                    <a:lstStyle/>
                    <a:p>
                      <a:endParaRPr/>
                    </a:p>
                  </a:txBody>
                  <a:tcPr marL="0" marR="0" marT="190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1"/>
                  </a:ext>
                </a:extLst>
              </a:tr>
              <a:tr h="203200">
                <a:tc>
                  <a:txBody>
                    <a:bodyPr/>
                    <a:lstStyle/>
                    <a:p>
                      <a:pPr marL="50165" marR="3175">
                        <a:lnSpc>
                          <a:spcPct val="100000"/>
                        </a:lnSpc>
                      </a:pPr>
                      <a:r>
                        <a:rPr sz="600" dirty="0">
                          <a:latin typeface="Montserrat"/>
                          <a:cs typeface="Montserrat"/>
                        </a:rPr>
                        <a:t>Dirección</a:t>
                      </a:r>
                      <a:r>
                        <a:rPr sz="600" spc="210" dirty="0">
                          <a:latin typeface="Montserrat"/>
                          <a:cs typeface="Montserrat"/>
                        </a:rPr>
                        <a:t> </a:t>
                      </a:r>
                      <a:r>
                        <a:rPr sz="600" dirty="0">
                          <a:latin typeface="Montserrat"/>
                          <a:cs typeface="Montserrat"/>
                        </a:rPr>
                        <a:t>suave</a:t>
                      </a:r>
                      <a:r>
                        <a:rPr sz="600" spc="170" dirty="0">
                          <a:latin typeface="Montserrat"/>
                          <a:cs typeface="Montserrat"/>
                        </a:rPr>
                        <a:t> </a:t>
                      </a:r>
                      <a:r>
                        <a:rPr sz="600" dirty="0">
                          <a:latin typeface="Montserrat"/>
                          <a:cs typeface="Montserrat"/>
                        </a:rPr>
                        <a:t>y</a:t>
                      </a:r>
                      <a:r>
                        <a:rPr sz="600" spc="204" dirty="0">
                          <a:latin typeface="Montserrat"/>
                          <a:cs typeface="Montserrat"/>
                        </a:rPr>
                        <a:t> </a:t>
                      </a:r>
                      <a:r>
                        <a:rPr sz="600" spc="-20" dirty="0">
                          <a:latin typeface="Montserrat"/>
                          <a:cs typeface="Montserrat"/>
                        </a:rPr>
                        <a:t>giro</a:t>
                      </a:r>
                      <a:endParaRPr sz="600">
                        <a:latin typeface="Montserrat"/>
                        <a:cs typeface="Montserrat"/>
                      </a:endParaRPr>
                    </a:p>
                    <a:p>
                      <a:pPr marL="50165" marR="3175">
                        <a:lnSpc>
                          <a:spcPts val="695"/>
                        </a:lnSpc>
                        <a:spcBef>
                          <a:spcPts val="85"/>
                        </a:spcBef>
                      </a:pPr>
                      <a:r>
                        <a:rPr sz="600" spc="-10" dirty="0">
                          <a:latin typeface="Montserrat"/>
                          <a:cs typeface="Montserrat"/>
                        </a:rPr>
                        <a:t>libre</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algn="ctr">
                        <a:lnSpc>
                          <a:spcPct val="100000"/>
                        </a:lnSpc>
                        <a:spcBef>
                          <a:spcPts val="42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53340" marB="0">
                    <a:lnL w="9525">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11430" algn="ctr">
                        <a:lnSpc>
                          <a:spcPct val="100000"/>
                        </a:lnSpc>
                        <a:spcBef>
                          <a:spcPts val="420"/>
                        </a:spcBef>
                      </a:pPr>
                      <a:r>
                        <a:rPr sz="600" dirty="0">
                          <a:solidFill>
                            <a:srgbClr val="221F1F"/>
                          </a:solidFill>
                          <a:latin typeface="Montserrat"/>
                          <a:cs typeface="Montserrat"/>
                        </a:rPr>
                        <a:t>-</a:t>
                      </a:r>
                      <a:endParaRPr sz="600">
                        <a:latin typeface="Montserrat"/>
                        <a:cs typeface="Montserrat"/>
                      </a:endParaRPr>
                    </a:p>
                  </a:txBody>
                  <a:tcPr marL="0" marR="0" marT="53340" marB="0">
                    <a:lnL w="6350">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5715" algn="ctr">
                        <a:lnSpc>
                          <a:spcPct val="100000"/>
                        </a:lnSpc>
                        <a:spcBef>
                          <a:spcPts val="420"/>
                        </a:spcBef>
                      </a:pPr>
                      <a:r>
                        <a:rPr sz="600" dirty="0">
                          <a:solidFill>
                            <a:srgbClr val="221F1F"/>
                          </a:solidFill>
                          <a:latin typeface="Montserrat"/>
                          <a:cs typeface="Montserrat"/>
                        </a:rPr>
                        <a:t>-</a:t>
                      </a:r>
                      <a:endParaRPr sz="600">
                        <a:latin typeface="Montserrat"/>
                        <a:cs typeface="Montserrat"/>
                      </a:endParaRPr>
                    </a:p>
                  </a:txBody>
                  <a:tcPr marL="0" marR="0" marT="53340" marB="0">
                    <a:lnL w="6350">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12065" algn="ctr">
                        <a:lnSpc>
                          <a:spcPct val="100000"/>
                        </a:lnSpc>
                        <a:spcBef>
                          <a:spcPts val="420"/>
                        </a:spcBef>
                      </a:pPr>
                      <a:r>
                        <a:rPr sz="600" dirty="0">
                          <a:solidFill>
                            <a:srgbClr val="221F1F"/>
                          </a:solidFill>
                          <a:latin typeface="Montserrat"/>
                          <a:cs typeface="Montserrat"/>
                        </a:rPr>
                        <a:t>-</a:t>
                      </a:r>
                      <a:endParaRPr sz="600">
                        <a:latin typeface="Montserrat"/>
                        <a:cs typeface="Montserrat"/>
                      </a:endParaRPr>
                    </a:p>
                  </a:txBody>
                  <a:tcPr marL="0" marR="0" marT="53340" marB="0">
                    <a:lnL w="6350">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10160" algn="ctr">
                        <a:lnSpc>
                          <a:spcPct val="100000"/>
                        </a:lnSpc>
                        <a:spcBef>
                          <a:spcPts val="420"/>
                        </a:spcBef>
                      </a:pPr>
                      <a:r>
                        <a:rPr sz="600" dirty="0">
                          <a:latin typeface="Montserrat"/>
                          <a:cs typeface="Montserrat"/>
                        </a:rPr>
                        <a:t>C, L &amp;</a:t>
                      </a:r>
                      <a:r>
                        <a:rPr sz="600" spc="5" dirty="0">
                          <a:latin typeface="Montserrat"/>
                          <a:cs typeface="Montserrat"/>
                        </a:rPr>
                        <a:t> </a:t>
                      </a:r>
                      <a:r>
                        <a:rPr sz="600" spc="-50" dirty="0">
                          <a:latin typeface="Montserrat"/>
                          <a:cs typeface="Montserrat"/>
                        </a:rPr>
                        <a:t>A</a:t>
                      </a:r>
                      <a:endParaRPr sz="600">
                        <a:latin typeface="Montserrat"/>
                        <a:cs typeface="Montserrat"/>
                      </a:endParaRPr>
                    </a:p>
                  </a:txBody>
                  <a:tcPr marL="0" marR="0" marT="5334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8890" algn="ctr">
                        <a:lnSpc>
                          <a:spcPct val="100000"/>
                        </a:lnSpc>
                        <a:spcBef>
                          <a:spcPts val="420"/>
                        </a:spcBef>
                      </a:pPr>
                      <a:r>
                        <a:rPr sz="600" dirty="0">
                          <a:solidFill>
                            <a:srgbClr val="221F1F"/>
                          </a:solidFill>
                          <a:latin typeface="Montserrat"/>
                          <a:cs typeface="Montserrat"/>
                        </a:rPr>
                        <a:t>C</a:t>
                      </a:r>
                      <a:r>
                        <a:rPr sz="600" spc="125" dirty="0">
                          <a:solidFill>
                            <a:srgbClr val="221F1F"/>
                          </a:solidFill>
                          <a:latin typeface="Montserrat"/>
                          <a:cs typeface="Montserrat"/>
                        </a:rPr>
                        <a:t> </a:t>
                      </a:r>
                      <a:r>
                        <a:rPr sz="600" dirty="0">
                          <a:solidFill>
                            <a:srgbClr val="221F1F"/>
                          </a:solidFill>
                          <a:latin typeface="Montserrat"/>
                          <a:cs typeface="Montserrat"/>
                        </a:rPr>
                        <a:t>&amp;</a:t>
                      </a:r>
                      <a:r>
                        <a:rPr sz="600" spc="125" dirty="0">
                          <a:solidFill>
                            <a:srgbClr val="221F1F"/>
                          </a:solidFill>
                          <a:latin typeface="Montserrat"/>
                          <a:cs typeface="Montserrat"/>
                        </a:rPr>
                        <a:t> </a:t>
                      </a:r>
                      <a:r>
                        <a:rPr sz="600" dirty="0">
                          <a:solidFill>
                            <a:srgbClr val="221F1F"/>
                          </a:solidFill>
                          <a:latin typeface="Montserrat"/>
                          <a:cs typeface="Montserrat"/>
                        </a:rPr>
                        <a:t>L</a:t>
                      </a:r>
                      <a:r>
                        <a:rPr sz="600" spc="114" dirty="0">
                          <a:solidFill>
                            <a:srgbClr val="221F1F"/>
                          </a:solidFill>
                          <a:latin typeface="Montserrat"/>
                          <a:cs typeface="Montserrat"/>
                        </a:rPr>
                        <a:t> </a:t>
                      </a:r>
                      <a:r>
                        <a:rPr sz="600" dirty="0">
                          <a:solidFill>
                            <a:srgbClr val="221F1F"/>
                          </a:solidFill>
                          <a:latin typeface="Montserrat"/>
                          <a:cs typeface="Montserrat"/>
                        </a:rPr>
                        <a:t>Cada</a:t>
                      </a:r>
                      <a:r>
                        <a:rPr sz="600" spc="90" dirty="0">
                          <a:solidFill>
                            <a:srgbClr val="221F1F"/>
                          </a:solidFill>
                          <a:latin typeface="Montserrat"/>
                          <a:cs typeface="Montserrat"/>
                        </a:rPr>
                        <a:t> </a:t>
                      </a:r>
                      <a:r>
                        <a:rPr sz="600" dirty="0">
                          <a:solidFill>
                            <a:srgbClr val="221F1F"/>
                          </a:solidFill>
                          <a:latin typeface="Montserrat"/>
                          <a:cs typeface="Montserrat"/>
                        </a:rPr>
                        <a:t>12.000</a:t>
                      </a:r>
                      <a:r>
                        <a:rPr sz="600" spc="80"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5334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extLst>
                  <a:ext uri="{0D108BD9-81ED-4DB2-BD59-A6C34878D82A}">
                    <a16:rowId xmlns:a16="http://schemas.microsoft.com/office/drawing/2014/main" val="10002"/>
                  </a:ext>
                </a:extLst>
              </a:tr>
              <a:tr h="203200">
                <a:tc>
                  <a:txBody>
                    <a:bodyPr/>
                    <a:lstStyle/>
                    <a:p>
                      <a:pPr marL="50165" marR="3175">
                        <a:lnSpc>
                          <a:spcPct val="100000"/>
                        </a:lnSpc>
                      </a:pPr>
                      <a:r>
                        <a:rPr sz="600" dirty="0">
                          <a:latin typeface="Montserrat"/>
                          <a:cs typeface="Montserrat"/>
                        </a:rPr>
                        <a:t>Aceite</a:t>
                      </a:r>
                      <a:r>
                        <a:rPr sz="600" spc="155" dirty="0">
                          <a:latin typeface="Montserrat"/>
                          <a:cs typeface="Montserrat"/>
                        </a:rPr>
                        <a:t> </a:t>
                      </a:r>
                      <a:r>
                        <a:rPr sz="600" dirty="0">
                          <a:latin typeface="Montserrat"/>
                          <a:cs typeface="Montserrat"/>
                        </a:rPr>
                        <a:t>de</a:t>
                      </a:r>
                      <a:r>
                        <a:rPr sz="600" spc="175" dirty="0">
                          <a:latin typeface="Montserrat"/>
                          <a:cs typeface="Montserrat"/>
                        </a:rPr>
                        <a:t> </a:t>
                      </a:r>
                      <a:r>
                        <a:rPr sz="600" spc="-10" dirty="0">
                          <a:latin typeface="Montserrat"/>
                          <a:cs typeface="Montserrat"/>
                        </a:rPr>
                        <a:t>suspensión</a:t>
                      </a:r>
                      <a:endParaRPr sz="600">
                        <a:latin typeface="Montserrat"/>
                        <a:cs typeface="Montserrat"/>
                      </a:endParaRPr>
                    </a:p>
                    <a:p>
                      <a:pPr marL="50165" marR="3175">
                        <a:lnSpc>
                          <a:spcPts val="690"/>
                        </a:lnSpc>
                        <a:spcBef>
                          <a:spcPts val="85"/>
                        </a:spcBef>
                      </a:pPr>
                      <a:r>
                        <a:rPr sz="600" spc="-10" dirty="0">
                          <a:latin typeface="Montserrat"/>
                          <a:cs typeface="Montserrat"/>
                        </a:rPr>
                        <a:t>delantera</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405"/>
                        </a:spcBef>
                      </a:pPr>
                      <a:r>
                        <a:rPr sz="600" dirty="0">
                          <a:solidFill>
                            <a:srgbClr val="221F1F"/>
                          </a:solidFill>
                          <a:latin typeface="Montserrat"/>
                          <a:cs typeface="Montserrat"/>
                        </a:rPr>
                        <a:t>-</a:t>
                      </a:r>
                      <a:endParaRPr sz="600">
                        <a:latin typeface="Montserrat"/>
                        <a:cs typeface="Montserrat"/>
                      </a:endParaRPr>
                    </a:p>
                  </a:txBody>
                  <a:tcPr marL="0" marR="0" marT="5143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405"/>
                        </a:spcBef>
                      </a:pPr>
                      <a:r>
                        <a:rPr sz="600" dirty="0">
                          <a:solidFill>
                            <a:srgbClr val="221F1F"/>
                          </a:solidFill>
                          <a:latin typeface="Montserrat"/>
                          <a:cs typeface="Montserrat"/>
                        </a:rPr>
                        <a:t>-</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405"/>
                        </a:spcBef>
                      </a:pPr>
                      <a:r>
                        <a:rPr sz="600" dirty="0">
                          <a:solidFill>
                            <a:srgbClr val="221F1F"/>
                          </a:solidFill>
                          <a:latin typeface="Montserrat"/>
                          <a:cs typeface="Montserrat"/>
                        </a:rPr>
                        <a:t>-</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405"/>
                        </a:spcBef>
                      </a:pPr>
                      <a:r>
                        <a:rPr sz="600" dirty="0">
                          <a:solidFill>
                            <a:srgbClr val="221F1F"/>
                          </a:solidFill>
                          <a:latin typeface="Montserrat"/>
                          <a:cs typeface="Montserrat"/>
                        </a:rPr>
                        <a:t>-</a:t>
                      </a:r>
                      <a:endParaRPr sz="600">
                        <a:latin typeface="Montserrat"/>
                        <a:cs typeface="Montserrat"/>
                      </a:endParaRPr>
                    </a:p>
                  </a:txBody>
                  <a:tcPr marL="0" marR="0" marT="5143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05"/>
                        </a:spcBef>
                      </a:pPr>
                      <a:r>
                        <a:rPr sz="600" dirty="0">
                          <a:latin typeface="Montserrat"/>
                          <a:cs typeface="Montserrat"/>
                        </a:rPr>
                        <a:t>-</a:t>
                      </a:r>
                      <a:endParaRPr sz="600">
                        <a:latin typeface="Montserrat"/>
                        <a:cs typeface="Montserrat"/>
                      </a:endParaRPr>
                    </a:p>
                  </a:txBody>
                  <a:tcPr marL="0" marR="0" marT="514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405"/>
                        </a:spcBef>
                      </a:pPr>
                      <a:r>
                        <a:rPr sz="600" dirty="0">
                          <a:solidFill>
                            <a:srgbClr val="221F1F"/>
                          </a:solidFill>
                          <a:latin typeface="Montserrat"/>
                          <a:cs typeface="Montserrat"/>
                        </a:rPr>
                        <a:t>Remplace</a:t>
                      </a:r>
                      <a:r>
                        <a:rPr sz="600" spc="155" dirty="0">
                          <a:solidFill>
                            <a:srgbClr val="221F1F"/>
                          </a:solidFill>
                          <a:latin typeface="Montserrat"/>
                          <a:cs typeface="Montserrat"/>
                        </a:rPr>
                        <a:t> </a:t>
                      </a:r>
                      <a:r>
                        <a:rPr sz="600" dirty="0">
                          <a:solidFill>
                            <a:srgbClr val="221F1F"/>
                          </a:solidFill>
                          <a:latin typeface="Montserrat"/>
                          <a:cs typeface="Montserrat"/>
                        </a:rPr>
                        <a:t>cada</a:t>
                      </a:r>
                      <a:r>
                        <a:rPr sz="600" spc="160" dirty="0">
                          <a:solidFill>
                            <a:srgbClr val="221F1F"/>
                          </a:solidFill>
                          <a:latin typeface="Montserrat"/>
                          <a:cs typeface="Montserrat"/>
                        </a:rPr>
                        <a:t> </a:t>
                      </a:r>
                      <a:r>
                        <a:rPr sz="600" dirty="0">
                          <a:solidFill>
                            <a:srgbClr val="221F1F"/>
                          </a:solidFill>
                          <a:latin typeface="Montserrat"/>
                          <a:cs typeface="Montserrat"/>
                        </a:rPr>
                        <a:t>20.000</a:t>
                      </a:r>
                      <a:r>
                        <a:rPr sz="600" spc="170"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514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3"/>
                  </a:ext>
                </a:extLst>
              </a:tr>
              <a:tr h="203200">
                <a:tc>
                  <a:txBody>
                    <a:bodyPr/>
                    <a:lstStyle/>
                    <a:p>
                      <a:pPr marL="50165" marR="3175">
                        <a:lnSpc>
                          <a:spcPct val="100000"/>
                        </a:lnSpc>
                        <a:spcBef>
                          <a:spcPts val="5"/>
                        </a:spcBef>
                      </a:pPr>
                      <a:r>
                        <a:rPr sz="600" dirty="0">
                          <a:latin typeface="Montserrat"/>
                          <a:cs typeface="Montserrat"/>
                        </a:rPr>
                        <a:t>Suspensión</a:t>
                      </a:r>
                      <a:r>
                        <a:rPr sz="600" spc="330" dirty="0">
                          <a:latin typeface="Montserrat"/>
                          <a:cs typeface="Montserrat"/>
                        </a:rPr>
                        <a:t> </a:t>
                      </a:r>
                      <a:r>
                        <a:rPr sz="600" dirty="0">
                          <a:latin typeface="Montserrat"/>
                          <a:cs typeface="Montserrat"/>
                        </a:rPr>
                        <a:t>delantera</a:t>
                      </a:r>
                      <a:r>
                        <a:rPr sz="600" spc="325" dirty="0">
                          <a:latin typeface="Montserrat"/>
                          <a:cs typeface="Montserrat"/>
                        </a:rPr>
                        <a:t> </a:t>
                      </a:r>
                      <a:r>
                        <a:rPr sz="600" spc="-50" dirty="0">
                          <a:latin typeface="Montserrat"/>
                          <a:cs typeface="Montserrat"/>
                        </a:rPr>
                        <a:t>y</a:t>
                      </a:r>
                      <a:endParaRPr sz="600">
                        <a:latin typeface="Montserrat"/>
                        <a:cs typeface="Montserrat"/>
                      </a:endParaRPr>
                    </a:p>
                    <a:p>
                      <a:pPr marL="50165" marR="3175">
                        <a:lnSpc>
                          <a:spcPts val="690"/>
                        </a:lnSpc>
                        <a:spcBef>
                          <a:spcPts val="80"/>
                        </a:spcBef>
                      </a:pPr>
                      <a:r>
                        <a:rPr sz="600" spc="-10" dirty="0">
                          <a:latin typeface="Montserrat"/>
                          <a:cs typeface="Montserrat"/>
                        </a:rPr>
                        <a:t>trasera</a:t>
                      </a:r>
                      <a:endParaRPr sz="600">
                        <a:latin typeface="Montserrat"/>
                        <a:cs typeface="Montserrat"/>
                      </a:endParaRPr>
                    </a:p>
                  </a:txBody>
                  <a:tcPr marL="0" marR="0" marT="6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4"/>
                  </a:ext>
                </a:extLst>
              </a:tr>
              <a:tr h="120650">
                <a:tc>
                  <a:txBody>
                    <a:bodyPr/>
                    <a:lstStyle/>
                    <a:p>
                      <a:pPr marL="50165" marR="3175">
                        <a:lnSpc>
                          <a:spcPct val="100000"/>
                        </a:lnSpc>
                        <a:spcBef>
                          <a:spcPts val="80"/>
                        </a:spcBef>
                      </a:pPr>
                      <a:r>
                        <a:rPr sz="600" spc="-10" dirty="0">
                          <a:latin typeface="Montserrat"/>
                          <a:cs typeface="Montserrat"/>
                        </a:rPr>
                        <a:t>Tornillos</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8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10" dirty="0">
                          <a:solidFill>
                            <a:srgbClr val="221F1F"/>
                          </a:solidFill>
                          <a:latin typeface="Montserrat"/>
                          <a:cs typeface="Montserrat"/>
                        </a:rPr>
                        <a:t> </a:t>
                      </a:r>
                      <a:r>
                        <a:rPr sz="600" spc="-25" dirty="0">
                          <a:solidFill>
                            <a:srgbClr val="221F1F"/>
                          </a:solidFill>
                          <a:latin typeface="Montserrat"/>
                          <a:cs typeface="Montserrat"/>
                        </a:rPr>
                        <a:t>TI</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5095">
                        <a:lnSpc>
                          <a:spcPct val="100000"/>
                        </a:lnSpc>
                        <a:spcBef>
                          <a:spcPts val="8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10" dirty="0">
                          <a:solidFill>
                            <a:srgbClr val="221F1F"/>
                          </a:solidFill>
                          <a:latin typeface="Montserrat"/>
                          <a:cs typeface="Montserrat"/>
                        </a:rPr>
                        <a:t> </a:t>
                      </a:r>
                      <a:r>
                        <a:rPr sz="600" spc="-25" dirty="0">
                          <a:solidFill>
                            <a:srgbClr val="221F1F"/>
                          </a:solidFill>
                          <a:latin typeface="Montserrat"/>
                          <a:cs typeface="Montserrat"/>
                        </a:rPr>
                        <a:t>TI</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5095">
                        <a:lnSpc>
                          <a:spcPct val="100000"/>
                        </a:lnSpc>
                        <a:spcBef>
                          <a:spcPts val="8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10" dirty="0">
                          <a:solidFill>
                            <a:srgbClr val="221F1F"/>
                          </a:solidFill>
                          <a:latin typeface="Montserrat"/>
                          <a:cs typeface="Montserrat"/>
                        </a:rPr>
                        <a:t> </a:t>
                      </a:r>
                      <a:r>
                        <a:rPr sz="600" spc="-25" dirty="0">
                          <a:solidFill>
                            <a:srgbClr val="221F1F"/>
                          </a:solidFill>
                          <a:latin typeface="Montserrat"/>
                          <a:cs typeface="Montserrat"/>
                        </a:rPr>
                        <a:t>TI</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8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10" dirty="0">
                          <a:solidFill>
                            <a:srgbClr val="221F1F"/>
                          </a:solidFill>
                          <a:latin typeface="Montserrat"/>
                          <a:cs typeface="Montserrat"/>
                        </a:rPr>
                        <a:t> </a:t>
                      </a:r>
                      <a:r>
                        <a:rPr sz="600" spc="-25" dirty="0">
                          <a:solidFill>
                            <a:srgbClr val="221F1F"/>
                          </a:solidFill>
                          <a:latin typeface="Montserrat"/>
                          <a:cs typeface="Montserrat"/>
                        </a:rPr>
                        <a:t>TI</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8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25" dirty="0">
                          <a:latin typeface="Montserrat"/>
                          <a:cs typeface="Montserrat"/>
                        </a:rPr>
                        <a:t>TI</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80"/>
                        </a:spcBef>
                      </a:pPr>
                      <a:r>
                        <a:rPr sz="600" dirty="0">
                          <a:solidFill>
                            <a:srgbClr val="221F1F"/>
                          </a:solidFill>
                          <a:latin typeface="Montserrat"/>
                          <a:cs typeface="Montserrat"/>
                        </a:rPr>
                        <a:t>Ajuste</a:t>
                      </a:r>
                      <a:r>
                        <a:rPr sz="600" spc="60" dirty="0">
                          <a:solidFill>
                            <a:srgbClr val="221F1F"/>
                          </a:solidFill>
                          <a:latin typeface="Montserrat"/>
                          <a:cs typeface="Montserrat"/>
                        </a:rPr>
                        <a:t> </a:t>
                      </a:r>
                      <a:r>
                        <a:rPr sz="600" dirty="0">
                          <a:solidFill>
                            <a:srgbClr val="221F1F"/>
                          </a:solidFill>
                          <a:latin typeface="Montserrat"/>
                          <a:cs typeface="Montserrat"/>
                        </a:rPr>
                        <a:t>si</a:t>
                      </a:r>
                      <a:r>
                        <a:rPr sz="600" spc="110" dirty="0">
                          <a:solidFill>
                            <a:srgbClr val="221F1F"/>
                          </a:solidFill>
                          <a:latin typeface="Montserrat"/>
                          <a:cs typeface="Montserrat"/>
                        </a:rPr>
                        <a:t> </a:t>
                      </a:r>
                      <a:r>
                        <a:rPr sz="600" dirty="0">
                          <a:solidFill>
                            <a:srgbClr val="221F1F"/>
                          </a:solidFill>
                          <a:latin typeface="Montserrat"/>
                          <a:cs typeface="Montserrat"/>
                        </a:rPr>
                        <a:t>es</a:t>
                      </a:r>
                      <a:r>
                        <a:rPr sz="600" spc="95" dirty="0">
                          <a:solidFill>
                            <a:srgbClr val="221F1F"/>
                          </a:solidFill>
                          <a:latin typeface="Montserrat"/>
                          <a:cs typeface="Montserrat"/>
                        </a:rPr>
                        <a:t> </a:t>
                      </a:r>
                      <a:r>
                        <a:rPr sz="600" spc="-10" dirty="0">
                          <a:solidFill>
                            <a:srgbClr val="221F1F"/>
                          </a:solidFill>
                          <a:latin typeface="Montserrat"/>
                          <a:cs typeface="Montserrat"/>
                        </a:rPr>
                        <a:t>necesario</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5"/>
                  </a:ext>
                </a:extLst>
              </a:tr>
              <a:tr h="120650">
                <a:tc>
                  <a:txBody>
                    <a:bodyPr/>
                    <a:lstStyle/>
                    <a:p>
                      <a:pPr marL="50165" marR="3175">
                        <a:lnSpc>
                          <a:spcPct val="100000"/>
                        </a:lnSpc>
                        <a:spcBef>
                          <a:spcPts val="80"/>
                        </a:spcBef>
                      </a:pPr>
                      <a:r>
                        <a:rPr sz="600" spc="-10" dirty="0">
                          <a:latin typeface="Montserrat"/>
                          <a:cs typeface="Montserrat"/>
                        </a:rPr>
                        <a:t>Cadena</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1270" algn="ctr">
                        <a:lnSpc>
                          <a:spcPct val="100000"/>
                        </a:lnSpc>
                        <a:spcBef>
                          <a:spcPts val="80"/>
                        </a:spcBef>
                      </a:pPr>
                      <a:r>
                        <a:rPr sz="600" dirty="0">
                          <a:solidFill>
                            <a:srgbClr val="221F1F"/>
                          </a:solidFill>
                          <a:latin typeface="Montserrat"/>
                          <a:cs typeface="Montserrat"/>
                        </a:rPr>
                        <a:t>C,</a:t>
                      </a:r>
                      <a:r>
                        <a:rPr sz="600" spc="120" dirty="0">
                          <a:solidFill>
                            <a:srgbClr val="221F1F"/>
                          </a:solidFill>
                          <a:latin typeface="Montserrat"/>
                          <a:cs typeface="Montserrat"/>
                        </a:rPr>
                        <a:t> </a:t>
                      </a:r>
                      <a:r>
                        <a:rPr sz="600" dirty="0">
                          <a:solidFill>
                            <a:srgbClr val="221F1F"/>
                          </a:solidFill>
                          <a:latin typeface="Montserrat"/>
                          <a:cs typeface="Montserrat"/>
                        </a:rPr>
                        <a:t>L</a:t>
                      </a:r>
                      <a:r>
                        <a:rPr sz="600" spc="45" dirty="0">
                          <a:solidFill>
                            <a:srgbClr val="221F1F"/>
                          </a:solidFill>
                          <a:latin typeface="Montserrat"/>
                          <a:cs typeface="Montserrat"/>
                        </a:rPr>
                        <a:t> </a:t>
                      </a:r>
                      <a:r>
                        <a:rPr sz="600" dirty="0">
                          <a:solidFill>
                            <a:srgbClr val="221F1F"/>
                          </a:solidFill>
                          <a:latin typeface="Montserrat"/>
                          <a:cs typeface="Montserrat"/>
                        </a:rPr>
                        <a:t>&amp;</a:t>
                      </a:r>
                      <a:r>
                        <a:rPr sz="600" spc="7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97790">
                        <a:lnSpc>
                          <a:spcPct val="100000"/>
                        </a:lnSpc>
                        <a:spcBef>
                          <a:spcPts val="80"/>
                        </a:spcBef>
                      </a:pPr>
                      <a:r>
                        <a:rPr sz="600" dirty="0">
                          <a:solidFill>
                            <a:srgbClr val="221F1F"/>
                          </a:solidFill>
                          <a:latin typeface="Montserrat"/>
                          <a:cs typeface="Montserrat"/>
                        </a:rPr>
                        <a:t>C,</a:t>
                      </a:r>
                      <a:r>
                        <a:rPr sz="600" spc="120" dirty="0">
                          <a:solidFill>
                            <a:srgbClr val="221F1F"/>
                          </a:solidFill>
                          <a:latin typeface="Montserrat"/>
                          <a:cs typeface="Montserrat"/>
                        </a:rPr>
                        <a:t> </a:t>
                      </a:r>
                      <a:r>
                        <a:rPr sz="600" dirty="0">
                          <a:solidFill>
                            <a:srgbClr val="221F1F"/>
                          </a:solidFill>
                          <a:latin typeface="Montserrat"/>
                          <a:cs typeface="Montserrat"/>
                        </a:rPr>
                        <a:t>L</a:t>
                      </a:r>
                      <a:r>
                        <a:rPr sz="600" spc="45" dirty="0">
                          <a:solidFill>
                            <a:srgbClr val="221F1F"/>
                          </a:solidFill>
                          <a:latin typeface="Montserrat"/>
                          <a:cs typeface="Montserrat"/>
                        </a:rPr>
                        <a:t> </a:t>
                      </a:r>
                      <a:r>
                        <a:rPr sz="600" dirty="0">
                          <a:solidFill>
                            <a:srgbClr val="221F1F"/>
                          </a:solidFill>
                          <a:latin typeface="Montserrat"/>
                          <a:cs typeface="Montserrat"/>
                        </a:rPr>
                        <a:t>&amp;</a:t>
                      </a:r>
                      <a:r>
                        <a:rPr sz="600" spc="7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92075">
                        <a:lnSpc>
                          <a:spcPct val="100000"/>
                        </a:lnSpc>
                        <a:spcBef>
                          <a:spcPts val="80"/>
                        </a:spcBef>
                      </a:pPr>
                      <a:r>
                        <a:rPr sz="600" dirty="0">
                          <a:solidFill>
                            <a:srgbClr val="221F1F"/>
                          </a:solidFill>
                          <a:latin typeface="Montserrat"/>
                          <a:cs typeface="Montserrat"/>
                        </a:rPr>
                        <a:t>C,</a:t>
                      </a:r>
                      <a:r>
                        <a:rPr sz="600" spc="120" dirty="0">
                          <a:solidFill>
                            <a:srgbClr val="221F1F"/>
                          </a:solidFill>
                          <a:latin typeface="Montserrat"/>
                          <a:cs typeface="Montserrat"/>
                        </a:rPr>
                        <a:t> </a:t>
                      </a:r>
                      <a:r>
                        <a:rPr sz="600" dirty="0">
                          <a:solidFill>
                            <a:srgbClr val="221F1F"/>
                          </a:solidFill>
                          <a:latin typeface="Montserrat"/>
                          <a:cs typeface="Montserrat"/>
                        </a:rPr>
                        <a:t>L</a:t>
                      </a:r>
                      <a:r>
                        <a:rPr sz="600" spc="45" dirty="0">
                          <a:solidFill>
                            <a:srgbClr val="221F1F"/>
                          </a:solidFill>
                          <a:latin typeface="Montserrat"/>
                          <a:cs typeface="Montserrat"/>
                        </a:rPr>
                        <a:t> </a:t>
                      </a:r>
                      <a:r>
                        <a:rPr sz="600" dirty="0">
                          <a:solidFill>
                            <a:srgbClr val="221F1F"/>
                          </a:solidFill>
                          <a:latin typeface="Montserrat"/>
                          <a:cs typeface="Montserrat"/>
                        </a:rPr>
                        <a:t>&amp;</a:t>
                      </a:r>
                      <a:r>
                        <a:rPr sz="600" spc="7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4445" algn="ctr">
                        <a:lnSpc>
                          <a:spcPct val="100000"/>
                        </a:lnSpc>
                        <a:spcBef>
                          <a:spcPts val="80"/>
                        </a:spcBef>
                      </a:pPr>
                      <a:r>
                        <a:rPr sz="600" dirty="0">
                          <a:solidFill>
                            <a:srgbClr val="221F1F"/>
                          </a:solidFill>
                          <a:latin typeface="Montserrat"/>
                          <a:cs typeface="Montserrat"/>
                        </a:rPr>
                        <a:t>C,</a:t>
                      </a:r>
                      <a:r>
                        <a:rPr sz="600" spc="120" dirty="0">
                          <a:solidFill>
                            <a:srgbClr val="221F1F"/>
                          </a:solidFill>
                          <a:latin typeface="Montserrat"/>
                          <a:cs typeface="Montserrat"/>
                        </a:rPr>
                        <a:t> </a:t>
                      </a:r>
                      <a:r>
                        <a:rPr sz="600" dirty="0">
                          <a:solidFill>
                            <a:srgbClr val="221F1F"/>
                          </a:solidFill>
                          <a:latin typeface="Montserrat"/>
                          <a:cs typeface="Montserrat"/>
                        </a:rPr>
                        <a:t>L</a:t>
                      </a:r>
                      <a:r>
                        <a:rPr sz="600" spc="45" dirty="0">
                          <a:solidFill>
                            <a:srgbClr val="221F1F"/>
                          </a:solidFill>
                          <a:latin typeface="Montserrat"/>
                          <a:cs typeface="Montserrat"/>
                        </a:rPr>
                        <a:t> </a:t>
                      </a:r>
                      <a:r>
                        <a:rPr sz="600" dirty="0">
                          <a:solidFill>
                            <a:srgbClr val="221F1F"/>
                          </a:solidFill>
                          <a:latin typeface="Montserrat"/>
                          <a:cs typeface="Montserrat"/>
                        </a:rPr>
                        <a:t>&amp;</a:t>
                      </a:r>
                      <a:r>
                        <a:rPr sz="600" spc="7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4445" algn="ctr">
                        <a:lnSpc>
                          <a:spcPct val="100000"/>
                        </a:lnSpc>
                        <a:spcBef>
                          <a:spcPts val="80"/>
                        </a:spcBef>
                      </a:pPr>
                      <a:r>
                        <a:rPr sz="600" dirty="0">
                          <a:solidFill>
                            <a:srgbClr val="221F1F"/>
                          </a:solidFill>
                          <a:latin typeface="Montserrat"/>
                          <a:cs typeface="Montserrat"/>
                        </a:rPr>
                        <a:t>C,</a:t>
                      </a:r>
                      <a:r>
                        <a:rPr sz="600" spc="120" dirty="0">
                          <a:solidFill>
                            <a:srgbClr val="221F1F"/>
                          </a:solidFill>
                          <a:latin typeface="Montserrat"/>
                          <a:cs typeface="Montserrat"/>
                        </a:rPr>
                        <a:t> </a:t>
                      </a:r>
                      <a:r>
                        <a:rPr sz="600" dirty="0">
                          <a:solidFill>
                            <a:srgbClr val="221F1F"/>
                          </a:solidFill>
                          <a:latin typeface="Montserrat"/>
                          <a:cs typeface="Montserrat"/>
                        </a:rPr>
                        <a:t>L</a:t>
                      </a:r>
                      <a:r>
                        <a:rPr sz="600" spc="45" dirty="0">
                          <a:solidFill>
                            <a:srgbClr val="221F1F"/>
                          </a:solidFill>
                          <a:latin typeface="Montserrat"/>
                          <a:cs typeface="Montserrat"/>
                        </a:rPr>
                        <a:t> </a:t>
                      </a:r>
                      <a:r>
                        <a:rPr sz="600" dirty="0">
                          <a:solidFill>
                            <a:srgbClr val="221F1F"/>
                          </a:solidFill>
                          <a:latin typeface="Montserrat"/>
                          <a:cs typeface="Montserrat"/>
                        </a:rPr>
                        <a:t>&amp;</a:t>
                      </a:r>
                      <a:r>
                        <a:rPr sz="600" spc="7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80"/>
                        </a:spcBef>
                      </a:pPr>
                      <a:r>
                        <a:rPr sz="600" dirty="0">
                          <a:solidFill>
                            <a:srgbClr val="221F1F"/>
                          </a:solidFill>
                          <a:latin typeface="Montserrat"/>
                          <a:cs typeface="Montserrat"/>
                        </a:rPr>
                        <a:t>Ajuste</a:t>
                      </a:r>
                      <a:r>
                        <a:rPr sz="600" spc="70" dirty="0">
                          <a:solidFill>
                            <a:srgbClr val="221F1F"/>
                          </a:solidFill>
                          <a:latin typeface="Montserrat"/>
                          <a:cs typeface="Montserrat"/>
                        </a:rPr>
                        <a:t> </a:t>
                      </a:r>
                      <a:r>
                        <a:rPr sz="600" dirty="0">
                          <a:solidFill>
                            <a:srgbClr val="221F1F"/>
                          </a:solidFill>
                          <a:latin typeface="Montserrat"/>
                          <a:cs typeface="Montserrat"/>
                        </a:rPr>
                        <a:t>si</a:t>
                      </a:r>
                      <a:r>
                        <a:rPr sz="600" spc="110" dirty="0">
                          <a:solidFill>
                            <a:srgbClr val="221F1F"/>
                          </a:solidFill>
                          <a:latin typeface="Montserrat"/>
                          <a:cs typeface="Montserrat"/>
                        </a:rPr>
                        <a:t> </a:t>
                      </a:r>
                      <a:r>
                        <a:rPr sz="600" dirty="0">
                          <a:solidFill>
                            <a:srgbClr val="221F1F"/>
                          </a:solidFill>
                          <a:latin typeface="Montserrat"/>
                          <a:cs typeface="Montserrat"/>
                        </a:rPr>
                        <a:t>es</a:t>
                      </a:r>
                      <a:r>
                        <a:rPr sz="600" spc="100" dirty="0">
                          <a:solidFill>
                            <a:srgbClr val="221F1F"/>
                          </a:solidFill>
                          <a:latin typeface="Montserrat"/>
                          <a:cs typeface="Montserrat"/>
                        </a:rPr>
                        <a:t> </a:t>
                      </a:r>
                      <a:r>
                        <a:rPr sz="600" spc="-10" dirty="0">
                          <a:solidFill>
                            <a:srgbClr val="221F1F"/>
                          </a:solidFill>
                          <a:latin typeface="Montserrat"/>
                          <a:cs typeface="Montserrat"/>
                        </a:rPr>
                        <a:t>necesario</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6"/>
                  </a:ext>
                </a:extLst>
              </a:tr>
              <a:tr h="203200">
                <a:tc>
                  <a:txBody>
                    <a:bodyPr/>
                    <a:lstStyle/>
                    <a:p>
                      <a:pPr marL="50165" marR="3175">
                        <a:lnSpc>
                          <a:spcPct val="100000"/>
                        </a:lnSpc>
                        <a:spcBef>
                          <a:spcPts val="5"/>
                        </a:spcBef>
                      </a:pPr>
                      <a:r>
                        <a:rPr sz="600" dirty="0">
                          <a:latin typeface="Montserrat"/>
                          <a:cs typeface="Montserrat"/>
                        </a:rPr>
                        <a:t>Bombillos,</a:t>
                      </a:r>
                      <a:r>
                        <a:rPr sz="600" spc="254" dirty="0">
                          <a:latin typeface="Montserrat"/>
                          <a:cs typeface="Montserrat"/>
                        </a:rPr>
                        <a:t> </a:t>
                      </a:r>
                      <a:r>
                        <a:rPr sz="600" dirty="0">
                          <a:latin typeface="Montserrat"/>
                          <a:cs typeface="Montserrat"/>
                        </a:rPr>
                        <a:t>pito</a:t>
                      </a:r>
                      <a:r>
                        <a:rPr sz="600" spc="265" dirty="0">
                          <a:latin typeface="Montserrat"/>
                          <a:cs typeface="Montserrat"/>
                        </a:rPr>
                        <a:t> </a:t>
                      </a:r>
                      <a:r>
                        <a:rPr sz="600" spc="-50" dirty="0">
                          <a:latin typeface="Montserrat"/>
                          <a:cs typeface="Montserrat"/>
                        </a:rPr>
                        <a:t>e</a:t>
                      </a:r>
                      <a:endParaRPr sz="600">
                        <a:latin typeface="Montserrat"/>
                        <a:cs typeface="Montserrat"/>
                      </a:endParaRPr>
                    </a:p>
                    <a:p>
                      <a:pPr marL="50165" marR="3175">
                        <a:lnSpc>
                          <a:spcPts val="690"/>
                        </a:lnSpc>
                        <a:spcBef>
                          <a:spcPts val="85"/>
                        </a:spcBef>
                      </a:pPr>
                      <a:r>
                        <a:rPr sz="600" spc="-10" dirty="0">
                          <a:latin typeface="Montserrat"/>
                          <a:cs typeface="Montserrat"/>
                        </a:rPr>
                        <a:t>interruptores</a:t>
                      </a:r>
                      <a:endParaRPr sz="600">
                        <a:latin typeface="Montserrat"/>
                        <a:cs typeface="Montserrat"/>
                      </a:endParaRPr>
                    </a:p>
                  </a:txBody>
                  <a:tcPr marL="0" marR="0" marT="6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ct val="100000"/>
                        </a:lnSpc>
                        <a:spcBef>
                          <a:spcPts val="430"/>
                        </a:spcBef>
                      </a:pPr>
                      <a:r>
                        <a:rPr sz="600" dirty="0">
                          <a:solidFill>
                            <a:srgbClr val="221F1F"/>
                          </a:solidFill>
                          <a:latin typeface="Montserrat"/>
                          <a:cs typeface="Montserrat"/>
                        </a:rPr>
                        <a:t>I</a:t>
                      </a:r>
                      <a:endParaRPr sz="600">
                        <a:latin typeface="Montserrat"/>
                        <a:cs typeface="Montserrat"/>
                      </a:endParaRPr>
                    </a:p>
                  </a:txBody>
                  <a:tcPr marL="0" marR="0" marT="5461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430"/>
                        </a:spcBef>
                      </a:pPr>
                      <a:r>
                        <a:rPr sz="600" dirty="0">
                          <a:solidFill>
                            <a:srgbClr val="221F1F"/>
                          </a:solidFill>
                          <a:latin typeface="Montserrat"/>
                          <a:cs typeface="Montserrat"/>
                        </a:rPr>
                        <a:t>I</a:t>
                      </a:r>
                      <a:endParaRPr sz="600">
                        <a:latin typeface="Montserrat"/>
                        <a:cs typeface="Montserrat"/>
                      </a:endParaRPr>
                    </a:p>
                  </a:txBody>
                  <a:tcPr marL="0" marR="0" marT="546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430"/>
                        </a:spcBef>
                      </a:pPr>
                      <a:r>
                        <a:rPr sz="600" dirty="0">
                          <a:solidFill>
                            <a:srgbClr val="221F1F"/>
                          </a:solidFill>
                          <a:latin typeface="Montserrat"/>
                          <a:cs typeface="Montserrat"/>
                        </a:rPr>
                        <a:t>I</a:t>
                      </a:r>
                      <a:endParaRPr sz="600">
                        <a:latin typeface="Montserrat"/>
                        <a:cs typeface="Montserrat"/>
                      </a:endParaRPr>
                    </a:p>
                  </a:txBody>
                  <a:tcPr marL="0" marR="0" marT="546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430"/>
                        </a:spcBef>
                      </a:pPr>
                      <a:r>
                        <a:rPr sz="600" dirty="0">
                          <a:solidFill>
                            <a:srgbClr val="221F1F"/>
                          </a:solidFill>
                          <a:latin typeface="Montserrat"/>
                          <a:cs typeface="Montserrat"/>
                        </a:rPr>
                        <a:t>I</a:t>
                      </a:r>
                      <a:endParaRPr sz="600">
                        <a:latin typeface="Montserrat"/>
                        <a:cs typeface="Montserrat"/>
                      </a:endParaRPr>
                    </a:p>
                  </a:txBody>
                  <a:tcPr marL="0" marR="0" marT="5461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430"/>
                        </a:spcBef>
                      </a:pPr>
                      <a:r>
                        <a:rPr sz="600" dirty="0">
                          <a:solidFill>
                            <a:srgbClr val="221F1F"/>
                          </a:solidFill>
                          <a:latin typeface="Montserrat"/>
                          <a:cs typeface="Montserrat"/>
                        </a:rPr>
                        <a:t>I</a:t>
                      </a:r>
                      <a:endParaRPr sz="600">
                        <a:latin typeface="Montserrat"/>
                        <a:cs typeface="Montserrat"/>
                      </a:endParaRPr>
                    </a:p>
                  </a:txBody>
                  <a:tcPr marL="0" marR="0" marT="546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6350" algn="ctr">
                        <a:lnSpc>
                          <a:spcPct val="100000"/>
                        </a:lnSpc>
                        <a:spcBef>
                          <a:spcPts val="430"/>
                        </a:spcBef>
                      </a:pPr>
                      <a:r>
                        <a:rPr sz="600" dirty="0">
                          <a:solidFill>
                            <a:srgbClr val="221F1F"/>
                          </a:solidFill>
                          <a:latin typeface="Montserrat"/>
                          <a:cs typeface="Montserrat"/>
                        </a:rPr>
                        <a:t>Revise</a:t>
                      </a:r>
                      <a:r>
                        <a:rPr sz="600" spc="220" dirty="0">
                          <a:solidFill>
                            <a:srgbClr val="221F1F"/>
                          </a:solidFill>
                          <a:latin typeface="Montserrat"/>
                          <a:cs typeface="Montserrat"/>
                        </a:rPr>
                        <a:t> </a:t>
                      </a:r>
                      <a:r>
                        <a:rPr sz="600" dirty="0">
                          <a:solidFill>
                            <a:srgbClr val="221F1F"/>
                          </a:solidFill>
                          <a:latin typeface="Montserrat"/>
                          <a:cs typeface="Montserrat"/>
                        </a:rPr>
                        <a:t>correcto</a:t>
                      </a:r>
                      <a:r>
                        <a:rPr sz="600" spc="210" dirty="0">
                          <a:solidFill>
                            <a:srgbClr val="221F1F"/>
                          </a:solidFill>
                          <a:latin typeface="Montserrat"/>
                          <a:cs typeface="Montserrat"/>
                        </a:rPr>
                        <a:t> </a:t>
                      </a:r>
                      <a:r>
                        <a:rPr sz="600" spc="-10" dirty="0">
                          <a:solidFill>
                            <a:srgbClr val="221F1F"/>
                          </a:solidFill>
                          <a:latin typeface="Montserrat"/>
                          <a:cs typeface="Montserrat"/>
                        </a:rPr>
                        <a:t>funcionamiento</a:t>
                      </a:r>
                      <a:endParaRPr sz="600">
                        <a:latin typeface="Montserrat"/>
                        <a:cs typeface="Montserrat"/>
                      </a:endParaRPr>
                    </a:p>
                  </a:txBody>
                  <a:tcPr marL="0" marR="0" marT="546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7"/>
                  </a:ext>
                </a:extLst>
              </a:tr>
              <a:tr h="120650">
                <a:tc>
                  <a:txBody>
                    <a:bodyPr/>
                    <a:lstStyle/>
                    <a:p>
                      <a:pPr marL="50165" marR="3175">
                        <a:lnSpc>
                          <a:spcPct val="100000"/>
                        </a:lnSpc>
                        <a:spcBef>
                          <a:spcPts val="80"/>
                        </a:spcBef>
                      </a:pPr>
                      <a:r>
                        <a:rPr sz="600" spc="-10" dirty="0">
                          <a:latin typeface="Montserrat"/>
                          <a:cs typeface="Montserrat"/>
                        </a:rPr>
                        <a:t>Farola</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6985" algn="ctr">
                        <a:lnSpc>
                          <a:spcPts val="700"/>
                        </a:lnSpc>
                      </a:pPr>
                      <a:r>
                        <a:rPr sz="600" dirty="0">
                          <a:solidFill>
                            <a:srgbClr val="221F1F"/>
                          </a:solidFill>
                          <a:latin typeface="Montserrat"/>
                          <a:cs typeface="Montserrat"/>
                        </a:rPr>
                        <a:t>I</a:t>
                      </a:r>
                      <a:r>
                        <a:rPr sz="600" spc="55" dirty="0">
                          <a:solidFill>
                            <a:srgbClr val="221F1F"/>
                          </a:solidFill>
                          <a:latin typeface="Montserrat"/>
                          <a:cs typeface="Montserrat"/>
                        </a:rPr>
                        <a:t> </a:t>
                      </a:r>
                      <a:r>
                        <a:rPr sz="600" dirty="0">
                          <a:solidFill>
                            <a:srgbClr val="221F1F"/>
                          </a:solidFill>
                          <a:latin typeface="Montserrat"/>
                          <a:cs typeface="Montserrat"/>
                        </a:rPr>
                        <a:t>&amp;</a:t>
                      </a:r>
                      <a:r>
                        <a:rPr sz="600" spc="6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6050">
                        <a:lnSpc>
                          <a:spcPts val="700"/>
                        </a:lnSpc>
                      </a:pPr>
                      <a:r>
                        <a:rPr sz="600" dirty="0">
                          <a:solidFill>
                            <a:srgbClr val="221F1F"/>
                          </a:solidFill>
                          <a:latin typeface="Montserrat"/>
                          <a:cs typeface="Montserrat"/>
                        </a:rPr>
                        <a:t>I</a:t>
                      </a:r>
                      <a:r>
                        <a:rPr sz="600" spc="55" dirty="0">
                          <a:solidFill>
                            <a:srgbClr val="221F1F"/>
                          </a:solidFill>
                          <a:latin typeface="Montserrat"/>
                          <a:cs typeface="Montserrat"/>
                        </a:rPr>
                        <a:t> </a:t>
                      </a:r>
                      <a:r>
                        <a:rPr sz="600" dirty="0">
                          <a:solidFill>
                            <a:srgbClr val="221F1F"/>
                          </a:solidFill>
                          <a:latin typeface="Montserrat"/>
                          <a:cs typeface="Montserrat"/>
                        </a:rPr>
                        <a:t>&amp;</a:t>
                      </a:r>
                      <a:r>
                        <a:rPr sz="600" spc="6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6050">
                        <a:lnSpc>
                          <a:spcPts val="700"/>
                        </a:lnSpc>
                      </a:pPr>
                      <a:r>
                        <a:rPr sz="600" dirty="0">
                          <a:solidFill>
                            <a:srgbClr val="221F1F"/>
                          </a:solidFill>
                          <a:latin typeface="Montserrat"/>
                          <a:cs typeface="Montserrat"/>
                        </a:rPr>
                        <a:t>I</a:t>
                      </a:r>
                      <a:r>
                        <a:rPr sz="600" spc="55" dirty="0">
                          <a:solidFill>
                            <a:srgbClr val="221F1F"/>
                          </a:solidFill>
                          <a:latin typeface="Montserrat"/>
                          <a:cs typeface="Montserrat"/>
                        </a:rPr>
                        <a:t> </a:t>
                      </a:r>
                      <a:r>
                        <a:rPr sz="600" dirty="0">
                          <a:solidFill>
                            <a:srgbClr val="221F1F"/>
                          </a:solidFill>
                          <a:latin typeface="Montserrat"/>
                          <a:cs typeface="Montserrat"/>
                        </a:rPr>
                        <a:t>&amp;</a:t>
                      </a:r>
                      <a:r>
                        <a:rPr sz="600" spc="6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ts val="700"/>
                        </a:lnSpc>
                      </a:pPr>
                      <a:r>
                        <a:rPr sz="600" dirty="0">
                          <a:solidFill>
                            <a:srgbClr val="221F1F"/>
                          </a:solidFill>
                          <a:latin typeface="Montserrat"/>
                          <a:cs typeface="Montserrat"/>
                        </a:rPr>
                        <a:t>I</a:t>
                      </a:r>
                      <a:r>
                        <a:rPr sz="600" spc="55" dirty="0">
                          <a:solidFill>
                            <a:srgbClr val="221F1F"/>
                          </a:solidFill>
                          <a:latin typeface="Montserrat"/>
                          <a:cs typeface="Montserrat"/>
                        </a:rPr>
                        <a:t> </a:t>
                      </a:r>
                      <a:r>
                        <a:rPr sz="600" dirty="0">
                          <a:solidFill>
                            <a:srgbClr val="221F1F"/>
                          </a:solidFill>
                          <a:latin typeface="Montserrat"/>
                          <a:cs typeface="Montserrat"/>
                        </a:rPr>
                        <a:t>&amp;</a:t>
                      </a:r>
                      <a:r>
                        <a:rPr sz="600" spc="6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00"/>
                        </a:lnSpc>
                      </a:pPr>
                      <a:r>
                        <a:rPr sz="600" dirty="0">
                          <a:solidFill>
                            <a:srgbClr val="221F1F"/>
                          </a:solidFill>
                          <a:latin typeface="Montserrat"/>
                          <a:cs typeface="Montserrat"/>
                        </a:rPr>
                        <a:t>I</a:t>
                      </a:r>
                      <a:r>
                        <a:rPr sz="600" spc="55" dirty="0">
                          <a:solidFill>
                            <a:srgbClr val="221F1F"/>
                          </a:solidFill>
                          <a:latin typeface="Montserrat"/>
                          <a:cs typeface="Montserrat"/>
                        </a:rPr>
                        <a:t> </a:t>
                      </a:r>
                      <a:r>
                        <a:rPr sz="600" dirty="0">
                          <a:solidFill>
                            <a:srgbClr val="221F1F"/>
                          </a:solidFill>
                          <a:latin typeface="Montserrat"/>
                          <a:cs typeface="Montserrat"/>
                        </a:rPr>
                        <a:t>&amp;</a:t>
                      </a:r>
                      <a:r>
                        <a:rPr sz="600" spc="6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8"/>
                  </a:ext>
                </a:extLst>
              </a:tr>
              <a:tr h="120650">
                <a:tc>
                  <a:txBody>
                    <a:bodyPr/>
                    <a:lstStyle/>
                    <a:p>
                      <a:pPr marL="50165" marR="3175">
                        <a:lnSpc>
                          <a:spcPct val="100000"/>
                        </a:lnSpc>
                        <a:spcBef>
                          <a:spcPts val="80"/>
                        </a:spcBef>
                      </a:pPr>
                      <a:r>
                        <a:rPr sz="600" dirty="0">
                          <a:latin typeface="Montserrat"/>
                          <a:cs typeface="Montserrat"/>
                        </a:rPr>
                        <a:t>Voltaje</a:t>
                      </a:r>
                      <a:r>
                        <a:rPr sz="600" spc="150" dirty="0">
                          <a:latin typeface="Montserrat"/>
                          <a:cs typeface="Montserrat"/>
                        </a:rPr>
                        <a:t> </a:t>
                      </a:r>
                      <a:r>
                        <a:rPr sz="600" dirty="0">
                          <a:latin typeface="Montserrat"/>
                          <a:cs typeface="Montserrat"/>
                        </a:rPr>
                        <a:t>de</a:t>
                      </a:r>
                      <a:r>
                        <a:rPr sz="600" spc="165" dirty="0">
                          <a:latin typeface="Montserrat"/>
                          <a:cs typeface="Montserrat"/>
                        </a:rPr>
                        <a:t> </a:t>
                      </a:r>
                      <a:r>
                        <a:rPr sz="600" dirty="0">
                          <a:latin typeface="Montserrat"/>
                          <a:cs typeface="Montserrat"/>
                        </a:rPr>
                        <a:t>la</a:t>
                      </a:r>
                      <a:r>
                        <a:rPr sz="600" spc="165" dirty="0">
                          <a:latin typeface="Montserrat"/>
                          <a:cs typeface="Montserrat"/>
                        </a:rPr>
                        <a:t> </a:t>
                      </a:r>
                      <a:r>
                        <a:rPr sz="600" spc="-10" dirty="0">
                          <a:latin typeface="Montserrat"/>
                          <a:cs typeface="Montserrat"/>
                        </a:rPr>
                        <a:t>batería</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ts val="700"/>
                        </a:lnSpc>
                      </a:pPr>
                      <a:r>
                        <a:rPr sz="600" dirty="0">
                          <a:latin typeface="Montserrat"/>
                          <a:cs typeface="Montserrat"/>
                        </a:rPr>
                        <a:t>I</a:t>
                      </a:r>
                      <a:endParaRPr sz="600">
                        <a:latin typeface="Montserrat"/>
                        <a:cs typeface="Montserrat"/>
                      </a:endParaRPr>
                    </a:p>
                  </a:txBody>
                  <a:tcPr marL="0" marR="0" marT="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ts val="700"/>
                        </a:lnSpc>
                      </a:pPr>
                      <a:r>
                        <a:rPr sz="600" dirty="0">
                          <a:latin typeface="Montserrat"/>
                          <a:cs typeface="Montserrat"/>
                        </a:rPr>
                        <a:t>I</a:t>
                      </a:r>
                      <a:endParaRPr sz="600">
                        <a:latin typeface="Montserrat"/>
                        <a:cs typeface="Montserrat"/>
                      </a:endParaRPr>
                    </a:p>
                  </a:txBody>
                  <a:tcPr marL="0" marR="0" marT="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00"/>
                        </a:lnSpc>
                      </a:pPr>
                      <a:r>
                        <a:rPr sz="600" dirty="0">
                          <a:latin typeface="Montserrat"/>
                          <a:cs typeface="Montserrat"/>
                        </a:rPr>
                        <a:t>I</a:t>
                      </a:r>
                      <a:endParaRPr sz="600">
                        <a:latin typeface="Montserrat"/>
                        <a:cs typeface="Montserrat"/>
                      </a:endParaRPr>
                    </a:p>
                  </a:txBody>
                  <a:tcPr marL="0" marR="0" marT="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00"/>
                        </a:lnSpc>
                      </a:pPr>
                      <a:r>
                        <a:rPr sz="600" dirty="0">
                          <a:latin typeface="Montserrat"/>
                          <a:cs typeface="Montserrat"/>
                        </a:rPr>
                        <a:t>I</a:t>
                      </a:r>
                      <a:endParaRPr sz="600">
                        <a:latin typeface="Montserrat"/>
                        <a:cs typeface="Montserrat"/>
                      </a:endParaRPr>
                    </a:p>
                  </a:txBody>
                  <a:tcPr marL="0" marR="0" marT="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ts val="700"/>
                        </a:lnSpc>
                      </a:pPr>
                      <a:r>
                        <a:rPr sz="600" dirty="0">
                          <a:latin typeface="Montserrat"/>
                          <a:cs typeface="Montserrat"/>
                        </a:rPr>
                        <a:t>I</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9"/>
                  </a:ext>
                </a:extLst>
              </a:tr>
              <a:tr h="203200">
                <a:tc>
                  <a:txBody>
                    <a:bodyPr/>
                    <a:lstStyle/>
                    <a:p>
                      <a:pPr marL="50165" marR="3175">
                        <a:lnSpc>
                          <a:spcPct val="100000"/>
                        </a:lnSpc>
                        <a:spcBef>
                          <a:spcPts val="5"/>
                        </a:spcBef>
                      </a:pPr>
                      <a:r>
                        <a:rPr sz="600" dirty="0">
                          <a:latin typeface="Montserrat"/>
                          <a:cs typeface="Montserrat"/>
                        </a:rPr>
                        <a:t>Efectividad</a:t>
                      </a:r>
                      <a:r>
                        <a:rPr sz="600" spc="245" dirty="0">
                          <a:latin typeface="Montserrat"/>
                          <a:cs typeface="Montserrat"/>
                        </a:rPr>
                        <a:t> </a:t>
                      </a:r>
                      <a:r>
                        <a:rPr sz="600" dirty="0">
                          <a:latin typeface="Montserrat"/>
                          <a:cs typeface="Montserrat"/>
                        </a:rPr>
                        <a:t>de</a:t>
                      </a:r>
                      <a:r>
                        <a:rPr sz="600" spc="254" dirty="0">
                          <a:latin typeface="Montserrat"/>
                          <a:cs typeface="Montserrat"/>
                        </a:rPr>
                        <a:t> </a:t>
                      </a:r>
                      <a:r>
                        <a:rPr sz="600" spc="-25" dirty="0">
                          <a:latin typeface="Montserrat"/>
                          <a:cs typeface="Montserrat"/>
                        </a:rPr>
                        <a:t>los</a:t>
                      </a:r>
                      <a:endParaRPr sz="600">
                        <a:latin typeface="Montserrat"/>
                        <a:cs typeface="Montserrat"/>
                      </a:endParaRPr>
                    </a:p>
                    <a:p>
                      <a:pPr marL="50165" marR="3175">
                        <a:lnSpc>
                          <a:spcPts val="685"/>
                        </a:lnSpc>
                        <a:spcBef>
                          <a:spcPts val="85"/>
                        </a:spcBef>
                      </a:pPr>
                      <a:r>
                        <a:rPr sz="600" spc="-10" dirty="0">
                          <a:latin typeface="Montserrat"/>
                          <a:cs typeface="Montserrat"/>
                        </a:rPr>
                        <a:t>frenos</a:t>
                      </a:r>
                      <a:endParaRPr sz="600">
                        <a:latin typeface="Montserrat"/>
                        <a:cs typeface="Montserrat"/>
                      </a:endParaRPr>
                    </a:p>
                  </a:txBody>
                  <a:tcPr marL="0" marR="0" marT="6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ts val="705"/>
                        </a:lnSpc>
                      </a:pPr>
                      <a:r>
                        <a:rPr sz="600" dirty="0">
                          <a:latin typeface="Montserrat"/>
                          <a:cs typeface="Montserrat"/>
                        </a:rPr>
                        <a:t>I</a:t>
                      </a:r>
                      <a:endParaRPr sz="600">
                        <a:latin typeface="Montserrat"/>
                        <a:cs typeface="Montserrat"/>
                      </a:endParaRPr>
                    </a:p>
                  </a:txBody>
                  <a:tcPr marL="0" marR="0" marT="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ts val="705"/>
                        </a:lnSpc>
                      </a:pPr>
                      <a:r>
                        <a:rPr sz="600" dirty="0">
                          <a:latin typeface="Montserrat"/>
                          <a:cs typeface="Montserrat"/>
                        </a:rPr>
                        <a:t>I</a:t>
                      </a:r>
                      <a:endParaRPr sz="600">
                        <a:latin typeface="Montserrat"/>
                        <a:cs typeface="Montserrat"/>
                      </a:endParaRPr>
                    </a:p>
                  </a:txBody>
                  <a:tcPr marL="0" marR="0" marT="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05"/>
                        </a:lnSpc>
                      </a:pPr>
                      <a:r>
                        <a:rPr sz="600" dirty="0">
                          <a:latin typeface="Montserrat"/>
                          <a:cs typeface="Montserrat"/>
                        </a:rPr>
                        <a:t>I</a:t>
                      </a:r>
                      <a:endParaRPr sz="600">
                        <a:latin typeface="Montserrat"/>
                        <a:cs typeface="Montserrat"/>
                      </a:endParaRPr>
                    </a:p>
                  </a:txBody>
                  <a:tcPr marL="0" marR="0" marT="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05"/>
                        </a:lnSpc>
                      </a:pPr>
                      <a:r>
                        <a:rPr sz="600" dirty="0">
                          <a:latin typeface="Montserrat"/>
                          <a:cs typeface="Montserrat"/>
                        </a:rPr>
                        <a:t>I</a:t>
                      </a:r>
                      <a:endParaRPr sz="600">
                        <a:latin typeface="Montserrat"/>
                        <a:cs typeface="Montserrat"/>
                      </a:endParaRPr>
                    </a:p>
                  </a:txBody>
                  <a:tcPr marL="0" marR="0" marT="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ts val="705"/>
                        </a:lnSpc>
                      </a:pPr>
                      <a:r>
                        <a:rPr sz="600" dirty="0">
                          <a:latin typeface="Montserrat"/>
                          <a:cs typeface="Montserrat"/>
                        </a:rPr>
                        <a:t>I</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0"/>
                  </a:ext>
                </a:extLst>
              </a:tr>
              <a:tr h="120014">
                <a:tc>
                  <a:txBody>
                    <a:bodyPr/>
                    <a:lstStyle/>
                    <a:p>
                      <a:pPr marL="50165" marR="3175">
                        <a:lnSpc>
                          <a:spcPct val="100000"/>
                        </a:lnSpc>
                        <a:spcBef>
                          <a:spcPts val="85"/>
                        </a:spcBef>
                      </a:pPr>
                      <a:r>
                        <a:rPr sz="600" dirty="0">
                          <a:latin typeface="Montserrat"/>
                          <a:cs typeface="Montserrat"/>
                        </a:rPr>
                        <a:t>Pedal</a:t>
                      </a:r>
                      <a:r>
                        <a:rPr sz="600" spc="120" dirty="0">
                          <a:latin typeface="Montserrat"/>
                          <a:cs typeface="Montserrat"/>
                        </a:rPr>
                        <a:t> </a:t>
                      </a:r>
                      <a:r>
                        <a:rPr sz="600" dirty="0">
                          <a:latin typeface="Montserrat"/>
                          <a:cs typeface="Montserrat"/>
                        </a:rPr>
                        <a:t>/</a:t>
                      </a:r>
                      <a:r>
                        <a:rPr sz="600" spc="140" dirty="0">
                          <a:latin typeface="Montserrat"/>
                          <a:cs typeface="Montserrat"/>
                        </a:rPr>
                        <a:t> </a:t>
                      </a:r>
                      <a:r>
                        <a:rPr sz="600" dirty="0">
                          <a:latin typeface="Montserrat"/>
                          <a:cs typeface="Montserrat"/>
                        </a:rPr>
                        <a:t>Leva</a:t>
                      </a:r>
                      <a:r>
                        <a:rPr sz="600" spc="140" dirty="0">
                          <a:latin typeface="Montserrat"/>
                          <a:cs typeface="Montserrat"/>
                        </a:rPr>
                        <a:t> </a:t>
                      </a:r>
                      <a:r>
                        <a:rPr sz="600" dirty="0">
                          <a:latin typeface="Montserrat"/>
                          <a:cs typeface="Montserrat"/>
                        </a:rPr>
                        <a:t>de</a:t>
                      </a:r>
                      <a:r>
                        <a:rPr sz="600" spc="135" dirty="0">
                          <a:latin typeface="Montserrat"/>
                          <a:cs typeface="Montserrat"/>
                        </a:rPr>
                        <a:t> </a:t>
                      </a:r>
                      <a:r>
                        <a:rPr sz="600" spc="-10" dirty="0">
                          <a:latin typeface="Montserrat"/>
                          <a:cs typeface="Montserrat"/>
                        </a:rPr>
                        <a:t>freno</a:t>
                      </a:r>
                      <a:endParaRPr sz="60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50"/>
                        </a:spcBef>
                      </a:pPr>
                      <a:r>
                        <a:rPr sz="600" dirty="0">
                          <a:solidFill>
                            <a:srgbClr val="221F1F"/>
                          </a:solidFill>
                          <a:latin typeface="Montserrat"/>
                          <a:cs typeface="Montserrat"/>
                        </a:rPr>
                        <a:t>L</a:t>
                      </a:r>
                      <a:endParaRPr sz="600">
                        <a:latin typeface="Montserrat"/>
                        <a:cs typeface="Montserrat"/>
                      </a:endParaRPr>
                    </a:p>
                  </a:txBody>
                  <a:tcPr marL="0" marR="0" marT="635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50"/>
                        </a:spcBef>
                      </a:pPr>
                      <a:r>
                        <a:rPr sz="600" dirty="0">
                          <a:solidFill>
                            <a:srgbClr val="221F1F"/>
                          </a:solidFill>
                          <a:latin typeface="Montserrat"/>
                          <a:cs typeface="Montserrat"/>
                        </a:rPr>
                        <a:t>L</a:t>
                      </a:r>
                      <a:endParaRPr sz="600">
                        <a:latin typeface="Montserrat"/>
                        <a:cs typeface="Montserrat"/>
                      </a:endParaRPr>
                    </a:p>
                  </a:txBody>
                  <a:tcPr marL="0" marR="0" marT="635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50"/>
                        </a:spcBef>
                      </a:pPr>
                      <a:r>
                        <a:rPr sz="600" dirty="0">
                          <a:solidFill>
                            <a:srgbClr val="221F1F"/>
                          </a:solidFill>
                          <a:latin typeface="Montserrat"/>
                          <a:cs typeface="Montserrat"/>
                        </a:rPr>
                        <a:t>L</a:t>
                      </a:r>
                      <a:endParaRPr sz="600">
                        <a:latin typeface="Montserrat"/>
                        <a:cs typeface="Montserrat"/>
                      </a:endParaRPr>
                    </a:p>
                  </a:txBody>
                  <a:tcPr marL="0" marR="0" marT="635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50"/>
                        </a:spcBef>
                      </a:pPr>
                      <a:r>
                        <a:rPr sz="600" dirty="0">
                          <a:solidFill>
                            <a:srgbClr val="221F1F"/>
                          </a:solidFill>
                          <a:latin typeface="Montserrat"/>
                          <a:cs typeface="Montserrat"/>
                        </a:rPr>
                        <a:t>L</a:t>
                      </a:r>
                      <a:endParaRPr sz="600">
                        <a:latin typeface="Montserrat"/>
                        <a:cs typeface="Montserrat"/>
                      </a:endParaRPr>
                    </a:p>
                  </a:txBody>
                  <a:tcPr marL="0" marR="0" marT="635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50"/>
                        </a:spcBef>
                      </a:pPr>
                      <a:r>
                        <a:rPr sz="600" dirty="0">
                          <a:solidFill>
                            <a:srgbClr val="221F1F"/>
                          </a:solidFill>
                          <a:latin typeface="Montserrat"/>
                          <a:cs typeface="Montserrat"/>
                        </a:rPr>
                        <a:t>L</a:t>
                      </a:r>
                      <a:endParaRPr sz="600">
                        <a:latin typeface="Montserrat"/>
                        <a:cs typeface="Montserrat"/>
                      </a:endParaRPr>
                    </a:p>
                  </a:txBody>
                  <a:tcPr marL="0" marR="0" marT="635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05"/>
                        </a:lnSpc>
                      </a:pPr>
                      <a:r>
                        <a:rPr sz="600" dirty="0">
                          <a:solidFill>
                            <a:srgbClr val="221F1F"/>
                          </a:solidFill>
                          <a:latin typeface="Montserrat"/>
                          <a:cs typeface="Montserrat"/>
                        </a:rPr>
                        <a:t>Lubricar</a:t>
                      </a:r>
                      <a:r>
                        <a:rPr sz="600" spc="130" dirty="0">
                          <a:solidFill>
                            <a:srgbClr val="221F1F"/>
                          </a:solidFill>
                          <a:latin typeface="Montserrat"/>
                          <a:cs typeface="Montserrat"/>
                        </a:rPr>
                        <a:t> </a:t>
                      </a:r>
                      <a:r>
                        <a:rPr sz="600" dirty="0">
                          <a:solidFill>
                            <a:srgbClr val="221F1F"/>
                          </a:solidFill>
                          <a:latin typeface="Montserrat"/>
                          <a:cs typeface="Montserrat"/>
                        </a:rPr>
                        <a:t>con</a:t>
                      </a:r>
                      <a:r>
                        <a:rPr sz="600" spc="135" dirty="0">
                          <a:solidFill>
                            <a:srgbClr val="221F1F"/>
                          </a:solidFill>
                          <a:latin typeface="Montserrat"/>
                          <a:cs typeface="Montserrat"/>
                        </a:rPr>
                        <a:t> </a:t>
                      </a:r>
                      <a:r>
                        <a:rPr sz="600" spc="-10" dirty="0">
                          <a:solidFill>
                            <a:srgbClr val="221F1F"/>
                          </a:solidFill>
                          <a:latin typeface="Montserrat"/>
                          <a:cs typeface="Montserrat"/>
                        </a:rPr>
                        <a:t>aceite</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1"/>
                  </a:ext>
                </a:extLst>
              </a:tr>
              <a:tr h="120650">
                <a:tc>
                  <a:txBody>
                    <a:bodyPr/>
                    <a:lstStyle/>
                    <a:p>
                      <a:pPr marL="50165" marR="3175">
                        <a:lnSpc>
                          <a:spcPct val="100000"/>
                        </a:lnSpc>
                        <a:spcBef>
                          <a:spcPts val="85"/>
                        </a:spcBef>
                      </a:pPr>
                      <a:r>
                        <a:rPr sz="600" dirty="0">
                          <a:latin typeface="Montserrat"/>
                          <a:cs typeface="Montserrat"/>
                        </a:rPr>
                        <a:t>Pastas</a:t>
                      </a:r>
                      <a:r>
                        <a:rPr sz="600" spc="110" dirty="0">
                          <a:latin typeface="Montserrat"/>
                          <a:cs typeface="Montserrat"/>
                        </a:rPr>
                        <a:t> </a:t>
                      </a:r>
                      <a:r>
                        <a:rPr sz="600" dirty="0">
                          <a:latin typeface="Montserrat"/>
                          <a:cs typeface="Montserrat"/>
                        </a:rPr>
                        <a:t>de</a:t>
                      </a:r>
                      <a:r>
                        <a:rPr sz="600" spc="195" dirty="0">
                          <a:latin typeface="Montserrat"/>
                          <a:cs typeface="Montserrat"/>
                        </a:rPr>
                        <a:t> </a:t>
                      </a:r>
                      <a:r>
                        <a:rPr sz="600" spc="-10" dirty="0">
                          <a:latin typeface="Montserrat"/>
                          <a:cs typeface="Montserrat"/>
                        </a:rPr>
                        <a:t>freno</a:t>
                      </a:r>
                      <a:endParaRPr sz="60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ts val="705"/>
                        </a:lnSpc>
                      </a:pPr>
                      <a:r>
                        <a:rPr sz="600" dirty="0">
                          <a:solidFill>
                            <a:srgbClr val="221F1F"/>
                          </a:solidFill>
                          <a:latin typeface="Montserrat"/>
                          <a:cs typeface="Montserrat"/>
                        </a:rPr>
                        <a:t>I</a:t>
                      </a:r>
                      <a:endParaRPr sz="600">
                        <a:latin typeface="Montserrat"/>
                        <a:cs typeface="Montserrat"/>
                      </a:endParaRPr>
                    </a:p>
                  </a:txBody>
                  <a:tcPr marL="0" marR="0" marT="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ts val="705"/>
                        </a:lnSpc>
                      </a:pPr>
                      <a:r>
                        <a:rPr sz="600" dirty="0">
                          <a:solidFill>
                            <a:srgbClr val="221F1F"/>
                          </a:solidFill>
                          <a:latin typeface="Montserrat"/>
                          <a:cs typeface="Montserrat"/>
                        </a:rPr>
                        <a:t>I</a:t>
                      </a:r>
                      <a:endParaRPr sz="600">
                        <a:latin typeface="Montserrat"/>
                        <a:cs typeface="Montserrat"/>
                      </a:endParaRPr>
                    </a:p>
                  </a:txBody>
                  <a:tcPr marL="0" marR="0" marT="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05"/>
                        </a:lnSpc>
                      </a:pPr>
                      <a:r>
                        <a:rPr sz="600" dirty="0">
                          <a:solidFill>
                            <a:srgbClr val="221F1F"/>
                          </a:solidFill>
                          <a:latin typeface="Montserrat"/>
                          <a:cs typeface="Montserrat"/>
                        </a:rPr>
                        <a:t>I</a:t>
                      </a:r>
                      <a:endParaRPr sz="600">
                        <a:latin typeface="Montserrat"/>
                        <a:cs typeface="Montserrat"/>
                      </a:endParaRPr>
                    </a:p>
                  </a:txBody>
                  <a:tcPr marL="0" marR="0" marT="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05"/>
                        </a:lnSpc>
                      </a:pPr>
                      <a:r>
                        <a:rPr sz="600" dirty="0">
                          <a:solidFill>
                            <a:srgbClr val="221F1F"/>
                          </a:solidFill>
                          <a:latin typeface="Montserrat"/>
                          <a:cs typeface="Montserrat"/>
                        </a:rPr>
                        <a:t>I</a:t>
                      </a:r>
                      <a:endParaRPr sz="600">
                        <a:latin typeface="Montserrat"/>
                        <a:cs typeface="Montserrat"/>
                      </a:endParaRPr>
                    </a:p>
                  </a:txBody>
                  <a:tcPr marL="0" marR="0" marT="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ts val="705"/>
                        </a:lnSpc>
                      </a:pPr>
                      <a:r>
                        <a:rPr sz="600" dirty="0">
                          <a:solidFill>
                            <a:srgbClr val="221F1F"/>
                          </a:solidFill>
                          <a:latin typeface="Montserrat"/>
                          <a:cs typeface="Montserrat"/>
                        </a:rPr>
                        <a:t>I</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05"/>
                        </a:lnSpc>
                      </a:pPr>
                      <a:r>
                        <a:rPr sz="600" dirty="0">
                          <a:solidFill>
                            <a:srgbClr val="221F1F"/>
                          </a:solidFill>
                          <a:latin typeface="Montserrat"/>
                          <a:cs typeface="Montserrat"/>
                        </a:rPr>
                        <a:t>Remplace</a:t>
                      </a:r>
                      <a:r>
                        <a:rPr sz="600" spc="114" dirty="0">
                          <a:solidFill>
                            <a:srgbClr val="221F1F"/>
                          </a:solidFill>
                          <a:latin typeface="Montserrat"/>
                          <a:cs typeface="Montserrat"/>
                        </a:rPr>
                        <a:t> </a:t>
                      </a:r>
                      <a:r>
                        <a:rPr sz="600" dirty="0">
                          <a:solidFill>
                            <a:srgbClr val="221F1F"/>
                          </a:solidFill>
                          <a:latin typeface="Montserrat"/>
                          <a:cs typeface="Montserrat"/>
                        </a:rPr>
                        <a:t>si</a:t>
                      </a:r>
                      <a:r>
                        <a:rPr sz="600" spc="160" dirty="0">
                          <a:solidFill>
                            <a:srgbClr val="221F1F"/>
                          </a:solidFill>
                          <a:latin typeface="Montserrat"/>
                          <a:cs typeface="Montserrat"/>
                        </a:rPr>
                        <a:t> </a:t>
                      </a:r>
                      <a:r>
                        <a:rPr sz="600" dirty="0">
                          <a:solidFill>
                            <a:srgbClr val="221F1F"/>
                          </a:solidFill>
                          <a:latin typeface="Montserrat"/>
                          <a:cs typeface="Montserrat"/>
                        </a:rPr>
                        <a:t>es</a:t>
                      </a:r>
                      <a:r>
                        <a:rPr sz="600" spc="145" dirty="0">
                          <a:solidFill>
                            <a:srgbClr val="221F1F"/>
                          </a:solidFill>
                          <a:latin typeface="Montserrat"/>
                          <a:cs typeface="Montserrat"/>
                        </a:rPr>
                        <a:t> </a:t>
                      </a:r>
                      <a:r>
                        <a:rPr sz="600" spc="-10" dirty="0">
                          <a:solidFill>
                            <a:srgbClr val="221F1F"/>
                          </a:solidFill>
                          <a:latin typeface="Montserrat"/>
                          <a:cs typeface="Montserrat"/>
                        </a:rPr>
                        <a:t>necesario</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2"/>
                  </a:ext>
                </a:extLst>
              </a:tr>
              <a:tr h="120650">
                <a:tc>
                  <a:txBody>
                    <a:bodyPr/>
                    <a:lstStyle/>
                    <a:p>
                      <a:pPr marL="50165" marR="3175">
                        <a:lnSpc>
                          <a:spcPct val="100000"/>
                        </a:lnSpc>
                        <a:spcBef>
                          <a:spcPts val="10"/>
                        </a:spcBef>
                      </a:pPr>
                      <a:r>
                        <a:rPr sz="600" dirty="0">
                          <a:latin typeface="Montserrat"/>
                          <a:cs typeface="Montserrat"/>
                        </a:rPr>
                        <a:t>Líquido</a:t>
                      </a:r>
                      <a:r>
                        <a:rPr sz="600" spc="175" dirty="0">
                          <a:latin typeface="Montserrat"/>
                          <a:cs typeface="Montserrat"/>
                        </a:rPr>
                        <a:t> </a:t>
                      </a:r>
                      <a:r>
                        <a:rPr sz="600" dirty="0">
                          <a:latin typeface="Montserrat"/>
                          <a:cs typeface="Montserrat"/>
                        </a:rPr>
                        <a:t>de</a:t>
                      </a:r>
                      <a:r>
                        <a:rPr sz="600" spc="175" dirty="0">
                          <a:latin typeface="Montserrat"/>
                          <a:cs typeface="Montserrat"/>
                        </a:rPr>
                        <a:t> </a:t>
                      </a:r>
                      <a:r>
                        <a:rPr sz="600" spc="-10" dirty="0">
                          <a:latin typeface="Montserrat"/>
                          <a:cs typeface="Montserrat"/>
                        </a:rPr>
                        <a:t>frenos</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 algn="ctr">
                        <a:lnSpc>
                          <a:spcPct val="100000"/>
                        </a:lnSpc>
                        <a:spcBef>
                          <a:spcPts val="10"/>
                        </a:spcBef>
                      </a:pPr>
                      <a:r>
                        <a:rPr sz="600" dirty="0">
                          <a:solidFill>
                            <a:srgbClr val="221F1F"/>
                          </a:solidFill>
                          <a:latin typeface="Montserrat"/>
                          <a:cs typeface="Montserrat"/>
                        </a:rPr>
                        <a:t>I</a:t>
                      </a:r>
                      <a:r>
                        <a:rPr sz="600" spc="20" dirty="0">
                          <a:solidFill>
                            <a:srgbClr val="221F1F"/>
                          </a:solidFill>
                          <a:latin typeface="Montserrat"/>
                          <a:cs typeface="Montserrat"/>
                        </a:rPr>
                        <a:t> </a:t>
                      </a:r>
                      <a:r>
                        <a:rPr sz="600" dirty="0">
                          <a:solidFill>
                            <a:srgbClr val="221F1F"/>
                          </a:solidFill>
                          <a:latin typeface="Montserrat"/>
                          <a:cs typeface="Montserrat"/>
                        </a:rPr>
                        <a:t>&amp;</a:t>
                      </a:r>
                      <a:r>
                        <a:rPr sz="600" spc="25" dirty="0">
                          <a:solidFill>
                            <a:srgbClr val="221F1F"/>
                          </a:solidFill>
                          <a:latin typeface="Montserrat"/>
                          <a:cs typeface="Montserrat"/>
                        </a:rPr>
                        <a:t> </a:t>
                      </a:r>
                      <a:r>
                        <a:rPr sz="600" spc="-50" dirty="0">
                          <a:solidFill>
                            <a:srgbClr val="221F1F"/>
                          </a:solidFill>
                          <a:latin typeface="Montserrat"/>
                          <a:cs typeface="Montserrat"/>
                        </a:rPr>
                        <a:t>T</a:t>
                      </a:r>
                      <a:endParaRPr sz="600">
                        <a:latin typeface="Montserrat"/>
                        <a:cs typeface="Montserrat"/>
                      </a:endParaRPr>
                    </a:p>
                  </a:txBody>
                  <a:tcPr marL="0" marR="0" marT="127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56210">
                        <a:lnSpc>
                          <a:spcPct val="100000"/>
                        </a:lnSpc>
                        <a:spcBef>
                          <a:spcPts val="10"/>
                        </a:spcBef>
                      </a:pPr>
                      <a:r>
                        <a:rPr sz="600" dirty="0">
                          <a:solidFill>
                            <a:srgbClr val="221F1F"/>
                          </a:solidFill>
                          <a:latin typeface="Montserrat"/>
                          <a:cs typeface="Montserrat"/>
                        </a:rPr>
                        <a:t>I</a:t>
                      </a:r>
                      <a:r>
                        <a:rPr sz="600" spc="20" dirty="0">
                          <a:solidFill>
                            <a:srgbClr val="221F1F"/>
                          </a:solidFill>
                          <a:latin typeface="Montserrat"/>
                          <a:cs typeface="Montserrat"/>
                        </a:rPr>
                        <a:t> </a:t>
                      </a:r>
                      <a:r>
                        <a:rPr sz="600" dirty="0">
                          <a:solidFill>
                            <a:srgbClr val="221F1F"/>
                          </a:solidFill>
                          <a:latin typeface="Montserrat"/>
                          <a:cs typeface="Montserrat"/>
                        </a:rPr>
                        <a:t>&amp;</a:t>
                      </a:r>
                      <a:r>
                        <a:rPr sz="600" spc="25" dirty="0">
                          <a:solidFill>
                            <a:srgbClr val="221F1F"/>
                          </a:solidFill>
                          <a:latin typeface="Montserrat"/>
                          <a:cs typeface="Montserrat"/>
                        </a:rPr>
                        <a:t> </a:t>
                      </a:r>
                      <a:r>
                        <a:rPr sz="600" spc="-50" dirty="0">
                          <a:solidFill>
                            <a:srgbClr val="221F1F"/>
                          </a:solidFill>
                          <a:latin typeface="Montserrat"/>
                          <a:cs typeface="Montserrat"/>
                        </a:rPr>
                        <a:t>T</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53670">
                        <a:lnSpc>
                          <a:spcPct val="100000"/>
                        </a:lnSpc>
                        <a:spcBef>
                          <a:spcPts val="10"/>
                        </a:spcBef>
                      </a:pPr>
                      <a:r>
                        <a:rPr sz="600" dirty="0">
                          <a:solidFill>
                            <a:srgbClr val="221F1F"/>
                          </a:solidFill>
                          <a:latin typeface="Montserrat"/>
                          <a:cs typeface="Montserrat"/>
                        </a:rPr>
                        <a:t>I</a:t>
                      </a:r>
                      <a:r>
                        <a:rPr sz="600" spc="20" dirty="0">
                          <a:solidFill>
                            <a:srgbClr val="221F1F"/>
                          </a:solidFill>
                          <a:latin typeface="Montserrat"/>
                          <a:cs typeface="Montserrat"/>
                        </a:rPr>
                        <a:t> </a:t>
                      </a:r>
                      <a:r>
                        <a:rPr sz="600" dirty="0">
                          <a:solidFill>
                            <a:srgbClr val="221F1F"/>
                          </a:solidFill>
                          <a:latin typeface="Montserrat"/>
                          <a:cs typeface="Montserrat"/>
                        </a:rPr>
                        <a:t>&amp;</a:t>
                      </a:r>
                      <a:r>
                        <a:rPr sz="600" spc="25" dirty="0">
                          <a:solidFill>
                            <a:srgbClr val="221F1F"/>
                          </a:solidFill>
                          <a:latin typeface="Montserrat"/>
                          <a:cs typeface="Montserrat"/>
                        </a:rPr>
                        <a:t> </a:t>
                      </a:r>
                      <a:r>
                        <a:rPr sz="600" spc="-50" dirty="0">
                          <a:solidFill>
                            <a:srgbClr val="221F1F"/>
                          </a:solidFill>
                          <a:latin typeface="Montserrat"/>
                          <a:cs typeface="Montserrat"/>
                        </a:rPr>
                        <a:t>T</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0"/>
                        </a:spcBef>
                      </a:pPr>
                      <a:r>
                        <a:rPr sz="600" dirty="0">
                          <a:solidFill>
                            <a:srgbClr val="221F1F"/>
                          </a:solidFill>
                          <a:latin typeface="Montserrat"/>
                          <a:cs typeface="Montserrat"/>
                        </a:rPr>
                        <a:t>I</a:t>
                      </a:r>
                      <a:r>
                        <a:rPr sz="600" spc="20" dirty="0">
                          <a:solidFill>
                            <a:srgbClr val="221F1F"/>
                          </a:solidFill>
                          <a:latin typeface="Montserrat"/>
                          <a:cs typeface="Montserrat"/>
                        </a:rPr>
                        <a:t> </a:t>
                      </a:r>
                      <a:r>
                        <a:rPr sz="600" dirty="0">
                          <a:solidFill>
                            <a:srgbClr val="221F1F"/>
                          </a:solidFill>
                          <a:latin typeface="Montserrat"/>
                          <a:cs typeface="Montserrat"/>
                        </a:rPr>
                        <a:t>&amp;</a:t>
                      </a:r>
                      <a:r>
                        <a:rPr sz="600" spc="25" dirty="0">
                          <a:solidFill>
                            <a:srgbClr val="221F1F"/>
                          </a:solidFill>
                          <a:latin typeface="Montserrat"/>
                          <a:cs typeface="Montserrat"/>
                        </a:rPr>
                        <a:t> </a:t>
                      </a:r>
                      <a:r>
                        <a:rPr sz="600" spc="-50" dirty="0">
                          <a:solidFill>
                            <a:srgbClr val="221F1F"/>
                          </a:solidFill>
                          <a:latin typeface="Montserrat"/>
                          <a:cs typeface="Montserrat"/>
                        </a:rPr>
                        <a:t>T</a:t>
                      </a:r>
                      <a:endParaRPr sz="600">
                        <a:latin typeface="Montserrat"/>
                        <a:cs typeface="Montserrat"/>
                      </a:endParaRPr>
                    </a:p>
                  </a:txBody>
                  <a:tcPr marL="0" marR="0" marT="127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0"/>
                        </a:spcBef>
                      </a:pPr>
                      <a:r>
                        <a:rPr sz="600" dirty="0">
                          <a:solidFill>
                            <a:srgbClr val="221F1F"/>
                          </a:solidFill>
                          <a:latin typeface="Montserrat"/>
                          <a:cs typeface="Montserrat"/>
                        </a:rPr>
                        <a:t>I</a:t>
                      </a:r>
                      <a:r>
                        <a:rPr sz="600" spc="20" dirty="0">
                          <a:solidFill>
                            <a:srgbClr val="221F1F"/>
                          </a:solidFill>
                          <a:latin typeface="Montserrat"/>
                          <a:cs typeface="Montserrat"/>
                        </a:rPr>
                        <a:t> </a:t>
                      </a:r>
                      <a:r>
                        <a:rPr sz="600" dirty="0">
                          <a:solidFill>
                            <a:srgbClr val="221F1F"/>
                          </a:solidFill>
                          <a:latin typeface="Montserrat"/>
                          <a:cs typeface="Montserrat"/>
                        </a:rPr>
                        <a:t>&amp;</a:t>
                      </a:r>
                      <a:r>
                        <a:rPr sz="600" spc="25" dirty="0">
                          <a:solidFill>
                            <a:srgbClr val="221F1F"/>
                          </a:solidFill>
                          <a:latin typeface="Montserrat"/>
                          <a:cs typeface="Montserrat"/>
                        </a:rPr>
                        <a:t> </a:t>
                      </a:r>
                      <a:r>
                        <a:rPr sz="600" spc="-50" dirty="0">
                          <a:solidFill>
                            <a:srgbClr val="221F1F"/>
                          </a:solidFill>
                          <a:latin typeface="Montserrat"/>
                          <a:cs typeface="Montserrat"/>
                        </a:rPr>
                        <a:t>T</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ts val="705"/>
                        </a:lnSpc>
                      </a:pPr>
                      <a:r>
                        <a:rPr sz="600" dirty="0">
                          <a:solidFill>
                            <a:srgbClr val="221F1F"/>
                          </a:solidFill>
                          <a:latin typeface="Montserrat"/>
                          <a:cs typeface="Montserrat"/>
                        </a:rPr>
                        <a:t>Remplace</a:t>
                      </a:r>
                      <a:r>
                        <a:rPr sz="600" spc="165" dirty="0">
                          <a:solidFill>
                            <a:srgbClr val="221F1F"/>
                          </a:solidFill>
                          <a:latin typeface="Montserrat"/>
                          <a:cs typeface="Montserrat"/>
                        </a:rPr>
                        <a:t> </a:t>
                      </a:r>
                      <a:r>
                        <a:rPr sz="600" dirty="0">
                          <a:solidFill>
                            <a:srgbClr val="221F1F"/>
                          </a:solidFill>
                          <a:latin typeface="Montserrat"/>
                          <a:cs typeface="Montserrat"/>
                        </a:rPr>
                        <a:t>cada</a:t>
                      </a:r>
                      <a:r>
                        <a:rPr sz="600" spc="185" dirty="0">
                          <a:solidFill>
                            <a:srgbClr val="221F1F"/>
                          </a:solidFill>
                          <a:latin typeface="Montserrat"/>
                          <a:cs typeface="Montserrat"/>
                        </a:rPr>
                        <a:t> </a:t>
                      </a:r>
                      <a:r>
                        <a:rPr sz="600" dirty="0">
                          <a:solidFill>
                            <a:srgbClr val="221F1F"/>
                          </a:solidFill>
                          <a:latin typeface="Montserrat"/>
                          <a:cs typeface="Montserrat"/>
                        </a:rPr>
                        <a:t>20.000</a:t>
                      </a:r>
                      <a:r>
                        <a:rPr sz="600" spc="200"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3"/>
                  </a:ext>
                </a:extLst>
              </a:tr>
              <a:tr h="120650">
                <a:tc>
                  <a:txBody>
                    <a:bodyPr/>
                    <a:lstStyle/>
                    <a:p>
                      <a:pPr marL="50165" marR="3175">
                        <a:lnSpc>
                          <a:spcPct val="100000"/>
                        </a:lnSpc>
                        <a:spcBef>
                          <a:spcPts val="10"/>
                        </a:spcBef>
                      </a:pPr>
                      <a:r>
                        <a:rPr sz="600" dirty="0">
                          <a:latin typeface="Montserrat"/>
                          <a:cs typeface="Montserrat"/>
                        </a:rPr>
                        <a:t>Sistema</a:t>
                      </a:r>
                      <a:r>
                        <a:rPr sz="600" spc="170" dirty="0">
                          <a:latin typeface="Montserrat"/>
                          <a:cs typeface="Montserrat"/>
                        </a:rPr>
                        <a:t> </a:t>
                      </a:r>
                      <a:r>
                        <a:rPr sz="600" dirty="0">
                          <a:latin typeface="Montserrat"/>
                          <a:cs typeface="Montserrat"/>
                        </a:rPr>
                        <a:t>de</a:t>
                      </a:r>
                      <a:r>
                        <a:rPr sz="600" spc="180" dirty="0">
                          <a:latin typeface="Montserrat"/>
                          <a:cs typeface="Montserrat"/>
                        </a:rPr>
                        <a:t> </a:t>
                      </a:r>
                      <a:r>
                        <a:rPr sz="600" spc="-10" dirty="0">
                          <a:latin typeface="Montserrat"/>
                          <a:cs typeface="Montserrat"/>
                        </a:rPr>
                        <a:t>frenos</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905" algn="ctr">
                        <a:lnSpc>
                          <a:spcPct val="100000"/>
                        </a:lnSpc>
                        <a:spcBef>
                          <a:spcPts val="10"/>
                        </a:spcBef>
                      </a:pPr>
                      <a:r>
                        <a:rPr sz="600" dirty="0">
                          <a:solidFill>
                            <a:srgbClr val="221F1F"/>
                          </a:solidFill>
                          <a:latin typeface="Montserrat"/>
                          <a:cs typeface="Montserrat"/>
                        </a:rPr>
                        <a:t>I</a:t>
                      </a:r>
                      <a:endParaRPr sz="600">
                        <a:latin typeface="Montserrat"/>
                        <a:cs typeface="Montserrat"/>
                      </a:endParaRPr>
                    </a:p>
                  </a:txBody>
                  <a:tcPr marL="0" marR="0" marT="127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0"/>
                        </a:spcBef>
                      </a:pPr>
                      <a:r>
                        <a:rPr sz="600" dirty="0">
                          <a:solidFill>
                            <a:srgbClr val="221F1F"/>
                          </a:solidFill>
                          <a:latin typeface="Montserrat"/>
                          <a:cs typeface="Montserrat"/>
                        </a:rPr>
                        <a:t>I</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10"/>
                        </a:spcBef>
                      </a:pPr>
                      <a:r>
                        <a:rPr sz="600" dirty="0">
                          <a:solidFill>
                            <a:srgbClr val="221F1F"/>
                          </a:solidFill>
                          <a:latin typeface="Montserrat"/>
                          <a:cs typeface="Montserrat"/>
                        </a:rPr>
                        <a:t>I</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0"/>
                        </a:spcBef>
                      </a:pPr>
                      <a:r>
                        <a:rPr sz="600" dirty="0">
                          <a:solidFill>
                            <a:srgbClr val="221F1F"/>
                          </a:solidFill>
                          <a:latin typeface="Montserrat"/>
                          <a:cs typeface="Montserrat"/>
                        </a:rPr>
                        <a:t>I</a:t>
                      </a:r>
                      <a:endParaRPr sz="600">
                        <a:latin typeface="Montserrat"/>
                        <a:cs typeface="Montserrat"/>
                      </a:endParaRPr>
                    </a:p>
                  </a:txBody>
                  <a:tcPr marL="0" marR="0" marT="127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0"/>
                        </a:spcBef>
                      </a:pPr>
                      <a:r>
                        <a:rPr sz="600" dirty="0">
                          <a:latin typeface="Montserrat"/>
                          <a:cs typeface="Montserrat"/>
                        </a:rPr>
                        <a:t>I</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4"/>
                  </a:ext>
                </a:extLst>
              </a:tr>
              <a:tr h="120650">
                <a:tc>
                  <a:txBody>
                    <a:bodyPr/>
                    <a:lstStyle/>
                    <a:p>
                      <a:pPr marL="50165" marR="3175">
                        <a:lnSpc>
                          <a:spcPct val="100000"/>
                        </a:lnSpc>
                        <a:spcBef>
                          <a:spcPts val="10"/>
                        </a:spcBef>
                      </a:pPr>
                      <a:r>
                        <a:rPr sz="600" dirty="0">
                          <a:latin typeface="Montserrat"/>
                          <a:cs typeface="Montserrat"/>
                        </a:rPr>
                        <a:t>Libre</a:t>
                      </a:r>
                      <a:r>
                        <a:rPr sz="600" spc="135" dirty="0">
                          <a:latin typeface="Montserrat"/>
                          <a:cs typeface="Montserrat"/>
                        </a:rPr>
                        <a:t> </a:t>
                      </a:r>
                      <a:r>
                        <a:rPr sz="600" dirty="0">
                          <a:latin typeface="Montserrat"/>
                          <a:cs typeface="Montserrat"/>
                        </a:rPr>
                        <a:t>giro</a:t>
                      </a:r>
                      <a:r>
                        <a:rPr sz="600" spc="145" dirty="0">
                          <a:latin typeface="Montserrat"/>
                          <a:cs typeface="Montserrat"/>
                        </a:rPr>
                        <a:t> </a:t>
                      </a:r>
                      <a:r>
                        <a:rPr sz="600" dirty="0">
                          <a:latin typeface="Montserrat"/>
                          <a:cs typeface="Montserrat"/>
                        </a:rPr>
                        <a:t>de</a:t>
                      </a:r>
                      <a:r>
                        <a:rPr sz="600" spc="150" dirty="0">
                          <a:latin typeface="Montserrat"/>
                          <a:cs typeface="Montserrat"/>
                        </a:rPr>
                        <a:t> </a:t>
                      </a:r>
                      <a:r>
                        <a:rPr sz="600" dirty="0">
                          <a:latin typeface="Montserrat"/>
                          <a:cs typeface="Montserrat"/>
                        </a:rPr>
                        <a:t>las</a:t>
                      </a:r>
                      <a:r>
                        <a:rPr sz="600" spc="130" dirty="0">
                          <a:latin typeface="Montserrat"/>
                          <a:cs typeface="Montserrat"/>
                        </a:rPr>
                        <a:t> </a:t>
                      </a:r>
                      <a:r>
                        <a:rPr sz="600" spc="-10" dirty="0">
                          <a:latin typeface="Montserrat"/>
                          <a:cs typeface="Montserrat"/>
                        </a:rPr>
                        <a:t>ruedas</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905" algn="ctr">
                        <a:lnSpc>
                          <a:spcPct val="100000"/>
                        </a:lnSpc>
                        <a:spcBef>
                          <a:spcPts val="10"/>
                        </a:spcBef>
                      </a:pPr>
                      <a:r>
                        <a:rPr sz="600" dirty="0">
                          <a:latin typeface="Montserrat"/>
                          <a:cs typeface="Montserrat"/>
                        </a:rPr>
                        <a:t>I</a:t>
                      </a:r>
                      <a:endParaRPr sz="600">
                        <a:latin typeface="Montserrat"/>
                        <a:cs typeface="Montserrat"/>
                      </a:endParaRPr>
                    </a:p>
                  </a:txBody>
                  <a:tcPr marL="0" marR="0" marT="127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0"/>
                        </a:spcBef>
                      </a:pPr>
                      <a:r>
                        <a:rPr sz="600" dirty="0">
                          <a:latin typeface="Montserrat"/>
                          <a:cs typeface="Montserrat"/>
                        </a:rPr>
                        <a:t>I</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10"/>
                        </a:spcBef>
                      </a:pPr>
                      <a:r>
                        <a:rPr sz="600" dirty="0">
                          <a:latin typeface="Montserrat"/>
                          <a:cs typeface="Montserrat"/>
                        </a:rPr>
                        <a:t>I</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0"/>
                        </a:spcBef>
                      </a:pPr>
                      <a:r>
                        <a:rPr sz="600" dirty="0">
                          <a:latin typeface="Montserrat"/>
                          <a:cs typeface="Montserrat"/>
                        </a:rPr>
                        <a:t>I</a:t>
                      </a:r>
                      <a:endParaRPr sz="600">
                        <a:latin typeface="Montserrat"/>
                        <a:cs typeface="Montserrat"/>
                      </a:endParaRPr>
                    </a:p>
                  </a:txBody>
                  <a:tcPr marL="0" marR="0" marT="127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0"/>
                        </a:spcBef>
                      </a:pPr>
                      <a:r>
                        <a:rPr sz="600" dirty="0">
                          <a:latin typeface="Montserrat"/>
                          <a:cs typeface="Montserrat"/>
                        </a:rPr>
                        <a:t>I</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5"/>
                  </a:ext>
                </a:extLst>
              </a:tr>
              <a:tr h="120650">
                <a:tc>
                  <a:txBody>
                    <a:bodyPr/>
                    <a:lstStyle/>
                    <a:p>
                      <a:pPr marL="50165" marR="3175">
                        <a:lnSpc>
                          <a:spcPct val="100000"/>
                        </a:lnSpc>
                        <a:spcBef>
                          <a:spcPts val="10"/>
                        </a:spcBef>
                      </a:pPr>
                      <a:r>
                        <a:rPr sz="600" dirty="0">
                          <a:latin typeface="Montserrat"/>
                          <a:cs typeface="Montserrat"/>
                        </a:rPr>
                        <a:t>Presión</a:t>
                      </a:r>
                      <a:r>
                        <a:rPr sz="600" spc="155" dirty="0">
                          <a:latin typeface="Montserrat"/>
                          <a:cs typeface="Montserrat"/>
                        </a:rPr>
                        <a:t> </a:t>
                      </a:r>
                      <a:r>
                        <a:rPr sz="600" dirty="0">
                          <a:latin typeface="Montserrat"/>
                          <a:cs typeface="Montserrat"/>
                        </a:rPr>
                        <a:t>aire</a:t>
                      </a:r>
                      <a:r>
                        <a:rPr sz="600" spc="170" dirty="0">
                          <a:latin typeface="Montserrat"/>
                          <a:cs typeface="Montserrat"/>
                        </a:rPr>
                        <a:t> </a:t>
                      </a:r>
                      <a:r>
                        <a:rPr sz="600" dirty="0">
                          <a:latin typeface="Montserrat"/>
                          <a:cs typeface="Montserrat"/>
                        </a:rPr>
                        <a:t>de</a:t>
                      </a:r>
                      <a:r>
                        <a:rPr sz="600" spc="190" dirty="0">
                          <a:latin typeface="Montserrat"/>
                          <a:cs typeface="Montserrat"/>
                        </a:rPr>
                        <a:t> </a:t>
                      </a:r>
                      <a:r>
                        <a:rPr sz="600" spc="-10" dirty="0">
                          <a:latin typeface="Montserrat"/>
                          <a:cs typeface="Montserrat"/>
                        </a:rPr>
                        <a:t>llantas</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2540" algn="ctr">
                        <a:lnSpc>
                          <a:spcPct val="100000"/>
                        </a:lnSpc>
                        <a:spcBef>
                          <a:spcPts val="1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S</a:t>
                      </a:r>
                      <a:endParaRPr sz="600">
                        <a:latin typeface="Montserrat"/>
                        <a:cs typeface="Montserrat"/>
                      </a:endParaRPr>
                    </a:p>
                  </a:txBody>
                  <a:tcPr marL="0" marR="0" marT="127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59385">
                        <a:lnSpc>
                          <a:spcPct val="100000"/>
                        </a:lnSpc>
                        <a:spcBef>
                          <a:spcPts val="1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S</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56210">
                        <a:lnSpc>
                          <a:spcPct val="100000"/>
                        </a:lnSpc>
                        <a:spcBef>
                          <a:spcPts val="1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S</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S</a:t>
                      </a:r>
                      <a:endParaRPr sz="600">
                        <a:latin typeface="Montserrat"/>
                        <a:cs typeface="Montserrat"/>
                      </a:endParaRPr>
                    </a:p>
                  </a:txBody>
                  <a:tcPr marL="0" marR="0" marT="127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S</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6"/>
                  </a:ext>
                </a:extLst>
              </a:tr>
              <a:tr h="120650">
                <a:tc>
                  <a:txBody>
                    <a:bodyPr/>
                    <a:lstStyle/>
                    <a:p>
                      <a:pPr marL="50165" marR="3175">
                        <a:lnSpc>
                          <a:spcPct val="100000"/>
                        </a:lnSpc>
                        <a:spcBef>
                          <a:spcPts val="85"/>
                        </a:spcBef>
                      </a:pPr>
                      <a:r>
                        <a:rPr lang="es-MX" sz="600" spc="-10" dirty="0" err="1">
                          <a:latin typeface="Montserrat"/>
                          <a:cs typeface="Montserrat"/>
                        </a:rPr>
                        <a:t>ralenti</a:t>
                      </a:r>
                      <a:endParaRPr sz="600" dirty="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2540" algn="ctr">
                        <a:lnSpc>
                          <a:spcPct val="100000"/>
                        </a:lnSpc>
                        <a:spcBef>
                          <a:spcPts val="6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20" dirty="0">
                          <a:solidFill>
                            <a:srgbClr val="221F1F"/>
                          </a:solidFill>
                          <a:latin typeface="Montserrat"/>
                          <a:cs typeface="Montserrat"/>
                        </a:rPr>
                        <a:t> </a:t>
                      </a:r>
                      <a:r>
                        <a:rPr sz="600" spc="-50" dirty="0">
                          <a:solidFill>
                            <a:srgbClr val="221F1F"/>
                          </a:solidFill>
                          <a:latin typeface="Montserrat"/>
                          <a:cs typeface="Montserrat"/>
                        </a:rPr>
                        <a:t>S</a:t>
                      </a:r>
                      <a:endParaRPr sz="600">
                        <a:latin typeface="Montserrat"/>
                        <a:cs typeface="Montserrat"/>
                      </a:endParaRPr>
                    </a:p>
                  </a:txBody>
                  <a:tcPr marL="0" marR="0" marT="762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51765">
                        <a:lnSpc>
                          <a:spcPct val="100000"/>
                        </a:lnSpc>
                        <a:spcBef>
                          <a:spcPts val="6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20" dirty="0">
                          <a:solidFill>
                            <a:srgbClr val="221F1F"/>
                          </a:solidFill>
                          <a:latin typeface="Montserrat"/>
                          <a:cs typeface="Montserrat"/>
                        </a:rPr>
                        <a:t> </a:t>
                      </a:r>
                      <a:r>
                        <a:rPr sz="600" spc="-50" dirty="0">
                          <a:solidFill>
                            <a:srgbClr val="221F1F"/>
                          </a:solidFill>
                          <a:latin typeface="Montserrat"/>
                          <a:cs typeface="Montserrat"/>
                        </a:rPr>
                        <a:t>S</a:t>
                      </a:r>
                      <a:endParaRPr sz="600">
                        <a:latin typeface="Montserrat"/>
                        <a:cs typeface="Montserrat"/>
                      </a:endParaRPr>
                    </a:p>
                  </a:txBody>
                  <a:tcPr marL="0" marR="0" marT="762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9225">
                        <a:lnSpc>
                          <a:spcPct val="100000"/>
                        </a:lnSpc>
                        <a:spcBef>
                          <a:spcPts val="6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20" dirty="0">
                          <a:solidFill>
                            <a:srgbClr val="221F1F"/>
                          </a:solidFill>
                          <a:latin typeface="Montserrat"/>
                          <a:cs typeface="Montserrat"/>
                        </a:rPr>
                        <a:t> </a:t>
                      </a:r>
                      <a:r>
                        <a:rPr sz="600" spc="-50" dirty="0">
                          <a:solidFill>
                            <a:srgbClr val="221F1F"/>
                          </a:solidFill>
                          <a:latin typeface="Montserrat"/>
                          <a:cs typeface="Montserrat"/>
                        </a:rPr>
                        <a:t>S</a:t>
                      </a:r>
                      <a:endParaRPr sz="600">
                        <a:latin typeface="Montserrat"/>
                        <a:cs typeface="Montserrat"/>
                      </a:endParaRPr>
                    </a:p>
                  </a:txBody>
                  <a:tcPr marL="0" marR="0" marT="762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6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20" dirty="0">
                          <a:solidFill>
                            <a:srgbClr val="221F1F"/>
                          </a:solidFill>
                          <a:latin typeface="Montserrat"/>
                          <a:cs typeface="Montserrat"/>
                        </a:rPr>
                        <a:t> </a:t>
                      </a:r>
                      <a:r>
                        <a:rPr sz="600" spc="-50" dirty="0">
                          <a:solidFill>
                            <a:srgbClr val="221F1F"/>
                          </a:solidFill>
                          <a:latin typeface="Montserrat"/>
                          <a:cs typeface="Montserrat"/>
                        </a:rPr>
                        <a:t>S</a:t>
                      </a:r>
                      <a:endParaRPr sz="600">
                        <a:latin typeface="Montserrat"/>
                        <a:cs typeface="Montserrat"/>
                      </a:endParaRPr>
                    </a:p>
                  </a:txBody>
                  <a:tcPr marL="0" marR="0" marT="762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6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20" dirty="0">
                          <a:solidFill>
                            <a:srgbClr val="221F1F"/>
                          </a:solidFill>
                          <a:latin typeface="Montserrat"/>
                          <a:cs typeface="Montserrat"/>
                        </a:rPr>
                        <a:t> </a:t>
                      </a:r>
                      <a:r>
                        <a:rPr sz="600" spc="-50" dirty="0">
                          <a:solidFill>
                            <a:srgbClr val="221F1F"/>
                          </a:solidFill>
                          <a:latin typeface="Montserrat"/>
                          <a:cs typeface="Montserrat"/>
                        </a:rPr>
                        <a:t>S</a:t>
                      </a:r>
                      <a:endParaRPr sz="600">
                        <a:latin typeface="Montserrat"/>
                        <a:cs typeface="Montserrat"/>
                      </a:endParaRPr>
                    </a:p>
                  </a:txBody>
                  <a:tcPr marL="0" marR="0" marT="762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7"/>
                  </a:ext>
                </a:extLst>
              </a:tr>
              <a:tr h="120650">
                <a:tc>
                  <a:txBody>
                    <a:bodyPr/>
                    <a:lstStyle/>
                    <a:p>
                      <a:pPr marL="50165" marR="3175">
                        <a:lnSpc>
                          <a:spcPct val="100000"/>
                        </a:lnSpc>
                        <a:spcBef>
                          <a:spcPts val="110"/>
                        </a:spcBef>
                      </a:pPr>
                      <a:r>
                        <a:rPr sz="500" dirty="0">
                          <a:latin typeface="Montserrat"/>
                          <a:cs typeface="Montserrat"/>
                        </a:rPr>
                        <a:t>Emisiones</a:t>
                      </a:r>
                      <a:r>
                        <a:rPr sz="500" spc="200" dirty="0">
                          <a:latin typeface="Montserrat"/>
                          <a:cs typeface="Montserrat"/>
                        </a:rPr>
                        <a:t> </a:t>
                      </a:r>
                      <a:r>
                        <a:rPr sz="500" dirty="0" err="1">
                          <a:latin typeface="Montserrat"/>
                          <a:cs typeface="Montserrat"/>
                        </a:rPr>
                        <a:t>en</a:t>
                      </a:r>
                      <a:r>
                        <a:rPr sz="500" spc="210" dirty="0">
                          <a:latin typeface="Montserrat"/>
                          <a:cs typeface="Montserrat"/>
                        </a:rPr>
                        <a:t> </a:t>
                      </a:r>
                      <a:r>
                        <a:rPr lang="es-MX" sz="500" dirty="0" err="1">
                          <a:latin typeface="Montserrat"/>
                          <a:cs typeface="Montserrat"/>
                        </a:rPr>
                        <a:t>ralenti</a:t>
                      </a:r>
                      <a:r>
                        <a:rPr sz="500" spc="235" dirty="0">
                          <a:latin typeface="Montserrat"/>
                          <a:cs typeface="Montserrat"/>
                        </a:rPr>
                        <a:t> </a:t>
                      </a:r>
                      <a:r>
                        <a:rPr sz="500" spc="-25" dirty="0">
                          <a:latin typeface="Montserrat"/>
                          <a:cs typeface="Montserrat"/>
                        </a:rPr>
                        <a:t>CO%</a:t>
                      </a:r>
                      <a:endParaRPr sz="500" dirty="0">
                        <a:latin typeface="Montserrat"/>
                        <a:cs typeface="Montserrat"/>
                      </a:endParaRPr>
                    </a:p>
                  </a:txBody>
                  <a:tcPr marL="0" marR="0" marT="139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2540" algn="ctr">
                        <a:lnSpc>
                          <a:spcPct val="100000"/>
                        </a:lnSpc>
                        <a:spcBef>
                          <a:spcPts val="1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S</a:t>
                      </a:r>
                      <a:endParaRPr sz="600">
                        <a:latin typeface="Montserrat"/>
                        <a:cs typeface="Montserrat"/>
                      </a:endParaRPr>
                    </a:p>
                  </a:txBody>
                  <a:tcPr marL="0" marR="0" marT="127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0"/>
                        </a:spcBef>
                      </a:pPr>
                      <a:r>
                        <a:rPr sz="600" dirty="0">
                          <a:solidFill>
                            <a:srgbClr val="221F1F"/>
                          </a:solidFill>
                          <a:latin typeface="Montserrat"/>
                          <a:cs typeface="Montserrat"/>
                        </a:rPr>
                        <a:t>-</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10"/>
                        </a:spcBef>
                      </a:pPr>
                      <a:r>
                        <a:rPr sz="600" dirty="0">
                          <a:solidFill>
                            <a:srgbClr val="221F1F"/>
                          </a:solidFill>
                          <a:latin typeface="Montserrat"/>
                          <a:cs typeface="Montserrat"/>
                        </a:rPr>
                        <a:t>-</a:t>
                      </a:r>
                      <a:endParaRPr sz="600">
                        <a:latin typeface="Montserrat"/>
                        <a:cs typeface="Montserrat"/>
                      </a:endParaRPr>
                    </a:p>
                  </a:txBody>
                  <a:tcPr marL="0" marR="0" marT="127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0"/>
                        </a:spcBef>
                      </a:pPr>
                      <a:r>
                        <a:rPr sz="600" dirty="0">
                          <a:solidFill>
                            <a:srgbClr val="221F1F"/>
                          </a:solidFill>
                          <a:latin typeface="Montserrat"/>
                          <a:cs typeface="Montserrat"/>
                        </a:rPr>
                        <a:t>-</a:t>
                      </a:r>
                      <a:endParaRPr sz="600">
                        <a:latin typeface="Montserrat"/>
                        <a:cs typeface="Montserrat"/>
                      </a:endParaRPr>
                    </a:p>
                  </a:txBody>
                  <a:tcPr marL="0" marR="0" marT="127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0"/>
                        </a:spcBef>
                      </a:pPr>
                      <a:r>
                        <a:rPr sz="600" dirty="0">
                          <a:latin typeface="Montserrat"/>
                          <a:cs typeface="Montserrat"/>
                        </a:rPr>
                        <a:t>-</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10"/>
                        </a:lnSpc>
                      </a:pPr>
                      <a:r>
                        <a:rPr sz="600" dirty="0">
                          <a:solidFill>
                            <a:srgbClr val="221F1F"/>
                          </a:solidFill>
                          <a:latin typeface="Montserrat"/>
                          <a:cs typeface="Montserrat"/>
                        </a:rPr>
                        <a:t>Use</a:t>
                      </a:r>
                      <a:r>
                        <a:rPr sz="600" spc="165" dirty="0">
                          <a:solidFill>
                            <a:srgbClr val="221F1F"/>
                          </a:solidFill>
                          <a:latin typeface="Montserrat"/>
                          <a:cs typeface="Montserrat"/>
                        </a:rPr>
                        <a:t> </a:t>
                      </a:r>
                      <a:r>
                        <a:rPr sz="600" dirty="0">
                          <a:solidFill>
                            <a:srgbClr val="221F1F"/>
                          </a:solidFill>
                          <a:latin typeface="Montserrat"/>
                          <a:cs typeface="Montserrat"/>
                        </a:rPr>
                        <a:t>analizador</a:t>
                      </a:r>
                      <a:r>
                        <a:rPr sz="600" spc="145" dirty="0">
                          <a:solidFill>
                            <a:srgbClr val="221F1F"/>
                          </a:solidFill>
                          <a:latin typeface="Montserrat"/>
                          <a:cs typeface="Montserrat"/>
                        </a:rPr>
                        <a:t> </a:t>
                      </a:r>
                      <a:r>
                        <a:rPr sz="600" dirty="0">
                          <a:solidFill>
                            <a:srgbClr val="221F1F"/>
                          </a:solidFill>
                          <a:latin typeface="Montserrat"/>
                          <a:cs typeface="Montserrat"/>
                        </a:rPr>
                        <a:t>de</a:t>
                      </a:r>
                      <a:r>
                        <a:rPr sz="600" spc="195" dirty="0">
                          <a:solidFill>
                            <a:srgbClr val="221F1F"/>
                          </a:solidFill>
                          <a:latin typeface="Montserrat"/>
                          <a:cs typeface="Montserrat"/>
                        </a:rPr>
                        <a:t> </a:t>
                      </a:r>
                      <a:r>
                        <a:rPr sz="600" spc="-10" dirty="0">
                          <a:solidFill>
                            <a:srgbClr val="221F1F"/>
                          </a:solidFill>
                          <a:latin typeface="Montserrat"/>
                          <a:cs typeface="Montserrat"/>
                        </a:rPr>
                        <a:t>gases</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8"/>
                  </a:ext>
                </a:extLst>
              </a:tr>
              <a:tr h="120650">
                <a:tc gridSpan="7">
                  <a:txBody>
                    <a:bodyPr/>
                    <a:lstStyle/>
                    <a:p>
                      <a:pPr marL="50165">
                        <a:lnSpc>
                          <a:spcPct val="100000"/>
                        </a:lnSpc>
                        <a:spcBef>
                          <a:spcPts val="85"/>
                        </a:spcBef>
                      </a:pPr>
                      <a:r>
                        <a:rPr sz="600" dirty="0">
                          <a:solidFill>
                            <a:srgbClr val="221F1F"/>
                          </a:solidFill>
                          <a:latin typeface="Montserrat"/>
                          <a:cs typeface="Montserrat"/>
                        </a:rPr>
                        <a:t>R</a:t>
                      </a:r>
                      <a:r>
                        <a:rPr sz="600" spc="120" dirty="0">
                          <a:solidFill>
                            <a:srgbClr val="221F1F"/>
                          </a:solidFill>
                          <a:latin typeface="Montserrat"/>
                          <a:cs typeface="Montserrat"/>
                        </a:rPr>
                        <a:t> </a:t>
                      </a:r>
                      <a:r>
                        <a:rPr sz="600" dirty="0">
                          <a:solidFill>
                            <a:srgbClr val="221F1F"/>
                          </a:solidFill>
                          <a:latin typeface="Montserrat"/>
                          <a:cs typeface="Montserrat"/>
                        </a:rPr>
                        <a:t>-</a:t>
                      </a:r>
                      <a:r>
                        <a:rPr sz="600" spc="105" dirty="0">
                          <a:solidFill>
                            <a:srgbClr val="221F1F"/>
                          </a:solidFill>
                          <a:latin typeface="Montserrat"/>
                          <a:cs typeface="Montserrat"/>
                        </a:rPr>
                        <a:t> </a:t>
                      </a:r>
                      <a:r>
                        <a:rPr sz="600" dirty="0">
                          <a:solidFill>
                            <a:srgbClr val="221F1F"/>
                          </a:solidFill>
                          <a:latin typeface="Montserrat"/>
                          <a:cs typeface="Montserrat"/>
                        </a:rPr>
                        <a:t>Remplazar;</a:t>
                      </a:r>
                      <a:r>
                        <a:rPr sz="600" spc="310" dirty="0">
                          <a:solidFill>
                            <a:srgbClr val="221F1F"/>
                          </a:solidFill>
                          <a:latin typeface="Montserrat"/>
                          <a:cs typeface="Montserrat"/>
                        </a:rPr>
                        <a:t> </a:t>
                      </a:r>
                      <a:r>
                        <a:rPr sz="600" dirty="0">
                          <a:solidFill>
                            <a:srgbClr val="221F1F"/>
                          </a:solidFill>
                          <a:latin typeface="Montserrat"/>
                          <a:cs typeface="Montserrat"/>
                        </a:rPr>
                        <a:t>I</a:t>
                      </a:r>
                      <a:r>
                        <a:rPr sz="600" spc="120" dirty="0">
                          <a:solidFill>
                            <a:srgbClr val="221F1F"/>
                          </a:solidFill>
                          <a:latin typeface="Montserrat"/>
                          <a:cs typeface="Montserrat"/>
                        </a:rPr>
                        <a:t> </a:t>
                      </a:r>
                      <a:r>
                        <a:rPr sz="600" dirty="0">
                          <a:solidFill>
                            <a:srgbClr val="221F1F"/>
                          </a:solidFill>
                          <a:latin typeface="Montserrat"/>
                          <a:cs typeface="Montserrat"/>
                        </a:rPr>
                        <a:t>-</a:t>
                      </a:r>
                      <a:r>
                        <a:rPr sz="600" spc="105" dirty="0">
                          <a:solidFill>
                            <a:srgbClr val="221F1F"/>
                          </a:solidFill>
                          <a:latin typeface="Montserrat"/>
                          <a:cs typeface="Montserrat"/>
                        </a:rPr>
                        <a:t> </a:t>
                      </a:r>
                      <a:r>
                        <a:rPr sz="600" dirty="0">
                          <a:solidFill>
                            <a:srgbClr val="221F1F"/>
                          </a:solidFill>
                          <a:latin typeface="Montserrat"/>
                          <a:cs typeface="Montserrat"/>
                        </a:rPr>
                        <a:t>Revisar;</a:t>
                      </a:r>
                      <a:r>
                        <a:rPr sz="600" spc="310" dirty="0">
                          <a:solidFill>
                            <a:srgbClr val="221F1F"/>
                          </a:solidFill>
                          <a:latin typeface="Montserrat"/>
                          <a:cs typeface="Montserrat"/>
                        </a:rPr>
                        <a:t> </a:t>
                      </a:r>
                      <a:r>
                        <a:rPr sz="600" dirty="0">
                          <a:solidFill>
                            <a:srgbClr val="221F1F"/>
                          </a:solidFill>
                          <a:latin typeface="Montserrat"/>
                          <a:cs typeface="Montserrat"/>
                        </a:rPr>
                        <a:t>T</a:t>
                      </a:r>
                      <a:r>
                        <a:rPr sz="600" spc="120" dirty="0">
                          <a:solidFill>
                            <a:srgbClr val="221F1F"/>
                          </a:solidFill>
                          <a:latin typeface="Montserrat"/>
                          <a:cs typeface="Montserrat"/>
                        </a:rPr>
                        <a:t> </a:t>
                      </a:r>
                      <a:r>
                        <a:rPr sz="600" dirty="0">
                          <a:solidFill>
                            <a:srgbClr val="221F1F"/>
                          </a:solidFill>
                          <a:latin typeface="Montserrat"/>
                          <a:cs typeface="Montserrat"/>
                        </a:rPr>
                        <a:t>-</a:t>
                      </a:r>
                      <a:r>
                        <a:rPr sz="600" spc="120" dirty="0">
                          <a:solidFill>
                            <a:srgbClr val="221F1F"/>
                          </a:solidFill>
                          <a:latin typeface="Montserrat"/>
                          <a:cs typeface="Montserrat"/>
                        </a:rPr>
                        <a:t> </a:t>
                      </a:r>
                      <a:r>
                        <a:rPr sz="600" dirty="0">
                          <a:solidFill>
                            <a:srgbClr val="221F1F"/>
                          </a:solidFill>
                          <a:latin typeface="Montserrat"/>
                          <a:cs typeface="Montserrat"/>
                        </a:rPr>
                        <a:t>Completar;</a:t>
                      </a:r>
                      <a:r>
                        <a:rPr sz="600" spc="305" dirty="0">
                          <a:solidFill>
                            <a:srgbClr val="221F1F"/>
                          </a:solidFill>
                          <a:latin typeface="Montserrat"/>
                          <a:cs typeface="Montserrat"/>
                        </a:rPr>
                        <a:t> </a:t>
                      </a:r>
                      <a:r>
                        <a:rPr sz="600" dirty="0">
                          <a:solidFill>
                            <a:srgbClr val="221F1F"/>
                          </a:solidFill>
                          <a:latin typeface="Montserrat"/>
                          <a:cs typeface="Montserrat"/>
                        </a:rPr>
                        <a:t>C</a:t>
                      </a:r>
                      <a:r>
                        <a:rPr sz="600" spc="135" dirty="0">
                          <a:solidFill>
                            <a:srgbClr val="221F1F"/>
                          </a:solidFill>
                          <a:latin typeface="Montserrat"/>
                          <a:cs typeface="Montserrat"/>
                        </a:rPr>
                        <a:t> </a:t>
                      </a:r>
                      <a:r>
                        <a:rPr sz="600" dirty="0">
                          <a:solidFill>
                            <a:srgbClr val="221F1F"/>
                          </a:solidFill>
                          <a:latin typeface="Montserrat"/>
                          <a:cs typeface="Montserrat"/>
                        </a:rPr>
                        <a:t>-</a:t>
                      </a:r>
                      <a:r>
                        <a:rPr sz="600" spc="105" dirty="0">
                          <a:solidFill>
                            <a:srgbClr val="221F1F"/>
                          </a:solidFill>
                          <a:latin typeface="Montserrat"/>
                          <a:cs typeface="Montserrat"/>
                        </a:rPr>
                        <a:t> </a:t>
                      </a:r>
                      <a:r>
                        <a:rPr sz="600" dirty="0">
                          <a:solidFill>
                            <a:srgbClr val="221F1F"/>
                          </a:solidFill>
                          <a:latin typeface="Montserrat"/>
                          <a:cs typeface="Montserrat"/>
                        </a:rPr>
                        <a:t>Limpiar;</a:t>
                      </a:r>
                      <a:r>
                        <a:rPr sz="600" spc="320" dirty="0">
                          <a:solidFill>
                            <a:srgbClr val="221F1F"/>
                          </a:solidFill>
                          <a:latin typeface="Montserrat"/>
                          <a:cs typeface="Montserrat"/>
                        </a:rPr>
                        <a:t> </a:t>
                      </a:r>
                      <a:r>
                        <a:rPr sz="600" dirty="0">
                          <a:solidFill>
                            <a:srgbClr val="221F1F"/>
                          </a:solidFill>
                          <a:latin typeface="Montserrat"/>
                          <a:cs typeface="Montserrat"/>
                        </a:rPr>
                        <a:t>A</a:t>
                      </a:r>
                      <a:r>
                        <a:rPr sz="600" spc="105" dirty="0">
                          <a:solidFill>
                            <a:srgbClr val="221F1F"/>
                          </a:solidFill>
                          <a:latin typeface="Montserrat"/>
                          <a:cs typeface="Montserrat"/>
                        </a:rPr>
                        <a:t> </a:t>
                      </a:r>
                      <a:r>
                        <a:rPr sz="600" dirty="0">
                          <a:solidFill>
                            <a:srgbClr val="221F1F"/>
                          </a:solidFill>
                          <a:latin typeface="Montserrat"/>
                          <a:cs typeface="Montserrat"/>
                        </a:rPr>
                        <a:t>-</a:t>
                      </a:r>
                      <a:r>
                        <a:rPr sz="600" spc="120" dirty="0">
                          <a:solidFill>
                            <a:srgbClr val="221F1F"/>
                          </a:solidFill>
                          <a:latin typeface="Montserrat"/>
                          <a:cs typeface="Montserrat"/>
                        </a:rPr>
                        <a:t> </a:t>
                      </a:r>
                      <a:r>
                        <a:rPr sz="600" dirty="0">
                          <a:solidFill>
                            <a:srgbClr val="221F1F"/>
                          </a:solidFill>
                          <a:latin typeface="Montserrat"/>
                          <a:cs typeface="Montserrat"/>
                        </a:rPr>
                        <a:t>Ajustar;</a:t>
                      </a:r>
                      <a:r>
                        <a:rPr sz="600" spc="305" dirty="0">
                          <a:solidFill>
                            <a:srgbClr val="221F1F"/>
                          </a:solidFill>
                          <a:latin typeface="Montserrat"/>
                          <a:cs typeface="Montserrat"/>
                        </a:rPr>
                        <a:t> </a:t>
                      </a:r>
                      <a:r>
                        <a:rPr sz="600" dirty="0">
                          <a:solidFill>
                            <a:srgbClr val="221F1F"/>
                          </a:solidFill>
                          <a:latin typeface="Montserrat"/>
                          <a:cs typeface="Montserrat"/>
                        </a:rPr>
                        <a:t>L</a:t>
                      </a:r>
                      <a:r>
                        <a:rPr sz="600" spc="125" dirty="0">
                          <a:solidFill>
                            <a:srgbClr val="221F1F"/>
                          </a:solidFill>
                          <a:latin typeface="Montserrat"/>
                          <a:cs typeface="Montserrat"/>
                        </a:rPr>
                        <a:t> </a:t>
                      </a:r>
                      <a:r>
                        <a:rPr sz="600" dirty="0">
                          <a:solidFill>
                            <a:srgbClr val="221F1F"/>
                          </a:solidFill>
                          <a:latin typeface="Montserrat"/>
                          <a:cs typeface="Montserrat"/>
                        </a:rPr>
                        <a:t>-</a:t>
                      </a:r>
                      <a:r>
                        <a:rPr sz="600" spc="110" dirty="0">
                          <a:solidFill>
                            <a:srgbClr val="221F1F"/>
                          </a:solidFill>
                          <a:latin typeface="Montserrat"/>
                          <a:cs typeface="Montserrat"/>
                        </a:rPr>
                        <a:t> </a:t>
                      </a:r>
                      <a:r>
                        <a:rPr sz="600" dirty="0">
                          <a:solidFill>
                            <a:srgbClr val="221F1F"/>
                          </a:solidFill>
                          <a:latin typeface="Montserrat"/>
                          <a:cs typeface="Montserrat"/>
                        </a:rPr>
                        <a:t>Lubricar;</a:t>
                      </a:r>
                      <a:r>
                        <a:rPr sz="600" spc="320" dirty="0">
                          <a:solidFill>
                            <a:srgbClr val="221F1F"/>
                          </a:solidFill>
                          <a:latin typeface="Montserrat"/>
                          <a:cs typeface="Montserrat"/>
                        </a:rPr>
                        <a:t> </a:t>
                      </a:r>
                      <a:r>
                        <a:rPr sz="600" dirty="0">
                          <a:solidFill>
                            <a:srgbClr val="221F1F"/>
                          </a:solidFill>
                          <a:latin typeface="Montserrat"/>
                          <a:cs typeface="Montserrat"/>
                        </a:rPr>
                        <a:t>TI</a:t>
                      </a:r>
                      <a:r>
                        <a:rPr sz="600" spc="100" dirty="0">
                          <a:solidFill>
                            <a:srgbClr val="221F1F"/>
                          </a:solidFill>
                          <a:latin typeface="Montserrat"/>
                          <a:cs typeface="Montserrat"/>
                        </a:rPr>
                        <a:t> </a:t>
                      </a:r>
                      <a:r>
                        <a:rPr sz="600" dirty="0">
                          <a:solidFill>
                            <a:srgbClr val="221F1F"/>
                          </a:solidFill>
                          <a:latin typeface="Montserrat"/>
                          <a:cs typeface="Montserrat"/>
                        </a:rPr>
                        <a:t>-</a:t>
                      </a:r>
                      <a:r>
                        <a:rPr sz="600" spc="120" dirty="0">
                          <a:solidFill>
                            <a:srgbClr val="221F1F"/>
                          </a:solidFill>
                          <a:latin typeface="Montserrat"/>
                          <a:cs typeface="Montserrat"/>
                        </a:rPr>
                        <a:t> </a:t>
                      </a:r>
                      <a:r>
                        <a:rPr sz="600" dirty="0">
                          <a:solidFill>
                            <a:srgbClr val="221F1F"/>
                          </a:solidFill>
                          <a:latin typeface="Montserrat"/>
                          <a:cs typeface="Montserrat"/>
                        </a:rPr>
                        <a:t>Apretar;</a:t>
                      </a:r>
                      <a:r>
                        <a:rPr sz="600" spc="310" dirty="0">
                          <a:solidFill>
                            <a:srgbClr val="221F1F"/>
                          </a:solidFill>
                          <a:latin typeface="Montserrat"/>
                          <a:cs typeface="Montserrat"/>
                        </a:rPr>
                        <a:t> </a:t>
                      </a:r>
                      <a:r>
                        <a:rPr sz="600" dirty="0">
                          <a:solidFill>
                            <a:srgbClr val="221F1F"/>
                          </a:solidFill>
                          <a:latin typeface="Montserrat"/>
                          <a:cs typeface="Montserrat"/>
                        </a:rPr>
                        <a:t>S</a:t>
                      </a:r>
                      <a:r>
                        <a:rPr sz="600" spc="125" dirty="0">
                          <a:solidFill>
                            <a:srgbClr val="221F1F"/>
                          </a:solidFill>
                          <a:latin typeface="Montserrat"/>
                          <a:cs typeface="Montserrat"/>
                        </a:rPr>
                        <a:t> </a:t>
                      </a:r>
                      <a:r>
                        <a:rPr sz="600" dirty="0">
                          <a:solidFill>
                            <a:srgbClr val="221F1F"/>
                          </a:solidFill>
                          <a:latin typeface="Montserrat"/>
                          <a:cs typeface="Montserrat"/>
                        </a:rPr>
                        <a:t>-</a:t>
                      </a:r>
                      <a:r>
                        <a:rPr sz="600" spc="340" dirty="0">
                          <a:solidFill>
                            <a:srgbClr val="221F1F"/>
                          </a:solidFill>
                          <a:latin typeface="Montserrat"/>
                          <a:cs typeface="Montserrat"/>
                        </a:rPr>
                        <a:t>  </a:t>
                      </a:r>
                      <a:r>
                        <a:rPr sz="600" spc="-10" dirty="0">
                          <a:solidFill>
                            <a:srgbClr val="221F1F"/>
                          </a:solidFill>
                          <a:latin typeface="Montserrat"/>
                          <a:cs typeface="Montserrat"/>
                        </a:rPr>
                        <a:t>Calibrar</a:t>
                      </a:r>
                      <a:endParaRPr sz="600" dirty="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9"/>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866"/>
            <a:ext cx="3238500" cy="166071"/>
          </a:xfrm>
          <a:prstGeom prst="rect">
            <a:avLst/>
          </a:prstGeom>
        </p:spPr>
        <p:txBody>
          <a:bodyPr vert="horz" wrap="square" lIns="0" tIns="12065" rIns="0" bIns="0" rtlCol="0">
            <a:spAutoFit/>
          </a:bodyPr>
          <a:lstStyle/>
          <a:p>
            <a:pPr marL="12700">
              <a:lnSpc>
                <a:spcPct val="100000"/>
              </a:lnSpc>
              <a:spcBef>
                <a:spcPts val="95"/>
              </a:spcBef>
            </a:pPr>
            <a:r>
              <a:rPr lang="es-ES" sz="1000" b="1" spc="-10" dirty="0">
                <a:latin typeface="Montserrat-SemiBold"/>
                <a:cs typeface="Montserrat-SemiBold"/>
              </a:rPr>
              <a:t>TABL</a:t>
            </a:r>
            <a:r>
              <a:rPr sz="1000" b="1" spc="-10" dirty="0">
                <a:latin typeface="Montserrat-SemiBold"/>
                <a:cs typeface="Montserrat-SemiBold"/>
              </a:rPr>
              <a:t>A</a:t>
            </a:r>
            <a:r>
              <a:rPr sz="1000" b="1" spc="-35" dirty="0">
                <a:latin typeface="Montserrat-SemiBold"/>
                <a:cs typeface="Montserrat-SemiBold"/>
              </a:rPr>
              <a:t> </a:t>
            </a:r>
            <a:r>
              <a:rPr sz="1000" b="1" dirty="0">
                <a:latin typeface="Montserrat-SemiBold"/>
                <a:cs typeface="Montserrat-SemiBold"/>
              </a:rPr>
              <a:t>DE</a:t>
            </a:r>
            <a:r>
              <a:rPr sz="1000" b="1" spc="-30" dirty="0">
                <a:latin typeface="Montserrat-SemiBold"/>
                <a:cs typeface="Montserrat-SemiBold"/>
              </a:rPr>
              <a:t> </a:t>
            </a:r>
            <a:r>
              <a:rPr sz="1000" b="1" dirty="0">
                <a:latin typeface="Montserrat-SemiBold"/>
                <a:cs typeface="Montserrat-SemiBold"/>
              </a:rPr>
              <a:t>MANTENIMIENTO </a:t>
            </a:r>
            <a:r>
              <a:rPr sz="1000" b="1" spc="-10" dirty="0">
                <a:latin typeface="Montserrat-SemiBold"/>
                <a:cs typeface="Montserrat-SemiBold"/>
              </a:rPr>
              <a:t>PERIODICO</a:t>
            </a:r>
            <a:endParaRPr sz="1000" dirty="0">
              <a:latin typeface="Montserrat-SemiBold"/>
              <a:cs typeface="Montserrat-SemiBold"/>
            </a:endParaRPr>
          </a:p>
        </p:txBody>
      </p:sp>
      <p:graphicFrame>
        <p:nvGraphicFramePr>
          <p:cNvPr id="3" name="object 3"/>
          <p:cNvGraphicFramePr>
            <a:graphicFrameLocks noGrp="1"/>
          </p:cNvGraphicFramePr>
          <p:nvPr>
            <p:extLst>
              <p:ext uri="{D42A27DB-BD31-4B8C-83A1-F6EECF244321}">
                <p14:modId xmlns:p14="http://schemas.microsoft.com/office/powerpoint/2010/main" val="2267470421"/>
              </p:ext>
            </p:extLst>
          </p:nvPr>
        </p:nvGraphicFramePr>
        <p:xfrm>
          <a:off x="155574" y="476757"/>
          <a:ext cx="4912356" cy="1135380"/>
        </p:xfrm>
        <a:graphic>
          <a:graphicData uri="http://schemas.openxmlformats.org/drawingml/2006/table">
            <a:tbl>
              <a:tblPr firstRow="1" bandRow="1">
                <a:tableStyleId>{2D5ABB26-0587-4C30-8999-92F81FD0307C}</a:tableStyleId>
              </a:tblPr>
              <a:tblGrid>
                <a:gridCol w="1094105">
                  <a:extLst>
                    <a:ext uri="{9D8B030D-6E8A-4147-A177-3AD203B41FA5}">
                      <a16:colId xmlns:a16="http://schemas.microsoft.com/office/drawing/2014/main" val="20000"/>
                    </a:ext>
                  </a:extLst>
                </a:gridCol>
                <a:gridCol w="469900">
                  <a:extLst>
                    <a:ext uri="{9D8B030D-6E8A-4147-A177-3AD203B41FA5}">
                      <a16:colId xmlns:a16="http://schemas.microsoft.com/office/drawing/2014/main" val="20001"/>
                    </a:ext>
                  </a:extLst>
                </a:gridCol>
                <a:gridCol w="467994">
                  <a:extLst>
                    <a:ext uri="{9D8B030D-6E8A-4147-A177-3AD203B41FA5}">
                      <a16:colId xmlns:a16="http://schemas.microsoft.com/office/drawing/2014/main" val="20002"/>
                    </a:ext>
                  </a:extLst>
                </a:gridCol>
                <a:gridCol w="467994">
                  <a:extLst>
                    <a:ext uri="{9D8B030D-6E8A-4147-A177-3AD203B41FA5}">
                      <a16:colId xmlns:a16="http://schemas.microsoft.com/office/drawing/2014/main" val="20003"/>
                    </a:ext>
                  </a:extLst>
                </a:gridCol>
                <a:gridCol w="467994">
                  <a:extLst>
                    <a:ext uri="{9D8B030D-6E8A-4147-A177-3AD203B41FA5}">
                      <a16:colId xmlns:a16="http://schemas.microsoft.com/office/drawing/2014/main" val="20004"/>
                    </a:ext>
                  </a:extLst>
                </a:gridCol>
                <a:gridCol w="469900">
                  <a:extLst>
                    <a:ext uri="{9D8B030D-6E8A-4147-A177-3AD203B41FA5}">
                      <a16:colId xmlns:a16="http://schemas.microsoft.com/office/drawing/2014/main" val="20005"/>
                    </a:ext>
                  </a:extLst>
                </a:gridCol>
                <a:gridCol w="1474469">
                  <a:extLst>
                    <a:ext uri="{9D8B030D-6E8A-4147-A177-3AD203B41FA5}">
                      <a16:colId xmlns:a16="http://schemas.microsoft.com/office/drawing/2014/main" val="20006"/>
                    </a:ext>
                  </a:extLst>
                </a:gridCol>
              </a:tblGrid>
              <a:tr h="139700">
                <a:tc rowSpan="2">
                  <a:txBody>
                    <a:bodyPr/>
                    <a:lstStyle/>
                    <a:p>
                      <a:pPr marL="50165" marR="3175">
                        <a:lnSpc>
                          <a:spcPct val="100000"/>
                        </a:lnSpc>
                        <a:spcBef>
                          <a:spcPts val="50"/>
                        </a:spcBef>
                      </a:pPr>
                      <a:r>
                        <a:rPr sz="700" b="1" spc="-20" dirty="0">
                          <a:solidFill>
                            <a:srgbClr val="221F1F"/>
                          </a:solidFill>
                          <a:latin typeface="Montserrat"/>
                          <a:cs typeface="Montserrat"/>
                        </a:rPr>
                        <a:t>Item</a:t>
                      </a:r>
                      <a:endParaRPr sz="700">
                        <a:latin typeface="Montserrat"/>
                        <a:cs typeface="Montserrat"/>
                      </a:endParaRPr>
                    </a:p>
                    <a:p>
                      <a:pPr algn="r">
                        <a:lnSpc>
                          <a:spcPct val="100000"/>
                        </a:lnSpc>
                        <a:spcBef>
                          <a:spcPts val="95"/>
                        </a:spcBef>
                      </a:pPr>
                      <a:r>
                        <a:rPr sz="700" b="1" spc="-10" dirty="0">
                          <a:solidFill>
                            <a:srgbClr val="221F1F"/>
                          </a:solidFill>
                          <a:latin typeface="Montserrat"/>
                          <a:cs typeface="Montserrat"/>
                        </a:rPr>
                        <a:t>Revisión</a:t>
                      </a:r>
                      <a:endParaRPr sz="700">
                        <a:latin typeface="Montserrat"/>
                        <a:cs typeface="Montserrat"/>
                      </a:endParaRPr>
                    </a:p>
                    <a:p>
                      <a:pPr marR="3175" algn="r">
                        <a:lnSpc>
                          <a:spcPct val="100000"/>
                        </a:lnSpc>
                        <a:spcBef>
                          <a:spcPts val="95"/>
                        </a:spcBef>
                      </a:pPr>
                      <a:r>
                        <a:rPr sz="700" b="1" spc="-25" dirty="0">
                          <a:solidFill>
                            <a:srgbClr val="221F1F"/>
                          </a:solidFill>
                          <a:latin typeface="Montserrat"/>
                          <a:cs typeface="Montserrat"/>
                        </a:rPr>
                        <a:t>km</a:t>
                      </a:r>
                      <a:r>
                        <a:rPr sz="700" b="1" spc="500" dirty="0">
                          <a:solidFill>
                            <a:srgbClr val="221F1F"/>
                          </a:solidFill>
                          <a:latin typeface="Montserrat"/>
                          <a:cs typeface="Montserrat"/>
                        </a:rPr>
                        <a:t> </a:t>
                      </a:r>
                      <a:endParaRPr sz="700">
                        <a:latin typeface="Montserrat"/>
                        <a:cs typeface="Montserrat"/>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gridSpan="5">
                  <a:txBody>
                    <a:bodyPr/>
                    <a:lstStyle/>
                    <a:p>
                      <a:pPr marL="68580" algn="ctr">
                        <a:lnSpc>
                          <a:spcPct val="100000"/>
                        </a:lnSpc>
                        <a:spcBef>
                          <a:spcPts val="50"/>
                        </a:spcBef>
                      </a:pPr>
                      <a:r>
                        <a:rPr sz="700" b="1" spc="-10" dirty="0">
                          <a:solidFill>
                            <a:srgbClr val="221F1F"/>
                          </a:solidFill>
                          <a:latin typeface="Montserrat"/>
                          <a:cs typeface="Montserrat"/>
                        </a:rPr>
                        <a:t>Revisión</a:t>
                      </a:r>
                      <a:endParaRPr sz="700">
                        <a:latin typeface="Montserrat"/>
                        <a:cs typeface="Montserrat"/>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spcBef>
                          <a:spcPts val="15"/>
                        </a:spcBef>
                      </a:pPr>
                      <a:endParaRPr sz="700">
                        <a:latin typeface="Times New Roman"/>
                        <a:cs typeface="Times New Roman"/>
                      </a:endParaRPr>
                    </a:p>
                    <a:p>
                      <a:pPr marL="352425">
                        <a:lnSpc>
                          <a:spcPct val="100000"/>
                        </a:lnSpc>
                      </a:pPr>
                      <a:r>
                        <a:rPr sz="700" b="1" spc="35" dirty="0">
                          <a:solidFill>
                            <a:srgbClr val="221F1F"/>
                          </a:solidFill>
                          <a:latin typeface="Montserrat"/>
                          <a:cs typeface="Montserrat"/>
                        </a:rPr>
                        <a:t>Observaciones</a:t>
                      </a:r>
                      <a:endParaRPr sz="700">
                        <a:latin typeface="Montserrat"/>
                        <a:cs typeface="Montserrat"/>
                      </a:endParaRPr>
                    </a:p>
                  </a:txBody>
                  <a:tcPr marL="0" marR="0" marT="190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0"/>
                  </a:ext>
                </a:extLst>
              </a:tr>
              <a:tr h="347980">
                <a:tc vMerge="1">
                  <a:txBody>
                    <a:bodyPr/>
                    <a:lstStyle/>
                    <a:p>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L="141605">
                        <a:lnSpc>
                          <a:spcPct val="100000"/>
                        </a:lnSpc>
                        <a:spcBef>
                          <a:spcPts val="25"/>
                        </a:spcBef>
                      </a:pPr>
                      <a:r>
                        <a:rPr sz="700" b="1" spc="-20" dirty="0">
                          <a:solidFill>
                            <a:srgbClr val="221F1F"/>
                          </a:solidFill>
                          <a:latin typeface="Montserrat"/>
                          <a:cs typeface="Montserrat"/>
                        </a:rPr>
                        <a:t>1era</a:t>
                      </a:r>
                      <a:endParaRPr sz="700" dirty="0">
                        <a:latin typeface="Montserrat"/>
                        <a:cs typeface="Montserrat"/>
                      </a:endParaRPr>
                    </a:p>
                    <a:p>
                      <a:pPr marL="44450">
                        <a:lnSpc>
                          <a:spcPct val="100000"/>
                        </a:lnSpc>
                      </a:pPr>
                      <a:r>
                        <a:rPr lang="es-ES" sz="700" b="1" spc="-25" dirty="0">
                          <a:solidFill>
                            <a:srgbClr val="221F1F"/>
                          </a:solidFill>
                          <a:latin typeface="Montserrat"/>
                          <a:cs typeface="Montserrat"/>
                        </a:rPr>
                        <a:t> 5</a:t>
                      </a:r>
                      <a:r>
                        <a:rPr sz="700" b="1" spc="-25" dirty="0">
                          <a:solidFill>
                            <a:srgbClr val="221F1F"/>
                          </a:solidFill>
                          <a:latin typeface="Montserrat"/>
                          <a:cs typeface="Montserrat"/>
                        </a:rPr>
                        <a:t>00</a:t>
                      </a:r>
                      <a:endParaRPr sz="700" dirty="0">
                        <a:latin typeface="Montserrat"/>
                        <a:cs typeface="Montserrat"/>
                      </a:endParaRPr>
                    </a:p>
                  </a:txBody>
                  <a:tcPr marL="0" marR="0" marT="3175" marB="0">
                    <a:lnL w="9525">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27635" algn="r">
                        <a:lnSpc>
                          <a:spcPct val="100000"/>
                        </a:lnSpc>
                        <a:spcBef>
                          <a:spcPts val="25"/>
                        </a:spcBef>
                      </a:pPr>
                      <a:r>
                        <a:rPr sz="700" b="1" spc="-25" dirty="0">
                          <a:solidFill>
                            <a:srgbClr val="221F1F"/>
                          </a:solidFill>
                          <a:latin typeface="Montserrat"/>
                          <a:cs typeface="Montserrat"/>
                        </a:rPr>
                        <a:t>2da</a:t>
                      </a:r>
                      <a:endParaRPr sz="700" dirty="0">
                        <a:latin typeface="Montserrat"/>
                        <a:cs typeface="Montserrat"/>
                      </a:endParaRPr>
                    </a:p>
                    <a:p>
                      <a:pPr marR="186055" algn="r">
                        <a:lnSpc>
                          <a:spcPct val="100000"/>
                        </a:lnSpc>
                      </a:pPr>
                      <a:r>
                        <a:rPr lang="es-ES" sz="700" b="1" spc="-10" dirty="0">
                          <a:solidFill>
                            <a:srgbClr val="221F1F"/>
                          </a:solidFill>
                          <a:latin typeface="Montserrat"/>
                          <a:cs typeface="Montserrat"/>
                        </a:rPr>
                        <a:t>30</a:t>
                      </a:r>
                      <a:r>
                        <a:rPr sz="700" b="1" spc="-10" dirty="0">
                          <a:solidFill>
                            <a:srgbClr val="221F1F"/>
                          </a:solidFill>
                          <a:latin typeface="Montserrat"/>
                          <a:cs typeface="Montserrat"/>
                        </a:rPr>
                        <a:t>00</a:t>
                      </a:r>
                      <a:endParaRPr sz="700" dirty="0">
                        <a:latin typeface="Montserrat"/>
                        <a:cs typeface="Montserrat"/>
                      </a:endParaRPr>
                    </a:p>
                  </a:txBody>
                  <a:tcPr marL="0" marR="0" marT="3175" marB="0">
                    <a:lnL w="6350">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44145" algn="r">
                        <a:lnSpc>
                          <a:spcPct val="100000"/>
                        </a:lnSpc>
                        <a:spcBef>
                          <a:spcPts val="25"/>
                        </a:spcBef>
                      </a:pPr>
                      <a:r>
                        <a:rPr sz="700" b="1" spc="-25" dirty="0">
                          <a:solidFill>
                            <a:srgbClr val="221F1F"/>
                          </a:solidFill>
                          <a:latin typeface="Montserrat"/>
                          <a:cs typeface="Montserrat"/>
                        </a:rPr>
                        <a:t>3ra</a:t>
                      </a:r>
                      <a:endParaRPr sz="700" dirty="0">
                        <a:latin typeface="Montserrat"/>
                        <a:cs typeface="Montserrat"/>
                      </a:endParaRPr>
                    </a:p>
                    <a:p>
                      <a:pPr marR="134620" algn="r">
                        <a:lnSpc>
                          <a:spcPct val="100000"/>
                        </a:lnSpc>
                      </a:pPr>
                      <a:r>
                        <a:rPr lang="es-ES" sz="700" b="1" spc="-10" dirty="0">
                          <a:solidFill>
                            <a:srgbClr val="221F1F"/>
                          </a:solidFill>
                          <a:latin typeface="Montserrat"/>
                          <a:cs typeface="Montserrat"/>
                        </a:rPr>
                        <a:t>6</a:t>
                      </a:r>
                      <a:r>
                        <a:rPr sz="700" b="1" spc="-10" dirty="0">
                          <a:solidFill>
                            <a:srgbClr val="221F1F"/>
                          </a:solidFill>
                          <a:latin typeface="Montserrat"/>
                          <a:cs typeface="Montserrat"/>
                        </a:rPr>
                        <a:t>000</a:t>
                      </a:r>
                      <a:endParaRPr sz="700" dirty="0">
                        <a:latin typeface="Montserrat"/>
                        <a:cs typeface="Montserrat"/>
                      </a:endParaRPr>
                    </a:p>
                  </a:txBody>
                  <a:tcPr marL="0" marR="0" marT="3175" marB="0">
                    <a:lnL w="6350">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27000" algn="r">
                        <a:lnSpc>
                          <a:spcPct val="100000"/>
                        </a:lnSpc>
                        <a:spcBef>
                          <a:spcPts val="25"/>
                        </a:spcBef>
                      </a:pPr>
                      <a:r>
                        <a:rPr sz="700" b="1" spc="-25" dirty="0">
                          <a:solidFill>
                            <a:srgbClr val="221F1F"/>
                          </a:solidFill>
                          <a:latin typeface="Montserrat"/>
                          <a:cs typeface="Montserrat"/>
                        </a:rPr>
                        <a:t>4ta</a:t>
                      </a:r>
                      <a:endParaRPr sz="700" dirty="0">
                        <a:latin typeface="Montserrat"/>
                        <a:cs typeface="Montserrat"/>
                      </a:endParaRPr>
                    </a:p>
                    <a:p>
                      <a:pPr marR="142240" algn="r">
                        <a:lnSpc>
                          <a:spcPct val="100000"/>
                        </a:lnSpc>
                      </a:pPr>
                      <a:r>
                        <a:rPr lang="es-ES" sz="700" b="1" spc="-10" dirty="0">
                          <a:solidFill>
                            <a:srgbClr val="221F1F"/>
                          </a:solidFill>
                          <a:latin typeface="Montserrat"/>
                          <a:cs typeface="Montserrat"/>
                        </a:rPr>
                        <a:t>90</a:t>
                      </a:r>
                      <a:r>
                        <a:rPr sz="700" b="1" spc="-10" dirty="0">
                          <a:solidFill>
                            <a:srgbClr val="221F1F"/>
                          </a:solidFill>
                          <a:latin typeface="Montserrat"/>
                          <a:cs typeface="Montserrat"/>
                        </a:rPr>
                        <a:t>00</a:t>
                      </a:r>
                      <a:endParaRPr sz="700" dirty="0">
                        <a:latin typeface="Montserrat"/>
                        <a:cs typeface="Montserrat"/>
                      </a:endParaRPr>
                    </a:p>
                  </a:txBody>
                  <a:tcPr marL="0" marR="0" marT="3175" marB="0">
                    <a:lnL w="6350">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R="135255" algn="r">
                        <a:lnSpc>
                          <a:spcPct val="100000"/>
                        </a:lnSpc>
                        <a:spcBef>
                          <a:spcPts val="25"/>
                        </a:spcBef>
                      </a:pPr>
                      <a:r>
                        <a:rPr sz="700" b="1" spc="-25" dirty="0">
                          <a:solidFill>
                            <a:srgbClr val="221F1F"/>
                          </a:solidFill>
                          <a:latin typeface="Montserrat"/>
                          <a:cs typeface="Montserrat"/>
                        </a:rPr>
                        <a:t>5ta</a:t>
                      </a:r>
                      <a:endParaRPr sz="700" dirty="0">
                        <a:latin typeface="Montserrat"/>
                        <a:cs typeface="Montserrat"/>
                      </a:endParaRPr>
                    </a:p>
                    <a:p>
                      <a:pPr marR="118745" algn="r">
                        <a:lnSpc>
                          <a:spcPct val="100000"/>
                        </a:lnSpc>
                      </a:pPr>
                      <a:r>
                        <a:rPr lang="es-ES" sz="700" b="1" spc="-10" dirty="0">
                          <a:solidFill>
                            <a:srgbClr val="221F1F"/>
                          </a:solidFill>
                          <a:latin typeface="Montserrat"/>
                          <a:cs typeface="Montserrat"/>
                        </a:rPr>
                        <a:t>12</a:t>
                      </a:r>
                      <a:r>
                        <a:rPr sz="700" b="1" spc="-10" dirty="0">
                          <a:solidFill>
                            <a:srgbClr val="221F1F"/>
                          </a:solidFill>
                          <a:latin typeface="Montserrat"/>
                          <a:cs typeface="Montserrat"/>
                        </a:rPr>
                        <a:t>000</a:t>
                      </a:r>
                      <a:endParaRPr sz="700" dirty="0">
                        <a:latin typeface="Montserrat"/>
                        <a:cs typeface="Montserrat"/>
                      </a:endParaRPr>
                    </a:p>
                  </a:txBody>
                  <a:tcPr marL="0" marR="0" marT="317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vMerge="1">
                  <a:txBody>
                    <a:bodyPr/>
                    <a:lstStyle/>
                    <a:p>
                      <a:endParaRPr/>
                    </a:p>
                  </a:txBody>
                  <a:tcPr marL="0" marR="0" marT="190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1"/>
                  </a:ext>
                </a:extLst>
              </a:tr>
              <a:tr h="120650">
                <a:tc>
                  <a:txBody>
                    <a:bodyPr/>
                    <a:lstStyle/>
                    <a:p>
                      <a:pPr marL="50165" marR="3175">
                        <a:lnSpc>
                          <a:spcPct val="100000"/>
                        </a:lnSpc>
                      </a:pPr>
                      <a:r>
                        <a:rPr sz="600" dirty="0">
                          <a:latin typeface="Montserrat"/>
                          <a:cs typeface="Montserrat"/>
                        </a:rPr>
                        <a:t>Soporte</a:t>
                      </a:r>
                      <a:r>
                        <a:rPr sz="600" spc="220" dirty="0">
                          <a:latin typeface="Montserrat"/>
                          <a:cs typeface="Montserrat"/>
                        </a:rPr>
                        <a:t> </a:t>
                      </a:r>
                      <a:r>
                        <a:rPr sz="600" spc="-10" dirty="0">
                          <a:latin typeface="Montserrat"/>
                          <a:cs typeface="Montserrat"/>
                        </a:rPr>
                        <a:t>central/lateral</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212725">
                        <a:lnSpc>
                          <a:spcPct val="100000"/>
                        </a:lnSpc>
                      </a:pPr>
                      <a:r>
                        <a:rPr sz="600" dirty="0">
                          <a:solidFill>
                            <a:srgbClr val="221F1F"/>
                          </a:solidFill>
                          <a:latin typeface="Montserrat"/>
                          <a:cs typeface="Montserrat"/>
                        </a:rPr>
                        <a:t>L</a:t>
                      </a:r>
                      <a:endParaRPr sz="600">
                        <a:latin typeface="Montserrat"/>
                        <a:cs typeface="Montserrat"/>
                      </a:endParaRPr>
                    </a:p>
                  </a:txBody>
                  <a:tcPr marL="0" marR="0" marT="0" marB="0">
                    <a:lnL w="9525">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15240" algn="ctr">
                        <a:lnSpc>
                          <a:spcPct val="100000"/>
                        </a:lnSpc>
                      </a:pPr>
                      <a:r>
                        <a:rPr sz="600" dirty="0">
                          <a:solidFill>
                            <a:srgbClr val="221F1F"/>
                          </a:solidFill>
                          <a:latin typeface="Montserrat"/>
                          <a:cs typeface="Montserrat"/>
                        </a:rPr>
                        <a:t>L</a:t>
                      </a:r>
                      <a:endParaRPr sz="600">
                        <a:latin typeface="Montserrat"/>
                        <a:cs typeface="Montserrat"/>
                      </a:endParaRPr>
                    </a:p>
                  </a:txBody>
                  <a:tcPr marL="0" marR="0" marT="0" marB="0">
                    <a:lnL w="6350">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8890" algn="ctr">
                        <a:lnSpc>
                          <a:spcPct val="100000"/>
                        </a:lnSpc>
                      </a:pPr>
                      <a:r>
                        <a:rPr sz="600" dirty="0">
                          <a:solidFill>
                            <a:srgbClr val="221F1F"/>
                          </a:solidFill>
                          <a:latin typeface="Montserrat"/>
                          <a:cs typeface="Montserrat"/>
                        </a:rPr>
                        <a:t>L</a:t>
                      </a:r>
                      <a:endParaRPr sz="600">
                        <a:latin typeface="Montserrat"/>
                        <a:cs typeface="Montserrat"/>
                      </a:endParaRPr>
                    </a:p>
                  </a:txBody>
                  <a:tcPr marL="0" marR="0" marT="0" marB="0">
                    <a:lnL w="6350">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12700" algn="ctr">
                        <a:lnSpc>
                          <a:spcPct val="100000"/>
                        </a:lnSpc>
                      </a:pPr>
                      <a:r>
                        <a:rPr sz="600" dirty="0">
                          <a:solidFill>
                            <a:srgbClr val="221F1F"/>
                          </a:solidFill>
                          <a:latin typeface="Montserrat"/>
                          <a:cs typeface="Montserrat"/>
                        </a:rPr>
                        <a:t>L</a:t>
                      </a:r>
                      <a:endParaRPr sz="600">
                        <a:latin typeface="Montserrat"/>
                        <a:cs typeface="Montserrat"/>
                      </a:endParaRPr>
                    </a:p>
                  </a:txBody>
                  <a:tcPr marL="0" marR="0" marT="0" marB="0">
                    <a:lnL w="6350">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12700" algn="ctr">
                        <a:lnSpc>
                          <a:spcPct val="100000"/>
                        </a:lnSpc>
                      </a:pPr>
                      <a:r>
                        <a:rPr sz="600" dirty="0">
                          <a:latin typeface="Montserrat"/>
                          <a:cs typeface="Montserrat"/>
                        </a:rPr>
                        <a:t>L</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11430" algn="ctr">
                        <a:lnSpc>
                          <a:spcPct val="100000"/>
                        </a:lnSpc>
                      </a:pPr>
                      <a:r>
                        <a:rPr sz="600" dirty="0">
                          <a:solidFill>
                            <a:srgbClr val="221F1F"/>
                          </a:solidFill>
                          <a:latin typeface="Montserrat"/>
                          <a:cs typeface="Montserrat"/>
                        </a:rPr>
                        <a:t>Lubricar</a:t>
                      </a:r>
                      <a:r>
                        <a:rPr sz="600" spc="130" dirty="0">
                          <a:solidFill>
                            <a:srgbClr val="221F1F"/>
                          </a:solidFill>
                          <a:latin typeface="Montserrat"/>
                          <a:cs typeface="Montserrat"/>
                        </a:rPr>
                        <a:t> </a:t>
                      </a:r>
                      <a:r>
                        <a:rPr sz="600" dirty="0">
                          <a:solidFill>
                            <a:srgbClr val="221F1F"/>
                          </a:solidFill>
                          <a:latin typeface="Montserrat"/>
                          <a:cs typeface="Montserrat"/>
                        </a:rPr>
                        <a:t>con</a:t>
                      </a:r>
                      <a:r>
                        <a:rPr sz="600" spc="135" dirty="0">
                          <a:solidFill>
                            <a:srgbClr val="221F1F"/>
                          </a:solidFill>
                          <a:latin typeface="Montserrat"/>
                          <a:cs typeface="Montserrat"/>
                        </a:rPr>
                        <a:t> </a:t>
                      </a:r>
                      <a:r>
                        <a:rPr sz="600" spc="-10" dirty="0">
                          <a:solidFill>
                            <a:srgbClr val="221F1F"/>
                          </a:solidFill>
                          <a:latin typeface="Montserrat"/>
                          <a:cs typeface="Montserrat"/>
                        </a:rPr>
                        <a:t>aceite</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extLst>
                  <a:ext uri="{0D108BD9-81ED-4DB2-BD59-A6C34878D82A}">
                    <a16:rowId xmlns:a16="http://schemas.microsoft.com/office/drawing/2014/main" val="10002"/>
                  </a:ext>
                </a:extLst>
              </a:tr>
              <a:tr h="203200">
                <a:tc>
                  <a:txBody>
                    <a:bodyPr/>
                    <a:lstStyle/>
                    <a:p>
                      <a:pPr marL="50165" marR="3175">
                        <a:lnSpc>
                          <a:spcPct val="100000"/>
                        </a:lnSpc>
                      </a:pPr>
                      <a:r>
                        <a:rPr sz="600" dirty="0">
                          <a:latin typeface="Montserrat"/>
                          <a:cs typeface="Montserrat"/>
                        </a:rPr>
                        <a:t>Rodamientos</a:t>
                      </a:r>
                      <a:r>
                        <a:rPr sz="600" spc="200" dirty="0">
                          <a:latin typeface="Montserrat"/>
                          <a:cs typeface="Montserrat"/>
                        </a:rPr>
                        <a:t>  </a:t>
                      </a:r>
                      <a:r>
                        <a:rPr sz="600" spc="-25" dirty="0">
                          <a:latin typeface="Montserrat"/>
                          <a:cs typeface="Montserrat"/>
                        </a:rPr>
                        <a:t>del</a:t>
                      </a:r>
                      <a:endParaRPr sz="600">
                        <a:latin typeface="Montserrat"/>
                        <a:cs typeface="Montserrat"/>
                      </a:endParaRPr>
                    </a:p>
                    <a:p>
                      <a:pPr marL="50165" marR="3175">
                        <a:lnSpc>
                          <a:spcPts val="690"/>
                        </a:lnSpc>
                        <a:spcBef>
                          <a:spcPts val="90"/>
                        </a:spcBef>
                      </a:pPr>
                      <a:r>
                        <a:rPr sz="600" spc="-10" dirty="0">
                          <a:latin typeface="Montserrat"/>
                          <a:cs typeface="Montserrat"/>
                        </a:rPr>
                        <a:t>basculante</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215265">
                        <a:lnSpc>
                          <a:spcPct val="100000"/>
                        </a:lnSpc>
                        <a:spcBef>
                          <a:spcPts val="400"/>
                        </a:spcBef>
                      </a:pPr>
                      <a:r>
                        <a:rPr sz="600" dirty="0">
                          <a:solidFill>
                            <a:srgbClr val="221F1F"/>
                          </a:solidFill>
                          <a:latin typeface="Montserrat"/>
                          <a:cs typeface="Montserrat"/>
                        </a:rPr>
                        <a:t>–</a:t>
                      </a:r>
                      <a:endParaRPr sz="600">
                        <a:latin typeface="Montserrat"/>
                        <a:cs typeface="Montserrat"/>
                      </a:endParaRPr>
                    </a:p>
                  </a:txBody>
                  <a:tcPr marL="0" marR="0" marT="5080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400"/>
                        </a:spcBef>
                      </a:pPr>
                      <a:r>
                        <a:rPr sz="600" dirty="0">
                          <a:solidFill>
                            <a:srgbClr val="221F1F"/>
                          </a:solidFill>
                          <a:latin typeface="Montserrat"/>
                          <a:cs typeface="Montserrat"/>
                        </a:rPr>
                        <a:t>–</a:t>
                      </a:r>
                      <a:endParaRPr sz="600">
                        <a:latin typeface="Montserrat"/>
                        <a:cs typeface="Montserrat"/>
                      </a:endParaRPr>
                    </a:p>
                  </a:txBody>
                  <a:tcPr marL="0" marR="0" marT="5080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400"/>
                        </a:spcBef>
                      </a:pPr>
                      <a:r>
                        <a:rPr sz="600" dirty="0">
                          <a:solidFill>
                            <a:srgbClr val="221F1F"/>
                          </a:solidFill>
                          <a:latin typeface="Montserrat"/>
                          <a:cs typeface="Montserrat"/>
                        </a:rPr>
                        <a:t>–</a:t>
                      </a:r>
                      <a:endParaRPr sz="600">
                        <a:latin typeface="Montserrat"/>
                        <a:cs typeface="Montserrat"/>
                      </a:endParaRPr>
                    </a:p>
                  </a:txBody>
                  <a:tcPr marL="0" marR="0" marT="5080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400"/>
                        </a:spcBef>
                      </a:pPr>
                      <a:r>
                        <a:rPr sz="600" dirty="0">
                          <a:solidFill>
                            <a:srgbClr val="221F1F"/>
                          </a:solidFill>
                          <a:latin typeface="Montserrat"/>
                          <a:cs typeface="Montserrat"/>
                        </a:rPr>
                        <a:t>–</a:t>
                      </a:r>
                      <a:endParaRPr sz="600">
                        <a:latin typeface="Montserrat"/>
                        <a:cs typeface="Montserrat"/>
                      </a:endParaRPr>
                    </a:p>
                  </a:txBody>
                  <a:tcPr marL="0" marR="0" marT="5080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00"/>
                        </a:spcBef>
                      </a:pPr>
                      <a:r>
                        <a:rPr sz="600" dirty="0">
                          <a:latin typeface="Montserrat"/>
                          <a:cs typeface="Montserrat"/>
                        </a:rPr>
                        <a:t>-</a:t>
                      </a:r>
                      <a:endParaRPr sz="600">
                        <a:latin typeface="Montserrat"/>
                        <a:cs typeface="Montserrat"/>
                      </a:endParaRPr>
                    </a:p>
                  </a:txBody>
                  <a:tcPr marL="0" marR="0" marT="508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00"/>
                        </a:spcBef>
                      </a:pPr>
                      <a:r>
                        <a:rPr sz="600" dirty="0">
                          <a:solidFill>
                            <a:srgbClr val="221F1F"/>
                          </a:solidFill>
                          <a:latin typeface="Montserrat"/>
                          <a:cs typeface="Montserrat"/>
                        </a:rPr>
                        <a:t>Lubricar</a:t>
                      </a:r>
                      <a:r>
                        <a:rPr sz="600" spc="110" dirty="0">
                          <a:solidFill>
                            <a:srgbClr val="221F1F"/>
                          </a:solidFill>
                          <a:latin typeface="Montserrat"/>
                          <a:cs typeface="Montserrat"/>
                        </a:rPr>
                        <a:t> </a:t>
                      </a:r>
                      <a:r>
                        <a:rPr sz="600" dirty="0">
                          <a:solidFill>
                            <a:srgbClr val="221F1F"/>
                          </a:solidFill>
                          <a:latin typeface="Montserrat"/>
                          <a:cs typeface="Montserrat"/>
                        </a:rPr>
                        <a:t>con</a:t>
                      </a:r>
                      <a:r>
                        <a:rPr sz="600" spc="105" dirty="0">
                          <a:solidFill>
                            <a:srgbClr val="221F1F"/>
                          </a:solidFill>
                          <a:latin typeface="Montserrat"/>
                          <a:cs typeface="Montserrat"/>
                        </a:rPr>
                        <a:t> </a:t>
                      </a:r>
                      <a:r>
                        <a:rPr sz="600" dirty="0">
                          <a:solidFill>
                            <a:srgbClr val="221F1F"/>
                          </a:solidFill>
                          <a:latin typeface="Montserrat"/>
                          <a:cs typeface="Montserrat"/>
                        </a:rPr>
                        <a:t>grasa</a:t>
                      </a:r>
                      <a:r>
                        <a:rPr sz="600" spc="114" dirty="0">
                          <a:solidFill>
                            <a:srgbClr val="221F1F"/>
                          </a:solidFill>
                          <a:latin typeface="Montserrat"/>
                          <a:cs typeface="Montserrat"/>
                        </a:rPr>
                        <a:t> </a:t>
                      </a:r>
                      <a:r>
                        <a:rPr sz="600" dirty="0">
                          <a:solidFill>
                            <a:srgbClr val="221F1F"/>
                          </a:solidFill>
                          <a:latin typeface="Montserrat"/>
                          <a:cs typeface="Montserrat"/>
                        </a:rPr>
                        <a:t>cada</a:t>
                      </a:r>
                      <a:r>
                        <a:rPr sz="600" spc="95" dirty="0">
                          <a:solidFill>
                            <a:srgbClr val="221F1F"/>
                          </a:solidFill>
                          <a:latin typeface="Montserrat"/>
                          <a:cs typeface="Montserrat"/>
                        </a:rPr>
                        <a:t> </a:t>
                      </a:r>
                      <a:r>
                        <a:rPr sz="600" dirty="0">
                          <a:solidFill>
                            <a:srgbClr val="221F1F"/>
                          </a:solidFill>
                          <a:latin typeface="Montserrat"/>
                          <a:cs typeface="Montserrat"/>
                        </a:rPr>
                        <a:t>2</a:t>
                      </a:r>
                      <a:r>
                        <a:rPr sz="600" spc="114" dirty="0">
                          <a:solidFill>
                            <a:srgbClr val="221F1F"/>
                          </a:solidFill>
                          <a:latin typeface="Montserrat"/>
                          <a:cs typeface="Montserrat"/>
                        </a:rPr>
                        <a:t> </a:t>
                      </a:r>
                      <a:r>
                        <a:rPr sz="600" spc="-20" dirty="0">
                          <a:solidFill>
                            <a:srgbClr val="221F1F"/>
                          </a:solidFill>
                          <a:latin typeface="Montserrat"/>
                          <a:cs typeface="Montserrat"/>
                        </a:rPr>
                        <a:t>años</a:t>
                      </a:r>
                      <a:endParaRPr sz="600">
                        <a:latin typeface="Montserrat"/>
                        <a:cs typeface="Montserrat"/>
                      </a:endParaRPr>
                    </a:p>
                  </a:txBody>
                  <a:tcPr marL="0" marR="0" marT="508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3"/>
                  </a:ext>
                </a:extLst>
              </a:tr>
              <a:tr h="203200">
                <a:tc>
                  <a:txBody>
                    <a:bodyPr/>
                    <a:lstStyle/>
                    <a:p>
                      <a:pPr marL="50165" marR="3175">
                        <a:lnSpc>
                          <a:spcPct val="100000"/>
                        </a:lnSpc>
                      </a:pPr>
                      <a:r>
                        <a:rPr sz="600" dirty="0">
                          <a:latin typeface="Montserrat"/>
                          <a:cs typeface="Montserrat"/>
                        </a:rPr>
                        <a:t>Indicador</a:t>
                      </a:r>
                      <a:r>
                        <a:rPr sz="600" spc="-15" dirty="0">
                          <a:latin typeface="Montserrat"/>
                          <a:cs typeface="Montserrat"/>
                        </a:rPr>
                        <a:t> </a:t>
                      </a:r>
                      <a:r>
                        <a:rPr sz="600" dirty="0">
                          <a:latin typeface="Montserrat"/>
                          <a:cs typeface="Montserrat"/>
                        </a:rPr>
                        <a:t>de </a:t>
                      </a:r>
                      <a:r>
                        <a:rPr sz="600" spc="-25" dirty="0">
                          <a:latin typeface="Montserrat"/>
                          <a:cs typeface="Montserrat"/>
                        </a:rPr>
                        <a:t>mal</a:t>
                      </a:r>
                      <a:endParaRPr sz="600">
                        <a:latin typeface="Montserrat"/>
                        <a:cs typeface="Montserrat"/>
                      </a:endParaRPr>
                    </a:p>
                    <a:p>
                      <a:pPr marL="50165" marR="3175">
                        <a:lnSpc>
                          <a:spcPts val="690"/>
                        </a:lnSpc>
                        <a:spcBef>
                          <a:spcPts val="85"/>
                        </a:spcBef>
                      </a:pPr>
                      <a:r>
                        <a:rPr sz="600" spc="-10" dirty="0">
                          <a:latin typeface="Montserrat"/>
                          <a:cs typeface="Montserrat"/>
                        </a:rPr>
                        <a:t>funcionamiento</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222885">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5875" algn="ctr">
                        <a:lnSpc>
                          <a:spcPct val="100000"/>
                        </a:lnSpc>
                      </a:pPr>
                      <a:r>
                        <a:rPr sz="600" dirty="0">
                          <a:latin typeface="Montserrat"/>
                          <a:cs typeface="Montserrat"/>
                        </a:rPr>
                        <a:t>Revisar</a:t>
                      </a:r>
                      <a:r>
                        <a:rPr sz="600" spc="-10" dirty="0">
                          <a:latin typeface="Montserrat"/>
                          <a:cs typeface="Montserrat"/>
                        </a:rPr>
                        <a:t> </a:t>
                      </a:r>
                      <a:r>
                        <a:rPr sz="600" dirty="0">
                          <a:latin typeface="Montserrat"/>
                          <a:cs typeface="Montserrat"/>
                        </a:rPr>
                        <a:t>y</a:t>
                      </a:r>
                      <a:r>
                        <a:rPr sz="600" spc="-20" dirty="0">
                          <a:latin typeface="Montserrat"/>
                          <a:cs typeface="Montserrat"/>
                        </a:rPr>
                        <a:t> </a:t>
                      </a:r>
                      <a:r>
                        <a:rPr sz="600" dirty="0">
                          <a:latin typeface="Montserrat"/>
                          <a:cs typeface="Montserrat"/>
                        </a:rPr>
                        <a:t>resolver</a:t>
                      </a:r>
                      <a:r>
                        <a:rPr sz="600" spc="5" dirty="0">
                          <a:latin typeface="Montserrat"/>
                          <a:cs typeface="Montserrat"/>
                        </a:rPr>
                        <a:t> </a:t>
                      </a:r>
                      <a:r>
                        <a:rPr sz="600" dirty="0">
                          <a:latin typeface="Montserrat"/>
                          <a:cs typeface="Montserrat"/>
                        </a:rPr>
                        <a:t>con</a:t>
                      </a:r>
                      <a:r>
                        <a:rPr sz="600" spc="-15" dirty="0">
                          <a:latin typeface="Montserrat"/>
                          <a:cs typeface="Montserrat"/>
                        </a:rPr>
                        <a:t> </a:t>
                      </a:r>
                      <a:r>
                        <a:rPr sz="600" dirty="0">
                          <a:latin typeface="Montserrat"/>
                          <a:cs typeface="Montserrat"/>
                        </a:rPr>
                        <a:t>el</a:t>
                      </a:r>
                      <a:r>
                        <a:rPr sz="600" spc="-15" dirty="0">
                          <a:latin typeface="Montserrat"/>
                          <a:cs typeface="Montserrat"/>
                        </a:rPr>
                        <a:t> </a:t>
                      </a:r>
                      <a:r>
                        <a:rPr sz="600" dirty="0">
                          <a:latin typeface="Montserrat"/>
                          <a:cs typeface="Montserrat"/>
                        </a:rPr>
                        <a:t>scanner</a:t>
                      </a:r>
                      <a:r>
                        <a:rPr sz="600" spc="-30" dirty="0">
                          <a:latin typeface="Montserrat"/>
                          <a:cs typeface="Montserrat"/>
                        </a:rPr>
                        <a:t> </a:t>
                      </a:r>
                      <a:r>
                        <a:rPr sz="600" dirty="0">
                          <a:latin typeface="Montserrat"/>
                          <a:cs typeface="Montserrat"/>
                        </a:rPr>
                        <a:t>si</a:t>
                      </a:r>
                      <a:r>
                        <a:rPr sz="600" spc="-10" dirty="0">
                          <a:latin typeface="Montserrat"/>
                          <a:cs typeface="Montserrat"/>
                        </a:rPr>
                        <a:t> </a:t>
                      </a:r>
                      <a:r>
                        <a:rPr sz="600" spc="-25" dirty="0">
                          <a:latin typeface="Montserrat"/>
                          <a:cs typeface="Montserrat"/>
                        </a:rPr>
                        <a:t>el</a:t>
                      </a:r>
                      <a:endParaRPr sz="600">
                        <a:latin typeface="Montserrat"/>
                        <a:cs typeface="Montserrat"/>
                      </a:endParaRPr>
                    </a:p>
                    <a:p>
                      <a:pPr marL="15875" algn="ctr">
                        <a:lnSpc>
                          <a:spcPts val="690"/>
                        </a:lnSpc>
                        <a:spcBef>
                          <a:spcPts val="85"/>
                        </a:spcBef>
                      </a:pPr>
                      <a:r>
                        <a:rPr sz="600" dirty="0">
                          <a:latin typeface="Montserrat"/>
                          <a:cs typeface="Montserrat"/>
                        </a:rPr>
                        <a:t>indicador</a:t>
                      </a:r>
                      <a:r>
                        <a:rPr sz="600" spc="-15" dirty="0">
                          <a:latin typeface="Montserrat"/>
                          <a:cs typeface="Montserrat"/>
                        </a:rPr>
                        <a:t> </a:t>
                      </a:r>
                      <a:r>
                        <a:rPr sz="600" dirty="0">
                          <a:latin typeface="Montserrat"/>
                          <a:cs typeface="Montserrat"/>
                        </a:rPr>
                        <a:t>permanece</a:t>
                      </a:r>
                      <a:r>
                        <a:rPr sz="600" spc="-20" dirty="0">
                          <a:latin typeface="Montserrat"/>
                          <a:cs typeface="Montserrat"/>
                        </a:rPr>
                        <a:t> </a:t>
                      </a:r>
                      <a:r>
                        <a:rPr sz="600" spc="-10" dirty="0">
                          <a:latin typeface="Montserrat"/>
                          <a:cs typeface="Montserrat"/>
                        </a:rPr>
                        <a:t>encendido</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4"/>
                  </a:ext>
                </a:extLst>
              </a:tr>
              <a:tr h="120650">
                <a:tc gridSpan="7">
                  <a:txBody>
                    <a:bodyPr/>
                    <a:lstStyle/>
                    <a:p>
                      <a:pPr marL="50165">
                        <a:lnSpc>
                          <a:spcPct val="100000"/>
                        </a:lnSpc>
                        <a:spcBef>
                          <a:spcPts val="80"/>
                        </a:spcBef>
                      </a:pPr>
                      <a:r>
                        <a:rPr sz="600" dirty="0">
                          <a:solidFill>
                            <a:srgbClr val="221F1F"/>
                          </a:solidFill>
                          <a:latin typeface="Montserrat"/>
                          <a:cs typeface="Montserrat"/>
                        </a:rPr>
                        <a:t>R</a:t>
                      </a:r>
                      <a:r>
                        <a:rPr sz="600" spc="225" dirty="0">
                          <a:solidFill>
                            <a:srgbClr val="221F1F"/>
                          </a:solidFill>
                          <a:latin typeface="Montserrat"/>
                          <a:cs typeface="Montserrat"/>
                        </a:rPr>
                        <a:t> </a:t>
                      </a:r>
                      <a:r>
                        <a:rPr sz="600" dirty="0">
                          <a:solidFill>
                            <a:srgbClr val="221F1F"/>
                          </a:solidFill>
                          <a:latin typeface="Montserrat"/>
                          <a:cs typeface="Montserrat"/>
                        </a:rPr>
                        <a:t>-</a:t>
                      </a:r>
                      <a:r>
                        <a:rPr sz="600" spc="-15" dirty="0">
                          <a:solidFill>
                            <a:srgbClr val="221F1F"/>
                          </a:solidFill>
                          <a:latin typeface="Montserrat"/>
                          <a:cs typeface="Montserrat"/>
                        </a:rPr>
                        <a:t> </a:t>
                      </a:r>
                      <a:r>
                        <a:rPr sz="600" dirty="0">
                          <a:solidFill>
                            <a:srgbClr val="221F1F"/>
                          </a:solidFill>
                          <a:latin typeface="Montserrat"/>
                          <a:cs typeface="Montserrat"/>
                        </a:rPr>
                        <a:t>Remplazar;</a:t>
                      </a:r>
                      <a:r>
                        <a:rPr sz="600" spc="285" dirty="0">
                          <a:solidFill>
                            <a:srgbClr val="221F1F"/>
                          </a:solidFill>
                          <a:latin typeface="Montserrat"/>
                          <a:cs typeface="Montserrat"/>
                        </a:rPr>
                        <a:t> </a:t>
                      </a:r>
                      <a:r>
                        <a:rPr sz="600" dirty="0">
                          <a:solidFill>
                            <a:srgbClr val="221F1F"/>
                          </a:solidFill>
                          <a:latin typeface="Montserrat"/>
                          <a:cs typeface="Montserrat"/>
                        </a:rPr>
                        <a:t>I</a:t>
                      </a:r>
                      <a:r>
                        <a:rPr sz="600" spc="65"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Revisar;</a:t>
                      </a:r>
                      <a:r>
                        <a:rPr sz="600" spc="330" dirty="0">
                          <a:solidFill>
                            <a:srgbClr val="221F1F"/>
                          </a:solidFill>
                          <a:latin typeface="Montserrat"/>
                          <a:cs typeface="Montserrat"/>
                        </a:rPr>
                        <a:t> </a:t>
                      </a:r>
                      <a:r>
                        <a:rPr sz="600" dirty="0">
                          <a:solidFill>
                            <a:srgbClr val="221F1F"/>
                          </a:solidFill>
                          <a:latin typeface="Montserrat"/>
                          <a:cs typeface="Montserrat"/>
                        </a:rPr>
                        <a:t>T</a:t>
                      </a:r>
                      <a:r>
                        <a:rPr sz="600" spc="135"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Completar;</a:t>
                      </a:r>
                      <a:r>
                        <a:rPr sz="600" spc="295" dirty="0">
                          <a:solidFill>
                            <a:srgbClr val="221F1F"/>
                          </a:solidFill>
                          <a:latin typeface="Montserrat"/>
                          <a:cs typeface="Montserrat"/>
                        </a:rPr>
                        <a:t> </a:t>
                      </a:r>
                      <a:r>
                        <a:rPr sz="600" dirty="0">
                          <a:solidFill>
                            <a:srgbClr val="221F1F"/>
                          </a:solidFill>
                          <a:latin typeface="Montserrat"/>
                          <a:cs typeface="Montserrat"/>
                        </a:rPr>
                        <a:t>C</a:t>
                      </a:r>
                      <a:r>
                        <a:rPr sz="600" spc="245" dirty="0">
                          <a:solidFill>
                            <a:srgbClr val="221F1F"/>
                          </a:solidFill>
                          <a:latin typeface="Montserrat"/>
                          <a:cs typeface="Montserrat"/>
                        </a:rPr>
                        <a:t> </a:t>
                      </a:r>
                      <a:r>
                        <a:rPr sz="600" dirty="0">
                          <a:solidFill>
                            <a:srgbClr val="221F1F"/>
                          </a:solidFill>
                          <a:latin typeface="Montserrat"/>
                          <a:cs typeface="Montserrat"/>
                        </a:rPr>
                        <a:t>-</a:t>
                      </a:r>
                      <a:r>
                        <a:rPr sz="600" spc="-35" dirty="0">
                          <a:solidFill>
                            <a:srgbClr val="221F1F"/>
                          </a:solidFill>
                          <a:latin typeface="Montserrat"/>
                          <a:cs typeface="Montserrat"/>
                        </a:rPr>
                        <a:t> </a:t>
                      </a:r>
                      <a:r>
                        <a:rPr sz="600" dirty="0">
                          <a:solidFill>
                            <a:srgbClr val="221F1F"/>
                          </a:solidFill>
                          <a:latin typeface="Montserrat"/>
                          <a:cs typeface="Montserrat"/>
                        </a:rPr>
                        <a:t>Limpiar;</a:t>
                      </a:r>
                      <a:r>
                        <a:rPr sz="600" spc="340" dirty="0">
                          <a:solidFill>
                            <a:srgbClr val="221F1F"/>
                          </a:solidFill>
                          <a:latin typeface="Montserrat"/>
                          <a:cs typeface="Montserrat"/>
                        </a:rPr>
                        <a:t> </a:t>
                      </a:r>
                      <a:r>
                        <a:rPr sz="600" dirty="0">
                          <a:solidFill>
                            <a:srgbClr val="221F1F"/>
                          </a:solidFill>
                          <a:latin typeface="Montserrat"/>
                          <a:cs typeface="Montserrat"/>
                        </a:rPr>
                        <a:t>A</a:t>
                      </a:r>
                      <a:r>
                        <a:rPr sz="600" spc="145"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Ajustar;</a:t>
                      </a:r>
                      <a:r>
                        <a:rPr sz="600" spc="290" dirty="0">
                          <a:solidFill>
                            <a:srgbClr val="221F1F"/>
                          </a:solidFill>
                          <a:latin typeface="Montserrat"/>
                          <a:cs typeface="Montserrat"/>
                        </a:rPr>
                        <a:t> </a:t>
                      </a:r>
                      <a:r>
                        <a:rPr sz="600" dirty="0">
                          <a:solidFill>
                            <a:srgbClr val="221F1F"/>
                          </a:solidFill>
                          <a:latin typeface="Montserrat"/>
                          <a:cs typeface="Montserrat"/>
                        </a:rPr>
                        <a:t>L</a:t>
                      </a:r>
                      <a:r>
                        <a:rPr sz="600" spc="240"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Lubricar;</a:t>
                      </a:r>
                      <a:r>
                        <a:rPr sz="600" spc="250" dirty="0">
                          <a:solidFill>
                            <a:srgbClr val="221F1F"/>
                          </a:solidFill>
                          <a:latin typeface="Montserrat"/>
                          <a:cs typeface="Montserrat"/>
                        </a:rPr>
                        <a:t> </a:t>
                      </a:r>
                      <a:r>
                        <a:rPr sz="600" dirty="0">
                          <a:solidFill>
                            <a:srgbClr val="221F1F"/>
                          </a:solidFill>
                          <a:latin typeface="Montserrat"/>
                          <a:cs typeface="Montserrat"/>
                        </a:rPr>
                        <a:t>TI</a:t>
                      </a:r>
                      <a:r>
                        <a:rPr sz="600" spc="90" dirty="0">
                          <a:solidFill>
                            <a:srgbClr val="221F1F"/>
                          </a:solidFill>
                          <a:latin typeface="Montserrat"/>
                          <a:cs typeface="Montserrat"/>
                        </a:rPr>
                        <a:t> </a:t>
                      </a:r>
                      <a:r>
                        <a:rPr sz="600" dirty="0">
                          <a:solidFill>
                            <a:srgbClr val="221F1F"/>
                          </a:solidFill>
                          <a:latin typeface="Montserrat"/>
                          <a:cs typeface="Montserrat"/>
                        </a:rPr>
                        <a:t>-</a:t>
                      </a:r>
                      <a:r>
                        <a:rPr sz="600" spc="-15" dirty="0">
                          <a:solidFill>
                            <a:srgbClr val="221F1F"/>
                          </a:solidFill>
                          <a:latin typeface="Montserrat"/>
                          <a:cs typeface="Montserrat"/>
                        </a:rPr>
                        <a:t> </a:t>
                      </a:r>
                      <a:r>
                        <a:rPr sz="600" dirty="0">
                          <a:solidFill>
                            <a:srgbClr val="221F1F"/>
                          </a:solidFill>
                          <a:latin typeface="Montserrat"/>
                          <a:cs typeface="Montserrat"/>
                        </a:rPr>
                        <a:t>Apretar;</a:t>
                      </a:r>
                      <a:r>
                        <a:rPr sz="600" spc="260" dirty="0">
                          <a:solidFill>
                            <a:srgbClr val="221F1F"/>
                          </a:solidFill>
                          <a:latin typeface="Montserrat"/>
                          <a:cs typeface="Montserrat"/>
                        </a:rPr>
                        <a:t> </a:t>
                      </a:r>
                      <a:r>
                        <a:rPr sz="600" dirty="0">
                          <a:solidFill>
                            <a:srgbClr val="221F1F"/>
                          </a:solidFill>
                          <a:latin typeface="Montserrat"/>
                          <a:cs typeface="Montserrat"/>
                        </a:rPr>
                        <a:t>S</a:t>
                      </a:r>
                      <a:r>
                        <a:rPr sz="600" spc="280" dirty="0">
                          <a:solidFill>
                            <a:srgbClr val="221F1F"/>
                          </a:solidFill>
                          <a:latin typeface="Montserrat"/>
                          <a:cs typeface="Montserrat"/>
                        </a:rPr>
                        <a:t> </a:t>
                      </a:r>
                      <a:r>
                        <a:rPr sz="600" dirty="0">
                          <a:solidFill>
                            <a:srgbClr val="221F1F"/>
                          </a:solidFill>
                          <a:latin typeface="Montserrat"/>
                          <a:cs typeface="Montserrat"/>
                        </a:rPr>
                        <a:t>-</a:t>
                      </a:r>
                      <a:r>
                        <a:rPr sz="600" spc="200" dirty="0">
                          <a:solidFill>
                            <a:srgbClr val="221F1F"/>
                          </a:solidFill>
                          <a:latin typeface="Montserrat"/>
                          <a:cs typeface="Montserrat"/>
                        </a:rPr>
                        <a:t>  </a:t>
                      </a:r>
                      <a:r>
                        <a:rPr sz="600" spc="-10" dirty="0">
                          <a:solidFill>
                            <a:srgbClr val="221F1F"/>
                          </a:solidFill>
                          <a:latin typeface="Montserrat"/>
                          <a:cs typeface="Montserrat"/>
                        </a:rPr>
                        <a:t>Calibrar</a:t>
                      </a:r>
                      <a:endParaRPr sz="600" dirty="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866"/>
            <a:ext cx="260794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Montserrat-SemiBold"/>
                <a:cs typeface="Montserrat-SemiBold"/>
              </a:rPr>
              <a:t>RECOMENDACIONES</a:t>
            </a:r>
            <a:r>
              <a:rPr sz="1000" b="1" spc="30" dirty="0">
                <a:latin typeface="Montserrat-SemiBold"/>
                <a:cs typeface="Montserrat-SemiBold"/>
              </a:rPr>
              <a:t> </a:t>
            </a:r>
            <a:r>
              <a:rPr sz="1000" b="1" dirty="0">
                <a:latin typeface="Montserrat-SemiBold"/>
                <a:cs typeface="Montserrat-SemiBold"/>
              </a:rPr>
              <a:t>DE </a:t>
            </a:r>
            <a:r>
              <a:rPr sz="1000" b="1" spc="-10" dirty="0">
                <a:latin typeface="Montserrat-SemiBold"/>
                <a:cs typeface="Montserrat-SemiBold"/>
              </a:rPr>
              <a:t>LUBRICACIÓN</a:t>
            </a:r>
            <a:endParaRPr sz="1000">
              <a:latin typeface="Montserrat-SemiBold"/>
              <a:cs typeface="Montserrat-SemiBold"/>
            </a:endParaRPr>
          </a:p>
        </p:txBody>
      </p:sp>
      <p:graphicFrame>
        <p:nvGraphicFramePr>
          <p:cNvPr id="3" name="object 3"/>
          <p:cNvGraphicFramePr>
            <a:graphicFrameLocks noGrp="1"/>
          </p:cNvGraphicFramePr>
          <p:nvPr/>
        </p:nvGraphicFramePr>
        <p:xfrm>
          <a:off x="158558" y="517905"/>
          <a:ext cx="4895214" cy="1729105"/>
        </p:xfrm>
        <a:graphic>
          <a:graphicData uri="http://schemas.openxmlformats.org/drawingml/2006/table">
            <a:tbl>
              <a:tblPr firstRow="1" bandRow="1">
                <a:tableStyleId>{2D5ABB26-0587-4C30-8999-92F81FD0307C}</a:tableStyleId>
              </a:tblPr>
              <a:tblGrid>
                <a:gridCol w="1625600">
                  <a:extLst>
                    <a:ext uri="{9D8B030D-6E8A-4147-A177-3AD203B41FA5}">
                      <a16:colId xmlns:a16="http://schemas.microsoft.com/office/drawing/2014/main" val="20000"/>
                    </a:ext>
                  </a:extLst>
                </a:gridCol>
                <a:gridCol w="1663700">
                  <a:extLst>
                    <a:ext uri="{9D8B030D-6E8A-4147-A177-3AD203B41FA5}">
                      <a16:colId xmlns:a16="http://schemas.microsoft.com/office/drawing/2014/main" val="20001"/>
                    </a:ext>
                  </a:extLst>
                </a:gridCol>
                <a:gridCol w="1605914">
                  <a:extLst>
                    <a:ext uri="{9D8B030D-6E8A-4147-A177-3AD203B41FA5}">
                      <a16:colId xmlns:a16="http://schemas.microsoft.com/office/drawing/2014/main" val="20002"/>
                    </a:ext>
                  </a:extLst>
                </a:gridCol>
              </a:tblGrid>
              <a:tr h="318770">
                <a:tc>
                  <a:txBody>
                    <a:bodyPr/>
                    <a:lstStyle/>
                    <a:p>
                      <a:pPr marL="434975">
                        <a:lnSpc>
                          <a:spcPct val="100000"/>
                        </a:lnSpc>
                        <a:spcBef>
                          <a:spcPts val="780"/>
                        </a:spcBef>
                      </a:pPr>
                      <a:r>
                        <a:rPr sz="800" b="1" spc="-10" dirty="0">
                          <a:latin typeface="Montserrat"/>
                          <a:cs typeface="Montserrat"/>
                        </a:rPr>
                        <a:t>Aplicación</a:t>
                      </a:r>
                      <a:endParaRPr sz="800">
                        <a:latin typeface="Montserrat"/>
                        <a:cs typeface="Montserrat"/>
                      </a:endParaRPr>
                    </a:p>
                  </a:txBody>
                  <a:tcPr marL="0" marR="0" marT="99060" marB="0">
                    <a:lnL w="9525">
                      <a:solidFill>
                        <a:srgbClr val="221F1F"/>
                      </a:solidFill>
                      <a:prstDash val="solid"/>
                    </a:lnL>
                    <a:lnT w="9525">
                      <a:solidFill>
                        <a:srgbClr val="221F1F"/>
                      </a:solidFill>
                      <a:prstDash val="solid"/>
                    </a:lnT>
                    <a:lnB w="9525">
                      <a:solidFill>
                        <a:srgbClr val="221F1F"/>
                      </a:solidFill>
                      <a:prstDash val="solid"/>
                    </a:lnB>
                  </a:tcPr>
                </a:tc>
                <a:tc>
                  <a:txBody>
                    <a:bodyPr/>
                    <a:lstStyle/>
                    <a:p>
                      <a:pPr marL="67310" algn="ctr">
                        <a:lnSpc>
                          <a:spcPct val="100000"/>
                        </a:lnSpc>
                        <a:spcBef>
                          <a:spcPts val="780"/>
                        </a:spcBef>
                      </a:pPr>
                      <a:r>
                        <a:rPr sz="800" b="1" spc="-10" dirty="0">
                          <a:latin typeface="Montserrat"/>
                          <a:cs typeface="Montserrat"/>
                        </a:rPr>
                        <a:t>Cantidad</a:t>
                      </a:r>
                      <a:endParaRPr sz="800">
                        <a:latin typeface="Montserrat"/>
                        <a:cs typeface="Montserrat"/>
                      </a:endParaRPr>
                    </a:p>
                  </a:txBody>
                  <a:tcPr marL="0" marR="0" marT="99060" marB="0">
                    <a:lnT w="9525">
                      <a:solidFill>
                        <a:srgbClr val="221F1F"/>
                      </a:solidFill>
                      <a:prstDash val="solid"/>
                    </a:lnT>
                    <a:lnB w="9525">
                      <a:solidFill>
                        <a:srgbClr val="221F1F"/>
                      </a:solidFill>
                      <a:prstDash val="solid"/>
                    </a:lnB>
                  </a:tcPr>
                </a:tc>
                <a:tc>
                  <a:txBody>
                    <a:bodyPr/>
                    <a:lstStyle/>
                    <a:p>
                      <a:pPr marL="247015" algn="ctr">
                        <a:lnSpc>
                          <a:spcPct val="100000"/>
                        </a:lnSpc>
                        <a:spcBef>
                          <a:spcPts val="705"/>
                        </a:spcBef>
                      </a:pPr>
                      <a:r>
                        <a:rPr sz="900" b="1" spc="-20" dirty="0">
                          <a:latin typeface="Montserrat"/>
                          <a:cs typeface="Montserrat"/>
                        </a:rPr>
                        <a:t>Tipo</a:t>
                      </a:r>
                      <a:endParaRPr sz="900">
                        <a:latin typeface="Montserrat"/>
                        <a:cs typeface="Montserrat"/>
                      </a:endParaRPr>
                    </a:p>
                  </a:txBody>
                  <a:tcPr marL="0" marR="0" marT="89535" marB="0">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0"/>
                  </a:ext>
                </a:extLst>
              </a:tr>
              <a:tr h="318770">
                <a:tc>
                  <a:txBody>
                    <a:bodyPr/>
                    <a:lstStyle/>
                    <a:p>
                      <a:pPr marL="69850">
                        <a:lnSpc>
                          <a:spcPct val="100000"/>
                        </a:lnSpc>
                        <a:spcBef>
                          <a:spcPts val="780"/>
                        </a:spcBef>
                      </a:pPr>
                      <a:r>
                        <a:rPr sz="800" dirty="0">
                          <a:latin typeface="Montserrat"/>
                          <a:cs typeface="Montserrat"/>
                        </a:rPr>
                        <a:t>Aceite</a:t>
                      </a:r>
                      <a:r>
                        <a:rPr sz="800" spc="175" dirty="0">
                          <a:latin typeface="Montserrat"/>
                          <a:cs typeface="Montserrat"/>
                        </a:rPr>
                        <a:t> </a:t>
                      </a:r>
                      <a:r>
                        <a:rPr sz="800" dirty="0">
                          <a:latin typeface="Montserrat"/>
                          <a:cs typeface="Montserrat"/>
                        </a:rPr>
                        <a:t>de</a:t>
                      </a:r>
                      <a:r>
                        <a:rPr sz="800" spc="180" dirty="0">
                          <a:latin typeface="Montserrat"/>
                          <a:cs typeface="Montserrat"/>
                        </a:rPr>
                        <a:t> </a:t>
                      </a:r>
                      <a:r>
                        <a:rPr sz="800" spc="-10" dirty="0">
                          <a:latin typeface="Montserrat"/>
                          <a:cs typeface="Montserrat"/>
                        </a:rPr>
                        <a:t>motor</a:t>
                      </a:r>
                      <a:endParaRPr sz="800">
                        <a:latin typeface="Montserrat"/>
                        <a:cs typeface="Montserrat"/>
                      </a:endParaRPr>
                    </a:p>
                  </a:txBody>
                  <a:tcPr marL="0" marR="0" marT="99060" marB="0">
                    <a:lnL w="9525">
                      <a:solidFill>
                        <a:srgbClr val="221F1F"/>
                      </a:solidFill>
                      <a:prstDash val="solid"/>
                    </a:lnL>
                    <a:lnT w="9525">
                      <a:solidFill>
                        <a:srgbClr val="221F1F"/>
                      </a:solidFill>
                      <a:prstDash val="solid"/>
                    </a:lnT>
                    <a:lnB w="6350">
                      <a:solidFill>
                        <a:srgbClr val="221F1F"/>
                      </a:solidFill>
                      <a:prstDash val="solid"/>
                    </a:lnB>
                  </a:tcPr>
                </a:tc>
                <a:tc>
                  <a:txBody>
                    <a:bodyPr/>
                    <a:lstStyle/>
                    <a:p>
                      <a:pPr marR="268605" algn="r">
                        <a:lnSpc>
                          <a:spcPct val="100000"/>
                        </a:lnSpc>
                        <a:spcBef>
                          <a:spcPts val="200"/>
                        </a:spcBef>
                      </a:pPr>
                      <a:r>
                        <a:rPr sz="800" dirty="0">
                          <a:latin typeface="Montserrat"/>
                          <a:cs typeface="Montserrat"/>
                        </a:rPr>
                        <a:t>1200</a:t>
                      </a:r>
                      <a:r>
                        <a:rPr sz="800" spc="95" dirty="0">
                          <a:latin typeface="Montserrat"/>
                          <a:cs typeface="Montserrat"/>
                        </a:rPr>
                        <a:t> </a:t>
                      </a:r>
                      <a:r>
                        <a:rPr sz="800" dirty="0">
                          <a:latin typeface="Montserrat"/>
                          <a:cs typeface="Montserrat"/>
                        </a:rPr>
                        <a:t>ml</a:t>
                      </a:r>
                      <a:r>
                        <a:rPr sz="800" spc="120" dirty="0">
                          <a:latin typeface="Montserrat"/>
                          <a:cs typeface="Montserrat"/>
                        </a:rPr>
                        <a:t> </a:t>
                      </a:r>
                      <a:r>
                        <a:rPr sz="800" spc="-10" dirty="0">
                          <a:latin typeface="Montserrat"/>
                          <a:cs typeface="Montserrat"/>
                        </a:rPr>
                        <a:t>(Cambio)</a:t>
                      </a:r>
                      <a:endParaRPr sz="800">
                        <a:latin typeface="Montserrat"/>
                        <a:cs typeface="Montserrat"/>
                      </a:endParaRPr>
                    </a:p>
                    <a:p>
                      <a:pPr marR="297180" algn="r">
                        <a:lnSpc>
                          <a:spcPct val="100000"/>
                        </a:lnSpc>
                        <a:spcBef>
                          <a:spcPts val="190"/>
                        </a:spcBef>
                      </a:pPr>
                      <a:r>
                        <a:rPr sz="800" dirty="0">
                          <a:latin typeface="Montserrat"/>
                          <a:cs typeface="Montserrat"/>
                        </a:rPr>
                        <a:t>1400</a:t>
                      </a:r>
                      <a:r>
                        <a:rPr sz="800" spc="95" dirty="0">
                          <a:latin typeface="Montserrat"/>
                          <a:cs typeface="Montserrat"/>
                        </a:rPr>
                        <a:t> </a:t>
                      </a:r>
                      <a:r>
                        <a:rPr sz="800" dirty="0">
                          <a:latin typeface="Montserrat"/>
                          <a:cs typeface="Montserrat"/>
                        </a:rPr>
                        <a:t>ml</a:t>
                      </a:r>
                      <a:r>
                        <a:rPr sz="800" spc="114" dirty="0">
                          <a:latin typeface="Montserrat"/>
                          <a:cs typeface="Montserrat"/>
                        </a:rPr>
                        <a:t> </a:t>
                      </a:r>
                      <a:r>
                        <a:rPr sz="800" spc="-10" dirty="0">
                          <a:latin typeface="Montserrat"/>
                          <a:cs typeface="Montserrat"/>
                        </a:rPr>
                        <a:t>(Desarme)</a:t>
                      </a:r>
                      <a:endParaRPr sz="800">
                        <a:latin typeface="Montserrat"/>
                        <a:cs typeface="Montserrat"/>
                      </a:endParaRPr>
                    </a:p>
                  </a:txBody>
                  <a:tcPr marL="0" marR="0" marT="25400" marB="0">
                    <a:lnT w="9525">
                      <a:solidFill>
                        <a:srgbClr val="221F1F"/>
                      </a:solidFill>
                      <a:prstDash val="solid"/>
                    </a:lnT>
                    <a:lnB w="6350">
                      <a:solidFill>
                        <a:srgbClr val="221F1F"/>
                      </a:solidFill>
                      <a:prstDash val="solid"/>
                    </a:lnB>
                  </a:tcPr>
                </a:tc>
                <a:tc>
                  <a:txBody>
                    <a:bodyPr/>
                    <a:lstStyle/>
                    <a:p>
                      <a:pPr marL="295910">
                        <a:lnSpc>
                          <a:spcPct val="100000"/>
                        </a:lnSpc>
                        <a:spcBef>
                          <a:spcPts val="165"/>
                        </a:spcBef>
                      </a:pPr>
                      <a:r>
                        <a:rPr sz="900" spc="50" dirty="0">
                          <a:latin typeface="Montserrat"/>
                          <a:cs typeface="Montserrat"/>
                        </a:rPr>
                        <a:t>(SAE</a:t>
                      </a:r>
                      <a:r>
                        <a:rPr sz="900" spc="270" dirty="0">
                          <a:latin typeface="Montserrat"/>
                          <a:cs typeface="Montserrat"/>
                        </a:rPr>
                        <a:t> </a:t>
                      </a:r>
                      <a:r>
                        <a:rPr sz="900" dirty="0">
                          <a:latin typeface="Montserrat"/>
                          <a:cs typeface="Montserrat"/>
                        </a:rPr>
                        <a:t>10W30</a:t>
                      </a:r>
                      <a:r>
                        <a:rPr sz="900" spc="210" dirty="0">
                          <a:latin typeface="Montserrat"/>
                          <a:cs typeface="Montserrat"/>
                        </a:rPr>
                        <a:t> </a:t>
                      </a:r>
                      <a:r>
                        <a:rPr sz="900" spc="60" dirty="0">
                          <a:latin typeface="Montserrat"/>
                          <a:cs typeface="Montserrat"/>
                        </a:rPr>
                        <a:t>API-</a:t>
                      </a:r>
                      <a:r>
                        <a:rPr sz="900" spc="-25" dirty="0">
                          <a:latin typeface="Montserrat"/>
                          <a:cs typeface="Montserrat"/>
                        </a:rPr>
                        <a:t>SL,</a:t>
                      </a:r>
                      <a:endParaRPr sz="900" dirty="0">
                        <a:latin typeface="Montserrat"/>
                        <a:cs typeface="Montserrat"/>
                      </a:endParaRPr>
                    </a:p>
                    <a:p>
                      <a:pPr marL="276225">
                        <a:lnSpc>
                          <a:spcPct val="100000"/>
                        </a:lnSpc>
                      </a:pPr>
                      <a:r>
                        <a:rPr sz="900" dirty="0">
                          <a:latin typeface="Montserrat"/>
                          <a:cs typeface="Montserrat"/>
                        </a:rPr>
                        <a:t>J</a:t>
                      </a:r>
                      <a:r>
                        <a:rPr sz="900" spc="-100" dirty="0">
                          <a:latin typeface="Montserrat"/>
                          <a:cs typeface="Montserrat"/>
                        </a:rPr>
                        <a:t> </a:t>
                      </a:r>
                      <a:r>
                        <a:rPr sz="900" dirty="0">
                          <a:latin typeface="Montserrat"/>
                          <a:cs typeface="Montserrat"/>
                        </a:rPr>
                        <a:t>A</a:t>
                      </a:r>
                      <a:r>
                        <a:rPr sz="900" spc="-95" dirty="0">
                          <a:latin typeface="Montserrat"/>
                          <a:cs typeface="Montserrat"/>
                        </a:rPr>
                        <a:t> </a:t>
                      </a:r>
                      <a:r>
                        <a:rPr sz="900" dirty="0">
                          <a:latin typeface="Montserrat"/>
                          <a:cs typeface="Montserrat"/>
                        </a:rPr>
                        <a:t>S</a:t>
                      </a:r>
                      <a:r>
                        <a:rPr sz="900" spc="-100" dirty="0">
                          <a:latin typeface="Montserrat"/>
                          <a:cs typeface="Montserrat"/>
                        </a:rPr>
                        <a:t> </a:t>
                      </a:r>
                      <a:r>
                        <a:rPr sz="900" dirty="0">
                          <a:latin typeface="Montserrat"/>
                          <a:cs typeface="Montserrat"/>
                        </a:rPr>
                        <a:t>O</a:t>
                      </a:r>
                      <a:r>
                        <a:rPr sz="900" spc="85" dirty="0">
                          <a:latin typeface="Montserrat"/>
                          <a:cs typeface="Montserrat"/>
                        </a:rPr>
                        <a:t> </a:t>
                      </a:r>
                      <a:r>
                        <a:rPr sz="900" dirty="0">
                          <a:latin typeface="Montserrat"/>
                          <a:cs typeface="Montserrat"/>
                        </a:rPr>
                        <a:t>MA2)</a:t>
                      </a:r>
                      <a:r>
                        <a:rPr sz="900" spc="130" dirty="0">
                          <a:latin typeface="Montserrat"/>
                          <a:cs typeface="Montserrat"/>
                        </a:rPr>
                        <a:t> </a:t>
                      </a:r>
                      <a:r>
                        <a:rPr sz="900" spc="-10" dirty="0">
                          <a:latin typeface="Montserrat"/>
                          <a:cs typeface="Montserrat"/>
                        </a:rPr>
                        <a:t>Sintético</a:t>
                      </a:r>
                      <a:endParaRPr sz="900" dirty="0">
                        <a:latin typeface="Montserrat"/>
                        <a:cs typeface="Montserrat"/>
                      </a:endParaRPr>
                    </a:p>
                  </a:txBody>
                  <a:tcPr marL="0" marR="0" marT="20955" marB="0">
                    <a:lnR w="9525">
                      <a:solidFill>
                        <a:srgbClr val="221F1F"/>
                      </a:solidFill>
                      <a:prstDash val="solid"/>
                    </a:lnR>
                    <a:lnT w="9525">
                      <a:solidFill>
                        <a:srgbClr val="221F1F"/>
                      </a:solidFill>
                      <a:prstDash val="solid"/>
                    </a:lnT>
                    <a:lnB w="6350">
                      <a:solidFill>
                        <a:srgbClr val="221F1F"/>
                      </a:solidFill>
                      <a:prstDash val="solid"/>
                    </a:lnB>
                  </a:tcPr>
                </a:tc>
                <a:extLst>
                  <a:ext uri="{0D108BD9-81ED-4DB2-BD59-A6C34878D82A}">
                    <a16:rowId xmlns:a16="http://schemas.microsoft.com/office/drawing/2014/main" val="10001"/>
                  </a:ext>
                </a:extLst>
              </a:tr>
              <a:tr h="305435">
                <a:tc>
                  <a:txBody>
                    <a:bodyPr/>
                    <a:lstStyle/>
                    <a:p>
                      <a:pPr marL="69850">
                        <a:lnSpc>
                          <a:spcPct val="100000"/>
                        </a:lnSpc>
                        <a:spcBef>
                          <a:spcPts val="775"/>
                        </a:spcBef>
                      </a:pPr>
                      <a:r>
                        <a:rPr sz="800" dirty="0">
                          <a:latin typeface="Montserrat"/>
                          <a:cs typeface="Montserrat"/>
                        </a:rPr>
                        <a:t>Aceite</a:t>
                      </a:r>
                      <a:r>
                        <a:rPr sz="800" spc="120" dirty="0">
                          <a:latin typeface="Montserrat"/>
                          <a:cs typeface="Montserrat"/>
                        </a:rPr>
                        <a:t> </a:t>
                      </a:r>
                      <a:r>
                        <a:rPr sz="800" dirty="0">
                          <a:latin typeface="Montserrat"/>
                          <a:cs typeface="Montserrat"/>
                        </a:rPr>
                        <a:t>de</a:t>
                      </a:r>
                      <a:r>
                        <a:rPr sz="800" spc="135" dirty="0">
                          <a:latin typeface="Montserrat"/>
                          <a:cs typeface="Montserrat"/>
                        </a:rPr>
                        <a:t> </a:t>
                      </a:r>
                      <a:r>
                        <a:rPr sz="800" spc="-10" dirty="0">
                          <a:latin typeface="Montserrat"/>
                          <a:cs typeface="Montserrat"/>
                        </a:rPr>
                        <a:t>suspensión</a:t>
                      </a:r>
                      <a:endParaRPr sz="800">
                        <a:latin typeface="Montserrat"/>
                        <a:cs typeface="Montserrat"/>
                      </a:endParaRPr>
                    </a:p>
                  </a:txBody>
                  <a:tcPr marL="0" marR="0" marT="98425" marB="0">
                    <a:lnL w="9525">
                      <a:solidFill>
                        <a:srgbClr val="221F1F"/>
                      </a:solidFill>
                      <a:prstDash val="solid"/>
                    </a:lnL>
                    <a:lnT w="6350">
                      <a:solidFill>
                        <a:srgbClr val="221F1F"/>
                      </a:solidFill>
                      <a:prstDash val="solid"/>
                    </a:lnT>
                    <a:lnB w="6350">
                      <a:solidFill>
                        <a:srgbClr val="221F1F"/>
                      </a:solidFill>
                      <a:prstDash val="solid"/>
                    </a:lnB>
                  </a:tcPr>
                </a:tc>
                <a:tc>
                  <a:txBody>
                    <a:bodyPr/>
                    <a:lstStyle/>
                    <a:p>
                      <a:pPr marL="20955" algn="ctr">
                        <a:lnSpc>
                          <a:spcPct val="100000"/>
                        </a:lnSpc>
                        <a:spcBef>
                          <a:spcPts val="775"/>
                        </a:spcBef>
                      </a:pPr>
                      <a:r>
                        <a:rPr sz="800" dirty="0">
                          <a:latin typeface="Montserrat"/>
                          <a:cs typeface="Montserrat"/>
                        </a:rPr>
                        <a:t>325</a:t>
                      </a:r>
                      <a:r>
                        <a:rPr sz="800" spc="-25" dirty="0">
                          <a:latin typeface="Montserrat"/>
                          <a:cs typeface="Montserrat"/>
                        </a:rPr>
                        <a:t> </a:t>
                      </a:r>
                      <a:r>
                        <a:rPr sz="800" dirty="0">
                          <a:latin typeface="Montserrat"/>
                          <a:cs typeface="Montserrat"/>
                        </a:rPr>
                        <a:t>+/-</a:t>
                      </a:r>
                      <a:r>
                        <a:rPr sz="800" spc="-20" dirty="0">
                          <a:latin typeface="Montserrat"/>
                          <a:cs typeface="Montserrat"/>
                        </a:rPr>
                        <a:t> </a:t>
                      </a:r>
                      <a:r>
                        <a:rPr sz="800" dirty="0">
                          <a:latin typeface="Montserrat"/>
                          <a:cs typeface="Montserrat"/>
                        </a:rPr>
                        <a:t>2.5</a:t>
                      </a:r>
                      <a:r>
                        <a:rPr sz="800" spc="5" dirty="0">
                          <a:latin typeface="Montserrat"/>
                          <a:cs typeface="Montserrat"/>
                        </a:rPr>
                        <a:t> </a:t>
                      </a:r>
                      <a:r>
                        <a:rPr sz="800" spc="-35" dirty="0">
                          <a:latin typeface="Montserrat"/>
                          <a:cs typeface="Montserrat"/>
                        </a:rPr>
                        <a:t>cc</a:t>
                      </a:r>
                      <a:endParaRPr sz="800">
                        <a:latin typeface="Montserrat"/>
                        <a:cs typeface="Montserrat"/>
                      </a:endParaRPr>
                    </a:p>
                  </a:txBody>
                  <a:tcPr marL="0" marR="0" marT="98425" marB="0">
                    <a:lnT w="6350">
                      <a:solidFill>
                        <a:srgbClr val="221F1F"/>
                      </a:solidFill>
                      <a:prstDash val="solid"/>
                    </a:lnT>
                    <a:lnB w="6350">
                      <a:solidFill>
                        <a:srgbClr val="221F1F"/>
                      </a:solidFill>
                      <a:prstDash val="solid"/>
                    </a:lnB>
                  </a:tcPr>
                </a:tc>
                <a:tc>
                  <a:txBody>
                    <a:bodyPr/>
                    <a:lstStyle/>
                    <a:p>
                      <a:pPr marL="236854" algn="ctr">
                        <a:lnSpc>
                          <a:spcPct val="100000"/>
                        </a:lnSpc>
                        <a:spcBef>
                          <a:spcPts val="775"/>
                        </a:spcBef>
                      </a:pPr>
                      <a:r>
                        <a:rPr sz="800" spc="55" dirty="0">
                          <a:latin typeface="Montserrat"/>
                          <a:cs typeface="Montserrat"/>
                        </a:rPr>
                        <a:t>Aceite</a:t>
                      </a:r>
                      <a:r>
                        <a:rPr sz="800" spc="150" dirty="0">
                          <a:latin typeface="Montserrat"/>
                          <a:cs typeface="Montserrat"/>
                        </a:rPr>
                        <a:t> </a:t>
                      </a:r>
                      <a:r>
                        <a:rPr sz="800" dirty="0">
                          <a:latin typeface="Montserrat"/>
                          <a:cs typeface="Montserrat"/>
                        </a:rPr>
                        <a:t>de</a:t>
                      </a:r>
                      <a:r>
                        <a:rPr sz="800" spc="175" dirty="0">
                          <a:latin typeface="Montserrat"/>
                          <a:cs typeface="Montserrat"/>
                        </a:rPr>
                        <a:t> </a:t>
                      </a:r>
                      <a:r>
                        <a:rPr sz="800" spc="45" dirty="0">
                          <a:latin typeface="Montserrat"/>
                          <a:cs typeface="Montserrat"/>
                        </a:rPr>
                        <a:t>suspensión</a:t>
                      </a:r>
                      <a:endParaRPr sz="800">
                        <a:latin typeface="Montserrat"/>
                        <a:cs typeface="Montserrat"/>
                      </a:endParaRPr>
                    </a:p>
                  </a:txBody>
                  <a:tcPr marL="0" marR="0" marT="98425" marB="0">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2"/>
                  </a:ext>
                </a:extLst>
              </a:tr>
              <a:tr h="305435">
                <a:tc>
                  <a:txBody>
                    <a:bodyPr/>
                    <a:lstStyle/>
                    <a:p>
                      <a:pPr marL="69850">
                        <a:lnSpc>
                          <a:spcPct val="100000"/>
                        </a:lnSpc>
                        <a:spcBef>
                          <a:spcPts val="780"/>
                        </a:spcBef>
                      </a:pPr>
                      <a:r>
                        <a:rPr sz="800" dirty="0">
                          <a:latin typeface="Montserrat"/>
                          <a:cs typeface="Montserrat"/>
                        </a:rPr>
                        <a:t>Líquido</a:t>
                      </a:r>
                      <a:r>
                        <a:rPr sz="800" spc="-40" dirty="0">
                          <a:latin typeface="Montserrat"/>
                          <a:cs typeface="Montserrat"/>
                        </a:rPr>
                        <a:t> </a:t>
                      </a:r>
                      <a:r>
                        <a:rPr sz="800" dirty="0">
                          <a:latin typeface="Montserrat"/>
                          <a:cs typeface="Montserrat"/>
                        </a:rPr>
                        <a:t>de</a:t>
                      </a:r>
                      <a:r>
                        <a:rPr sz="800" spc="-15" dirty="0">
                          <a:latin typeface="Montserrat"/>
                          <a:cs typeface="Montserrat"/>
                        </a:rPr>
                        <a:t> </a:t>
                      </a:r>
                      <a:r>
                        <a:rPr sz="800" spc="-10" dirty="0">
                          <a:latin typeface="Montserrat"/>
                          <a:cs typeface="Montserrat"/>
                        </a:rPr>
                        <a:t>frenos</a:t>
                      </a:r>
                      <a:endParaRPr sz="800">
                        <a:latin typeface="Montserrat"/>
                        <a:cs typeface="Montserrat"/>
                      </a:endParaRPr>
                    </a:p>
                  </a:txBody>
                  <a:tcPr marL="0" marR="0" marT="99060" marB="0">
                    <a:lnL w="9525">
                      <a:solidFill>
                        <a:srgbClr val="221F1F"/>
                      </a:solidFill>
                      <a:prstDash val="solid"/>
                    </a:lnL>
                    <a:lnT w="6350">
                      <a:solidFill>
                        <a:srgbClr val="221F1F"/>
                      </a:solidFill>
                      <a:prstDash val="solid"/>
                    </a:lnT>
                    <a:lnB w="6350">
                      <a:solidFill>
                        <a:srgbClr val="221F1F"/>
                      </a:solidFill>
                      <a:prstDash val="solid"/>
                    </a:lnB>
                  </a:tcPr>
                </a:tc>
                <a:tc>
                  <a:txBody>
                    <a:bodyPr/>
                    <a:lstStyle/>
                    <a:p>
                      <a:pPr marL="21590" algn="ctr">
                        <a:lnSpc>
                          <a:spcPct val="100000"/>
                        </a:lnSpc>
                        <a:spcBef>
                          <a:spcPts val="780"/>
                        </a:spcBef>
                      </a:pPr>
                      <a:r>
                        <a:rPr sz="800" dirty="0">
                          <a:latin typeface="Montserrat"/>
                          <a:cs typeface="Montserrat"/>
                        </a:rPr>
                        <a:t>–</a:t>
                      </a:r>
                      <a:endParaRPr sz="800">
                        <a:latin typeface="Montserrat"/>
                        <a:cs typeface="Montserrat"/>
                      </a:endParaRPr>
                    </a:p>
                  </a:txBody>
                  <a:tcPr marL="0" marR="0" marT="99060" marB="0">
                    <a:lnT w="6350">
                      <a:solidFill>
                        <a:srgbClr val="221F1F"/>
                      </a:solidFill>
                      <a:prstDash val="solid"/>
                    </a:lnT>
                    <a:lnB w="6350">
                      <a:solidFill>
                        <a:srgbClr val="221F1F"/>
                      </a:solidFill>
                      <a:prstDash val="solid"/>
                    </a:lnB>
                  </a:tcPr>
                </a:tc>
                <a:tc>
                  <a:txBody>
                    <a:bodyPr/>
                    <a:lstStyle/>
                    <a:p>
                      <a:pPr marL="237490" algn="ctr">
                        <a:lnSpc>
                          <a:spcPct val="100000"/>
                        </a:lnSpc>
                        <a:spcBef>
                          <a:spcPts val="780"/>
                        </a:spcBef>
                      </a:pPr>
                      <a:r>
                        <a:rPr sz="800" dirty="0">
                          <a:latin typeface="Montserrat"/>
                          <a:cs typeface="Montserrat"/>
                        </a:rPr>
                        <a:t>DOT</a:t>
                      </a:r>
                      <a:r>
                        <a:rPr sz="800" spc="204" dirty="0">
                          <a:latin typeface="Montserrat"/>
                          <a:cs typeface="Montserrat"/>
                        </a:rPr>
                        <a:t> </a:t>
                      </a:r>
                      <a:r>
                        <a:rPr sz="800" dirty="0">
                          <a:latin typeface="Montserrat"/>
                          <a:cs typeface="Montserrat"/>
                        </a:rPr>
                        <a:t>3</a:t>
                      </a:r>
                      <a:r>
                        <a:rPr sz="800" spc="195" dirty="0">
                          <a:latin typeface="Montserrat"/>
                          <a:cs typeface="Montserrat"/>
                        </a:rPr>
                        <a:t> </a:t>
                      </a:r>
                      <a:r>
                        <a:rPr sz="800" dirty="0">
                          <a:latin typeface="Montserrat"/>
                          <a:cs typeface="Montserrat"/>
                        </a:rPr>
                        <a:t>/</a:t>
                      </a:r>
                      <a:r>
                        <a:rPr sz="800" spc="185" dirty="0">
                          <a:latin typeface="Montserrat"/>
                          <a:cs typeface="Montserrat"/>
                        </a:rPr>
                        <a:t> </a:t>
                      </a:r>
                      <a:r>
                        <a:rPr sz="800" dirty="0">
                          <a:latin typeface="Montserrat"/>
                          <a:cs typeface="Montserrat"/>
                        </a:rPr>
                        <a:t>DOT</a:t>
                      </a:r>
                      <a:r>
                        <a:rPr sz="800" spc="204" dirty="0">
                          <a:latin typeface="Montserrat"/>
                          <a:cs typeface="Montserrat"/>
                        </a:rPr>
                        <a:t> </a:t>
                      </a:r>
                      <a:r>
                        <a:rPr sz="800" spc="-50" dirty="0">
                          <a:latin typeface="Montserrat"/>
                          <a:cs typeface="Montserrat"/>
                        </a:rPr>
                        <a:t>4</a:t>
                      </a:r>
                      <a:endParaRPr sz="800">
                        <a:latin typeface="Montserrat"/>
                        <a:cs typeface="Montserrat"/>
                      </a:endParaRPr>
                    </a:p>
                  </a:txBody>
                  <a:tcPr marL="0" marR="0" marT="99060" marB="0">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3"/>
                  </a:ext>
                </a:extLst>
              </a:tr>
              <a:tr h="305435">
                <a:tc>
                  <a:txBody>
                    <a:bodyPr/>
                    <a:lstStyle/>
                    <a:p>
                      <a:pPr marL="69850">
                        <a:lnSpc>
                          <a:spcPct val="100000"/>
                        </a:lnSpc>
                        <a:spcBef>
                          <a:spcPts val="780"/>
                        </a:spcBef>
                      </a:pPr>
                      <a:r>
                        <a:rPr sz="800" spc="-20" dirty="0">
                          <a:latin typeface="Montserrat"/>
                          <a:cs typeface="Montserrat"/>
                        </a:rPr>
                        <a:t>Grasa</a:t>
                      </a:r>
                      <a:endParaRPr sz="800">
                        <a:latin typeface="Montserrat"/>
                        <a:cs typeface="Montserrat"/>
                      </a:endParaRPr>
                    </a:p>
                  </a:txBody>
                  <a:tcPr marL="0" marR="0" marT="99060" marB="0">
                    <a:lnL w="9525">
                      <a:solidFill>
                        <a:srgbClr val="221F1F"/>
                      </a:solidFill>
                      <a:prstDash val="solid"/>
                    </a:lnL>
                    <a:lnT w="6350">
                      <a:solidFill>
                        <a:srgbClr val="221F1F"/>
                      </a:solidFill>
                      <a:prstDash val="solid"/>
                    </a:lnT>
                    <a:lnB w="6350">
                      <a:solidFill>
                        <a:srgbClr val="221F1F"/>
                      </a:solidFill>
                      <a:prstDash val="solid"/>
                    </a:lnB>
                  </a:tcPr>
                </a:tc>
                <a:tc>
                  <a:txBody>
                    <a:bodyPr/>
                    <a:lstStyle/>
                    <a:p>
                      <a:pPr marL="21590" algn="ctr">
                        <a:lnSpc>
                          <a:spcPct val="100000"/>
                        </a:lnSpc>
                        <a:spcBef>
                          <a:spcPts val="780"/>
                        </a:spcBef>
                      </a:pPr>
                      <a:r>
                        <a:rPr sz="800" dirty="0">
                          <a:latin typeface="Montserrat"/>
                          <a:cs typeface="Montserrat"/>
                        </a:rPr>
                        <a:t>–</a:t>
                      </a:r>
                      <a:endParaRPr sz="800">
                        <a:latin typeface="Montserrat"/>
                        <a:cs typeface="Montserrat"/>
                      </a:endParaRPr>
                    </a:p>
                  </a:txBody>
                  <a:tcPr marL="0" marR="0" marT="99060" marB="0">
                    <a:lnT w="6350">
                      <a:solidFill>
                        <a:srgbClr val="221F1F"/>
                      </a:solidFill>
                      <a:prstDash val="solid"/>
                    </a:lnT>
                    <a:lnB w="6350">
                      <a:solidFill>
                        <a:srgbClr val="221F1F"/>
                      </a:solidFill>
                      <a:prstDash val="solid"/>
                    </a:lnB>
                  </a:tcPr>
                </a:tc>
                <a:tc>
                  <a:txBody>
                    <a:bodyPr/>
                    <a:lstStyle/>
                    <a:p>
                      <a:pPr marL="285750" algn="ctr">
                        <a:lnSpc>
                          <a:spcPct val="100000"/>
                        </a:lnSpc>
                        <a:spcBef>
                          <a:spcPts val="780"/>
                        </a:spcBef>
                      </a:pPr>
                      <a:r>
                        <a:rPr sz="800" dirty="0">
                          <a:latin typeface="Montserrat"/>
                          <a:cs typeface="Montserrat"/>
                        </a:rPr>
                        <a:t>–</a:t>
                      </a:r>
                      <a:endParaRPr sz="800">
                        <a:latin typeface="Montserrat"/>
                        <a:cs typeface="Montserrat"/>
                      </a:endParaRPr>
                    </a:p>
                  </a:txBody>
                  <a:tcPr marL="0" marR="0" marT="99060" marB="0">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4"/>
                  </a:ext>
                </a:extLst>
              </a:tr>
              <a:tr h="175260">
                <a:tc>
                  <a:txBody>
                    <a:bodyPr/>
                    <a:lstStyle/>
                    <a:p>
                      <a:pPr marL="69850">
                        <a:lnSpc>
                          <a:spcPct val="100000"/>
                        </a:lnSpc>
                        <a:spcBef>
                          <a:spcPts val="265"/>
                        </a:spcBef>
                      </a:pPr>
                      <a:r>
                        <a:rPr sz="800" dirty="0">
                          <a:latin typeface="Montserrat"/>
                          <a:cs typeface="Montserrat"/>
                        </a:rPr>
                        <a:t>Lubricante</a:t>
                      </a:r>
                      <a:r>
                        <a:rPr sz="800" spc="165" dirty="0">
                          <a:latin typeface="Montserrat"/>
                          <a:cs typeface="Montserrat"/>
                        </a:rPr>
                        <a:t> </a:t>
                      </a:r>
                      <a:r>
                        <a:rPr sz="800" dirty="0">
                          <a:latin typeface="Montserrat"/>
                          <a:cs typeface="Montserrat"/>
                        </a:rPr>
                        <a:t>de</a:t>
                      </a:r>
                      <a:r>
                        <a:rPr sz="800" spc="185" dirty="0">
                          <a:latin typeface="Montserrat"/>
                          <a:cs typeface="Montserrat"/>
                        </a:rPr>
                        <a:t> </a:t>
                      </a:r>
                      <a:r>
                        <a:rPr sz="800" spc="-10" dirty="0">
                          <a:latin typeface="Montserrat"/>
                          <a:cs typeface="Montserrat"/>
                        </a:rPr>
                        <a:t>cadena</a:t>
                      </a:r>
                      <a:endParaRPr sz="800">
                        <a:latin typeface="Montserrat"/>
                        <a:cs typeface="Montserrat"/>
                      </a:endParaRPr>
                    </a:p>
                  </a:txBody>
                  <a:tcPr marL="0" marR="0" marT="33655" marB="0">
                    <a:lnL w="9525">
                      <a:solidFill>
                        <a:srgbClr val="221F1F"/>
                      </a:solidFill>
                      <a:prstDash val="solid"/>
                    </a:lnL>
                    <a:lnT w="6350">
                      <a:solidFill>
                        <a:srgbClr val="221F1F"/>
                      </a:solidFill>
                      <a:prstDash val="solid"/>
                    </a:lnT>
                    <a:lnB w="6350">
                      <a:solidFill>
                        <a:srgbClr val="221F1F"/>
                      </a:solidFill>
                      <a:prstDash val="solid"/>
                    </a:lnB>
                  </a:tcPr>
                </a:tc>
                <a:tc>
                  <a:txBody>
                    <a:bodyPr/>
                    <a:lstStyle/>
                    <a:p>
                      <a:pPr marL="21590" algn="ctr">
                        <a:lnSpc>
                          <a:spcPct val="100000"/>
                        </a:lnSpc>
                        <a:spcBef>
                          <a:spcPts val="265"/>
                        </a:spcBef>
                      </a:pPr>
                      <a:r>
                        <a:rPr sz="800" dirty="0">
                          <a:latin typeface="Montserrat"/>
                          <a:cs typeface="Montserrat"/>
                        </a:rPr>
                        <a:t>–</a:t>
                      </a:r>
                      <a:endParaRPr sz="800">
                        <a:latin typeface="Montserrat"/>
                        <a:cs typeface="Montserrat"/>
                      </a:endParaRPr>
                    </a:p>
                  </a:txBody>
                  <a:tcPr marL="0" marR="0" marT="33655" marB="0">
                    <a:lnT w="6350">
                      <a:solidFill>
                        <a:srgbClr val="221F1F"/>
                      </a:solidFill>
                      <a:prstDash val="solid"/>
                    </a:lnT>
                    <a:lnB w="6350">
                      <a:solidFill>
                        <a:srgbClr val="221F1F"/>
                      </a:solidFill>
                      <a:prstDash val="solid"/>
                    </a:lnB>
                  </a:tcPr>
                </a:tc>
                <a:tc>
                  <a:txBody>
                    <a:bodyPr/>
                    <a:lstStyle/>
                    <a:p>
                      <a:pPr marL="285750" algn="ctr">
                        <a:lnSpc>
                          <a:spcPct val="100000"/>
                        </a:lnSpc>
                        <a:spcBef>
                          <a:spcPts val="265"/>
                        </a:spcBef>
                      </a:pPr>
                      <a:r>
                        <a:rPr sz="800" dirty="0">
                          <a:latin typeface="Montserrat"/>
                          <a:cs typeface="Montserrat"/>
                        </a:rPr>
                        <a:t>–</a:t>
                      </a:r>
                    </a:p>
                  </a:txBody>
                  <a:tcPr marL="0" marR="0" marT="33655" marB="0">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3775" cy="1406525"/>
          </a:xfrm>
          <a:prstGeom prst="rect">
            <a:avLst/>
          </a:prstGeom>
        </p:spPr>
        <p:txBody>
          <a:bodyPr vert="horz" wrap="square" lIns="0" tIns="13335" rIns="0" bIns="0" rtlCol="0">
            <a:spAutoFit/>
          </a:bodyPr>
          <a:lstStyle/>
          <a:p>
            <a:pPr marL="12700">
              <a:lnSpc>
                <a:spcPct val="100000"/>
              </a:lnSpc>
              <a:spcBef>
                <a:spcPts val="105"/>
              </a:spcBef>
            </a:pPr>
            <a:r>
              <a:rPr sz="800" b="1" spc="-10" dirty="0">
                <a:solidFill>
                  <a:srgbClr val="221F1F"/>
                </a:solidFill>
                <a:latin typeface="Montserrat"/>
                <a:cs typeface="Montserrat"/>
              </a:rPr>
              <a:t>BATERÍA</a:t>
            </a:r>
            <a:endParaRPr sz="800">
              <a:latin typeface="Montserrat"/>
              <a:cs typeface="Montserrat"/>
            </a:endParaRPr>
          </a:p>
          <a:p>
            <a:pPr marL="21590" marR="5080" algn="just">
              <a:lnSpc>
                <a:spcPct val="100000"/>
              </a:lnSpc>
              <a:spcBef>
                <a:spcPts val="495"/>
              </a:spcBef>
            </a:pPr>
            <a:r>
              <a:rPr sz="700" dirty="0">
                <a:latin typeface="Montserrat"/>
                <a:cs typeface="Montserrat"/>
              </a:rPr>
              <a:t>Está</a:t>
            </a:r>
            <a:r>
              <a:rPr sz="700" spc="185" dirty="0">
                <a:latin typeface="Montserrat"/>
                <a:cs typeface="Montserrat"/>
              </a:rPr>
              <a:t> </a:t>
            </a:r>
            <a:r>
              <a:rPr sz="700" dirty="0">
                <a:latin typeface="Montserrat"/>
                <a:cs typeface="Montserrat"/>
              </a:rPr>
              <a:t>ubicada</a:t>
            </a:r>
            <a:r>
              <a:rPr sz="700" spc="204" dirty="0">
                <a:latin typeface="Montserrat"/>
                <a:cs typeface="Montserrat"/>
              </a:rPr>
              <a:t> </a:t>
            </a:r>
            <a:r>
              <a:rPr sz="700" dirty="0">
                <a:latin typeface="Montserrat"/>
                <a:cs typeface="Montserrat"/>
              </a:rPr>
              <a:t>bajo</a:t>
            </a:r>
            <a:r>
              <a:rPr sz="700" spc="190" dirty="0">
                <a:latin typeface="Montserrat"/>
                <a:cs typeface="Montserrat"/>
              </a:rPr>
              <a:t> </a:t>
            </a:r>
            <a:r>
              <a:rPr sz="700" dirty="0">
                <a:latin typeface="Montserrat"/>
                <a:cs typeface="Montserrat"/>
              </a:rPr>
              <a:t>la</a:t>
            </a:r>
            <a:r>
              <a:rPr sz="700" spc="185" dirty="0">
                <a:latin typeface="Montserrat"/>
                <a:cs typeface="Montserrat"/>
              </a:rPr>
              <a:t> </a:t>
            </a:r>
            <a:r>
              <a:rPr sz="700" dirty="0">
                <a:latin typeface="Montserrat"/>
                <a:cs typeface="Montserrat"/>
              </a:rPr>
              <a:t>tapa</a:t>
            </a:r>
            <a:r>
              <a:rPr sz="700" spc="200" dirty="0">
                <a:latin typeface="Montserrat"/>
                <a:cs typeface="Montserrat"/>
              </a:rPr>
              <a:t> </a:t>
            </a:r>
            <a:r>
              <a:rPr sz="700" dirty="0">
                <a:latin typeface="Montserrat"/>
                <a:cs typeface="Montserrat"/>
              </a:rPr>
              <a:t>del</a:t>
            </a:r>
            <a:r>
              <a:rPr sz="700" spc="195" dirty="0">
                <a:latin typeface="Montserrat"/>
                <a:cs typeface="Montserrat"/>
              </a:rPr>
              <a:t> </a:t>
            </a:r>
            <a:r>
              <a:rPr sz="700" dirty="0">
                <a:latin typeface="Montserrat"/>
                <a:cs typeface="Montserrat"/>
              </a:rPr>
              <a:t>lado</a:t>
            </a:r>
            <a:r>
              <a:rPr sz="700" spc="200" dirty="0">
                <a:latin typeface="Montserrat"/>
                <a:cs typeface="Montserrat"/>
              </a:rPr>
              <a:t> </a:t>
            </a:r>
            <a:r>
              <a:rPr sz="700" dirty="0">
                <a:latin typeface="Montserrat"/>
                <a:cs typeface="Montserrat"/>
              </a:rPr>
              <a:t>derecho.</a:t>
            </a:r>
            <a:r>
              <a:rPr sz="700" spc="20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nivel de electrolito de</a:t>
            </a:r>
            <a:r>
              <a:rPr sz="700" spc="5" dirty="0">
                <a:latin typeface="Montserrat"/>
                <a:cs typeface="Montserrat"/>
              </a:rPr>
              <a:t> </a:t>
            </a:r>
            <a:r>
              <a:rPr sz="700" dirty="0">
                <a:latin typeface="Montserrat"/>
                <a:cs typeface="Montserrat"/>
              </a:rPr>
              <a:t>la</a:t>
            </a:r>
            <a:r>
              <a:rPr sz="700" spc="-5" dirty="0">
                <a:latin typeface="Montserrat"/>
                <a:cs typeface="Montserrat"/>
              </a:rPr>
              <a:t> </a:t>
            </a:r>
            <a:r>
              <a:rPr sz="700" dirty="0">
                <a:latin typeface="Montserrat"/>
                <a:cs typeface="Montserrat"/>
              </a:rPr>
              <a:t>batería</a:t>
            </a:r>
            <a:r>
              <a:rPr sz="700" spc="-5" dirty="0">
                <a:latin typeface="Montserrat"/>
                <a:cs typeface="Montserrat"/>
              </a:rPr>
              <a:t> </a:t>
            </a:r>
            <a:r>
              <a:rPr sz="700" dirty="0">
                <a:latin typeface="Montserrat"/>
                <a:cs typeface="Montserrat"/>
              </a:rPr>
              <a:t>debe </a:t>
            </a:r>
            <a:r>
              <a:rPr sz="700" spc="-10" dirty="0">
                <a:latin typeface="Montserrat"/>
                <a:cs typeface="Montserrat"/>
              </a:rPr>
              <a:t>mantenerse</a:t>
            </a:r>
            <a:r>
              <a:rPr sz="700" spc="500" dirty="0">
                <a:latin typeface="Montserrat"/>
                <a:cs typeface="Montserrat"/>
              </a:rPr>
              <a:t> </a:t>
            </a:r>
            <a:r>
              <a:rPr sz="700" dirty="0">
                <a:latin typeface="Montserrat"/>
                <a:cs typeface="Montserrat"/>
              </a:rPr>
              <a:t>entre</a:t>
            </a:r>
            <a:r>
              <a:rPr sz="700" spc="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mínimo y</a:t>
            </a:r>
            <a:r>
              <a:rPr sz="700" spc="-10"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máximo</a:t>
            </a:r>
            <a:r>
              <a:rPr sz="700" spc="5" dirty="0">
                <a:latin typeface="Montserrat"/>
                <a:cs typeface="Montserrat"/>
              </a:rPr>
              <a:t> </a:t>
            </a:r>
            <a:r>
              <a:rPr sz="700" dirty="0">
                <a:latin typeface="Montserrat"/>
                <a:cs typeface="Montserrat"/>
              </a:rPr>
              <a:t>para</a:t>
            </a:r>
            <a:r>
              <a:rPr sz="700" spc="5" dirty="0">
                <a:latin typeface="Montserrat"/>
                <a:cs typeface="Montserrat"/>
              </a:rPr>
              <a:t> </a:t>
            </a:r>
            <a:r>
              <a:rPr sz="700" dirty="0">
                <a:latin typeface="Montserrat"/>
                <a:cs typeface="Montserrat"/>
              </a:rPr>
              <a:t>evitar</a:t>
            </a:r>
            <a:r>
              <a:rPr sz="700" spc="-5" dirty="0">
                <a:latin typeface="Montserrat"/>
                <a:cs typeface="Montserrat"/>
              </a:rPr>
              <a:t> </a:t>
            </a:r>
            <a:r>
              <a:rPr sz="700" dirty="0">
                <a:latin typeface="Montserrat"/>
                <a:cs typeface="Montserrat"/>
              </a:rPr>
              <a:t>daños</a:t>
            </a:r>
            <a:r>
              <a:rPr sz="700" spc="-5"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la</a:t>
            </a:r>
            <a:r>
              <a:rPr sz="700" spc="135" dirty="0">
                <a:latin typeface="Montserrat"/>
                <a:cs typeface="Montserrat"/>
              </a:rPr>
              <a:t> </a:t>
            </a:r>
            <a:r>
              <a:rPr sz="700" dirty="0">
                <a:latin typeface="Montserrat"/>
                <a:cs typeface="Montserrat"/>
              </a:rPr>
              <a:t>batería.</a:t>
            </a:r>
            <a:r>
              <a:rPr sz="700" spc="140" dirty="0">
                <a:latin typeface="Montserrat"/>
                <a:cs typeface="Montserrat"/>
              </a:rPr>
              <a:t> </a:t>
            </a:r>
            <a:r>
              <a:rPr sz="700" dirty="0">
                <a:latin typeface="Montserrat"/>
                <a:cs typeface="Montserrat"/>
              </a:rPr>
              <a:t>Para</a:t>
            </a:r>
            <a:r>
              <a:rPr sz="700" spc="150" dirty="0">
                <a:latin typeface="Montserrat"/>
                <a:cs typeface="Montserrat"/>
              </a:rPr>
              <a:t> </a:t>
            </a:r>
            <a:r>
              <a:rPr sz="700" dirty="0">
                <a:latin typeface="Montserrat"/>
                <a:cs typeface="Montserrat"/>
              </a:rPr>
              <a:t>revisar</a:t>
            </a:r>
            <a:r>
              <a:rPr sz="700" spc="165" dirty="0">
                <a:latin typeface="Montserrat"/>
                <a:cs typeface="Montserrat"/>
              </a:rPr>
              <a:t> </a:t>
            </a:r>
            <a:r>
              <a:rPr sz="700" dirty="0">
                <a:latin typeface="Montserrat"/>
                <a:cs typeface="Montserrat"/>
              </a:rPr>
              <a:t>el</a:t>
            </a:r>
            <a:r>
              <a:rPr sz="700" spc="155" dirty="0">
                <a:latin typeface="Montserrat"/>
                <a:cs typeface="Montserrat"/>
              </a:rPr>
              <a:t> </a:t>
            </a:r>
            <a:r>
              <a:rPr sz="700" dirty="0">
                <a:latin typeface="Montserrat"/>
                <a:cs typeface="Montserrat"/>
              </a:rPr>
              <a:t>nivel</a:t>
            </a:r>
            <a:r>
              <a:rPr sz="700" spc="150" dirty="0">
                <a:latin typeface="Montserrat"/>
                <a:cs typeface="Montserrat"/>
              </a:rPr>
              <a:t> </a:t>
            </a:r>
            <a:r>
              <a:rPr sz="700" dirty="0">
                <a:latin typeface="Montserrat"/>
                <a:cs typeface="Montserrat"/>
              </a:rPr>
              <a:t>siga</a:t>
            </a:r>
            <a:r>
              <a:rPr sz="700" spc="140" dirty="0">
                <a:latin typeface="Montserrat"/>
                <a:cs typeface="Montserrat"/>
              </a:rPr>
              <a:t> </a:t>
            </a:r>
            <a:r>
              <a:rPr sz="700" dirty="0">
                <a:latin typeface="Montserrat"/>
                <a:cs typeface="Montserrat"/>
              </a:rPr>
              <a:t>el</a:t>
            </a:r>
            <a:r>
              <a:rPr sz="700" spc="155" dirty="0">
                <a:latin typeface="Montserrat"/>
                <a:cs typeface="Montserrat"/>
              </a:rPr>
              <a:t> </a:t>
            </a:r>
            <a:r>
              <a:rPr sz="700" spc="-10" dirty="0">
                <a:latin typeface="Montserrat"/>
                <a:cs typeface="Montserrat"/>
              </a:rPr>
              <a:t>siguiente</a:t>
            </a:r>
            <a:r>
              <a:rPr sz="700" spc="500" dirty="0">
                <a:latin typeface="Montserrat"/>
                <a:cs typeface="Montserrat"/>
              </a:rPr>
              <a:t> </a:t>
            </a:r>
            <a:r>
              <a:rPr sz="700" spc="-10" dirty="0">
                <a:latin typeface="Montserrat"/>
                <a:cs typeface="Montserrat"/>
              </a:rPr>
              <a:t>procedimiento:</a:t>
            </a:r>
            <a:endParaRPr sz="700">
              <a:latin typeface="Montserrat"/>
              <a:cs typeface="Montserrat"/>
            </a:endParaRPr>
          </a:p>
          <a:p>
            <a:pPr marL="250190" marR="6350" indent="-228600" algn="just">
              <a:lnSpc>
                <a:spcPct val="100000"/>
              </a:lnSpc>
              <a:spcBef>
                <a:spcPts val="505"/>
              </a:spcBef>
              <a:buAutoNum type="arabicPeriod"/>
              <a:tabLst>
                <a:tab pos="250825" algn="l"/>
              </a:tabLst>
            </a:pPr>
            <a:r>
              <a:rPr sz="700" dirty="0">
                <a:latin typeface="Montserrat"/>
                <a:cs typeface="Montserrat"/>
              </a:rPr>
              <a:t>Ponga</a:t>
            </a:r>
            <a:r>
              <a:rPr sz="700" spc="130" dirty="0">
                <a:latin typeface="Montserrat"/>
                <a:cs typeface="Montserrat"/>
              </a:rPr>
              <a:t> </a:t>
            </a:r>
            <a:r>
              <a:rPr sz="700" dirty="0">
                <a:latin typeface="Montserrat"/>
                <a:cs typeface="Montserrat"/>
              </a:rPr>
              <a:t>el</a:t>
            </a:r>
            <a:r>
              <a:rPr sz="700" spc="125" dirty="0">
                <a:latin typeface="Montserrat"/>
                <a:cs typeface="Montserrat"/>
              </a:rPr>
              <a:t> </a:t>
            </a:r>
            <a:r>
              <a:rPr sz="700" dirty="0">
                <a:latin typeface="Montserrat"/>
                <a:cs typeface="Montserrat"/>
              </a:rPr>
              <a:t>Vehículo</a:t>
            </a:r>
            <a:r>
              <a:rPr sz="700" spc="125" dirty="0">
                <a:latin typeface="Montserrat"/>
                <a:cs typeface="Montserrat"/>
              </a:rPr>
              <a:t> </a:t>
            </a:r>
            <a:r>
              <a:rPr sz="700" dirty="0">
                <a:latin typeface="Montserrat"/>
                <a:cs typeface="Montserrat"/>
              </a:rPr>
              <a:t>sobre</a:t>
            </a:r>
            <a:r>
              <a:rPr sz="700" spc="135" dirty="0">
                <a:latin typeface="Montserrat"/>
                <a:cs typeface="Montserrat"/>
              </a:rPr>
              <a:t> </a:t>
            </a:r>
            <a:r>
              <a:rPr sz="700" dirty="0">
                <a:latin typeface="Montserrat"/>
                <a:cs typeface="Montserrat"/>
              </a:rPr>
              <a:t>el</a:t>
            </a:r>
            <a:r>
              <a:rPr sz="700" spc="120" dirty="0">
                <a:latin typeface="Montserrat"/>
                <a:cs typeface="Montserrat"/>
              </a:rPr>
              <a:t> </a:t>
            </a:r>
            <a:r>
              <a:rPr sz="700" dirty="0">
                <a:latin typeface="Montserrat"/>
                <a:cs typeface="Montserrat"/>
              </a:rPr>
              <a:t>soporte</a:t>
            </a:r>
            <a:r>
              <a:rPr sz="700" spc="125" dirty="0">
                <a:latin typeface="Montserrat"/>
                <a:cs typeface="Montserrat"/>
              </a:rPr>
              <a:t> </a:t>
            </a:r>
            <a:r>
              <a:rPr sz="700" spc="-10" dirty="0">
                <a:latin typeface="Montserrat"/>
                <a:cs typeface="Montserrat"/>
              </a:rPr>
              <a:t>central</a:t>
            </a:r>
            <a:r>
              <a:rPr sz="700" spc="500" dirty="0">
                <a:latin typeface="Montserrat"/>
                <a:cs typeface="Montserrat"/>
              </a:rPr>
              <a:t> </a:t>
            </a:r>
            <a:r>
              <a:rPr sz="700" dirty="0">
                <a:latin typeface="Montserrat"/>
                <a:cs typeface="Montserrat"/>
              </a:rPr>
              <a:t>en</a:t>
            </a:r>
            <a:r>
              <a:rPr sz="700" spc="315" dirty="0">
                <a:latin typeface="Montserrat"/>
                <a:cs typeface="Montserrat"/>
              </a:rPr>
              <a:t> </a:t>
            </a:r>
            <a:r>
              <a:rPr sz="700" dirty="0">
                <a:latin typeface="Montserrat"/>
                <a:cs typeface="Montserrat"/>
              </a:rPr>
              <a:t>una</a:t>
            </a:r>
            <a:r>
              <a:rPr sz="700" spc="325" dirty="0">
                <a:latin typeface="Montserrat"/>
                <a:cs typeface="Montserrat"/>
              </a:rPr>
              <a:t> </a:t>
            </a:r>
            <a:r>
              <a:rPr sz="700" dirty="0">
                <a:latin typeface="Montserrat"/>
                <a:cs typeface="Montserrat"/>
              </a:rPr>
              <a:t>superficie</a:t>
            </a:r>
            <a:r>
              <a:rPr sz="700" spc="330" dirty="0">
                <a:latin typeface="Montserrat"/>
                <a:cs typeface="Montserrat"/>
              </a:rPr>
              <a:t> </a:t>
            </a:r>
            <a:r>
              <a:rPr sz="700" dirty="0">
                <a:latin typeface="Montserrat"/>
                <a:cs typeface="Montserrat"/>
              </a:rPr>
              <a:t>plana</a:t>
            </a:r>
            <a:r>
              <a:rPr sz="700" spc="320" dirty="0">
                <a:latin typeface="Montserrat"/>
                <a:cs typeface="Montserrat"/>
              </a:rPr>
              <a:t> </a:t>
            </a:r>
            <a:r>
              <a:rPr sz="700" dirty="0">
                <a:latin typeface="Montserrat"/>
                <a:cs typeface="Montserrat"/>
              </a:rPr>
              <a:t>y</a:t>
            </a:r>
            <a:r>
              <a:rPr sz="700" spc="310" dirty="0">
                <a:latin typeface="Montserrat"/>
                <a:cs typeface="Montserrat"/>
              </a:rPr>
              <a:t> </a:t>
            </a:r>
            <a:r>
              <a:rPr sz="700" dirty="0">
                <a:latin typeface="Montserrat"/>
                <a:cs typeface="Montserrat"/>
              </a:rPr>
              <a:t>retire</a:t>
            </a:r>
            <a:r>
              <a:rPr sz="700" spc="315" dirty="0">
                <a:latin typeface="Montserrat"/>
                <a:cs typeface="Montserrat"/>
              </a:rPr>
              <a:t> </a:t>
            </a:r>
            <a:r>
              <a:rPr sz="700" dirty="0">
                <a:latin typeface="Montserrat"/>
                <a:cs typeface="Montserrat"/>
              </a:rPr>
              <a:t>la</a:t>
            </a:r>
            <a:r>
              <a:rPr sz="700" spc="310" dirty="0">
                <a:latin typeface="Montserrat"/>
                <a:cs typeface="Montserrat"/>
              </a:rPr>
              <a:t> </a:t>
            </a:r>
            <a:r>
              <a:rPr sz="700" spc="-20" dirty="0">
                <a:latin typeface="Montserrat"/>
                <a:cs typeface="Montserrat"/>
              </a:rPr>
              <a:t>tapa</a:t>
            </a:r>
            <a:r>
              <a:rPr sz="700" spc="500" dirty="0">
                <a:latin typeface="Montserrat"/>
                <a:cs typeface="Montserrat"/>
              </a:rPr>
              <a:t> </a:t>
            </a:r>
            <a:r>
              <a:rPr sz="700" spc="-10" dirty="0">
                <a:latin typeface="Montserrat"/>
                <a:cs typeface="Montserrat"/>
              </a:rPr>
              <a:t>derecha.</a:t>
            </a:r>
            <a:endParaRPr sz="700">
              <a:latin typeface="Montserrat"/>
              <a:cs typeface="Montserrat"/>
            </a:endParaRPr>
          </a:p>
          <a:p>
            <a:pPr marL="250190" marR="5715" indent="-228600" algn="just">
              <a:lnSpc>
                <a:spcPct val="100000"/>
              </a:lnSpc>
              <a:spcBef>
                <a:spcPts val="505"/>
              </a:spcBef>
              <a:buAutoNum type="arabicPeriod"/>
              <a:tabLst>
                <a:tab pos="250825" algn="l"/>
              </a:tabLst>
            </a:pPr>
            <a:r>
              <a:rPr sz="700" dirty="0">
                <a:latin typeface="Montserrat"/>
                <a:cs typeface="Montserrat"/>
              </a:rPr>
              <a:t>Revise</a:t>
            </a:r>
            <a:r>
              <a:rPr sz="700" spc="175" dirty="0">
                <a:latin typeface="Montserrat"/>
                <a:cs typeface="Montserrat"/>
              </a:rPr>
              <a:t>  </a:t>
            </a:r>
            <a:r>
              <a:rPr sz="700" dirty="0">
                <a:latin typeface="Montserrat"/>
                <a:cs typeface="Montserrat"/>
              </a:rPr>
              <a:t>que</a:t>
            </a:r>
            <a:r>
              <a:rPr sz="700" spc="185" dirty="0">
                <a:latin typeface="Montserrat"/>
                <a:cs typeface="Montserrat"/>
              </a:rPr>
              <a:t>  </a:t>
            </a:r>
            <a:r>
              <a:rPr sz="700" dirty="0">
                <a:latin typeface="Montserrat"/>
                <a:cs typeface="Montserrat"/>
              </a:rPr>
              <a:t>el</a:t>
            </a:r>
            <a:r>
              <a:rPr sz="700" spc="180" dirty="0">
                <a:latin typeface="Montserrat"/>
                <a:cs typeface="Montserrat"/>
              </a:rPr>
              <a:t>  </a:t>
            </a:r>
            <a:r>
              <a:rPr sz="700" dirty="0">
                <a:latin typeface="Montserrat"/>
                <a:cs typeface="Montserrat"/>
              </a:rPr>
              <a:t>nivel</a:t>
            </a:r>
            <a:r>
              <a:rPr sz="700" spc="180" dirty="0">
                <a:latin typeface="Montserrat"/>
                <a:cs typeface="Montserrat"/>
              </a:rPr>
              <a:t>  </a:t>
            </a:r>
            <a:r>
              <a:rPr sz="700" dirty="0">
                <a:latin typeface="Montserrat"/>
                <a:cs typeface="Montserrat"/>
              </a:rPr>
              <a:t>del</a:t>
            </a:r>
            <a:r>
              <a:rPr sz="700" spc="180" dirty="0">
                <a:latin typeface="Montserrat"/>
                <a:cs typeface="Montserrat"/>
              </a:rPr>
              <a:t>  </a:t>
            </a:r>
            <a:r>
              <a:rPr sz="700" dirty="0">
                <a:latin typeface="Montserrat"/>
                <a:cs typeface="Montserrat"/>
              </a:rPr>
              <a:t>electrolito</a:t>
            </a:r>
            <a:r>
              <a:rPr sz="700" spc="170"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encuentre</a:t>
            </a:r>
            <a:r>
              <a:rPr sz="700" spc="15" dirty="0">
                <a:latin typeface="Montserrat"/>
                <a:cs typeface="Montserrat"/>
              </a:rPr>
              <a:t> </a:t>
            </a:r>
            <a:r>
              <a:rPr sz="700" dirty="0">
                <a:latin typeface="Montserrat"/>
                <a:cs typeface="Montserrat"/>
              </a:rPr>
              <a:t>entre</a:t>
            </a:r>
            <a:r>
              <a:rPr sz="700" spc="-10" dirty="0">
                <a:latin typeface="Montserrat"/>
                <a:cs typeface="Montserrat"/>
              </a:rPr>
              <a:t> </a:t>
            </a:r>
            <a:r>
              <a:rPr sz="700" dirty="0">
                <a:latin typeface="Montserrat"/>
                <a:cs typeface="Montserrat"/>
              </a:rPr>
              <a:t>MIN</a:t>
            </a:r>
            <a:r>
              <a:rPr sz="700" spc="-15" dirty="0">
                <a:latin typeface="Montserrat"/>
                <a:cs typeface="Montserrat"/>
              </a:rPr>
              <a:t> </a:t>
            </a:r>
            <a:r>
              <a:rPr sz="700" dirty="0">
                <a:latin typeface="Montserrat"/>
                <a:cs typeface="Montserrat"/>
              </a:rPr>
              <a:t>y</a:t>
            </a:r>
            <a:r>
              <a:rPr sz="700" spc="-25" dirty="0">
                <a:latin typeface="Montserrat"/>
                <a:cs typeface="Montserrat"/>
              </a:rPr>
              <a:t> </a:t>
            </a:r>
            <a:r>
              <a:rPr sz="700" spc="-20" dirty="0">
                <a:latin typeface="Montserrat"/>
                <a:cs typeface="Montserrat"/>
              </a:rPr>
              <a:t>MAX.</a:t>
            </a:r>
            <a:endParaRPr sz="700">
              <a:latin typeface="Montserrat"/>
              <a:cs typeface="Montserrat"/>
            </a:endParaRPr>
          </a:p>
        </p:txBody>
      </p:sp>
      <p:sp>
        <p:nvSpPr>
          <p:cNvPr id="3" name="object 3"/>
          <p:cNvSpPr txBox="1"/>
          <p:nvPr/>
        </p:nvSpPr>
        <p:spPr>
          <a:xfrm>
            <a:off x="2700020" y="479806"/>
            <a:ext cx="2263140" cy="2954655"/>
          </a:xfrm>
          <a:prstGeom prst="rect">
            <a:avLst/>
          </a:prstGeom>
        </p:spPr>
        <p:txBody>
          <a:bodyPr vert="horz" wrap="square" lIns="0" tIns="12065" rIns="0" bIns="0" rtlCol="0">
            <a:spAutoFit/>
          </a:bodyPr>
          <a:lstStyle/>
          <a:p>
            <a:pPr marL="250190" marR="5715" indent="-228600" algn="just">
              <a:lnSpc>
                <a:spcPct val="100000"/>
              </a:lnSpc>
              <a:spcBef>
                <a:spcPts val="95"/>
              </a:spcBef>
              <a:buAutoNum type="arabicPeriod" startAt="3"/>
              <a:tabLst>
                <a:tab pos="250825" algn="l"/>
              </a:tabLst>
            </a:pPr>
            <a:r>
              <a:rPr sz="700" dirty="0">
                <a:latin typeface="Montserrat"/>
                <a:cs typeface="Montserrat"/>
              </a:rPr>
              <a:t>Si</a:t>
            </a:r>
            <a:r>
              <a:rPr sz="700" spc="220" dirty="0">
                <a:latin typeface="Montserrat"/>
                <a:cs typeface="Montserrat"/>
              </a:rPr>
              <a:t> </a:t>
            </a:r>
            <a:r>
              <a:rPr sz="700" dirty="0">
                <a:latin typeface="Montserrat"/>
                <a:cs typeface="Montserrat"/>
              </a:rPr>
              <a:t>el</a:t>
            </a:r>
            <a:r>
              <a:rPr sz="700" spc="220" dirty="0">
                <a:latin typeface="Montserrat"/>
                <a:cs typeface="Montserrat"/>
              </a:rPr>
              <a:t> </a:t>
            </a:r>
            <a:r>
              <a:rPr sz="700" dirty="0">
                <a:latin typeface="Montserrat"/>
                <a:cs typeface="Montserrat"/>
              </a:rPr>
              <a:t>nivel</a:t>
            </a:r>
            <a:r>
              <a:rPr sz="700" spc="220" dirty="0">
                <a:latin typeface="Montserrat"/>
                <a:cs typeface="Montserrat"/>
              </a:rPr>
              <a:t> </a:t>
            </a:r>
            <a:r>
              <a:rPr sz="700" dirty="0">
                <a:latin typeface="Montserrat"/>
                <a:cs typeface="Montserrat"/>
              </a:rPr>
              <a:t>de</a:t>
            </a:r>
            <a:r>
              <a:rPr sz="700" spc="215" dirty="0">
                <a:latin typeface="Montserrat"/>
                <a:cs typeface="Montserrat"/>
              </a:rPr>
              <a:t> </a:t>
            </a:r>
            <a:r>
              <a:rPr sz="700" dirty="0">
                <a:latin typeface="Montserrat"/>
                <a:cs typeface="Montserrat"/>
              </a:rPr>
              <a:t>electrolito</a:t>
            </a:r>
            <a:r>
              <a:rPr sz="700" spc="220" dirty="0">
                <a:latin typeface="Montserrat"/>
                <a:cs typeface="Montserrat"/>
              </a:rPr>
              <a:t> </a:t>
            </a:r>
            <a:r>
              <a:rPr sz="700" dirty="0">
                <a:latin typeface="Montserrat"/>
                <a:cs typeface="Montserrat"/>
              </a:rPr>
              <a:t>está</a:t>
            </a:r>
            <a:r>
              <a:rPr sz="700" spc="225" dirty="0">
                <a:latin typeface="Montserrat"/>
                <a:cs typeface="Montserrat"/>
              </a:rPr>
              <a:t> </a:t>
            </a:r>
            <a:r>
              <a:rPr sz="700" dirty="0">
                <a:latin typeface="Montserrat"/>
                <a:cs typeface="Montserrat"/>
              </a:rPr>
              <a:t>bajo</a:t>
            </a:r>
            <a:r>
              <a:rPr sz="700" spc="215" dirty="0">
                <a:latin typeface="Montserrat"/>
                <a:cs typeface="Montserrat"/>
              </a:rPr>
              <a:t> </a:t>
            </a:r>
            <a:r>
              <a:rPr sz="700" dirty="0">
                <a:latin typeface="Montserrat"/>
                <a:cs typeface="Montserrat"/>
              </a:rPr>
              <a:t>el</a:t>
            </a:r>
            <a:r>
              <a:rPr sz="700" spc="220" dirty="0">
                <a:latin typeface="Montserrat"/>
                <a:cs typeface="Montserrat"/>
              </a:rPr>
              <a:t> </a:t>
            </a:r>
            <a:r>
              <a:rPr sz="700" spc="-25" dirty="0">
                <a:latin typeface="Montserrat"/>
                <a:cs typeface="Montserrat"/>
              </a:rPr>
              <a:t>MIN</a:t>
            </a:r>
            <a:r>
              <a:rPr sz="700" spc="500" dirty="0">
                <a:latin typeface="Montserrat"/>
                <a:cs typeface="Montserrat"/>
              </a:rPr>
              <a:t> </a:t>
            </a:r>
            <a:r>
              <a:rPr sz="700" dirty="0">
                <a:latin typeface="Montserrat"/>
                <a:cs typeface="Montserrat"/>
              </a:rPr>
              <a:t>adicione</a:t>
            </a:r>
            <a:r>
              <a:rPr sz="700" spc="155" dirty="0">
                <a:latin typeface="Montserrat"/>
                <a:cs typeface="Montserrat"/>
              </a:rPr>
              <a:t> </a:t>
            </a:r>
            <a:r>
              <a:rPr sz="700" dirty="0">
                <a:latin typeface="Montserrat"/>
                <a:cs typeface="Montserrat"/>
              </a:rPr>
              <a:t>solo</a:t>
            </a:r>
            <a:r>
              <a:rPr sz="700" spc="145" dirty="0">
                <a:latin typeface="Montserrat"/>
                <a:cs typeface="Montserrat"/>
              </a:rPr>
              <a:t> </a:t>
            </a:r>
            <a:r>
              <a:rPr sz="700" dirty="0">
                <a:latin typeface="Montserrat"/>
                <a:cs typeface="Montserrat"/>
              </a:rPr>
              <a:t>agua</a:t>
            </a:r>
            <a:r>
              <a:rPr sz="700" spc="155" dirty="0">
                <a:latin typeface="Montserrat"/>
                <a:cs typeface="Montserrat"/>
              </a:rPr>
              <a:t> </a:t>
            </a:r>
            <a:r>
              <a:rPr sz="700" dirty="0">
                <a:latin typeface="Montserrat"/>
                <a:cs typeface="Montserrat"/>
              </a:rPr>
              <a:t>destilada</a:t>
            </a:r>
            <a:r>
              <a:rPr sz="700" spc="155" dirty="0">
                <a:latin typeface="Montserrat"/>
                <a:cs typeface="Montserrat"/>
              </a:rPr>
              <a:t> </a:t>
            </a:r>
            <a:r>
              <a:rPr sz="700" dirty="0">
                <a:latin typeface="Montserrat"/>
                <a:cs typeface="Montserrat"/>
              </a:rPr>
              <a:t>hasta</a:t>
            </a:r>
            <a:r>
              <a:rPr sz="700" spc="140" dirty="0">
                <a:latin typeface="Montserrat"/>
                <a:cs typeface="Montserrat"/>
              </a:rPr>
              <a:t> </a:t>
            </a:r>
            <a:r>
              <a:rPr sz="700" dirty="0">
                <a:latin typeface="Montserrat"/>
                <a:cs typeface="Montserrat"/>
              </a:rPr>
              <a:t>el</a:t>
            </a:r>
            <a:r>
              <a:rPr sz="700" spc="155" dirty="0">
                <a:latin typeface="Montserrat"/>
                <a:cs typeface="Montserrat"/>
              </a:rPr>
              <a:t> </a:t>
            </a:r>
            <a:r>
              <a:rPr sz="700" spc="-25" dirty="0">
                <a:latin typeface="Montserrat"/>
                <a:cs typeface="Montserrat"/>
              </a:rPr>
              <a:t>MAX</a:t>
            </a:r>
            <a:r>
              <a:rPr sz="700" spc="500" dirty="0">
                <a:latin typeface="Montserrat"/>
                <a:cs typeface="Montserrat"/>
              </a:rPr>
              <a:t> </a:t>
            </a:r>
            <a:r>
              <a:rPr sz="700" dirty="0">
                <a:latin typeface="Montserrat"/>
                <a:cs typeface="Montserrat"/>
              </a:rPr>
              <a:t>retirando</a:t>
            </a:r>
            <a:r>
              <a:rPr sz="700" spc="-20" dirty="0">
                <a:latin typeface="Montserrat"/>
                <a:cs typeface="Montserrat"/>
              </a:rPr>
              <a:t> </a:t>
            </a:r>
            <a:r>
              <a:rPr sz="700" dirty="0">
                <a:latin typeface="Montserrat"/>
                <a:cs typeface="Montserrat"/>
              </a:rPr>
              <a:t>los</a:t>
            </a:r>
            <a:r>
              <a:rPr sz="700" spc="-30" dirty="0">
                <a:latin typeface="Montserrat"/>
                <a:cs typeface="Montserrat"/>
              </a:rPr>
              <a:t> </a:t>
            </a:r>
            <a:r>
              <a:rPr sz="700" dirty="0">
                <a:latin typeface="Montserrat"/>
                <a:cs typeface="Montserrat"/>
              </a:rPr>
              <a:t>tapones</a:t>
            </a:r>
            <a:r>
              <a:rPr sz="700" spc="-15" dirty="0">
                <a:latin typeface="Montserrat"/>
                <a:cs typeface="Montserrat"/>
              </a:rPr>
              <a:t> </a:t>
            </a:r>
            <a:r>
              <a:rPr sz="700" dirty="0">
                <a:latin typeface="Montserrat"/>
                <a:cs typeface="Montserrat"/>
              </a:rPr>
              <a:t>de</a:t>
            </a:r>
            <a:r>
              <a:rPr sz="700" spc="-10" dirty="0">
                <a:latin typeface="Montserrat"/>
                <a:cs typeface="Montserrat"/>
              </a:rPr>
              <a:t> llenado</a:t>
            </a:r>
            <a:endParaRPr sz="700" dirty="0">
              <a:latin typeface="Montserrat"/>
              <a:cs typeface="Montserrat"/>
            </a:endParaRPr>
          </a:p>
          <a:p>
            <a:pPr marL="250190" marR="5080" indent="-228600" algn="just">
              <a:lnSpc>
                <a:spcPct val="100000"/>
              </a:lnSpc>
              <a:spcBef>
                <a:spcPts val="495"/>
              </a:spcBef>
              <a:buAutoNum type="arabicPeriod" startAt="3"/>
              <a:tabLst>
                <a:tab pos="250825" algn="l"/>
              </a:tabLst>
            </a:pPr>
            <a:r>
              <a:rPr sz="700" dirty="0">
                <a:latin typeface="Montserrat"/>
                <a:cs typeface="Montserrat"/>
              </a:rPr>
              <a:t>Instale</a:t>
            </a:r>
            <a:r>
              <a:rPr sz="700" spc="110" dirty="0">
                <a:latin typeface="Montserrat"/>
                <a:cs typeface="Montserrat"/>
              </a:rPr>
              <a:t> </a:t>
            </a:r>
            <a:r>
              <a:rPr sz="700" dirty="0">
                <a:latin typeface="Montserrat"/>
                <a:cs typeface="Montserrat"/>
              </a:rPr>
              <a:t>nuevamente</a:t>
            </a:r>
            <a:r>
              <a:rPr sz="700" spc="110" dirty="0">
                <a:latin typeface="Montserrat"/>
                <a:cs typeface="Montserrat"/>
              </a:rPr>
              <a:t> </a:t>
            </a:r>
            <a:r>
              <a:rPr sz="700" dirty="0">
                <a:latin typeface="Montserrat"/>
                <a:cs typeface="Montserrat"/>
              </a:rPr>
              <a:t>los</a:t>
            </a:r>
            <a:r>
              <a:rPr sz="700" spc="100" dirty="0">
                <a:latin typeface="Montserrat"/>
                <a:cs typeface="Montserrat"/>
              </a:rPr>
              <a:t> </a:t>
            </a:r>
            <a:r>
              <a:rPr sz="700" dirty="0">
                <a:latin typeface="Montserrat"/>
                <a:cs typeface="Montserrat"/>
              </a:rPr>
              <a:t>tapones</a:t>
            </a:r>
            <a:r>
              <a:rPr sz="700" spc="110" dirty="0">
                <a:latin typeface="Montserrat"/>
                <a:cs typeface="Montserrat"/>
              </a:rPr>
              <a:t> </a:t>
            </a:r>
            <a:r>
              <a:rPr sz="700" dirty="0">
                <a:latin typeface="Montserrat"/>
                <a:cs typeface="Montserrat"/>
              </a:rPr>
              <a:t>y</a:t>
            </a:r>
            <a:r>
              <a:rPr sz="700" spc="95" dirty="0">
                <a:latin typeface="Montserrat"/>
                <a:cs typeface="Montserrat"/>
              </a:rPr>
              <a:t> </a:t>
            </a:r>
            <a:r>
              <a:rPr sz="700" dirty="0">
                <a:latin typeface="Montserrat"/>
                <a:cs typeface="Montserrat"/>
              </a:rPr>
              <a:t>limpie</a:t>
            </a:r>
            <a:r>
              <a:rPr sz="700" spc="10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batería,</a:t>
            </a:r>
            <a:r>
              <a:rPr sz="700" spc="85" dirty="0">
                <a:latin typeface="Montserrat"/>
                <a:cs typeface="Montserrat"/>
              </a:rPr>
              <a:t> </a:t>
            </a:r>
            <a:r>
              <a:rPr sz="700" dirty="0">
                <a:latin typeface="Montserrat"/>
                <a:cs typeface="Montserrat"/>
              </a:rPr>
              <a:t>aplique</a:t>
            </a:r>
            <a:r>
              <a:rPr sz="700" spc="90" dirty="0">
                <a:latin typeface="Montserrat"/>
                <a:cs typeface="Montserrat"/>
              </a:rPr>
              <a:t> </a:t>
            </a:r>
            <a:r>
              <a:rPr sz="700" dirty="0">
                <a:latin typeface="Montserrat"/>
                <a:cs typeface="Montserrat"/>
              </a:rPr>
              <a:t>vaselina</a:t>
            </a:r>
            <a:r>
              <a:rPr sz="700" spc="90" dirty="0">
                <a:latin typeface="Montserrat"/>
                <a:cs typeface="Montserrat"/>
              </a:rPr>
              <a:t> </a:t>
            </a:r>
            <a:r>
              <a:rPr sz="700" dirty="0">
                <a:latin typeface="Montserrat"/>
                <a:cs typeface="Montserrat"/>
              </a:rPr>
              <a:t>en</a:t>
            </a:r>
            <a:r>
              <a:rPr sz="700" spc="85" dirty="0">
                <a:latin typeface="Montserrat"/>
                <a:cs typeface="Montserrat"/>
              </a:rPr>
              <a:t> </a:t>
            </a:r>
            <a:r>
              <a:rPr sz="700" dirty="0">
                <a:latin typeface="Montserrat"/>
                <a:cs typeface="Montserrat"/>
              </a:rPr>
              <a:t>los</a:t>
            </a:r>
            <a:r>
              <a:rPr sz="700" spc="95" dirty="0">
                <a:latin typeface="Montserrat"/>
                <a:cs typeface="Montserrat"/>
              </a:rPr>
              <a:t> </a:t>
            </a:r>
            <a:r>
              <a:rPr sz="700" dirty="0">
                <a:latin typeface="Montserrat"/>
                <a:cs typeface="Montserrat"/>
              </a:rPr>
              <a:t>bornes</a:t>
            </a:r>
            <a:r>
              <a:rPr sz="700" spc="9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evitar</a:t>
            </a:r>
            <a:r>
              <a:rPr sz="700" spc="-20" dirty="0">
                <a:latin typeface="Montserrat"/>
                <a:cs typeface="Montserrat"/>
              </a:rPr>
              <a:t> </a:t>
            </a:r>
            <a:r>
              <a:rPr sz="700" dirty="0">
                <a:latin typeface="Montserrat"/>
                <a:cs typeface="Montserrat"/>
              </a:rPr>
              <a:t>la</a:t>
            </a:r>
            <a:r>
              <a:rPr sz="700" spc="-15" dirty="0">
                <a:latin typeface="Montserrat"/>
                <a:cs typeface="Montserrat"/>
              </a:rPr>
              <a:t> </a:t>
            </a:r>
            <a:r>
              <a:rPr sz="700" spc="-10" dirty="0">
                <a:latin typeface="Montserrat"/>
                <a:cs typeface="Montserrat"/>
              </a:rPr>
              <a:t>corrosión</a:t>
            </a:r>
            <a:endParaRPr sz="700" dirty="0">
              <a:latin typeface="Montserrat"/>
              <a:cs typeface="Montserrat"/>
            </a:endParaRPr>
          </a:p>
          <a:p>
            <a:pPr marL="21590">
              <a:lnSpc>
                <a:spcPct val="100000"/>
              </a:lnSpc>
              <a:spcBef>
                <a:spcPts val="500"/>
              </a:spcBef>
            </a:pPr>
            <a:r>
              <a:rPr sz="800" b="1" spc="-10" dirty="0">
                <a:solidFill>
                  <a:srgbClr val="221F1F"/>
                </a:solidFill>
                <a:latin typeface="Montserrat"/>
                <a:cs typeface="Montserrat"/>
              </a:rPr>
              <a:t>NOTA:</a:t>
            </a:r>
            <a:endParaRPr sz="800" dirty="0">
              <a:latin typeface="Montserrat"/>
              <a:cs typeface="Montserrat"/>
            </a:endParaRPr>
          </a:p>
          <a:p>
            <a:pPr marL="12700" marR="11430" algn="just">
              <a:lnSpc>
                <a:spcPct val="100000"/>
              </a:lnSpc>
              <a:spcBef>
                <a:spcPts val="509"/>
              </a:spcBef>
            </a:pPr>
            <a:r>
              <a:rPr sz="700" dirty="0">
                <a:solidFill>
                  <a:srgbClr val="221F1F"/>
                </a:solidFill>
                <a:latin typeface="Montserrat"/>
                <a:cs typeface="Montserrat"/>
              </a:rPr>
              <a:t>Luego</a:t>
            </a:r>
            <a:r>
              <a:rPr sz="700" spc="125" dirty="0">
                <a:solidFill>
                  <a:srgbClr val="221F1F"/>
                </a:solidFill>
                <a:latin typeface="Montserrat"/>
                <a:cs typeface="Montserrat"/>
              </a:rPr>
              <a:t> </a:t>
            </a:r>
            <a:r>
              <a:rPr sz="700" dirty="0">
                <a:solidFill>
                  <a:srgbClr val="221F1F"/>
                </a:solidFill>
                <a:latin typeface="Montserrat"/>
                <a:cs typeface="Montserrat"/>
              </a:rPr>
              <a:t>de</a:t>
            </a:r>
            <a:r>
              <a:rPr sz="700" spc="114" dirty="0">
                <a:solidFill>
                  <a:srgbClr val="221F1F"/>
                </a:solidFill>
                <a:latin typeface="Montserrat"/>
                <a:cs typeface="Montserrat"/>
              </a:rPr>
              <a:t> </a:t>
            </a:r>
            <a:r>
              <a:rPr sz="700" dirty="0">
                <a:solidFill>
                  <a:srgbClr val="221F1F"/>
                </a:solidFill>
                <a:latin typeface="Montserrat"/>
                <a:cs typeface="Montserrat"/>
              </a:rPr>
              <a:t>realizada</a:t>
            </a:r>
            <a:r>
              <a:rPr sz="700" spc="114" dirty="0">
                <a:solidFill>
                  <a:srgbClr val="221F1F"/>
                </a:solidFill>
                <a:latin typeface="Montserrat"/>
                <a:cs typeface="Montserrat"/>
              </a:rPr>
              <a:t> </a:t>
            </a:r>
            <a:r>
              <a:rPr sz="700" dirty="0">
                <a:solidFill>
                  <a:srgbClr val="221F1F"/>
                </a:solidFill>
                <a:latin typeface="Montserrat"/>
                <a:cs typeface="Montserrat"/>
              </a:rPr>
              <a:t>la</a:t>
            </a:r>
            <a:r>
              <a:rPr sz="700" spc="114" dirty="0">
                <a:solidFill>
                  <a:srgbClr val="221F1F"/>
                </a:solidFill>
                <a:latin typeface="Montserrat"/>
                <a:cs typeface="Montserrat"/>
              </a:rPr>
              <a:t> </a:t>
            </a:r>
            <a:r>
              <a:rPr sz="700" dirty="0">
                <a:solidFill>
                  <a:srgbClr val="221F1F"/>
                </a:solidFill>
                <a:latin typeface="Montserrat"/>
                <a:cs typeface="Montserrat"/>
              </a:rPr>
              <a:t>carga</a:t>
            </a:r>
            <a:r>
              <a:rPr sz="700" spc="100" dirty="0">
                <a:solidFill>
                  <a:srgbClr val="221F1F"/>
                </a:solidFill>
                <a:latin typeface="Montserrat"/>
                <a:cs typeface="Montserrat"/>
              </a:rPr>
              <a:t> </a:t>
            </a:r>
            <a:r>
              <a:rPr sz="700" dirty="0">
                <a:solidFill>
                  <a:srgbClr val="221F1F"/>
                </a:solidFill>
                <a:latin typeface="Montserrat"/>
                <a:cs typeface="Montserrat"/>
              </a:rPr>
              <a:t>inicial</a:t>
            </a:r>
            <a:r>
              <a:rPr sz="700" spc="120" dirty="0">
                <a:solidFill>
                  <a:srgbClr val="221F1F"/>
                </a:solidFill>
                <a:latin typeface="Montserrat"/>
                <a:cs typeface="Montserrat"/>
              </a:rPr>
              <a:t> </a:t>
            </a:r>
            <a:r>
              <a:rPr sz="700" dirty="0">
                <a:solidFill>
                  <a:srgbClr val="221F1F"/>
                </a:solidFill>
                <a:latin typeface="Montserrat"/>
                <a:cs typeface="Montserrat"/>
              </a:rPr>
              <a:t>de</a:t>
            </a:r>
            <a:r>
              <a:rPr sz="700" spc="100" dirty="0">
                <a:solidFill>
                  <a:srgbClr val="221F1F"/>
                </a:solidFill>
                <a:latin typeface="Montserrat"/>
                <a:cs typeface="Montserrat"/>
              </a:rPr>
              <a:t> </a:t>
            </a:r>
            <a:r>
              <a:rPr sz="700" dirty="0">
                <a:solidFill>
                  <a:srgbClr val="221F1F"/>
                </a:solidFill>
                <a:latin typeface="Montserrat"/>
                <a:cs typeface="Montserrat"/>
              </a:rPr>
              <a:t>la</a:t>
            </a:r>
            <a:r>
              <a:rPr sz="700" spc="114" dirty="0">
                <a:solidFill>
                  <a:srgbClr val="221F1F"/>
                </a:solidFill>
                <a:latin typeface="Montserrat"/>
                <a:cs typeface="Montserrat"/>
              </a:rPr>
              <a:t> </a:t>
            </a:r>
            <a:r>
              <a:rPr sz="700" spc="-10" dirty="0">
                <a:solidFill>
                  <a:srgbClr val="221F1F"/>
                </a:solidFill>
                <a:latin typeface="Montserrat"/>
                <a:cs typeface="Montserrat"/>
              </a:rPr>
              <a:t>batería,</a:t>
            </a:r>
            <a:r>
              <a:rPr sz="700" spc="500" dirty="0">
                <a:solidFill>
                  <a:srgbClr val="221F1F"/>
                </a:solidFill>
                <a:latin typeface="Montserrat"/>
                <a:cs typeface="Montserrat"/>
              </a:rPr>
              <a:t> </a:t>
            </a:r>
            <a:r>
              <a:rPr sz="700" dirty="0">
                <a:solidFill>
                  <a:srgbClr val="221F1F"/>
                </a:solidFill>
                <a:latin typeface="Montserrat"/>
                <a:cs typeface="Montserrat"/>
              </a:rPr>
              <a:t>nunca</a:t>
            </a:r>
            <a:r>
              <a:rPr sz="700" spc="245" dirty="0">
                <a:solidFill>
                  <a:srgbClr val="221F1F"/>
                </a:solidFill>
                <a:latin typeface="Montserrat"/>
                <a:cs typeface="Montserrat"/>
              </a:rPr>
              <a:t> </a:t>
            </a:r>
            <a:r>
              <a:rPr sz="700" dirty="0">
                <a:solidFill>
                  <a:srgbClr val="221F1F"/>
                </a:solidFill>
                <a:latin typeface="Montserrat"/>
                <a:cs typeface="Montserrat"/>
              </a:rPr>
              <a:t>rellene</a:t>
            </a:r>
            <a:r>
              <a:rPr sz="700" spc="250" dirty="0">
                <a:solidFill>
                  <a:srgbClr val="221F1F"/>
                </a:solidFill>
                <a:latin typeface="Montserrat"/>
                <a:cs typeface="Montserrat"/>
              </a:rPr>
              <a:t> </a:t>
            </a:r>
            <a:r>
              <a:rPr sz="700" dirty="0">
                <a:solidFill>
                  <a:srgbClr val="221F1F"/>
                </a:solidFill>
                <a:latin typeface="Montserrat"/>
                <a:cs typeface="Montserrat"/>
              </a:rPr>
              <a:t>con</a:t>
            </a:r>
            <a:r>
              <a:rPr sz="700" spc="250" dirty="0">
                <a:solidFill>
                  <a:srgbClr val="221F1F"/>
                </a:solidFill>
                <a:latin typeface="Montserrat"/>
                <a:cs typeface="Montserrat"/>
              </a:rPr>
              <a:t> </a:t>
            </a:r>
            <a:r>
              <a:rPr sz="700" dirty="0">
                <a:solidFill>
                  <a:srgbClr val="221F1F"/>
                </a:solidFill>
                <a:latin typeface="Montserrat"/>
                <a:cs typeface="Montserrat"/>
              </a:rPr>
              <a:t>acido.</a:t>
            </a:r>
            <a:r>
              <a:rPr sz="700" spc="245" dirty="0">
                <a:solidFill>
                  <a:srgbClr val="221F1F"/>
                </a:solidFill>
                <a:latin typeface="Montserrat"/>
                <a:cs typeface="Montserrat"/>
              </a:rPr>
              <a:t> </a:t>
            </a:r>
            <a:r>
              <a:rPr sz="700" dirty="0">
                <a:solidFill>
                  <a:srgbClr val="221F1F"/>
                </a:solidFill>
                <a:latin typeface="Montserrat"/>
                <a:cs typeface="Montserrat"/>
              </a:rPr>
              <a:t>Use</a:t>
            </a:r>
            <a:r>
              <a:rPr sz="700" spc="250" dirty="0">
                <a:solidFill>
                  <a:srgbClr val="221F1F"/>
                </a:solidFill>
                <a:latin typeface="Montserrat"/>
                <a:cs typeface="Montserrat"/>
              </a:rPr>
              <a:t> </a:t>
            </a:r>
            <a:r>
              <a:rPr sz="700" dirty="0">
                <a:solidFill>
                  <a:srgbClr val="221F1F"/>
                </a:solidFill>
                <a:latin typeface="Montserrat"/>
                <a:cs typeface="Montserrat"/>
              </a:rPr>
              <a:t>solamente</a:t>
            </a:r>
            <a:r>
              <a:rPr sz="700" spc="254" dirty="0">
                <a:solidFill>
                  <a:srgbClr val="221F1F"/>
                </a:solidFill>
                <a:latin typeface="Montserrat"/>
                <a:cs typeface="Montserrat"/>
              </a:rPr>
              <a:t> </a:t>
            </a:r>
            <a:r>
              <a:rPr sz="700" spc="-20" dirty="0">
                <a:solidFill>
                  <a:srgbClr val="221F1F"/>
                </a:solidFill>
                <a:latin typeface="Montserrat"/>
                <a:cs typeface="Montserrat"/>
              </a:rPr>
              <a:t>agua</a:t>
            </a:r>
            <a:r>
              <a:rPr sz="700" spc="500" dirty="0">
                <a:solidFill>
                  <a:srgbClr val="221F1F"/>
                </a:solidFill>
                <a:latin typeface="Montserrat"/>
                <a:cs typeface="Montserrat"/>
              </a:rPr>
              <a:t> </a:t>
            </a:r>
            <a:r>
              <a:rPr sz="700" spc="-10" dirty="0">
                <a:solidFill>
                  <a:srgbClr val="221F1F"/>
                </a:solidFill>
                <a:latin typeface="Montserrat"/>
                <a:cs typeface="Montserrat"/>
              </a:rPr>
              <a:t>destilada.</a:t>
            </a:r>
            <a:endParaRPr sz="700" dirty="0">
              <a:latin typeface="Montserrat"/>
              <a:cs typeface="Montserrat"/>
            </a:endParaRPr>
          </a:p>
          <a:p>
            <a:pPr marL="12700" algn="just">
              <a:lnSpc>
                <a:spcPct val="100000"/>
              </a:lnSpc>
              <a:spcBef>
                <a:spcPts val="490"/>
              </a:spcBef>
            </a:pPr>
            <a:r>
              <a:rPr sz="700" dirty="0">
                <a:solidFill>
                  <a:srgbClr val="221F1F"/>
                </a:solidFill>
                <a:latin typeface="Montserrat"/>
                <a:cs typeface="Montserrat"/>
              </a:rPr>
              <a:t>Siempre</a:t>
            </a:r>
            <a:r>
              <a:rPr sz="700" spc="150" dirty="0">
                <a:solidFill>
                  <a:srgbClr val="221F1F"/>
                </a:solidFill>
                <a:latin typeface="Montserrat"/>
                <a:cs typeface="Montserrat"/>
              </a:rPr>
              <a:t> </a:t>
            </a:r>
            <a:r>
              <a:rPr sz="700" dirty="0">
                <a:solidFill>
                  <a:srgbClr val="221F1F"/>
                </a:solidFill>
                <a:latin typeface="Montserrat"/>
                <a:cs typeface="Montserrat"/>
              </a:rPr>
              <a:t>conecte</a:t>
            </a:r>
            <a:r>
              <a:rPr sz="700" spc="155" dirty="0">
                <a:solidFill>
                  <a:srgbClr val="221F1F"/>
                </a:solidFill>
                <a:latin typeface="Montserrat"/>
                <a:cs typeface="Montserrat"/>
              </a:rPr>
              <a:t> </a:t>
            </a:r>
            <a:r>
              <a:rPr sz="700" dirty="0">
                <a:solidFill>
                  <a:srgbClr val="221F1F"/>
                </a:solidFill>
                <a:latin typeface="Montserrat"/>
                <a:cs typeface="Montserrat"/>
              </a:rPr>
              <a:t>primero</a:t>
            </a:r>
            <a:r>
              <a:rPr sz="700" spc="155" dirty="0">
                <a:solidFill>
                  <a:srgbClr val="221F1F"/>
                </a:solidFill>
                <a:latin typeface="Montserrat"/>
                <a:cs typeface="Montserrat"/>
              </a:rPr>
              <a:t> </a:t>
            </a:r>
            <a:r>
              <a:rPr sz="700" dirty="0">
                <a:solidFill>
                  <a:srgbClr val="221F1F"/>
                </a:solidFill>
                <a:latin typeface="Montserrat"/>
                <a:cs typeface="Montserrat"/>
              </a:rPr>
              <a:t>el</a:t>
            </a:r>
            <a:r>
              <a:rPr sz="700" spc="160" dirty="0">
                <a:solidFill>
                  <a:srgbClr val="221F1F"/>
                </a:solidFill>
                <a:latin typeface="Montserrat"/>
                <a:cs typeface="Montserrat"/>
              </a:rPr>
              <a:t> </a:t>
            </a:r>
            <a:r>
              <a:rPr sz="700" dirty="0">
                <a:solidFill>
                  <a:srgbClr val="221F1F"/>
                </a:solidFill>
                <a:latin typeface="Montserrat"/>
                <a:cs typeface="Montserrat"/>
              </a:rPr>
              <a:t>terminal</a:t>
            </a:r>
            <a:r>
              <a:rPr sz="700" spc="160" dirty="0">
                <a:solidFill>
                  <a:srgbClr val="221F1F"/>
                </a:solidFill>
                <a:latin typeface="Montserrat"/>
                <a:cs typeface="Montserrat"/>
              </a:rPr>
              <a:t> </a:t>
            </a:r>
            <a:r>
              <a:rPr sz="700" dirty="0">
                <a:solidFill>
                  <a:srgbClr val="221F1F"/>
                </a:solidFill>
                <a:latin typeface="Montserrat"/>
                <a:cs typeface="Montserrat"/>
              </a:rPr>
              <a:t>positivo</a:t>
            </a:r>
            <a:r>
              <a:rPr sz="700" spc="160" dirty="0">
                <a:solidFill>
                  <a:srgbClr val="221F1F"/>
                </a:solidFill>
                <a:latin typeface="Montserrat"/>
                <a:cs typeface="Montserrat"/>
              </a:rPr>
              <a:t> </a:t>
            </a:r>
            <a:r>
              <a:rPr sz="700" spc="-50" dirty="0">
                <a:solidFill>
                  <a:srgbClr val="221F1F"/>
                </a:solidFill>
                <a:latin typeface="Montserrat"/>
                <a:cs typeface="Montserrat"/>
              </a:rPr>
              <a:t>y</a:t>
            </a:r>
            <a:endParaRPr sz="700" dirty="0">
              <a:latin typeface="Montserrat"/>
              <a:cs typeface="Montserrat"/>
            </a:endParaRPr>
          </a:p>
          <a:p>
            <a:pPr marL="12700" algn="just">
              <a:lnSpc>
                <a:spcPct val="100000"/>
              </a:lnSpc>
              <a:spcBef>
                <a:spcPts val="5"/>
              </a:spcBef>
            </a:pPr>
            <a:r>
              <a:rPr sz="700" dirty="0">
                <a:solidFill>
                  <a:srgbClr val="221F1F"/>
                </a:solidFill>
                <a:latin typeface="Montserrat"/>
                <a:cs typeface="Montserrat"/>
              </a:rPr>
              <a:t>luego</a:t>
            </a:r>
            <a:r>
              <a:rPr sz="700" spc="-30"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negativo</a:t>
            </a:r>
            <a:r>
              <a:rPr sz="700" spc="-15" dirty="0">
                <a:solidFill>
                  <a:srgbClr val="221F1F"/>
                </a:solidFill>
                <a:latin typeface="Montserrat"/>
                <a:cs typeface="Montserrat"/>
              </a:rPr>
              <a:t> </a:t>
            </a:r>
            <a:r>
              <a:rPr sz="700" dirty="0">
                <a:solidFill>
                  <a:srgbClr val="221F1F"/>
                </a:solidFill>
                <a:latin typeface="Montserrat"/>
                <a:cs typeface="Montserrat"/>
              </a:rPr>
              <a:t>para</a:t>
            </a:r>
            <a:r>
              <a:rPr sz="700" spc="-20" dirty="0">
                <a:solidFill>
                  <a:srgbClr val="221F1F"/>
                </a:solidFill>
                <a:latin typeface="Montserrat"/>
                <a:cs typeface="Montserrat"/>
              </a:rPr>
              <a:t> </a:t>
            </a:r>
            <a:r>
              <a:rPr sz="700" dirty="0">
                <a:solidFill>
                  <a:srgbClr val="221F1F"/>
                </a:solidFill>
                <a:latin typeface="Montserrat"/>
                <a:cs typeface="Montserrat"/>
              </a:rPr>
              <a:t>evitar</a:t>
            </a:r>
            <a:r>
              <a:rPr sz="700" spc="-25" dirty="0">
                <a:solidFill>
                  <a:srgbClr val="221F1F"/>
                </a:solidFill>
                <a:latin typeface="Montserrat"/>
                <a:cs typeface="Montserrat"/>
              </a:rPr>
              <a:t> </a:t>
            </a:r>
            <a:r>
              <a:rPr sz="700" spc="-10" dirty="0">
                <a:solidFill>
                  <a:srgbClr val="221F1F"/>
                </a:solidFill>
                <a:latin typeface="Montserrat"/>
                <a:cs typeface="Montserrat"/>
              </a:rPr>
              <a:t>chispas.</a:t>
            </a:r>
            <a:endParaRPr sz="700" dirty="0">
              <a:latin typeface="Montserrat"/>
              <a:cs typeface="Montserrat"/>
            </a:endParaRPr>
          </a:p>
          <a:p>
            <a:pPr marL="12700" marR="10795" algn="just">
              <a:lnSpc>
                <a:spcPct val="100000"/>
              </a:lnSpc>
              <a:spcBef>
                <a:spcPts val="505"/>
              </a:spcBef>
            </a:pPr>
            <a:r>
              <a:rPr sz="700" dirty="0">
                <a:solidFill>
                  <a:srgbClr val="221F1F"/>
                </a:solidFill>
                <a:latin typeface="Montserrat"/>
                <a:cs typeface="Montserrat"/>
              </a:rPr>
              <a:t>No</a:t>
            </a:r>
            <a:r>
              <a:rPr sz="700" spc="100" dirty="0">
                <a:solidFill>
                  <a:srgbClr val="221F1F"/>
                </a:solidFill>
                <a:latin typeface="Montserrat"/>
                <a:cs typeface="Montserrat"/>
              </a:rPr>
              <a:t> </a:t>
            </a:r>
            <a:r>
              <a:rPr sz="700" dirty="0">
                <a:solidFill>
                  <a:srgbClr val="221F1F"/>
                </a:solidFill>
                <a:latin typeface="Montserrat"/>
                <a:cs typeface="Montserrat"/>
              </a:rPr>
              <a:t>obstruya,</a:t>
            </a:r>
            <a:r>
              <a:rPr sz="700" spc="110" dirty="0">
                <a:solidFill>
                  <a:srgbClr val="221F1F"/>
                </a:solidFill>
                <a:latin typeface="Montserrat"/>
                <a:cs typeface="Montserrat"/>
              </a:rPr>
              <a:t> </a:t>
            </a:r>
            <a:r>
              <a:rPr sz="700" dirty="0">
                <a:solidFill>
                  <a:srgbClr val="221F1F"/>
                </a:solidFill>
                <a:latin typeface="Montserrat"/>
                <a:cs typeface="Montserrat"/>
              </a:rPr>
              <a:t>corte</a:t>
            </a:r>
            <a:r>
              <a:rPr sz="700" spc="105" dirty="0">
                <a:solidFill>
                  <a:srgbClr val="221F1F"/>
                </a:solidFill>
                <a:latin typeface="Montserrat"/>
                <a:cs typeface="Montserrat"/>
              </a:rPr>
              <a:t> </a:t>
            </a:r>
            <a:r>
              <a:rPr sz="700" dirty="0">
                <a:solidFill>
                  <a:srgbClr val="221F1F"/>
                </a:solidFill>
                <a:latin typeface="Montserrat"/>
                <a:cs typeface="Montserrat"/>
              </a:rPr>
              <a:t>o</a:t>
            </a:r>
            <a:r>
              <a:rPr sz="700" spc="90" dirty="0">
                <a:solidFill>
                  <a:srgbClr val="221F1F"/>
                </a:solidFill>
                <a:latin typeface="Montserrat"/>
                <a:cs typeface="Montserrat"/>
              </a:rPr>
              <a:t> </a:t>
            </a:r>
            <a:r>
              <a:rPr sz="700" dirty="0">
                <a:solidFill>
                  <a:srgbClr val="221F1F"/>
                </a:solidFill>
                <a:latin typeface="Montserrat"/>
                <a:cs typeface="Montserrat"/>
              </a:rPr>
              <a:t>cambie</a:t>
            </a:r>
            <a:r>
              <a:rPr sz="700" spc="95" dirty="0">
                <a:solidFill>
                  <a:srgbClr val="221F1F"/>
                </a:solidFill>
                <a:latin typeface="Montserrat"/>
                <a:cs typeface="Montserrat"/>
              </a:rPr>
              <a:t> </a:t>
            </a:r>
            <a:r>
              <a:rPr sz="700" dirty="0">
                <a:solidFill>
                  <a:srgbClr val="221F1F"/>
                </a:solidFill>
                <a:latin typeface="Montserrat"/>
                <a:cs typeface="Montserrat"/>
              </a:rPr>
              <a:t>la</a:t>
            </a:r>
            <a:r>
              <a:rPr sz="700" spc="95" dirty="0">
                <a:solidFill>
                  <a:srgbClr val="221F1F"/>
                </a:solidFill>
                <a:latin typeface="Montserrat"/>
                <a:cs typeface="Montserrat"/>
              </a:rPr>
              <a:t> </a:t>
            </a:r>
            <a:r>
              <a:rPr sz="700" dirty="0">
                <a:solidFill>
                  <a:srgbClr val="221F1F"/>
                </a:solidFill>
                <a:latin typeface="Montserrat"/>
                <a:cs typeface="Montserrat"/>
              </a:rPr>
              <a:t>ruta</a:t>
            </a:r>
            <a:r>
              <a:rPr sz="700" spc="100" dirty="0">
                <a:solidFill>
                  <a:srgbClr val="221F1F"/>
                </a:solidFill>
                <a:latin typeface="Montserrat"/>
                <a:cs typeface="Montserrat"/>
              </a:rPr>
              <a:t> </a:t>
            </a:r>
            <a:r>
              <a:rPr sz="700" dirty="0">
                <a:solidFill>
                  <a:srgbClr val="221F1F"/>
                </a:solidFill>
                <a:latin typeface="Montserrat"/>
                <a:cs typeface="Montserrat"/>
              </a:rPr>
              <a:t>del</a:t>
            </a:r>
            <a:r>
              <a:rPr sz="700" spc="100" dirty="0">
                <a:solidFill>
                  <a:srgbClr val="221F1F"/>
                </a:solidFill>
                <a:latin typeface="Montserrat"/>
                <a:cs typeface="Montserrat"/>
              </a:rPr>
              <a:t> </a:t>
            </a:r>
            <a:r>
              <a:rPr sz="700" dirty="0">
                <a:solidFill>
                  <a:srgbClr val="221F1F"/>
                </a:solidFill>
                <a:latin typeface="Montserrat"/>
                <a:cs typeface="Montserrat"/>
              </a:rPr>
              <a:t>tubo</a:t>
            </a:r>
            <a:r>
              <a:rPr sz="700" spc="10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ventilación</a:t>
            </a:r>
            <a:r>
              <a:rPr sz="700" spc="185" dirty="0">
                <a:solidFill>
                  <a:srgbClr val="221F1F"/>
                </a:solidFill>
                <a:latin typeface="Montserrat"/>
                <a:cs typeface="Montserrat"/>
              </a:rPr>
              <a:t> </a:t>
            </a:r>
            <a:r>
              <a:rPr sz="700" dirty="0">
                <a:solidFill>
                  <a:srgbClr val="221F1F"/>
                </a:solidFill>
                <a:latin typeface="Montserrat"/>
                <a:cs typeface="Montserrat"/>
              </a:rPr>
              <a:t>de</a:t>
            </a:r>
            <a:r>
              <a:rPr sz="700" spc="175" dirty="0">
                <a:solidFill>
                  <a:srgbClr val="221F1F"/>
                </a:solidFill>
                <a:latin typeface="Montserrat"/>
                <a:cs typeface="Montserrat"/>
              </a:rPr>
              <a:t> </a:t>
            </a:r>
            <a:r>
              <a:rPr sz="700" dirty="0">
                <a:solidFill>
                  <a:srgbClr val="221F1F"/>
                </a:solidFill>
                <a:latin typeface="Montserrat"/>
                <a:cs typeface="Montserrat"/>
              </a:rPr>
              <a:t>la</a:t>
            </a:r>
            <a:r>
              <a:rPr sz="700" spc="195" dirty="0">
                <a:solidFill>
                  <a:srgbClr val="221F1F"/>
                </a:solidFill>
                <a:latin typeface="Montserrat"/>
                <a:cs typeface="Montserrat"/>
              </a:rPr>
              <a:t> </a:t>
            </a:r>
            <a:r>
              <a:rPr sz="700" dirty="0">
                <a:solidFill>
                  <a:srgbClr val="221F1F"/>
                </a:solidFill>
                <a:latin typeface="Montserrat"/>
                <a:cs typeface="Montserrat"/>
              </a:rPr>
              <a:t>batería.</a:t>
            </a:r>
            <a:r>
              <a:rPr sz="700" spc="180" dirty="0">
                <a:solidFill>
                  <a:srgbClr val="221F1F"/>
                </a:solidFill>
                <a:latin typeface="Montserrat"/>
                <a:cs typeface="Montserrat"/>
              </a:rPr>
              <a:t> </a:t>
            </a:r>
            <a:r>
              <a:rPr sz="700" dirty="0">
                <a:solidFill>
                  <a:srgbClr val="221F1F"/>
                </a:solidFill>
                <a:latin typeface="Montserrat"/>
                <a:cs typeface="Montserrat"/>
              </a:rPr>
              <a:t>Verifique</a:t>
            </a:r>
            <a:r>
              <a:rPr sz="700" spc="190" dirty="0">
                <a:solidFill>
                  <a:srgbClr val="221F1F"/>
                </a:solidFill>
                <a:latin typeface="Montserrat"/>
                <a:cs typeface="Montserrat"/>
              </a:rPr>
              <a:t> </a:t>
            </a:r>
            <a:r>
              <a:rPr sz="700" dirty="0">
                <a:solidFill>
                  <a:srgbClr val="221F1F"/>
                </a:solidFill>
                <a:latin typeface="Montserrat"/>
                <a:cs typeface="Montserrat"/>
              </a:rPr>
              <a:t>que</a:t>
            </a:r>
            <a:r>
              <a:rPr sz="700" spc="185" dirty="0">
                <a:solidFill>
                  <a:srgbClr val="221F1F"/>
                </a:solidFill>
                <a:latin typeface="Montserrat"/>
                <a:cs typeface="Montserrat"/>
              </a:rPr>
              <a:t> </a:t>
            </a:r>
            <a:r>
              <a:rPr sz="700" dirty="0">
                <a:solidFill>
                  <a:srgbClr val="221F1F"/>
                </a:solidFill>
                <a:latin typeface="Montserrat"/>
                <a:cs typeface="Montserrat"/>
              </a:rPr>
              <a:t>el</a:t>
            </a:r>
            <a:r>
              <a:rPr sz="700" spc="185" dirty="0">
                <a:solidFill>
                  <a:srgbClr val="221F1F"/>
                </a:solidFill>
                <a:latin typeface="Montserrat"/>
                <a:cs typeface="Montserrat"/>
              </a:rPr>
              <a:t> </a:t>
            </a:r>
            <a:r>
              <a:rPr sz="700" spc="-20" dirty="0">
                <a:solidFill>
                  <a:srgbClr val="221F1F"/>
                </a:solidFill>
                <a:latin typeface="Montserrat"/>
                <a:cs typeface="Montserrat"/>
              </a:rPr>
              <a:t>tubo</a:t>
            </a:r>
            <a:r>
              <a:rPr sz="700" spc="500" dirty="0">
                <a:solidFill>
                  <a:srgbClr val="221F1F"/>
                </a:solidFill>
                <a:latin typeface="Montserrat"/>
                <a:cs typeface="Montserrat"/>
              </a:rPr>
              <a:t> </a:t>
            </a:r>
            <a:r>
              <a:rPr sz="700" dirty="0">
                <a:solidFill>
                  <a:srgbClr val="221F1F"/>
                </a:solidFill>
                <a:latin typeface="Montserrat"/>
                <a:cs typeface="Montserrat"/>
              </a:rPr>
              <a:t>este</a:t>
            </a:r>
            <a:r>
              <a:rPr sz="700" spc="330" dirty="0">
                <a:solidFill>
                  <a:srgbClr val="221F1F"/>
                </a:solidFill>
                <a:latin typeface="Montserrat"/>
                <a:cs typeface="Montserrat"/>
              </a:rPr>
              <a:t> </a:t>
            </a:r>
            <a:r>
              <a:rPr sz="700" dirty="0">
                <a:solidFill>
                  <a:srgbClr val="221F1F"/>
                </a:solidFill>
                <a:latin typeface="Montserrat"/>
                <a:cs typeface="Montserrat"/>
              </a:rPr>
              <a:t>puesto</a:t>
            </a:r>
            <a:r>
              <a:rPr sz="700" spc="330" dirty="0">
                <a:solidFill>
                  <a:srgbClr val="221F1F"/>
                </a:solidFill>
                <a:latin typeface="Montserrat"/>
                <a:cs typeface="Montserrat"/>
              </a:rPr>
              <a:t> </a:t>
            </a:r>
            <a:r>
              <a:rPr sz="700" dirty="0">
                <a:solidFill>
                  <a:srgbClr val="221F1F"/>
                </a:solidFill>
                <a:latin typeface="Montserrat"/>
                <a:cs typeface="Montserrat"/>
              </a:rPr>
              <a:t>firmemente</a:t>
            </a:r>
            <a:r>
              <a:rPr sz="700" spc="325" dirty="0">
                <a:solidFill>
                  <a:srgbClr val="221F1F"/>
                </a:solidFill>
                <a:latin typeface="Montserrat"/>
                <a:cs typeface="Montserrat"/>
              </a:rPr>
              <a:t> </a:t>
            </a:r>
            <a:r>
              <a:rPr sz="700" dirty="0">
                <a:solidFill>
                  <a:srgbClr val="221F1F"/>
                </a:solidFill>
                <a:latin typeface="Montserrat"/>
                <a:cs typeface="Montserrat"/>
              </a:rPr>
              <a:t>en</a:t>
            </a:r>
            <a:r>
              <a:rPr sz="700" spc="320" dirty="0">
                <a:solidFill>
                  <a:srgbClr val="221F1F"/>
                </a:solidFill>
                <a:latin typeface="Montserrat"/>
                <a:cs typeface="Montserrat"/>
              </a:rPr>
              <a:t> </a:t>
            </a:r>
            <a:r>
              <a:rPr sz="700" dirty="0">
                <a:solidFill>
                  <a:srgbClr val="221F1F"/>
                </a:solidFill>
                <a:latin typeface="Montserrat"/>
                <a:cs typeface="Montserrat"/>
              </a:rPr>
              <a:t>la</a:t>
            </a:r>
            <a:r>
              <a:rPr sz="700" spc="330" dirty="0">
                <a:solidFill>
                  <a:srgbClr val="221F1F"/>
                </a:solidFill>
                <a:latin typeface="Montserrat"/>
                <a:cs typeface="Montserrat"/>
              </a:rPr>
              <a:t> </a:t>
            </a:r>
            <a:r>
              <a:rPr sz="700" dirty="0">
                <a:solidFill>
                  <a:srgbClr val="221F1F"/>
                </a:solidFill>
                <a:latin typeface="Montserrat"/>
                <a:cs typeface="Montserrat"/>
              </a:rPr>
              <a:t>batería</a:t>
            </a:r>
            <a:r>
              <a:rPr sz="700" spc="330" dirty="0">
                <a:solidFill>
                  <a:srgbClr val="221F1F"/>
                </a:solidFill>
                <a:latin typeface="Montserrat"/>
                <a:cs typeface="Montserrat"/>
              </a:rPr>
              <a:t> </a:t>
            </a:r>
            <a:r>
              <a:rPr sz="700" dirty="0">
                <a:solidFill>
                  <a:srgbClr val="221F1F"/>
                </a:solidFill>
                <a:latin typeface="Montserrat"/>
                <a:cs typeface="Montserrat"/>
              </a:rPr>
              <a:t>y</a:t>
            </a:r>
            <a:r>
              <a:rPr sz="700" spc="315" dirty="0">
                <a:solidFill>
                  <a:srgbClr val="221F1F"/>
                </a:solidFill>
                <a:latin typeface="Montserrat"/>
                <a:cs typeface="Montserrat"/>
              </a:rPr>
              <a:t> </a:t>
            </a:r>
            <a:r>
              <a:rPr sz="700" spc="-25" dirty="0">
                <a:solidFill>
                  <a:srgbClr val="221F1F"/>
                </a:solidFill>
                <a:latin typeface="Montserrat"/>
                <a:cs typeface="Montserrat"/>
              </a:rPr>
              <a:t>que</a:t>
            </a:r>
            <a:r>
              <a:rPr sz="700" spc="500" dirty="0">
                <a:solidFill>
                  <a:srgbClr val="221F1F"/>
                </a:solidFill>
                <a:latin typeface="Montserrat"/>
                <a:cs typeface="Montserrat"/>
              </a:rPr>
              <a:t> </a:t>
            </a:r>
            <a:r>
              <a:rPr sz="700" dirty="0">
                <a:solidFill>
                  <a:srgbClr val="221F1F"/>
                </a:solidFill>
                <a:latin typeface="Montserrat"/>
                <a:cs typeface="Montserrat"/>
              </a:rPr>
              <a:t>descargue en</a:t>
            </a:r>
            <a:r>
              <a:rPr sz="700" spc="-10" dirty="0">
                <a:solidFill>
                  <a:srgbClr val="221F1F"/>
                </a:solidFill>
                <a:latin typeface="Montserrat"/>
                <a:cs typeface="Montserrat"/>
              </a:rPr>
              <a:t> </a:t>
            </a:r>
            <a:r>
              <a:rPr sz="700" dirty="0">
                <a:solidFill>
                  <a:srgbClr val="221F1F"/>
                </a:solidFill>
                <a:latin typeface="Montserrat"/>
                <a:cs typeface="Montserrat"/>
              </a:rPr>
              <a:t>una</a:t>
            </a:r>
            <a:r>
              <a:rPr sz="700" spc="-15" dirty="0">
                <a:solidFill>
                  <a:srgbClr val="221F1F"/>
                </a:solidFill>
                <a:latin typeface="Montserrat"/>
                <a:cs typeface="Montserrat"/>
              </a:rPr>
              <a:t> </a:t>
            </a:r>
            <a:r>
              <a:rPr sz="700" dirty="0">
                <a:solidFill>
                  <a:srgbClr val="221F1F"/>
                </a:solidFill>
                <a:latin typeface="Montserrat"/>
                <a:cs typeface="Montserrat"/>
              </a:rPr>
              <a:t>zona</a:t>
            </a:r>
            <a:r>
              <a:rPr sz="700" spc="-15" dirty="0">
                <a:solidFill>
                  <a:srgbClr val="221F1F"/>
                </a:solidFill>
                <a:latin typeface="Montserrat"/>
                <a:cs typeface="Montserrat"/>
              </a:rPr>
              <a:t> </a:t>
            </a:r>
            <a:r>
              <a:rPr sz="700" spc="-10" dirty="0">
                <a:solidFill>
                  <a:srgbClr val="221F1F"/>
                </a:solidFill>
                <a:latin typeface="Montserrat"/>
                <a:cs typeface="Montserrat"/>
              </a:rPr>
              <a:t>despejada.</a:t>
            </a:r>
            <a:endParaRPr sz="700" dirty="0">
              <a:latin typeface="Montserrat"/>
              <a:cs typeface="Montserrat"/>
            </a:endParaRPr>
          </a:p>
          <a:p>
            <a:pPr marL="12700">
              <a:lnSpc>
                <a:spcPct val="100000"/>
              </a:lnSpc>
              <a:spcBef>
                <a:spcPts val="500"/>
              </a:spcBef>
            </a:pPr>
            <a:r>
              <a:rPr sz="800" b="1" spc="-10" dirty="0">
                <a:latin typeface="Montserrat"/>
                <a:cs typeface="Montserrat"/>
              </a:rPr>
              <a:t>NOTA:</a:t>
            </a:r>
            <a:endParaRPr sz="800" dirty="0">
              <a:latin typeface="Montserrat"/>
              <a:cs typeface="Montserrat"/>
            </a:endParaRPr>
          </a:p>
          <a:p>
            <a:pPr marL="12700" marR="10795" algn="just">
              <a:lnSpc>
                <a:spcPct val="100000"/>
              </a:lnSpc>
              <a:spcBef>
                <a:spcPts val="495"/>
              </a:spcBef>
            </a:pPr>
            <a:r>
              <a:rPr sz="700" dirty="0">
                <a:latin typeface="Montserrat"/>
                <a:cs typeface="Montserrat"/>
              </a:rPr>
              <a:t>Si</a:t>
            </a:r>
            <a:r>
              <a:rPr sz="700" spc="175" dirty="0">
                <a:latin typeface="Montserrat"/>
                <a:cs typeface="Montserrat"/>
              </a:rPr>
              <a:t> </a:t>
            </a:r>
            <a:r>
              <a:rPr sz="700" dirty="0">
                <a:latin typeface="Montserrat"/>
                <a:cs typeface="Montserrat"/>
              </a:rPr>
              <a:t>su</a:t>
            </a:r>
            <a:r>
              <a:rPr sz="700" spc="180" dirty="0">
                <a:latin typeface="Montserrat"/>
                <a:cs typeface="Montserrat"/>
              </a:rPr>
              <a:t> </a:t>
            </a:r>
            <a:r>
              <a:rPr sz="700" dirty="0">
                <a:latin typeface="Montserrat"/>
                <a:cs typeface="Montserrat"/>
              </a:rPr>
              <a:t>batería</a:t>
            </a:r>
            <a:r>
              <a:rPr sz="700" spc="200" dirty="0">
                <a:latin typeface="Montserrat"/>
                <a:cs typeface="Montserrat"/>
              </a:rPr>
              <a:t> </a:t>
            </a:r>
            <a:r>
              <a:rPr sz="700" dirty="0">
                <a:latin typeface="Montserrat"/>
                <a:cs typeface="Montserrat"/>
              </a:rPr>
              <a:t>es</a:t>
            </a:r>
            <a:r>
              <a:rPr sz="700" spc="175" dirty="0">
                <a:latin typeface="Montserrat"/>
                <a:cs typeface="Montserrat"/>
              </a:rPr>
              <a:t> </a:t>
            </a:r>
            <a:r>
              <a:rPr sz="700" dirty="0">
                <a:latin typeface="Montserrat"/>
                <a:cs typeface="Montserrat"/>
              </a:rPr>
              <a:t>de</a:t>
            </a:r>
            <a:r>
              <a:rPr sz="700" spc="180" dirty="0">
                <a:latin typeface="Montserrat"/>
                <a:cs typeface="Montserrat"/>
              </a:rPr>
              <a:t> </a:t>
            </a:r>
            <a:r>
              <a:rPr sz="700" dirty="0">
                <a:latin typeface="Montserrat"/>
                <a:cs typeface="Montserrat"/>
              </a:rPr>
              <a:t>libre</a:t>
            </a:r>
            <a:r>
              <a:rPr sz="700" spc="190" dirty="0">
                <a:latin typeface="Montserrat"/>
                <a:cs typeface="Montserrat"/>
              </a:rPr>
              <a:t> </a:t>
            </a:r>
            <a:r>
              <a:rPr sz="700" dirty="0">
                <a:latin typeface="Montserrat"/>
                <a:cs typeface="Montserrat"/>
              </a:rPr>
              <a:t>mantenimiento</a:t>
            </a:r>
            <a:r>
              <a:rPr sz="700" spc="175" dirty="0">
                <a:latin typeface="Montserrat"/>
                <a:cs typeface="Montserrat"/>
              </a:rPr>
              <a:t> </a:t>
            </a:r>
            <a:r>
              <a:rPr sz="700" dirty="0">
                <a:latin typeface="Montserrat"/>
                <a:cs typeface="Montserrat"/>
              </a:rPr>
              <a:t>(MF</a:t>
            </a:r>
            <a:r>
              <a:rPr sz="700" spc="175" dirty="0">
                <a:latin typeface="Montserrat"/>
                <a:cs typeface="Montserrat"/>
              </a:rPr>
              <a:t> </a:t>
            </a:r>
            <a:r>
              <a:rPr sz="700" spc="-50" dirty="0">
                <a:latin typeface="Montserrat"/>
                <a:cs typeface="Montserrat"/>
              </a:rPr>
              <a:t>o</a:t>
            </a:r>
            <a:r>
              <a:rPr sz="700" spc="500" dirty="0">
                <a:latin typeface="Montserrat"/>
                <a:cs typeface="Montserrat"/>
              </a:rPr>
              <a:t> </a:t>
            </a:r>
            <a:r>
              <a:rPr sz="700" dirty="0">
                <a:latin typeface="Montserrat"/>
                <a:cs typeface="Montserrat"/>
              </a:rPr>
              <a:t>VRLA)</a:t>
            </a:r>
            <a:r>
              <a:rPr sz="700" spc="484" dirty="0">
                <a:latin typeface="Montserrat"/>
                <a:cs typeface="Montserrat"/>
              </a:rPr>
              <a:t> </a:t>
            </a:r>
            <a:r>
              <a:rPr sz="700" dirty="0">
                <a:latin typeface="Montserrat"/>
                <a:cs typeface="Montserrat"/>
              </a:rPr>
              <a:t>no</a:t>
            </a:r>
            <a:r>
              <a:rPr sz="700" spc="155" dirty="0">
                <a:latin typeface="Montserrat"/>
                <a:cs typeface="Montserrat"/>
              </a:rPr>
              <a:t>  </a:t>
            </a:r>
            <a:r>
              <a:rPr sz="700" dirty="0">
                <a:latin typeface="Montserrat"/>
                <a:cs typeface="Montserrat"/>
              </a:rPr>
              <a:t>es</a:t>
            </a:r>
            <a:r>
              <a:rPr sz="700" spc="165" dirty="0">
                <a:latin typeface="Montserrat"/>
                <a:cs typeface="Montserrat"/>
              </a:rPr>
              <a:t>  </a:t>
            </a:r>
            <a:r>
              <a:rPr sz="700" dirty="0">
                <a:latin typeface="Montserrat"/>
                <a:cs typeface="Montserrat"/>
              </a:rPr>
              <a:t>necesario</a:t>
            </a:r>
            <a:r>
              <a:rPr sz="700" spc="495" dirty="0">
                <a:latin typeface="Montserrat"/>
                <a:cs typeface="Montserrat"/>
              </a:rPr>
              <a:t> </a:t>
            </a:r>
            <a:r>
              <a:rPr sz="700" dirty="0">
                <a:latin typeface="Montserrat"/>
                <a:cs typeface="Montserrat"/>
              </a:rPr>
              <a:t>revisar</a:t>
            </a:r>
            <a:r>
              <a:rPr sz="700" spc="490" dirty="0">
                <a:latin typeface="Montserrat"/>
                <a:cs typeface="Montserrat"/>
              </a:rPr>
              <a:t> </a:t>
            </a:r>
            <a:r>
              <a:rPr sz="700" dirty="0">
                <a:latin typeface="Montserrat"/>
                <a:cs typeface="Montserrat"/>
              </a:rPr>
              <a:t>el</a:t>
            </a:r>
            <a:r>
              <a:rPr sz="700" spc="160" dirty="0">
                <a:latin typeface="Montserrat"/>
                <a:cs typeface="Montserrat"/>
              </a:rPr>
              <a:t>  </a:t>
            </a:r>
            <a:r>
              <a:rPr sz="700" dirty="0">
                <a:latin typeface="Montserrat"/>
                <a:cs typeface="Montserrat"/>
              </a:rPr>
              <a:t>nivel</a:t>
            </a:r>
            <a:r>
              <a:rPr sz="700" spc="16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electrolito,</a:t>
            </a:r>
            <a:r>
              <a:rPr sz="700" spc="10" dirty="0">
                <a:latin typeface="Montserrat"/>
                <a:cs typeface="Montserrat"/>
              </a:rPr>
              <a:t> </a:t>
            </a:r>
            <a:r>
              <a:rPr sz="700" dirty="0">
                <a:latin typeface="Montserrat"/>
                <a:cs typeface="Montserrat"/>
              </a:rPr>
              <a:t>solo</a:t>
            </a:r>
            <a:r>
              <a:rPr sz="700" spc="190" dirty="0">
                <a:latin typeface="Montserrat"/>
                <a:cs typeface="Montserrat"/>
              </a:rPr>
              <a:t> </a:t>
            </a:r>
            <a:r>
              <a:rPr sz="700" dirty="0">
                <a:latin typeface="Montserrat"/>
                <a:cs typeface="Montserrat"/>
              </a:rPr>
              <a:t>verifique</a:t>
            </a:r>
            <a:r>
              <a:rPr sz="700" spc="25" dirty="0">
                <a:latin typeface="Montserrat"/>
                <a:cs typeface="Montserrat"/>
              </a:rPr>
              <a:t> </a:t>
            </a:r>
            <a:r>
              <a:rPr sz="700" dirty="0">
                <a:latin typeface="Montserrat"/>
                <a:cs typeface="Montserrat"/>
              </a:rPr>
              <a:t>que</a:t>
            </a:r>
            <a:r>
              <a:rPr sz="700" spc="10" dirty="0">
                <a:latin typeface="Montserrat"/>
                <a:cs typeface="Montserrat"/>
              </a:rPr>
              <a:t> </a:t>
            </a:r>
            <a:r>
              <a:rPr sz="700" dirty="0">
                <a:latin typeface="Montserrat"/>
                <a:cs typeface="Montserrat"/>
              </a:rPr>
              <a:t>el</a:t>
            </a:r>
            <a:r>
              <a:rPr sz="700" spc="5" dirty="0">
                <a:latin typeface="Montserrat"/>
                <a:cs typeface="Montserrat"/>
              </a:rPr>
              <a:t> </a:t>
            </a:r>
            <a:r>
              <a:rPr sz="700" dirty="0">
                <a:latin typeface="Montserrat"/>
                <a:cs typeface="Montserrat"/>
              </a:rPr>
              <a:t>voltaje</a:t>
            </a:r>
            <a:r>
              <a:rPr sz="700" spc="5" dirty="0">
                <a:latin typeface="Montserrat"/>
                <a:cs typeface="Montserrat"/>
              </a:rPr>
              <a:t> </a:t>
            </a:r>
            <a:r>
              <a:rPr sz="700" dirty="0">
                <a:latin typeface="Montserrat"/>
                <a:cs typeface="Montserrat"/>
              </a:rPr>
              <a:t>sea</a:t>
            </a:r>
            <a:r>
              <a:rPr sz="700" spc="-5" dirty="0">
                <a:latin typeface="Montserrat"/>
                <a:cs typeface="Montserrat"/>
              </a:rPr>
              <a:t> </a:t>
            </a:r>
            <a:r>
              <a:rPr sz="700" spc="-10" dirty="0">
                <a:latin typeface="Montserrat"/>
                <a:cs typeface="Montserrat"/>
              </a:rPr>
              <a:t>mayor</a:t>
            </a:r>
            <a:r>
              <a:rPr sz="700" spc="500" dirty="0">
                <a:latin typeface="Montserrat"/>
                <a:cs typeface="Montserrat"/>
              </a:rPr>
              <a:t> </a:t>
            </a:r>
            <a:r>
              <a:rPr sz="700" dirty="0">
                <a:latin typeface="Montserrat"/>
                <a:cs typeface="Montserrat"/>
              </a:rPr>
              <a:t>o</a:t>
            </a:r>
            <a:r>
              <a:rPr sz="700" spc="125" dirty="0">
                <a:latin typeface="Montserrat"/>
                <a:cs typeface="Montserrat"/>
              </a:rPr>
              <a:t> </a:t>
            </a:r>
            <a:r>
              <a:rPr sz="700" dirty="0">
                <a:latin typeface="Montserrat"/>
                <a:cs typeface="Montserrat"/>
              </a:rPr>
              <a:t>igual</a:t>
            </a:r>
            <a:r>
              <a:rPr sz="700" spc="150" dirty="0">
                <a:latin typeface="Montserrat"/>
                <a:cs typeface="Montserrat"/>
              </a:rPr>
              <a:t> </a:t>
            </a:r>
            <a:r>
              <a:rPr sz="700" dirty="0">
                <a:latin typeface="Montserrat"/>
                <a:cs typeface="Montserrat"/>
              </a:rPr>
              <a:t>a</a:t>
            </a:r>
            <a:r>
              <a:rPr sz="700" spc="140" dirty="0">
                <a:latin typeface="Montserrat"/>
                <a:cs typeface="Montserrat"/>
              </a:rPr>
              <a:t> </a:t>
            </a:r>
            <a:r>
              <a:rPr sz="700" dirty="0">
                <a:latin typeface="Montserrat"/>
                <a:cs typeface="Montserrat"/>
              </a:rPr>
              <a:t>12.7V.</a:t>
            </a:r>
            <a:r>
              <a:rPr sz="700" spc="140" dirty="0">
                <a:latin typeface="Montserrat"/>
                <a:cs typeface="Montserrat"/>
              </a:rPr>
              <a:t> </a:t>
            </a:r>
            <a:r>
              <a:rPr sz="700" dirty="0">
                <a:latin typeface="Montserrat"/>
                <a:cs typeface="Montserrat"/>
              </a:rPr>
              <a:t>En</a:t>
            </a:r>
            <a:r>
              <a:rPr sz="700" spc="155" dirty="0">
                <a:latin typeface="Montserrat"/>
                <a:cs typeface="Montserrat"/>
              </a:rPr>
              <a:t> </a:t>
            </a:r>
            <a:r>
              <a:rPr sz="700" dirty="0">
                <a:latin typeface="Montserrat"/>
                <a:cs typeface="Montserrat"/>
              </a:rPr>
              <a:t>caso</a:t>
            </a:r>
            <a:r>
              <a:rPr sz="700" spc="145" dirty="0">
                <a:latin typeface="Montserrat"/>
                <a:cs typeface="Montserrat"/>
              </a:rPr>
              <a:t> </a:t>
            </a:r>
            <a:r>
              <a:rPr sz="700" dirty="0">
                <a:latin typeface="Montserrat"/>
                <a:cs typeface="Montserrat"/>
              </a:rPr>
              <a:t>de</a:t>
            </a:r>
            <a:r>
              <a:rPr sz="700" spc="155" dirty="0">
                <a:latin typeface="Montserrat"/>
                <a:cs typeface="Montserrat"/>
              </a:rPr>
              <a:t> </a:t>
            </a:r>
            <a:r>
              <a:rPr sz="700" dirty="0">
                <a:latin typeface="Montserrat"/>
                <a:cs typeface="Montserrat"/>
              </a:rPr>
              <a:t>estar</a:t>
            </a:r>
            <a:r>
              <a:rPr sz="700" spc="145" dirty="0">
                <a:latin typeface="Montserrat"/>
                <a:cs typeface="Montserrat"/>
              </a:rPr>
              <a:t> </a:t>
            </a:r>
            <a:r>
              <a:rPr sz="700" dirty="0">
                <a:latin typeface="Montserrat"/>
                <a:cs typeface="Montserrat"/>
              </a:rPr>
              <a:t>por</a:t>
            </a:r>
            <a:r>
              <a:rPr sz="700" spc="140" dirty="0">
                <a:latin typeface="Montserrat"/>
                <a:cs typeface="Montserrat"/>
              </a:rPr>
              <a:t> </a:t>
            </a:r>
            <a:r>
              <a:rPr sz="700" dirty="0">
                <a:latin typeface="Montserrat"/>
                <a:cs typeface="Montserrat"/>
              </a:rPr>
              <a:t>debajo</a:t>
            </a:r>
            <a:r>
              <a:rPr sz="700" spc="14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este</a:t>
            </a:r>
            <a:r>
              <a:rPr sz="700" spc="30" dirty="0">
                <a:latin typeface="Montserrat"/>
                <a:cs typeface="Montserrat"/>
              </a:rPr>
              <a:t> </a:t>
            </a:r>
            <a:r>
              <a:rPr sz="700" dirty="0">
                <a:latin typeface="Montserrat"/>
                <a:cs typeface="Montserrat"/>
              </a:rPr>
              <a:t>valor,</a:t>
            </a:r>
            <a:r>
              <a:rPr sz="700" spc="20" dirty="0">
                <a:latin typeface="Montserrat"/>
                <a:cs typeface="Montserrat"/>
              </a:rPr>
              <a:t> </a:t>
            </a:r>
            <a:r>
              <a:rPr sz="700" dirty="0">
                <a:latin typeface="Montserrat"/>
                <a:cs typeface="Montserrat"/>
              </a:rPr>
              <a:t>visite</a:t>
            </a:r>
            <a:r>
              <a:rPr sz="700" spc="35" dirty="0">
                <a:latin typeface="Montserrat"/>
                <a:cs typeface="Montserrat"/>
              </a:rPr>
              <a:t> </a:t>
            </a:r>
            <a:r>
              <a:rPr sz="700" dirty="0">
                <a:latin typeface="Montserrat"/>
                <a:cs typeface="Montserrat"/>
              </a:rPr>
              <a:t>un</a:t>
            </a:r>
            <a:r>
              <a:rPr sz="700" spc="20" dirty="0">
                <a:latin typeface="Montserrat"/>
                <a:cs typeface="Montserrat"/>
              </a:rPr>
              <a:t> </a:t>
            </a:r>
            <a:r>
              <a:rPr sz="700" dirty="0">
                <a:latin typeface="Montserrat"/>
                <a:cs typeface="Montserrat"/>
              </a:rPr>
              <a:t>Centro</a:t>
            </a:r>
            <a:r>
              <a:rPr sz="700" spc="30" dirty="0">
                <a:latin typeface="Montserrat"/>
                <a:cs typeface="Montserrat"/>
              </a:rPr>
              <a:t> </a:t>
            </a:r>
            <a:r>
              <a:rPr sz="700" dirty="0">
                <a:latin typeface="Montserrat"/>
                <a:cs typeface="Montserrat"/>
              </a:rPr>
              <a:t>de</a:t>
            </a:r>
            <a:r>
              <a:rPr sz="700" spc="25" dirty="0">
                <a:latin typeface="Montserrat"/>
                <a:cs typeface="Montserrat"/>
              </a:rPr>
              <a:t> </a:t>
            </a:r>
            <a:r>
              <a:rPr sz="700" dirty="0">
                <a:latin typeface="Montserrat"/>
                <a:cs typeface="Montserrat"/>
              </a:rPr>
              <a:t>Servicio</a:t>
            </a:r>
            <a:r>
              <a:rPr sz="700" spc="20" dirty="0">
                <a:latin typeface="Montserrat"/>
                <a:cs typeface="Montserrat"/>
              </a:rPr>
              <a:t> </a:t>
            </a:r>
            <a:r>
              <a:rPr sz="700" spc="-10" dirty="0">
                <a:latin typeface="Montserrat"/>
                <a:cs typeface="Montserrat"/>
              </a:rPr>
              <a:t>Autorizado</a:t>
            </a:r>
            <a:r>
              <a:rPr sz="700" spc="500" dirty="0">
                <a:latin typeface="Montserrat"/>
                <a:cs typeface="Montserrat"/>
              </a:rPr>
              <a:t> </a:t>
            </a:r>
            <a:r>
              <a:rPr sz="700" dirty="0">
                <a:latin typeface="Montserrat"/>
                <a:cs typeface="Montserrat"/>
              </a:rPr>
              <a:t>(CSA)</a:t>
            </a:r>
            <a:r>
              <a:rPr sz="700" spc="-10" dirty="0">
                <a:latin typeface="Montserrat"/>
                <a:cs typeface="Montserrat"/>
              </a:rPr>
              <a:t>.</a:t>
            </a:r>
            <a:endParaRPr sz="700" dirty="0">
              <a:latin typeface="Montserrat"/>
              <a:cs typeface="Montserrat"/>
            </a:endParaRPr>
          </a:p>
        </p:txBody>
      </p:sp>
      <p:sp>
        <p:nvSpPr>
          <p:cNvPr id="4" name="object 4"/>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pic>
        <p:nvPicPr>
          <p:cNvPr id="6" name="object 6"/>
          <p:cNvPicPr/>
          <p:nvPr/>
        </p:nvPicPr>
        <p:blipFill>
          <a:blip r:embed="rId2" cstate="print"/>
          <a:stretch>
            <a:fillRect/>
          </a:stretch>
        </p:blipFill>
        <p:spPr>
          <a:xfrm>
            <a:off x="378396" y="1961870"/>
            <a:ext cx="1997837" cy="14400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SUGERENCIAS</a:t>
            </a:r>
            <a:r>
              <a:rPr spc="-30" dirty="0"/>
              <a:t> </a:t>
            </a:r>
            <a:r>
              <a:rPr dirty="0"/>
              <a:t>PARA</a:t>
            </a:r>
            <a:r>
              <a:rPr spc="-55" dirty="0"/>
              <a:t> </a:t>
            </a:r>
            <a:r>
              <a:rPr dirty="0"/>
              <a:t>CONDUCIR</a:t>
            </a:r>
            <a:r>
              <a:rPr spc="-40" dirty="0"/>
              <a:t> </a:t>
            </a:r>
            <a:r>
              <a:rPr dirty="0"/>
              <a:t>CON</a:t>
            </a:r>
            <a:r>
              <a:rPr spc="-55" dirty="0"/>
              <a:t> </a:t>
            </a:r>
            <a:r>
              <a:rPr spc="-10" dirty="0"/>
              <a:t>SEGURIDAD</a:t>
            </a:r>
          </a:p>
        </p:txBody>
      </p:sp>
      <p:sp>
        <p:nvSpPr>
          <p:cNvPr id="6" name="object 3">
            <a:extLst>
              <a:ext uri="{FF2B5EF4-FFF2-40B4-BE49-F238E27FC236}">
                <a16:creationId xmlns:a16="http://schemas.microsoft.com/office/drawing/2014/main" id="{60A9BA91-EB8C-367B-C201-CD22AAB83AE3}"/>
              </a:ext>
            </a:extLst>
          </p:cNvPr>
          <p:cNvSpPr txBox="1"/>
          <p:nvPr/>
        </p:nvSpPr>
        <p:spPr>
          <a:xfrm>
            <a:off x="171450" y="478281"/>
            <a:ext cx="4876800" cy="3157916"/>
          </a:xfrm>
          <a:prstGeom prst="rect">
            <a:avLst/>
          </a:prstGeom>
        </p:spPr>
        <p:txBody>
          <a:bodyPr vert="horz" wrap="square" lIns="0" tIns="13335" rIns="0" bIns="0" rtlCol="0">
            <a:spAutoFit/>
          </a:bodyPr>
          <a:lstStyle/>
          <a:p>
            <a:pPr marL="12700" marR="38735">
              <a:lnSpc>
                <a:spcPct val="100000"/>
              </a:lnSpc>
              <a:spcBef>
                <a:spcPts val="105"/>
              </a:spcBef>
            </a:pPr>
            <a:r>
              <a:rPr sz="750" b="1" dirty="0">
                <a:solidFill>
                  <a:srgbClr val="221F1F"/>
                </a:solidFill>
                <a:latin typeface="Montserrat"/>
                <a:cs typeface="Montserrat"/>
              </a:rPr>
              <a:t>Un</a:t>
            </a:r>
            <a:r>
              <a:rPr sz="750" b="1" spc="80" dirty="0">
                <a:solidFill>
                  <a:srgbClr val="221F1F"/>
                </a:solidFill>
                <a:latin typeface="Montserrat"/>
                <a:cs typeface="Montserrat"/>
              </a:rPr>
              <a:t> </a:t>
            </a:r>
            <a:r>
              <a:rPr sz="750" b="1" dirty="0">
                <a:solidFill>
                  <a:srgbClr val="221F1F"/>
                </a:solidFill>
                <a:latin typeface="Montserrat"/>
                <a:cs typeface="Montserrat"/>
              </a:rPr>
              <a:t>motociclista</a:t>
            </a:r>
            <a:r>
              <a:rPr sz="750" b="1" spc="90" dirty="0">
                <a:solidFill>
                  <a:srgbClr val="221F1F"/>
                </a:solidFill>
                <a:latin typeface="Montserrat"/>
                <a:cs typeface="Montserrat"/>
              </a:rPr>
              <a:t> </a:t>
            </a:r>
            <a:r>
              <a:rPr sz="750" b="1" dirty="0">
                <a:solidFill>
                  <a:srgbClr val="221F1F"/>
                </a:solidFill>
                <a:latin typeface="Montserrat"/>
                <a:cs typeface="Montserrat"/>
              </a:rPr>
              <a:t>inteligente</a:t>
            </a:r>
            <a:r>
              <a:rPr sz="750" b="1" spc="90" dirty="0">
                <a:solidFill>
                  <a:srgbClr val="221F1F"/>
                </a:solidFill>
                <a:latin typeface="Montserrat"/>
                <a:cs typeface="Montserrat"/>
              </a:rPr>
              <a:t> </a:t>
            </a:r>
            <a:r>
              <a:rPr sz="750" b="1" dirty="0">
                <a:solidFill>
                  <a:srgbClr val="221F1F"/>
                </a:solidFill>
                <a:latin typeface="Montserrat"/>
                <a:cs typeface="Montserrat"/>
              </a:rPr>
              <a:t>es</a:t>
            </a:r>
            <a:r>
              <a:rPr sz="750" b="1" spc="85" dirty="0">
                <a:solidFill>
                  <a:srgbClr val="221F1F"/>
                </a:solidFill>
                <a:latin typeface="Montserrat"/>
                <a:cs typeface="Montserrat"/>
              </a:rPr>
              <a:t> </a:t>
            </a:r>
            <a:r>
              <a:rPr sz="750" b="1" dirty="0">
                <a:solidFill>
                  <a:srgbClr val="221F1F"/>
                </a:solidFill>
                <a:latin typeface="Montserrat"/>
                <a:cs typeface="Montserrat"/>
              </a:rPr>
              <a:t>aquel</a:t>
            </a:r>
            <a:r>
              <a:rPr sz="750" b="1" spc="85" dirty="0">
                <a:solidFill>
                  <a:srgbClr val="221F1F"/>
                </a:solidFill>
                <a:latin typeface="Montserrat"/>
                <a:cs typeface="Montserrat"/>
              </a:rPr>
              <a:t> </a:t>
            </a:r>
            <a:r>
              <a:rPr sz="750" b="1" dirty="0">
                <a:solidFill>
                  <a:srgbClr val="221F1F"/>
                </a:solidFill>
                <a:latin typeface="Montserrat"/>
                <a:cs typeface="Montserrat"/>
              </a:rPr>
              <a:t>que</a:t>
            </a:r>
            <a:r>
              <a:rPr sz="750" b="1" spc="90" dirty="0">
                <a:solidFill>
                  <a:srgbClr val="221F1F"/>
                </a:solidFill>
                <a:latin typeface="Montserrat"/>
                <a:cs typeface="Montserrat"/>
              </a:rPr>
              <a:t> </a:t>
            </a:r>
            <a:r>
              <a:rPr sz="750" b="1" dirty="0">
                <a:solidFill>
                  <a:srgbClr val="221F1F"/>
                </a:solidFill>
                <a:latin typeface="Montserrat"/>
                <a:cs typeface="Montserrat"/>
              </a:rPr>
              <a:t>quiere</a:t>
            </a:r>
            <a:r>
              <a:rPr sz="750" b="1" spc="90" dirty="0">
                <a:solidFill>
                  <a:srgbClr val="221F1F"/>
                </a:solidFill>
                <a:latin typeface="Montserrat"/>
                <a:cs typeface="Montserrat"/>
              </a:rPr>
              <a:t> </a:t>
            </a:r>
            <a:r>
              <a:rPr sz="750" b="1" dirty="0">
                <a:solidFill>
                  <a:srgbClr val="221F1F"/>
                </a:solidFill>
                <a:latin typeface="Montserrat"/>
                <a:cs typeface="Montserrat"/>
              </a:rPr>
              <a:t>seguir</a:t>
            </a:r>
            <a:r>
              <a:rPr sz="750" b="1" spc="85" dirty="0">
                <a:solidFill>
                  <a:srgbClr val="221F1F"/>
                </a:solidFill>
                <a:latin typeface="Montserrat"/>
                <a:cs typeface="Montserrat"/>
              </a:rPr>
              <a:t> </a:t>
            </a:r>
            <a:r>
              <a:rPr sz="750" b="1" dirty="0">
                <a:solidFill>
                  <a:srgbClr val="221F1F"/>
                </a:solidFill>
                <a:latin typeface="Montserrat"/>
                <a:cs typeface="Montserrat"/>
              </a:rPr>
              <a:t>disfrutando</a:t>
            </a:r>
            <a:r>
              <a:rPr sz="750" b="1" spc="100" dirty="0">
                <a:solidFill>
                  <a:srgbClr val="221F1F"/>
                </a:solidFill>
                <a:latin typeface="Montserrat"/>
                <a:cs typeface="Montserrat"/>
              </a:rPr>
              <a:t> </a:t>
            </a:r>
            <a:r>
              <a:rPr sz="750" b="1" dirty="0">
                <a:solidFill>
                  <a:srgbClr val="221F1F"/>
                </a:solidFill>
                <a:latin typeface="Montserrat"/>
                <a:cs typeface="Montserrat"/>
              </a:rPr>
              <a:t>su</a:t>
            </a:r>
            <a:r>
              <a:rPr sz="750" b="1" spc="80" dirty="0">
                <a:solidFill>
                  <a:srgbClr val="221F1F"/>
                </a:solidFill>
                <a:latin typeface="Montserrat"/>
                <a:cs typeface="Montserrat"/>
              </a:rPr>
              <a:t> </a:t>
            </a:r>
            <a:r>
              <a:rPr sz="750" b="1" dirty="0">
                <a:solidFill>
                  <a:srgbClr val="221F1F"/>
                </a:solidFill>
                <a:latin typeface="Montserrat"/>
                <a:cs typeface="Montserrat"/>
              </a:rPr>
              <a:t>pasión</a:t>
            </a:r>
            <a:r>
              <a:rPr sz="750" b="1" spc="95" dirty="0">
                <a:solidFill>
                  <a:srgbClr val="221F1F"/>
                </a:solidFill>
                <a:latin typeface="Montserrat"/>
                <a:cs typeface="Montserrat"/>
              </a:rPr>
              <a:t> </a:t>
            </a:r>
            <a:r>
              <a:rPr sz="750" b="1" dirty="0">
                <a:solidFill>
                  <a:srgbClr val="221F1F"/>
                </a:solidFill>
                <a:latin typeface="Montserrat"/>
                <a:cs typeface="Montserrat"/>
              </a:rPr>
              <a:t>por</a:t>
            </a:r>
            <a:r>
              <a:rPr sz="750" b="1" spc="85" dirty="0">
                <a:solidFill>
                  <a:srgbClr val="221F1F"/>
                </a:solidFill>
                <a:latin typeface="Montserrat"/>
                <a:cs typeface="Montserrat"/>
              </a:rPr>
              <a:t> </a:t>
            </a:r>
            <a:r>
              <a:rPr sz="750" b="1" spc="-10" dirty="0">
                <a:solidFill>
                  <a:srgbClr val="221F1F"/>
                </a:solidFill>
                <a:latin typeface="Montserrat"/>
                <a:cs typeface="Montserrat"/>
              </a:rPr>
              <a:t>muchos </a:t>
            </a:r>
            <a:r>
              <a:rPr sz="750" b="1" dirty="0">
                <a:solidFill>
                  <a:srgbClr val="221F1F"/>
                </a:solidFill>
                <a:latin typeface="Montserrat"/>
                <a:cs typeface="Montserrat"/>
              </a:rPr>
              <a:t>años</a:t>
            </a:r>
            <a:r>
              <a:rPr sz="750" b="1" spc="-20" dirty="0">
                <a:solidFill>
                  <a:srgbClr val="221F1F"/>
                </a:solidFill>
                <a:latin typeface="Montserrat"/>
                <a:cs typeface="Montserrat"/>
              </a:rPr>
              <a:t> </a:t>
            </a:r>
            <a:r>
              <a:rPr sz="750" b="1" dirty="0">
                <a:solidFill>
                  <a:srgbClr val="221F1F"/>
                </a:solidFill>
                <a:latin typeface="Montserrat"/>
                <a:cs typeface="Montserrat"/>
              </a:rPr>
              <a:t>y por</a:t>
            </a:r>
            <a:r>
              <a:rPr sz="750" b="1" spc="-10" dirty="0">
                <a:solidFill>
                  <a:srgbClr val="221F1F"/>
                </a:solidFill>
                <a:latin typeface="Montserrat"/>
                <a:cs typeface="Montserrat"/>
              </a:rPr>
              <a:t> </a:t>
            </a:r>
            <a:r>
              <a:rPr sz="750" b="1" dirty="0">
                <a:solidFill>
                  <a:srgbClr val="221F1F"/>
                </a:solidFill>
                <a:latin typeface="Montserrat"/>
                <a:cs typeface="Montserrat"/>
              </a:rPr>
              <a:t>eso,</a:t>
            </a:r>
            <a:r>
              <a:rPr sz="750" b="1" spc="10" dirty="0">
                <a:solidFill>
                  <a:srgbClr val="221F1F"/>
                </a:solidFill>
                <a:latin typeface="Montserrat"/>
                <a:cs typeface="Montserrat"/>
              </a:rPr>
              <a:t> </a:t>
            </a:r>
            <a:r>
              <a:rPr sz="750" b="1" dirty="0">
                <a:solidFill>
                  <a:srgbClr val="221F1F"/>
                </a:solidFill>
                <a:latin typeface="Montserrat"/>
                <a:cs typeface="Montserrat"/>
              </a:rPr>
              <a:t>no</a:t>
            </a:r>
            <a:r>
              <a:rPr sz="750" b="1" spc="-20" dirty="0">
                <a:solidFill>
                  <a:srgbClr val="221F1F"/>
                </a:solidFill>
                <a:latin typeface="Montserrat"/>
                <a:cs typeface="Montserrat"/>
              </a:rPr>
              <a:t> </a:t>
            </a:r>
            <a:r>
              <a:rPr sz="750" b="1" dirty="0">
                <a:solidFill>
                  <a:srgbClr val="221F1F"/>
                </a:solidFill>
                <a:latin typeface="Montserrat"/>
                <a:cs typeface="Montserrat"/>
              </a:rPr>
              <a:t>se</a:t>
            </a:r>
            <a:r>
              <a:rPr sz="750" b="1" spc="10" dirty="0">
                <a:solidFill>
                  <a:srgbClr val="221F1F"/>
                </a:solidFill>
                <a:latin typeface="Montserrat"/>
                <a:cs typeface="Montserrat"/>
              </a:rPr>
              <a:t> </a:t>
            </a:r>
            <a:r>
              <a:rPr sz="750" b="1" dirty="0">
                <a:solidFill>
                  <a:srgbClr val="221F1F"/>
                </a:solidFill>
                <a:latin typeface="Montserrat"/>
                <a:cs typeface="Montserrat"/>
              </a:rPr>
              <a:t>arriesga</a:t>
            </a:r>
            <a:r>
              <a:rPr sz="750" b="1" spc="-15" dirty="0">
                <a:solidFill>
                  <a:srgbClr val="221F1F"/>
                </a:solidFill>
                <a:latin typeface="Montserrat"/>
                <a:cs typeface="Montserrat"/>
              </a:rPr>
              <a:t> </a:t>
            </a:r>
            <a:r>
              <a:rPr sz="750" b="1" spc="-10" dirty="0" err="1">
                <a:solidFill>
                  <a:srgbClr val="221F1F"/>
                </a:solidFill>
                <a:latin typeface="Montserrat"/>
                <a:cs typeface="Montserrat"/>
              </a:rPr>
              <a:t>inútilmente</a:t>
            </a:r>
            <a:r>
              <a:rPr sz="750" b="1" spc="-10" dirty="0">
                <a:solidFill>
                  <a:srgbClr val="221F1F"/>
                </a:solidFill>
                <a:latin typeface="Montserrat"/>
                <a:cs typeface="Montserrat"/>
              </a:rPr>
              <a:t>.</a:t>
            </a:r>
            <a:r>
              <a:rPr lang="es-ES" sz="750" b="1" spc="-35" dirty="0">
                <a:solidFill>
                  <a:srgbClr val="221F1F"/>
                </a:solidFill>
                <a:latin typeface="Montserrat"/>
                <a:cs typeface="Montserrat"/>
              </a:rPr>
              <a:t> Le </a:t>
            </a:r>
            <a:r>
              <a:rPr sz="750" b="1" dirty="0" err="1">
                <a:solidFill>
                  <a:srgbClr val="221F1F"/>
                </a:solidFill>
                <a:latin typeface="Montserrat"/>
                <a:cs typeface="Montserrat"/>
              </a:rPr>
              <a:t>presenta</a:t>
            </a:r>
            <a:r>
              <a:rPr lang="es-ES" sz="750" b="1" dirty="0" err="1">
                <a:solidFill>
                  <a:srgbClr val="221F1F"/>
                </a:solidFill>
                <a:latin typeface="Montserrat"/>
                <a:cs typeface="Montserrat"/>
              </a:rPr>
              <a:t>mos</a:t>
            </a:r>
            <a:r>
              <a:rPr sz="750" b="1" spc="-25" dirty="0">
                <a:solidFill>
                  <a:srgbClr val="221F1F"/>
                </a:solidFill>
                <a:latin typeface="Montserrat"/>
                <a:cs typeface="Montserrat"/>
              </a:rPr>
              <a:t> </a:t>
            </a:r>
            <a:r>
              <a:rPr sz="750" b="1" dirty="0">
                <a:solidFill>
                  <a:srgbClr val="221F1F"/>
                </a:solidFill>
                <a:latin typeface="Montserrat"/>
                <a:cs typeface="Montserrat"/>
              </a:rPr>
              <a:t>el</a:t>
            </a:r>
            <a:r>
              <a:rPr sz="750" b="1" spc="-5" dirty="0">
                <a:solidFill>
                  <a:srgbClr val="221F1F"/>
                </a:solidFill>
                <a:latin typeface="Montserrat"/>
                <a:cs typeface="Montserrat"/>
              </a:rPr>
              <a:t> </a:t>
            </a:r>
            <a:r>
              <a:rPr sz="750" b="1" dirty="0">
                <a:solidFill>
                  <a:srgbClr val="221F1F"/>
                </a:solidFill>
                <a:latin typeface="Montserrat"/>
                <a:cs typeface="Montserrat"/>
              </a:rPr>
              <a:t>top</a:t>
            </a:r>
            <a:r>
              <a:rPr sz="750" b="1" spc="5" dirty="0">
                <a:solidFill>
                  <a:srgbClr val="221F1F"/>
                </a:solidFill>
                <a:latin typeface="Montserrat"/>
                <a:cs typeface="Montserrat"/>
              </a:rPr>
              <a:t> </a:t>
            </a:r>
            <a:r>
              <a:rPr sz="750" b="1" dirty="0">
                <a:solidFill>
                  <a:srgbClr val="221F1F"/>
                </a:solidFill>
                <a:latin typeface="Montserrat"/>
                <a:cs typeface="Montserrat"/>
              </a:rPr>
              <a:t>10</a:t>
            </a:r>
            <a:r>
              <a:rPr sz="750" b="1" spc="-5" dirty="0">
                <a:solidFill>
                  <a:srgbClr val="221F1F"/>
                </a:solidFill>
                <a:latin typeface="Montserrat"/>
                <a:cs typeface="Montserrat"/>
              </a:rPr>
              <a:t> </a:t>
            </a:r>
            <a:r>
              <a:rPr sz="750" b="1" dirty="0">
                <a:solidFill>
                  <a:srgbClr val="221F1F"/>
                </a:solidFill>
                <a:latin typeface="Montserrat"/>
                <a:cs typeface="Montserrat"/>
              </a:rPr>
              <a:t>del</a:t>
            </a:r>
            <a:r>
              <a:rPr sz="750" b="1" spc="-5" dirty="0">
                <a:solidFill>
                  <a:srgbClr val="221F1F"/>
                </a:solidFill>
                <a:latin typeface="Montserrat"/>
                <a:cs typeface="Montserrat"/>
              </a:rPr>
              <a:t> </a:t>
            </a:r>
            <a:r>
              <a:rPr sz="750" b="1" spc="-10" dirty="0">
                <a:solidFill>
                  <a:srgbClr val="221F1F"/>
                </a:solidFill>
                <a:latin typeface="Montserrat"/>
                <a:cs typeface="Montserrat"/>
              </a:rPr>
              <a:t>motociclista</a:t>
            </a:r>
            <a:r>
              <a:rPr sz="750" b="1" spc="-20" dirty="0">
                <a:solidFill>
                  <a:srgbClr val="221F1F"/>
                </a:solidFill>
                <a:latin typeface="Montserrat"/>
                <a:cs typeface="Montserrat"/>
              </a:rPr>
              <a:t> </a:t>
            </a:r>
            <a:r>
              <a:rPr sz="750" b="1" spc="-10" dirty="0">
                <a:solidFill>
                  <a:srgbClr val="221F1F"/>
                </a:solidFill>
                <a:latin typeface="Montserrat"/>
                <a:cs typeface="Montserrat"/>
              </a:rPr>
              <a:t>seguro.</a:t>
            </a:r>
            <a:endParaRPr sz="750" dirty="0">
              <a:latin typeface="Montserrat"/>
              <a:cs typeface="Montserrat"/>
            </a:endParaRPr>
          </a:p>
          <a:p>
            <a:pPr>
              <a:lnSpc>
                <a:spcPct val="100000"/>
              </a:lnSpc>
              <a:spcBef>
                <a:spcPts val="50"/>
              </a:spcBef>
            </a:pPr>
            <a:endParaRPr sz="650" b="1" dirty="0">
              <a:latin typeface="Montserrat"/>
              <a:cs typeface="Montserrat"/>
            </a:endParaRPr>
          </a:p>
          <a:p>
            <a:pPr marL="242570" marR="39370" indent="-228600">
              <a:lnSpc>
                <a:spcPct val="100000"/>
              </a:lnSpc>
              <a:buFont typeface="+mj-lt"/>
              <a:buAutoNum type="arabicPeriod"/>
              <a:tabLst>
                <a:tab pos="101600" algn="l"/>
              </a:tabLst>
            </a:pPr>
            <a:r>
              <a:rPr lang="es-ES" sz="700" dirty="0">
                <a:solidFill>
                  <a:srgbClr val="221F1F"/>
                </a:solidFill>
                <a:latin typeface="Montserrat"/>
                <a:cs typeface="Montserrat"/>
              </a:rPr>
              <a:t> </a:t>
            </a:r>
            <a:r>
              <a:rPr sz="700" dirty="0">
                <a:solidFill>
                  <a:srgbClr val="221F1F"/>
                </a:solidFill>
                <a:latin typeface="Montserrat"/>
                <a:cs typeface="Montserrat"/>
              </a:rPr>
              <a:t>Use</a:t>
            </a:r>
            <a:r>
              <a:rPr sz="700" spc="35" dirty="0">
                <a:solidFill>
                  <a:srgbClr val="221F1F"/>
                </a:solidFill>
                <a:latin typeface="Montserrat"/>
                <a:cs typeface="Montserrat"/>
              </a:rPr>
              <a:t> </a:t>
            </a:r>
            <a:r>
              <a:rPr sz="700" dirty="0">
                <a:solidFill>
                  <a:srgbClr val="221F1F"/>
                </a:solidFill>
                <a:latin typeface="Montserrat"/>
                <a:cs typeface="Montserrat"/>
              </a:rPr>
              <a:t>un</a:t>
            </a:r>
            <a:r>
              <a:rPr sz="700" spc="30" dirty="0">
                <a:solidFill>
                  <a:srgbClr val="221F1F"/>
                </a:solidFill>
                <a:latin typeface="Montserrat"/>
                <a:cs typeface="Montserrat"/>
              </a:rPr>
              <a:t> </a:t>
            </a:r>
            <a:r>
              <a:rPr sz="700" dirty="0">
                <a:solidFill>
                  <a:srgbClr val="221F1F"/>
                </a:solidFill>
                <a:latin typeface="Montserrat"/>
                <a:cs typeface="Montserrat"/>
              </a:rPr>
              <a:t>buen</a:t>
            </a:r>
            <a:r>
              <a:rPr sz="700" spc="35" dirty="0">
                <a:solidFill>
                  <a:srgbClr val="221F1F"/>
                </a:solidFill>
                <a:latin typeface="Montserrat"/>
                <a:cs typeface="Montserrat"/>
              </a:rPr>
              <a:t> </a:t>
            </a:r>
            <a:r>
              <a:rPr sz="700" dirty="0">
                <a:solidFill>
                  <a:srgbClr val="221F1F"/>
                </a:solidFill>
                <a:latin typeface="Montserrat"/>
                <a:cs typeface="Montserrat"/>
              </a:rPr>
              <a:t>casco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dirty="0">
                <a:solidFill>
                  <a:srgbClr val="221F1F"/>
                </a:solidFill>
                <a:latin typeface="Montserrat"/>
                <a:cs typeface="Montserrat"/>
              </a:rPr>
              <a:t>seguridad</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manténgalo</a:t>
            </a:r>
            <a:r>
              <a:rPr sz="700" spc="20" dirty="0">
                <a:solidFill>
                  <a:srgbClr val="221F1F"/>
                </a:solidFill>
                <a:latin typeface="Montserrat"/>
                <a:cs typeface="Montserrat"/>
              </a:rPr>
              <a:t> </a:t>
            </a:r>
            <a:r>
              <a:rPr sz="700" dirty="0">
                <a:solidFill>
                  <a:srgbClr val="221F1F"/>
                </a:solidFill>
                <a:latin typeface="Montserrat"/>
                <a:cs typeface="Montserrat"/>
              </a:rPr>
              <a:t>siempre</a:t>
            </a:r>
            <a:r>
              <a:rPr sz="700" spc="25" dirty="0">
                <a:solidFill>
                  <a:srgbClr val="221F1F"/>
                </a:solidFill>
                <a:latin typeface="Montserrat"/>
                <a:cs typeface="Montserrat"/>
              </a:rPr>
              <a:t> </a:t>
            </a:r>
            <a:r>
              <a:rPr sz="700" dirty="0">
                <a:solidFill>
                  <a:srgbClr val="221F1F"/>
                </a:solidFill>
                <a:latin typeface="Montserrat"/>
                <a:cs typeface="Montserrat"/>
              </a:rPr>
              <a:t>abrochado.</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casco</a:t>
            </a:r>
            <a:r>
              <a:rPr sz="700" spc="30" dirty="0">
                <a:solidFill>
                  <a:srgbClr val="221F1F"/>
                </a:solidFill>
                <a:latin typeface="Montserrat"/>
                <a:cs typeface="Montserrat"/>
              </a:rPr>
              <a:t> </a:t>
            </a:r>
            <a:r>
              <a:rPr sz="700" dirty="0">
                <a:solidFill>
                  <a:srgbClr val="221F1F"/>
                </a:solidFill>
                <a:latin typeface="Montserrat"/>
                <a:cs typeface="Montserrat"/>
              </a:rPr>
              <a:t>no</a:t>
            </a:r>
            <a:r>
              <a:rPr sz="700" spc="30" dirty="0">
                <a:solidFill>
                  <a:srgbClr val="221F1F"/>
                </a:solidFill>
                <a:latin typeface="Montserrat"/>
                <a:cs typeface="Montserrat"/>
              </a:rPr>
              <a:t> </a:t>
            </a:r>
            <a:r>
              <a:rPr sz="700" dirty="0">
                <a:solidFill>
                  <a:srgbClr val="221F1F"/>
                </a:solidFill>
                <a:latin typeface="Montserrat"/>
                <a:cs typeface="Montserrat"/>
              </a:rPr>
              <a:t>es</a:t>
            </a:r>
            <a:r>
              <a:rPr sz="700" spc="35" dirty="0">
                <a:solidFill>
                  <a:srgbClr val="221F1F"/>
                </a:solidFill>
                <a:latin typeface="Montserrat"/>
                <a:cs typeface="Montserrat"/>
              </a:rPr>
              <a:t> </a:t>
            </a:r>
            <a:r>
              <a:rPr sz="700" dirty="0">
                <a:solidFill>
                  <a:srgbClr val="221F1F"/>
                </a:solidFill>
                <a:latin typeface="Montserrat"/>
                <a:cs typeface="Montserrat"/>
              </a:rPr>
              <a:t>únicamente</a:t>
            </a:r>
            <a:r>
              <a:rPr sz="700" spc="35"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evitar</a:t>
            </a:r>
            <a:r>
              <a:rPr sz="700" spc="-20" dirty="0">
                <a:solidFill>
                  <a:srgbClr val="221F1F"/>
                </a:solidFill>
                <a:latin typeface="Montserrat"/>
                <a:cs typeface="Montserrat"/>
              </a:rPr>
              <a:t> </a:t>
            </a:r>
            <a:r>
              <a:rPr sz="700" dirty="0">
                <a:solidFill>
                  <a:srgbClr val="221F1F"/>
                </a:solidFill>
                <a:latin typeface="Montserrat"/>
                <a:cs typeface="Montserrat"/>
              </a:rPr>
              <a:t>una</a:t>
            </a:r>
            <a:r>
              <a:rPr sz="700" spc="-10" dirty="0">
                <a:solidFill>
                  <a:srgbClr val="221F1F"/>
                </a:solidFill>
                <a:latin typeface="Montserrat"/>
                <a:cs typeface="Montserrat"/>
              </a:rPr>
              <a:t> </a:t>
            </a:r>
            <a:r>
              <a:rPr sz="700" dirty="0">
                <a:solidFill>
                  <a:srgbClr val="221F1F"/>
                </a:solidFill>
                <a:latin typeface="Montserrat"/>
                <a:cs typeface="Montserrat"/>
              </a:rPr>
              <a:t>infracción</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tránsito,</a:t>
            </a:r>
            <a:r>
              <a:rPr sz="700" spc="-10" dirty="0">
                <a:solidFill>
                  <a:srgbClr val="221F1F"/>
                </a:solidFill>
                <a:latin typeface="Montserrat"/>
                <a:cs typeface="Montserrat"/>
              </a:rPr>
              <a:t> </a:t>
            </a:r>
            <a:r>
              <a:rPr sz="700" dirty="0">
                <a:solidFill>
                  <a:srgbClr val="221F1F"/>
                </a:solidFill>
                <a:latin typeface="Montserrat"/>
                <a:cs typeface="Montserrat"/>
              </a:rPr>
              <a:t>use uno</a:t>
            </a:r>
            <a:r>
              <a:rPr sz="700" spc="-10"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spc="-10" dirty="0">
                <a:solidFill>
                  <a:srgbClr val="221F1F"/>
                </a:solidFill>
                <a:latin typeface="Montserrat"/>
                <a:cs typeface="Montserrat"/>
              </a:rPr>
              <a:t>realmente</a:t>
            </a:r>
            <a:r>
              <a:rPr sz="700" spc="-20" dirty="0">
                <a:solidFill>
                  <a:srgbClr val="221F1F"/>
                </a:solidFill>
                <a:latin typeface="Montserrat"/>
                <a:cs typeface="Montserrat"/>
              </a:rPr>
              <a:t> </a:t>
            </a:r>
            <a:r>
              <a:rPr sz="700" dirty="0">
                <a:solidFill>
                  <a:srgbClr val="221F1F"/>
                </a:solidFill>
                <a:latin typeface="Montserrat"/>
                <a:cs typeface="Montserrat"/>
              </a:rPr>
              <a:t>ofrezca protección</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caso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un</a:t>
            </a:r>
            <a:r>
              <a:rPr sz="700" spc="-5" dirty="0">
                <a:solidFill>
                  <a:srgbClr val="221F1F"/>
                </a:solidFill>
                <a:latin typeface="Montserrat"/>
                <a:cs typeface="Montserrat"/>
              </a:rPr>
              <a:t> </a:t>
            </a:r>
            <a:r>
              <a:rPr sz="700" spc="-10" dirty="0" err="1">
                <a:solidFill>
                  <a:srgbClr val="221F1F"/>
                </a:solidFill>
                <a:latin typeface="Montserrat"/>
                <a:cs typeface="Montserrat"/>
              </a:rPr>
              <a:t>accidente</a:t>
            </a:r>
            <a:r>
              <a:rPr sz="700" spc="-10" dirty="0">
                <a:solidFill>
                  <a:srgbClr val="221F1F"/>
                </a:solidFill>
                <a:latin typeface="Montserrat"/>
                <a:cs typeface="Montserrat"/>
              </a:rPr>
              <a:t>.</a:t>
            </a:r>
            <a:endParaRPr lang="es-ES" sz="700" spc="-10" dirty="0">
              <a:solidFill>
                <a:srgbClr val="221F1F"/>
              </a:solidFill>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Maneje</a:t>
            </a:r>
            <a:r>
              <a:rPr sz="700" spc="165" dirty="0">
                <a:solidFill>
                  <a:srgbClr val="221F1F"/>
                </a:solidFill>
                <a:latin typeface="Montserrat"/>
                <a:cs typeface="Montserrat"/>
              </a:rPr>
              <a:t> </a:t>
            </a:r>
            <a:r>
              <a:rPr sz="700" dirty="0">
                <a:solidFill>
                  <a:srgbClr val="221F1F"/>
                </a:solidFill>
                <a:latin typeface="Montserrat"/>
                <a:cs typeface="Montserrat"/>
              </a:rPr>
              <a:t>a</a:t>
            </a:r>
            <a:r>
              <a:rPr sz="700" spc="150" dirty="0">
                <a:solidFill>
                  <a:srgbClr val="221F1F"/>
                </a:solidFill>
                <a:latin typeface="Montserrat"/>
                <a:cs typeface="Montserrat"/>
              </a:rPr>
              <a:t> </a:t>
            </a:r>
            <a:r>
              <a:rPr sz="700" dirty="0">
                <a:solidFill>
                  <a:srgbClr val="221F1F"/>
                </a:solidFill>
                <a:latin typeface="Montserrat"/>
                <a:cs typeface="Montserrat"/>
              </a:rPr>
              <a:t>la</a:t>
            </a:r>
            <a:r>
              <a:rPr sz="700" spc="165" dirty="0">
                <a:solidFill>
                  <a:srgbClr val="221F1F"/>
                </a:solidFill>
                <a:latin typeface="Montserrat"/>
                <a:cs typeface="Montserrat"/>
              </a:rPr>
              <a:t> </a:t>
            </a:r>
            <a:r>
              <a:rPr sz="700" dirty="0">
                <a:solidFill>
                  <a:srgbClr val="221F1F"/>
                </a:solidFill>
                <a:latin typeface="Montserrat"/>
                <a:cs typeface="Montserrat"/>
              </a:rPr>
              <a:t>defensiva,</a:t>
            </a:r>
            <a:r>
              <a:rPr sz="700" spc="170" dirty="0">
                <a:solidFill>
                  <a:srgbClr val="221F1F"/>
                </a:solidFill>
                <a:latin typeface="Montserrat"/>
                <a:cs typeface="Montserrat"/>
              </a:rPr>
              <a:t> </a:t>
            </a:r>
            <a:r>
              <a:rPr sz="700" dirty="0">
                <a:solidFill>
                  <a:srgbClr val="221F1F"/>
                </a:solidFill>
                <a:latin typeface="Montserrat"/>
                <a:cs typeface="Montserrat"/>
              </a:rPr>
              <a:t>asuma</a:t>
            </a:r>
            <a:r>
              <a:rPr sz="700" spc="165" dirty="0">
                <a:solidFill>
                  <a:srgbClr val="221F1F"/>
                </a:solidFill>
                <a:latin typeface="Montserrat"/>
                <a:cs typeface="Montserrat"/>
              </a:rPr>
              <a:t> </a:t>
            </a:r>
            <a:r>
              <a:rPr sz="700" dirty="0">
                <a:solidFill>
                  <a:srgbClr val="221F1F"/>
                </a:solidFill>
                <a:latin typeface="Montserrat"/>
                <a:cs typeface="Montserrat"/>
              </a:rPr>
              <a:t>que</a:t>
            </a:r>
            <a:r>
              <a:rPr sz="700" spc="165" dirty="0">
                <a:solidFill>
                  <a:srgbClr val="221F1F"/>
                </a:solidFill>
                <a:latin typeface="Montserrat"/>
                <a:cs typeface="Montserrat"/>
              </a:rPr>
              <a:t> </a:t>
            </a:r>
            <a:r>
              <a:rPr sz="700" dirty="0">
                <a:solidFill>
                  <a:srgbClr val="221F1F"/>
                </a:solidFill>
                <a:latin typeface="Montserrat"/>
                <a:cs typeface="Montserrat"/>
              </a:rPr>
              <a:t>nadie</a:t>
            </a:r>
            <a:r>
              <a:rPr sz="700" spc="155" dirty="0">
                <a:solidFill>
                  <a:srgbClr val="221F1F"/>
                </a:solidFill>
                <a:latin typeface="Montserrat"/>
                <a:cs typeface="Montserrat"/>
              </a:rPr>
              <a:t> </a:t>
            </a:r>
            <a:r>
              <a:rPr sz="700" dirty="0">
                <a:solidFill>
                  <a:srgbClr val="221F1F"/>
                </a:solidFill>
                <a:latin typeface="Montserrat"/>
                <a:cs typeface="Montserrat"/>
              </a:rPr>
              <a:t>lo</a:t>
            </a:r>
            <a:r>
              <a:rPr sz="700" spc="165" dirty="0">
                <a:solidFill>
                  <a:srgbClr val="221F1F"/>
                </a:solidFill>
                <a:latin typeface="Montserrat"/>
                <a:cs typeface="Montserrat"/>
              </a:rPr>
              <a:t> </a:t>
            </a:r>
            <a:r>
              <a:rPr sz="700" dirty="0">
                <a:solidFill>
                  <a:srgbClr val="221F1F"/>
                </a:solidFill>
                <a:latin typeface="Montserrat"/>
                <a:cs typeface="Montserrat"/>
              </a:rPr>
              <a:t>ha</a:t>
            </a:r>
            <a:r>
              <a:rPr sz="700" spc="165" dirty="0">
                <a:solidFill>
                  <a:srgbClr val="221F1F"/>
                </a:solidFill>
                <a:latin typeface="Montserrat"/>
                <a:cs typeface="Montserrat"/>
              </a:rPr>
              <a:t> </a:t>
            </a:r>
            <a:r>
              <a:rPr sz="700" dirty="0">
                <a:solidFill>
                  <a:srgbClr val="221F1F"/>
                </a:solidFill>
                <a:latin typeface="Montserrat"/>
                <a:cs typeface="Montserrat"/>
              </a:rPr>
              <a:t>visto</a:t>
            </a:r>
            <a:r>
              <a:rPr sz="700" spc="165" dirty="0">
                <a:solidFill>
                  <a:srgbClr val="221F1F"/>
                </a:solidFill>
                <a:latin typeface="Montserrat"/>
                <a:cs typeface="Montserrat"/>
              </a:rPr>
              <a:t> </a:t>
            </a:r>
            <a:r>
              <a:rPr sz="700" dirty="0">
                <a:solidFill>
                  <a:srgbClr val="221F1F"/>
                </a:solidFill>
                <a:latin typeface="Montserrat"/>
                <a:cs typeface="Montserrat"/>
              </a:rPr>
              <a:t>en</a:t>
            </a:r>
            <a:r>
              <a:rPr sz="700" spc="155" dirty="0">
                <a:solidFill>
                  <a:srgbClr val="221F1F"/>
                </a:solidFill>
                <a:latin typeface="Montserrat"/>
                <a:cs typeface="Montserrat"/>
              </a:rPr>
              <a:t> </a:t>
            </a:r>
            <a:r>
              <a:rPr sz="700" dirty="0">
                <a:solidFill>
                  <a:srgbClr val="221F1F"/>
                </a:solidFill>
                <a:latin typeface="Montserrat"/>
                <a:cs typeface="Montserrat"/>
              </a:rPr>
              <a:t>la</a:t>
            </a:r>
            <a:r>
              <a:rPr sz="700" spc="165" dirty="0">
                <a:solidFill>
                  <a:srgbClr val="221F1F"/>
                </a:solidFill>
                <a:latin typeface="Montserrat"/>
                <a:cs typeface="Montserrat"/>
              </a:rPr>
              <a:t> </a:t>
            </a:r>
            <a:r>
              <a:rPr sz="700" dirty="0">
                <a:solidFill>
                  <a:srgbClr val="221F1F"/>
                </a:solidFill>
                <a:latin typeface="Montserrat"/>
                <a:cs typeface="Montserrat"/>
              </a:rPr>
              <a:t>vía</a:t>
            </a:r>
            <a:r>
              <a:rPr sz="700" spc="165" dirty="0">
                <a:solidFill>
                  <a:srgbClr val="221F1F"/>
                </a:solidFill>
                <a:latin typeface="Montserrat"/>
                <a:cs typeface="Montserrat"/>
              </a:rPr>
              <a:t> </a:t>
            </a:r>
            <a:r>
              <a:rPr sz="700" dirty="0">
                <a:solidFill>
                  <a:srgbClr val="221F1F"/>
                </a:solidFill>
                <a:latin typeface="Montserrat"/>
                <a:cs typeface="Montserrat"/>
              </a:rPr>
              <a:t>para</a:t>
            </a:r>
            <a:r>
              <a:rPr sz="700" spc="165" dirty="0">
                <a:solidFill>
                  <a:srgbClr val="221F1F"/>
                </a:solidFill>
                <a:latin typeface="Montserrat"/>
                <a:cs typeface="Montserrat"/>
              </a:rPr>
              <a:t> </a:t>
            </a:r>
            <a:r>
              <a:rPr sz="700" dirty="0">
                <a:solidFill>
                  <a:srgbClr val="221F1F"/>
                </a:solidFill>
                <a:latin typeface="Montserrat"/>
                <a:cs typeface="Montserrat"/>
              </a:rPr>
              <a:t>que</a:t>
            </a:r>
            <a:r>
              <a:rPr sz="700" spc="165" dirty="0">
                <a:solidFill>
                  <a:srgbClr val="221F1F"/>
                </a:solidFill>
                <a:latin typeface="Montserrat"/>
                <a:cs typeface="Montserrat"/>
              </a:rPr>
              <a:t> </a:t>
            </a:r>
            <a:r>
              <a:rPr sz="700" dirty="0">
                <a:solidFill>
                  <a:srgbClr val="221F1F"/>
                </a:solidFill>
                <a:latin typeface="Montserrat"/>
                <a:cs typeface="Montserrat"/>
              </a:rPr>
              <a:t>pueda</a:t>
            </a:r>
            <a:r>
              <a:rPr sz="700" spc="165" dirty="0">
                <a:solidFill>
                  <a:srgbClr val="221F1F"/>
                </a:solidFill>
                <a:latin typeface="Montserrat"/>
                <a:cs typeface="Montserrat"/>
              </a:rPr>
              <a:t> </a:t>
            </a:r>
            <a:r>
              <a:rPr sz="700" dirty="0">
                <a:solidFill>
                  <a:srgbClr val="221F1F"/>
                </a:solidFill>
                <a:latin typeface="Montserrat"/>
                <a:cs typeface="Montserrat"/>
              </a:rPr>
              <a:t>anticiparse</a:t>
            </a:r>
            <a:r>
              <a:rPr sz="700" spc="165" dirty="0">
                <a:solidFill>
                  <a:srgbClr val="221F1F"/>
                </a:solidFill>
                <a:latin typeface="Montserrat"/>
                <a:cs typeface="Montserrat"/>
              </a:rPr>
              <a:t> </a:t>
            </a:r>
            <a:r>
              <a:rPr sz="700" dirty="0">
                <a:solidFill>
                  <a:srgbClr val="221F1F"/>
                </a:solidFill>
                <a:latin typeface="Montserrat"/>
                <a:cs typeface="Montserrat"/>
              </a:rPr>
              <a:t>a</a:t>
            </a:r>
            <a:r>
              <a:rPr sz="700" spc="165" dirty="0">
                <a:solidFill>
                  <a:srgbClr val="221F1F"/>
                </a:solidFill>
                <a:latin typeface="Montserrat"/>
                <a:cs typeface="Montserrat"/>
              </a:rPr>
              <a:t> </a:t>
            </a:r>
            <a:r>
              <a:rPr sz="700" spc="-25" dirty="0">
                <a:solidFill>
                  <a:srgbClr val="221F1F"/>
                </a:solidFill>
                <a:latin typeface="Montserrat"/>
                <a:cs typeface="Montserrat"/>
              </a:rPr>
              <a:t>las</a:t>
            </a:r>
            <a:r>
              <a:rPr sz="700" spc="500" dirty="0">
                <a:solidFill>
                  <a:srgbClr val="221F1F"/>
                </a:solidFill>
                <a:latin typeface="Montserrat"/>
                <a:cs typeface="Montserrat"/>
              </a:rPr>
              <a:t> </a:t>
            </a:r>
            <a:r>
              <a:rPr sz="700" spc="-10" dirty="0" err="1">
                <a:solidFill>
                  <a:srgbClr val="221F1F"/>
                </a:solidFill>
                <a:latin typeface="Montserrat"/>
                <a:cs typeface="Montserrat"/>
              </a:rPr>
              <a:t>emergencias</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Nunca</a:t>
            </a:r>
            <a:r>
              <a:rPr sz="700" spc="75" dirty="0">
                <a:solidFill>
                  <a:srgbClr val="221F1F"/>
                </a:solidFill>
                <a:latin typeface="Montserrat"/>
                <a:cs typeface="Montserrat"/>
              </a:rPr>
              <a:t> </a:t>
            </a:r>
            <a:r>
              <a:rPr sz="700" dirty="0">
                <a:solidFill>
                  <a:srgbClr val="221F1F"/>
                </a:solidFill>
                <a:latin typeface="Montserrat"/>
                <a:cs typeface="Montserrat"/>
              </a:rPr>
              <a:t>adelante</a:t>
            </a:r>
            <a:r>
              <a:rPr sz="700" spc="80" dirty="0">
                <a:solidFill>
                  <a:srgbClr val="221F1F"/>
                </a:solidFill>
                <a:latin typeface="Montserrat"/>
                <a:cs typeface="Montserrat"/>
              </a:rPr>
              <a:t> </a:t>
            </a:r>
            <a:r>
              <a:rPr sz="700" dirty="0">
                <a:solidFill>
                  <a:srgbClr val="221F1F"/>
                </a:solidFill>
                <a:latin typeface="Montserrat"/>
                <a:cs typeface="Montserrat"/>
              </a:rPr>
              <a:t>entre</a:t>
            </a:r>
            <a:r>
              <a:rPr sz="700" spc="75" dirty="0">
                <a:solidFill>
                  <a:srgbClr val="221F1F"/>
                </a:solidFill>
                <a:latin typeface="Montserrat"/>
                <a:cs typeface="Montserrat"/>
              </a:rPr>
              <a:t> </a:t>
            </a:r>
            <a:r>
              <a:rPr sz="700" dirty="0">
                <a:solidFill>
                  <a:srgbClr val="221F1F"/>
                </a:solidFill>
                <a:latin typeface="Montserrat"/>
                <a:cs typeface="Montserrat"/>
              </a:rPr>
              <a:t>dos</a:t>
            </a:r>
            <a:r>
              <a:rPr sz="700" spc="75" dirty="0">
                <a:solidFill>
                  <a:srgbClr val="221F1F"/>
                </a:solidFill>
                <a:latin typeface="Montserrat"/>
                <a:cs typeface="Montserrat"/>
              </a:rPr>
              <a:t> </a:t>
            </a:r>
            <a:r>
              <a:rPr sz="700" dirty="0">
                <a:solidFill>
                  <a:srgbClr val="221F1F"/>
                </a:solidFill>
                <a:latin typeface="Montserrat"/>
                <a:cs typeface="Montserrat"/>
              </a:rPr>
              <a:t>vehículos</a:t>
            </a:r>
            <a:r>
              <a:rPr sz="700" spc="75" dirty="0">
                <a:solidFill>
                  <a:srgbClr val="221F1F"/>
                </a:solidFill>
                <a:latin typeface="Montserrat"/>
                <a:cs typeface="Montserrat"/>
              </a:rPr>
              <a:t> </a:t>
            </a:r>
            <a:r>
              <a:rPr sz="700" dirty="0">
                <a:solidFill>
                  <a:srgbClr val="221F1F"/>
                </a:solidFill>
                <a:latin typeface="Montserrat"/>
                <a:cs typeface="Montserrat"/>
              </a:rPr>
              <a:t>en</a:t>
            </a:r>
            <a:r>
              <a:rPr sz="700" spc="65" dirty="0">
                <a:solidFill>
                  <a:srgbClr val="221F1F"/>
                </a:solidFill>
                <a:latin typeface="Montserrat"/>
                <a:cs typeface="Montserrat"/>
              </a:rPr>
              <a:t> </a:t>
            </a:r>
            <a:r>
              <a:rPr sz="700" dirty="0">
                <a:solidFill>
                  <a:srgbClr val="221F1F"/>
                </a:solidFill>
                <a:latin typeface="Montserrat"/>
                <a:cs typeface="Montserrat"/>
              </a:rPr>
              <a:t>movimiento.</a:t>
            </a:r>
            <a:r>
              <a:rPr sz="700" spc="60" dirty="0">
                <a:solidFill>
                  <a:srgbClr val="221F1F"/>
                </a:solidFill>
                <a:latin typeface="Montserrat"/>
                <a:cs typeface="Montserrat"/>
              </a:rPr>
              <a:t> </a:t>
            </a:r>
            <a:r>
              <a:rPr sz="700" dirty="0">
                <a:solidFill>
                  <a:srgbClr val="221F1F"/>
                </a:solidFill>
                <a:latin typeface="Montserrat"/>
                <a:cs typeface="Montserrat"/>
              </a:rPr>
              <a:t>Cualquier</a:t>
            </a:r>
            <a:r>
              <a:rPr sz="700" spc="80" dirty="0">
                <a:solidFill>
                  <a:srgbClr val="221F1F"/>
                </a:solidFill>
                <a:latin typeface="Montserrat"/>
                <a:cs typeface="Montserrat"/>
              </a:rPr>
              <a:t> </a:t>
            </a:r>
            <a:r>
              <a:rPr sz="700" dirty="0">
                <a:solidFill>
                  <a:srgbClr val="221F1F"/>
                </a:solidFill>
                <a:latin typeface="Montserrat"/>
                <a:cs typeface="Montserrat"/>
              </a:rPr>
              <a:t>movimiento</a:t>
            </a:r>
            <a:r>
              <a:rPr sz="700" spc="60" dirty="0">
                <a:solidFill>
                  <a:srgbClr val="221F1F"/>
                </a:solidFill>
                <a:latin typeface="Montserrat"/>
                <a:cs typeface="Montserrat"/>
              </a:rPr>
              <a:t> </a:t>
            </a:r>
            <a:r>
              <a:rPr sz="700" dirty="0">
                <a:solidFill>
                  <a:srgbClr val="221F1F"/>
                </a:solidFill>
                <a:latin typeface="Montserrat"/>
                <a:cs typeface="Montserrat"/>
              </a:rPr>
              <a:t>inesperado</a:t>
            </a:r>
            <a:r>
              <a:rPr sz="700" spc="80" dirty="0">
                <a:solidFill>
                  <a:srgbClr val="221F1F"/>
                </a:solidFill>
                <a:latin typeface="Montserrat"/>
                <a:cs typeface="Montserrat"/>
              </a:rPr>
              <a:t> </a:t>
            </a:r>
            <a:r>
              <a:rPr sz="700" dirty="0">
                <a:solidFill>
                  <a:srgbClr val="221F1F"/>
                </a:solidFill>
                <a:latin typeface="Montserrat"/>
                <a:cs typeface="Montserrat"/>
              </a:rPr>
              <a:t>de</a:t>
            </a:r>
            <a:r>
              <a:rPr sz="700" spc="75" dirty="0">
                <a:solidFill>
                  <a:srgbClr val="221F1F"/>
                </a:solidFill>
                <a:latin typeface="Montserrat"/>
                <a:cs typeface="Montserrat"/>
              </a:rPr>
              <a:t> </a:t>
            </a:r>
            <a:r>
              <a:rPr sz="700" dirty="0">
                <a:solidFill>
                  <a:srgbClr val="221F1F"/>
                </a:solidFill>
                <a:latin typeface="Montserrat"/>
                <a:cs typeface="Montserrat"/>
              </a:rPr>
              <a:t>uno</a:t>
            </a:r>
            <a:r>
              <a:rPr sz="700" spc="70" dirty="0">
                <a:solidFill>
                  <a:srgbClr val="221F1F"/>
                </a:solidFill>
                <a:latin typeface="Montserrat"/>
                <a:cs typeface="Montserrat"/>
              </a:rPr>
              <a:t> </a:t>
            </a:r>
            <a:r>
              <a:rPr sz="700" spc="-25" dirty="0">
                <a:solidFill>
                  <a:srgbClr val="221F1F"/>
                </a:solidFill>
                <a:latin typeface="Montserrat"/>
                <a:cs typeface="Montserrat"/>
              </a:rPr>
              <a:t>de</a:t>
            </a:r>
            <a:r>
              <a:rPr lang="es-ES" sz="700" spc="-25" dirty="0">
                <a:latin typeface="Montserrat"/>
                <a:cs typeface="Montserrat"/>
              </a:rPr>
              <a:t> </a:t>
            </a:r>
            <a:r>
              <a:rPr sz="700" dirty="0" err="1">
                <a:solidFill>
                  <a:srgbClr val="221F1F"/>
                </a:solidFill>
                <a:latin typeface="Montserrat"/>
                <a:cs typeface="Montserrat"/>
              </a:rPr>
              <a:t>ellos</a:t>
            </a:r>
            <a:r>
              <a:rPr sz="700" spc="-20" dirty="0">
                <a:solidFill>
                  <a:srgbClr val="221F1F"/>
                </a:solidFill>
                <a:latin typeface="Montserrat"/>
                <a:cs typeface="Montserrat"/>
              </a:rPr>
              <a:t> </a:t>
            </a:r>
            <a:r>
              <a:rPr sz="700" dirty="0">
                <a:solidFill>
                  <a:srgbClr val="221F1F"/>
                </a:solidFill>
                <a:latin typeface="Montserrat"/>
                <a:cs typeface="Montserrat"/>
              </a:rPr>
              <a:t>puede hacer</a:t>
            </a:r>
            <a:r>
              <a:rPr sz="700" spc="-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pierda</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control del</a:t>
            </a:r>
            <a:r>
              <a:rPr sz="700" spc="-5" dirty="0">
                <a:solidFill>
                  <a:srgbClr val="221F1F"/>
                </a:solidFill>
                <a:latin typeface="Montserrat"/>
                <a:cs typeface="Montserrat"/>
              </a:rPr>
              <a:t> </a:t>
            </a:r>
            <a:r>
              <a:rPr sz="700" dirty="0">
                <a:solidFill>
                  <a:srgbClr val="221F1F"/>
                </a:solidFill>
                <a:latin typeface="Montserrat"/>
                <a:cs typeface="Montserrat"/>
              </a:rPr>
              <a:t>Vehículo</a:t>
            </a:r>
            <a:r>
              <a:rPr sz="700" spc="-1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sufrir</a:t>
            </a:r>
            <a:r>
              <a:rPr sz="700" spc="-20" dirty="0">
                <a:solidFill>
                  <a:srgbClr val="221F1F"/>
                </a:solidFill>
                <a:latin typeface="Montserrat"/>
                <a:cs typeface="Montserrat"/>
              </a:rPr>
              <a:t> </a:t>
            </a:r>
            <a:r>
              <a:rPr sz="700" dirty="0">
                <a:solidFill>
                  <a:srgbClr val="221F1F"/>
                </a:solidFill>
                <a:latin typeface="Montserrat"/>
                <a:cs typeface="Montserrat"/>
              </a:rPr>
              <a:t>un</a:t>
            </a:r>
            <a:r>
              <a:rPr sz="700" spc="-10" dirty="0">
                <a:solidFill>
                  <a:srgbClr val="221F1F"/>
                </a:solidFill>
                <a:latin typeface="Montserrat"/>
                <a:cs typeface="Montserrat"/>
              </a:rPr>
              <a:t> </a:t>
            </a:r>
            <a:r>
              <a:rPr sz="700" spc="-10" dirty="0" err="1">
                <a:solidFill>
                  <a:srgbClr val="221F1F"/>
                </a:solidFill>
                <a:latin typeface="Montserrat"/>
                <a:cs typeface="Montserrat"/>
              </a:rPr>
              <a:t>accidente</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lang="es-ES" sz="700" dirty="0">
                <a:solidFill>
                  <a:srgbClr val="221F1F"/>
                </a:solidFill>
                <a:latin typeface="Montserrat"/>
                <a:cs typeface="Montserrat"/>
              </a:rPr>
              <a:t>Evite</a:t>
            </a:r>
            <a:r>
              <a:rPr lang="es-ES" sz="700" spc="100" dirty="0">
                <a:solidFill>
                  <a:srgbClr val="221F1F"/>
                </a:solidFill>
                <a:latin typeface="Montserrat"/>
                <a:cs typeface="Montserrat"/>
              </a:rPr>
              <a:t> </a:t>
            </a:r>
            <a:r>
              <a:rPr lang="es-ES" sz="700" dirty="0">
                <a:solidFill>
                  <a:srgbClr val="221F1F"/>
                </a:solidFill>
                <a:latin typeface="Montserrat"/>
                <a:cs typeface="Montserrat"/>
              </a:rPr>
              <a:t>transitar</a:t>
            </a:r>
            <a:r>
              <a:rPr lang="es-ES" sz="700" spc="90" dirty="0">
                <a:solidFill>
                  <a:srgbClr val="221F1F"/>
                </a:solidFill>
                <a:latin typeface="Montserrat"/>
                <a:cs typeface="Montserrat"/>
              </a:rPr>
              <a:t> </a:t>
            </a:r>
            <a:r>
              <a:rPr lang="es-ES" sz="700" dirty="0">
                <a:solidFill>
                  <a:srgbClr val="221F1F"/>
                </a:solidFill>
                <a:latin typeface="Montserrat"/>
                <a:cs typeface="Montserrat"/>
              </a:rPr>
              <a:t>sobre</a:t>
            </a:r>
            <a:r>
              <a:rPr lang="es-ES" sz="700" spc="105" dirty="0">
                <a:solidFill>
                  <a:srgbClr val="221F1F"/>
                </a:solidFill>
                <a:latin typeface="Montserrat"/>
                <a:cs typeface="Montserrat"/>
              </a:rPr>
              <a:t> </a:t>
            </a:r>
            <a:r>
              <a:rPr lang="es-ES" sz="700" dirty="0">
                <a:solidFill>
                  <a:srgbClr val="221F1F"/>
                </a:solidFill>
                <a:latin typeface="Montserrat"/>
                <a:cs typeface="Montserrat"/>
              </a:rPr>
              <a:t>las</a:t>
            </a:r>
            <a:r>
              <a:rPr lang="es-ES" sz="700" spc="85" dirty="0">
                <a:solidFill>
                  <a:srgbClr val="221F1F"/>
                </a:solidFill>
                <a:latin typeface="Montserrat"/>
                <a:cs typeface="Montserrat"/>
              </a:rPr>
              <a:t> </a:t>
            </a:r>
            <a:r>
              <a:rPr lang="es-ES" sz="700" dirty="0">
                <a:solidFill>
                  <a:srgbClr val="221F1F"/>
                </a:solidFill>
                <a:latin typeface="Montserrat"/>
                <a:cs typeface="Montserrat"/>
              </a:rPr>
              <a:t>líneas</a:t>
            </a:r>
            <a:r>
              <a:rPr lang="es-ES" sz="700" spc="105" dirty="0">
                <a:solidFill>
                  <a:srgbClr val="221F1F"/>
                </a:solidFill>
                <a:latin typeface="Montserrat"/>
                <a:cs typeface="Montserrat"/>
              </a:rPr>
              <a:t> </a:t>
            </a:r>
            <a:r>
              <a:rPr lang="es-ES" sz="700" dirty="0">
                <a:solidFill>
                  <a:srgbClr val="221F1F"/>
                </a:solidFill>
                <a:latin typeface="Montserrat"/>
                <a:cs typeface="Montserrat"/>
              </a:rPr>
              <a:t>y</a:t>
            </a:r>
            <a:r>
              <a:rPr lang="es-ES" sz="700" spc="85" dirty="0">
                <a:solidFill>
                  <a:srgbClr val="221F1F"/>
                </a:solidFill>
                <a:latin typeface="Montserrat"/>
                <a:cs typeface="Montserrat"/>
              </a:rPr>
              <a:t> </a:t>
            </a:r>
            <a:r>
              <a:rPr lang="es-ES" sz="700" dirty="0">
                <a:solidFill>
                  <a:srgbClr val="221F1F"/>
                </a:solidFill>
                <a:latin typeface="Montserrat"/>
                <a:cs typeface="Montserrat"/>
              </a:rPr>
              <a:t>señales</a:t>
            </a:r>
            <a:r>
              <a:rPr lang="es-ES" sz="700" spc="100" dirty="0">
                <a:solidFill>
                  <a:srgbClr val="221F1F"/>
                </a:solidFill>
                <a:latin typeface="Montserrat"/>
                <a:cs typeface="Montserrat"/>
              </a:rPr>
              <a:t> </a:t>
            </a:r>
            <a:r>
              <a:rPr lang="es-ES" sz="700" dirty="0">
                <a:solidFill>
                  <a:srgbClr val="221F1F"/>
                </a:solidFill>
                <a:latin typeface="Montserrat"/>
                <a:cs typeface="Montserrat"/>
              </a:rPr>
              <a:t>blancas</a:t>
            </a:r>
            <a:r>
              <a:rPr lang="es-ES" sz="700" spc="110" dirty="0">
                <a:solidFill>
                  <a:srgbClr val="221F1F"/>
                </a:solidFill>
                <a:latin typeface="Montserrat"/>
                <a:cs typeface="Montserrat"/>
              </a:rPr>
              <a:t> </a:t>
            </a:r>
            <a:r>
              <a:rPr lang="es-ES" sz="700" dirty="0">
                <a:solidFill>
                  <a:srgbClr val="221F1F"/>
                </a:solidFill>
                <a:latin typeface="Montserrat"/>
                <a:cs typeface="Montserrat"/>
              </a:rPr>
              <a:t>y</a:t>
            </a:r>
            <a:r>
              <a:rPr lang="es-ES" sz="700" spc="100" dirty="0">
                <a:solidFill>
                  <a:srgbClr val="221F1F"/>
                </a:solidFill>
                <a:latin typeface="Montserrat"/>
                <a:cs typeface="Montserrat"/>
              </a:rPr>
              <a:t> </a:t>
            </a:r>
            <a:r>
              <a:rPr lang="es-ES" sz="700" dirty="0">
                <a:solidFill>
                  <a:srgbClr val="221F1F"/>
                </a:solidFill>
                <a:latin typeface="Montserrat"/>
                <a:cs typeface="Montserrat"/>
              </a:rPr>
              <a:t>amarillas</a:t>
            </a:r>
            <a:r>
              <a:rPr lang="es-ES" sz="700" spc="90" dirty="0">
                <a:solidFill>
                  <a:srgbClr val="221F1F"/>
                </a:solidFill>
                <a:latin typeface="Montserrat"/>
                <a:cs typeface="Montserrat"/>
              </a:rPr>
              <a:t> </a:t>
            </a:r>
            <a:r>
              <a:rPr lang="es-ES" sz="700" dirty="0">
                <a:solidFill>
                  <a:srgbClr val="221F1F"/>
                </a:solidFill>
                <a:latin typeface="Montserrat"/>
                <a:cs typeface="Montserrat"/>
              </a:rPr>
              <a:t>cuando</a:t>
            </a:r>
            <a:r>
              <a:rPr lang="es-ES" sz="700" spc="90" dirty="0">
                <a:solidFill>
                  <a:srgbClr val="221F1F"/>
                </a:solidFill>
                <a:latin typeface="Montserrat"/>
                <a:cs typeface="Montserrat"/>
              </a:rPr>
              <a:t> </a:t>
            </a:r>
            <a:r>
              <a:rPr lang="es-ES" sz="700" dirty="0">
                <a:solidFill>
                  <a:srgbClr val="221F1F"/>
                </a:solidFill>
                <a:latin typeface="Montserrat"/>
                <a:cs typeface="Montserrat"/>
              </a:rPr>
              <a:t>la</a:t>
            </a:r>
            <a:r>
              <a:rPr lang="es-ES" sz="700" spc="100" dirty="0">
                <a:solidFill>
                  <a:srgbClr val="221F1F"/>
                </a:solidFill>
                <a:latin typeface="Montserrat"/>
                <a:cs typeface="Montserrat"/>
              </a:rPr>
              <a:t> </a:t>
            </a:r>
            <a:r>
              <a:rPr lang="es-ES" sz="700" dirty="0">
                <a:solidFill>
                  <a:srgbClr val="221F1F"/>
                </a:solidFill>
                <a:latin typeface="Montserrat"/>
                <a:cs typeface="Montserrat"/>
              </a:rPr>
              <a:t>vía</a:t>
            </a:r>
            <a:r>
              <a:rPr lang="es-ES" sz="700" spc="95" dirty="0">
                <a:solidFill>
                  <a:srgbClr val="221F1F"/>
                </a:solidFill>
                <a:latin typeface="Montserrat"/>
                <a:cs typeface="Montserrat"/>
              </a:rPr>
              <a:t> </a:t>
            </a:r>
            <a:r>
              <a:rPr lang="es-ES" sz="700" dirty="0">
                <a:solidFill>
                  <a:srgbClr val="221F1F"/>
                </a:solidFill>
                <a:latin typeface="Montserrat"/>
                <a:cs typeface="Montserrat"/>
              </a:rPr>
              <a:t>se</a:t>
            </a:r>
            <a:r>
              <a:rPr lang="es-ES" sz="700" spc="100" dirty="0">
                <a:solidFill>
                  <a:srgbClr val="221F1F"/>
                </a:solidFill>
                <a:latin typeface="Montserrat"/>
                <a:cs typeface="Montserrat"/>
              </a:rPr>
              <a:t> </a:t>
            </a:r>
            <a:r>
              <a:rPr lang="es-ES" sz="700" dirty="0">
                <a:solidFill>
                  <a:srgbClr val="221F1F"/>
                </a:solidFill>
                <a:latin typeface="Montserrat"/>
                <a:cs typeface="Montserrat"/>
              </a:rPr>
              <a:t>encuentre</a:t>
            </a:r>
            <a:r>
              <a:rPr lang="es-ES" sz="700" spc="110" dirty="0">
                <a:solidFill>
                  <a:srgbClr val="221F1F"/>
                </a:solidFill>
                <a:latin typeface="Montserrat"/>
                <a:cs typeface="Montserrat"/>
              </a:rPr>
              <a:t> </a:t>
            </a:r>
            <a:r>
              <a:rPr lang="es-ES" sz="700" dirty="0">
                <a:solidFill>
                  <a:srgbClr val="221F1F"/>
                </a:solidFill>
                <a:latin typeface="Montserrat"/>
                <a:cs typeface="Montserrat"/>
              </a:rPr>
              <a:t>mojada</a:t>
            </a:r>
            <a:r>
              <a:rPr lang="es-ES" sz="700" spc="110" dirty="0">
                <a:solidFill>
                  <a:srgbClr val="221F1F"/>
                </a:solidFill>
                <a:latin typeface="Montserrat"/>
                <a:cs typeface="Montserrat"/>
              </a:rPr>
              <a:t> </a:t>
            </a:r>
            <a:r>
              <a:rPr lang="es-ES" sz="700" spc="-50" dirty="0">
                <a:solidFill>
                  <a:srgbClr val="221F1F"/>
                </a:solidFill>
                <a:latin typeface="Montserrat"/>
                <a:cs typeface="Montserrat"/>
              </a:rPr>
              <a:t>y</a:t>
            </a:r>
            <a:r>
              <a:rPr lang="es-ES" sz="700" spc="500" dirty="0">
                <a:solidFill>
                  <a:srgbClr val="221F1F"/>
                </a:solidFill>
                <a:latin typeface="Montserrat"/>
                <a:cs typeface="Montserrat"/>
              </a:rPr>
              <a:t> </a:t>
            </a:r>
            <a:r>
              <a:rPr lang="es-ES" sz="700" spc="-10" dirty="0">
                <a:solidFill>
                  <a:srgbClr val="221F1F"/>
                </a:solidFill>
                <a:latin typeface="Montserrat"/>
                <a:cs typeface="Montserrat"/>
              </a:rPr>
              <a:t>manténgase</a:t>
            </a:r>
            <a:r>
              <a:rPr lang="es-ES" sz="700" spc="-5" dirty="0">
                <a:solidFill>
                  <a:srgbClr val="221F1F"/>
                </a:solidFill>
                <a:latin typeface="Montserrat"/>
                <a:cs typeface="Montserrat"/>
              </a:rPr>
              <a:t> </a:t>
            </a:r>
            <a:r>
              <a:rPr lang="es-ES" sz="700" dirty="0">
                <a:solidFill>
                  <a:srgbClr val="221F1F"/>
                </a:solidFill>
                <a:latin typeface="Montserrat"/>
                <a:cs typeface="Montserrat"/>
              </a:rPr>
              <a:t>atento a</a:t>
            </a:r>
            <a:r>
              <a:rPr lang="es-ES" sz="700" spc="-15" dirty="0">
                <a:solidFill>
                  <a:srgbClr val="221F1F"/>
                </a:solidFill>
                <a:latin typeface="Montserrat"/>
                <a:cs typeface="Montserrat"/>
              </a:rPr>
              <a:t> </a:t>
            </a:r>
            <a:r>
              <a:rPr lang="es-ES" sz="700" dirty="0">
                <a:solidFill>
                  <a:srgbClr val="221F1F"/>
                </a:solidFill>
                <a:latin typeface="Montserrat"/>
                <a:cs typeface="Montserrat"/>
              </a:rPr>
              <a:t>las</a:t>
            </a:r>
            <a:r>
              <a:rPr lang="es-ES" sz="700" spc="-15" dirty="0">
                <a:solidFill>
                  <a:srgbClr val="221F1F"/>
                </a:solidFill>
                <a:latin typeface="Montserrat"/>
                <a:cs typeface="Montserrat"/>
              </a:rPr>
              <a:t> </a:t>
            </a:r>
            <a:r>
              <a:rPr lang="es-ES" sz="700" dirty="0">
                <a:solidFill>
                  <a:srgbClr val="221F1F"/>
                </a:solidFill>
                <a:latin typeface="Montserrat"/>
                <a:cs typeface="Montserrat"/>
              </a:rPr>
              <a:t>manchas</a:t>
            </a:r>
            <a:r>
              <a:rPr lang="es-ES" sz="700" spc="-5" dirty="0">
                <a:solidFill>
                  <a:srgbClr val="221F1F"/>
                </a:solidFill>
                <a:latin typeface="Montserrat"/>
                <a:cs typeface="Montserrat"/>
              </a:rPr>
              <a:t> </a:t>
            </a:r>
            <a:r>
              <a:rPr lang="es-ES" sz="700" dirty="0">
                <a:solidFill>
                  <a:srgbClr val="221F1F"/>
                </a:solidFill>
                <a:latin typeface="Montserrat"/>
                <a:cs typeface="Montserrat"/>
              </a:rPr>
              <a:t>de</a:t>
            </a:r>
            <a:r>
              <a:rPr lang="es-ES" sz="700" spc="-5" dirty="0">
                <a:solidFill>
                  <a:srgbClr val="221F1F"/>
                </a:solidFill>
                <a:latin typeface="Montserrat"/>
                <a:cs typeface="Montserrat"/>
              </a:rPr>
              <a:t> </a:t>
            </a:r>
            <a:r>
              <a:rPr lang="es-ES" sz="700" dirty="0">
                <a:solidFill>
                  <a:srgbClr val="221F1F"/>
                </a:solidFill>
                <a:latin typeface="Montserrat"/>
                <a:cs typeface="Montserrat"/>
              </a:rPr>
              <a:t>aceite</a:t>
            </a:r>
            <a:r>
              <a:rPr lang="es-ES" sz="700" spc="-10" dirty="0">
                <a:solidFill>
                  <a:srgbClr val="221F1F"/>
                </a:solidFill>
                <a:latin typeface="Montserrat"/>
                <a:cs typeface="Montserrat"/>
              </a:rPr>
              <a:t> </a:t>
            </a:r>
            <a:r>
              <a:rPr lang="es-ES" sz="700" dirty="0">
                <a:solidFill>
                  <a:srgbClr val="221F1F"/>
                </a:solidFill>
                <a:latin typeface="Montserrat"/>
                <a:cs typeface="Montserrat"/>
              </a:rPr>
              <a:t>dejados</a:t>
            </a:r>
            <a:r>
              <a:rPr lang="es-ES" sz="700" spc="5" dirty="0">
                <a:solidFill>
                  <a:srgbClr val="221F1F"/>
                </a:solidFill>
                <a:latin typeface="Montserrat"/>
                <a:cs typeface="Montserrat"/>
              </a:rPr>
              <a:t> </a:t>
            </a:r>
            <a:r>
              <a:rPr lang="es-ES" sz="700" dirty="0">
                <a:solidFill>
                  <a:srgbClr val="221F1F"/>
                </a:solidFill>
                <a:latin typeface="Montserrat"/>
                <a:cs typeface="Montserrat"/>
              </a:rPr>
              <a:t>por</a:t>
            </a:r>
            <a:r>
              <a:rPr lang="es-ES" sz="700" spc="-10" dirty="0">
                <a:solidFill>
                  <a:srgbClr val="221F1F"/>
                </a:solidFill>
                <a:latin typeface="Montserrat"/>
                <a:cs typeface="Montserrat"/>
              </a:rPr>
              <a:t> </a:t>
            </a:r>
            <a:r>
              <a:rPr lang="es-ES" sz="700" dirty="0">
                <a:solidFill>
                  <a:srgbClr val="221F1F"/>
                </a:solidFill>
                <a:latin typeface="Montserrat"/>
                <a:cs typeface="Montserrat"/>
              </a:rPr>
              <a:t>otros</a:t>
            </a:r>
            <a:r>
              <a:rPr lang="es-ES" sz="700" spc="-15" dirty="0">
                <a:solidFill>
                  <a:srgbClr val="221F1F"/>
                </a:solidFill>
                <a:latin typeface="Montserrat"/>
                <a:cs typeface="Montserrat"/>
              </a:rPr>
              <a:t> </a:t>
            </a:r>
            <a:r>
              <a:rPr lang="es-ES" sz="700" spc="-10" dirty="0">
                <a:solidFill>
                  <a:srgbClr val="221F1F"/>
                </a:solidFill>
                <a:latin typeface="Montserrat"/>
                <a:cs typeface="Montserrat"/>
              </a:rPr>
              <a:t>vehículos.</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a:solidFill>
                  <a:srgbClr val="221F1F"/>
                </a:solidFill>
                <a:latin typeface="Montserrat"/>
                <a:cs typeface="Montserrat"/>
              </a:rPr>
              <a:t>Use</a:t>
            </a:r>
            <a:r>
              <a:rPr sz="700" spc="15" dirty="0">
                <a:solidFill>
                  <a:srgbClr val="221F1F"/>
                </a:solidFill>
                <a:latin typeface="Montserrat"/>
                <a:cs typeface="Montserrat"/>
              </a:rPr>
              <a:t> </a:t>
            </a:r>
            <a:r>
              <a:rPr sz="700" dirty="0">
                <a:solidFill>
                  <a:srgbClr val="221F1F"/>
                </a:solidFill>
                <a:latin typeface="Montserrat"/>
                <a:cs typeface="Montserrat"/>
              </a:rPr>
              <a:t>siempre</a:t>
            </a:r>
            <a:r>
              <a:rPr sz="700" spc="3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direccionales,</a:t>
            </a:r>
            <a:r>
              <a:rPr sz="700" spc="35" dirty="0">
                <a:solidFill>
                  <a:srgbClr val="221F1F"/>
                </a:solidFill>
                <a:latin typeface="Montserrat"/>
                <a:cs typeface="Montserrat"/>
              </a:rPr>
              <a:t> </a:t>
            </a:r>
            <a:r>
              <a:rPr sz="700" dirty="0">
                <a:solidFill>
                  <a:srgbClr val="221F1F"/>
                </a:solidFill>
                <a:latin typeface="Montserrat"/>
                <a:cs typeface="Montserrat"/>
              </a:rPr>
              <a:t>stop,</a:t>
            </a:r>
            <a:r>
              <a:rPr sz="700" spc="15" dirty="0">
                <a:solidFill>
                  <a:srgbClr val="221F1F"/>
                </a:solidFill>
                <a:latin typeface="Montserrat"/>
                <a:cs typeface="Montserrat"/>
              </a:rPr>
              <a:t> </a:t>
            </a:r>
            <a:r>
              <a:rPr sz="700" dirty="0">
                <a:solidFill>
                  <a:srgbClr val="221F1F"/>
                </a:solidFill>
                <a:latin typeface="Montserrat"/>
                <a:cs typeface="Montserrat"/>
              </a:rPr>
              <a:t>luz</a:t>
            </a:r>
            <a:r>
              <a:rPr sz="700" spc="35" dirty="0">
                <a:solidFill>
                  <a:srgbClr val="221F1F"/>
                </a:solidFill>
                <a:latin typeface="Montserrat"/>
                <a:cs typeface="Montserrat"/>
              </a:rPr>
              <a:t> </a:t>
            </a:r>
            <a:r>
              <a:rPr sz="700" dirty="0">
                <a:solidFill>
                  <a:srgbClr val="221F1F"/>
                </a:solidFill>
                <a:latin typeface="Montserrat"/>
                <a:cs typeface="Montserrat"/>
              </a:rPr>
              <a:t>frontal</a:t>
            </a:r>
            <a:r>
              <a:rPr sz="700" spc="25" dirty="0">
                <a:solidFill>
                  <a:srgbClr val="221F1F"/>
                </a:solidFill>
                <a:latin typeface="Montserrat"/>
                <a:cs typeface="Montserrat"/>
              </a:rPr>
              <a:t> </a:t>
            </a:r>
            <a:r>
              <a:rPr sz="700" dirty="0">
                <a:solidFill>
                  <a:srgbClr val="221F1F"/>
                </a:solidFill>
                <a:latin typeface="Montserrat"/>
                <a:cs typeface="Montserrat"/>
              </a:rPr>
              <a:t>para</a:t>
            </a:r>
            <a:r>
              <a:rPr sz="700" spc="20" dirty="0">
                <a:solidFill>
                  <a:srgbClr val="221F1F"/>
                </a:solidFill>
                <a:latin typeface="Montserrat"/>
                <a:cs typeface="Montserrat"/>
              </a:rPr>
              <a:t> </a:t>
            </a:r>
            <a:r>
              <a:rPr sz="700" dirty="0">
                <a:solidFill>
                  <a:srgbClr val="221F1F"/>
                </a:solidFill>
                <a:latin typeface="Montserrat"/>
                <a:cs typeface="Montserrat"/>
              </a:rPr>
              <a:t>indicar</a:t>
            </a:r>
            <a:r>
              <a:rPr sz="700" spc="30" dirty="0">
                <a:solidFill>
                  <a:srgbClr val="221F1F"/>
                </a:solidFill>
                <a:latin typeface="Montserrat"/>
                <a:cs typeface="Montserrat"/>
              </a:rPr>
              <a:t> </a:t>
            </a:r>
            <a:r>
              <a:rPr sz="700" dirty="0">
                <a:solidFill>
                  <a:srgbClr val="221F1F"/>
                </a:solidFill>
                <a:latin typeface="Montserrat"/>
                <a:cs typeface="Montserrat"/>
              </a:rPr>
              <a:t>a</a:t>
            </a:r>
            <a:r>
              <a:rPr sz="700" spc="25" dirty="0">
                <a:solidFill>
                  <a:srgbClr val="221F1F"/>
                </a:solidFill>
                <a:latin typeface="Montserrat"/>
                <a:cs typeface="Montserrat"/>
              </a:rPr>
              <a:t> </a:t>
            </a:r>
            <a:r>
              <a:rPr sz="700" dirty="0">
                <a:solidFill>
                  <a:srgbClr val="221F1F"/>
                </a:solidFill>
                <a:latin typeface="Montserrat"/>
                <a:cs typeface="Montserrat"/>
              </a:rPr>
              <a:t>otros</a:t>
            </a:r>
            <a:r>
              <a:rPr sz="700" spc="30" dirty="0">
                <a:solidFill>
                  <a:srgbClr val="221F1F"/>
                </a:solidFill>
                <a:latin typeface="Montserrat"/>
                <a:cs typeface="Montserrat"/>
              </a:rPr>
              <a:t> </a:t>
            </a:r>
            <a:r>
              <a:rPr sz="700" dirty="0">
                <a:solidFill>
                  <a:srgbClr val="221F1F"/>
                </a:solidFill>
                <a:latin typeface="Montserrat"/>
                <a:cs typeface="Montserrat"/>
              </a:rPr>
              <a:t>conductores</a:t>
            </a:r>
            <a:r>
              <a:rPr sz="700" spc="15" dirty="0">
                <a:solidFill>
                  <a:srgbClr val="221F1F"/>
                </a:solidFill>
                <a:latin typeface="Montserrat"/>
                <a:cs typeface="Montserrat"/>
              </a:rPr>
              <a:t> </a:t>
            </a:r>
            <a:r>
              <a:rPr sz="700" dirty="0">
                <a:solidFill>
                  <a:srgbClr val="221F1F"/>
                </a:solidFill>
                <a:latin typeface="Montserrat"/>
                <a:cs typeface="Montserrat"/>
              </a:rPr>
              <a:t>cuál</a:t>
            </a:r>
            <a:r>
              <a:rPr sz="700" spc="25" dirty="0">
                <a:solidFill>
                  <a:srgbClr val="221F1F"/>
                </a:solidFill>
                <a:latin typeface="Montserrat"/>
                <a:cs typeface="Montserrat"/>
              </a:rPr>
              <a:t> </a:t>
            </a:r>
            <a:r>
              <a:rPr sz="700" dirty="0">
                <a:solidFill>
                  <a:srgbClr val="221F1F"/>
                </a:solidFill>
                <a:latin typeface="Montserrat"/>
                <a:cs typeface="Montserrat"/>
              </a:rPr>
              <a:t>será</a:t>
            </a:r>
            <a:r>
              <a:rPr sz="700" spc="30" dirty="0">
                <a:solidFill>
                  <a:srgbClr val="221F1F"/>
                </a:solidFill>
                <a:latin typeface="Montserrat"/>
                <a:cs typeface="Montserrat"/>
              </a:rPr>
              <a:t> </a:t>
            </a:r>
            <a:r>
              <a:rPr sz="700" dirty="0">
                <a:solidFill>
                  <a:srgbClr val="221F1F"/>
                </a:solidFill>
                <a:latin typeface="Montserrat"/>
                <a:cs typeface="Montserrat"/>
              </a:rPr>
              <a:t>su</a:t>
            </a:r>
            <a:r>
              <a:rPr sz="700" spc="30" dirty="0">
                <a:solidFill>
                  <a:srgbClr val="221F1F"/>
                </a:solidFill>
                <a:latin typeface="Montserrat"/>
                <a:cs typeface="Montserrat"/>
              </a:rPr>
              <a:t> </a:t>
            </a:r>
            <a:r>
              <a:rPr sz="700" spc="-10" dirty="0">
                <a:solidFill>
                  <a:srgbClr val="221F1F"/>
                </a:solidFill>
                <a:latin typeface="Montserrat"/>
                <a:cs typeface="Montserrat"/>
              </a:rPr>
              <a:t>próxima</a:t>
            </a:r>
            <a:r>
              <a:rPr sz="700" spc="500" dirty="0">
                <a:solidFill>
                  <a:srgbClr val="221F1F"/>
                </a:solidFill>
                <a:latin typeface="Montserrat"/>
                <a:cs typeface="Montserrat"/>
              </a:rPr>
              <a:t> </a:t>
            </a:r>
            <a:r>
              <a:rPr sz="700" dirty="0">
                <a:solidFill>
                  <a:srgbClr val="221F1F"/>
                </a:solidFill>
                <a:latin typeface="Montserrat"/>
                <a:cs typeface="Montserrat"/>
              </a:rPr>
              <a:t>maniobra,</a:t>
            </a:r>
            <a:r>
              <a:rPr sz="700" spc="5" dirty="0">
                <a:solidFill>
                  <a:srgbClr val="221F1F"/>
                </a:solidFill>
                <a:latin typeface="Montserrat"/>
                <a:cs typeface="Montserrat"/>
              </a:rPr>
              <a:t> </a:t>
            </a:r>
            <a:r>
              <a:rPr sz="700" dirty="0">
                <a:solidFill>
                  <a:srgbClr val="221F1F"/>
                </a:solidFill>
                <a:latin typeface="Montserrat"/>
                <a:cs typeface="Montserrat"/>
              </a:rPr>
              <a:t>apóyese</a:t>
            </a:r>
            <a:r>
              <a:rPr sz="700" spc="20" dirty="0">
                <a:solidFill>
                  <a:srgbClr val="221F1F"/>
                </a:solidFill>
                <a:latin typeface="Montserrat"/>
                <a:cs typeface="Montserrat"/>
              </a:rPr>
              <a:t> </a:t>
            </a:r>
            <a:r>
              <a:rPr sz="700" dirty="0">
                <a:solidFill>
                  <a:srgbClr val="221F1F"/>
                </a:solidFill>
                <a:latin typeface="Montserrat"/>
                <a:cs typeface="Montserrat"/>
              </a:rPr>
              <a:t>visualmente</a:t>
            </a:r>
            <a:r>
              <a:rPr sz="700" spc="15" dirty="0">
                <a:solidFill>
                  <a:srgbClr val="221F1F"/>
                </a:solidFill>
                <a:latin typeface="Montserrat"/>
                <a:cs typeface="Montserrat"/>
              </a:rPr>
              <a:t> </a:t>
            </a:r>
            <a:r>
              <a:rPr sz="700" dirty="0">
                <a:solidFill>
                  <a:srgbClr val="221F1F"/>
                </a:solidFill>
                <a:latin typeface="Montserrat"/>
                <a:cs typeface="Montserrat"/>
              </a:rPr>
              <a:t>en los</a:t>
            </a:r>
            <a:r>
              <a:rPr sz="700" spc="10" dirty="0">
                <a:solidFill>
                  <a:srgbClr val="221F1F"/>
                </a:solidFill>
                <a:latin typeface="Montserrat"/>
                <a:cs typeface="Montserrat"/>
              </a:rPr>
              <a:t> </a:t>
            </a:r>
            <a:r>
              <a:rPr sz="700" spc="-10" dirty="0">
                <a:solidFill>
                  <a:srgbClr val="221F1F"/>
                </a:solidFill>
                <a:latin typeface="Montserrat"/>
                <a:cs typeface="Montserrat"/>
              </a:rPr>
              <a:t>retrovisores</a:t>
            </a:r>
            <a:r>
              <a:rPr sz="700" spc="10"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a:t>
            </a:r>
            <a:r>
              <a:rPr sz="700" dirty="0">
                <a:solidFill>
                  <a:srgbClr val="221F1F"/>
                </a:solidFill>
                <a:latin typeface="Montserrat"/>
                <a:cs typeface="Montserrat"/>
              </a:rPr>
              <a:t>una</a:t>
            </a:r>
            <a:r>
              <a:rPr sz="700" spc="15" dirty="0">
                <a:solidFill>
                  <a:srgbClr val="221F1F"/>
                </a:solidFill>
                <a:latin typeface="Montserrat"/>
                <a:cs typeface="Montserrat"/>
              </a:rPr>
              <a:t> </a:t>
            </a:r>
            <a:r>
              <a:rPr sz="700" dirty="0">
                <a:solidFill>
                  <a:srgbClr val="221F1F"/>
                </a:solidFill>
                <a:latin typeface="Montserrat"/>
                <a:cs typeface="Montserrat"/>
              </a:rPr>
              <a:t>conducción más</a:t>
            </a:r>
            <a:r>
              <a:rPr sz="700" spc="10" dirty="0">
                <a:solidFill>
                  <a:srgbClr val="221F1F"/>
                </a:solidFill>
                <a:latin typeface="Montserrat"/>
                <a:cs typeface="Montserrat"/>
              </a:rPr>
              <a:t> </a:t>
            </a:r>
            <a:r>
              <a:rPr sz="700" dirty="0">
                <a:solidFill>
                  <a:srgbClr val="221F1F"/>
                </a:solidFill>
                <a:latin typeface="Montserrat"/>
                <a:cs typeface="Montserrat"/>
              </a:rPr>
              <a:t>segura</a:t>
            </a:r>
            <a:r>
              <a:rPr sz="700" spc="10" dirty="0">
                <a:solidFill>
                  <a:srgbClr val="221F1F"/>
                </a:solidFill>
                <a:latin typeface="Montserrat"/>
                <a:cs typeface="Montserrat"/>
              </a:rPr>
              <a:t> </a:t>
            </a:r>
            <a:r>
              <a:rPr sz="700" dirty="0">
                <a:solidFill>
                  <a:srgbClr val="221F1F"/>
                </a:solidFill>
                <a:latin typeface="Montserrat"/>
                <a:cs typeface="Montserrat"/>
              </a:rPr>
              <a:t>y tenga</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spc="-10" dirty="0">
                <a:solidFill>
                  <a:srgbClr val="221F1F"/>
                </a:solidFill>
                <a:latin typeface="Montserrat"/>
                <a:cs typeface="Montserrat"/>
              </a:rPr>
              <a:t>cuenta</a:t>
            </a:r>
            <a:r>
              <a:rPr sz="700" spc="500"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dirty="0">
                <a:solidFill>
                  <a:srgbClr val="221F1F"/>
                </a:solidFill>
                <a:latin typeface="Montserrat"/>
                <a:cs typeface="Montserrat"/>
              </a:rPr>
              <a:t>posible</a:t>
            </a:r>
            <a:r>
              <a:rPr sz="700" spc="-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los</a:t>
            </a:r>
            <a:r>
              <a:rPr sz="700" spc="-30" dirty="0">
                <a:solidFill>
                  <a:srgbClr val="221F1F"/>
                </a:solidFill>
                <a:latin typeface="Montserrat"/>
                <a:cs typeface="Montserrat"/>
              </a:rPr>
              <a:t> </a:t>
            </a:r>
            <a:r>
              <a:rPr sz="700" dirty="0">
                <a:solidFill>
                  <a:srgbClr val="221F1F"/>
                </a:solidFill>
                <a:latin typeface="Montserrat"/>
                <a:cs typeface="Montserrat"/>
              </a:rPr>
              <a:t>objetos se</a:t>
            </a:r>
            <a:r>
              <a:rPr sz="700" spc="-15" dirty="0">
                <a:solidFill>
                  <a:srgbClr val="221F1F"/>
                </a:solidFill>
                <a:latin typeface="Montserrat"/>
                <a:cs typeface="Montserrat"/>
              </a:rPr>
              <a:t> </a:t>
            </a:r>
            <a:r>
              <a:rPr sz="700" dirty="0">
                <a:solidFill>
                  <a:srgbClr val="221F1F"/>
                </a:solidFill>
                <a:latin typeface="Montserrat"/>
                <a:cs typeface="Montserrat"/>
              </a:rPr>
              <a:t>vean</a:t>
            </a:r>
            <a:r>
              <a:rPr sz="700" spc="-10" dirty="0">
                <a:solidFill>
                  <a:srgbClr val="221F1F"/>
                </a:solidFill>
                <a:latin typeface="Montserrat"/>
                <a:cs typeface="Montserrat"/>
              </a:rPr>
              <a:t> </a:t>
            </a:r>
            <a:r>
              <a:rPr sz="700" dirty="0">
                <a:solidFill>
                  <a:srgbClr val="221F1F"/>
                </a:solidFill>
                <a:latin typeface="Montserrat"/>
                <a:cs typeface="Montserrat"/>
              </a:rPr>
              <a:t>más</a:t>
            </a:r>
            <a:r>
              <a:rPr sz="700" spc="-15" dirty="0">
                <a:solidFill>
                  <a:srgbClr val="221F1F"/>
                </a:solidFill>
                <a:latin typeface="Montserrat"/>
                <a:cs typeface="Montserrat"/>
              </a:rPr>
              <a:t> </a:t>
            </a:r>
            <a:r>
              <a:rPr sz="700" dirty="0">
                <a:solidFill>
                  <a:srgbClr val="221F1F"/>
                </a:solidFill>
                <a:latin typeface="Montserrat"/>
                <a:cs typeface="Montserrat"/>
              </a:rPr>
              <a:t>cerca</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lo</a:t>
            </a:r>
            <a:r>
              <a:rPr sz="700" spc="-20"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realmente</a:t>
            </a:r>
            <a:r>
              <a:rPr sz="700" spc="-5" dirty="0">
                <a:solidFill>
                  <a:srgbClr val="221F1F"/>
                </a:solidFill>
                <a:latin typeface="Montserrat"/>
                <a:cs typeface="Montserrat"/>
              </a:rPr>
              <a:t> </a:t>
            </a:r>
            <a:r>
              <a:rPr sz="700" dirty="0">
                <a:solidFill>
                  <a:srgbClr val="221F1F"/>
                </a:solidFill>
                <a:latin typeface="Montserrat"/>
                <a:cs typeface="Montserrat"/>
              </a:rPr>
              <a:t>se</a:t>
            </a:r>
            <a:r>
              <a:rPr sz="700" spc="-15" dirty="0">
                <a:solidFill>
                  <a:srgbClr val="221F1F"/>
                </a:solidFill>
                <a:latin typeface="Montserrat"/>
                <a:cs typeface="Montserrat"/>
              </a:rPr>
              <a:t> </a:t>
            </a:r>
            <a:r>
              <a:rPr sz="700" spc="-10" dirty="0" err="1">
                <a:solidFill>
                  <a:srgbClr val="221F1F"/>
                </a:solidFill>
                <a:latin typeface="Montserrat"/>
                <a:cs typeface="Montserrat"/>
              </a:rPr>
              <a:t>encuentran</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Mantenga</a:t>
            </a:r>
            <a:r>
              <a:rPr sz="700" spc="75" dirty="0">
                <a:solidFill>
                  <a:srgbClr val="221F1F"/>
                </a:solidFill>
                <a:latin typeface="Montserrat"/>
                <a:cs typeface="Montserrat"/>
              </a:rPr>
              <a:t> </a:t>
            </a:r>
            <a:r>
              <a:rPr sz="700" dirty="0">
                <a:solidFill>
                  <a:srgbClr val="221F1F"/>
                </a:solidFill>
                <a:latin typeface="Montserrat"/>
                <a:cs typeface="Montserrat"/>
              </a:rPr>
              <a:t>la</a:t>
            </a:r>
            <a:r>
              <a:rPr sz="700" spc="70" dirty="0">
                <a:solidFill>
                  <a:srgbClr val="221F1F"/>
                </a:solidFill>
                <a:latin typeface="Montserrat"/>
                <a:cs typeface="Montserrat"/>
              </a:rPr>
              <a:t> </a:t>
            </a:r>
            <a:r>
              <a:rPr sz="700" dirty="0">
                <a:solidFill>
                  <a:srgbClr val="221F1F"/>
                </a:solidFill>
                <a:latin typeface="Montserrat"/>
                <a:cs typeface="Montserrat"/>
              </a:rPr>
              <a:t>presión</a:t>
            </a:r>
            <a:r>
              <a:rPr sz="700" spc="65" dirty="0">
                <a:solidFill>
                  <a:srgbClr val="221F1F"/>
                </a:solidFill>
                <a:latin typeface="Montserrat"/>
                <a:cs typeface="Montserrat"/>
              </a:rPr>
              <a:t> </a:t>
            </a:r>
            <a:r>
              <a:rPr sz="700" dirty="0">
                <a:solidFill>
                  <a:srgbClr val="221F1F"/>
                </a:solidFill>
                <a:latin typeface="Montserrat"/>
                <a:cs typeface="Montserrat"/>
              </a:rPr>
              <a:t>de</a:t>
            </a:r>
            <a:r>
              <a:rPr sz="700" spc="65" dirty="0">
                <a:solidFill>
                  <a:srgbClr val="221F1F"/>
                </a:solidFill>
                <a:latin typeface="Montserrat"/>
                <a:cs typeface="Montserrat"/>
              </a:rPr>
              <a:t> </a:t>
            </a:r>
            <a:r>
              <a:rPr sz="700" dirty="0">
                <a:solidFill>
                  <a:srgbClr val="221F1F"/>
                </a:solidFill>
                <a:latin typeface="Montserrat"/>
                <a:cs typeface="Montserrat"/>
              </a:rPr>
              <a:t>aire</a:t>
            </a:r>
            <a:r>
              <a:rPr sz="700" spc="80" dirty="0">
                <a:solidFill>
                  <a:srgbClr val="221F1F"/>
                </a:solidFill>
                <a:latin typeface="Montserrat"/>
                <a:cs typeface="Montserrat"/>
              </a:rPr>
              <a:t> </a:t>
            </a:r>
            <a:r>
              <a:rPr sz="700" dirty="0">
                <a:solidFill>
                  <a:srgbClr val="221F1F"/>
                </a:solidFill>
                <a:latin typeface="Montserrat"/>
                <a:cs typeface="Montserrat"/>
              </a:rPr>
              <a:t>de</a:t>
            </a:r>
            <a:r>
              <a:rPr sz="700" spc="80" dirty="0">
                <a:solidFill>
                  <a:srgbClr val="221F1F"/>
                </a:solidFill>
                <a:latin typeface="Montserrat"/>
                <a:cs typeface="Montserrat"/>
              </a:rPr>
              <a:t> </a:t>
            </a:r>
            <a:r>
              <a:rPr sz="700" dirty="0">
                <a:solidFill>
                  <a:srgbClr val="221F1F"/>
                </a:solidFill>
                <a:latin typeface="Montserrat"/>
                <a:cs typeface="Montserrat"/>
              </a:rPr>
              <a:t>las</a:t>
            </a:r>
            <a:r>
              <a:rPr sz="700" spc="65" dirty="0">
                <a:solidFill>
                  <a:srgbClr val="221F1F"/>
                </a:solidFill>
                <a:latin typeface="Montserrat"/>
                <a:cs typeface="Montserrat"/>
              </a:rPr>
              <a:t> </a:t>
            </a:r>
            <a:r>
              <a:rPr sz="700" dirty="0">
                <a:solidFill>
                  <a:srgbClr val="221F1F"/>
                </a:solidFill>
                <a:latin typeface="Montserrat"/>
                <a:cs typeface="Montserrat"/>
              </a:rPr>
              <a:t>llantas</a:t>
            </a:r>
            <a:r>
              <a:rPr sz="700" spc="75" dirty="0">
                <a:solidFill>
                  <a:srgbClr val="221F1F"/>
                </a:solidFill>
                <a:latin typeface="Montserrat"/>
                <a:cs typeface="Montserrat"/>
              </a:rPr>
              <a:t> </a:t>
            </a:r>
            <a:r>
              <a:rPr sz="700" dirty="0">
                <a:solidFill>
                  <a:srgbClr val="221F1F"/>
                </a:solidFill>
                <a:latin typeface="Montserrat"/>
                <a:cs typeface="Montserrat"/>
              </a:rPr>
              <a:t>según</a:t>
            </a:r>
            <a:r>
              <a:rPr sz="700" spc="70" dirty="0">
                <a:solidFill>
                  <a:srgbClr val="221F1F"/>
                </a:solidFill>
                <a:latin typeface="Montserrat"/>
                <a:cs typeface="Montserrat"/>
              </a:rPr>
              <a:t> </a:t>
            </a:r>
            <a:r>
              <a:rPr sz="700" dirty="0">
                <a:solidFill>
                  <a:srgbClr val="221F1F"/>
                </a:solidFill>
                <a:latin typeface="Montserrat"/>
                <a:cs typeface="Montserrat"/>
              </a:rPr>
              <a:t>la</a:t>
            </a:r>
            <a:r>
              <a:rPr sz="700" spc="70" dirty="0">
                <a:solidFill>
                  <a:srgbClr val="221F1F"/>
                </a:solidFill>
                <a:latin typeface="Montserrat"/>
                <a:cs typeface="Montserrat"/>
              </a:rPr>
              <a:t> </a:t>
            </a:r>
            <a:r>
              <a:rPr sz="700" dirty="0">
                <a:solidFill>
                  <a:srgbClr val="221F1F"/>
                </a:solidFill>
                <a:latin typeface="Montserrat"/>
                <a:cs typeface="Montserrat"/>
              </a:rPr>
              <a:t>recomendación</a:t>
            </a:r>
            <a:r>
              <a:rPr sz="700" spc="80" dirty="0">
                <a:solidFill>
                  <a:srgbClr val="221F1F"/>
                </a:solidFill>
                <a:latin typeface="Montserrat"/>
                <a:cs typeface="Montserrat"/>
              </a:rPr>
              <a:t> </a:t>
            </a:r>
            <a:r>
              <a:rPr sz="700" dirty="0">
                <a:solidFill>
                  <a:srgbClr val="221F1F"/>
                </a:solidFill>
                <a:latin typeface="Montserrat"/>
                <a:cs typeface="Montserrat"/>
              </a:rPr>
              <a:t>de</a:t>
            </a:r>
            <a:r>
              <a:rPr sz="700" spc="75" dirty="0">
                <a:solidFill>
                  <a:srgbClr val="221F1F"/>
                </a:solidFill>
                <a:latin typeface="Montserrat"/>
                <a:cs typeface="Montserrat"/>
              </a:rPr>
              <a:t> </a:t>
            </a:r>
            <a:r>
              <a:rPr sz="700" dirty="0">
                <a:solidFill>
                  <a:srgbClr val="221F1F"/>
                </a:solidFill>
                <a:latin typeface="Montserrat"/>
                <a:cs typeface="Montserrat"/>
              </a:rPr>
              <a:t>este</a:t>
            </a:r>
            <a:r>
              <a:rPr sz="700" spc="80" dirty="0">
                <a:solidFill>
                  <a:srgbClr val="221F1F"/>
                </a:solidFill>
                <a:latin typeface="Montserrat"/>
                <a:cs typeface="Montserrat"/>
              </a:rPr>
              <a:t> </a:t>
            </a:r>
            <a:r>
              <a:rPr sz="700" dirty="0">
                <a:solidFill>
                  <a:srgbClr val="221F1F"/>
                </a:solidFill>
                <a:latin typeface="Montserrat"/>
                <a:cs typeface="Montserrat"/>
              </a:rPr>
              <a:t>Manual</a:t>
            </a:r>
            <a:r>
              <a:rPr sz="700" spc="75" dirty="0">
                <a:solidFill>
                  <a:srgbClr val="221F1F"/>
                </a:solidFill>
                <a:latin typeface="Montserrat"/>
                <a:cs typeface="Montserrat"/>
              </a:rPr>
              <a:t> </a:t>
            </a:r>
            <a:r>
              <a:rPr sz="700" dirty="0">
                <a:solidFill>
                  <a:srgbClr val="221F1F"/>
                </a:solidFill>
                <a:latin typeface="Montserrat"/>
                <a:cs typeface="Montserrat"/>
              </a:rPr>
              <a:t>(Ver</a:t>
            </a:r>
            <a:r>
              <a:rPr sz="700" spc="75" dirty="0">
                <a:solidFill>
                  <a:srgbClr val="221F1F"/>
                </a:solidFill>
                <a:latin typeface="Montserrat"/>
                <a:cs typeface="Montserrat"/>
              </a:rPr>
              <a:t> </a:t>
            </a:r>
            <a:r>
              <a:rPr sz="700" dirty="0">
                <a:solidFill>
                  <a:srgbClr val="221F1F"/>
                </a:solidFill>
                <a:latin typeface="Montserrat"/>
                <a:cs typeface="Montserrat"/>
              </a:rPr>
              <a:t>cuadro</a:t>
            </a:r>
            <a:r>
              <a:rPr sz="700" spc="7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especificaciones</a:t>
            </a:r>
            <a:r>
              <a:rPr sz="700" spc="114" dirty="0">
                <a:solidFill>
                  <a:srgbClr val="221F1F"/>
                </a:solidFill>
                <a:latin typeface="Montserrat"/>
                <a:cs typeface="Montserrat"/>
              </a:rPr>
              <a:t> </a:t>
            </a:r>
            <a:r>
              <a:rPr sz="700" dirty="0">
                <a:solidFill>
                  <a:srgbClr val="221F1F"/>
                </a:solidFill>
                <a:latin typeface="Montserrat"/>
                <a:cs typeface="Montserrat"/>
              </a:rPr>
              <a:t>técnicas).</a:t>
            </a:r>
            <a:r>
              <a:rPr sz="700" spc="105" dirty="0">
                <a:solidFill>
                  <a:srgbClr val="221F1F"/>
                </a:solidFill>
                <a:latin typeface="Montserrat"/>
                <a:cs typeface="Montserrat"/>
              </a:rPr>
              <a:t> </a:t>
            </a:r>
            <a:r>
              <a:rPr sz="700" dirty="0">
                <a:solidFill>
                  <a:srgbClr val="221F1F"/>
                </a:solidFill>
                <a:latin typeface="Montserrat"/>
                <a:cs typeface="Montserrat"/>
              </a:rPr>
              <a:t>Las</a:t>
            </a:r>
            <a:r>
              <a:rPr sz="700" spc="105" dirty="0">
                <a:solidFill>
                  <a:srgbClr val="221F1F"/>
                </a:solidFill>
                <a:latin typeface="Montserrat"/>
                <a:cs typeface="Montserrat"/>
              </a:rPr>
              <a:t> </a:t>
            </a:r>
            <a:r>
              <a:rPr sz="700" dirty="0">
                <a:solidFill>
                  <a:srgbClr val="221F1F"/>
                </a:solidFill>
                <a:latin typeface="Montserrat"/>
                <a:cs typeface="Montserrat"/>
              </a:rPr>
              <a:t>llantas</a:t>
            </a:r>
            <a:r>
              <a:rPr sz="700" spc="110" dirty="0">
                <a:solidFill>
                  <a:srgbClr val="221F1F"/>
                </a:solidFill>
                <a:latin typeface="Montserrat"/>
                <a:cs typeface="Montserrat"/>
              </a:rPr>
              <a:t> </a:t>
            </a:r>
            <a:r>
              <a:rPr sz="700" dirty="0">
                <a:solidFill>
                  <a:srgbClr val="221F1F"/>
                </a:solidFill>
                <a:latin typeface="Montserrat"/>
                <a:cs typeface="Montserrat"/>
              </a:rPr>
              <a:t>con</a:t>
            </a:r>
            <a:r>
              <a:rPr sz="700" spc="125" dirty="0">
                <a:solidFill>
                  <a:srgbClr val="221F1F"/>
                </a:solidFill>
                <a:latin typeface="Montserrat"/>
                <a:cs typeface="Montserrat"/>
              </a:rPr>
              <a:t> </a:t>
            </a:r>
            <a:r>
              <a:rPr sz="700" dirty="0">
                <a:solidFill>
                  <a:srgbClr val="221F1F"/>
                </a:solidFill>
                <a:latin typeface="Montserrat"/>
                <a:cs typeface="Montserrat"/>
              </a:rPr>
              <a:t>exceso</a:t>
            </a:r>
            <a:r>
              <a:rPr sz="700" spc="120" dirty="0">
                <a:solidFill>
                  <a:srgbClr val="221F1F"/>
                </a:solidFill>
                <a:latin typeface="Montserrat"/>
                <a:cs typeface="Montserrat"/>
              </a:rPr>
              <a:t> </a:t>
            </a:r>
            <a:r>
              <a:rPr sz="700" dirty="0">
                <a:solidFill>
                  <a:srgbClr val="221F1F"/>
                </a:solidFill>
                <a:latin typeface="Montserrat"/>
                <a:cs typeface="Montserrat"/>
              </a:rPr>
              <a:t>o</a:t>
            </a:r>
            <a:r>
              <a:rPr sz="700" spc="105" dirty="0">
                <a:solidFill>
                  <a:srgbClr val="221F1F"/>
                </a:solidFill>
                <a:latin typeface="Montserrat"/>
                <a:cs typeface="Montserrat"/>
              </a:rPr>
              <a:t> </a:t>
            </a:r>
            <a:r>
              <a:rPr sz="700" dirty="0">
                <a:solidFill>
                  <a:srgbClr val="221F1F"/>
                </a:solidFill>
                <a:latin typeface="Montserrat"/>
                <a:cs typeface="Montserrat"/>
              </a:rPr>
              <a:t>falta</a:t>
            </a:r>
            <a:r>
              <a:rPr sz="700" spc="120" dirty="0">
                <a:solidFill>
                  <a:srgbClr val="221F1F"/>
                </a:solidFill>
                <a:latin typeface="Montserrat"/>
                <a:cs typeface="Montserrat"/>
              </a:rPr>
              <a:t> </a:t>
            </a:r>
            <a:r>
              <a:rPr sz="700" dirty="0">
                <a:solidFill>
                  <a:srgbClr val="221F1F"/>
                </a:solidFill>
                <a:latin typeface="Montserrat"/>
                <a:cs typeface="Montserrat"/>
              </a:rPr>
              <a:t>de</a:t>
            </a:r>
            <a:r>
              <a:rPr sz="700" spc="125" dirty="0">
                <a:solidFill>
                  <a:srgbClr val="221F1F"/>
                </a:solidFill>
                <a:latin typeface="Montserrat"/>
                <a:cs typeface="Montserrat"/>
              </a:rPr>
              <a:t> </a:t>
            </a:r>
            <a:r>
              <a:rPr sz="700" dirty="0">
                <a:solidFill>
                  <a:srgbClr val="221F1F"/>
                </a:solidFill>
                <a:latin typeface="Montserrat"/>
                <a:cs typeface="Montserrat"/>
              </a:rPr>
              <a:t>presión</a:t>
            </a:r>
            <a:r>
              <a:rPr sz="700" spc="110" dirty="0">
                <a:solidFill>
                  <a:srgbClr val="221F1F"/>
                </a:solidFill>
                <a:latin typeface="Montserrat"/>
                <a:cs typeface="Montserrat"/>
              </a:rPr>
              <a:t> </a:t>
            </a:r>
            <a:r>
              <a:rPr sz="700" dirty="0">
                <a:solidFill>
                  <a:srgbClr val="221F1F"/>
                </a:solidFill>
                <a:latin typeface="Montserrat"/>
                <a:cs typeface="Montserrat"/>
              </a:rPr>
              <a:t>comprometen</a:t>
            </a:r>
            <a:r>
              <a:rPr sz="700" spc="114" dirty="0">
                <a:solidFill>
                  <a:srgbClr val="221F1F"/>
                </a:solidFill>
                <a:latin typeface="Montserrat"/>
                <a:cs typeface="Montserrat"/>
              </a:rPr>
              <a:t> </a:t>
            </a:r>
            <a:r>
              <a:rPr sz="700" dirty="0">
                <a:solidFill>
                  <a:srgbClr val="221F1F"/>
                </a:solidFill>
                <a:latin typeface="Montserrat"/>
                <a:cs typeface="Montserrat"/>
              </a:rPr>
              <a:t>la</a:t>
            </a:r>
            <a:r>
              <a:rPr sz="700" spc="110" dirty="0">
                <a:solidFill>
                  <a:srgbClr val="221F1F"/>
                </a:solidFill>
                <a:latin typeface="Montserrat"/>
                <a:cs typeface="Montserrat"/>
              </a:rPr>
              <a:t> </a:t>
            </a:r>
            <a:r>
              <a:rPr sz="700" dirty="0">
                <a:solidFill>
                  <a:srgbClr val="221F1F"/>
                </a:solidFill>
                <a:latin typeface="Montserrat"/>
                <a:cs typeface="Montserrat"/>
              </a:rPr>
              <a:t>adherencia</a:t>
            </a:r>
            <a:r>
              <a:rPr sz="700" spc="110" dirty="0">
                <a:solidFill>
                  <a:srgbClr val="221F1F"/>
                </a:solidFill>
                <a:latin typeface="Montserrat"/>
                <a:cs typeface="Montserrat"/>
              </a:rPr>
              <a:t> </a:t>
            </a:r>
            <a:r>
              <a:rPr sz="700" spc="-25" dirty="0">
                <a:solidFill>
                  <a:srgbClr val="221F1F"/>
                </a:solidFill>
                <a:latin typeface="Montserrat"/>
                <a:cs typeface="Montserrat"/>
              </a:rPr>
              <a:t>del</a:t>
            </a:r>
            <a:r>
              <a:rPr sz="700" spc="500" dirty="0">
                <a:solidFill>
                  <a:srgbClr val="221F1F"/>
                </a:solidFill>
                <a:latin typeface="Montserrat"/>
                <a:cs typeface="Montserrat"/>
              </a:rPr>
              <a:t> </a:t>
            </a:r>
            <a:r>
              <a:rPr sz="700" dirty="0">
                <a:solidFill>
                  <a:srgbClr val="221F1F"/>
                </a:solidFill>
                <a:latin typeface="Montserrat"/>
                <a:cs typeface="Montserrat"/>
              </a:rPr>
              <a:t>Vehículo</a:t>
            </a:r>
            <a:r>
              <a:rPr sz="700" spc="204" dirty="0">
                <a:solidFill>
                  <a:srgbClr val="221F1F"/>
                </a:solidFill>
                <a:latin typeface="Montserrat"/>
                <a:cs typeface="Montserrat"/>
              </a:rPr>
              <a:t> </a:t>
            </a:r>
            <a:r>
              <a:rPr sz="700" dirty="0">
                <a:solidFill>
                  <a:srgbClr val="221F1F"/>
                </a:solidFill>
                <a:latin typeface="Montserrat"/>
                <a:cs typeface="Montserrat"/>
              </a:rPr>
              <a:t>al</a:t>
            </a:r>
            <a:r>
              <a:rPr sz="700" spc="220" dirty="0">
                <a:solidFill>
                  <a:srgbClr val="221F1F"/>
                </a:solidFill>
                <a:latin typeface="Montserrat"/>
                <a:cs typeface="Montserrat"/>
              </a:rPr>
              <a:t> </a:t>
            </a:r>
            <a:r>
              <a:rPr sz="700" dirty="0">
                <a:solidFill>
                  <a:srgbClr val="221F1F"/>
                </a:solidFill>
                <a:latin typeface="Montserrat"/>
                <a:cs typeface="Montserrat"/>
              </a:rPr>
              <a:t>piso</a:t>
            </a:r>
            <a:r>
              <a:rPr sz="700" spc="195" dirty="0">
                <a:solidFill>
                  <a:srgbClr val="221F1F"/>
                </a:solidFill>
                <a:latin typeface="Montserrat"/>
                <a:cs typeface="Montserrat"/>
              </a:rPr>
              <a:t> </a:t>
            </a:r>
            <a:r>
              <a:rPr sz="700" dirty="0">
                <a:solidFill>
                  <a:srgbClr val="221F1F"/>
                </a:solidFill>
                <a:latin typeface="Montserrat"/>
                <a:cs typeface="Montserrat"/>
              </a:rPr>
              <a:t>y</a:t>
            </a:r>
            <a:r>
              <a:rPr sz="700" spc="204" dirty="0">
                <a:solidFill>
                  <a:srgbClr val="221F1F"/>
                </a:solidFill>
                <a:latin typeface="Montserrat"/>
                <a:cs typeface="Montserrat"/>
              </a:rPr>
              <a:t> </a:t>
            </a:r>
            <a:r>
              <a:rPr sz="700" dirty="0">
                <a:solidFill>
                  <a:srgbClr val="221F1F"/>
                </a:solidFill>
                <a:latin typeface="Montserrat"/>
                <a:cs typeface="Montserrat"/>
              </a:rPr>
              <a:t>hacen</a:t>
            </a:r>
            <a:r>
              <a:rPr sz="700" spc="210" dirty="0">
                <a:solidFill>
                  <a:srgbClr val="221F1F"/>
                </a:solidFill>
                <a:latin typeface="Montserrat"/>
                <a:cs typeface="Montserrat"/>
              </a:rPr>
              <a:t> </a:t>
            </a:r>
            <a:r>
              <a:rPr sz="700" dirty="0">
                <a:solidFill>
                  <a:srgbClr val="221F1F"/>
                </a:solidFill>
                <a:latin typeface="Montserrat"/>
                <a:cs typeface="Montserrat"/>
              </a:rPr>
              <a:t>que</a:t>
            </a:r>
            <a:r>
              <a:rPr sz="700" spc="200" dirty="0">
                <a:solidFill>
                  <a:srgbClr val="221F1F"/>
                </a:solidFill>
                <a:latin typeface="Montserrat"/>
                <a:cs typeface="Montserrat"/>
              </a:rPr>
              <a:t> </a:t>
            </a:r>
            <a:r>
              <a:rPr sz="700" dirty="0">
                <a:solidFill>
                  <a:srgbClr val="221F1F"/>
                </a:solidFill>
                <a:latin typeface="Montserrat"/>
                <a:cs typeface="Montserrat"/>
              </a:rPr>
              <a:t>la</a:t>
            </a:r>
            <a:r>
              <a:rPr sz="700" spc="210" dirty="0">
                <a:solidFill>
                  <a:srgbClr val="221F1F"/>
                </a:solidFill>
                <a:latin typeface="Montserrat"/>
                <a:cs typeface="Montserrat"/>
              </a:rPr>
              <a:t> </a:t>
            </a:r>
            <a:r>
              <a:rPr sz="700" dirty="0">
                <a:solidFill>
                  <a:srgbClr val="221F1F"/>
                </a:solidFill>
                <a:latin typeface="Montserrat"/>
                <a:cs typeface="Montserrat"/>
              </a:rPr>
              <a:t>conducción</a:t>
            </a:r>
            <a:r>
              <a:rPr sz="700" spc="210" dirty="0">
                <a:solidFill>
                  <a:srgbClr val="221F1F"/>
                </a:solidFill>
                <a:latin typeface="Montserrat"/>
                <a:cs typeface="Montserrat"/>
              </a:rPr>
              <a:t> </a:t>
            </a:r>
            <a:r>
              <a:rPr sz="700" dirty="0">
                <a:solidFill>
                  <a:srgbClr val="221F1F"/>
                </a:solidFill>
                <a:latin typeface="Montserrat"/>
                <a:cs typeface="Montserrat"/>
              </a:rPr>
              <a:t>se</a:t>
            </a:r>
            <a:r>
              <a:rPr sz="700" spc="210" dirty="0">
                <a:solidFill>
                  <a:srgbClr val="221F1F"/>
                </a:solidFill>
                <a:latin typeface="Montserrat"/>
                <a:cs typeface="Montserrat"/>
              </a:rPr>
              <a:t> </a:t>
            </a:r>
            <a:r>
              <a:rPr sz="700" dirty="0">
                <a:solidFill>
                  <a:srgbClr val="221F1F"/>
                </a:solidFill>
                <a:latin typeface="Montserrat"/>
                <a:cs typeface="Montserrat"/>
              </a:rPr>
              <a:t>vuelva</a:t>
            </a:r>
            <a:r>
              <a:rPr sz="700" spc="200" dirty="0">
                <a:solidFill>
                  <a:srgbClr val="221F1F"/>
                </a:solidFill>
                <a:latin typeface="Montserrat"/>
                <a:cs typeface="Montserrat"/>
              </a:rPr>
              <a:t> </a:t>
            </a:r>
            <a:r>
              <a:rPr sz="700" dirty="0">
                <a:solidFill>
                  <a:srgbClr val="221F1F"/>
                </a:solidFill>
                <a:latin typeface="Montserrat"/>
                <a:cs typeface="Montserrat"/>
              </a:rPr>
              <a:t>inestable</a:t>
            </a:r>
            <a:r>
              <a:rPr sz="700" spc="215" dirty="0">
                <a:solidFill>
                  <a:srgbClr val="221F1F"/>
                </a:solidFill>
                <a:latin typeface="Montserrat"/>
                <a:cs typeface="Montserrat"/>
              </a:rPr>
              <a:t> </a:t>
            </a:r>
            <a:r>
              <a:rPr sz="700" dirty="0">
                <a:solidFill>
                  <a:srgbClr val="221F1F"/>
                </a:solidFill>
                <a:latin typeface="Montserrat"/>
                <a:cs typeface="Montserrat"/>
              </a:rPr>
              <a:t>y</a:t>
            </a:r>
            <a:r>
              <a:rPr sz="700" spc="195" dirty="0">
                <a:solidFill>
                  <a:srgbClr val="221F1F"/>
                </a:solidFill>
                <a:latin typeface="Montserrat"/>
                <a:cs typeface="Montserrat"/>
              </a:rPr>
              <a:t> </a:t>
            </a:r>
            <a:r>
              <a:rPr sz="700" dirty="0">
                <a:solidFill>
                  <a:srgbClr val="221F1F"/>
                </a:solidFill>
                <a:latin typeface="Montserrat"/>
                <a:cs typeface="Montserrat"/>
              </a:rPr>
              <a:t>peligrosa.</a:t>
            </a:r>
            <a:r>
              <a:rPr sz="700" spc="195" dirty="0">
                <a:solidFill>
                  <a:srgbClr val="221F1F"/>
                </a:solidFill>
                <a:latin typeface="Montserrat"/>
                <a:cs typeface="Montserrat"/>
              </a:rPr>
              <a:t> </a:t>
            </a:r>
            <a:r>
              <a:rPr sz="700" dirty="0">
                <a:solidFill>
                  <a:srgbClr val="221F1F"/>
                </a:solidFill>
                <a:latin typeface="Montserrat"/>
                <a:cs typeface="Montserrat"/>
              </a:rPr>
              <a:t>Además</a:t>
            </a:r>
            <a:r>
              <a:rPr sz="700" spc="210" dirty="0">
                <a:solidFill>
                  <a:srgbClr val="221F1F"/>
                </a:solidFill>
                <a:latin typeface="Montserrat"/>
                <a:cs typeface="Montserrat"/>
              </a:rPr>
              <a:t> </a:t>
            </a:r>
            <a:r>
              <a:rPr sz="700" dirty="0">
                <a:solidFill>
                  <a:srgbClr val="221F1F"/>
                </a:solidFill>
                <a:latin typeface="Montserrat"/>
                <a:cs typeface="Montserrat"/>
              </a:rPr>
              <a:t>aumenta</a:t>
            </a:r>
            <a:r>
              <a:rPr sz="700" spc="21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consumo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combustible si</a:t>
            </a:r>
            <a:r>
              <a:rPr sz="700" spc="-25"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es</a:t>
            </a:r>
            <a:r>
              <a:rPr sz="700" spc="-30" dirty="0">
                <a:solidFill>
                  <a:srgbClr val="221F1F"/>
                </a:solidFill>
                <a:latin typeface="Montserrat"/>
                <a:cs typeface="Montserrat"/>
              </a:rPr>
              <a:t> </a:t>
            </a:r>
            <a:r>
              <a:rPr sz="700" spc="-10" dirty="0" err="1">
                <a:solidFill>
                  <a:srgbClr val="221F1F"/>
                </a:solidFill>
                <a:latin typeface="Montserrat"/>
                <a:cs typeface="Montserrat"/>
              </a:rPr>
              <a:t>baja</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Utilice</a:t>
            </a:r>
            <a:r>
              <a:rPr sz="700" spc="15" dirty="0">
                <a:solidFill>
                  <a:srgbClr val="221F1F"/>
                </a:solidFill>
                <a:latin typeface="Montserrat"/>
                <a:cs typeface="Montserrat"/>
              </a:rPr>
              <a:t> </a:t>
            </a:r>
            <a:r>
              <a:rPr sz="700" dirty="0">
                <a:solidFill>
                  <a:srgbClr val="221F1F"/>
                </a:solidFill>
                <a:latin typeface="Montserrat"/>
                <a:cs typeface="Montserrat"/>
              </a:rPr>
              <a:t>siempre</a:t>
            </a:r>
            <a:r>
              <a:rPr sz="700" spc="25" dirty="0">
                <a:solidFill>
                  <a:srgbClr val="221F1F"/>
                </a:solidFill>
                <a:latin typeface="Montserrat"/>
                <a:cs typeface="Montserrat"/>
              </a:rPr>
              <a:t> </a:t>
            </a:r>
            <a:r>
              <a:rPr sz="700" dirty="0">
                <a:solidFill>
                  <a:srgbClr val="221F1F"/>
                </a:solidFill>
                <a:latin typeface="Montserrat"/>
                <a:cs typeface="Montserrat"/>
              </a:rPr>
              <a:t>ambos</a:t>
            </a:r>
            <a:r>
              <a:rPr sz="700" spc="25" dirty="0">
                <a:solidFill>
                  <a:srgbClr val="221F1F"/>
                </a:solidFill>
                <a:latin typeface="Montserrat"/>
                <a:cs typeface="Montserrat"/>
              </a:rPr>
              <a:t> </a:t>
            </a:r>
            <a:r>
              <a:rPr sz="700" dirty="0">
                <a:solidFill>
                  <a:srgbClr val="221F1F"/>
                </a:solidFill>
                <a:latin typeface="Montserrat"/>
                <a:cs typeface="Montserrat"/>
              </a:rPr>
              <a:t>frenos</a:t>
            </a:r>
            <a:r>
              <a:rPr sz="700" spc="20" dirty="0">
                <a:solidFill>
                  <a:srgbClr val="221F1F"/>
                </a:solidFill>
                <a:latin typeface="Montserrat"/>
                <a:cs typeface="Montserrat"/>
              </a:rPr>
              <a:t> </a:t>
            </a:r>
            <a:r>
              <a:rPr sz="700" dirty="0">
                <a:solidFill>
                  <a:srgbClr val="221F1F"/>
                </a:solidFill>
                <a:latin typeface="Montserrat"/>
                <a:cs typeface="Montserrat"/>
              </a:rPr>
              <a:t>a</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hora</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detenerse.</a:t>
            </a:r>
            <a:r>
              <a:rPr sz="700" spc="20" dirty="0">
                <a:solidFill>
                  <a:srgbClr val="221F1F"/>
                </a:solidFill>
                <a:latin typeface="Montserrat"/>
                <a:cs typeface="Montserrat"/>
              </a:rPr>
              <a:t> </a:t>
            </a:r>
            <a:r>
              <a:rPr sz="700" dirty="0">
                <a:solidFill>
                  <a:srgbClr val="221F1F"/>
                </a:solidFill>
                <a:latin typeface="Montserrat"/>
                <a:cs typeface="Montserrat"/>
              </a:rPr>
              <a:t>Recuerde</a:t>
            </a:r>
            <a:r>
              <a:rPr sz="700" spc="30"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freno</a:t>
            </a:r>
            <a:r>
              <a:rPr sz="700" spc="20" dirty="0">
                <a:solidFill>
                  <a:srgbClr val="221F1F"/>
                </a:solidFill>
                <a:latin typeface="Montserrat"/>
                <a:cs typeface="Montserrat"/>
              </a:rPr>
              <a:t> </a:t>
            </a:r>
            <a:r>
              <a:rPr sz="700" dirty="0">
                <a:solidFill>
                  <a:srgbClr val="221F1F"/>
                </a:solidFill>
                <a:latin typeface="Montserrat"/>
                <a:cs typeface="Montserrat"/>
              </a:rPr>
              <a:t>delantero</a:t>
            </a:r>
            <a:r>
              <a:rPr sz="700" spc="30" dirty="0">
                <a:solidFill>
                  <a:srgbClr val="221F1F"/>
                </a:solidFill>
                <a:latin typeface="Montserrat"/>
                <a:cs typeface="Montserrat"/>
              </a:rPr>
              <a:t> </a:t>
            </a:r>
            <a:r>
              <a:rPr sz="700" dirty="0">
                <a:solidFill>
                  <a:srgbClr val="221F1F"/>
                </a:solidFill>
                <a:latin typeface="Montserrat"/>
                <a:cs typeface="Montserrat"/>
              </a:rPr>
              <a:t>lleva</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70%</a:t>
            </a:r>
            <a:r>
              <a:rPr sz="700" spc="20"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la</a:t>
            </a:r>
            <a:r>
              <a:rPr sz="700" spc="-5" dirty="0">
                <a:solidFill>
                  <a:srgbClr val="221F1F"/>
                </a:solidFill>
                <a:latin typeface="Montserrat"/>
                <a:cs typeface="Montserrat"/>
              </a:rPr>
              <a:t> </a:t>
            </a:r>
            <a:r>
              <a:rPr sz="700" dirty="0">
                <a:solidFill>
                  <a:srgbClr val="221F1F"/>
                </a:solidFill>
                <a:latin typeface="Montserrat"/>
                <a:cs typeface="Montserrat"/>
              </a:rPr>
              <a:t>potencia</a:t>
            </a:r>
            <a:r>
              <a:rPr sz="700" spc="10" dirty="0">
                <a:solidFill>
                  <a:srgbClr val="221F1F"/>
                </a:solidFill>
                <a:latin typeface="Montserrat"/>
                <a:cs typeface="Montserrat"/>
              </a:rPr>
              <a:t> </a:t>
            </a:r>
            <a:r>
              <a:rPr sz="700" dirty="0">
                <a:solidFill>
                  <a:srgbClr val="221F1F"/>
                </a:solidFill>
                <a:latin typeface="Montserrat"/>
                <a:cs typeface="Montserrat"/>
              </a:rPr>
              <a:t>de frenado y</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trasero</a:t>
            </a:r>
            <a:r>
              <a:rPr sz="700" spc="5" dirty="0">
                <a:solidFill>
                  <a:srgbClr val="221F1F"/>
                </a:solidFill>
                <a:latin typeface="Montserrat"/>
                <a:cs typeface="Montserrat"/>
              </a:rPr>
              <a:t> </a:t>
            </a:r>
            <a:r>
              <a:rPr sz="700" dirty="0">
                <a:solidFill>
                  <a:srgbClr val="221F1F"/>
                </a:solidFill>
                <a:latin typeface="Montserrat"/>
                <a:cs typeface="Montserrat"/>
              </a:rPr>
              <a:t>el 30%.</a:t>
            </a:r>
            <a:r>
              <a:rPr sz="700" spc="5" dirty="0">
                <a:solidFill>
                  <a:srgbClr val="221F1F"/>
                </a:solidFill>
                <a:latin typeface="Montserrat"/>
                <a:cs typeface="Montserrat"/>
              </a:rPr>
              <a:t> </a:t>
            </a:r>
            <a:r>
              <a:rPr sz="700" dirty="0">
                <a:solidFill>
                  <a:srgbClr val="221F1F"/>
                </a:solidFill>
                <a:latin typeface="Montserrat"/>
                <a:cs typeface="Montserrat"/>
              </a:rPr>
              <a:t>Trate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practicar la</a:t>
            </a:r>
            <a:r>
              <a:rPr sz="700" spc="5" dirty="0">
                <a:solidFill>
                  <a:srgbClr val="221F1F"/>
                </a:solidFill>
                <a:latin typeface="Montserrat"/>
                <a:cs typeface="Montserrat"/>
              </a:rPr>
              <a:t> </a:t>
            </a:r>
            <a:r>
              <a:rPr sz="700" dirty="0">
                <a:solidFill>
                  <a:srgbClr val="221F1F"/>
                </a:solidFill>
                <a:latin typeface="Montserrat"/>
                <a:cs typeface="Montserrat"/>
              </a:rPr>
              <a:t>maniobra de frenado</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0" dirty="0">
                <a:solidFill>
                  <a:srgbClr val="221F1F"/>
                </a:solidFill>
                <a:latin typeface="Montserrat"/>
                <a:cs typeface="Montserrat"/>
              </a:rPr>
              <a:t> </a:t>
            </a:r>
            <a:r>
              <a:rPr sz="700" dirty="0">
                <a:solidFill>
                  <a:srgbClr val="221F1F"/>
                </a:solidFill>
                <a:latin typeface="Montserrat"/>
                <a:cs typeface="Montserrat"/>
              </a:rPr>
              <a:t>una zona</a:t>
            </a:r>
            <a:r>
              <a:rPr sz="700" spc="10" dirty="0">
                <a:solidFill>
                  <a:srgbClr val="221F1F"/>
                </a:solidFill>
                <a:latin typeface="Montserrat"/>
                <a:cs typeface="Montserrat"/>
              </a:rPr>
              <a:t> </a:t>
            </a:r>
            <a:r>
              <a:rPr sz="700" spc="-10" dirty="0">
                <a:solidFill>
                  <a:srgbClr val="221F1F"/>
                </a:solidFill>
                <a:latin typeface="Montserrat"/>
                <a:cs typeface="Montserrat"/>
              </a:rPr>
              <a:t>segura</a:t>
            </a:r>
            <a:r>
              <a:rPr sz="700" spc="50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spc="-10" dirty="0">
                <a:solidFill>
                  <a:srgbClr val="221F1F"/>
                </a:solidFill>
                <a:latin typeface="Montserrat"/>
                <a:cs typeface="Montserrat"/>
              </a:rPr>
              <a:t>despejada</a:t>
            </a:r>
            <a:r>
              <a:rPr sz="700" spc="25" dirty="0">
                <a:solidFill>
                  <a:srgbClr val="221F1F"/>
                </a:solidFill>
                <a:latin typeface="Montserrat"/>
                <a:cs typeface="Montserrat"/>
              </a:rPr>
              <a:t> </a:t>
            </a:r>
            <a:r>
              <a:rPr sz="700" dirty="0">
                <a:solidFill>
                  <a:srgbClr val="221F1F"/>
                </a:solidFill>
                <a:latin typeface="Montserrat"/>
                <a:cs typeface="Montserrat"/>
              </a:rPr>
              <a:t>para</a:t>
            </a:r>
            <a:r>
              <a:rPr sz="700" spc="-1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a</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hora de</a:t>
            </a:r>
            <a:r>
              <a:rPr sz="700" spc="-5" dirty="0">
                <a:solidFill>
                  <a:srgbClr val="221F1F"/>
                </a:solidFill>
                <a:latin typeface="Montserrat"/>
                <a:cs typeface="Montserrat"/>
              </a:rPr>
              <a:t> </a:t>
            </a:r>
            <a:r>
              <a:rPr sz="700" dirty="0">
                <a:solidFill>
                  <a:srgbClr val="221F1F"/>
                </a:solidFill>
                <a:latin typeface="Montserrat"/>
                <a:cs typeface="Montserrat"/>
              </a:rPr>
              <a:t>una </a:t>
            </a:r>
            <a:r>
              <a:rPr sz="700" spc="-10" dirty="0">
                <a:solidFill>
                  <a:srgbClr val="221F1F"/>
                </a:solidFill>
                <a:latin typeface="Montserrat"/>
                <a:cs typeface="Montserrat"/>
              </a:rPr>
              <a:t>emergencia,</a:t>
            </a:r>
            <a:r>
              <a:rPr sz="700" spc="-5" dirty="0">
                <a:solidFill>
                  <a:srgbClr val="221F1F"/>
                </a:solidFill>
                <a:latin typeface="Montserrat"/>
                <a:cs typeface="Montserrat"/>
              </a:rPr>
              <a:t> </a:t>
            </a:r>
            <a:r>
              <a:rPr sz="700" dirty="0">
                <a:solidFill>
                  <a:srgbClr val="221F1F"/>
                </a:solidFill>
                <a:latin typeface="Montserrat"/>
                <a:cs typeface="Montserrat"/>
              </a:rPr>
              <a:t>pueda</a:t>
            </a:r>
            <a:r>
              <a:rPr sz="700" spc="10" dirty="0">
                <a:solidFill>
                  <a:srgbClr val="221F1F"/>
                </a:solidFill>
                <a:latin typeface="Montserrat"/>
                <a:cs typeface="Montserrat"/>
              </a:rPr>
              <a:t> </a:t>
            </a:r>
            <a:r>
              <a:rPr sz="700" dirty="0">
                <a:solidFill>
                  <a:srgbClr val="221F1F"/>
                </a:solidFill>
                <a:latin typeface="Montserrat"/>
                <a:cs typeface="Montserrat"/>
              </a:rPr>
              <a:t>hacerlo</a:t>
            </a:r>
            <a:r>
              <a:rPr sz="700" spc="5" dirty="0">
                <a:solidFill>
                  <a:srgbClr val="221F1F"/>
                </a:solidFill>
                <a:latin typeface="Montserrat"/>
                <a:cs typeface="Montserrat"/>
              </a:rPr>
              <a:t> </a:t>
            </a:r>
            <a:r>
              <a:rPr sz="700" dirty="0">
                <a:solidFill>
                  <a:srgbClr val="221F1F"/>
                </a:solidFill>
                <a:latin typeface="Montserrat"/>
                <a:cs typeface="Montserrat"/>
              </a:rPr>
              <a:t>sin</a:t>
            </a:r>
            <a:r>
              <a:rPr sz="700" spc="-15" dirty="0">
                <a:solidFill>
                  <a:srgbClr val="221F1F"/>
                </a:solidFill>
                <a:latin typeface="Montserrat"/>
                <a:cs typeface="Montserrat"/>
              </a:rPr>
              <a:t> </a:t>
            </a:r>
            <a:r>
              <a:rPr sz="700" spc="-10" dirty="0" err="1">
                <a:solidFill>
                  <a:srgbClr val="221F1F"/>
                </a:solidFill>
                <a:latin typeface="Montserrat"/>
                <a:cs typeface="Montserrat"/>
              </a:rPr>
              <a:t>problemas</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a:solidFill>
                  <a:srgbClr val="221F1F"/>
                </a:solidFill>
                <a:latin typeface="Montserrat"/>
                <a:cs typeface="Montserrat"/>
              </a:rPr>
              <a:t>Antes</a:t>
            </a:r>
            <a:r>
              <a:rPr sz="700" spc="150" dirty="0">
                <a:solidFill>
                  <a:srgbClr val="221F1F"/>
                </a:solidFill>
                <a:latin typeface="Montserrat"/>
                <a:cs typeface="Montserrat"/>
              </a:rPr>
              <a:t> </a:t>
            </a:r>
            <a:r>
              <a:rPr sz="700" dirty="0">
                <a:solidFill>
                  <a:srgbClr val="221F1F"/>
                </a:solidFill>
                <a:latin typeface="Montserrat"/>
                <a:cs typeface="Montserrat"/>
              </a:rPr>
              <a:t>de</a:t>
            </a:r>
            <a:r>
              <a:rPr sz="700" spc="145" dirty="0">
                <a:solidFill>
                  <a:srgbClr val="221F1F"/>
                </a:solidFill>
                <a:latin typeface="Montserrat"/>
                <a:cs typeface="Montserrat"/>
              </a:rPr>
              <a:t> </a:t>
            </a:r>
            <a:r>
              <a:rPr sz="700" dirty="0">
                <a:solidFill>
                  <a:srgbClr val="221F1F"/>
                </a:solidFill>
                <a:latin typeface="Montserrat"/>
                <a:cs typeface="Montserrat"/>
              </a:rPr>
              <a:t>girar</a:t>
            </a:r>
            <a:r>
              <a:rPr sz="700" spc="140" dirty="0">
                <a:solidFill>
                  <a:srgbClr val="221F1F"/>
                </a:solidFill>
                <a:latin typeface="Montserrat"/>
                <a:cs typeface="Montserrat"/>
              </a:rPr>
              <a:t> </a:t>
            </a:r>
            <a:r>
              <a:rPr sz="700" dirty="0">
                <a:solidFill>
                  <a:srgbClr val="221F1F"/>
                </a:solidFill>
                <a:latin typeface="Montserrat"/>
                <a:cs typeface="Montserrat"/>
              </a:rPr>
              <a:t>o</a:t>
            </a:r>
            <a:r>
              <a:rPr sz="700" spc="145" dirty="0">
                <a:solidFill>
                  <a:srgbClr val="221F1F"/>
                </a:solidFill>
                <a:latin typeface="Montserrat"/>
                <a:cs typeface="Montserrat"/>
              </a:rPr>
              <a:t> </a:t>
            </a:r>
            <a:r>
              <a:rPr sz="700" dirty="0">
                <a:solidFill>
                  <a:srgbClr val="221F1F"/>
                </a:solidFill>
                <a:latin typeface="Montserrat"/>
                <a:cs typeface="Montserrat"/>
              </a:rPr>
              <a:t>atravesar</a:t>
            </a:r>
            <a:r>
              <a:rPr sz="700" spc="155" dirty="0">
                <a:solidFill>
                  <a:srgbClr val="221F1F"/>
                </a:solidFill>
                <a:latin typeface="Montserrat"/>
                <a:cs typeface="Montserrat"/>
              </a:rPr>
              <a:t> </a:t>
            </a:r>
            <a:r>
              <a:rPr sz="700" dirty="0">
                <a:solidFill>
                  <a:srgbClr val="221F1F"/>
                </a:solidFill>
                <a:latin typeface="Montserrat"/>
                <a:cs typeface="Montserrat"/>
              </a:rPr>
              <a:t>un</a:t>
            </a:r>
            <a:r>
              <a:rPr sz="700" spc="165" dirty="0">
                <a:solidFill>
                  <a:srgbClr val="221F1F"/>
                </a:solidFill>
                <a:latin typeface="Montserrat"/>
                <a:cs typeface="Montserrat"/>
              </a:rPr>
              <a:t> </a:t>
            </a:r>
            <a:r>
              <a:rPr sz="700" dirty="0">
                <a:solidFill>
                  <a:srgbClr val="221F1F"/>
                </a:solidFill>
                <a:latin typeface="Montserrat"/>
                <a:cs typeface="Montserrat"/>
              </a:rPr>
              <a:t>cruce,</a:t>
            </a:r>
            <a:r>
              <a:rPr sz="700" spc="145" dirty="0">
                <a:solidFill>
                  <a:srgbClr val="221F1F"/>
                </a:solidFill>
                <a:latin typeface="Montserrat"/>
                <a:cs typeface="Montserrat"/>
              </a:rPr>
              <a:t> </a:t>
            </a:r>
            <a:r>
              <a:rPr sz="700" dirty="0">
                <a:solidFill>
                  <a:srgbClr val="221F1F"/>
                </a:solidFill>
                <a:latin typeface="Montserrat"/>
                <a:cs typeface="Montserrat"/>
              </a:rPr>
              <a:t>mire</a:t>
            </a:r>
            <a:r>
              <a:rPr sz="700" spc="140" dirty="0">
                <a:solidFill>
                  <a:srgbClr val="221F1F"/>
                </a:solidFill>
                <a:latin typeface="Montserrat"/>
                <a:cs typeface="Montserrat"/>
              </a:rPr>
              <a:t> </a:t>
            </a:r>
            <a:r>
              <a:rPr sz="700" dirty="0">
                <a:solidFill>
                  <a:srgbClr val="221F1F"/>
                </a:solidFill>
                <a:latin typeface="Montserrat"/>
                <a:cs typeface="Montserrat"/>
              </a:rPr>
              <a:t>a</a:t>
            </a:r>
            <a:r>
              <a:rPr sz="700" spc="140" dirty="0">
                <a:solidFill>
                  <a:srgbClr val="221F1F"/>
                </a:solidFill>
                <a:latin typeface="Montserrat"/>
                <a:cs typeface="Montserrat"/>
              </a:rPr>
              <a:t> </a:t>
            </a:r>
            <a:r>
              <a:rPr sz="700" dirty="0">
                <a:solidFill>
                  <a:srgbClr val="221F1F"/>
                </a:solidFill>
                <a:latin typeface="Montserrat"/>
                <a:cs typeface="Montserrat"/>
              </a:rPr>
              <a:t>la</a:t>
            </a:r>
            <a:r>
              <a:rPr sz="700" spc="155" dirty="0">
                <a:solidFill>
                  <a:srgbClr val="221F1F"/>
                </a:solidFill>
                <a:latin typeface="Montserrat"/>
                <a:cs typeface="Montserrat"/>
              </a:rPr>
              <a:t> </a:t>
            </a:r>
            <a:r>
              <a:rPr sz="700" dirty="0">
                <a:solidFill>
                  <a:srgbClr val="221F1F"/>
                </a:solidFill>
                <a:latin typeface="Montserrat"/>
                <a:cs typeface="Montserrat"/>
              </a:rPr>
              <a:t>izquierda,</a:t>
            </a:r>
            <a:r>
              <a:rPr sz="700" spc="140" dirty="0">
                <a:solidFill>
                  <a:srgbClr val="221F1F"/>
                </a:solidFill>
                <a:latin typeface="Montserrat"/>
                <a:cs typeface="Montserrat"/>
              </a:rPr>
              <a:t> </a:t>
            </a:r>
            <a:r>
              <a:rPr sz="700" dirty="0">
                <a:solidFill>
                  <a:srgbClr val="221F1F"/>
                </a:solidFill>
                <a:latin typeface="Montserrat"/>
                <a:cs typeface="Montserrat"/>
              </a:rPr>
              <a:t>luego</a:t>
            </a:r>
            <a:r>
              <a:rPr sz="700" spc="155" dirty="0">
                <a:solidFill>
                  <a:srgbClr val="221F1F"/>
                </a:solidFill>
                <a:latin typeface="Montserrat"/>
                <a:cs typeface="Montserrat"/>
              </a:rPr>
              <a:t> </a:t>
            </a:r>
            <a:r>
              <a:rPr sz="700" dirty="0">
                <a:solidFill>
                  <a:srgbClr val="221F1F"/>
                </a:solidFill>
                <a:latin typeface="Montserrat"/>
                <a:cs typeface="Montserrat"/>
              </a:rPr>
              <a:t>a</a:t>
            </a:r>
            <a:r>
              <a:rPr sz="700" spc="140" dirty="0">
                <a:solidFill>
                  <a:srgbClr val="221F1F"/>
                </a:solidFill>
                <a:latin typeface="Montserrat"/>
                <a:cs typeface="Montserrat"/>
              </a:rPr>
              <a:t> </a:t>
            </a:r>
            <a:r>
              <a:rPr sz="700" dirty="0">
                <a:solidFill>
                  <a:srgbClr val="221F1F"/>
                </a:solidFill>
                <a:latin typeface="Montserrat"/>
                <a:cs typeface="Montserrat"/>
              </a:rPr>
              <a:t>la</a:t>
            </a:r>
            <a:r>
              <a:rPr sz="700" spc="140" dirty="0">
                <a:solidFill>
                  <a:srgbClr val="221F1F"/>
                </a:solidFill>
                <a:latin typeface="Montserrat"/>
                <a:cs typeface="Montserrat"/>
              </a:rPr>
              <a:t> </a:t>
            </a:r>
            <a:r>
              <a:rPr sz="700" dirty="0">
                <a:solidFill>
                  <a:srgbClr val="221F1F"/>
                </a:solidFill>
                <a:latin typeface="Montserrat"/>
                <a:cs typeface="Montserrat"/>
              </a:rPr>
              <a:t>derecha</a:t>
            </a:r>
            <a:r>
              <a:rPr sz="700" spc="150" dirty="0">
                <a:solidFill>
                  <a:srgbClr val="221F1F"/>
                </a:solidFill>
                <a:latin typeface="Montserrat"/>
                <a:cs typeface="Montserrat"/>
              </a:rPr>
              <a:t> </a:t>
            </a:r>
            <a:r>
              <a:rPr sz="700" dirty="0">
                <a:solidFill>
                  <a:srgbClr val="221F1F"/>
                </a:solidFill>
                <a:latin typeface="Montserrat"/>
                <a:cs typeface="Montserrat"/>
              </a:rPr>
              <a:t>y</a:t>
            </a:r>
            <a:r>
              <a:rPr sz="700" spc="155" dirty="0">
                <a:solidFill>
                  <a:srgbClr val="221F1F"/>
                </a:solidFill>
                <a:latin typeface="Montserrat"/>
                <a:cs typeface="Montserrat"/>
              </a:rPr>
              <a:t> </a:t>
            </a:r>
            <a:r>
              <a:rPr sz="700" dirty="0">
                <a:solidFill>
                  <a:srgbClr val="221F1F"/>
                </a:solidFill>
                <a:latin typeface="Montserrat"/>
                <a:cs typeface="Montserrat"/>
              </a:rPr>
              <a:t>nuevamente</a:t>
            </a:r>
            <a:r>
              <a:rPr sz="700" spc="155" dirty="0">
                <a:solidFill>
                  <a:srgbClr val="221F1F"/>
                </a:solidFill>
                <a:latin typeface="Montserrat"/>
                <a:cs typeface="Montserrat"/>
              </a:rPr>
              <a:t> </a:t>
            </a:r>
            <a:r>
              <a:rPr sz="700" dirty="0">
                <a:solidFill>
                  <a:srgbClr val="221F1F"/>
                </a:solidFill>
                <a:latin typeface="Montserrat"/>
                <a:cs typeface="Montserrat"/>
              </a:rPr>
              <a:t>a</a:t>
            </a:r>
            <a:r>
              <a:rPr sz="700" spc="140"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dirty="0">
                <a:solidFill>
                  <a:srgbClr val="221F1F"/>
                </a:solidFill>
                <a:latin typeface="Montserrat"/>
                <a:cs typeface="Montserrat"/>
              </a:rPr>
              <a:t>izquierda.</a:t>
            </a:r>
            <a:r>
              <a:rPr sz="700" spc="-5" dirty="0">
                <a:solidFill>
                  <a:srgbClr val="221F1F"/>
                </a:solidFill>
                <a:latin typeface="Montserrat"/>
                <a:cs typeface="Montserrat"/>
              </a:rPr>
              <a:t> </a:t>
            </a:r>
            <a:r>
              <a:rPr sz="700" dirty="0">
                <a:solidFill>
                  <a:srgbClr val="221F1F"/>
                </a:solidFill>
                <a:latin typeface="Montserrat"/>
                <a:cs typeface="Montserrat"/>
              </a:rPr>
              <a:t>Esta</a:t>
            </a:r>
            <a:r>
              <a:rPr sz="700" spc="-20" dirty="0">
                <a:solidFill>
                  <a:srgbClr val="221F1F"/>
                </a:solidFill>
                <a:latin typeface="Montserrat"/>
                <a:cs typeface="Montserrat"/>
              </a:rPr>
              <a:t> </a:t>
            </a:r>
            <a:r>
              <a:rPr sz="700" dirty="0">
                <a:solidFill>
                  <a:srgbClr val="221F1F"/>
                </a:solidFill>
                <a:latin typeface="Montserrat"/>
                <a:cs typeface="Montserrat"/>
              </a:rPr>
              <a:t>maniobra</a:t>
            </a:r>
            <a:r>
              <a:rPr sz="700" spc="-10" dirty="0">
                <a:solidFill>
                  <a:srgbClr val="221F1F"/>
                </a:solidFill>
                <a:latin typeface="Montserrat"/>
                <a:cs typeface="Montserrat"/>
              </a:rPr>
              <a:t> </a:t>
            </a:r>
            <a:r>
              <a:rPr sz="700" dirty="0">
                <a:solidFill>
                  <a:srgbClr val="221F1F"/>
                </a:solidFill>
                <a:latin typeface="Montserrat"/>
                <a:cs typeface="Montserrat"/>
              </a:rPr>
              <a:t>sirve</a:t>
            </a:r>
            <a:r>
              <a:rPr sz="700" spc="-20"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asegurarse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un</a:t>
            </a:r>
            <a:r>
              <a:rPr sz="700" spc="-10" dirty="0">
                <a:solidFill>
                  <a:srgbClr val="221F1F"/>
                </a:solidFill>
                <a:latin typeface="Montserrat"/>
                <a:cs typeface="Montserrat"/>
              </a:rPr>
              <a:t> </a:t>
            </a:r>
            <a:r>
              <a:rPr sz="700" dirty="0">
                <a:solidFill>
                  <a:srgbClr val="221F1F"/>
                </a:solidFill>
                <a:latin typeface="Montserrat"/>
                <a:cs typeface="Montserrat"/>
              </a:rPr>
              <a:t>vehículo</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aparecerá</a:t>
            </a:r>
            <a:r>
              <a:rPr sz="700" spc="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último</a:t>
            </a:r>
            <a:r>
              <a:rPr sz="700" spc="-25" dirty="0">
                <a:solidFill>
                  <a:srgbClr val="221F1F"/>
                </a:solidFill>
                <a:latin typeface="Montserrat"/>
                <a:cs typeface="Montserrat"/>
              </a:rPr>
              <a:t> </a:t>
            </a:r>
            <a:r>
              <a:rPr sz="700" spc="-10" dirty="0" err="1">
                <a:solidFill>
                  <a:srgbClr val="221F1F"/>
                </a:solidFill>
                <a:latin typeface="Montserrat"/>
                <a:cs typeface="Montserrat"/>
              </a:rPr>
              <a:t>momento</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a:solidFill>
                  <a:srgbClr val="221F1F"/>
                </a:solidFill>
                <a:latin typeface="Montserrat"/>
                <a:cs typeface="Montserrat"/>
              </a:rPr>
              <a:t>Al</a:t>
            </a:r>
            <a:r>
              <a:rPr sz="700" spc="295" dirty="0">
                <a:solidFill>
                  <a:srgbClr val="221F1F"/>
                </a:solidFill>
                <a:latin typeface="Montserrat"/>
                <a:cs typeface="Montserrat"/>
              </a:rPr>
              <a:t> </a:t>
            </a:r>
            <a:r>
              <a:rPr sz="700" dirty="0">
                <a:solidFill>
                  <a:srgbClr val="221F1F"/>
                </a:solidFill>
                <a:latin typeface="Montserrat"/>
                <a:cs typeface="Montserrat"/>
              </a:rPr>
              <a:t>adelantar</a:t>
            </a:r>
            <a:r>
              <a:rPr sz="700" spc="310" dirty="0">
                <a:solidFill>
                  <a:srgbClr val="221F1F"/>
                </a:solidFill>
                <a:latin typeface="Montserrat"/>
                <a:cs typeface="Montserrat"/>
              </a:rPr>
              <a:t> </a:t>
            </a:r>
            <a:r>
              <a:rPr sz="700" dirty="0">
                <a:solidFill>
                  <a:srgbClr val="221F1F"/>
                </a:solidFill>
                <a:latin typeface="Montserrat"/>
                <a:cs typeface="Montserrat"/>
              </a:rPr>
              <a:t>otro</a:t>
            </a:r>
            <a:r>
              <a:rPr sz="700" spc="300" dirty="0">
                <a:solidFill>
                  <a:srgbClr val="221F1F"/>
                </a:solidFill>
                <a:latin typeface="Montserrat"/>
                <a:cs typeface="Montserrat"/>
              </a:rPr>
              <a:t> </a:t>
            </a:r>
            <a:r>
              <a:rPr sz="700" dirty="0">
                <a:solidFill>
                  <a:srgbClr val="221F1F"/>
                </a:solidFill>
                <a:latin typeface="Montserrat"/>
                <a:cs typeface="Montserrat"/>
              </a:rPr>
              <a:t>vehículo</a:t>
            </a:r>
            <a:r>
              <a:rPr sz="700" spc="320" dirty="0">
                <a:solidFill>
                  <a:srgbClr val="221F1F"/>
                </a:solidFill>
                <a:latin typeface="Montserrat"/>
                <a:cs typeface="Montserrat"/>
              </a:rPr>
              <a:t> </a:t>
            </a:r>
            <a:r>
              <a:rPr sz="700" dirty="0">
                <a:solidFill>
                  <a:srgbClr val="221F1F"/>
                </a:solidFill>
                <a:latin typeface="Montserrat"/>
                <a:cs typeface="Montserrat"/>
              </a:rPr>
              <a:t>hágalo</a:t>
            </a:r>
            <a:r>
              <a:rPr sz="700" spc="290" dirty="0">
                <a:solidFill>
                  <a:srgbClr val="221F1F"/>
                </a:solidFill>
                <a:latin typeface="Montserrat"/>
                <a:cs typeface="Montserrat"/>
              </a:rPr>
              <a:t> </a:t>
            </a:r>
            <a:r>
              <a:rPr sz="700" dirty="0">
                <a:solidFill>
                  <a:srgbClr val="221F1F"/>
                </a:solidFill>
                <a:latin typeface="Montserrat"/>
                <a:cs typeface="Montserrat"/>
              </a:rPr>
              <a:t>solamente</a:t>
            </a:r>
            <a:r>
              <a:rPr sz="700" spc="310" dirty="0">
                <a:solidFill>
                  <a:srgbClr val="221F1F"/>
                </a:solidFill>
                <a:latin typeface="Montserrat"/>
                <a:cs typeface="Montserrat"/>
              </a:rPr>
              <a:t> </a:t>
            </a:r>
            <a:r>
              <a:rPr sz="700" dirty="0">
                <a:solidFill>
                  <a:srgbClr val="221F1F"/>
                </a:solidFill>
                <a:latin typeface="Montserrat"/>
                <a:cs typeface="Montserrat"/>
              </a:rPr>
              <a:t>por</a:t>
            </a:r>
            <a:r>
              <a:rPr sz="700" spc="290" dirty="0">
                <a:solidFill>
                  <a:srgbClr val="221F1F"/>
                </a:solidFill>
                <a:latin typeface="Montserrat"/>
                <a:cs typeface="Montserrat"/>
              </a:rPr>
              <a:t> </a:t>
            </a:r>
            <a:r>
              <a:rPr sz="700" dirty="0">
                <a:solidFill>
                  <a:srgbClr val="221F1F"/>
                </a:solidFill>
                <a:latin typeface="Montserrat"/>
                <a:cs typeface="Montserrat"/>
              </a:rPr>
              <a:t>la</a:t>
            </a:r>
            <a:r>
              <a:rPr sz="700" spc="310" dirty="0">
                <a:solidFill>
                  <a:srgbClr val="221F1F"/>
                </a:solidFill>
                <a:latin typeface="Montserrat"/>
                <a:cs typeface="Montserrat"/>
              </a:rPr>
              <a:t> </a:t>
            </a:r>
            <a:r>
              <a:rPr sz="700" dirty="0">
                <a:solidFill>
                  <a:srgbClr val="221F1F"/>
                </a:solidFill>
                <a:latin typeface="Montserrat"/>
                <a:cs typeface="Montserrat"/>
              </a:rPr>
              <a:t>izquierda.</a:t>
            </a:r>
            <a:r>
              <a:rPr sz="700" spc="300" dirty="0">
                <a:solidFill>
                  <a:srgbClr val="221F1F"/>
                </a:solidFill>
                <a:latin typeface="Montserrat"/>
                <a:cs typeface="Montserrat"/>
              </a:rPr>
              <a:t> </a:t>
            </a:r>
            <a:r>
              <a:rPr sz="700" dirty="0">
                <a:solidFill>
                  <a:srgbClr val="221F1F"/>
                </a:solidFill>
                <a:latin typeface="Montserrat"/>
                <a:cs typeface="Montserrat"/>
              </a:rPr>
              <a:t>Adelantar</a:t>
            </a:r>
            <a:r>
              <a:rPr sz="700" spc="310" dirty="0">
                <a:solidFill>
                  <a:srgbClr val="221F1F"/>
                </a:solidFill>
                <a:latin typeface="Montserrat"/>
                <a:cs typeface="Montserrat"/>
              </a:rPr>
              <a:t> </a:t>
            </a:r>
            <a:r>
              <a:rPr sz="700" dirty="0">
                <a:solidFill>
                  <a:srgbClr val="221F1F"/>
                </a:solidFill>
                <a:latin typeface="Montserrat"/>
                <a:cs typeface="Montserrat"/>
              </a:rPr>
              <a:t>por</a:t>
            </a:r>
            <a:r>
              <a:rPr sz="700" spc="290" dirty="0">
                <a:solidFill>
                  <a:srgbClr val="221F1F"/>
                </a:solidFill>
                <a:latin typeface="Montserrat"/>
                <a:cs typeface="Montserrat"/>
              </a:rPr>
              <a:t> </a:t>
            </a:r>
            <a:r>
              <a:rPr sz="700" dirty="0">
                <a:solidFill>
                  <a:srgbClr val="221F1F"/>
                </a:solidFill>
                <a:latin typeface="Montserrat"/>
                <a:cs typeface="Montserrat"/>
              </a:rPr>
              <a:t>la</a:t>
            </a:r>
            <a:r>
              <a:rPr sz="700" spc="305" dirty="0">
                <a:solidFill>
                  <a:srgbClr val="221F1F"/>
                </a:solidFill>
                <a:latin typeface="Montserrat"/>
                <a:cs typeface="Montserrat"/>
              </a:rPr>
              <a:t> </a:t>
            </a:r>
            <a:r>
              <a:rPr sz="700" dirty="0">
                <a:solidFill>
                  <a:srgbClr val="221F1F"/>
                </a:solidFill>
                <a:latin typeface="Montserrat"/>
                <a:cs typeface="Montserrat"/>
              </a:rPr>
              <a:t>derecha</a:t>
            </a:r>
            <a:r>
              <a:rPr sz="700" spc="295" dirty="0">
                <a:solidFill>
                  <a:srgbClr val="221F1F"/>
                </a:solidFill>
                <a:latin typeface="Montserrat"/>
                <a:cs typeface="Montserrat"/>
              </a:rPr>
              <a:t> </a:t>
            </a:r>
            <a:r>
              <a:rPr sz="700" spc="-25" dirty="0">
                <a:solidFill>
                  <a:srgbClr val="221F1F"/>
                </a:solidFill>
                <a:latin typeface="Montserrat"/>
                <a:cs typeface="Montserrat"/>
              </a:rPr>
              <a:t>es</a:t>
            </a:r>
            <a:r>
              <a:rPr sz="700" spc="500" dirty="0">
                <a:solidFill>
                  <a:srgbClr val="221F1F"/>
                </a:solidFill>
                <a:latin typeface="Montserrat"/>
                <a:cs typeface="Montserrat"/>
              </a:rPr>
              <a:t> </a:t>
            </a:r>
            <a:r>
              <a:rPr sz="700" spc="-10" dirty="0">
                <a:solidFill>
                  <a:srgbClr val="221F1F"/>
                </a:solidFill>
                <a:latin typeface="Montserrat"/>
                <a:cs typeface="Montserrat"/>
              </a:rPr>
              <a:t>extremadamente</a:t>
            </a:r>
            <a:r>
              <a:rPr sz="700" spc="85" dirty="0">
                <a:solidFill>
                  <a:srgbClr val="221F1F"/>
                </a:solidFill>
                <a:latin typeface="Montserrat"/>
                <a:cs typeface="Montserrat"/>
              </a:rPr>
              <a:t> </a:t>
            </a:r>
            <a:r>
              <a:rPr sz="700" spc="-10" dirty="0" err="1">
                <a:solidFill>
                  <a:srgbClr val="221F1F"/>
                </a:solidFill>
                <a:latin typeface="Montserrat"/>
                <a:cs typeface="Montserrat"/>
              </a:rPr>
              <a:t>peligroso</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Maneje</a:t>
            </a:r>
            <a:r>
              <a:rPr sz="700" spc="145" dirty="0">
                <a:solidFill>
                  <a:srgbClr val="221F1F"/>
                </a:solidFill>
                <a:latin typeface="Montserrat"/>
                <a:cs typeface="Montserrat"/>
              </a:rPr>
              <a:t> </a:t>
            </a:r>
            <a:r>
              <a:rPr sz="700" dirty="0">
                <a:solidFill>
                  <a:srgbClr val="221F1F"/>
                </a:solidFill>
                <a:latin typeface="Montserrat"/>
                <a:cs typeface="Montserrat"/>
              </a:rPr>
              <a:t>más</a:t>
            </a:r>
            <a:r>
              <a:rPr sz="700" spc="155" dirty="0">
                <a:solidFill>
                  <a:srgbClr val="221F1F"/>
                </a:solidFill>
                <a:latin typeface="Montserrat"/>
                <a:cs typeface="Montserrat"/>
              </a:rPr>
              <a:t> </a:t>
            </a:r>
            <a:r>
              <a:rPr sz="700" dirty="0">
                <a:solidFill>
                  <a:srgbClr val="221F1F"/>
                </a:solidFill>
                <a:latin typeface="Montserrat"/>
                <a:cs typeface="Montserrat"/>
              </a:rPr>
              <a:t>despacio</a:t>
            </a:r>
            <a:r>
              <a:rPr sz="700" spc="155" dirty="0">
                <a:solidFill>
                  <a:srgbClr val="221F1F"/>
                </a:solidFill>
                <a:latin typeface="Montserrat"/>
                <a:cs typeface="Montserrat"/>
              </a:rPr>
              <a:t> </a:t>
            </a:r>
            <a:r>
              <a:rPr sz="700" dirty="0">
                <a:solidFill>
                  <a:srgbClr val="221F1F"/>
                </a:solidFill>
                <a:latin typeface="Montserrat"/>
                <a:cs typeface="Montserrat"/>
              </a:rPr>
              <a:t>de</a:t>
            </a:r>
            <a:r>
              <a:rPr sz="700" spc="145" dirty="0">
                <a:solidFill>
                  <a:srgbClr val="221F1F"/>
                </a:solidFill>
                <a:latin typeface="Montserrat"/>
                <a:cs typeface="Montserrat"/>
              </a:rPr>
              <a:t> </a:t>
            </a:r>
            <a:r>
              <a:rPr sz="700" dirty="0">
                <a:solidFill>
                  <a:srgbClr val="221F1F"/>
                </a:solidFill>
                <a:latin typeface="Montserrat"/>
                <a:cs typeface="Montserrat"/>
              </a:rPr>
              <a:t>lo</a:t>
            </a:r>
            <a:r>
              <a:rPr sz="700" spc="145" dirty="0">
                <a:solidFill>
                  <a:srgbClr val="221F1F"/>
                </a:solidFill>
                <a:latin typeface="Montserrat"/>
                <a:cs typeface="Montserrat"/>
              </a:rPr>
              <a:t> </a:t>
            </a:r>
            <a:r>
              <a:rPr sz="700" dirty="0">
                <a:solidFill>
                  <a:srgbClr val="221F1F"/>
                </a:solidFill>
                <a:latin typeface="Montserrat"/>
                <a:cs typeface="Montserrat"/>
              </a:rPr>
              <a:t>que</a:t>
            </a:r>
            <a:r>
              <a:rPr sz="700" spc="145" dirty="0">
                <a:solidFill>
                  <a:srgbClr val="221F1F"/>
                </a:solidFill>
                <a:latin typeface="Montserrat"/>
                <a:cs typeface="Montserrat"/>
              </a:rPr>
              <a:t> </a:t>
            </a:r>
            <a:r>
              <a:rPr sz="700" dirty="0">
                <a:solidFill>
                  <a:srgbClr val="221F1F"/>
                </a:solidFill>
                <a:latin typeface="Montserrat"/>
                <a:cs typeface="Montserrat"/>
              </a:rPr>
              <a:t>su</a:t>
            </a:r>
            <a:r>
              <a:rPr sz="700" spc="155" dirty="0">
                <a:solidFill>
                  <a:srgbClr val="221F1F"/>
                </a:solidFill>
                <a:latin typeface="Montserrat"/>
                <a:cs typeface="Montserrat"/>
              </a:rPr>
              <a:t> </a:t>
            </a:r>
            <a:r>
              <a:rPr sz="700" dirty="0">
                <a:solidFill>
                  <a:srgbClr val="221F1F"/>
                </a:solidFill>
                <a:latin typeface="Montserrat"/>
                <a:cs typeface="Montserrat"/>
              </a:rPr>
              <a:t>capacidad</a:t>
            </a:r>
            <a:r>
              <a:rPr sz="700" spc="155" dirty="0">
                <a:solidFill>
                  <a:srgbClr val="221F1F"/>
                </a:solidFill>
                <a:latin typeface="Montserrat"/>
                <a:cs typeface="Montserrat"/>
              </a:rPr>
              <a:t> </a:t>
            </a:r>
            <a:r>
              <a:rPr sz="700" dirty="0">
                <a:solidFill>
                  <a:srgbClr val="221F1F"/>
                </a:solidFill>
                <a:latin typeface="Montserrat"/>
                <a:cs typeface="Montserrat"/>
              </a:rPr>
              <a:t>y</a:t>
            </a:r>
            <a:r>
              <a:rPr sz="700" spc="140" dirty="0">
                <a:solidFill>
                  <a:srgbClr val="221F1F"/>
                </a:solidFill>
                <a:latin typeface="Montserrat"/>
                <a:cs typeface="Montserrat"/>
              </a:rPr>
              <a:t> </a:t>
            </a:r>
            <a:r>
              <a:rPr sz="700" dirty="0">
                <a:solidFill>
                  <a:srgbClr val="221F1F"/>
                </a:solidFill>
                <a:latin typeface="Montserrat"/>
                <a:cs typeface="Montserrat"/>
              </a:rPr>
              <a:t>la</a:t>
            </a:r>
            <a:r>
              <a:rPr sz="700" spc="160" dirty="0">
                <a:solidFill>
                  <a:srgbClr val="221F1F"/>
                </a:solidFill>
                <a:latin typeface="Montserrat"/>
                <a:cs typeface="Montserrat"/>
              </a:rPr>
              <a:t> </a:t>
            </a:r>
            <a:r>
              <a:rPr sz="700" dirty="0">
                <a:solidFill>
                  <a:srgbClr val="221F1F"/>
                </a:solidFill>
                <a:latin typeface="Montserrat"/>
                <a:cs typeface="Montserrat"/>
              </a:rPr>
              <a:t>del</a:t>
            </a:r>
            <a:r>
              <a:rPr sz="700" spc="160" dirty="0">
                <a:solidFill>
                  <a:srgbClr val="221F1F"/>
                </a:solidFill>
                <a:latin typeface="Montserrat"/>
                <a:cs typeface="Montserrat"/>
              </a:rPr>
              <a:t> </a:t>
            </a:r>
            <a:r>
              <a:rPr sz="700" dirty="0">
                <a:solidFill>
                  <a:srgbClr val="221F1F"/>
                </a:solidFill>
                <a:latin typeface="Montserrat"/>
                <a:cs typeface="Montserrat"/>
              </a:rPr>
              <a:t>Vehículo</a:t>
            </a:r>
            <a:r>
              <a:rPr sz="700" spc="140" dirty="0">
                <a:solidFill>
                  <a:srgbClr val="221F1F"/>
                </a:solidFill>
                <a:latin typeface="Montserrat"/>
                <a:cs typeface="Montserrat"/>
              </a:rPr>
              <a:t> </a:t>
            </a:r>
            <a:r>
              <a:rPr sz="700" dirty="0">
                <a:solidFill>
                  <a:srgbClr val="221F1F"/>
                </a:solidFill>
                <a:latin typeface="Montserrat"/>
                <a:cs typeface="Montserrat"/>
              </a:rPr>
              <a:t>se</a:t>
            </a:r>
            <a:r>
              <a:rPr sz="700" spc="145" dirty="0">
                <a:solidFill>
                  <a:srgbClr val="221F1F"/>
                </a:solidFill>
                <a:latin typeface="Montserrat"/>
                <a:cs typeface="Montserrat"/>
              </a:rPr>
              <a:t> </a:t>
            </a:r>
            <a:r>
              <a:rPr sz="700" dirty="0">
                <a:solidFill>
                  <a:srgbClr val="221F1F"/>
                </a:solidFill>
                <a:latin typeface="Montserrat"/>
                <a:cs typeface="Montserrat"/>
              </a:rPr>
              <a:t>lo</a:t>
            </a:r>
            <a:r>
              <a:rPr sz="700" spc="145" dirty="0">
                <a:solidFill>
                  <a:srgbClr val="221F1F"/>
                </a:solidFill>
                <a:latin typeface="Montserrat"/>
                <a:cs typeface="Montserrat"/>
              </a:rPr>
              <a:t> </a:t>
            </a:r>
            <a:r>
              <a:rPr sz="700" dirty="0">
                <a:solidFill>
                  <a:srgbClr val="221F1F"/>
                </a:solidFill>
                <a:latin typeface="Montserrat"/>
                <a:cs typeface="Montserrat"/>
              </a:rPr>
              <a:t>permita.</a:t>
            </a:r>
            <a:r>
              <a:rPr sz="700" spc="140" dirty="0">
                <a:solidFill>
                  <a:srgbClr val="221F1F"/>
                </a:solidFill>
                <a:latin typeface="Montserrat"/>
                <a:cs typeface="Montserrat"/>
              </a:rPr>
              <a:t> </a:t>
            </a:r>
            <a:r>
              <a:rPr sz="700" dirty="0">
                <a:solidFill>
                  <a:srgbClr val="221F1F"/>
                </a:solidFill>
                <a:latin typeface="Montserrat"/>
                <a:cs typeface="Montserrat"/>
              </a:rPr>
              <a:t>En</a:t>
            </a:r>
            <a:r>
              <a:rPr sz="700" spc="155" dirty="0">
                <a:solidFill>
                  <a:srgbClr val="221F1F"/>
                </a:solidFill>
                <a:latin typeface="Montserrat"/>
                <a:cs typeface="Montserrat"/>
              </a:rPr>
              <a:t> </a:t>
            </a:r>
            <a:r>
              <a:rPr sz="700" dirty="0">
                <a:solidFill>
                  <a:srgbClr val="221F1F"/>
                </a:solidFill>
                <a:latin typeface="Montserrat"/>
                <a:cs typeface="Montserrat"/>
              </a:rPr>
              <a:t>caso</a:t>
            </a:r>
            <a:r>
              <a:rPr sz="700" spc="140" dirty="0">
                <a:solidFill>
                  <a:srgbClr val="221F1F"/>
                </a:solidFill>
                <a:latin typeface="Montserrat"/>
                <a:cs typeface="Montserrat"/>
              </a:rPr>
              <a:t> </a:t>
            </a:r>
            <a:r>
              <a:rPr sz="700" dirty="0">
                <a:solidFill>
                  <a:srgbClr val="221F1F"/>
                </a:solidFill>
                <a:latin typeface="Montserrat"/>
                <a:cs typeface="Montserrat"/>
              </a:rPr>
              <a:t>de</a:t>
            </a:r>
            <a:r>
              <a:rPr sz="700" spc="160" dirty="0">
                <a:solidFill>
                  <a:srgbClr val="221F1F"/>
                </a:solidFill>
                <a:latin typeface="Montserrat"/>
                <a:cs typeface="Montserrat"/>
              </a:rPr>
              <a:t> </a:t>
            </a:r>
            <a:r>
              <a:rPr sz="700" spc="-25" dirty="0">
                <a:solidFill>
                  <a:srgbClr val="221F1F"/>
                </a:solidFill>
                <a:latin typeface="Montserrat"/>
                <a:cs typeface="Montserrat"/>
              </a:rPr>
              <a:t>una</a:t>
            </a:r>
            <a:r>
              <a:rPr sz="700" spc="500" dirty="0">
                <a:solidFill>
                  <a:srgbClr val="221F1F"/>
                </a:solidFill>
                <a:latin typeface="Montserrat"/>
                <a:cs typeface="Montserrat"/>
              </a:rPr>
              <a:t> </a:t>
            </a:r>
            <a:r>
              <a:rPr sz="700" dirty="0">
                <a:solidFill>
                  <a:srgbClr val="221F1F"/>
                </a:solidFill>
                <a:latin typeface="Montserrat"/>
                <a:cs typeface="Montserrat"/>
              </a:rPr>
              <a:t>imprudencia</a:t>
            </a:r>
            <a:r>
              <a:rPr sz="700" spc="25"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un</a:t>
            </a:r>
            <a:r>
              <a:rPr sz="700" spc="15" dirty="0">
                <a:solidFill>
                  <a:srgbClr val="221F1F"/>
                </a:solidFill>
                <a:latin typeface="Montserrat"/>
                <a:cs typeface="Montserrat"/>
              </a:rPr>
              <a:t> </a:t>
            </a:r>
            <a:r>
              <a:rPr sz="700" dirty="0">
                <a:solidFill>
                  <a:srgbClr val="221F1F"/>
                </a:solidFill>
                <a:latin typeface="Montserrat"/>
                <a:cs typeface="Montserrat"/>
              </a:rPr>
              <a:t>tercero</a:t>
            </a:r>
            <a:r>
              <a:rPr sz="700" spc="15" dirty="0">
                <a:solidFill>
                  <a:srgbClr val="221F1F"/>
                </a:solidFill>
                <a:latin typeface="Montserrat"/>
                <a:cs typeface="Montserrat"/>
              </a:rPr>
              <a:t> </a:t>
            </a:r>
            <a:r>
              <a:rPr sz="700" dirty="0">
                <a:solidFill>
                  <a:srgbClr val="221F1F"/>
                </a:solidFill>
                <a:latin typeface="Montserrat"/>
                <a:cs typeface="Montserrat"/>
              </a:rPr>
              <a:t>(otro</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30" dirty="0">
                <a:solidFill>
                  <a:srgbClr val="221F1F"/>
                </a:solidFill>
                <a:latin typeface="Montserrat"/>
                <a:cs typeface="Montserrat"/>
              </a:rPr>
              <a:t> </a:t>
            </a:r>
            <a:r>
              <a:rPr sz="700" dirty="0">
                <a:solidFill>
                  <a:srgbClr val="221F1F"/>
                </a:solidFill>
                <a:latin typeface="Montserrat"/>
                <a:cs typeface="Montserrat"/>
              </a:rPr>
              <a:t>peatones,</a:t>
            </a:r>
            <a:r>
              <a:rPr sz="700" spc="30" dirty="0">
                <a:solidFill>
                  <a:srgbClr val="221F1F"/>
                </a:solidFill>
                <a:latin typeface="Montserrat"/>
                <a:cs typeface="Montserrat"/>
              </a:rPr>
              <a:t> </a:t>
            </a:r>
            <a:r>
              <a:rPr sz="700" dirty="0">
                <a:solidFill>
                  <a:srgbClr val="221F1F"/>
                </a:solidFill>
                <a:latin typeface="Montserrat"/>
                <a:cs typeface="Montserrat"/>
              </a:rPr>
              <a:t>huecos,</a:t>
            </a:r>
            <a:r>
              <a:rPr sz="700" spc="30" dirty="0">
                <a:solidFill>
                  <a:srgbClr val="221F1F"/>
                </a:solidFill>
                <a:latin typeface="Montserrat"/>
                <a:cs typeface="Montserrat"/>
              </a:rPr>
              <a:t> </a:t>
            </a:r>
            <a:r>
              <a:rPr sz="700" dirty="0">
                <a:solidFill>
                  <a:srgbClr val="221F1F"/>
                </a:solidFill>
                <a:latin typeface="Montserrat"/>
                <a:cs typeface="Montserrat"/>
              </a:rPr>
              <a:t>etc.)</a:t>
            </a:r>
            <a:r>
              <a:rPr sz="700" spc="15" dirty="0">
                <a:solidFill>
                  <a:srgbClr val="221F1F"/>
                </a:solidFill>
                <a:latin typeface="Montserrat"/>
                <a:cs typeface="Montserrat"/>
              </a:rPr>
              <a:t> </a:t>
            </a:r>
            <a:r>
              <a:rPr sz="700" dirty="0">
                <a:solidFill>
                  <a:srgbClr val="221F1F"/>
                </a:solidFill>
                <a:latin typeface="Montserrat"/>
                <a:cs typeface="Montserrat"/>
              </a:rPr>
              <a:t>tendrá</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reflejos</a:t>
            </a:r>
            <a:r>
              <a:rPr sz="700" spc="3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potencia</a:t>
            </a:r>
            <a:r>
              <a:rPr sz="700" spc="25" dirty="0">
                <a:solidFill>
                  <a:srgbClr val="221F1F"/>
                </a:solidFill>
                <a:latin typeface="Montserrat"/>
                <a:cs typeface="Montserrat"/>
              </a:rPr>
              <a:t> </a:t>
            </a:r>
            <a:r>
              <a:rPr sz="700" spc="-10" dirty="0">
                <a:solidFill>
                  <a:srgbClr val="221F1F"/>
                </a:solidFill>
                <a:latin typeface="Montserrat"/>
                <a:cs typeface="Montserrat"/>
              </a:rPr>
              <a:t>extra</a:t>
            </a:r>
            <a:r>
              <a:rPr sz="700" spc="500"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se</a:t>
            </a:r>
            <a:r>
              <a:rPr sz="700" spc="-20" dirty="0">
                <a:solidFill>
                  <a:srgbClr val="221F1F"/>
                </a:solidFill>
                <a:latin typeface="Montserrat"/>
                <a:cs typeface="Montserrat"/>
              </a:rPr>
              <a:t> </a:t>
            </a:r>
            <a:r>
              <a:rPr sz="700" dirty="0">
                <a:solidFill>
                  <a:srgbClr val="221F1F"/>
                </a:solidFill>
                <a:latin typeface="Montserrat"/>
                <a:cs typeface="Montserrat"/>
              </a:rPr>
              <a:t>necesitan para</a:t>
            </a:r>
            <a:r>
              <a:rPr sz="700" spc="-10" dirty="0">
                <a:solidFill>
                  <a:srgbClr val="221F1F"/>
                </a:solidFill>
                <a:latin typeface="Montserrat"/>
                <a:cs typeface="Montserrat"/>
              </a:rPr>
              <a:t> </a:t>
            </a:r>
            <a:r>
              <a:rPr sz="700" dirty="0">
                <a:solidFill>
                  <a:srgbClr val="221F1F"/>
                </a:solidFill>
                <a:latin typeface="Montserrat"/>
                <a:cs typeface="Montserrat"/>
              </a:rPr>
              <a:t>sortear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spc="-10" dirty="0">
                <a:solidFill>
                  <a:srgbClr val="221F1F"/>
                </a:solidFill>
                <a:latin typeface="Montserrat"/>
                <a:cs typeface="Montserrat"/>
              </a:rPr>
              <a:t>situación.</a:t>
            </a:r>
            <a:endParaRPr sz="700" dirty="0">
              <a:latin typeface="Montserrat"/>
              <a:cs typeface="Montserra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3775" cy="851535"/>
          </a:xfrm>
          <a:prstGeom prst="rect">
            <a:avLst/>
          </a:prstGeom>
        </p:spPr>
        <p:txBody>
          <a:bodyPr vert="horz" wrap="square" lIns="0" tIns="13335" rIns="0" bIns="0" rtlCol="0">
            <a:spAutoFit/>
          </a:bodyPr>
          <a:lstStyle/>
          <a:p>
            <a:pPr marL="12700" algn="just">
              <a:lnSpc>
                <a:spcPct val="100000"/>
              </a:lnSpc>
              <a:spcBef>
                <a:spcPts val="105"/>
              </a:spcBef>
            </a:pPr>
            <a:r>
              <a:rPr sz="800" b="1" dirty="0">
                <a:latin typeface="Montserrat"/>
                <a:cs typeface="Montserrat"/>
              </a:rPr>
              <a:t>REMPLAZAR</a:t>
            </a:r>
            <a:r>
              <a:rPr sz="800" b="1" spc="-40" dirty="0">
                <a:latin typeface="Montserrat"/>
                <a:cs typeface="Montserrat"/>
              </a:rPr>
              <a:t> </a:t>
            </a:r>
            <a:r>
              <a:rPr sz="800" b="1" dirty="0">
                <a:latin typeface="Montserrat"/>
                <a:cs typeface="Montserrat"/>
              </a:rPr>
              <a:t>EL</a:t>
            </a:r>
            <a:r>
              <a:rPr sz="800" b="1" spc="-5" dirty="0">
                <a:latin typeface="Montserrat"/>
                <a:cs typeface="Montserrat"/>
              </a:rPr>
              <a:t> </a:t>
            </a:r>
            <a:r>
              <a:rPr sz="800" b="1" spc="-10" dirty="0">
                <a:latin typeface="Montserrat"/>
                <a:cs typeface="Montserrat"/>
              </a:rPr>
              <a:t>FUSIBLE</a:t>
            </a:r>
            <a:endParaRPr sz="800">
              <a:latin typeface="Montserrat"/>
              <a:cs typeface="Montserrat"/>
            </a:endParaRPr>
          </a:p>
          <a:p>
            <a:pPr marL="21590" marR="5080" algn="just">
              <a:lnSpc>
                <a:spcPct val="100000"/>
              </a:lnSpc>
              <a:spcBef>
                <a:spcPts val="495"/>
              </a:spcBef>
            </a:pPr>
            <a:r>
              <a:rPr sz="700" dirty="0">
                <a:latin typeface="Montserrat"/>
                <a:cs typeface="Montserrat"/>
              </a:rPr>
              <a:t>Si</a:t>
            </a:r>
            <a:r>
              <a:rPr sz="700" spc="480" dirty="0">
                <a:latin typeface="Montserrat"/>
                <a:cs typeface="Montserrat"/>
              </a:rPr>
              <a:t> </a:t>
            </a:r>
            <a:r>
              <a:rPr sz="700" dirty="0">
                <a:latin typeface="Montserrat"/>
                <a:cs typeface="Montserrat"/>
              </a:rPr>
              <a:t>el</a:t>
            </a:r>
            <a:r>
              <a:rPr sz="700" spc="484" dirty="0">
                <a:latin typeface="Montserrat"/>
                <a:cs typeface="Montserrat"/>
              </a:rPr>
              <a:t> </a:t>
            </a:r>
            <a:r>
              <a:rPr sz="700" dirty="0">
                <a:latin typeface="Montserrat"/>
                <a:cs typeface="Montserrat"/>
              </a:rPr>
              <a:t>sistema</a:t>
            </a:r>
            <a:r>
              <a:rPr sz="700" spc="480" dirty="0">
                <a:latin typeface="Montserrat"/>
                <a:cs typeface="Montserrat"/>
              </a:rPr>
              <a:t> </a:t>
            </a:r>
            <a:r>
              <a:rPr sz="700" dirty="0">
                <a:latin typeface="Montserrat"/>
                <a:cs typeface="Montserrat"/>
              </a:rPr>
              <a:t>eléctrico</a:t>
            </a:r>
            <a:r>
              <a:rPr sz="700" spc="490" dirty="0">
                <a:latin typeface="Montserrat"/>
                <a:cs typeface="Montserrat"/>
              </a:rPr>
              <a:t> </a:t>
            </a:r>
            <a:r>
              <a:rPr sz="700" dirty="0">
                <a:latin typeface="Montserrat"/>
                <a:cs typeface="Montserrat"/>
              </a:rPr>
              <a:t>no</a:t>
            </a:r>
            <a:r>
              <a:rPr sz="700" spc="470" dirty="0">
                <a:latin typeface="Montserrat"/>
                <a:cs typeface="Montserrat"/>
              </a:rPr>
              <a:t> </a:t>
            </a:r>
            <a:r>
              <a:rPr sz="700" dirty="0">
                <a:latin typeface="Montserrat"/>
                <a:cs typeface="Montserrat"/>
              </a:rPr>
              <a:t>funciona,</a:t>
            </a:r>
            <a:r>
              <a:rPr sz="700" spc="490"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deberse</a:t>
            </a:r>
            <a:r>
              <a:rPr sz="700" spc="65" dirty="0">
                <a:latin typeface="Montserrat"/>
                <a:cs typeface="Montserrat"/>
              </a:rPr>
              <a:t> </a:t>
            </a:r>
            <a:r>
              <a:rPr sz="700" dirty="0">
                <a:latin typeface="Montserrat"/>
                <a:cs typeface="Montserrat"/>
              </a:rPr>
              <a:t>a</a:t>
            </a:r>
            <a:r>
              <a:rPr sz="700" spc="50" dirty="0">
                <a:latin typeface="Montserrat"/>
                <a:cs typeface="Montserrat"/>
              </a:rPr>
              <a:t> </a:t>
            </a:r>
            <a:r>
              <a:rPr sz="700" dirty="0">
                <a:latin typeface="Montserrat"/>
                <a:cs typeface="Montserrat"/>
              </a:rPr>
              <a:t>una</a:t>
            </a:r>
            <a:r>
              <a:rPr sz="700" spc="40" dirty="0">
                <a:latin typeface="Montserrat"/>
                <a:cs typeface="Montserrat"/>
              </a:rPr>
              <a:t> </a:t>
            </a:r>
            <a:r>
              <a:rPr sz="700" dirty="0">
                <a:latin typeface="Montserrat"/>
                <a:cs typeface="Montserrat"/>
              </a:rPr>
              <a:t>falla</a:t>
            </a:r>
            <a:r>
              <a:rPr sz="700" spc="50" dirty="0">
                <a:latin typeface="Montserrat"/>
                <a:cs typeface="Montserrat"/>
              </a:rPr>
              <a:t> </a:t>
            </a:r>
            <a:r>
              <a:rPr sz="700" dirty="0">
                <a:latin typeface="Montserrat"/>
                <a:cs typeface="Montserrat"/>
              </a:rPr>
              <a:t>del</a:t>
            </a:r>
            <a:r>
              <a:rPr sz="700" spc="45" dirty="0">
                <a:latin typeface="Montserrat"/>
                <a:cs typeface="Montserrat"/>
              </a:rPr>
              <a:t> </a:t>
            </a:r>
            <a:r>
              <a:rPr sz="700" dirty="0">
                <a:latin typeface="Montserrat"/>
                <a:cs typeface="Montserrat"/>
              </a:rPr>
              <a:t>fusible</a:t>
            </a:r>
            <a:r>
              <a:rPr sz="700" spc="60" dirty="0">
                <a:latin typeface="Montserrat"/>
                <a:cs typeface="Montserrat"/>
              </a:rPr>
              <a:t> </a:t>
            </a:r>
            <a:r>
              <a:rPr sz="700" dirty="0">
                <a:latin typeface="Montserrat"/>
                <a:cs typeface="Montserrat"/>
              </a:rPr>
              <a:t>principal.</a:t>
            </a:r>
            <a:r>
              <a:rPr sz="700" spc="35" dirty="0">
                <a:latin typeface="Montserrat"/>
                <a:cs typeface="Montserrat"/>
              </a:rPr>
              <a:t> </a:t>
            </a:r>
            <a:r>
              <a:rPr sz="700" dirty="0">
                <a:latin typeface="Montserrat"/>
                <a:cs typeface="Montserrat"/>
              </a:rPr>
              <a:t>Un</a:t>
            </a:r>
            <a:r>
              <a:rPr sz="700" spc="50" dirty="0">
                <a:latin typeface="Montserrat"/>
                <a:cs typeface="Montserrat"/>
              </a:rPr>
              <a:t> </a:t>
            </a:r>
            <a:r>
              <a:rPr sz="700" spc="-10" dirty="0">
                <a:latin typeface="Montserrat"/>
                <a:cs typeface="Montserrat"/>
              </a:rPr>
              <a:t>corto</a:t>
            </a:r>
            <a:r>
              <a:rPr sz="700" spc="500" dirty="0">
                <a:latin typeface="Montserrat"/>
                <a:cs typeface="Montserrat"/>
              </a:rPr>
              <a:t> </a:t>
            </a:r>
            <a:r>
              <a:rPr sz="700" dirty="0">
                <a:latin typeface="Montserrat"/>
                <a:cs typeface="Montserrat"/>
              </a:rPr>
              <a:t>circuito</a:t>
            </a:r>
            <a:r>
              <a:rPr sz="700" spc="35" dirty="0">
                <a:latin typeface="Montserrat"/>
                <a:cs typeface="Montserrat"/>
              </a:rPr>
              <a:t> </a:t>
            </a:r>
            <a:r>
              <a:rPr sz="700" dirty="0">
                <a:latin typeface="Montserrat"/>
                <a:cs typeface="Montserrat"/>
              </a:rPr>
              <a:t>o</a:t>
            </a:r>
            <a:r>
              <a:rPr sz="700" spc="35" dirty="0">
                <a:latin typeface="Montserrat"/>
                <a:cs typeface="Montserrat"/>
              </a:rPr>
              <a:t> </a:t>
            </a:r>
            <a:r>
              <a:rPr sz="700" dirty="0">
                <a:latin typeface="Montserrat"/>
                <a:cs typeface="Montserrat"/>
              </a:rPr>
              <a:t>una</a:t>
            </a:r>
            <a:r>
              <a:rPr sz="700" spc="35" dirty="0">
                <a:latin typeface="Montserrat"/>
                <a:cs typeface="Montserrat"/>
              </a:rPr>
              <a:t> </a:t>
            </a:r>
            <a:r>
              <a:rPr sz="700" dirty="0">
                <a:latin typeface="Montserrat"/>
                <a:cs typeface="Montserrat"/>
              </a:rPr>
              <a:t>sobre</a:t>
            </a:r>
            <a:r>
              <a:rPr sz="700" spc="35" dirty="0">
                <a:latin typeface="Montserrat"/>
                <a:cs typeface="Montserrat"/>
              </a:rPr>
              <a:t> </a:t>
            </a:r>
            <a:r>
              <a:rPr sz="700" dirty="0">
                <a:latin typeface="Montserrat"/>
                <a:cs typeface="Montserrat"/>
              </a:rPr>
              <a:t>carga</a:t>
            </a:r>
            <a:r>
              <a:rPr sz="700" spc="40" dirty="0">
                <a:latin typeface="Montserrat"/>
                <a:cs typeface="Montserrat"/>
              </a:rPr>
              <a:t> </a:t>
            </a:r>
            <a:r>
              <a:rPr sz="700" dirty="0">
                <a:latin typeface="Montserrat"/>
                <a:cs typeface="Montserrat"/>
              </a:rPr>
              <a:t>en</a:t>
            </a:r>
            <a:r>
              <a:rPr sz="700" spc="30" dirty="0">
                <a:latin typeface="Montserrat"/>
                <a:cs typeface="Montserrat"/>
              </a:rPr>
              <a:t> </a:t>
            </a:r>
            <a:r>
              <a:rPr sz="700" dirty="0">
                <a:latin typeface="Montserrat"/>
                <a:cs typeface="Montserrat"/>
              </a:rPr>
              <a:t>el</a:t>
            </a:r>
            <a:r>
              <a:rPr sz="700" spc="45" dirty="0">
                <a:latin typeface="Montserrat"/>
                <a:cs typeface="Montserrat"/>
              </a:rPr>
              <a:t> </a:t>
            </a:r>
            <a:r>
              <a:rPr sz="700" dirty="0">
                <a:latin typeface="Montserrat"/>
                <a:cs typeface="Montserrat"/>
              </a:rPr>
              <a:t>sistema</a:t>
            </a:r>
            <a:r>
              <a:rPr sz="700" spc="35" dirty="0">
                <a:latin typeface="Montserrat"/>
                <a:cs typeface="Montserrat"/>
              </a:rPr>
              <a:t> </a:t>
            </a:r>
            <a:r>
              <a:rPr sz="700" spc="-10" dirty="0">
                <a:latin typeface="Montserrat"/>
                <a:cs typeface="Montserrat"/>
              </a:rPr>
              <a:t>eléctrico</a:t>
            </a:r>
            <a:r>
              <a:rPr sz="700" spc="500" dirty="0">
                <a:latin typeface="Montserrat"/>
                <a:cs typeface="Montserrat"/>
              </a:rPr>
              <a:t> </a:t>
            </a:r>
            <a:r>
              <a:rPr sz="700" dirty="0">
                <a:latin typeface="Montserrat"/>
                <a:cs typeface="Montserrat"/>
              </a:rPr>
              <a:t>son las</a:t>
            </a:r>
            <a:r>
              <a:rPr sz="700" spc="20" dirty="0">
                <a:latin typeface="Montserrat"/>
                <a:cs typeface="Montserrat"/>
              </a:rPr>
              <a:t> </a:t>
            </a:r>
            <a:r>
              <a:rPr sz="700" dirty="0">
                <a:latin typeface="Montserrat"/>
                <a:cs typeface="Montserrat"/>
              </a:rPr>
              <a:t>causas</a:t>
            </a:r>
            <a:r>
              <a:rPr sz="700" spc="15" dirty="0">
                <a:latin typeface="Montserrat"/>
                <a:cs typeface="Montserrat"/>
              </a:rPr>
              <a:t> </a:t>
            </a:r>
            <a:r>
              <a:rPr sz="700" dirty="0">
                <a:latin typeface="Montserrat"/>
                <a:cs typeface="Montserrat"/>
              </a:rPr>
              <a:t>principales</a:t>
            </a:r>
            <a:r>
              <a:rPr sz="700" spc="20"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falla</a:t>
            </a:r>
            <a:r>
              <a:rPr sz="700" spc="20" dirty="0">
                <a:latin typeface="Montserrat"/>
                <a:cs typeface="Montserrat"/>
              </a:rPr>
              <a:t> </a:t>
            </a:r>
            <a:r>
              <a:rPr sz="700" dirty="0">
                <a:latin typeface="Montserrat"/>
                <a:cs typeface="Montserrat"/>
              </a:rPr>
              <a:t>del</a:t>
            </a:r>
            <a:r>
              <a:rPr sz="700" spc="10" dirty="0">
                <a:latin typeface="Montserrat"/>
                <a:cs typeface="Montserrat"/>
              </a:rPr>
              <a:t> </a:t>
            </a:r>
            <a:r>
              <a:rPr sz="700" dirty="0">
                <a:latin typeface="Montserrat"/>
                <a:cs typeface="Montserrat"/>
              </a:rPr>
              <a:t>fusible.</a:t>
            </a:r>
            <a:r>
              <a:rPr sz="700" spc="5" dirty="0">
                <a:latin typeface="Montserrat"/>
                <a:cs typeface="Montserrat"/>
              </a:rPr>
              <a:t> </a:t>
            </a:r>
            <a:r>
              <a:rPr sz="700" spc="-20" dirty="0">
                <a:latin typeface="Montserrat"/>
                <a:cs typeface="Montserrat"/>
              </a:rPr>
              <a:t>Siga</a:t>
            </a:r>
            <a:r>
              <a:rPr sz="700" spc="500" dirty="0">
                <a:latin typeface="Montserrat"/>
                <a:cs typeface="Montserrat"/>
              </a:rPr>
              <a:t> </a:t>
            </a:r>
            <a:r>
              <a:rPr sz="700" dirty="0">
                <a:latin typeface="Montserrat"/>
                <a:cs typeface="Montserrat"/>
              </a:rPr>
              <a:t>el</a:t>
            </a:r>
            <a:r>
              <a:rPr sz="700" spc="215" dirty="0">
                <a:latin typeface="Montserrat"/>
                <a:cs typeface="Montserrat"/>
              </a:rPr>
              <a:t>  </a:t>
            </a:r>
            <a:r>
              <a:rPr sz="700" dirty="0">
                <a:latin typeface="Montserrat"/>
                <a:cs typeface="Montserrat"/>
              </a:rPr>
              <a:t>siguiente</a:t>
            </a:r>
            <a:r>
              <a:rPr sz="700" spc="220" dirty="0">
                <a:latin typeface="Montserrat"/>
                <a:cs typeface="Montserrat"/>
              </a:rPr>
              <a:t>  </a:t>
            </a:r>
            <a:r>
              <a:rPr sz="700" dirty="0">
                <a:latin typeface="Montserrat"/>
                <a:cs typeface="Montserrat"/>
              </a:rPr>
              <a:t>procedimiento</a:t>
            </a:r>
            <a:r>
              <a:rPr sz="700" spc="215" dirty="0">
                <a:latin typeface="Montserrat"/>
                <a:cs typeface="Montserrat"/>
              </a:rPr>
              <a:t>  </a:t>
            </a:r>
            <a:r>
              <a:rPr sz="700" dirty="0">
                <a:latin typeface="Montserrat"/>
                <a:cs typeface="Montserrat"/>
              </a:rPr>
              <a:t>para</a:t>
            </a:r>
            <a:r>
              <a:rPr sz="700" spc="215" dirty="0">
                <a:latin typeface="Montserrat"/>
                <a:cs typeface="Montserrat"/>
              </a:rPr>
              <a:t>  </a:t>
            </a:r>
            <a:r>
              <a:rPr sz="700" dirty="0">
                <a:latin typeface="Montserrat"/>
                <a:cs typeface="Montserrat"/>
              </a:rPr>
              <a:t>revisar</a:t>
            </a:r>
            <a:r>
              <a:rPr sz="700" spc="215" dirty="0">
                <a:latin typeface="Montserrat"/>
                <a:cs typeface="Montserrat"/>
              </a:rPr>
              <a:t>  </a:t>
            </a:r>
            <a:r>
              <a:rPr sz="700" spc="-50" dirty="0">
                <a:latin typeface="Montserrat"/>
                <a:cs typeface="Montserrat"/>
              </a:rPr>
              <a:t>y</a:t>
            </a:r>
            <a:r>
              <a:rPr sz="700" spc="500" dirty="0">
                <a:latin typeface="Montserrat"/>
                <a:cs typeface="Montserrat"/>
              </a:rPr>
              <a:t> </a:t>
            </a:r>
            <a:r>
              <a:rPr sz="700" spc="-10" dirty="0">
                <a:latin typeface="Montserrat"/>
                <a:cs typeface="Montserrat"/>
              </a:rPr>
              <a:t>remplazar</a:t>
            </a:r>
            <a:r>
              <a:rPr sz="700" spc="15" dirty="0">
                <a:latin typeface="Montserrat"/>
                <a:cs typeface="Montserrat"/>
              </a:rPr>
              <a:t> </a:t>
            </a:r>
            <a:r>
              <a:rPr sz="700" dirty="0">
                <a:latin typeface="Montserrat"/>
                <a:cs typeface="Montserrat"/>
              </a:rPr>
              <a:t>el</a:t>
            </a:r>
            <a:r>
              <a:rPr sz="700" spc="25" dirty="0">
                <a:latin typeface="Montserrat"/>
                <a:cs typeface="Montserrat"/>
              </a:rPr>
              <a:t> </a:t>
            </a:r>
            <a:r>
              <a:rPr sz="700" spc="-10" dirty="0">
                <a:latin typeface="Montserrat"/>
                <a:cs typeface="Montserrat"/>
              </a:rPr>
              <a:t>fusible:</a:t>
            </a:r>
            <a:endParaRPr sz="700">
              <a:latin typeface="Montserrat"/>
              <a:cs typeface="Montserrat"/>
            </a:endParaRPr>
          </a:p>
        </p:txBody>
      </p:sp>
      <p:sp>
        <p:nvSpPr>
          <p:cNvPr id="3" name="object 3"/>
          <p:cNvSpPr txBox="1"/>
          <p:nvPr/>
        </p:nvSpPr>
        <p:spPr>
          <a:xfrm>
            <a:off x="280822" y="1368933"/>
            <a:ext cx="2252980" cy="962660"/>
          </a:xfrm>
          <a:prstGeom prst="rect">
            <a:avLst/>
          </a:prstGeom>
        </p:spPr>
        <p:txBody>
          <a:bodyPr vert="horz" wrap="square" lIns="0" tIns="12065" rIns="0" bIns="0" rtlCol="0">
            <a:spAutoFit/>
          </a:bodyPr>
          <a:lstStyle/>
          <a:p>
            <a:pPr marL="241300" indent="-228600">
              <a:lnSpc>
                <a:spcPct val="100000"/>
              </a:lnSpc>
              <a:spcBef>
                <a:spcPts val="95"/>
              </a:spcBef>
              <a:buAutoNum type="arabicPeriod"/>
              <a:tabLst>
                <a:tab pos="240665" algn="l"/>
                <a:tab pos="241300" algn="l"/>
              </a:tabLst>
            </a:pPr>
            <a:r>
              <a:rPr sz="700" dirty="0">
                <a:latin typeface="Montserrat"/>
                <a:cs typeface="Montserrat"/>
              </a:rPr>
              <a:t>Apague</a:t>
            </a:r>
            <a:r>
              <a:rPr sz="700" spc="-10" dirty="0">
                <a:latin typeface="Montserrat"/>
                <a:cs typeface="Montserrat"/>
              </a:rPr>
              <a:t> </a:t>
            </a:r>
            <a:r>
              <a:rPr sz="700" dirty="0">
                <a:latin typeface="Montserrat"/>
                <a:cs typeface="Montserrat"/>
              </a:rPr>
              <a:t>el</a:t>
            </a:r>
            <a:r>
              <a:rPr sz="700" spc="-20" dirty="0">
                <a:latin typeface="Montserrat"/>
                <a:cs typeface="Montserrat"/>
              </a:rPr>
              <a:t> </a:t>
            </a:r>
            <a:r>
              <a:rPr sz="700" spc="-10" dirty="0">
                <a:latin typeface="Montserrat"/>
                <a:cs typeface="Montserrat"/>
              </a:rPr>
              <a:t>Vehículo.</a:t>
            </a:r>
            <a:endParaRPr sz="700" dirty="0">
              <a:latin typeface="Montserrat"/>
              <a:cs typeface="Montserrat"/>
            </a:endParaRPr>
          </a:p>
          <a:p>
            <a:pPr marL="241300" marR="5080" indent="-228600">
              <a:lnSpc>
                <a:spcPct val="100000"/>
              </a:lnSpc>
              <a:spcBef>
                <a:spcPts val="505"/>
              </a:spcBef>
              <a:buAutoNum type="arabicPeriod"/>
              <a:tabLst>
                <a:tab pos="240665" algn="l"/>
                <a:tab pos="241300" algn="l"/>
              </a:tabLst>
            </a:pPr>
            <a:r>
              <a:rPr sz="700" dirty="0">
                <a:latin typeface="Montserrat"/>
                <a:cs typeface="Montserrat"/>
              </a:rPr>
              <a:t>Retire</a:t>
            </a:r>
            <a:r>
              <a:rPr sz="700" spc="295" dirty="0">
                <a:latin typeface="Montserrat"/>
                <a:cs typeface="Montserrat"/>
              </a:rPr>
              <a:t> </a:t>
            </a:r>
            <a:r>
              <a:rPr sz="700" dirty="0" err="1">
                <a:latin typeface="Montserrat"/>
                <a:cs typeface="Montserrat"/>
              </a:rPr>
              <a:t>el</a:t>
            </a:r>
            <a:r>
              <a:rPr sz="700" spc="305" dirty="0">
                <a:latin typeface="Montserrat"/>
                <a:cs typeface="Montserrat"/>
              </a:rPr>
              <a:t> </a:t>
            </a:r>
            <a:r>
              <a:rPr lang="es-MX" sz="700" dirty="0">
                <a:latin typeface="Montserrat"/>
                <a:cs typeface="Montserrat"/>
              </a:rPr>
              <a:t>asiento</a:t>
            </a:r>
            <a:r>
              <a:rPr sz="700" spc="290" dirty="0">
                <a:latin typeface="Montserrat"/>
                <a:cs typeface="Montserrat"/>
              </a:rPr>
              <a:t> </a:t>
            </a:r>
            <a:r>
              <a:rPr sz="700" dirty="0">
                <a:latin typeface="Montserrat"/>
                <a:cs typeface="Montserrat"/>
              </a:rPr>
              <a:t>del</a:t>
            </a:r>
            <a:r>
              <a:rPr sz="700" spc="305" dirty="0">
                <a:latin typeface="Montserrat"/>
                <a:cs typeface="Montserrat"/>
              </a:rPr>
              <a:t> </a:t>
            </a:r>
            <a:r>
              <a:rPr sz="700" dirty="0">
                <a:latin typeface="Montserrat"/>
                <a:cs typeface="Montserrat"/>
              </a:rPr>
              <a:t>pasajero</a:t>
            </a:r>
            <a:r>
              <a:rPr sz="700" spc="300" dirty="0">
                <a:latin typeface="Montserrat"/>
                <a:cs typeface="Montserrat"/>
              </a:rPr>
              <a:t> </a:t>
            </a:r>
            <a:r>
              <a:rPr sz="700" dirty="0">
                <a:latin typeface="Montserrat"/>
                <a:cs typeface="Montserrat"/>
              </a:rPr>
              <a:t>y</a:t>
            </a:r>
            <a:r>
              <a:rPr sz="700" spc="285" dirty="0">
                <a:latin typeface="Montserrat"/>
                <a:cs typeface="Montserrat"/>
              </a:rPr>
              <a:t> </a:t>
            </a:r>
            <a:r>
              <a:rPr sz="700" dirty="0">
                <a:latin typeface="Montserrat"/>
                <a:cs typeface="Montserrat"/>
              </a:rPr>
              <a:t>la</a:t>
            </a:r>
            <a:r>
              <a:rPr sz="700" spc="285" dirty="0">
                <a:latin typeface="Montserrat"/>
                <a:cs typeface="Montserrat"/>
              </a:rPr>
              <a:t> </a:t>
            </a:r>
            <a:r>
              <a:rPr sz="700" spc="-10" dirty="0">
                <a:latin typeface="Montserrat"/>
                <a:cs typeface="Montserrat"/>
              </a:rPr>
              <a:t>cubierta</a:t>
            </a:r>
            <a:r>
              <a:rPr sz="700" spc="500" dirty="0">
                <a:latin typeface="Montserrat"/>
                <a:cs typeface="Montserrat"/>
              </a:rPr>
              <a:t> </a:t>
            </a:r>
            <a:r>
              <a:rPr sz="700" spc="-10" dirty="0">
                <a:latin typeface="Montserrat"/>
                <a:cs typeface="Montserrat"/>
              </a:rPr>
              <a:t>plástica.</a:t>
            </a:r>
            <a:endParaRPr sz="700" dirty="0">
              <a:latin typeface="Montserrat"/>
              <a:cs typeface="Montserrat"/>
            </a:endParaRPr>
          </a:p>
          <a:p>
            <a:pPr marL="241300" indent="-228600">
              <a:lnSpc>
                <a:spcPct val="100000"/>
              </a:lnSpc>
              <a:spcBef>
                <a:spcPts val="490"/>
              </a:spcBef>
              <a:buAutoNum type="arabicPeriod"/>
              <a:tabLst>
                <a:tab pos="240665" algn="l"/>
                <a:tab pos="241300" algn="l"/>
              </a:tabLst>
            </a:pPr>
            <a:r>
              <a:rPr sz="700" dirty="0">
                <a:latin typeface="Montserrat"/>
                <a:cs typeface="Montserrat"/>
              </a:rPr>
              <a:t>La</a:t>
            </a:r>
            <a:r>
              <a:rPr sz="700" spc="50" dirty="0">
                <a:latin typeface="Montserrat"/>
                <a:cs typeface="Montserrat"/>
              </a:rPr>
              <a:t> </a:t>
            </a:r>
            <a:r>
              <a:rPr sz="700" dirty="0">
                <a:latin typeface="Montserrat"/>
                <a:cs typeface="Montserrat"/>
              </a:rPr>
              <a:t>caja</a:t>
            </a:r>
            <a:r>
              <a:rPr sz="700" spc="40" dirty="0">
                <a:latin typeface="Montserrat"/>
                <a:cs typeface="Montserrat"/>
              </a:rPr>
              <a:t> </a:t>
            </a:r>
            <a:r>
              <a:rPr sz="700" dirty="0">
                <a:latin typeface="Montserrat"/>
                <a:cs typeface="Montserrat"/>
              </a:rPr>
              <a:t>fusibles</a:t>
            </a:r>
            <a:r>
              <a:rPr sz="700" spc="50" dirty="0">
                <a:latin typeface="Montserrat"/>
                <a:cs typeface="Montserrat"/>
              </a:rPr>
              <a:t> </a:t>
            </a:r>
            <a:r>
              <a:rPr sz="700" dirty="0">
                <a:latin typeface="Montserrat"/>
                <a:cs typeface="Montserrat"/>
              </a:rPr>
              <a:t>contiene</a:t>
            </a:r>
            <a:r>
              <a:rPr sz="700" spc="55" dirty="0">
                <a:latin typeface="Montserrat"/>
                <a:cs typeface="Montserrat"/>
              </a:rPr>
              <a:t> </a:t>
            </a:r>
            <a:r>
              <a:rPr sz="700" dirty="0">
                <a:latin typeface="Montserrat"/>
                <a:cs typeface="Montserrat"/>
              </a:rPr>
              <a:t>un</a:t>
            </a:r>
            <a:r>
              <a:rPr sz="700" spc="40" dirty="0">
                <a:latin typeface="Montserrat"/>
                <a:cs typeface="Montserrat"/>
              </a:rPr>
              <a:t> </a:t>
            </a:r>
            <a:r>
              <a:rPr sz="700" dirty="0">
                <a:latin typeface="Montserrat"/>
                <a:cs typeface="Montserrat"/>
              </a:rPr>
              <a:t>fusible</a:t>
            </a:r>
            <a:r>
              <a:rPr sz="700" spc="45" dirty="0">
                <a:latin typeface="Montserrat"/>
                <a:cs typeface="Montserrat"/>
              </a:rPr>
              <a:t> </a:t>
            </a:r>
            <a:r>
              <a:rPr sz="700" dirty="0">
                <a:latin typeface="Montserrat"/>
                <a:cs typeface="Montserrat"/>
              </a:rPr>
              <a:t>de</a:t>
            </a:r>
            <a:r>
              <a:rPr sz="700" spc="40" dirty="0">
                <a:latin typeface="Montserrat"/>
                <a:cs typeface="Montserrat"/>
              </a:rPr>
              <a:t> </a:t>
            </a:r>
            <a:r>
              <a:rPr sz="700" dirty="0">
                <a:latin typeface="Montserrat"/>
                <a:cs typeface="Montserrat"/>
              </a:rPr>
              <a:t>10A</a:t>
            </a:r>
            <a:r>
              <a:rPr sz="700" spc="50" dirty="0">
                <a:latin typeface="Montserrat"/>
                <a:cs typeface="Montserrat"/>
              </a:rPr>
              <a:t> </a:t>
            </a:r>
            <a:r>
              <a:rPr sz="700" spc="-50" dirty="0">
                <a:latin typeface="Montserrat"/>
                <a:cs typeface="Montserrat"/>
              </a:rPr>
              <a:t>y</a:t>
            </a:r>
            <a:endParaRPr sz="700" dirty="0">
              <a:latin typeface="Montserrat"/>
              <a:cs typeface="Montserrat"/>
            </a:endParaRPr>
          </a:p>
          <a:p>
            <a:pPr marL="241300">
              <a:lnSpc>
                <a:spcPct val="100000"/>
              </a:lnSpc>
              <a:spcBef>
                <a:spcPts val="5"/>
              </a:spcBef>
            </a:pPr>
            <a:r>
              <a:rPr sz="700" dirty="0">
                <a:latin typeface="Montserrat"/>
                <a:cs typeface="Montserrat"/>
              </a:rPr>
              <a:t>dos</a:t>
            </a:r>
            <a:r>
              <a:rPr sz="700" spc="-25" dirty="0">
                <a:latin typeface="Montserrat"/>
                <a:cs typeface="Montserrat"/>
              </a:rPr>
              <a:t> </a:t>
            </a:r>
            <a:r>
              <a:rPr sz="700" dirty="0">
                <a:latin typeface="Montserrat"/>
                <a:cs typeface="Montserrat"/>
              </a:rPr>
              <a:t>fusibles</a:t>
            </a:r>
            <a:r>
              <a:rPr sz="700" spc="-25" dirty="0">
                <a:latin typeface="Montserrat"/>
                <a:cs typeface="Montserrat"/>
              </a:rPr>
              <a:t> </a:t>
            </a:r>
            <a:r>
              <a:rPr sz="700" dirty="0">
                <a:latin typeface="Montserrat"/>
                <a:cs typeface="Montserrat"/>
              </a:rPr>
              <a:t>de</a:t>
            </a:r>
            <a:r>
              <a:rPr sz="700" spc="-20" dirty="0">
                <a:latin typeface="Montserrat"/>
                <a:cs typeface="Montserrat"/>
              </a:rPr>
              <a:t> 15A.</a:t>
            </a:r>
            <a:endParaRPr sz="700" dirty="0">
              <a:latin typeface="Montserrat"/>
              <a:cs typeface="Montserrat"/>
            </a:endParaRPr>
          </a:p>
          <a:p>
            <a:pPr marL="241300" marR="5080" indent="-228600">
              <a:lnSpc>
                <a:spcPct val="100000"/>
              </a:lnSpc>
              <a:spcBef>
                <a:spcPts val="505"/>
              </a:spcBef>
              <a:buAutoNum type="arabicPeriod" startAt="4"/>
              <a:tabLst>
                <a:tab pos="240665" algn="l"/>
                <a:tab pos="241300" algn="l"/>
              </a:tabLst>
            </a:pPr>
            <a:r>
              <a:rPr sz="700" dirty="0">
                <a:latin typeface="Montserrat"/>
                <a:cs typeface="Montserrat"/>
              </a:rPr>
              <a:t>Abra</a:t>
            </a:r>
            <a:r>
              <a:rPr sz="700" spc="395" dirty="0">
                <a:latin typeface="Montserrat"/>
                <a:cs typeface="Montserrat"/>
              </a:rPr>
              <a:t> </a:t>
            </a:r>
            <a:r>
              <a:rPr sz="700" dirty="0">
                <a:latin typeface="Montserrat"/>
                <a:cs typeface="Montserrat"/>
              </a:rPr>
              <a:t>la</a:t>
            </a:r>
            <a:r>
              <a:rPr sz="700" spc="395" dirty="0">
                <a:latin typeface="Montserrat"/>
                <a:cs typeface="Montserrat"/>
              </a:rPr>
              <a:t> </a:t>
            </a:r>
            <a:r>
              <a:rPr sz="700" dirty="0">
                <a:latin typeface="Montserrat"/>
                <a:cs typeface="Montserrat"/>
              </a:rPr>
              <a:t>caja</a:t>
            </a:r>
            <a:r>
              <a:rPr sz="700" spc="400" dirty="0">
                <a:latin typeface="Montserrat"/>
                <a:cs typeface="Montserrat"/>
              </a:rPr>
              <a:t> </a:t>
            </a:r>
            <a:r>
              <a:rPr sz="700" dirty="0">
                <a:latin typeface="Montserrat"/>
                <a:cs typeface="Montserrat"/>
              </a:rPr>
              <a:t>fusibles</a:t>
            </a:r>
            <a:r>
              <a:rPr sz="700" spc="395" dirty="0">
                <a:latin typeface="Montserrat"/>
                <a:cs typeface="Montserrat"/>
              </a:rPr>
              <a:t> </a:t>
            </a:r>
            <a:r>
              <a:rPr sz="700" dirty="0">
                <a:latin typeface="Montserrat"/>
                <a:cs typeface="Montserrat"/>
              </a:rPr>
              <a:t>y</a:t>
            </a:r>
            <a:r>
              <a:rPr sz="700" spc="390" dirty="0">
                <a:latin typeface="Montserrat"/>
                <a:cs typeface="Montserrat"/>
              </a:rPr>
              <a:t> </a:t>
            </a:r>
            <a:r>
              <a:rPr sz="700" dirty="0">
                <a:latin typeface="Montserrat"/>
                <a:cs typeface="Montserrat"/>
              </a:rPr>
              <a:t>retire</a:t>
            </a:r>
            <a:r>
              <a:rPr sz="700" spc="420" dirty="0">
                <a:latin typeface="Montserrat"/>
                <a:cs typeface="Montserrat"/>
              </a:rPr>
              <a:t> </a:t>
            </a:r>
            <a:r>
              <a:rPr sz="700" dirty="0">
                <a:latin typeface="Montserrat"/>
                <a:cs typeface="Montserrat"/>
              </a:rPr>
              <a:t>el</a:t>
            </a:r>
            <a:r>
              <a:rPr sz="700" spc="400" dirty="0">
                <a:latin typeface="Montserrat"/>
                <a:cs typeface="Montserrat"/>
              </a:rPr>
              <a:t> </a:t>
            </a:r>
            <a:r>
              <a:rPr sz="700" spc="-10" dirty="0">
                <a:latin typeface="Montserrat"/>
                <a:cs typeface="Montserrat"/>
              </a:rPr>
              <a:t>fusible</a:t>
            </a:r>
            <a:r>
              <a:rPr sz="700" spc="500" dirty="0">
                <a:latin typeface="Montserrat"/>
                <a:cs typeface="Montserrat"/>
              </a:rPr>
              <a:t> </a:t>
            </a:r>
            <a:r>
              <a:rPr sz="700" spc="-10" dirty="0">
                <a:latin typeface="Montserrat"/>
                <a:cs typeface="Montserrat"/>
              </a:rPr>
              <a:t>quemado.</a:t>
            </a:r>
            <a:endParaRPr sz="700" dirty="0">
              <a:latin typeface="Montserrat"/>
              <a:cs typeface="Montserrat"/>
            </a:endParaRPr>
          </a:p>
        </p:txBody>
      </p:sp>
      <p:sp>
        <p:nvSpPr>
          <p:cNvPr id="4" name="object 4"/>
          <p:cNvSpPr txBox="1"/>
          <p:nvPr/>
        </p:nvSpPr>
        <p:spPr>
          <a:xfrm>
            <a:off x="2709164" y="1501521"/>
            <a:ext cx="2253615" cy="898525"/>
          </a:xfrm>
          <a:prstGeom prst="rect">
            <a:avLst/>
          </a:prstGeom>
        </p:spPr>
        <p:txBody>
          <a:bodyPr vert="horz" wrap="square" lIns="0" tIns="12065" rIns="0" bIns="0" rtlCol="0">
            <a:spAutoFit/>
          </a:bodyPr>
          <a:lstStyle/>
          <a:p>
            <a:pPr marL="241300" indent="-228600">
              <a:lnSpc>
                <a:spcPct val="100000"/>
              </a:lnSpc>
              <a:spcBef>
                <a:spcPts val="95"/>
              </a:spcBef>
              <a:buAutoNum type="arabicPeriod" startAt="5"/>
              <a:tabLst>
                <a:tab pos="240665" algn="l"/>
                <a:tab pos="241300" algn="l"/>
              </a:tabLst>
            </a:pPr>
            <a:r>
              <a:rPr sz="700" dirty="0">
                <a:latin typeface="Montserrat"/>
                <a:cs typeface="Montserrat"/>
              </a:rPr>
              <a:t>Remplace</a:t>
            </a:r>
            <a:r>
              <a:rPr sz="700" spc="-1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fusible</a:t>
            </a:r>
            <a:r>
              <a:rPr sz="700" spc="-5" dirty="0">
                <a:latin typeface="Montserrat"/>
                <a:cs typeface="Montserrat"/>
              </a:rPr>
              <a:t> </a:t>
            </a:r>
            <a:r>
              <a:rPr sz="700" dirty="0">
                <a:latin typeface="Montserrat"/>
                <a:cs typeface="Montserrat"/>
              </a:rPr>
              <a:t>con</a:t>
            </a:r>
            <a:r>
              <a:rPr sz="700" spc="-10" dirty="0">
                <a:latin typeface="Montserrat"/>
                <a:cs typeface="Montserrat"/>
              </a:rPr>
              <a:t> </a:t>
            </a:r>
            <a:r>
              <a:rPr sz="700" dirty="0">
                <a:latin typeface="Montserrat"/>
                <a:cs typeface="Montserrat"/>
              </a:rPr>
              <a:t>uno</a:t>
            </a:r>
            <a:r>
              <a:rPr sz="700" spc="-10" dirty="0">
                <a:latin typeface="Montserrat"/>
                <a:cs typeface="Montserrat"/>
              </a:rPr>
              <a:t> nuevo.</a:t>
            </a:r>
            <a:endParaRPr sz="700" dirty="0">
              <a:latin typeface="Montserrat"/>
              <a:cs typeface="Montserrat"/>
            </a:endParaRPr>
          </a:p>
          <a:p>
            <a:pPr marL="241300" indent="-228600">
              <a:lnSpc>
                <a:spcPct val="100000"/>
              </a:lnSpc>
              <a:spcBef>
                <a:spcPts val="490"/>
              </a:spcBef>
              <a:buAutoNum type="arabicPeriod" startAt="5"/>
              <a:tabLst>
                <a:tab pos="240665" algn="l"/>
                <a:tab pos="241300" algn="l"/>
              </a:tabLst>
            </a:pPr>
            <a:r>
              <a:rPr sz="700" dirty="0">
                <a:latin typeface="Montserrat"/>
                <a:cs typeface="Montserrat"/>
              </a:rPr>
              <a:t>Cierre</a:t>
            </a:r>
            <a:r>
              <a:rPr sz="700" spc="-20" dirty="0">
                <a:latin typeface="Montserrat"/>
                <a:cs typeface="Montserrat"/>
              </a:rPr>
              <a:t> </a:t>
            </a:r>
            <a:r>
              <a:rPr sz="700" dirty="0">
                <a:latin typeface="Montserrat"/>
                <a:cs typeface="Montserrat"/>
              </a:rPr>
              <a:t>y</a:t>
            </a:r>
            <a:r>
              <a:rPr sz="700" spc="-35" dirty="0">
                <a:latin typeface="Montserrat"/>
                <a:cs typeface="Montserrat"/>
              </a:rPr>
              <a:t> </a:t>
            </a:r>
            <a:r>
              <a:rPr sz="700" dirty="0">
                <a:latin typeface="Montserrat"/>
                <a:cs typeface="Montserrat"/>
              </a:rPr>
              <a:t>ajuste</a:t>
            </a:r>
            <a:r>
              <a:rPr sz="700" spc="-5" dirty="0">
                <a:latin typeface="Montserrat"/>
                <a:cs typeface="Montserrat"/>
              </a:rPr>
              <a:t> </a:t>
            </a:r>
            <a:r>
              <a:rPr sz="700" dirty="0">
                <a:latin typeface="Montserrat"/>
                <a:cs typeface="Montserrat"/>
              </a:rPr>
              <a:t>nuevamente</a:t>
            </a:r>
            <a:r>
              <a:rPr sz="700" spc="15" dirty="0">
                <a:latin typeface="Montserrat"/>
                <a:cs typeface="Montserrat"/>
              </a:rPr>
              <a:t> </a:t>
            </a:r>
            <a:r>
              <a:rPr sz="700" dirty="0">
                <a:latin typeface="Montserrat"/>
                <a:cs typeface="Montserrat"/>
              </a:rPr>
              <a:t>la</a:t>
            </a:r>
            <a:r>
              <a:rPr sz="700" spc="-35" dirty="0">
                <a:latin typeface="Montserrat"/>
                <a:cs typeface="Montserrat"/>
              </a:rPr>
              <a:t> </a:t>
            </a:r>
            <a:r>
              <a:rPr sz="700" dirty="0">
                <a:latin typeface="Montserrat"/>
                <a:cs typeface="Montserrat"/>
              </a:rPr>
              <a:t>caja</a:t>
            </a:r>
            <a:r>
              <a:rPr sz="700" spc="-10" dirty="0">
                <a:latin typeface="Montserrat"/>
                <a:cs typeface="Montserrat"/>
              </a:rPr>
              <a:t> fusibles.</a:t>
            </a:r>
            <a:endParaRPr sz="700" dirty="0">
              <a:latin typeface="Montserrat"/>
              <a:cs typeface="Montserrat"/>
            </a:endParaRPr>
          </a:p>
          <a:p>
            <a:pPr marL="241300" marR="5080" indent="-228600" algn="just">
              <a:lnSpc>
                <a:spcPct val="100000"/>
              </a:lnSpc>
              <a:spcBef>
                <a:spcPts val="505"/>
              </a:spcBef>
              <a:buAutoNum type="arabicPeriod" startAt="5"/>
              <a:tabLst>
                <a:tab pos="264160" algn="l"/>
              </a:tabLst>
            </a:pPr>
            <a:r>
              <a:rPr sz="700" dirty="0">
                <a:latin typeface="Montserrat"/>
                <a:cs typeface="Montserrat"/>
              </a:rPr>
              <a:t>Ponga</a:t>
            </a:r>
            <a:r>
              <a:rPr sz="700" spc="55" dirty="0">
                <a:latin typeface="Montserrat"/>
                <a:cs typeface="Montserrat"/>
              </a:rPr>
              <a:t> </a:t>
            </a:r>
            <a:r>
              <a:rPr sz="700" dirty="0">
                <a:latin typeface="Montserrat"/>
                <a:cs typeface="Montserrat"/>
              </a:rPr>
              <a:t>el</a:t>
            </a:r>
            <a:r>
              <a:rPr sz="700" spc="45" dirty="0">
                <a:latin typeface="Montserrat"/>
                <a:cs typeface="Montserrat"/>
              </a:rPr>
              <a:t> </a:t>
            </a:r>
            <a:r>
              <a:rPr sz="700" dirty="0">
                <a:latin typeface="Montserrat"/>
                <a:cs typeface="Montserrat"/>
              </a:rPr>
              <a:t>interruptor</a:t>
            </a:r>
            <a:r>
              <a:rPr sz="700" spc="45" dirty="0">
                <a:latin typeface="Montserrat"/>
                <a:cs typeface="Montserrat"/>
              </a:rPr>
              <a:t> </a:t>
            </a:r>
            <a:r>
              <a:rPr sz="700" dirty="0">
                <a:latin typeface="Montserrat"/>
                <a:cs typeface="Montserrat"/>
              </a:rPr>
              <a:t>de</a:t>
            </a:r>
            <a:r>
              <a:rPr sz="700" spc="50" dirty="0">
                <a:latin typeface="Montserrat"/>
                <a:cs typeface="Montserrat"/>
              </a:rPr>
              <a:t> </a:t>
            </a:r>
            <a:r>
              <a:rPr sz="700" dirty="0">
                <a:latin typeface="Montserrat"/>
                <a:cs typeface="Montserrat"/>
              </a:rPr>
              <a:t>encendido</a:t>
            </a:r>
            <a:r>
              <a:rPr sz="700" spc="45" dirty="0">
                <a:latin typeface="Montserrat"/>
                <a:cs typeface="Montserrat"/>
              </a:rPr>
              <a:t> </a:t>
            </a:r>
            <a:r>
              <a:rPr sz="700" dirty="0">
                <a:latin typeface="Montserrat"/>
                <a:cs typeface="Montserrat"/>
              </a:rPr>
              <a:t>en</a:t>
            </a:r>
            <a:r>
              <a:rPr sz="700" spc="45" dirty="0">
                <a:latin typeface="Montserrat"/>
                <a:cs typeface="Montserrat"/>
              </a:rPr>
              <a:t> </a:t>
            </a:r>
            <a:r>
              <a:rPr sz="700" spc="-20" dirty="0">
                <a:latin typeface="Montserrat"/>
                <a:cs typeface="Montserrat"/>
              </a:rPr>
              <a:t>“ON”</a:t>
            </a:r>
            <a:r>
              <a:rPr sz="700" spc="500" dirty="0">
                <a:latin typeface="Montserrat"/>
                <a:cs typeface="Montserrat"/>
              </a:rPr>
              <a:t> </a:t>
            </a:r>
            <a:r>
              <a:rPr sz="700" dirty="0">
                <a:latin typeface="Montserrat"/>
                <a:cs typeface="Montserrat"/>
              </a:rPr>
              <a:t>y</a:t>
            </a:r>
            <a:r>
              <a:rPr sz="700" spc="165" dirty="0">
                <a:latin typeface="Montserrat"/>
                <a:cs typeface="Montserrat"/>
              </a:rPr>
              <a:t> </a:t>
            </a:r>
            <a:r>
              <a:rPr sz="700" dirty="0">
                <a:latin typeface="Montserrat"/>
                <a:cs typeface="Montserrat"/>
              </a:rPr>
              <a:t>verifique</a:t>
            </a:r>
            <a:r>
              <a:rPr sz="700" spc="180" dirty="0">
                <a:latin typeface="Montserrat"/>
                <a:cs typeface="Montserrat"/>
              </a:rPr>
              <a:t> </a:t>
            </a:r>
            <a:r>
              <a:rPr sz="700" dirty="0">
                <a:latin typeface="Montserrat"/>
                <a:cs typeface="Montserrat"/>
              </a:rPr>
              <a:t>el</a:t>
            </a:r>
            <a:r>
              <a:rPr sz="700" spc="195" dirty="0">
                <a:latin typeface="Montserrat"/>
                <a:cs typeface="Montserrat"/>
              </a:rPr>
              <a:t> </a:t>
            </a:r>
            <a:r>
              <a:rPr sz="700" dirty="0">
                <a:latin typeface="Montserrat"/>
                <a:cs typeface="Montserrat"/>
              </a:rPr>
              <a:t>correcto</a:t>
            </a:r>
            <a:r>
              <a:rPr sz="700" spc="180" dirty="0">
                <a:latin typeface="Montserrat"/>
                <a:cs typeface="Montserrat"/>
              </a:rPr>
              <a:t> </a:t>
            </a:r>
            <a:r>
              <a:rPr sz="700" dirty="0">
                <a:latin typeface="Montserrat"/>
                <a:cs typeface="Montserrat"/>
              </a:rPr>
              <a:t>funcionamiento</a:t>
            </a:r>
            <a:r>
              <a:rPr sz="700" spc="190"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sistema</a:t>
            </a:r>
            <a:r>
              <a:rPr sz="700" spc="100" dirty="0">
                <a:latin typeface="Montserrat"/>
                <a:cs typeface="Montserrat"/>
              </a:rPr>
              <a:t> </a:t>
            </a:r>
            <a:r>
              <a:rPr sz="700" dirty="0">
                <a:latin typeface="Montserrat"/>
                <a:cs typeface="Montserrat"/>
              </a:rPr>
              <a:t>eléctrico.</a:t>
            </a:r>
            <a:r>
              <a:rPr sz="700" spc="110" dirty="0">
                <a:latin typeface="Montserrat"/>
                <a:cs typeface="Montserrat"/>
              </a:rPr>
              <a:t> </a:t>
            </a:r>
            <a:r>
              <a:rPr sz="700" dirty="0">
                <a:latin typeface="Montserrat"/>
                <a:cs typeface="Montserrat"/>
              </a:rPr>
              <a:t>En</a:t>
            </a:r>
            <a:r>
              <a:rPr sz="700" spc="110" dirty="0">
                <a:latin typeface="Montserrat"/>
                <a:cs typeface="Montserrat"/>
              </a:rPr>
              <a:t> </a:t>
            </a:r>
            <a:r>
              <a:rPr sz="700" dirty="0">
                <a:latin typeface="Montserrat"/>
                <a:cs typeface="Montserrat"/>
              </a:rPr>
              <a:t>caso</a:t>
            </a:r>
            <a:r>
              <a:rPr sz="700" spc="114" dirty="0">
                <a:latin typeface="Montserrat"/>
                <a:cs typeface="Montserrat"/>
              </a:rPr>
              <a:t> </a:t>
            </a:r>
            <a:r>
              <a:rPr sz="700" dirty="0">
                <a:latin typeface="Montserrat"/>
                <a:cs typeface="Montserrat"/>
              </a:rPr>
              <a:t>que</a:t>
            </a:r>
            <a:r>
              <a:rPr sz="700" spc="114" dirty="0">
                <a:latin typeface="Montserrat"/>
                <a:cs typeface="Montserrat"/>
              </a:rPr>
              <a:t> </a:t>
            </a:r>
            <a:r>
              <a:rPr sz="700" dirty="0">
                <a:latin typeface="Montserrat"/>
                <a:cs typeface="Montserrat"/>
              </a:rPr>
              <a:t>el</a:t>
            </a:r>
            <a:r>
              <a:rPr sz="700" spc="114" dirty="0">
                <a:latin typeface="Montserrat"/>
                <a:cs typeface="Montserrat"/>
              </a:rPr>
              <a:t> </a:t>
            </a:r>
            <a:r>
              <a:rPr sz="700" dirty="0">
                <a:latin typeface="Montserrat"/>
                <a:cs typeface="Montserrat"/>
              </a:rPr>
              <a:t>fusible</a:t>
            </a:r>
            <a:r>
              <a:rPr sz="700" spc="114"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queme</a:t>
            </a:r>
            <a:r>
              <a:rPr sz="700" spc="265" dirty="0">
                <a:latin typeface="Montserrat"/>
                <a:cs typeface="Montserrat"/>
              </a:rPr>
              <a:t> </a:t>
            </a:r>
            <a:r>
              <a:rPr sz="700" dirty="0">
                <a:latin typeface="Montserrat"/>
                <a:cs typeface="Montserrat"/>
              </a:rPr>
              <a:t>de</a:t>
            </a:r>
            <a:r>
              <a:rPr sz="700" spc="265" dirty="0">
                <a:latin typeface="Montserrat"/>
                <a:cs typeface="Montserrat"/>
              </a:rPr>
              <a:t> </a:t>
            </a:r>
            <a:r>
              <a:rPr sz="700" dirty="0">
                <a:latin typeface="Montserrat"/>
                <a:cs typeface="Montserrat"/>
              </a:rPr>
              <a:t>nuevo,</a:t>
            </a:r>
            <a:r>
              <a:rPr sz="700" spc="260" dirty="0">
                <a:latin typeface="Montserrat"/>
                <a:cs typeface="Montserrat"/>
              </a:rPr>
              <a:t> </a:t>
            </a:r>
            <a:r>
              <a:rPr sz="700" dirty="0">
                <a:latin typeface="Montserrat"/>
                <a:cs typeface="Montserrat"/>
              </a:rPr>
              <a:t>consulte</a:t>
            </a:r>
            <a:r>
              <a:rPr sz="700" spc="265" dirty="0">
                <a:latin typeface="Montserrat"/>
                <a:cs typeface="Montserrat"/>
              </a:rPr>
              <a:t> </a:t>
            </a:r>
            <a:r>
              <a:rPr sz="700" dirty="0">
                <a:latin typeface="Montserrat"/>
                <a:cs typeface="Montserrat"/>
              </a:rPr>
              <a:t>un</a:t>
            </a:r>
            <a:r>
              <a:rPr sz="700" spc="270" dirty="0">
                <a:latin typeface="Montserrat"/>
                <a:cs typeface="Montserrat"/>
              </a:rPr>
              <a:t> </a:t>
            </a:r>
            <a:r>
              <a:rPr sz="700" dirty="0">
                <a:latin typeface="Montserrat"/>
                <a:cs typeface="Montserrat"/>
              </a:rPr>
              <a:t>centro</a:t>
            </a:r>
            <a:r>
              <a:rPr sz="700" spc="26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servicio</a:t>
            </a:r>
            <a:r>
              <a:rPr sz="700" spc="-25" dirty="0">
                <a:latin typeface="Montserrat"/>
                <a:cs typeface="Montserrat"/>
              </a:rPr>
              <a:t> </a:t>
            </a:r>
            <a:r>
              <a:rPr sz="700" dirty="0">
                <a:latin typeface="Montserrat"/>
                <a:cs typeface="Montserrat"/>
              </a:rPr>
              <a:t>(CSA)</a:t>
            </a:r>
            <a:r>
              <a:rPr lang="es-ES" sz="700" spc="-40" dirty="0">
                <a:latin typeface="Montserrat"/>
                <a:cs typeface="Montserrat"/>
              </a:rPr>
              <a:t>.</a:t>
            </a:r>
            <a:endParaRPr sz="700" dirty="0">
              <a:latin typeface="Montserrat"/>
              <a:cs typeface="Montserrat"/>
            </a:endParaRPr>
          </a:p>
        </p:txBody>
      </p:sp>
      <p:sp>
        <p:nvSpPr>
          <p:cNvPr id="5" name="object 5"/>
          <p:cNvSpPr txBox="1"/>
          <p:nvPr/>
        </p:nvSpPr>
        <p:spPr>
          <a:xfrm>
            <a:off x="2700020" y="2437587"/>
            <a:ext cx="2258060" cy="744855"/>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221F1F"/>
                </a:solidFill>
                <a:latin typeface="Montserrat"/>
                <a:cs typeface="Montserrat"/>
              </a:rPr>
              <a:t>NOTA:</a:t>
            </a:r>
            <a:endParaRPr sz="800">
              <a:latin typeface="Montserrat"/>
              <a:cs typeface="Montserrat"/>
            </a:endParaRPr>
          </a:p>
          <a:p>
            <a:pPr marL="12700" marR="5080" algn="just">
              <a:lnSpc>
                <a:spcPct val="100000"/>
              </a:lnSpc>
              <a:spcBef>
                <a:spcPts val="500"/>
              </a:spcBef>
            </a:pPr>
            <a:r>
              <a:rPr sz="700" dirty="0">
                <a:solidFill>
                  <a:srgbClr val="221F1F"/>
                </a:solidFill>
                <a:latin typeface="Montserrat"/>
                <a:cs typeface="Montserrat"/>
              </a:rPr>
              <a:t>No</a:t>
            </a:r>
            <a:r>
              <a:rPr sz="700" spc="30" dirty="0">
                <a:solidFill>
                  <a:srgbClr val="221F1F"/>
                </a:solidFill>
                <a:latin typeface="Montserrat"/>
                <a:cs typeface="Montserrat"/>
              </a:rPr>
              <a:t> </a:t>
            </a:r>
            <a:r>
              <a:rPr sz="700" dirty="0">
                <a:solidFill>
                  <a:srgbClr val="221F1F"/>
                </a:solidFill>
                <a:latin typeface="Montserrat"/>
                <a:cs typeface="Montserrat"/>
              </a:rPr>
              <a:t>use</a:t>
            </a:r>
            <a:r>
              <a:rPr sz="700" spc="35"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Vehículo</a:t>
            </a:r>
            <a:r>
              <a:rPr sz="700" spc="25" dirty="0">
                <a:solidFill>
                  <a:srgbClr val="221F1F"/>
                </a:solidFill>
                <a:latin typeface="Montserrat"/>
                <a:cs typeface="Montserrat"/>
              </a:rPr>
              <a:t> </a:t>
            </a:r>
            <a:r>
              <a:rPr sz="700" dirty="0">
                <a:solidFill>
                  <a:srgbClr val="221F1F"/>
                </a:solidFill>
                <a:latin typeface="Montserrat"/>
                <a:cs typeface="Montserrat"/>
              </a:rPr>
              <a:t>uniendo</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cables</a:t>
            </a:r>
            <a:r>
              <a:rPr sz="700" spc="25" dirty="0">
                <a:solidFill>
                  <a:srgbClr val="221F1F"/>
                </a:solidFill>
                <a:latin typeface="Montserrat"/>
                <a:cs typeface="Montserrat"/>
              </a:rPr>
              <a:t> </a:t>
            </a:r>
            <a:r>
              <a:rPr sz="700" dirty="0">
                <a:solidFill>
                  <a:srgbClr val="221F1F"/>
                </a:solidFill>
                <a:latin typeface="Montserrat"/>
                <a:cs typeface="Montserrat"/>
              </a:rPr>
              <a:t>sin</a:t>
            </a:r>
            <a:r>
              <a:rPr sz="700" spc="25" dirty="0">
                <a:solidFill>
                  <a:srgbClr val="221F1F"/>
                </a:solidFill>
                <a:latin typeface="Montserrat"/>
                <a:cs typeface="Montserrat"/>
              </a:rPr>
              <a:t> </a:t>
            </a:r>
            <a:r>
              <a:rPr sz="700" dirty="0">
                <a:solidFill>
                  <a:srgbClr val="221F1F"/>
                </a:solidFill>
                <a:latin typeface="Montserrat"/>
                <a:cs typeface="Montserrat"/>
              </a:rPr>
              <a:t>usar</a:t>
            </a:r>
            <a:r>
              <a:rPr sz="700" spc="25" dirty="0">
                <a:solidFill>
                  <a:srgbClr val="221F1F"/>
                </a:solidFill>
                <a:latin typeface="Montserrat"/>
                <a:cs typeface="Montserrat"/>
              </a:rPr>
              <a:t> </a:t>
            </a:r>
            <a:r>
              <a:rPr sz="700" spc="-25" dirty="0">
                <a:solidFill>
                  <a:srgbClr val="221F1F"/>
                </a:solidFill>
                <a:latin typeface="Montserrat"/>
                <a:cs typeface="Montserrat"/>
              </a:rPr>
              <a:t>un</a:t>
            </a:r>
            <a:r>
              <a:rPr sz="700" spc="500" dirty="0">
                <a:solidFill>
                  <a:srgbClr val="221F1F"/>
                </a:solidFill>
                <a:latin typeface="Montserrat"/>
                <a:cs typeface="Montserrat"/>
              </a:rPr>
              <a:t> </a:t>
            </a:r>
            <a:r>
              <a:rPr sz="700" dirty="0">
                <a:solidFill>
                  <a:srgbClr val="221F1F"/>
                </a:solidFill>
                <a:latin typeface="Montserrat"/>
                <a:cs typeface="Montserrat"/>
              </a:rPr>
              <a:t>fusible</a:t>
            </a:r>
            <a:r>
              <a:rPr sz="700" spc="160" dirty="0">
                <a:solidFill>
                  <a:srgbClr val="221F1F"/>
                </a:solidFill>
                <a:latin typeface="Montserrat"/>
                <a:cs typeface="Montserrat"/>
              </a:rPr>
              <a:t> </a:t>
            </a:r>
            <a:r>
              <a:rPr sz="700" dirty="0">
                <a:solidFill>
                  <a:srgbClr val="221F1F"/>
                </a:solidFill>
                <a:latin typeface="Montserrat"/>
                <a:cs typeface="Montserrat"/>
              </a:rPr>
              <a:t>de</a:t>
            </a:r>
            <a:r>
              <a:rPr sz="700" spc="165" dirty="0">
                <a:solidFill>
                  <a:srgbClr val="221F1F"/>
                </a:solidFill>
                <a:latin typeface="Montserrat"/>
                <a:cs typeface="Montserrat"/>
              </a:rPr>
              <a:t> </a:t>
            </a:r>
            <a:r>
              <a:rPr sz="700" dirty="0">
                <a:solidFill>
                  <a:srgbClr val="221F1F"/>
                </a:solidFill>
                <a:latin typeface="Montserrat"/>
                <a:cs typeface="Montserrat"/>
              </a:rPr>
              <a:t>que</a:t>
            </a:r>
            <a:r>
              <a:rPr sz="700" spc="165" dirty="0">
                <a:solidFill>
                  <a:srgbClr val="221F1F"/>
                </a:solidFill>
                <a:latin typeface="Montserrat"/>
                <a:cs typeface="Montserrat"/>
              </a:rPr>
              <a:t> </a:t>
            </a:r>
            <a:r>
              <a:rPr sz="700" dirty="0">
                <a:solidFill>
                  <a:srgbClr val="221F1F"/>
                </a:solidFill>
                <a:latin typeface="Montserrat"/>
                <a:cs typeface="Montserrat"/>
              </a:rPr>
              <a:t>supere</a:t>
            </a:r>
            <a:r>
              <a:rPr sz="700" spc="150" dirty="0">
                <a:solidFill>
                  <a:srgbClr val="221F1F"/>
                </a:solidFill>
                <a:latin typeface="Montserrat"/>
                <a:cs typeface="Montserrat"/>
              </a:rPr>
              <a:t> </a:t>
            </a:r>
            <a:r>
              <a:rPr sz="700" dirty="0">
                <a:solidFill>
                  <a:srgbClr val="221F1F"/>
                </a:solidFill>
                <a:latin typeface="Montserrat"/>
                <a:cs typeface="Montserrat"/>
              </a:rPr>
              <a:t>el</a:t>
            </a:r>
            <a:r>
              <a:rPr sz="700" spc="170" dirty="0">
                <a:solidFill>
                  <a:srgbClr val="221F1F"/>
                </a:solidFill>
                <a:latin typeface="Montserrat"/>
                <a:cs typeface="Montserrat"/>
              </a:rPr>
              <a:t> </a:t>
            </a:r>
            <a:r>
              <a:rPr sz="700" dirty="0">
                <a:solidFill>
                  <a:srgbClr val="221F1F"/>
                </a:solidFill>
                <a:latin typeface="Montserrat"/>
                <a:cs typeface="Montserrat"/>
              </a:rPr>
              <a:t>amperaje</a:t>
            </a:r>
            <a:r>
              <a:rPr sz="700" spc="165" dirty="0">
                <a:solidFill>
                  <a:srgbClr val="221F1F"/>
                </a:solidFill>
                <a:latin typeface="Montserrat"/>
                <a:cs typeface="Montserrat"/>
              </a:rPr>
              <a:t> </a:t>
            </a:r>
            <a:r>
              <a:rPr sz="700" spc="-10" dirty="0">
                <a:solidFill>
                  <a:srgbClr val="221F1F"/>
                </a:solidFill>
                <a:latin typeface="Montserrat"/>
                <a:cs typeface="Montserrat"/>
              </a:rPr>
              <a:t>especificado</a:t>
            </a:r>
            <a:r>
              <a:rPr sz="700" spc="500" dirty="0">
                <a:solidFill>
                  <a:srgbClr val="221F1F"/>
                </a:solidFill>
                <a:latin typeface="Montserrat"/>
                <a:cs typeface="Montserrat"/>
              </a:rPr>
              <a:t> </a:t>
            </a:r>
            <a:r>
              <a:rPr sz="700" dirty="0">
                <a:solidFill>
                  <a:srgbClr val="221F1F"/>
                </a:solidFill>
                <a:latin typeface="Montserrat"/>
                <a:cs typeface="Montserrat"/>
              </a:rPr>
              <a:t>por</a:t>
            </a:r>
            <a:r>
              <a:rPr sz="700" spc="240" dirty="0">
                <a:solidFill>
                  <a:srgbClr val="221F1F"/>
                </a:solidFill>
                <a:latin typeface="Montserrat"/>
                <a:cs typeface="Montserrat"/>
              </a:rPr>
              <a:t> </a:t>
            </a:r>
            <a:r>
              <a:rPr sz="700" dirty="0">
                <a:solidFill>
                  <a:srgbClr val="221F1F"/>
                </a:solidFill>
                <a:latin typeface="Montserrat"/>
                <a:cs typeface="Montserrat"/>
              </a:rPr>
              <a:t>el</a:t>
            </a:r>
            <a:r>
              <a:rPr sz="700" spc="254" dirty="0">
                <a:solidFill>
                  <a:srgbClr val="221F1F"/>
                </a:solidFill>
                <a:latin typeface="Montserrat"/>
                <a:cs typeface="Montserrat"/>
              </a:rPr>
              <a:t> </a:t>
            </a:r>
            <a:r>
              <a:rPr sz="700" dirty="0">
                <a:solidFill>
                  <a:srgbClr val="221F1F"/>
                </a:solidFill>
                <a:latin typeface="Montserrat"/>
                <a:cs typeface="Montserrat"/>
              </a:rPr>
              <a:t>fusible</a:t>
            </a:r>
            <a:r>
              <a:rPr sz="700" spc="250" dirty="0">
                <a:solidFill>
                  <a:srgbClr val="221F1F"/>
                </a:solidFill>
                <a:latin typeface="Montserrat"/>
                <a:cs typeface="Montserrat"/>
              </a:rPr>
              <a:t> </a:t>
            </a:r>
            <a:r>
              <a:rPr sz="700" dirty="0">
                <a:solidFill>
                  <a:srgbClr val="221F1F"/>
                </a:solidFill>
                <a:latin typeface="Montserrat"/>
                <a:cs typeface="Montserrat"/>
              </a:rPr>
              <a:t>original.</a:t>
            </a:r>
            <a:r>
              <a:rPr sz="700" spc="240" dirty="0">
                <a:solidFill>
                  <a:srgbClr val="221F1F"/>
                </a:solidFill>
                <a:latin typeface="Montserrat"/>
                <a:cs typeface="Montserrat"/>
              </a:rPr>
              <a:t> </a:t>
            </a:r>
            <a:r>
              <a:rPr sz="700" dirty="0">
                <a:solidFill>
                  <a:srgbClr val="221F1F"/>
                </a:solidFill>
                <a:latin typeface="Montserrat"/>
                <a:cs typeface="Montserrat"/>
              </a:rPr>
              <a:t>Esto</a:t>
            </a:r>
            <a:r>
              <a:rPr sz="700" spc="254" dirty="0">
                <a:solidFill>
                  <a:srgbClr val="221F1F"/>
                </a:solidFill>
                <a:latin typeface="Montserrat"/>
                <a:cs typeface="Montserrat"/>
              </a:rPr>
              <a:t> </a:t>
            </a:r>
            <a:r>
              <a:rPr sz="700" dirty="0">
                <a:solidFill>
                  <a:srgbClr val="221F1F"/>
                </a:solidFill>
                <a:latin typeface="Montserrat"/>
                <a:cs typeface="Montserrat"/>
              </a:rPr>
              <a:t>podría</a:t>
            </a:r>
            <a:r>
              <a:rPr sz="700" spc="235" dirty="0">
                <a:solidFill>
                  <a:srgbClr val="221F1F"/>
                </a:solidFill>
                <a:latin typeface="Montserrat"/>
                <a:cs typeface="Montserrat"/>
              </a:rPr>
              <a:t> </a:t>
            </a:r>
            <a:r>
              <a:rPr sz="700" dirty="0">
                <a:solidFill>
                  <a:srgbClr val="221F1F"/>
                </a:solidFill>
                <a:latin typeface="Montserrat"/>
                <a:cs typeface="Montserrat"/>
              </a:rPr>
              <a:t>causar</a:t>
            </a:r>
            <a:r>
              <a:rPr sz="700" spc="240" dirty="0">
                <a:solidFill>
                  <a:srgbClr val="221F1F"/>
                </a:solidFill>
                <a:latin typeface="Montserrat"/>
                <a:cs typeface="Montserrat"/>
              </a:rPr>
              <a:t> </a:t>
            </a:r>
            <a:r>
              <a:rPr sz="700" spc="-25" dirty="0">
                <a:solidFill>
                  <a:srgbClr val="221F1F"/>
                </a:solidFill>
                <a:latin typeface="Montserrat"/>
                <a:cs typeface="Montserrat"/>
              </a:rPr>
              <a:t>una</a:t>
            </a:r>
            <a:r>
              <a:rPr sz="700" spc="500" dirty="0">
                <a:solidFill>
                  <a:srgbClr val="221F1F"/>
                </a:solidFill>
                <a:latin typeface="Montserrat"/>
                <a:cs typeface="Montserrat"/>
              </a:rPr>
              <a:t> </a:t>
            </a:r>
            <a:r>
              <a:rPr sz="700" dirty="0">
                <a:solidFill>
                  <a:srgbClr val="221F1F"/>
                </a:solidFill>
                <a:latin typeface="Montserrat"/>
                <a:cs typeface="Montserrat"/>
              </a:rPr>
              <a:t>sobre</a:t>
            </a:r>
            <a:r>
              <a:rPr sz="700" spc="395" dirty="0">
                <a:solidFill>
                  <a:srgbClr val="221F1F"/>
                </a:solidFill>
                <a:latin typeface="Montserrat"/>
                <a:cs typeface="Montserrat"/>
              </a:rPr>
              <a:t> </a:t>
            </a:r>
            <a:r>
              <a:rPr sz="700" dirty="0">
                <a:solidFill>
                  <a:srgbClr val="221F1F"/>
                </a:solidFill>
                <a:latin typeface="Montserrat"/>
                <a:cs typeface="Montserrat"/>
              </a:rPr>
              <a:t>carga</a:t>
            </a:r>
            <a:r>
              <a:rPr sz="700" spc="395" dirty="0">
                <a:solidFill>
                  <a:srgbClr val="221F1F"/>
                </a:solidFill>
                <a:latin typeface="Montserrat"/>
                <a:cs typeface="Montserrat"/>
              </a:rPr>
              <a:t> </a:t>
            </a:r>
            <a:r>
              <a:rPr sz="700" dirty="0">
                <a:solidFill>
                  <a:srgbClr val="221F1F"/>
                </a:solidFill>
                <a:latin typeface="Montserrat"/>
                <a:cs typeface="Montserrat"/>
              </a:rPr>
              <a:t>o</a:t>
            </a:r>
            <a:r>
              <a:rPr sz="700" spc="380" dirty="0">
                <a:solidFill>
                  <a:srgbClr val="221F1F"/>
                </a:solidFill>
                <a:latin typeface="Montserrat"/>
                <a:cs typeface="Montserrat"/>
              </a:rPr>
              <a:t> </a:t>
            </a:r>
            <a:r>
              <a:rPr sz="700" dirty="0">
                <a:solidFill>
                  <a:srgbClr val="221F1F"/>
                </a:solidFill>
                <a:latin typeface="Montserrat"/>
                <a:cs typeface="Montserrat"/>
              </a:rPr>
              <a:t>un</a:t>
            </a:r>
            <a:r>
              <a:rPr sz="700" spc="380" dirty="0">
                <a:solidFill>
                  <a:srgbClr val="221F1F"/>
                </a:solidFill>
                <a:latin typeface="Montserrat"/>
                <a:cs typeface="Montserrat"/>
              </a:rPr>
              <a:t> </a:t>
            </a:r>
            <a:r>
              <a:rPr sz="700" dirty="0">
                <a:solidFill>
                  <a:srgbClr val="221F1F"/>
                </a:solidFill>
                <a:latin typeface="Montserrat"/>
                <a:cs typeface="Montserrat"/>
              </a:rPr>
              <a:t>corto</a:t>
            </a:r>
            <a:r>
              <a:rPr sz="700" spc="380" dirty="0">
                <a:solidFill>
                  <a:srgbClr val="221F1F"/>
                </a:solidFill>
                <a:latin typeface="Montserrat"/>
                <a:cs typeface="Montserrat"/>
              </a:rPr>
              <a:t> </a:t>
            </a:r>
            <a:r>
              <a:rPr sz="700" dirty="0">
                <a:solidFill>
                  <a:srgbClr val="221F1F"/>
                </a:solidFill>
                <a:latin typeface="Montserrat"/>
                <a:cs typeface="Montserrat"/>
              </a:rPr>
              <a:t>circuito</a:t>
            </a:r>
            <a:r>
              <a:rPr sz="700" spc="380" dirty="0">
                <a:solidFill>
                  <a:srgbClr val="221F1F"/>
                </a:solidFill>
                <a:latin typeface="Montserrat"/>
                <a:cs typeface="Montserrat"/>
              </a:rPr>
              <a:t> </a:t>
            </a:r>
            <a:r>
              <a:rPr sz="700" dirty="0">
                <a:solidFill>
                  <a:srgbClr val="221F1F"/>
                </a:solidFill>
                <a:latin typeface="Montserrat"/>
                <a:cs typeface="Montserrat"/>
              </a:rPr>
              <a:t>que</a:t>
            </a:r>
            <a:r>
              <a:rPr sz="700" spc="385" dirty="0">
                <a:solidFill>
                  <a:srgbClr val="221F1F"/>
                </a:solidFill>
                <a:latin typeface="Montserrat"/>
                <a:cs typeface="Montserrat"/>
              </a:rPr>
              <a:t> </a:t>
            </a:r>
            <a:r>
              <a:rPr sz="700" spc="-10" dirty="0">
                <a:solidFill>
                  <a:srgbClr val="221F1F"/>
                </a:solidFill>
                <a:latin typeface="Montserrat"/>
                <a:cs typeface="Montserrat"/>
              </a:rPr>
              <a:t>puede</a:t>
            </a:r>
            <a:r>
              <a:rPr sz="700" spc="500" dirty="0">
                <a:solidFill>
                  <a:srgbClr val="221F1F"/>
                </a:solidFill>
                <a:latin typeface="Montserrat"/>
                <a:cs typeface="Montserrat"/>
              </a:rPr>
              <a:t> </a:t>
            </a:r>
            <a:r>
              <a:rPr sz="700" dirty="0">
                <a:solidFill>
                  <a:srgbClr val="221F1F"/>
                </a:solidFill>
                <a:latin typeface="Montserrat"/>
                <a:cs typeface="Montserrat"/>
              </a:rPr>
              <a:t>generar</a:t>
            </a:r>
            <a:r>
              <a:rPr sz="700" spc="-10" dirty="0">
                <a:solidFill>
                  <a:srgbClr val="221F1F"/>
                </a:solidFill>
                <a:latin typeface="Montserrat"/>
                <a:cs typeface="Montserrat"/>
              </a:rPr>
              <a:t> </a:t>
            </a:r>
            <a:r>
              <a:rPr sz="700" dirty="0">
                <a:solidFill>
                  <a:srgbClr val="221F1F"/>
                </a:solidFill>
                <a:latin typeface="Montserrat"/>
                <a:cs typeface="Montserrat"/>
              </a:rPr>
              <a:t>un</a:t>
            </a:r>
            <a:r>
              <a:rPr sz="700" spc="-15" dirty="0">
                <a:solidFill>
                  <a:srgbClr val="221F1F"/>
                </a:solidFill>
                <a:latin typeface="Montserrat"/>
                <a:cs typeface="Montserrat"/>
              </a:rPr>
              <a:t> </a:t>
            </a:r>
            <a:r>
              <a:rPr sz="700" spc="-10" dirty="0">
                <a:solidFill>
                  <a:srgbClr val="221F1F"/>
                </a:solidFill>
                <a:latin typeface="Montserrat"/>
                <a:cs typeface="Montserrat"/>
              </a:rPr>
              <a:t>incendio</a:t>
            </a:r>
            <a:endParaRPr sz="700">
              <a:latin typeface="Montserrat"/>
              <a:cs typeface="Montserrat"/>
            </a:endParaRPr>
          </a:p>
        </p:txBody>
      </p:sp>
      <p:sp>
        <p:nvSpPr>
          <p:cNvPr id="6" name="object 6"/>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7" name="object 7"/>
          <p:cNvSpPr txBox="1"/>
          <p:nvPr/>
        </p:nvSpPr>
        <p:spPr>
          <a:xfrm>
            <a:off x="244856" y="204038"/>
            <a:ext cx="3147060" cy="163195"/>
          </a:xfrm>
          <a:prstGeom prst="rect">
            <a:avLst/>
          </a:prstGeom>
        </p:spPr>
        <p:txBody>
          <a:bodyPr vert="horz" wrap="square" lIns="0" tIns="12700" rIns="0" bIns="0" rtlCol="0">
            <a:spAutoFit/>
          </a:bodyPr>
          <a:lstStyle/>
          <a:p>
            <a:pPr marL="12700">
              <a:lnSpc>
                <a:spcPct val="100000"/>
              </a:lnSpc>
              <a:spcBef>
                <a:spcPts val="100"/>
              </a:spcBef>
            </a:pPr>
            <a:r>
              <a:rPr sz="900" b="1" dirty="0">
                <a:latin typeface="Montserrat-SemiBold"/>
                <a:cs typeface="Montserrat-SemiBold"/>
              </a:rPr>
              <a:t>PROCEDIMIENTOS</a:t>
            </a:r>
            <a:r>
              <a:rPr sz="900" b="1" spc="-45" dirty="0">
                <a:latin typeface="Montserrat-SemiBold"/>
                <a:cs typeface="Montserrat-SemiBold"/>
              </a:rPr>
              <a:t> </a:t>
            </a:r>
            <a:r>
              <a:rPr sz="900" b="1" dirty="0">
                <a:latin typeface="Montserrat-SemiBold"/>
                <a:cs typeface="Montserrat-SemiBold"/>
              </a:rPr>
              <a:t>SUGERIDOS</a:t>
            </a:r>
            <a:r>
              <a:rPr sz="900" b="1" spc="-25" dirty="0">
                <a:latin typeface="Montserrat-SemiBold"/>
                <a:cs typeface="Montserrat-SemiBold"/>
              </a:rPr>
              <a:t> </a:t>
            </a:r>
            <a:r>
              <a:rPr sz="900" b="1" dirty="0">
                <a:latin typeface="Montserrat-SemiBold"/>
                <a:cs typeface="Montserrat-SemiBold"/>
              </a:rPr>
              <a:t>DE</a:t>
            </a:r>
            <a:r>
              <a:rPr sz="900" b="1" spc="-25" dirty="0">
                <a:latin typeface="Montserrat-SemiBold"/>
                <a:cs typeface="Montserrat-SemiBold"/>
              </a:rPr>
              <a:t> </a:t>
            </a:r>
            <a:r>
              <a:rPr sz="900" b="1" spc="-10" dirty="0">
                <a:latin typeface="Montserrat-SemiBold"/>
                <a:cs typeface="Montserrat-SemiBold"/>
              </a:rPr>
              <a:t>MANTENIMIENTO</a:t>
            </a:r>
            <a:endParaRPr sz="900">
              <a:latin typeface="Montserrat-SemiBold"/>
              <a:cs typeface="Montserrat-SemiBold"/>
            </a:endParaRPr>
          </a:p>
        </p:txBody>
      </p:sp>
      <p:grpSp>
        <p:nvGrpSpPr>
          <p:cNvPr id="8" name="object 8"/>
          <p:cNvGrpSpPr/>
          <p:nvPr/>
        </p:nvGrpSpPr>
        <p:grpSpPr>
          <a:xfrm>
            <a:off x="2925191" y="685798"/>
            <a:ext cx="617220" cy="728345"/>
            <a:chOff x="2925191" y="685798"/>
            <a:chExt cx="617220" cy="728345"/>
          </a:xfrm>
        </p:grpSpPr>
        <p:sp>
          <p:nvSpPr>
            <p:cNvPr id="9" name="object 9"/>
            <p:cNvSpPr/>
            <p:nvPr/>
          </p:nvSpPr>
          <p:spPr>
            <a:xfrm>
              <a:off x="2930398" y="765936"/>
              <a:ext cx="605155" cy="645160"/>
            </a:xfrm>
            <a:custGeom>
              <a:avLst/>
              <a:gdLst/>
              <a:ahLst/>
              <a:cxnLst/>
              <a:rect l="l" t="t" r="r" b="b"/>
              <a:pathLst>
                <a:path w="605154" h="645160">
                  <a:moveTo>
                    <a:pt x="198374" y="363220"/>
                  </a:moveTo>
                  <a:lnTo>
                    <a:pt x="168402" y="360680"/>
                  </a:lnTo>
                  <a:lnTo>
                    <a:pt x="168402" y="0"/>
                  </a:lnTo>
                  <a:lnTo>
                    <a:pt x="0" y="0"/>
                  </a:lnTo>
                  <a:lnTo>
                    <a:pt x="0" y="524256"/>
                  </a:lnTo>
                  <a:lnTo>
                    <a:pt x="62484" y="644779"/>
                  </a:lnTo>
                  <a:lnTo>
                    <a:pt x="105537" y="644779"/>
                  </a:lnTo>
                  <a:lnTo>
                    <a:pt x="168656" y="524256"/>
                  </a:lnTo>
                  <a:lnTo>
                    <a:pt x="168402" y="416560"/>
                  </a:lnTo>
                  <a:lnTo>
                    <a:pt x="198374" y="363220"/>
                  </a:lnTo>
                  <a:close/>
                </a:path>
                <a:path w="605154" h="645160">
                  <a:moveTo>
                    <a:pt x="604774" y="0"/>
                  </a:moveTo>
                  <a:lnTo>
                    <a:pt x="436372" y="0"/>
                  </a:lnTo>
                  <a:lnTo>
                    <a:pt x="436372" y="360680"/>
                  </a:lnTo>
                  <a:lnTo>
                    <a:pt x="406273" y="363220"/>
                  </a:lnTo>
                  <a:lnTo>
                    <a:pt x="436372" y="416560"/>
                  </a:lnTo>
                  <a:lnTo>
                    <a:pt x="436118" y="524256"/>
                  </a:lnTo>
                  <a:lnTo>
                    <a:pt x="499237" y="644779"/>
                  </a:lnTo>
                  <a:lnTo>
                    <a:pt x="542290" y="644779"/>
                  </a:lnTo>
                  <a:lnTo>
                    <a:pt x="604774" y="524256"/>
                  </a:lnTo>
                  <a:lnTo>
                    <a:pt x="604774" y="0"/>
                  </a:lnTo>
                  <a:close/>
                </a:path>
              </a:pathLst>
            </a:custGeom>
            <a:solidFill>
              <a:srgbClr val="A7A9AC"/>
            </a:solidFill>
          </p:spPr>
          <p:txBody>
            <a:bodyPr wrap="square" lIns="0" tIns="0" rIns="0" bIns="0" rtlCol="0"/>
            <a:lstStyle/>
            <a:p>
              <a:endParaRPr/>
            </a:p>
          </p:txBody>
        </p:sp>
        <p:pic>
          <p:nvPicPr>
            <p:cNvPr id="10" name="object 10"/>
            <p:cNvPicPr/>
            <p:nvPr/>
          </p:nvPicPr>
          <p:blipFill>
            <a:blip r:embed="rId2" cstate="print"/>
            <a:stretch>
              <a:fillRect/>
            </a:stretch>
          </p:blipFill>
          <p:spPr>
            <a:xfrm>
              <a:off x="3098799" y="944626"/>
              <a:ext cx="267970" cy="158114"/>
            </a:xfrm>
            <a:prstGeom prst="rect">
              <a:avLst/>
            </a:prstGeom>
          </p:spPr>
        </p:pic>
        <p:sp>
          <p:nvSpPr>
            <p:cNvPr id="11" name="object 11"/>
            <p:cNvSpPr/>
            <p:nvPr/>
          </p:nvSpPr>
          <p:spPr>
            <a:xfrm>
              <a:off x="3098799" y="944626"/>
              <a:ext cx="267970" cy="158115"/>
            </a:xfrm>
            <a:custGeom>
              <a:avLst/>
              <a:gdLst/>
              <a:ahLst/>
              <a:cxnLst/>
              <a:rect l="l" t="t" r="r" b="b"/>
              <a:pathLst>
                <a:path w="267970" h="158115">
                  <a:moveTo>
                    <a:pt x="0" y="134112"/>
                  </a:moveTo>
                  <a:lnTo>
                    <a:pt x="51307" y="135255"/>
                  </a:lnTo>
                  <a:lnTo>
                    <a:pt x="68833" y="125730"/>
                  </a:lnTo>
                  <a:lnTo>
                    <a:pt x="95885" y="33274"/>
                  </a:lnTo>
                  <a:lnTo>
                    <a:pt x="102616" y="24383"/>
                  </a:lnTo>
                  <a:lnTo>
                    <a:pt x="109855" y="14986"/>
                  </a:lnTo>
                  <a:lnTo>
                    <a:pt x="119125" y="6857"/>
                  </a:lnTo>
                  <a:lnTo>
                    <a:pt x="131952" y="1905"/>
                  </a:lnTo>
                  <a:lnTo>
                    <a:pt x="143256" y="0"/>
                  </a:lnTo>
                  <a:lnTo>
                    <a:pt x="164084" y="6604"/>
                  </a:lnTo>
                  <a:lnTo>
                    <a:pt x="190880" y="44195"/>
                  </a:lnTo>
                  <a:lnTo>
                    <a:pt x="212344" y="118237"/>
                  </a:lnTo>
                  <a:lnTo>
                    <a:pt x="215646" y="127762"/>
                  </a:lnTo>
                  <a:lnTo>
                    <a:pt x="220979" y="133857"/>
                  </a:lnTo>
                  <a:lnTo>
                    <a:pt x="230124" y="134238"/>
                  </a:lnTo>
                  <a:lnTo>
                    <a:pt x="267970" y="134112"/>
                  </a:lnTo>
                  <a:lnTo>
                    <a:pt x="267970" y="158114"/>
                  </a:lnTo>
                  <a:lnTo>
                    <a:pt x="228219" y="158114"/>
                  </a:lnTo>
                  <a:lnTo>
                    <a:pt x="193928" y="136651"/>
                  </a:lnTo>
                  <a:lnTo>
                    <a:pt x="165862" y="44957"/>
                  </a:lnTo>
                  <a:lnTo>
                    <a:pt x="154050" y="29591"/>
                  </a:lnTo>
                  <a:lnTo>
                    <a:pt x="141986" y="24130"/>
                  </a:lnTo>
                  <a:lnTo>
                    <a:pt x="129793" y="28701"/>
                  </a:lnTo>
                  <a:lnTo>
                    <a:pt x="117601" y="43687"/>
                  </a:lnTo>
                  <a:lnTo>
                    <a:pt x="110743" y="66548"/>
                  </a:lnTo>
                  <a:lnTo>
                    <a:pt x="103886" y="89407"/>
                  </a:lnTo>
                  <a:lnTo>
                    <a:pt x="97027" y="112268"/>
                  </a:lnTo>
                  <a:lnTo>
                    <a:pt x="75692" y="149987"/>
                  </a:lnTo>
                  <a:lnTo>
                    <a:pt x="0" y="158114"/>
                  </a:lnTo>
                  <a:lnTo>
                    <a:pt x="0" y="134112"/>
                  </a:lnTo>
                  <a:close/>
                </a:path>
              </a:pathLst>
            </a:custGeom>
            <a:ln w="6346">
              <a:solidFill>
                <a:srgbClr val="000101"/>
              </a:solidFill>
            </a:ln>
          </p:spPr>
          <p:txBody>
            <a:bodyPr wrap="square" lIns="0" tIns="0" rIns="0" bIns="0" rtlCol="0"/>
            <a:lstStyle/>
            <a:p>
              <a:endParaRPr/>
            </a:p>
          </p:txBody>
        </p:sp>
        <p:pic>
          <p:nvPicPr>
            <p:cNvPr id="12" name="object 12"/>
            <p:cNvPicPr/>
            <p:nvPr/>
          </p:nvPicPr>
          <p:blipFill>
            <a:blip r:embed="rId2" cstate="print"/>
            <a:stretch>
              <a:fillRect/>
            </a:stretch>
          </p:blipFill>
          <p:spPr>
            <a:xfrm>
              <a:off x="3098799" y="944626"/>
              <a:ext cx="267970" cy="158114"/>
            </a:xfrm>
            <a:prstGeom prst="rect">
              <a:avLst/>
            </a:prstGeom>
          </p:spPr>
        </p:pic>
        <p:sp>
          <p:nvSpPr>
            <p:cNvPr id="13" name="object 13"/>
            <p:cNvSpPr/>
            <p:nvPr/>
          </p:nvSpPr>
          <p:spPr>
            <a:xfrm>
              <a:off x="3098799" y="944626"/>
              <a:ext cx="267970" cy="158115"/>
            </a:xfrm>
            <a:custGeom>
              <a:avLst/>
              <a:gdLst/>
              <a:ahLst/>
              <a:cxnLst/>
              <a:rect l="l" t="t" r="r" b="b"/>
              <a:pathLst>
                <a:path w="267970" h="158115">
                  <a:moveTo>
                    <a:pt x="0" y="134112"/>
                  </a:moveTo>
                  <a:lnTo>
                    <a:pt x="51307" y="135255"/>
                  </a:lnTo>
                  <a:lnTo>
                    <a:pt x="68833" y="125730"/>
                  </a:lnTo>
                  <a:lnTo>
                    <a:pt x="95885" y="33274"/>
                  </a:lnTo>
                  <a:lnTo>
                    <a:pt x="102616" y="24383"/>
                  </a:lnTo>
                  <a:lnTo>
                    <a:pt x="109855" y="14986"/>
                  </a:lnTo>
                  <a:lnTo>
                    <a:pt x="119125" y="6857"/>
                  </a:lnTo>
                  <a:lnTo>
                    <a:pt x="131952" y="1905"/>
                  </a:lnTo>
                  <a:lnTo>
                    <a:pt x="143256" y="0"/>
                  </a:lnTo>
                  <a:lnTo>
                    <a:pt x="164084" y="6604"/>
                  </a:lnTo>
                  <a:lnTo>
                    <a:pt x="190880" y="44195"/>
                  </a:lnTo>
                  <a:lnTo>
                    <a:pt x="212344" y="118237"/>
                  </a:lnTo>
                  <a:lnTo>
                    <a:pt x="215646" y="127762"/>
                  </a:lnTo>
                  <a:lnTo>
                    <a:pt x="220979" y="133857"/>
                  </a:lnTo>
                  <a:lnTo>
                    <a:pt x="230124" y="134238"/>
                  </a:lnTo>
                  <a:lnTo>
                    <a:pt x="267970" y="134112"/>
                  </a:lnTo>
                  <a:lnTo>
                    <a:pt x="267970" y="158114"/>
                  </a:lnTo>
                  <a:lnTo>
                    <a:pt x="228219" y="158114"/>
                  </a:lnTo>
                  <a:lnTo>
                    <a:pt x="193928" y="136651"/>
                  </a:lnTo>
                  <a:lnTo>
                    <a:pt x="165862" y="44957"/>
                  </a:lnTo>
                  <a:lnTo>
                    <a:pt x="154050" y="29591"/>
                  </a:lnTo>
                  <a:lnTo>
                    <a:pt x="141986" y="24130"/>
                  </a:lnTo>
                  <a:lnTo>
                    <a:pt x="129793" y="28701"/>
                  </a:lnTo>
                  <a:lnTo>
                    <a:pt x="117601" y="43687"/>
                  </a:lnTo>
                  <a:lnTo>
                    <a:pt x="110743" y="66548"/>
                  </a:lnTo>
                  <a:lnTo>
                    <a:pt x="103886" y="89407"/>
                  </a:lnTo>
                  <a:lnTo>
                    <a:pt x="97027" y="112268"/>
                  </a:lnTo>
                  <a:lnTo>
                    <a:pt x="75692" y="149987"/>
                  </a:lnTo>
                  <a:lnTo>
                    <a:pt x="0" y="158114"/>
                  </a:lnTo>
                  <a:lnTo>
                    <a:pt x="0" y="134112"/>
                  </a:lnTo>
                  <a:close/>
                </a:path>
              </a:pathLst>
            </a:custGeom>
            <a:ln w="6346">
              <a:solidFill>
                <a:srgbClr val="000101"/>
              </a:solidFill>
            </a:ln>
          </p:spPr>
          <p:txBody>
            <a:bodyPr wrap="square" lIns="0" tIns="0" rIns="0" bIns="0" rtlCol="0"/>
            <a:lstStyle/>
            <a:p>
              <a:endParaRPr/>
            </a:p>
          </p:txBody>
        </p:sp>
        <p:sp>
          <p:nvSpPr>
            <p:cNvPr id="14" name="object 14"/>
            <p:cNvSpPr/>
            <p:nvPr/>
          </p:nvSpPr>
          <p:spPr>
            <a:xfrm>
              <a:off x="2930270" y="690877"/>
              <a:ext cx="607060" cy="436245"/>
            </a:xfrm>
            <a:custGeom>
              <a:avLst/>
              <a:gdLst/>
              <a:ahLst/>
              <a:cxnLst/>
              <a:rect l="l" t="t" r="r" b="b"/>
              <a:pathLst>
                <a:path w="607060" h="436244">
                  <a:moveTo>
                    <a:pt x="127" y="75059"/>
                  </a:moveTo>
                  <a:lnTo>
                    <a:pt x="606907" y="75059"/>
                  </a:lnTo>
                  <a:lnTo>
                    <a:pt x="606907" y="0"/>
                  </a:lnTo>
                  <a:lnTo>
                    <a:pt x="127" y="0"/>
                  </a:lnTo>
                  <a:lnTo>
                    <a:pt x="127" y="75059"/>
                  </a:lnTo>
                  <a:close/>
                </a:path>
                <a:path w="607060" h="436244">
                  <a:moveTo>
                    <a:pt x="605028" y="75059"/>
                  </a:moveTo>
                  <a:lnTo>
                    <a:pt x="604774" y="435739"/>
                  </a:lnTo>
                  <a:lnTo>
                    <a:pt x="127" y="435739"/>
                  </a:lnTo>
                  <a:lnTo>
                    <a:pt x="0" y="75059"/>
                  </a:lnTo>
                </a:path>
              </a:pathLst>
            </a:custGeom>
            <a:ln w="10157">
              <a:solidFill>
                <a:srgbClr val="000101"/>
              </a:solidFill>
            </a:ln>
          </p:spPr>
          <p:txBody>
            <a:bodyPr wrap="square" lIns="0" tIns="0" rIns="0" bIns="0" rtlCol="0"/>
            <a:lstStyle/>
            <a:p>
              <a:endParaRPr/>
            </a:p>
          </p:txBody>
        </p:sp>
        <p:sp>
          <p:nvSpPr>
            <p:cNvPr id="15" name="object 15"/>
            <p:cNvSpPr/>
            <p:nvPr/>
          </p:nvSpPr>
          <p:spPr>
            <a:xfrm>
              <a:off x="2930397" y="753745"/>
              <a:ext cx="605155" cy="657225"/>
            </a:xfrm>
            <a:custGeom>
              <a:avLst/>
              <a:gdLst/>
              <a:ahLst/>
              <a:cxnLst/>
              <a:rect l="l" t="t" r="r" b="b"/>
              <a:pathLst>
                <a:path w="605154" h="657225">
                  <a:moveTo>
                    <a:pt x="168401" y="12192"/>
                  </a:moveTo>
                  <a:lnTo>
                    <a:pt x="168401" y="324357"/>
                  </a:lnTo>
                  <a:lnTo>
                    <a:pt x="168401" y="375666"/>
                  </a:lnTo>
                </a:path>
                <a:path w="605154" h="657225">
                  <a:moveTo>
                    <a:pt x="198374" y="372872"/>
                  </a:moveTo>
                  <a:lnTo>
                    <a:pt x="168401" y="428751"/>
                  </a:lnTo>
                  <a:lnTo>
                    <a:pt x="168656" y="536448"/>
                  </a:lnTo>
                  <a:lnTo>
                    <a:pt x="105537" y="656970"/>
                  </a:lnTo>
                  <a:lnTo>
                    <a:pt x="62483" y="656970"/>
                  </a:lnTo>
                  <a:lnTo>
                    <a:pt x="0" y="536448"/>
                  </a:lnTo>
                  <a:lnTo>
                    <a:pt x="0" y="0"/>
                  </a:lnTo>
                </a:path>
                <a:path w="605154" h="657225">
                  <a:moveTo>
                    <a:pt x="436372" y="12192"/>
                  </a:moveTo>
                  <a:lnTo>
                    <a:pt x="436372" y="324357"/>
                  </a:lnTo>
                  <a:lnTo>
                    <a:pt x="436372" y="375666"/>
                  </a:lnTo>
                </a:path>
                <a:path w="605154" h="657225">
                  <a:moveTo>
                    <a:pt x="406273" y="372872"/>
                  </a:moveTo>
                  <a:lnTo>
                    <a:pt x="436372" y="428751"/>
                  </a:lnTo>
                  <a:lnTo>
                    <a:pt x="436117" y="536448"/>
                  </a:lnTo>
                  <a:lnTo>
                    <a:pt x="499237" y="656970"/>
                  </a:lnTo>
                  <a:lnTo>
                    <a:pt x="542289" y="656970"/>
                  </a:lnTo>
                  <a:lnTo>
                    <a:pt x="604774" y="536448"/>
                  </a:lnTo>
                  <a:lnTo>
                    <a:pt x="604774" y="0"/>
                  </a:lnTo>
                </a:path>
              </a:pathLst>
            </a:custGeom>
            <a:ln w="6346">
              <a:solidFill>
                <a:srgbClr val="000101"/>
              </a:solidFill>
            </a:ln>
          </p:spPr>
          <p:txBody>
            <a:bodyPr wrap="square" lIns="0" tIns="0" rIns="0" bIns="0" rtlCol="0"/>
            <a:lstStyle/>
            <a:p>
              <a:endParaRPr/>
            </a:p>
          </p:txBody>
        </p:sp>
        <p:sp>
          <p:nvSpPr>
            <p:cNvPr id="16" name="object 16"/>
            <p:cNvSpPr/>
            <p:nvPr/>
          </p:nvSpPr>
          <p:spPr>
            <a:xfrm>
              <a:off x="2992119" y="813562"/>
              <a:ext cx="45085" cy="57150"/>
            </a:xfrm>
            <a:custGeom>
              <a:avLst/>
              <a:gdLst/>
              <a:ahLst/>
              <a:cxnLst/>
              <a:rect l="l" t="t" r="r" b="b"/>
              <a:pathLst>
                <a:path w="45085" h="57150">
                  <a:moveTo>
                    <a:pt x="36830" y="0"/>
                  </a:moveTo>
                  <a:lnTo>
                    <a:pt x="8000" y="0"/>
                  </a:lnTo>
                  <a:lnTo>
                    <a:pt x="0" y="8127"/>
                  </a:lnTo>
                  <a:lnTo>
                    <a:pt x="0" y="49149"/>
                  </a:lnTo>
                  <a:lnTo>
                    <a:pt x="8000" y="57150"/>
                  </a:lnTo>
                  <a:lnTo>
                    <a:pt x="36830" y="57150"/>
                  </a:lnTo>
                  <a:lnTo>
                    <a:pt x="44831" y="49149"/>
                  </a:lnTo>
                  <a:lnTo>
                    <a:pt x="44831" y="8127"/>
                  </a:lnTo>
                  <a:lnTo>
                    <a:pt x="36830" y="0"/>
                  </a:lnTo>
                  <a:close/>
                </a:path>
              </a:pathLst>
            </a:custGeom>
            <a:solidFill>
              <a:srgbClr val="DCDDDE"/>
            </a:solidFill>
          </p:spPr>
          <p:txBody>
            <a:bodyPr wrap="square" lIns="0" tIns="0" rIns="0" bIns="0" rtlCol="0"/>
            <a:lstStyle/>
            <a:p>
              <a:endParaRPr/>
            </a:p>
          </p:txBody>
        </p:sp>
        <p:sp>
          <p:nvSpPr>
            <p:cNvPr id="17" name="object 17"/>
            <p:cNvSpPr/>
            <p:nvPr/>
          </p:nvSpPr>
          <p:spPr>
            <a:xfrm>
              <a:off x="2992119" y="813562"/>
              <a:ext cx="45085" cy="57150"/>
            </a:xfrm>
            <a:custGeom>
              <a:avLst/>
              <a:gdLst/>
              <a:ahLst/>
              <a:cxnLst/>
              <a:rect l="l" t="t" r="r" b="b"/>
              <a:pathLst>
                <a:path w="45085" h="57150">
                  <a:moveTo>
                    <a:pt x="17906" y="0"/>
                  </a:moveTo>
                  <a:lnTo>
                    <a:pt x="26924" y="0"/>
                  </a:lnTo>
                  <a:lnTo>
                    <a:pt x="36830" y="0"/>
                  </a:lnTo>
                  <a:lnTo>
                    <a:pt x="44831" y="8127"/>
                  </a:lnTo>
                  <a:lnTo>
                    <a:pt x="44831" y="17906"/>
                  </a:lnTo>
                  <a:lnTo>
                    <a:pt x="44831" y="39243"/>
                  </a:lnTo>
                  <a:lnTo>
                    <a:pt x="44831" y="49149"/>
                  </a:lnTo>
                  <a:lnTo>
                    <a:pt x="36830" y="57150"/>
                  </a:lnTo>
                  <a:lnTo>
                    <a:pt x="26924" y="57150"/>
                  </a:lnTo>
                  <a:lnTo>
                    <a:pt x="17906" y="57150"/>
                  </a:lnTo>
                  <a:lnTo>
                    <a:pt x="8000" y="57150"/>
                  </a:lnTo>
                  <a:lnTo>
                    <a:pt x="0" y="49149"/>
                  </a:lnTo>
                  <a:lnTo>
                    <a:pt x="0" y="39243"/>
                  </a:lnTo>
                  <a:lnTo>
                    <a:pt x="0" y="17906"/>
                  </a:lnTo>
                  <a:lnTo>
                    <a:pt x="0" y="8127"/>
                  </a:lnTo>
                  <a:lnTo>
                    <a:pt x="8000" y="0"/>
                  </a:lnTo>
                  <a:lnTo>
                    <a:pt x="17906" y="0"/>
                  </a:lnTo>
                  <a:close/>
                </a:path>
              </a:pathLst>
            </a:custGeom>
            <a:ln w="3175">
              <a:solidFill>
                <a:srgbClr val="221F1F"/>
              </a:solidFill>
            </a:ln>
          </p:spPr>
          <p:txBody>
            <a:bodyPr wrap="square" lIns="0" tIns="0" rIns="0" bIns="0" rtlCol="0"/>
            <a:lstStyle/>
            <a:p>
              <a:endParaRPr/>
            </a:p>
          </p:txBody>
        </p:sp>
        <p:sp>
          <p:nvSpPr>
            <p:cNvPr id="18" name="object 18"/>
            <p:cNvSpPr/>
            <p:nvPr/>
          </p:nvSpPr>
          <p:spPr>
            <a:xfrm>
              <a:off x="3424046" y="813562"/>
              <a:ext cx="45085" cy="57150"/>
            </a:xfrm>
            <a:custGeom>
              <a:avLst/>
              <a:gdLst/>
              <a:ahLst/>
              <a:cxnLst/>
              <a:rect l="l" t="t" r="r" b="b"/>
              <a:pathLst>
                <a:path w="45085" h="57150">
                  <a:moveTo>
                    <a:pt x="36956" y="0"/>
                  </a:moveTo>
                  <a:lnTo>
                    <a:pt x="8127" y="0"/>
                  </a:lnTo>
                  <a:lnTo>
                    <a:pt x="0" y="8127"/>
                  </a:lnTo>
                  <a:lnTo>
                    <a:pt x="0" y="49149"/>
                  </a:lnTo>
                  <a:lnTo>
                    <a:pt x="8127" y="57150"/>
                  </a:lnTo>
                  <a:lnTo>
                    <a:pt x="36956" y="57150"/>
                  </a:lnTo>
                  <a:lnTo>
                    <a:pt x="44957" y="49149"/>
                  </a:lnTo>
                  <a:lnTo>
                    <a:pt x="44957" y="8127"/>
                  </a:lnTo>
                  <a:lnTo>
                    <a:pt x="36956" y="0"/>
                  </a:lnTo>
                  <a:close/>
                </a:path>
              </a:pathLst>
            </a:custGeom>
            <a:solidFill>
              <a:srgbClr val="DCDDDE"/>
            </a:solidFill>
          </p:spPr>
          <p:txBody>
            <a:bodyPr wrap="square" lIns="0" tIns="0" rIns="0" bIns="0" rtlCol="0"/>
            <a:lstStyle/>
            <a:p>
              <a:endParaRPr/>
            </a:p>
          </p:txBody>
        </p:sp>
        <p:sp>
          <p:nvSpPr>
            <p:cNvPr id="19" name="object 19"/>
            <p:cNvSpPr/>
            <p:nvPr/>
          </p:nvSpPr>
          <p:spPr>
            <a:xfrm>
              <a:off x="3424046" y="813562"/>
              <a:ext cx="45085" cy="57150"/>
            </a:xfrm>
            <a:custGeom>
              <a:avLst/>
              <a:gdLst/>
              <a:ahLst/>
              <a:cxnLst/>
              <a:rect l="l" t="t" r="r" b="b"/>
              <a:pathLst>
                <a:path w="45085" h="57150">
                  <a:moveTo>
                    <a:pt x="17906" y="0"/>
                  </a:moveTo>
                  <a:lnTo>
                    <a:pt x="27050" y="0"/>
                  </a:lnTo>
                  <a:lnTo>
                    <a:pt x="36956" y="0"/>
                  </a:lnTo>
                  <a:lnTo>
                    <a:pt x="44957" y="8127"/>
                  </a:lnTo>
                  <a:lnTo>
                    <a:pt x="44957" y="17906"/>
                  </a:lnTo>
                  <a:lnTo>
                    <a:pt x="44957" y="39243"/>
                  </a:lnTo>
                  <a:lnTo>
                    <a:pt x="44957" y="49149"/>
                  </a:lnTo>
                  <a:lnTo>
                    <a:pt x="36956" y="57150"/>
                  </a:lnTo>
                  <a:lnTo>
                    <a:pt x="27050" y="57150"/>
                  </a:lnTo>
                  <a:lnTo>
                    <a:pt x="17906" y="57150"/>
                  </a:lnTo>
                  <a:lnTo>
                    <a:pt x="8127" y="57150"/>
                  </a:lnTo>
                  <a:lnTo>
                    <a:pt x="0" y="49149"/>
                  </a:lnTo>
                  <a:lnTo>
                    <a:pt x="0" y="39243"/>
                  </a:lnTo>
                  <a:lnTo>
                    <a:pt x="0" y="17906"/>
                  </a:lnTo>
                  <a:lnTo>
                    <a:pt x="0" y="8127"/>
                  </a:lnTo>
                  <a:lnTo>
                    <a:pt x="8127" y="0"/>
                  </a:lnTo>
                  <a:lnTo>
                    <a:pt x="17906" y="0"/>
                  </a:lnTo>
                  <a:close/>
                </a:path>
              </a:pathLst>
            </a:custGeom>
            <a:ln w="3175">
              <a:solidFill>
                <a:srgbClr val="221F1F"/>
              </a:solidFill>
            </a:ln>
          </p:spPr>
          <p:txBody>
            <a:bodyPr wrap="square" lIns="0" tIns="0" rIns="0" bIns="0" rtlCol="0"/>
            <a:lstStyle/>
            <a:p>
              <a:endParaRPr/>
            </a:p>
          </p:txBody>
        </p:sp>
        <p:sp>
          <p:nvSpPr>
            <p:cNvPr id="20" name="object 20"/>
            <p:cNvSpPr/>
            <p:nvPr/>
          </p:nvSpPr>
          <p:spPr>
            <a:xfrm>
              <a:off x="2992119" y="1029589"/>
              <a:ext cx="45085" cy="57150"/>
            </a:xfrm>
            <a:custGeom>
              <a:avLst/>
              <a:gdLst/>
              <a:ahLst/>
              <a:cxnLst/>
              <a:rect l="l" t="t" r="r" b="b"/>
              <a:pathLst>
                <a:path w="45085" h="57150">
                  <a:moveTo>
                    <a:pt x="36830" y="0"/>
                  </a:moveTo>
                  <a:lnTo>
                    <a:pt x="8000" y="0"/>
                  </a:lnTo>
                  <a:lnTo>
                    <a:pt x="0" y="8128"/>
                  </a:lnTo>
                  <a:lnTo>
                    <a:pt x="0" y="49149"/>
                  </a:lnTo>
                  <a:lnTo>
                    <a:pt x="8000" y="57150"/>
                  </a:lnTo>
                  <a:lnTo>
                    <a:pt x="36830" y="57150"/>
                  </a:lnTo>
                  <a:lnTo>
                    <a:pt x="44831" y="49149"/>
                  </a:lnTo>
                  <a:lnTo>
                    <a:pt x="44831" y="8128"/>
                  </a:lnTo>
                  <a:lnTo>
                    <a:pt x="36830" y="0"/>
                  </a:lnTo>
                  <a:close/>
                </a:path>
              </a:pathLst>
            </a:custGeom>
            <a:solidFill>
              <a:srgbClr val="DCDDDE"/>
            </a:solidFill>
          </p:spPr>
          <p:txBody>
            <a:bodyPr wrap="square" lIns="0" tIns="0" rIns="0" bIns="0" rtlCol="0"/>
            <a:lstStyle/>
            <a:p>
              <a:endParaRPr/>
            </a:p>
          </p:txBody>
        </p:sp>
        <p:sp>
          <p:nvSpPr>
            <p:cNvPr id="21" name="object 21"/>
            <p:cNvSpPr/>
            <p:nvPr/>
          </p:nvSpPr>
          <p:spPr>
            <a:xfrm>
              <a:off x="2992119" y="1029589"/>
              <a:ext cx="45085" cy="57150"/>
            </a:xfrm>
            <a:custGeom>
              <a:avLst/>
              <a:gdLst/>
              <a:ahLst/>
              <a:cxnLst/>
              <a:rect l="l" t="t" r="r" b="b"/>
              <a:pathLst>
                <a:path w="45085" h="57150">
                  <a:moveTo>
                    <a:pt x="17906" y="0"/>
                  </a:moveTo>
                  <a:lnTo>
                    <a:pt x="26924" y="0"/>
                  </a:lnTo>
                  <a:lnTo>
                    <a:pt x="36830" y="0"/>
                  </a:lnTo>
                  <a:lnTo>
                    <a:pt x="44831" y="8128"/>
                  </a:lnTo>
                  <a:lnTo>
                    <a:pt x="44831" y="17906"/>
                  </a:lnTo>
                  <a:lnTo>
                    <a:pt x="44831" y="39243"/>
                  </a:lnTo>
                  <a:lnTo>
                    <a:pt x="44831" y="49149"/>
                  </a:lnTo>
                  <a:lnTo>
                    <a:pt x="36830" y="57150"/>
                  </a:lnTo>
                  <a:lnTo>
                    <a:pt x="26924" y="57150"/>
                  </a:lnTo>
                  <a:lnTo>
                    <a:pt x="17906" y="57150"/>
                  </a:lnTo>
                  <a:lnTo>
                    <a:pt x="8000" y="57150"/>
                  </a:lnTo>
                  <a:lnTo>
                    <a:pt x="0" y="49149"/>
                  </a:lnTo>
                  <a:lnTo>
                    <a:pt x="0" y="39243"/>
                  </a:lnTo>
                  <a:lnTo>
                    <a:pt x="0" y="17906"/>
                  </a:lnTo>
                  <a:lnTo>
                    <a:pt x="0" y="8128"/>
                  </a:lnTo>
                  <a:lnTo>
                    <a:pt x="8000" y="0"/>
                  </a:lnTo>
                  <a:lnTo>
                    <a:pt x="17906" y="0"/>
                  </a:lnTo>
                  <a:close/>
                </a:path>
              </a:pathLst>
            </a:custGeom>
            <a:ln w="3175">
              <a:solidFill>
                <a:srgbClr val="221F1F"/>
              </a:solidFill>
            </a:ln>
          </p:spPr>
          <p:txBody>
            <a:bodyPr wrap="square" lIns="0" tIns="0" rIns="0" bIns="0" rtlCol="0"/>
            <a:lstStyle/>
            <a:p>
              <a:endParaRPr/>
            </a:p>
          </p:txBody>
        </p:sp>
        <p:sp>
          <p:nvSpPr>
            <p:cNvPr id="22" name="object 22"/>
            <p:cNvSpPr/>
            <p:nvPr/>
          </p:nvSpPr>
          <p:spPr>
            <a:xfrm>
              <a:off x="3424046" y="1029589"/>
              <a:ext cx="45085" cy="57150"/>
            </a:xfrm>
            <a:custGeom>
              <a:avLst/>
              <a:gdLst/>
              <a:ahLst/>
              <a:cxnLst/>
              <a:rect l="l" t="t" r="r" b="b"/>
              <a:pathLst>
                <a:path w="45085" h="57150">
                  <a:moveTo>
                    <a:pt x="36956" y="0"/>
                  </a:moveTo>
                  <a:lnTo>
                    <a:pt x="8127" y="0"/>
                  </a:lnTo>
                  <a:lnTo>
                    <a:pt x="0" y="8128"/>
                  </a:lnTo>
                  <a:lnTo>
                    <a:pt x="0" y="49149"/>
                  </a:lnTo>
                  <a:lnTo>
                    <a:pt x="8127" y="57150"/>
                  </a:lnTo>
                  <a:lnTo>
                    <a:pt x="36956" y="57150"/>
                  </a:lnTo>
                  <a:lnTo>
                    <a:pt x="44957" y="49149"/>
                  </a:lnTo>
                  <a:lnTo>
                    <a:pt x="44957" y="8128"/>
                  </a:lnTo>
                  <a:lnTo>
                    <a:pt x="36956" y="0"/>
                  </a:lnTo>
                  <a:close/>
                </a:path>
              </a:pathLst>
            </a:custGeom>
            <a:solidFill>
              <a:srgbClr val="DCDDDE"/>
            </a:solidFill>
          </p:spPr>
          <p:txBody>
            <a:bodyPr wrap="square" lIns="0" tIns="0" rIns="0" bIns="0" rtlCol="0"/>
            <a:lstStyle/>
            <a:p>
              <a:endParaRPr/>
            </a:p>
          </p:txBody>
        </p:sp>
        <p:sp>
          <p:nvSpPr>
            <p:cNvPr id="23" name="object 23"/>
            <p:cNvSpPr/>
            <p:nvPr/>
          </p:nvSpPr>
          <p:spPr>
            <a:xfrm>
              <a:off x="3424046" y="1029589"/>
              <a:ext cx="45085" cy="57150"/>
            </a:xfrm>
            <a:custGeom>
              <a:avLst/>
              <a:gdLst/>
              <a:ahLst/>
              <a:cxnLst/>
              <a:rect l="l" t="t" r="r" b="b"/>
              <a:pathLst>
                <a:path w="45085" h="57150">
                  <a:moveTo>
                    <a:pt x="17906" y="0"/>
                  </a:moveTo>
                  <a:lnTo>
                    <a:pt x="27050" y="0"/>
                  </a:lnTo>
                  <a:lnTo>
                    <a:pt x="36956" y="0"/>
                  </a:lnTo>
                  <a:lnTo>
                    <a:pt x="44957" y="8128"/>
                  </a:lnTo>
                  <a:lnTo>
                    <a:pt x="44957" y="17906"/>
                  </a:lnTo>
                  <a:lnTo>
                    <a:pt x="44957" y="39243"/>
                  </a:lnTo>
                  <a:lnTo>
                    <a:pt x="44957" y="49149"/>
                  </a:lnTo>
                  <a:lnTo>
                    <a:pt x="36956" y="57150"/>
                  </a:lnTo>
                  <a:lnTo>
                    <a:pt x="27050" y="57150"/>
                  </a:lnTo>
                  <a:lnTo>
                    <a:pt x="17906" y="57150"/>
                  </a:lnTo>
                  <a:lnTo>
                    <a:pt x="8127" y="57150"/>
                  </a:lnTo>
                  <a:lnTo>
                    <a:pt x="0" y="49149"/>
                  </a:lnTo>
                  <a:lnTo>
                    <a:pt x="0" y="39243"/>
                  </a:lnTo>
                  <a:lnTo>
                    <a:pt x="0" y="17906"/>
                  </a:lnTo>
                  <a:lnTo>
                    <a:pt x="0" y="8128"/>
                  </a:lnTo>
                  <a:lnTo>
                    <a:pt x="8127" y="0"/>
                  </a:lnTo>
                  <a:lnTo>
                    <a:pt x="17906" y="0"/>
                  </a:lnTo>
                  <a:close/>
                </a:path>
              </a:pathLst>
            </a:custGeom>
            <a:ln w="3175">
              <a:solidFill>
                <a:srgbClr val="221F1F"/>
              </a:solidFill>
            </a:ln>
          </p:spPr>
          <p:txBody>
            <a:bodyPr wrap="square" lIns="0" tIns="0" rIns="0" bIns="0" rtlCol="0"/>
            <a:lstStyle/>
            <a:p>
              <a:endParaRPr/>
            </a:p>
          </p:txBody>
        </p:sp>
      </p:grpSp>
      <p:grpSp>
        <p:nvGrpSpPr>
          <p:cNvPr id="24" name="object 24"/>
          <p:cNvGrpSpPr/>
          <p:nvPr/>
        </p:nvGrpSpPr>
        <p:grpSpPr>
          <a:xfrm>
            <a:off x="4149090" y="685798"/>
            <a:ext cx="617220" cy="728345"/>
            <a:chOff x="4149090" y="685798"/>
            <a:chExt cx="617220" cy="728345"/>
          </a:xfrm>
        </p:grpSpPr>
        <p:sp>
          <p:nvSpPr>
            <p:cNvPr id="25" name="object 25"/>
            <p:cNvSpPr/>
            <p:nvPr/>
          </p:nvSpPr>
          <p:spPr>
            <a:xfrm>
              <a:off x="4319905" y="956817"/>
              <a:ext cx="283210" cy="146050"/>
            </a:xfrm>
            <a:custGeom>
              <a:avLst/>
              <a:gdLst/>
              <a:ahLst/>
              <a:cxnLst/>
              <a:rect l="l" t="t" r="r" b="b"/>
              <a:pathLst>
                <a:path w="283210" h="146050">
                  <a:moveTo>
                    <a:pt x="120650" y="26543"/>
                  </a:moveTo>
                  <a:lnTo>
                    <a:pt x="119380" y="28575"/>
                  </a:lnTo>
                  <a:lnTo>
                    <a:pt x="119380" y="28956"/>
                  </a:lnTo>
                  <a:lnTo>
                    <a:pt x="120523" y="27178"/>
                  </a:lnTo>
                  <a:lnTo>
                    <a:pt x="120650" y="26543"/>
                  </a:lnTo>
                  <a:close/>
                </a:path>
                <a:path w="283210" h="146050">
                  <a:moveTo>
                    <a:pt x="126619" y="17018"/>
                  </a:moveTo>
                  <a:lnTo>
                    <a:pt x="110109" y="1524"/>
                  </a:lnTo>
                  <a:lnTo>
                    <a:pt x="95885" y="21082"/>
                  </a:lnTo>
                  <a:lnTo>
                    <a:pt x="68834" y="113538"/>
                  </a:lnTo>
                  <a:lnTo>
                    <a:pt x="51435" y="123063"/>
                  </a:lnTo>
                  <a:lnTo>
                    <a:pt x="0" y="121920"/>
                  </a:lnTo>
                  <a:lnTo>
                    <a:pt x="0" y="145923"/>
                  </a:lnTo>
                  <a:lnTo>
                    <a:pt x="58166" y="145161"/>
                  </a:lnTo>
                  <a:lnTo>
                    <a:pt x="90170" y="123063"/>
                  </a:lnTo>
                  <a:lnTo>
                    <a:pt x="117602" y="31496"/>
                  </a:lnTo>
                  <a:lnTo>
                    <a:pt x="119380" y="28575"/>
                  </a:lnTo>
                  <a:lnTo>
                    <a:pt x="119507" y="27940"/>
                  </a:lnTo>
                  <a:lnTo>
                    <a:pt x="126619" y="17018"/>
                  </a:lnTo>
                  <a:close/>
                </a:path>
                <a:path w="283210" h="146050">
                  <a:moveTo>
                    <a:pt x="282956" y="121920"/>
                  </a:moveTo>
                  <a:lnTo>
                    <a:pt x="230124" y="122047"/>
                  </a:lnTo>
                  <a:lnTo>
                    <a:pt x="190881" y="32004"/>
                  </a:lnTo>
                  <a:lnTo>
                    <a:pt x="183642" y="11684"/>
                  </a:lnTo>
                  <a:lnTo>
                    <a:pt x="168656" y="0"/>
                  </a:lnTo>
                  <a:lnTo>
                    <a:pt x="158496" y="21971"/>
                  </a:lnTo>
                  <a:lnTo>
                    <a:pt x="160020" y="22987"/>
                  </a:lnTo>
                  <a:lnTo>
                    <a:pt x="165862" y="32766"/>
                  </a:lnTo>
                  <a:lnTo>
                    <a:pt x="189230" y="112395"/>
                  </a:lnTo>
                  <a:lnTo>
                    <a:pt x="228219" y="145923"/>
                  </a:lnTo>
                  <a:lnTo>
                    <a:pt x="282956" y="145923"/>
                  </a:lnTo>
                  <a:lnTo>
                    <a:pt x="282956" y="122047"/>
                  </a:lnTo>
                  <a:lnTo>
                    <a:pt x="282956" y="121920"/>
                  </a:lnTo>
                  <a:close/>
                </a:path>
              </a:pathLst>
            </a:custGeom>
            <a:solidFill>
              <a:srgbClr val="A7A9AC"/>
            </a:solidFill>
          </p:spPr>
          <p:txBody>
            <a:bodyPr wrap="square" lIns="0" tIns="0" rIns="0" bIns="0" rtlCol="0"/>
            <a:lstStyle/>
            <a:p>
              <a:endParaRPr/>
            </a:p>
          </p:txBody>
        </p:sp>
        <p:sp>
          <p:nvSpPr>
            <p:cNvPr id="26" name="object 26"/>
            <p:cNvSpPr/>
            <p:nvPr/>
          </p:nvSpPr>
          <p:spPr>
            <a:xfrm>
              <a:off x="4319904" y="956818"/>
              <a:ext cx="283210" cy="146050"/>
            </a:xfrm>
            <a:custGeom>
              <a:avLst/>
              <a:gdLst/>
              <a:ahLst/>
              <a:cxnLst/>
              <a:rect l="l" t="t" r="r" b="b"/>
              <a:pathLst>
                <a:path w="283210" h="146050">
                  <a:moveTo>
                    <a:pt x="158496" y="21970"/>
                  </a:moveTo>
                  <a:lnTo>
                    <a:pt x="168656" y="0"/>
                  </a:lnTo>
                  <a:lnTo>
                    <a:pt x="179705" y="8508"/>
                  </a:lnTo>
                  <a:lnTo>
                    <a:pt x="183642" y="11683"/>
                  </a:lnTo>
                  <a:lnTo>
                    <a:pt x="185547" y="17144"/>
                  </a:lnTo>
                  <a:lnTo>
                    <a:pt x="190881" y="32003"/>
                  </a:lnTo>
                  <a:lnTo>
                    <a:pt x="212344" y="106044"/>
                  </a:lnTo>
                  <a:lnTo>
                    <a:pt x="215646" y="115569"/>
                  </a:lnTo>
                  <a:lnTo>
                    <a:pt x="221107" y="121665"/>
                  </a:lnTo>
                  <a:lnTo>
                    <a:pt x="230124" y="122046"/>
                  </a:lnTo>
                  <a:lnTo>
                    <a:pt x="282956" y="121919"/>
                  </a:lnTo>
                  <a:lnTo>
                    <a:pt x="282956" y="145922"/>
                  </a:lnTo>
                  <a:lnTo>
                    <a:pt x="228219" y="145922"/>
                  </a:lnTo>
                  <a:lnTo>
                    <a:pt x="193929" y="124459"/>
                  </a:lnTo>
                  <a:lnTo>
                    <a:pt x="165862" y="32765"/>
                  </a:lnTo>
                  <a:lnTo>
                    <a:pt x="161417" y="25272"/>
                  </a:lnTo>
                  <a:lnTo>
                    <a:pt x="160020" y="22987"/>
                  </a:lnTo>
                  <a:lnTo>
                    <a:pt x="159639" y="22859"/>
                  </a:lnTo>
                  <a:lnTo>
                    <a:pt x="158496" y="21970"/>
                  </a:lnTo>
                  <a:close/>
                </a:path>
                <a:path w="283210" h="146050">
                  <a:moveTo>
                    <a:pt x="110109" y="1524"/>
                  </a:moveTo>
                  <a:lnTo>
                    <a:pt x="126619" y="17018"/>
                  </a:lnTo>
                  <a:lnTo>
                    <a:pt x="119507" y="27939"/>
                  </a:lnTo>
                  <a:lnTo>
                    <a:pt x="119380" y="28956"/>
                  </a:lnTo>
                  <a:lnTo>
                    <a:pt x="120523" y="27177"/>
                  </a:lnTo>
                  <a:lnTo>
                    <a:pt x="120650" y="26543"/>
                  </a:lnTo>
                  <a:lnTo>
                    <a:pt x="117602" y="31495"/>
                  </a:lnTo>
                  <a:lnTo>
                    <a:pt x="110744" y="54356"/>
                  </a:lnTo>
                  <a:lnTo>
                    <a:pt x="103886" y="77215"/>
                  </a:lnTo>
                  <a:lnTo>
                    <a:pt x="90170" y="122935"/>
                  </a:lnTo>
                  <a:lnTo>
                    <a:pt x="58166" y="145160"/>
                  </a:lnTo>
                  <a:lnTo>
                    <a:pt x="0" y="145922"/>
                  </a:lnTo>
                  <a:lnTo>
                    <a:pt x="0" y="121919"/>
                  </a:lnTo>
                  <a:lnTo>
                    <a:pt x="51435" y="123062"/>
                  </a:lnTo>
                  <a:lnTo>
                    <a:pt x="68834" y="113537"/>
                  </a:lnTo>
                  <a:lnTo>
                    <a:pt x="95885" y="21081"/>
                  </a:lnTo>
                  <a:lnTo>
                    <a:pt x="110109" y="1524"/>
                  </a:lnTo>
                  <a:close/>
                </a:path>
                <a:path w="283210" h="146050">
                  <a:moveTo>
                    <a:pt x="282956" y="121919"/>
                  </a:moveTo>
                  <a:lnTo>
                    <a:pt x="234315" y="121919"/>
                  </a:lnTo>
                  <a:lnTo>
                    <a:pt x="226187" y="122935"/>
                  </a:lnTo>
                  <a:lnTo>
                    <a:pt x="218186" y="119125"/>
                  </a:lnTo>
                  <a:lnTo>
                    <a:pt x="214122" y="112013"/>
                  </a:lnTo>
                  <a:lnTo>
                    <a:pt x="190881" y="32003"/>
                  </a:lnTo>
                  <a:lnTo>
                    <a:pt x="187833" y="20193"/>
                  </a:lnTo>
                  <a:lnTo>
                    <a:pt x="184404" y="11810"/>
                  </a:lnTo>
                  <a:lnTo>
                    <a:pt x="178689" y="5460"/>
                  </a:lnTo>
                  <a:lnTo>
                    <a:pt x="168656" y="0"/>
                  </a:lnTo>
                  <a:lnTo>
                    <a:pt x="159639" y="22859"/>
                  </a:lnTo>
                  <a:lnTo>
                    <a:pt x="157861" y="21335"/>
                  </a:lnTo>
                </a:path>
                <a:path w="283210" h="146050">
                  <a:moveTo>
                    <a:pt x="0" y="145922"/>
                  </a:moveTo>
                  <a:lnTo>
                    <a:pt x="47371" y="145922"/>
                  </a:lnTo>
                  <a:lnTo>
                    <a:pt x="60833" y="145033"/>
                  </a:lnTo>
                  <a:lnTo>
                    <a:pt x="91186" y="121031"/>
                  </a:lnTo>
                  <a:lnTo>
                    <a:pt x="115189" y="38226"/>
                  </a:lnTo>
                  <a:lnTo>
                    <a:pt x="116840" y="31622"/>
                  </a:lnTo>
                  <a:lnTo>
                    <a:pt x="120269" y="25653"/>
                  </a:lnTo>
                  <a:lnTo>
                    <a:pt x="124968" y="21081"/>
                  </a:lnTo>
                </a:path>
                <a:path w="283210" h="146050">
                  <a:moveTo>
                    <a:pt x="0" y="121919"/>
                  </a:moveTo>
                  <a:lnTo>
                    <a:pt x="48641" y="121919"/>
                  </a:lnTo>
                  <a:lnTo>
                    <a:pt x="56769" y="122935"/>
                  </a:lnTo>
                  <a:lnTo>
                    <a:pt x="64770" y="119125"/>
                  </a:lnTo>
                  <a:lnTo>
                    <a:pt x="68834" y="112013"/>
                  </a:lnTo>
                  <a:lnTo>
                    <a:pt x="92075" y="32003"/>
                  </a:lnTo>
                  <a:lnTo>
                    <a:pt x="94869" y="22097"/>
                  </a:lnTo>
                  <a:lnTo>
                    <a:pt x="98298" y="14477"/>
                  </a:lnTo>
                  <a:lnTo>
                    <a:pt x="103124" y="8000"/>
                  </a:lnTo>
                  <a:lnTo>
                    <a:pt x="110109" y="1524"/>
                  </a:lnTo>
                  <a:lnTo>
                    <a:pt x="111506" y="381"/>
                  </a:lnTo>
                  <a:lnTo>
                    <a:pt x="124841" y="15747"/>
                  </a:lnTo>
                  <a:lnTo>
                    <a:pt x="126619" y="17018"/>
                  </a:lnTo>
                  <a:lnTo>
                    <a:pt x="123571" y="22859"/>
                  </a:lnTo>
                  <a:lnTo>
                    <a:pt x="124714" y="21843"/>
                  </a:lnTo>
                </a:path>
              </a:pathLst>
            </a:custGeom>
            <a:ln w="6346">
              <a:solidFill>
                <a:srgbClr val="000101"/>
              </a:solidFill>
            </a:ln>
          </p:spPr>
          <p:txBody>
            <a:bodyPr wrap="square" lIns="0" tIns="0" rIns="0" bIns="0" rtlCol="0"/>
            <a:lstStyle/>
            <a:p>
              <a:endParaRPr/>
            </a:p>
          </p:txBody>
        </p:sp>
        <p:sp>
          <p:nvSpPr>
            <p:cNvPr id="27" name="object 27"/>
            <p:cNvSpPr/>
            <p:nvPr/>
          </p:nvSpPr>
          <p:spPr>
            <a:xfrm>
              <a:off x="4154297" y="765936"/>
              <a:ext cx="605155" cy="645160"/>
            </a:xfrm>
            <a:custGeom>
              <a:avLst/>
              <a:gdLst/>
              <a:ahLst/>
              <a:cxnLst/>
              <a:rect l="l" t="t" r="r" b="b"/>
              <a:pathLst>
                <a:path w="605154" h="645160">
                  <a:moveTo>
                    <a:pt x="198501" y="363220"/>
                  </a:moveTo>
                  <a:lnTo>
                    <a:pt x="168402" y="360680"/>
                  </a:lnTo>
                  <a:lnTo>
                    <a:pt x="168402" y="0"/>
                  </a:lnTo>
                  <a:lnTo>
                    <a:pt x="0" y="0"/>
                  </a:lnTo>
                  <a:lnTo>
                    <a:pt x="0" y="524256"/>
                  </a:lnTo>
                  <a:lnTo>
                    <a:pt x="62611" y="644779"/>
                  </a:lnTo>
                  <a:lnTo>
                    <a:pt x="105664" y="644779"/>
                  </a:lnTo>
                  <a:lnTo>
                    <a:pt x="168783" y="524256"/>
                  </a:lnTo>
                  <a:lnTo>
                    <a:pt x="168402" y="416560"/>
                  </a:lnTo>
                  <a:lnTo>
                    <a:pt x="198501" y="363220"/>
                  </a:lnTo>
                  <a:close/>
                </a:path>
                <a:path w="605154" h="645160">
                  <a:moveTo>
                    <a:pt x="604901" y="0"/>
                  </a:moveTo>
                  <a:lnTo>
                    <a:pt x="436499" y="0"/>
                  </a:lnTo>
                  <a:lnTo>
                    <a:pt x="436499" y="360680"/>
                  </a:lnTo>
                  <a:lnTo>
                    <a:pt x="406400" y="363220"/>
                  </a:lnTo>
                  <a:lnTo>
                    <a:pt x="436499" y="416560"/>
                  </a:lnTo>
                  <a:lnTo>
                    <a:pt x="436245" y="524256"/>
                  </a:lnTo>
                  <a:lnTo>
                    <a:pt x="499364" y="644779"/>
                  </a:lnTo>
                  <a:lnTo>
                    <a:pt x="542417" y="644779"/>
                  </a:lnTo>
                  <a:lnTo>
                    <a:pt x="604901" y="524256"/>
                  </a:lnTo>
                  <a:lnTo>
                    <a:pt x="604901" y="0"/>
                  </a:lnTo>
                  <a:close/>
                </a:path>
              </a:pathLst>
            </a:custGeom>
            <a:solidFill>
              <a:srgbClr val="A7A9AC"/>
            </a:solidFill>
          </p:spPr>
          <p:txBody>
            <a:bodyPr wrap="square" lIns="0" tIns="0" rIns="0" bIns="0" rtlCol="0"/>
            <a:lstStyle/>
            <a:p>
              <a:endParaRPr/>
            </a:p>
          </p:txBody>
        </p:sp>
        <p:sp>
          <p:nvSpPr>
            <p:cNvPr id="28" name="object 28"/>
            <p:cNvSpPr/>
            <p:nvPr/>
          </p:nvSpPr>
          <p:spPr>
            <a:xfrm>
              <a:off x="4154169" y="690877"/>
              <a:ext cx="607060" cy="436245"/>
            </a:xfrm>
            <a:custGeom>
              <a:avLst/>
              <a:gdLst/>
              <a:ahLst/>
              <a:cxnLst/>
              <a:rect l="l" t="t" r="r" b="b"/>
              <a:pathLst>
                <a:path w="607060" h="436244">
                  <a:moveTo>
                    <a:pt x="126" y="75059"/>
                  </a:moveTo>
                  <a:lnTo>
                    <a:pt x="606907" y="75059"/>
                  </a:lnTo>
                  <a:lnTo>
                    <a:pt x="606907" y="0"/>
                  </a:lnTo>
                  <a:lnTo>
                    <a:pt x="126" y="0"/>
                  </a:lnTo>
                  <a:lnTo>
                    <a:pt x="126" y="75059"/>
                  </a:lnTo>
                  <a:close/>
                </a:path>
                <a:path w="607060" h="436244">
                  <a:moveTo>
                    <a:pt x="605154" y="75059"/>
                  </a:moveTo>
                  <a:lnTo>
                    <a:pt x="604901" y="435739"/>
                  </a:lnTo>
                  <a:lnTo>
                    <a:pt x="253" y="435739"/>
                  </a:lnTo>
                  <a:lnTo>
                    <a:pt x="0" y="75059"/>
                  </a:lnTo>
                </a:path>
              </a:pathLst>
            </a:custGeom>
            <a:ln w="10157">
              <a:solidFill>
                <a:srgbClr val="000101"/>
              </a:solidFill>
            </a:ln>
          </p:spPr>
          <p:txBody>
            <a:bodyPr wrap="square" lIns="0" tIns="0" rIns="0" bIns="0" rtlCol="0"/>
            <a:lstStyle/>
            <a:p>
              <a:endParaRPr/>
            </a:p>
          </p:txBody>
        </p:sp>
        <p:sp>
          <p:nvSpPr>
            <p:cNvPr id="29" name="object 29"/>
            <p:cNvSpPr/>
            <p:nvPr/>
          </p:nvSpPr>
          <p:spPr>
            <a:xfrm>
              <a:off x="4154296" y="753745"/>
              <a:ext cx="605155" cy="657225"/>
            </a:xfrm>
            <a:custGeom>
              <a:avLst/>
              <a:gdLst/>
              <a:ahLst/>
              <a:cxnLst/>
              <a:rect l="l" t="t" r="r" b="b"/>
              <a:pathLst>
                <a:path w="605154" h="657225">
                  <a:moveTo>
                    <a:pt x="168401" y="12192"/>
                  </a:moveTo>
                  <a:lnTo>
                    <a:pt x="168401" y="324357"/>
                  </a:lnTo>
                  <a:lnTo>
                    <a:pt x="168401" y="375666"/>
                  </a:lnTo>
                </a:path>
                <a:path w="605154" h="657225">
                  <a:moveTo>
                    <a:pt x="198500" y="372872"/>
                  </a:moveTo>
                  <a:lnTo>
                    <a:pt x="168401" y="428751"/>
                  </a:lnTo>
                  <a:lnTo>
                    <a:pt x="168782" y="536448"/>
                  </a:lnTo>
                  <a:lnTo>
                    <a:pt x="105663" y="656970"/>
                  </a:lnTo>
                  <a:lnTo>
                    <a:pt x="62611" y="656970"/>
                  </a:lnTo>
                  <a:lnTo>
                    <a:pt x="0" y="536448"/>
                  </a:lnTo>
                  <a:lnTo>
                    <a:pt x="0" y="0"/>
                  </a:lnTo>
                </a:path>
                <a:path w="605154" h="657225">
                  <a:moveTo>
                    <a:pt x="436499" y="12192"/>
                  </a:moveTo>
                  <a:lnTo>
                    <a:pt x="436499" y="324357"/>
                  </a:lnTo>
                  <a:lnTo>
                    <a:pt x="436499" y="375666"/>
                  </a:lnTo>
                </a:path>
                <a:path w="605154" h="657225">
                  <a:moveTo>
                    <a:pt x="406400" y="372872"/>
                  </a:moveTo>
                  <a:lnTo>
                    <a:pt x="436499" y="428751"/>
                  </a:lnTo>
                  <a:lnTo>
                    <a:pt x="436244" y="536448"/>
                  </a:lnTo>
                  <a:lnTo>
                    <a:pt x="499363" y="656970"/>
                  </a:lnTo>
                  <a:lnTo>
                    <a:pt x="542416" y="656970"/>
                  </a:lnTo>
                  <a:lnTo>
                    <a:pt x="604901" y="536448"/>
                  </a:lnTo>
                  <a:lnTo>
                    <a:pt x="604901" y="0"/>
                  </a:lnTo>
                </a:path>
              </a:pathLst>
            </a:custGeom>
            <a:ln w="6346">
              <a:solidFill>
                <a:srgbClr val="000101"/>
              </a:solidFill>
            </a:ln>
          </p:spPr>
          <p:txBody>
            <a:bodyPr wrap="square" lIns="0" tIns="0" rIns="0" bIns="0" rtlCol="0"/>
            <a:lstStyle/>
            <a:p>
              <a:endParaRPr/>
            </a:p>
          </p:txBody>
        </p:sp>
        <p:pic>
          <p:nvPicPr>
            <p:cNvPr id="30" name="object 30"/>
            <p:cNvPicPr/>
            <p:nvPr/>
          </p:nvPicPr>
          <p:blipFill>
            <a:blip r:embed="rId3" cstate="print"/>
            <a:stretch>
              <a:fillRect/>
            </a:stretch>
          </p:blipFill>
          <p:spPr>
            <a:xfrm>
              <a:off x="4474338" y="974473"/>
              <a:ext cx="131695" cy="131441"/>
            </a:xfrm>
            <a:prstGeom prst="rect">
              <a:avLst/>
            </a:prstGeom>
          </p:spPr>
        </p:pic>
        <p:sp>
          <p:nvSpPr>
            <p:cNvPr id="31" name="object 31"/>
            <p:cNvSpPr/>
            <p:nvPr/>
          </p:nvSpPr>
          <p:spPr>
            <a:xfrm>
              <a:off x="4216018" y="813562"/>
              <a:ext cx="45085" cy="57150"/>
            </a:xfrm>
            <a:custGeom>
              <a:avLst/>
              <a:gdLst/>
              <a:ahLst/>
              <a:cxnLst/>
              <a:rect l="l" t="t" r="r" b="b"/>
              <a:pathLst>
                <a:path w="45085" h="57150">
                  <a:moveTo>
                    <a:pt x="36956" y="0"/>
                  </a:moveTo>
                  <a:lnTo>
                    <a:pt x="8127" y="0"/>
                  </a:lnTo>
                  <a:lnTo>
                    <a:pt x="0" y="8127"/>
                  </a:lnTo>
                  <a:lnTo>
                    <a:pt x="0" y="49149"/>
                  </a:lnTo>
                  <a:lnTo>
                    <a:pt x="8127" y="57150"/>
                  </a:lnTo>
                  <a:lnTo>
                    <a:pt x="36956" y="57150"/>
                  </a:lnTo>
                  <a:lnTo>
                    <a:pt x="44957" y="49149"/>
                  </a:lnTo>
                  <a:lnTo>
                    <a:pt x="44957" y="8127"/>
                  </a:lnTo>
                  <a:lnTo>
                    <a:pt x="36956" y="0"/>
                  </a:lnTo>
                  <a:close/>
                </a:path>
              </a:pathLst>
            </a:custGeom>
            <a:solidFill>
              <a:srgbClr val="DCDDDE"/>
            </a:solidFill>
          </p:spPr>
          <p:txBody>
            <a:bodyPr wrap="square" lIns="0" tIns="0" rIns="0" bIns="0" rtlCol="0"/>
            <a:lstStyle/>
            <a:p>
              <a:endParaRPr/>
            </a:p>
          </p:txBody>
        </p:sp>
        <p:sp>
          <p:nvSpPr>
            <p:cNvPr id="32" name="object 32"/>
            <p:cNvSpPr/>
            <p:nvPr/>
          </p:nvSpPr>
          <p:spPr>
            <a:xfrm>
              <a:off x="4216018" y="813562"/>
              <a:ext cx="45085" cy="57150"/>
            </a:xfrm>
            <a:custGeom>
              <a:avLst/>
              <a:gdLst/>
              <a:ahLst/>
              <a:cxnLst/>
              <a:rect l="l" t="t" r="r" b="b"/>
              <a:pathLst>
                <a:path w="45085" h="57150">
                  <a:moveTo>
                    <a:pt x="17906" y="0"/>
                  </a:moveTo>
                  <a:lnTo>
                    <a:pt x="27050" y="0"/>
                  </a:lnTo>
                  <a:lnTo>
                    <a:pt x="36956" y="0"/>
                  </a:lnTo>
                  <a:lnTo>
                    <a:pt x="44957" y="8127"/>
                  </a:lnTo>
                  <a:lnTo>
                    <a:pt x="44957" y="17906"/>
                  </a:lnTo>
                  <a:lnTo>
                    <a:pt x="44957" y="39243"/>
                  </a:lnTo>
                  <a:lnTo>
                    <a:pt x="44957" y="49149"/>
                  </a:lnTo>
                  <a:lnTo>
                    <a:pt x="36956" y="57150"/>
                  </a:lnTo>
                  <a:lnTo>
                    <a:pt x="27050" y="57150"/>
                  </a:lnTo>
                  <a:lnTo>
                    <a:pt x="17906" y="57150"/>
                  </a:lnTo>
                  <a:lnTo>
                    <a:pt x="8127" y="57150"/>
                  </a:lnTo>
                  <a:lnTo>
                    <a:pt x="0" y="49149"/>
                  </a:lnTo>
                  <a:lnTo>
                    <a:pt x="0" y="39243"/>
                  </a:lnTo>
                  <a:lnTo>
                    <a:pt x="0" y="17906"/>
                  </a:lnTo>
                  <a:lnTo>
                    <a:pt x="0" y="8127"/>
                  </a:lnTo>
                  <a:lnTo>
                    <a:pt x="8127" y="0"/>
                  </a:lnTo>
                  <a:lnTo>
                    <a:pt x="17906" y="0"/>
                  </a:lnTo>
                  <a:close/>
                </a:path>
              </a:pathLst>
            </a:custGeom>
            <a:ln w="3175">
              <a:solidFill>
                <a:srgbClr val="221F1F"/>
              </a:solidFill>
            </a:ln>
          </p:spPr>
          <p:txBody>
            <a:bodyPr wrap="square" lIns="0" tIns="0" rIns="0" bIns="0" rtlCol="0"/>
            <a:lstStyle/>
            <a:p>
              <a:endParaRPr/>
            </a:p>
          </p:txBody>
        </p:sp>
        <p:sp>
          <p:nvSpPr>
            <p:cNvPr id="33" name="object 33"/>
            <p:cNvSpPr/>
            <p:nvPr/>
          </p:nvSpPr>
          <p:spPr>
            <a:xfrm>
              <a:off x="4648072" y="813562"/>
              <a:ext cx="45085" cy="57150"/>
            </a:xfrm>
            <a:custGeom>
              <a:avLst/>
              <a:gdLst/>
              <a:ahLst/>
              <a:cxnLst/>
              <a:rect l="l" t="t" r="r" b="b"/>
              <a:pathLst>
                <a:path w="45085" h="57150">
                  <a:moveTo>
                    <a:pt x="36829" y="0"/>
                  </a:moveTo>
                  <a:lnTo>
                    <a:pt x="8000" y="0"/>
                  </a:lnTo>
                  <a:lnTo>
                    <a:pt x="0" y="8127"/>
                  </a:lnTo>
                  <a:lnTo>
                    <a:pt x="0" y="49149"/>
                  </a:lnTo>
                  <a:lnTo>
                    <a:pt x="8000" y="57150"/>
                  </a:lnTo>
                  <a:lnTo>
                    <a:pt x="36829" y="57150"/>
                  </a:lnTo>
                  <a:lnTo>
                    <a:pt x="44957" y="49149"/>
                  </a:lnTo>
                  <a:lnTo>
                    <a:pt x="44957" y="8127"/>
                  </a:lnTo>
                  <a:lnTo>
                    <a:pt x="36829" y="0"/>
                  </a:lnTo>
                  <a:close/>
                </a:path>
              </a:pathLst>
            </a:custGeom>
            <a:solidFill>
              <a:srgbClr val="DCDDDE"/>
            </a:solidFill>
          </p:spPr>
          <p:txBody>
            <a:bodyPr wrap="square" lIns="0" tIns="0" rIns="0" bIns="0" rtlCol="0"/>
            <a:lstStyle/>
            <a:p>
              <a:endParaRPr/>
            </a:p>
          </p:txBody>
        </p:sp>
        <p:sp>
          <p:nvSpPr>
            <p:cNvPr id="34" name="object 34"/>
            <p:cNvSpPr/>
            <p:nvPr/>
          </p:nvSpPr>
          <p:spPr>
            <a:xfrm>
              <a:off x="4648072" y="813562"/>
              <a:ext cx="45085" cy="57150"/>
            </a:xfrm>
            <a:custGeom>
              <a:avLst/>
              <a:gdLst/>
              <a:ahLst/>
              <a:cxnLst/>
              <a:rect l="l" t="t" r="r" b="b"/>
              <a:pathLst>
                <a:path w="45085" h="57150">
                  <a:moveTo>
                    <a:pt x="17906" y="0"/>
                  </a:moveTo>
                  <a:lnTo>
                    <a:pt x="27050" y="0"/>
                  </a:lnTo>
                  <a:lnTo>
                    <a:pt x="36829" y="0"/>
                  </a:lnTo>
                  <a:lnTo>
                    <a:pt x="44957" y="8127"/>
                  </a:lnTo>
                  <a:lnTo>
                    <a:pt x="44957" y="17906"/>
                  </a:lnTo>
                  <a:lnTo>
                    <a:pt x="44957" y="39243"/>
                  </a:lnTo>
                  <a:lnTo>
                    <a:pt x="44957" y="49149"/>
                  </a:lnTo>
                  <a:lnTo>
                    <a:pt x="36829" y="57150"/>
                  </a:lnTo>
                  <a:lnTo>
                    <a:pt x="27050" y="57150"/>
                  </a:lnTo>
                  <a:lnTo>
                    <a:pt x="17906" y="57150"/>
                  </a:lnTo>
                  <a:lnTo>
                    <a:pt x="8000" y="57150"/>
                  </a:lnTo>
                  <a:lnTo>
                    <a:pt x="0" y="49149"/>
                  </a:lnTo>
                  <a:lnTo>
                    <a:pt x="0" y="39243"/>
                  </a:lnTo>
                  <a:lnTo>
                    <a:pt x="0" y="17906"/>
                  </a:lnTo>
                  <a:lnTo>
                    <a:pt x="0" y="8127"/>
                  </a:lnTo>
                  <a:lnTo>
                    <a:pt x="8000" y="0"/>
                  </a:lnTo>
                  <a:lnTo>
                    <a:pt x="17906" y="0"/>
                  </a:lnTo>
                  <a:close/>
                </a:path>
              </a:pathLst>
            </a:custGeom>
            <a:ln w="3175">
              <a:solidFill>
                <a:srgbClr val="221F1F"/>
              </a:solidFill>
            </a:ln>
          </p:spPr>
          <p:txBody>
            <a:bodyPr wrap="square" lIns="0" tIns="0" rIns="0" bIns="0" rtlCol="0"/>
            <a:lstStyle/>
            <a:p>
              <a:endParaRPr/>
            </a:p>
          </p:txBody>
        </p:sp>
        <p:sp>
          <p:nvSpPr>
            <p:cNvPr id="35" name="object 35"/>
            <p:cNvSpPr/>
            <p:nvPr/>
          </p:nvSpPr>
          <p:spPr>
            <a:xfrm>
              <a:off x="4216018" y="1029589"/>
              <a:ext cx="45085" cy="57150"/>
            </a:xfrm>
            <a:custGeom>
              <a:avLst/>
              <a:gdLst/>
              <a:ahLst/>
              <a:cxnLst/>
              <a:rect l="l" t="t" r="r" b="b"/>
              <a:pathLst>
                <a:path w="45085" h="57150">
                  <a:moveTo>
                    <a:pt x="36956" y="0"/>
                  </a:moveTo>
                  <a:lnTo>
                    <a:pt x="8127" y="0"/>
                  </a:lnTo>
                  <a:lnTo>
                    <a:pt x="0" y="8128"/>
                  </a:lnTo>
                  <a:lnTo>
                    <a:pt x="0" y="49149"/>
                  </a:lnTo>
                  <a:lnTo>
                    <a:pt x="8127" y="57150"/>
                  </a:lnTo>
                  <a:lnTo>
                    <a:pt x="36956" y="57150"/>
                  </a:lnTo>
                  <a:lnTo>
                    <a:pt x="44957" y="49149"/>
                  </a:lnTo>
                  <a:lnTo>
                    <a:pt x="44957" y="8128"/>
                  </a:lnTo>
                  <a:lnTo>
                    <a:pt x="36956" y="0"/>
                  </a:lnTo>
                  <a:close/>
                </a:path>
              </a:pathLst>
            </a:custGeom>
            <a:solidFill>
              <a:srgbClr val="DCDDDE"/>
            </a:solidFill>
          </p:spPr>
          <p:txBody>
            <a:bodyPr wrap="square" lIns="0" tIns="0" rIns="0" bIns="0" rtlCol="0"/>
            <a:lstStyle/>
            <a:p>
              <a:endParaRPr/>
            </a:p>
          </p:txBody>
        </p:sp>
        <p:sp>
          <p:nvSpPr>
            <p:cNvPr id="36" name="object 36"/>
            <p:cNvSpPr/>
            <p:nvPr/>
          </p:nvSpPr>
          <p:spPr>
            <a:xfrm>
              <a:off x="4216018" y="1029589"/>
              <a:ext cx="45085" cy="57150"/>
            </a:xfrm>
            <a:custGeom>
              <a:avLst/>
              <a:gdLst/>
              <a:ahLst/>
              <a:cxnLst/>
              <a:rect l="l" t="t" r="r" b="b"/>
              <a:pathLst>
                <a:path w="45085" h="57150">
                  <a:moveTo>
                    <a:pt x="17906" y="0"/>
                  </a:moveTo>
                  <a:lnTo>
                    <a:pt x="27050" y="0"/>
                  </a:lnTo>
                  <a:lnTo>
                    <a:pt x="36956" y="0"/>
                  </a:lnTo>
                  <a:lnTo>
                    <a:pt x="44957" y="8128"/>
                  </a:lnTo>
                  <a:lnTo>
                    <a:pt x="44957" y="17906"/>
                  </a:lnTo>
                  <a:lnTo>
                    <a:pt x="44957" y="39243"/>
                  </a:lnTo>
                  <a:lnTo>
                    <a:pt x="44957" y="49149"/>
                  </a:lnTo>
                  <a:lnTo>
                    <a:pt x="36956" y="57150"/>
                  </a:lnTo>
                  <a:lnTo>
                    <a:pt x="27050" y="57150"/>
                  </a:lnTo>
                  <a:lnTo>
                    <a:pt x="17906" y="57150"/>
                  </a:lnTo>
                  <a:lnTo>
                    <a:pt x="8127" y="57150"/>
                  </a:lnTo>
                  <a:lnTo>
                    <a:pt x="0" y="49149"/>
                  </a:lnTo>
                  <a:lnTo>
                    <a:pt x="0" y="39243"/>
                  </a:lnTo>
                  <a:lnTo>
                    <a:pt x="0" y="17906"/>
                  </a:lnTo>
                  <a:lnTo>
                    <a:pt x="0" y="8128"/>
                  </a:lnTo>
                  <a:lnTo>
                    <a:pt x="8127" y="0"/>
                  </a:lnTo>
                  <a:lnTo>
                    <a:pt x="17906" y="0"/>
                  </a:lnTo>
                  <a:close/>
                </a:path>
              </a:pathLst>
            </a:custGeom>
            <a:ln w="3175">
              <a:solidFill>
                <a:srgbClr val="221F1F"/>
              </a:solidFill>
            </a:ln>
          </p:spPr>
          <p:txBody>
            <a:bodyPr wrap="square" lIns="0" tIns="0" rIns="0" bIns="0" rtlCol="0"/>
            <a:lstStyle/>
            <a:p>
              <a:endParaRPr/>
            </a:p>
          </p:txBody>
        </p:sp>
        <p:sp>
          <p:nvSpPr>
            <p:cNvPr id="37" name="object 37"/>
            <p:cNvSpPr/>
            <p:nvPr/>
          </p:nvSpPr>
          <p:spPr>
            <a:xfrm>
              <a:off x="4648072" y="1029589"/>
              <a:ext cx="45085" cy="57150"/>
            </a:xfrm>
            <a:custGeom>
              <a:avLst/>
              <a:gdLst/>
              <a:ahLst/>
              <a:cxnLst/>
              <a:rect l="l" t="t" r="r" b="b"/>
              <a:pathLst>
                <a:path w="45085" h="57150">
                  <a:moveTo>
                    <a:pt x="36829" y="0"/>
                  </a:moveTo>
                  <a:lnTo>
                    <a:pt x="8000" y="0"/>
                  </a:lnTo>
                  <a:lnTo>
                    <a:pt x="0" y="8128"/>
                  </a:lnTo>
                  <a:lnTo>
                    <a:pt x="0" y="49149"/>
                  </a:lnTo>
                  <a:lnTo>
                    <a:pt x="8000" y="57150"/>
                  </a:lnTo>
                  <a:lnTo>
                    <a:pt x="36829" y="57150"/>
                  </a:lnTo>
                  <a:lnTo>
                    <a:pt x="44957" y="49149"/>
                  </a:lnTo>
                  <a:lnTo>
                    <a:pt x="44957" y="8128"/>
                  </a:lnTo>
                  <a:lnTo>
                    <a:pt x="36829" y="0"/>
                  </a:lnTo>
                  <a:close/>
                </a:path>
              </a:pathLst>
            </a:custGeom>
            <a:solidFill>
              <a:srgbClr val="DCDDDE"/>
            </a:solidFill>
          </p:spPr>
          <p:txBody>
            <a:bodyPr wrap="square" lIns="0" tIns="0" rIns="0" bIns="0" rtlCol="0"/>
            <a:lstStyle/>
            <a:p>
              <a:endParaRPr/>
            </a:p>
          </p:txBody>
        </p:sp>
        <p:sp>
          <p:nvSpPr>
            <p:cNvPr id="38" name="object 38"/>
            <p:cNvSpPr/>
            <p:nvPr/>
          </p:nvSpPr>
          <p:spPr>
            <a:xfrm>
              <a:off x="4648072" y="1029589"/>
              <a:ext cx="45085" cy="57150"/>
            </a:xfrm>
            <a:custGeom>
              <a:avLst/>
              <a:gdLst/>
              <a:ahLst/>
              <a:cxnLst/>
              <a:rect l="l" t="t" r="r" b="b"/>
              <a:pathLst>
                <a:path w="45085" h="57150">
                  <a:moveTo>
                    <a:pt x="17906" y="0"/>
                  </a:moveTo>
                  <a:lnTo>
                    <a:pt x="27050" y="0"/>
                  </a:lnTo>
                  <a:lnTo>
                    <a:pt x="36829" y="0"/>
                  </a:lnTo>
                  <a:lnTo>
                    <a:pt x="44957" y="8128"/>
                  </a:lnTo>
                  <a:lnTo>
                    <a:pt x="44957" y="17906"/>
                  </a:lnTo>
                  <a:lnTo>
                    <a:pt x="44957" y="39243"/>
                  </a:lnTo>
                  <a:lnTo>
                    <a:pt x="44957" y="49149"/>
                  </a:lnTo>
                  <a:lnTo>
                    <a:pt x="36829" y="57150"/>
                  </a:lnTo>
                  <a:lnTo>
                    <a:pt x="27050" y="57150"/>
                  </a:lnTo>
                  <a:lnTo>
                    <a:pt x="17906" y="57150"/>
                  </a:lnTo>
                  <a:lnTo>
                    <a:pt x="8000" y="57150"/>
                  </a:lnTo>
                  <a:lnTo>
                    <a:pt x="0" y="49149"/>
                  </a:lnTo>
                  <a:lnTo>
                    <a:pt x="0" y="39243"/>
                  </a:lnTo>
                  <a:lnTo>
                    <a:pt x="0" y="17906"/>
                  </a:lnTo>
                  <a:lnTo>
                    <a:pt x="0" y="8128"/>
                  </a:lnTo>
                  <a:lnTo>
                    <a:pt x="8000" y="0"/>
                  </a:lnTo>
                  <a:lnTo>
                    <a:pt x="17906" y="0"/>
                  </a:lnTo>
                  <a:close/>
                </a:path>
              </a:pathLst>
            </a:custGeom>
            <a:ln w="3175">
              <a:solidFill>
                <a:srgbClr val="221F1F"/>
              </a:solidFill>
            </a:ln>
          </p:spPr>
          <p:txBody>
            <a:bodyPr wrap="square" lIns="0" tIns="0" rIns="0" bIns="0" rtlCol="0"/>
            <a:lstStyle/>
            <a:p>
              <a:endParaRPr/>
            </a:p>
          </p:txBody>
        </p:sp>
      </p:grpSp>
      <p:sp>
        <p:nvSpPr>
          <p:cNvPr id="39" name="object 39"/>
          <p:cNvSpPr txBox="1"/>
          <p:nvPr/>
        </p:nvSpPr>
        <p:spPr>
          <a:xfrm>
            <a:off x="3057270" y="497205"/>
            <a:ext cx="365760" cy="147955"/>
          </a:xfrm>
          <a:prstGeom prst="rect">
            <a:avLst/>
          </a:prstGeom>
        </p:spPr>
        <p:txBody>
          <a:bodyPr vert="horz" wrap="square" lIns="0" tIns="13335" rIns="0" bIns="0" rtlCol="0">
            <a:spAutoFit/>
          </a:bodyPr>
          <a:lstStyle/>
          <a:p>
            <a:pPr marL="12700">
              <a:lnSpc>
                <a:spcPct val="100000"/>
              </a:lnSpc>
              <a:spcBef>
                <a:spcPts val="105"/>
              </a:spcBef>
            </a:pPr>
            <a:r>
              <a:rPr sz="800" spc="-20" dirty="0">
                <a:solidFill>
                  <a:srgbClr val="221F1F"/>
                </a:solidFill>
                <a:latin typeface="Montserrat"/>
                <a:cs typeface="Montserrat"/>
              </a:rPr>
              <a:t>Bueno</a:t>
            </a:r>
            <a:endParaRPr sz="800">
              <a:latin typeface="Montserrat"/>
              <a:cs typeface="Montserrat"/>
            </a:endParaRPr>
          </a:p>
        </p:txBody>
      </p:sp>
      <p:sp>
        <p:nvSpPr>
          <p:cNvPr id="40" name="object 40"/>
          <p:cNvSpPr txBox="1"/>
          <p:nvPr/>
        </p:nvSpPr>
        <p:spPr>
          <a:xfrm>
            <a:off x="4191380" y="497205"/>
            <a:ext cx="542290" cy="147955"/>
          </a:xfrm>
          <a:prstGeom prst="rect">
            <a:avLst/>
          </a:prstGeom>
        </p:spPr>
        <p:txBody>
          <a:bodyPr vert="horz" wrap="square" lIns="0" tIns="13335" rIns="0" bIns="0" rtlCol="0">
            <a:spAutoFit/>
          </a:bodyPr>
          <a:lstStyle/>
          <a:p>
            <a:pPr marL="12700">
              <a:lnSpc>
                <a:spcPct val="100000"/>
              </a:lnSpc>
              <a:spcBef>
                <a:spcPts val="105"/>
              </a:spcBef>
            </a:pPr>
            <a:r>
              <a:rPr sz="800" spc="-10" dirty="0">
                <a:latin typeface="Montserrat"/>
                <a:cs typeface="Montserrat"/>
              </a:rPr>
              <a:t>Quemado</a:t>
            </a:r>
            <a:endParaRPr sz="800">
              <a:latin typeface="Montserrat"/>
              <a:cs typeface="Montserrat"/>
            </a:endParaRPr>
          </a:p>
        </p:txBody>
      </p:sp>
      <p:grpSp>
        <p:nvGrpSpPr>
          <p:cNvPr id="41" name="object 41"/>
          <p:cNvGrpSpPr/>
          <p:nvPr/>
        </p:nvGrpSpPr>
        <p:grpSpPr>
          <a:xfrm>
            <a:off x="378396" y="2361057"/>
            <a:ext cx="2073275" cy="1184910"/>
            <a:chOff x="378396" y="2361057"/>
            <a:chExt cx="2073275" cy="1184910"/>
          </a:xfrm>
        </p:grpSpPr>
        <p:pic>
          <p:nvPicPr>
            <p:cNvPr id="42" name="object 42"/>
            <p:cNvPicPr/>
            <p:nvPr/>
          </p:nvPicPr>
          <p:blipFill>
            <a:blip r:embed="rId4" cstate="print"/>
            <a:stretch>
              <a:fillRect/>
            </a:stretch>
          </p:blipFill>
          <p:spPr>
            <a:xfrm>
              <a:off x="378396" y="2361057"/>
              <a:ext cx="2073275" cy="1184719"/>
            </a:xfrm>
            <a:prstGeom prst="rect">
              <a:avLst/>
            </a:prstGeom>
          </p:spPr>
        </p:pic>
        <p:pic>
          <p:nvPicPr>
            <p:cNvPr id="43" name="object 43"/>
            <p:cNvPicPr/>
            <p:nvPr/>
          </p:nvPicPr>
          <p:blipFill>
            <a:blip r:embed="rId5" cstate="print"/>
            <a:stretch>
              <a:fillRect/>
            </a:stretch>
          </p:blipFill>
          <p:spPr>
            <a:xfrm>
              <a:off x="389686" y="3181083"/>
              <a:ext cx="317969" cy="151828"/>
            </a:xfrm>
            <a:prstGeom prst="rect">
              <a:avLst/>
            </a:prstGeom>
          </p:spPr>
        </p:pic>
      </p:grpSp>
      <p:sp>
        <p:nvSpPr>
          <p:cNvPr id="44" name="object 44"/>
          <p:cNvSpPr txBox="1"/>
          <p:nvPr/>
        </p:nvSpPr>
        <p:spPr>
          <a:xfrm>
            <a:off x="406704" y="3166973"/>
            <a:ext cx="11620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Montserrat"/>
                <a:cs typeface="Montserrat"/>
              </a:rPr>
              <a:t>A</a:t>
            </a:r>
            <a:endParaRPr sz="1000">
              <a:latin typeface="Montserrat"/>
              <a:cs typeface="Montserrat"/>
            </a:endParaRPr>
          </a:p>
        </p:txBody>
      </p:sp>
      <p:grpSp>
        <p:nvGrpSpPr>
          <p:cNvPr id="45" name="object 45"/>
          <p:cNvGrpSpPr/>
          <p:nvPr/>
        </p:nvGrpSpPr>
        <p:grpSpPr>
          <a:xfrm>
            <a:off x="1008418" y="2358136"/>
            <a:ext cx="418465" cy="1188085"/>
            <a:chOff x="1008418" y="2358136"/>
            <a:chExt cx="418465" cy="1188085"/>
          </a:xfrm>
        </p:grpSpPr>
        <p:sp>
          <p:nvSpPr>
            <p:cNvPr id="46" name="object 46"/>
            <p:cNvSpPr/>
            <p:nvPr/>
          </p:nvSpPr>
          <p:spPr>
            <a:xfrm>
              <a:off x="1413636" y="2358136"/>
              <a:ext cx="0" cy="1188085"/>
            </a:xfrm>
            <a:custGeom>
              <a:avLst/>
              <a:gdLst/>
              <a:ahLst/>
              <a:cxnLst/>
              <a:rect l="l" t="t" r="r" b="b"/>
              <a:pathLst>
                <a:path h="1188085">
                  <a:moveTo>
                    <a:pt x="0" y="1187653"/>
                  </a:moveTo>
                  <a:lnTo>
                    <a:pt x="0" y="0"/>
                  </a:lnTo>
                </a:path>
              </a:pathLst>
            </a:custGeom>
            <a:ln w="25400">
              <a:solidFill>
                <a:srgbClr val="FFFFFF"/>
              </a:solidFill>
            </a:ln>
          </p:spPr>
          <p:txBody>
            <a:bodyPr wrap="square" lIns="0" tIns="0" rIns="0" bIns="0" rtlCol="0"/>
            <a:lstStyle/>
            <a:p>
              <a:endParaRPr/>
            </a:p>
          </p:txBody>
        </p:sp>
        <p:pic>
          <p:nvPicPr>
            <p:cNvPr id="47" name="object 47"/>
            <p:cNvPicPr/>
            <p:nvPr/>
          </p:nvPicPr>
          <p:blipFill>
            <a:blip r:embed="rId6" cstate="print"/>
            <a:stretch>
              <a:fillRect/>
            </a:stretch>
          </p:blipFill>
          <p:spPr>
            <a:xfrm>
              <a:off x="1008418" y="2713634"/>
              <a:ext cx="207454" cy="223862"/>
            </a:xfrm>
            <a:prstGeom prst="rect">
              <a:avLst/>
            </a:prstGeom>
          </p:spPr>
        </p:pic>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3775" cy="1682750"/>
          </a:xfrm>
          <a:prstGeom prst="rect">
            <a:avLst/>
          </a:prstGeom>
        </p:spPr>
        <p:txBody>
          <a:bodyPr vert="horz" wrap="square" lIns="0" tIns="13335" rIns="0" bIns="0" rtlCol="0">
            <a:spAutoFit/>
          </a:bodyPr>
          <a:lstStyle/>
          <a:p>
            <a:pPr marL="12700">
              <a:lnSpc>
                <a:spcPct val="100000"/>
              </a:lnSpc>
              <a:spcBef>
                <a:spcPts val="105"/>
              </a:spcBef>
            </a:pPr>
            <a:r>
              <a:rPr sz="800" b="1" spc="-20" dirty="0">
                <a:solidFill>
                  <a:srgbClr val="221F1F"/>
                </a:solidFill>
                <a:latin typeface="Montserrat"/>
                <a:cs typeface="Montserrat"/>
              </a:rPr>
              <a:t>BUJÍA</a:t>
            </a:r>
            <a:endParaRPr sz="800">
              <a:latin typeface="Montserrat"/>
              <a:cs typeface="Montserrat"/>
            </a:endParaRPr>
          </a:p>
          <a:p>
            <a:pPr marL="250190" marR="6350" indent="-228600">
              <a:lnSpc>
                <a:spcPct val="100000"/>
              </a:lnSpc>
              <a:spcBef>
                <a:spcPts val="495"/>
              </a:spcBef>
              <a:buAutoNum type="arabicPeriod"/>
              <a:tabLst>
                <a:tab pos="250190" algn="l"/>
                <a:tab pos="250825" algn="l"/>
              </a:tabLst>
            </a:pPr>
            <a:r>
              <a:rPr sz="700" dirty="0">
                <a:latin typeface="Montserrat"/>
                <a:cs typeface="Montserrat"/>
              </a:rPr>
              <a:t>Limpie</a:t>
            </a:r>
            <a:r>
              <a:rPr sz="700" spc="-20"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suciedad</a:t>
            </a:r>
            <a:r>
              <a:rPr sz="700" spc="-15" dirty="0">
                <a:latin typeface="Montserrat"/>
                <a:cs typeface="Montserrat"/>
              </a:rPr>
              <a:t> </a:t>
            </a:r>
            <a:r>
              <a:rPr sz="700" dirty="0">
                <a:latin typeface="Montserrat"/>
                <a:cs typeface="Montserrat"/>
              </a:rPr>
              <a:t>alrededor</a:t>
            </a:r>
            <a:r>
              <a:rPr sz="700" spc="-10"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la</a:t>
            </a:r>
            <a:r>
              <a:rPr sz="700" spc="-5" dirty="0">
                <a:latin typeface="Montserrat"/>
                <a:cs typeface="Montserrat"/>
              </a:rPr>
              <a:t> </a:t>
            </a:r>
            <a:r>
              <a:rPr sz="700" dirty="0">
                <a:latin typeface="Montserrat"/>
                <a:cs typeface="Montserrat"/>
              </a:rPr>
              <a:t>bujía</a:t>
            </a:r>
            <a:r>
              <a:rPr sz="700" spc="-1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evitar</a:t>
            </a:r>
            <a:r>
              <a:rPr sz="700" spc="-25" dirty="0">
                <a:latin typeface="Montserrat"/>
                <a:cs typeface="Montserrat"/>
              </a:rPr>
              <a:t> </a:t>
            </a:r>
            <a:r>
              <a:rPr sz="700" dirty="0">
                <a:latin typeface="Montserrat"/>
                <a:cs typeface="Montserrat"/>
              </a:rPr>
              <a:t>que</a:t>
            </a:r>
            <a:r>
              <a:rPr sz="700" spc="-10" dirty="0">
                <a:latin typeface="Montserrat"/>
                <a:cs typeface="Montserrat"/>
              </a:rPr>
              <a:t> </a:t>
            </a:r>
            <a:r>
              <a:rPr sz="700" dirty="0">
                <a:latin typeface="Montserrat"/>
                <a:cs typeface="Montserrat"/>
              </a:rPr>
              <a:t>ingrese</a:t>
            </a:r>
            <a:r>
              <a:rPr sz="700" spc="-15" dirty="0">
                <a:latin typeface="Montserrat"/>
                <a:cs typeface="Montserrat"/>
              </a:rPr>
              <a:t> </a:t>
            </a:r>
            <a:r>
              <a:rPr sz="700" dirty="0">
                <a:latin typeface="Montserrat"/>
                <a:cs typeface="Montserrat"/>
              </a:rPr>
              <a:t>suciedad al</a:t>
            </a:r>
            <a:r>
              <a:rPr sz="700" spc="-20" dirty="0">
                <a:latin typeface="Montserrat"/>
                <a:cs typeface="Montserrat"/>
              </a:rPr>
              <a:t> </a:t>
            </a:r>
            <a:r>
              <a:rPr sz="700" spc="-10" dirty="0">
                <a:latin typeface="Montserrat"/>
                <a:cs typeface="Montserrat"/>
              </a:rPr>
              <a:t>cilindro.</a:t>
            </a:r>
            <a:endParaRPr sz="700">
              <a:latin typeface="Montserrat"/>
              <a:cs typeface="Montserrat"/>
            </a:endParaRPr>
          </a:p>
          <a:p>
            <a:pPr marL="250190" marR="6350" indent="-228600">
              <a:lnSpc>
                <a:spcPct val="100000"/>
              </a:lnSpc>
              <a:spcBef>
                <a:spcPts val="505"/>
              </a:spcBef>
              <a:buAutoNum type="arabicPeriod"/>
              <a:tabLst>
                <a:tab pos="250190" algn="l"/>
                <a:tab pos="250825" algn="l"/>
              </a:tabLst>
            </a:pPr>
            <a:r>
              <a:rPr sz="700" dirty="0">
                <a:latin typeface="Montserrat"/>
                <a:cs typeface="Montserrat"/>
              </a:rPr>
              <a:t>Retire</a:t>
            </a:r>
            <a:r>
              <a:rPr sz="700" spc="5" dirty="0">
                <a:latin typeface="Montserrat"/>
                <a:cs typeface="Montserrat"/>
              </a:rPr>
              <a:t> </a:t>
            </a:r>
            <a:r>
              <a:rPr sz="700" dirty="0">
                <a:latin typeface="Montserrat"/>
                <a:cs typeface="Montserrat"/>
              </a:rPr>
              <a:t>el</a:t>
            </a:r>
            <a:r>
              <a:rPr sz="700" spc="20" dirty="0">
                <a:latin typeface="Montserrat"/>
                <a:cs typeface="Montserrat"/>
              </a:rPr>
              <a:t> </a:t>
            </a:r>
            <a:r>
              <a:rPr sz="700" dirty="0">
                <a:latin typeface="Montserrat"/>
                <a:cs typeface="Montserrat"/>
              </a:rPr>
              <a:t>capuchón</a:t>
            </a:r>
            <a:r>
              <a:rPr sz="700" spc="1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bujía.</a:t>
            </a:r>
            <a:r>
              <a:rPr sz="700" spc="15" dirty="0">
                <a:latin typeface="Montserrat"/>
                <a:cs typeface="Montserrat"/>
              </a:rPr>
              <a:t> </a:t>
            </a:r>
            <a:r>
              <a:rPr sz="700" dirty="0">
                <a:latin typeface="Montserrat"/>
                <a:cs typeface="Montserrat"/>
              </a:rPr>
              <a:t>Use</a:t>
            </a:r>
            <a:r>
              <a:rPr sz="700" spc="15" dirty="0">
                <a:latin typeface="Montserrat"/>
                <a:cs typeface="Montserrat"/>
              </a:rPr>
              <a:t> </a:t>
            </a:r>
            <a:r>
              <a:rPr sz="700" dirty="0">
                <a:latin typeface="Montserrat"/>
                <a:cs typeface="Montserrat"/>
              </a:rPr>
              <a:t>una</a:t>
            </a:r>
            <a:r>
              <a:rPr sz="700" spc="15" dirty="0">
                <a:latin typeface="Montserrat"/>
                <a:cs typeface="Montserrat"/>
              </a:rPr>
              <a:t> </a:t>
            </a:r>
            <a:r>
              <a:rPr sz="700" spc="-20" dirty="0">
                <a:latin typeface="Montserrat"/>
                <a:cs typeface="Montserrat"/>
              </a:rPr>
              <a:t>copa</a:t>
            </a:r>
            <a:r>
              <a:rPr sz="700" spc="500" dirty="0">
                <a:latin typeface="Montserrat"/>
                <a:cs typeface="Montserrat"/>
              </a:rPr>
              <a:t> </a:t>
            </a:r>
            <a:r>
              <a:rPr sz="700" dirty="0">
                <a:latin typeface="Montserrat"/>
                <a:cs typeface="Montserrat"/>
              </a:rPr>
              <a:t>bujía</a:t>
            </a:r>
            <a:r>
              <a:rPr sz="700" spc="-20" dirty="0">
                <a:latin typeface="Montserrat"/>
                <a:cs typeface="Montserrat"/>
              </a:rPr>
              <a:t> </a:t>
            </a:r>
            <a:r>
              <a:rPr sz="700" dirty="0">
                <a:latin typeface="Montserrat"/>
                <a:cs typeface="Montserrat"/>
              </a:rPr>
              <a:t>para</a:t>
            </a:r>
            <a:r>
              <a:rPr sz="700" spc="-5" dirty="0">
                <a:latin typeface="Montserrat"/>
                <a:cs typeface="Montserrat"/>
              </a:rPr>
              <a:t> </a:t>
            </a:r>
            <a:r>
              <a:rPr sz="700" dirty="0">
                <a:latin typeface="Montserrat"/>
                <a:cs typeface="Montserrat"/>
              </a:rPr>
              <a:t>retirar</a:t>
            </a:r>
            <a:r>
              <a:rPr sz="700" spc="-20" dirty="0">
                <a:latin typeface="Montserrat"/>
                <a:cs typeface="Montserrat"/>
              </a:rPr>
              <a:t> </a:t>
            </a:r>
            <a:r>
              <a:rPr sz="700" dirty="0">
                <a:latin typeface="Montserrat"/>
                <a:cs typeface="Montserrat"/>
              </a:rPr>
              <a:t>la</a:t>
            </a:r>
            <a:r>
              <a:rPr sz="700" spc="-20" dirty="0">
                <a:latin typeface="Montserrat"/>
                <a:cs typeface="Montserrat"/>
              </a:rPr>
              <a:t> </a:t>
            </a:r>
            <a:r>
              <a:rPr sz="700" spc="-10" dirty="0">
                <a:latin typeface="Montserrat"/>
                <a:cs typeface="Montserrat"/>
              </a:rPr>
              <a:t>bujía.</a:t>
            </a:r>
            <a:endParaRPr sz="700">
              <a:latin typeface="Montserrat"/>
              <a:cs typeface="Montserrat"/>
            </a:endParaRPr>
          </a:p>
          <a:p>
            <a:pPr marL="21590" marR="5080" algn="just">
              <a:lnSpc>
                <a:spcPct val="100000"/>
              </a:lnSpc>
              <a:spcBef>
                <a:spcPts val="505"/>
              </a:spcBef>
            </a:pPr>
            <a:r>
              <a:rPr sz="700" dirty="0">
                <a:latin typeface="Montserrat"/>
                <a:cs typeface="Montserrat"/>
              </a:rPr>
              <a:t>Una</a:t>
            </a:r>
            <a:r>
              <a:rPr sz="700" spc="275" dirty="0">
                <a:latin typeface="Montserrat"/>
                <a:cs typeface="Montserrat"/>
              </a:rPr>
              <a:t> </a:t>
            </a:r>
            <a:r>
              <a:rPr sz="700" dirty="0">
                <a:latin typeface="Montserrat"/>
                <a:cs typeface="Montserrat"/>
              </a:rPr>
              <a:t>bujía</a:t>
            </a:r>
            <a:r>
              <a:rPr sz="700" spc="285" dirty="0">
                <a:latin typeface="Montserrat"/>
                <a:cs typeface="Montserrat"/>
              </a:rPr>
              <a:t> </a:t>
            </a:r>
            <a:r>
              <a:rPr sz="700" dirty="0">
                <a:latin typeface="Montserrat"/>
                <a:cs typeface="Montserrat"/>
              </a:rPr>
              <a:t>con</a:t>
            </a:r>
            <a:r>
              <a:rPr sz="700" spc="285" dirty="0">
                <a:latin typeface="Montserrat"/>
                <a:cs typeface="Montserrat"/>
              </a:rPr>
              <a:t> </a:t>
            </a:r>
            <a:r>
              <a:rPr sz="700" dirty="0">
                <a:latin typeface="Montserrat"/>
                <a:cs typeface="Montserrat"/>
              </a:rPr>
              <a:t>alto</a:t>
            </a:r>
            <a:r>
              <a:rPr sz="700" spc="275" dirty="0">
                <a:latin typeface="Montserrat"/>
                <a:cs typeface="Montserrat"/>
              </a:rPr>
              <a:t> </a:t>
            </a:r>
            <a:r>
              <a:rPr sz="700" dirty="0">
                <a:latin typeface="Montserrat"/>
                <a:cs typeface="Montserrat"/>
              </a:rPr>
              <a:t>contenido</a:t>
            </a:r>
            <a:r>
              <a:rPr sz="700" spc="295" dirty="0">
                <a:latin typeface="Montserrat"/>
                <a:cs typeface="Montserrat"/>
              </a:rPr>
              <a:t> </a:t>
            </a:r>
            <a:r>
              <a:rPr sz="700" dirty="0">
                <a:latin typeface="Montserrat"/>
                <a:cs typeface="Montserrat"/>
              </a:rPr>
              <a:t>de</a:t>
            </a:r>
            <a:r>
              <a:rPr sz="700" spc="280" dirty="0">
                <a:latin typeface="Montserrat"/>
                <a:cs typeface="Montserrat"/>
              </a:rPr>
              <a:t> </a:t>
            </a:r>
            <a:r>
              <a:rPr sz="700" dirty="0">
                <a:latin typeface="Montserrat"/>
                <a:cs typeface="Montserrat"/>
              </a:rPr>
              <a:t>carbono</a:t>
            </a:r>
            <a:r>
              <a:rPr sz="700" spc="285" dirty="0">
                <a:latin typeface="Montserrat"/>
                <a:cs typeface="Montserrat"/>
              </a:rPr>
              <a:t> </a:t>
            </a:r>
            <a:r>
              <a:rPr sz="700" spc="-25" dirty="0">
                <a:latin typeface="Montserrat"/>
                <a:cs typeface="Montserrat"/>
              </a:rPr>
              <a:t>no</a:t>
            </a:r>
            <a:r>
              <a:rPr sz="700" spc="500" dirty="0">
                <a:latin typeface="Montserrat"/>
                <a:cs typeface="Montserrat"/>
              </a:rPr>
              <a:t> </a:t>
            </a:r>
            <a:r>
              <a:rPr sz="700" dirty="0">
                <a:latin typeface="Montserrat"/>
                <a:cs typeface="Montserrat"/>
              </a:rPr>
              <a:t>produce</a:t>
            </a:r>
            <a:r>
              <a:rPr sz="700" spc="40" dirty="0">
                <a:latin typeface="Montserrat"/>
                <a:cs typeface="Montserrat"/>
              </a:rPr>
              <a:t> </a:t>
            </a:r>
            <a:r>
              <a:rPr sz="700" dirty="0">
                <a:latin typeface="Montserrat"/>
                <a:cs typeface="Montserrat"/>
              </a:rPr>
              <a:t>una</a:t>
            </a:r>
            <a:r>
              <a:rPr sz="700" spc="30" dirty="0">
                <a:latin typeface="Montserrat"/>
                <a:cs typeface="Montserrat"/>
              </a:rPr>
              <a:t> </a:t>
            </a:r>
            <a:r>
              <a:rPr sz="700" dirty="0">
                <a:latin typeface="Montserrat"/>
                <a:cs typeface="Montserrat"/>
              </a:rPr>
              <a:t>chispa</a:t>
            </a:r>
            <a:r>
              <a:rPr sz="700" spc="40" dirty="0">
                <a:latin typeface="Montserrat"/>
                <a:cs typeface="Montserrat"/>
              </a:rPr>
              <a:t> </a:t>
            </a:r>
            <a:r>
              <a:rPr sz="700" dirty="0">
                <a:latin typeface="Montserrat"/>
                <a:cs typeface="Montserrat"/>
              </a:rPr>
              <a:t>fuerte.</a:t>
            </a:r>
            <a:r>
              <a:rPr sz="700" spc="25" dirty="0">
                <a:latin typeface="Montserrat"/>
                <a:cs typeface="Montserrat"/>
              </a:rPr>
              <a:t> </a:t>
            </a:r>
            <a:r>
              <a:rPr sz="700" dirty="0">
                <a:latin typeface="Montserrat"/>
                <a:cs typeface="Montserrat"/>
              </a:rPr>
              <a:t>Por</a:t>
            </a:r>
            <a:r>
              <a:rPr sz="700" spc="25" dirty="0">
                <a:latin typeface="Montserrat"/>
                <a:cs typeface="Montserrat"/>
              </a:rPr>
              <a:t> </a:t>
            </a:r>
            <a:r>
              <a:rPr sz="700" dirty="0">
                <a:latin typeface="Montserrat"/>
                <a:cs typeface="Montserrat"/>
              </a:rPr>
              <a:t>lo</a:t>
            </a:r>
            <a:r>
              <a:rPr sz="700" spc="35" dirty="0">
                <a:latin typeface="Montserrat"/>
                <a:cs typeface="Montserrat"/>
              </a:rPr>
              <a:t> </a:t>
            </a:r>
            <a:r>
              <a:rPr sz="700" dirty="0">
                <a:latin typeface="Montserrat"/>
                <a:cs typeface="Montserrat"/>
              </a:rPr>
              <a:t>tanto,</a:t>
            </a:r>
            <a:r>
              <a:rPr sz="700" spc="35" dirty="0">
                <a:latin typeface="Montserrat"/>
                <a:cs typeface="Montserrat"/>
              </a:rPr>
              <a:t> </a:t>
            </a:r>
            <a:r>
              <a:rPr sz="700" dirty="0">
                <a:latin typeface="Montserrat"/>
                <a:cs typeface="Montserrat"/>
              </a:rPr>
              <a:t>solo</a:t>
            </a:r>
            <a:r>
              <a:rPr sz="700" spc="25" dirty="0">
                <a:latin typeface="Montserrat"/>
                <a:cs typeface="Montserrat"/>
              </a:rPr>
              <a:t> </a:t>
            </a:r>
            <a:r>
              <a:rPr sz="700" dirty="0">
                <a:latin typeface="Montserrat"/>
                <a:cs typeface="Montserrat"/>
              </a:rPr>
              <a:t>si</a:t>
            </a:r>
            <a:r>
              <a:rPr sz="700" spc="30" dirty="0">
                <a:latin typeface="Montserrat"/>
                <a:cs typeface="Montserrat"/>
              </a:rPr>
              <a:t> </a:t>
            </a:r>
            <a:r>
              <a:rPr sz="700" spc="-25" dirty="0">
                <a:latin typeface="Montserrat"/>
                <a:cs typeface="Montserrat"/>
              </a:rPr>
              <a:t>es</a:t>
            </a:r>
            <a:r>
              <a:rPr sz="700" spc="500" dirty="0">
                <a:latin typeface="Montserrat"/>
                <a:cs typeface="Montserrat"/>
              </a:rPr>
              <a:t> </a:t>
            </a:r>
            <a:r>
              <a:rPr sz="700" dirty="0">
                <a:latin typeface="Montserrat"/>
                <a:cs typeface="Montserrat"/>
              </a:rPr>
              <a:t>necesario,</a:t>
            </a:r>
            <a:r>
              <a:rPr sz="700" spc="20" dirty="0">
                <a:latin typeface="Montserrat"/>
                <a:cs typeface="Montserrat"/>
              </a:rPr>
              <a:t> </a:t>
            </a:r>
            <a:r>
              <a:rPr sz="700" dirty="0">
                <a:latin typeface="Montserrat"/>
                <a:cs typeface="Montserrat"/>
              </a:rPr>
              <a:t>remueva</a:t>
            </a:r>
            <a:r>
              <a:rPr sz="700" spc="25" dirty="0">
                <a:latin typeface="Montserrat"/>
                <a:cs typeface="Montserrat"/>
              </a:rPr>
              <a:t> </a:t>
            </a:r>
            <a:r>
              <a:rPr sz="700" dirty="0">
                <a:latin typeface="Montserrat"/>
                <a:cs typeface="Montserrat"/>
              </a:rPr>
              <a:t>los</a:t>
            </a:r>
            <a:r>
              <a:rPr sz="700" spc="30" dirty="0">
                <a:latin typeface="Montserrat"/>
                <a:cs typeface="Montserrat"/>
              </a:rPr>
              <a:t> </a:t>
            </a:r>
            <a:r>
              <a:rPr sz="700" dirty="0">
                <a:latin typeface="Montserrat"/>
                <a:cs typeface="Montserrat"/>
              </a:rPr>
              <a:t>depósitos</a:t>
            </a:r>
            <a:r>
              <a:rPr sz="700" spc="30" dirty="0">
                <a:latin typeface="Montserrat"/>
                <a:cs typeface="Montserrat"/>
              </a:rPr>
              <a:t> </a:t>
            </a:r>
            <a:r>
              <a:rPr sz="700" dirty="0">
                <a:latin typeface="Montserrat"/>
                <a:cs typeface="Montserrat"/>
              </a:rPr>
              <a:t>de</a:t>
            </a:r>
            <a:r>
              <a:rPr sz="700" spc="35" dirty="0">
                <a:latin typeface="Montserrat"/>
                <a:cs typeface="Montserrat"/>
              </a:rPr>
              <a:t> </a:t>
            </a:r>
            <a:r>
              <a:rPr sz="700" dirty="0">
                <a:latin typeface="Montserrat"/>
                <a:cs typeface="Montserrat"/>
              </a:rPr>
              <a:t>carbón</a:t>
            </a:r>
            <a:r>
              <a:rPr sz="700" spc="35" dirty="0">
                <a:latin typeface="Montserrat"/>
                <a:cs typeface="Montserrat"/>
              </a:rPr>
              <a:t> </a:t>
            </a:r>
            <a:r>
              <a:rPr sz="700" dirty="0">
                <a:latin typeface="Montserrat"/>
                <a:cs typeface="Montserrat"/>
              </a:rPr>
              <a:t>de</a:t>
            </a:r>
            <a:r>
              <a:rPr sz="700" spc="2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bujía</a:t>
            </a:r>
            <a:r>
              <a:rPr sz="700" spc="95" dirty="0">
                <a:latin typeface="Montserrat"/>
                <a:cs typeface="Montserrat"/>
              </a:rPr>
              <a:t> </a:t>
            </a:r>
            <a:r>
              <a:rPr sz="700" dirty="0">
                <a:latin typeface="Montserrat"/>
                <a:cs typeface="Montserrat"/>
              </a:rPr>
              <a:t>con</a:t>
            </a:r>
            <a:r>
              <a:rPr sz="700" spc="100" dirty="0">
                <a:latin typeface="Montserrat"/>
                <a:cs typeface="Montserrat"/>
              </a:rPr>
              <a:t> </a:t>
            </a:r>
            <a:r>
              <a:rPr sz="700" dirty="0">
                <a:latin typeface="Montserrat"/>
                <a:cs typeface="Montserrat"/>
              </a:rPr>
              <a:t>un</a:t>
            </a:r>
            <a:r>
              <a:rPr sz="700" spc="95" dirty="0">
                <a:latin typeface="Montserrat"/>
                <a:cs typeface="Montserrat"/>
              </a:rPr>
              <a:t> </a:t>
            </a:r>
            <a:r>
              <a:rPr sz="700" dirty="0">
                <a:latin typeface="Montserrat"/>
                <a:cs typeface="Montserrat"/>
              </a:rPr>
              <a:t>cepillo</a:t>
            </a:r>
            <a:r>
              <a:rPr sz="700" spc="105" dirty="0">
                <a:latin typeface="Montserrat"/>
                <a:cs typeface="Montserrat"/>
              </a:rPr>
              <a:t> </a:t>
            </a:r>
            <a:r>
              <a:rPr sz="700" dirty="0">
                <a:latin typeface="Montserrat"/>
                <a:cs typeface="Montserrat"/>
              </a:rPr>
              <a:t>de</a:t>
            </a:r>
            <a:r>
              <a:rPr sz="700" spc="110" dirty="0">
                <a:latin typeface="Montserrat"/>
                <a:cs typeface="Montserrat"/>
              </a:rPr>
              <a:t> </a:t>
            </a:r>
            <a:r>
              <a:rPr sz="700" dirty="0">
                <a:latin typeface="Montserrat"/>
                <a:cs typeface="Montserrat"/>
              </a:rPr>
              <a:t>alambre</a:t>
            </a:r>
            <a:r>
              <a:rPr sz="700" spc="110" dirty="0">
                <a:latin typeface="Montserrat"/>
                <a:cs typeface="Montserrat"/>
              </a:rPr>
              <a:t> </a:t>
            </a:r>
            <a:r>
              <a:rPr sz="700" dirty="0">
                <a:latin typeface="Montserrat"/>
                <a:cs typeface="Montserrat"/>
              </a:rPr>
              <a:t>pequeño</a:t>
            </a:r>
            <a:r>
              <a:rPr sz="700" spc="95" dirty="0">
                <a:latin typeface="Montserrat"/>
                <a:cs typeface="Montserrat"/>
              </a:rPr>
              <a:t> </a:t>
            </a:r>
            <a:r>
              <a:rPr sz="700" dirty="0">
                <a:latin typeface="Montserrat"/>
                <a:cs typeface="Montserrat"/>
              </a:rPr>
              <a:t>o</a:t>
            </a:r>
            <a:r>
              <a:rPr sz="700" spc="105" dirty="0">
                <a:latin typeface="Montserrat"/>
                <a:cs typeface="Montserrat"/>
              </a:rPr>
              <a:t> </a:t>
            </a:r>
            <a:r>
              <a:rPr sz="700" spc="-25" dirty="0">
                <a:latin typeface="Montserrat"/>
                <a:cs typeface="Montserrat"/>
              </a:rPr>
              <a:t>una</a:t>
            </a:r>
            <a:r>
              <a:rPr sz="700" spc="500" dirty="0">
                <a:latin typeface="Montserrat"/>
                <a:cs typeface="Montserrat"/>
              </a:rPr>
              <a:t> </a:t>
            </a:r>
            <a:r>
              <a:rPr sz="700" spc="-10" dirty="0">
                <a:latin typeface="Montserrat"/>
                <a:cs typeface="Montserrat"/>
              </a:rPr>
              <a:t>herramienta</a:t>
            </a:r>
            <a:r>
              <a:rPr sz="700" spc="10"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limpieza</a:t>
            </a:r>
            <a:r>
              <a:rPr sz="700" spc="-10" dirty="0">
                <a:latin typeface="Montserrat"/>
                <a:cs typeface="Montserrat"/>
              </a:rPr>
              <a:t> </a:t>
            </a:r>
            <a:r>
              <a:rPr sz="700" dirty="0">
                <a:latin typeface="Montserrat"/>
                <a:cs typeface="Montserrat"/>
              </a:rPr>
              <a:t>de</a:t>
            </a:r>
            <a:r>
              <a:rPr sz="700" spc="15" dirty="0">
                <a:latin typeface="Montserrat"/>
                <a:cs typeface="Montserrat"/>
              </a:rPr>
              <a:t> </a:t>
            </a:r>
            <a:r>
              <a:rPr sz="700" spc="-10" dirty="0">
                <a:latin typeface="Montserrat"/>
                <a:cs typeface="Montserrat"/>
              </a:rPr>
              <a:t>bujías.</a:t>
            </a:r>
            <a:endParaRPr sz="700">
              <a:latin typeface="Montserrat"/>
              <a:cs typeface="Montserrat"/>
            </a:endParaRPr>
          </a:p>
          <a:p>
            <a:pPr marL="21590" marR="7620" algn="just">
              <a:lnSpc>
                <a:spcPct val="100000"/>
              </a:lnSpc>
              <a:spcBef>
                <a:spcPts val="495"/>
              </a:spcBef>
            </a:pPr>
            <a:r>
              <a:rPr sz="700" dirty="0">
                <a:latin typeface="Montserrat"/>
                <a:cs typeface="Montserrat"/>
              </a:rPr>
              <a:t>Revise</a:t>
            </a:r>
            <a:r>
              <a:rPr sz="700" spc="165" dirty="0">
                <a:latin typeface="Montserrat"/>
                <a:cs typeface="Montserrat"/>
              </a:rPr>
              <a:t> </a:t>
            </a:r>
            <a:r>
              <a:rPr sz="700" dirty="0">
                <a:latin typeface="Montserrat"/>
                <a:cs typeface="Montserrat"/>
              </a:rPr>
              <a:t>que</a:t>
            </a:r>
            <a:r>
              <a:rPr sz="700" spc="160" dirty="0">
                <a:latin typeface="Montserrat"/>
                <a:cs typeface="Montserrat"/>
              </a:rPr>
              <a:t> </a:t>
            </a:r>
            <a:r>
              <a:rPr sz="700" dirty="0">
                <a:latin typeface="Montserrat"/>
                <a:cs typeface="Montserrat"/>
              </a:rPr>
              <a:t>los</a:t>
            </a:r>
            <a:r>
              <a:rPr sz="700" spc="165" dirty="0">
                <a:latin typeface="Montserrat"/>
                <a:cs typeface="Montserrat"/>
              </a:rPr>
              <a:t> </a:t>
            </a:r>
            <a:r>
              <a:rPr sz="700" dirty="0">
                <a:latin typeface="Montserrat"/>
                <a:cs typeface="Montserrat"/>
              </a:rPr>
              <a:t>terminales</a:t>
            </a:r>
            <a:r>
              <a:rPr sz="700" spc="170" dirty="0">
                <a:latin typeface="Montserrat"/>
                <a:cs typeface="Montserrat"/>
              </a:rPr>
              <a:t> </a:t>
            </a:r>
            <a:r>
              <a:rPr sz="700" dirty="0">
                <a:latin typeface="Montserrat"/>
                <a:cs typeface="Montserrat"/>
              </a:rPr>
              <a:t>A</a:t>
            </a:r>
            <a:r>
              <a:rPr sz="700" spc="155" dirty="0">
                <a:latin typeface="Montserrat"/>
                <a:cs typeface="Montserrat"/>
              </a:rPr>
              <a:t> </a:t>
            </a:r>
            <a:r>
              <a:rPr sz="700" dirty="0">
                <a:latin typeface="Montserrat"/>
                <a:cs typeface="Montserrat"/>
              </a:rPr>
              <a:t>y</a:t>
            </a:r>
            <a:r>
              <a:rPr sz="700" spc="150" dirty="0">
                <a:latin typeface="Montserrat"/>
                <a:cs typeface="Montserrat"/>
              </a:rPr>
              <a:t> </a:t>
            </a:r>
            <a:r>
              <a:rPr sz="700" dirty="0">
                <a:latin typeface="Montserrat"/>
                <a:cs typeface="Montserrat"/>
              </a:rPr>
              <a:t>B</a:t>
            </a:r>
            <a:r>
              <a:rPr sz="700" spc="170" dirty="0">
                <a:latin typeface="Montserrat"/>
                <a:cs typeface="Montserrat"/>
              </a:rPr>
              <a:t> </a:t>
            </a:r>
            <a:r>
              <a:rPr sz="700" dirty="0">
                <a:latin typeface="Montserrat"/>
                <a:cs typeface="Montserrat"/>
              </a:rPr>
              <a:t>de</a:t>
            </a:r>
            <a:r>
              <a:rPr sz="700" spc="170" dirty="0">
                <a:latin typeface="Montserrat"/>
                <a:cs typeface="Montserrat"/>
              </a:rPr>
              <a:t> </a:t>
            </a:r>
            <a:r>
              <a:rPr sz="700" dirty="0">
                <a:latin typeface="Montserrat"/>
                <a:cs typeface="Montserrat"/>
              </a:rPr>
              <a:t>la</a:t>
            </a:r>
            <a:r>
              <a:rPr sz="700" spc="165" dirty="0">
                <a:latin typeface="Montserrat"/>
                <a:cs typeface="Montserrat"/>
              </a:rPr>
              <a:t> </a:t>
            </a:r>
            <a:r>
              <a:rPr sz="700" dirty="0">
                <a:latin typeface="Montserrat"/>
                <a:cs typeface="Montserrat"/>
              </a:rPr>
              <a:t>bujía</a:t>
            </a:r>
            <a:r>
              <a:rPr sz="700" spc="165" dirty="0">
                <a:latin typeface="Montserrat"/>
                <a:cs typeface="Montserrat"/>
              </a:rPr>
              <a:t> </a:t>
            </a:r>
            <a:r>
              <a:rPr sz="700" spc="-25" dirty="0">
                <a:latin typeface="Montserrat"/>
                <a:cs typeface="Montserrat"/>
              </a:rPr>
              <a:t>no</a:t>
            </a:r>
            <a:r>
              <a:rPr sz="700" spc="500" dirty="0">
                <a:latin typeface="Montserrat"/>
                <a:cs typeface="Montserrat"/>
              </a:rPr>
              <a:t> </a:t>
            </a:r>
            <a:r>
              <a:rPr sz="700" dirty="0">
                <a:latin typeface="Montserrat"/>
                <a:cs typeface="Montserrat"/>
              </a:rPr>
              <a:t>presenten</a:t>
            </a:r>
            <a:r>
              <a:rPr sz="700" spc="265" dirty="0">
                <a:latin typeface="Montserrat"/>
                <a:cs typeface="Montserrat"/>
              </a:rPr>
              <a:t> </a:t>
            </a:r>
            <a:r>
              <a:rPr sz="700" dirty="0">
                <a:latin typeface="Montserrat"/>
                <a:cs typeface="Montserrat"/>
              </a:rPr>
              <a:t>corrosión.</a:t>
            </a:r>
            <a:r>
              <a:rPr sz="700" spc="270" dirty="0">
                <a:latin typeface="Montserrat"/>
                <a:cs typeface="Montserrat"/>
              </a:rPr>
              <a:t> </a:t>
            </a:r>
            <a:r>
              <a:rPr sz="700" dirty="0">
                <a:latin typeface="Montserrat"/>
                <a:cs typeface="Montserrat"/>
              </a:rPr>
              <a:t>En</a:t>
            </a:r>
            <a:r>
              <a:rPr sz="700" spc="270" dirty="0">
                <a:latin typeface="Montserrat"/>
                <a:cs typeface="Montserrat"/>
              </a:rPr>
              <a:t> </a:t>
            </a:r>
            <a:r>
              <a:rPr sz="700" dirty="0">
                <a:latin typeface="Montserrat"/>
                <a:cs typeface="Montserrat"/>
              </a:rPr>
              <a:t>caso</a:t>
            </a:r>
            <a:r>
              <a:rPr sz="700" spc="265" dirty="0">
                <a:latin typeface="Montserrat"/>
                <a:cs typeface="Montserrat"/>
              </a:rPr>
              <a:t> </a:t>
            </a:r>
            <a:r>
              <a:rPr sz="700" dirty="0">
                <a:latin typeface="Montserrat"/>
                <a:cs typeface="Montserrat"/>
              </a:rPr>
              <a:t>de</a:t>
            </a:r>
            <a:r>
              <a:rPr sz="700" spc="275" dirty="0">
                <a:latin typeface="Montserrat"/>
                <a:cs typeface="Montserrat"/>
              </a:rPr>
              <a:t> </a:t>
            </a:r>
            <a:r>
              <a:rPr sz="700" dirty="0">
                <a:latin typeface="Montserrat"/>
                <a:cs typeface="Montserrat"/>
              </a:rPr>
              <a:t>presentar</a:t>
            </a:r>
            <a:r>
              <a:rPr sz="700" spc="270" dirty="0">
                <a:latin typeface="Montserrat"/>
                <a:cs typeface="Montserrat"/>
              </a:rPr>
              <a:t> </a:t>
            </a:r>
            <a:r>
              <a:rPr sz="700" spc="-25" dirty="0">
                <a:latin typeface="Montserrat"/>
                <a:cs typeface="Montserrat"/>
              </a:rPr>
              <a:t>es</a:t>
            </a:r>
            <a:r>
              <a:rPr sz="700" spc="500" dirty="0">
                <a:latin typeface="Montserrat"/>
                <a:cs typeface="Montserrat"/>
              </a:rPr>
              <a:t> </a:t>
            </a:r>
            <a:r>
              <a:rPr sz="700" dirty="0">
                <a:latin typeface="Montserrat"/>
                <a:cs typeface="Montserrat"/>
              </a:rPr>
              <a:t>necesario</a:t>
            </a:r>
            <a:r>
              <a:rPr sz="700" spc="-25" dirty="0">
                <a:latin typeface="Montserrat"/>
                <a:cs typeface="Montserrat"/>
              </a:rPr>
              <a:t> </a:t>
            </a:r>
            <a:r>
              <a:rPr sz="700" spc="-10" dirty="0">
                <a:latin typeface="Montserrat"/>
                <a:cs typeface="Montserrat"/>
              </a:rPr>
              <a:t>remplazarla.</a:t>
            </a:r>
            <a:endParaRPr sz="700">
              <a:latin typeface="Montserrat"/>
              <a:cs typeface="Montserrat"/>
            </a:endParaRPr>
          </a:p>
        </p:txBody>
      </p:sp>
      <p:sp>
        <p:nvSpPr>
          <p:cNvPr id="3" name="object 3"/>
          <p:cNvSpPr txBox="1"/>
          <p:nvPr/>
        </p:nvSpPr>
        <p:spPr>
          <a:xfrm>
            <a:off x="2700020" y="479806"/>
            <a:ext cx="2262505" cy="1405255"/>
          </a:xfrm>
          <a:prstGeom prst="rect">
            <a:avLst/>
          </a:prstGeom>
        </p:spPr>
        <p:txBody>
          <a:bodyPr vert="horz" wrap="square" lIns="0" tIns="12065" rIns="0" bIns="0" rtlCol="0">
            <a:spAutoFit/>
          </a:bodyPr>
          <a:lstStyle/>
          <a:p>
            <a:pPr marL="21590" marR="5080" algn="just">
              <a:lnSpc>
                <a:spcPct val="100000"/>
              </a:lnSpc>
              <a:spcBef>
                <a:spcPts val="95"/>
              </a:spcBef>
            </a:pPr>
            <a:r>
              <a:rPr sz="700" dirty="0">
                <a:latin typeface="Montserrat"/>
                <a:cs typeface="Montserrat"/>
              </a:rPr>
              <a:t>Revise</a:t>
            </a:r>
            <a:r>
              <a:rPr sz="700" spc="10" dirty="0">
                <a:latin typeface="Montserrat"/>
                <a:cs typeface="Montserrat"/>
              </a:rPr>
              <a:t> </a:t>
            </a:r>
            <a:r>
              <a:rPr sz="700" dirty="0">
                <a:latin typeface="Montserrat"/>
                <a:cs typeface="Montserrat"/>
              </a:rPr>
              <a:t>la</a:t>
            </a:r>
            <a:r>
              <a:rPr sz="700" spc="35" dirty="0">
                <a:latin typeface="Montserrat"/>
                <a:cs typeface="Montserrat"/>
              </a:rPr>
              <a:t> </a:t>
            </a:r>
            <a:r>
              <a:rPr sz="700" dirty="0">
                <a:latin typeface="Montserrat"/>
                <a:cs typeface="Montserrat"/>
              </a:rPr>
              <a:t>holgura</a:t>
            </a:r>
            <a:r>
              <a:rPr sz="700" spc="40" dirty="0">
                <a:latin typeface="Montserrat"/>
                <a:cs typeface="Montserrat"/>
              </a:rPr>
              <a:t> </a:t>
            </a:r>
            <a:r>
              <a:rPr sz="700" dirty="0">
                <a:latin typeface="Montserrat"/>
                <a:cs typeface="Montserrat"/>
              </a:rPr>
              <a:t>de</a:t>
            </a:r>
            <a:r>
              <a:rPr sz="700" spc="25" dirty="0">
                <a:latin typeface="Montserrat"/>
                <a:cs typeface="Montserrat"/>
              </a:rPr>
              <a:t> </a:t>
            </a:r>
            <a:r>
              <a:rPr sz="700" dirty="0">
                <a:latin typeface="Montserrat"/>
                <a:cs typeface="Montserrat"/>
              </a:rPr>
              <a:t>los</a:t>
            </a:r>
            <a:r>
              <a:rPr sz="700" spc="20" dirty="0">
                <a:latin typeface="Montserrat"/>
                <a:cs typeface="Montserrat"/>
              </a:rPr>
              <a:t> </a:t>
            </a:r>
            <a:r>
              <a:rPr sz="700" dirty="0">
                <a:latin typeface="Montserrat"/>
                <a:cs typeface="Montserrat"/>
              </a:rPr>
              <a:t>terminales</a:t>
            </a:r>
            <a:r>
              <a:rPr sz="700" spc="15" dirty="0">
                <a:latin typeface="Montserrat"/>
                <a:cs typeface="Montserrat"/>
              </a:rPr>
              <a:t> </a:t>
            </a:r>
            <a:r>
              <a:rPr sz="700" dirty="0">
                <a:latin typeface="Montserrat"/>
                <a:cs typeface="Montserrat"/>
              </a:rPr>
              <a:t>A</a:t>
            </a:r>
            <a:r>
              <a:rPr sz="700" spc="30" dirty="0">
                <a:latin typeface="Montserrat"/>
                <a:cs typeface="Montserrat"/>
              </a:rPr>
              <a:t> </a:t>
            </a:r>
            <a:r>
              <a:rPr sz="700" dirty="0">
                <a:latin typeface="Montserrat"/>
                <a:cs typeface="Montserrat"/>
              </a:rPr>
              <a:t>y</a:t>
            </a:r>
            <a:r>
              <a:rPr sz="700" spc="20" dirty="0">
                <a:latin typeface="Montserrat"/>
                <a:cs typeface="Montserrat"/>
              </a:rPr>
              <a:t> </a:t>
            </a:r>
            <a:r>
              <a:rPr sz="700" dirty="0">
                <a:latin typeface="Montserrat"/>
                <a:cs typeface="Montserrat"/>
              </a:rPr>
              <a:t>B</a:t>
            </a:r>
            <a:r>
              <a:rPr sz="700" spc="30" dirty="0">
                <a:latin typeface="Montserrat"/>
                <a:cs typeface="Montserrat"/>
              </a:rPr>
              <a:t> </a:t>
            </a:r>
            <a:r>
              <a:rPr sz="700" dirty="0">
                <a:latin typeface="Montserrat"/>
                <a:cs typeface="Montserrat"/>
              </a:rPr>
              <a:t>con</a:t>
            </a:r>
            <a:r>
              <a:rPr sz="700" spc="25" dirty="0">
                <a:latin typeface="Montserrat"/>
                <a:cs typeface="Montserrat"/>
              </a:rPr>
              <a:t> </a:t>
            </a:r>
            <a:r>
              <a:rPr sz="700" spc="-25" dirty="0">
                <a:latin typeface="Montserrat"/>
                <a:cs typeface="Montserrat"/>
              </a:rPr>
              <a:t>una</a:t>
            </a:r>
            <a:r>
              <a:rPr sz="700" spc="500" dirty="0">
                <a:latin typeface="Montserrat"/>
                <a:cs typeface="Montserrat"/>
              </a:rPr>
              <a:t> </a:t>
            </a:r>
            <a:r>
              <a:rPr sz="700" dirty="0">
                <a:latin typeface="Montserrat"/>
                <a:cs typeface="Montserrat"/>
              </a:rPr>
              <a:t>galga.</a:t>
            </a:r>
            <a:r>
              <a:rPr sz="700" spc="155" dirty="0">
                <a:latin typeface="Montserrat"/>
                <a:cs typeface="Montserrat"/>
              </a:rPr>
              <a:t> </a:t>
            </a:r>
            <a:r>
              <a:rPr sz="700" dirty="0">
                <a:latin typeface="Montserrat"/>
                <a:cs typeface="Montserrat"/>
              </a:rPr>
              <a:t>Debe</a:t>
            </a:r>
            <a:r>
              <a:rPr sz="700" spc="165" dirty="0">
                <a:latin typeface="Montserrat"/>
                <a:cs typeface="Montserrat"/>
              </a:rPr>
              <a:t> </a:t>
            </a:r>
            <a:r>
              <a:rPr sz="700" dirty="0">
                <a:latin typeface="Montserrat"/>
                <a:cs typeface="Montserrat"/>
              </a:rPr>
              <a:t>ser</a:t>
            </a:r>
            <a:r>
              <a:rPr sz="700" spc="170" dirty="0">
                <a:latin typeface="Montserrat"/>
                <a:cs typeface="Montserrat"/>
              </a:rPr>
              <a:t> </a:t>
            </a:r>
            <a:r>
              <a:rPr sz="700" dirty="0">
                <a:latin typeface="Montserrat"/>
                <a:cs typeface="Montserrat"/>
              </a:rPr>
              <a:t>0.8</a:t>
            </a:r>
            <a:r>
              <a:rPr sz="700" spc="165" dirty="0">
                <a:latin typeface="Montserrat"/>
                <a:cs typeface="Montserrat"/>
              </a:rPr>
              <a:t> </a:t>
            </a:r>
            <a:r>
              <a:rPr sz="700" dirty="0">
                <a:latin typeface="Montserrat"/>
                <a:cs typeface="Montserrat"/>
              </a:rPr>
              <a:t>–</a:t>
            </a:r>
            <a:r>
              <a:rPr sz="700" spc="170" dirty="0">
                <a:latin typeface="Montserrat"/>
                <a:cs typeface="Montserrat"/>
              </a:rPr>
              <a:t> </a:t>
            </a:r>
            <a:r>
              <a:rPr sz="700" dirty="0">
                <a:latin typeface="Montserrat"/>
                <a:cs typeface="Montserrat"/>
              </a:rPr>
              <a:t>0.9</a:t>
            </a:r>
            <a:r>
              <a:rPr sz="700" spc="160" dirty="0">
                <a:latin typeface="Montserrat"/>
                <a:cs typeface="Montserrat"/>
              </a:rPr>
              <a:t> </a:t>
            </a:r>
            <a:r>
              <a:rPr sz="700" dirty="0">
                <a:latin typeface="Montserrat"/>
                <a:cs typeface="Montserrat"/>
              </a:rPr>
              <a:t>mm.</a:t>
            </a:r>
            <a:r>
              <a:rPr sz="700" spc="150" dirty="0">
                <a:latin typeface="Montserrat"/>
                <a:cs typeface="Montserrat"/>
              </a:rPr>
              <a:t> </a:t>
            </a:r>
            <a:r>
              <a:rPr sz="700" dirty="0">
                <a:latin typeface="Montserrat"/>
                <a:cs typeface="Montserrat"/>
              </a:rPr>
              <a:t>Si</a:t>
            </a:r>
            <a:r>
              <a:rPr sz="700" spc="160" dirty="0">
                <a:latin typeface="Montserrat"/>
                <a:cs typeface="Montserrat"/>
              </a:rPr>
              <a:t> </a:t>
            </a:r>
            <a:r>
              <a:rPr sz="700" dirty="0">
                <a:latin typeface="Montserrat"/>
                <a:cs typeface="Montserrat"/>
              </a:rPr>
              <a:t>la</a:t>
            </a:r>
            <a:r>
              <a:rPr sz="700" spc="170" dirty="0">
                <a:latin typeface="Montserrat"/>
                <a:cs typeface="Montserrat"/>
              </a:rPr>
              <a:t> </a:t>
            </a:r>
            <a:r>
              <a:rPr sz="700" dirty="0">
                <a:latin typeface="Montserrat"/>
                <a:cs typeface="Montserrat"/>
              </a:rPr>
              <a:t>holgura</a:t>
            </a:r>
            <a:r>
              <a:rPr sz="700" spc="175" dirty="0">
                <a:latin typeface="Montserrat"/>
                <a:cs typeface="Montserrat"/>
              </a:rPr>
              <a:t> </a:t>
            </a:r>
            <a:r>
              <a:rPr sz="700" spc="-25" dirty="0">
                <a:latin typeface="Montserrat"/>
                <a:cs typeface="Montserrat"/>
              </a:rPr>
              <a:t>es</a:t>
            </a:r>
            <a:r>
              <a:rPr sz="700" spc="500" dirty="0">
                <a:latin typeface="Montserrat"/>
                <a:cs typeface="Montserrat"/>
              </a:rPr>
              <a:t> </a:t>
            </a:r>
            <a:r>
              <a:rPr sz="700" dirty="0">
                <a:latin typeface="Montserrat"/>
                <a:cs typeface="Montserrat"/>
              </a:rPr>
              <a:t>mayor</a:t>
            </a:r>
            <a:r>
              <a:rPr sz="700" spc="-20" dirty="0">
                <a:latin typeface="Montserrat"/>
                <a:cs typeface="Montserrat"/>
              </a:rPr>
              <a:t> </a:t>
            </a:r>
            <a:r>
              <a:rPr sz="700" dirty="0">
                <a:latin typeface="Montserrat"/>
                <a:cs typeface="Montserrat"/>
              </a:rPr>
              <a:t>al</a:t>
            </a:r>
            <a:r>
              <a:rPr sz="700" spc="-20" dirty="0">
                <a:latin typeface="Montserrat"/>
                <a:cs typeface="Montserrat"/>
              </a:rPr>
              <a:t> </a:t>
            </a:r>
            <a:r>
              <a:rPr sz="700" dirty="0">
                <a:latin typeface="Montserrat"/>
                <a:cs typeface="Montserrat"/>
              </a:rPr>
              <a:t>límite</a:t>
            </a:r>
            <a:r>
              <a:rPr sz="700" spc="-35" dirty="0">
                <a:latin typeface="Montserrat"/>
                <a:cs typeface="Montserrat"/>
              </a:rPr>
              <a:t> </a:t>
            </a:r>
            <a:r>
              <a:rPr sz="700" dirty="0">
                <a:latin typeface="Montserrat"/>
                <a:cs typeface="Montserrat"/>
              </a:rPr>
              <a:t>se</a:t>
            </a:r>
            <a:r>
              <a:rPr sz="700" spc="-20" dirty="0">
                <a:latin typeface="Montserrat"/>
                <a:cs typeface="Montserrat"/>
              </a:rPr>
              <a:t> </a:t>
            </a:r>
            <a:r>
              <a:rPr sz="700" dirty="0">
                <a:latin typeface="Montserrat"/>
                <a:cs typeface="Montserrat"/>
              </a:rPr>
              <a:t>debe remplazar</a:t>
            </a:r>
            <a:r>
              <a:rPr sz="700" spc="-15" dirty="0">
                <a:latin typeface="Montserrat"/>
                <a:cs typeface="Montserrat"/>
              </a:rPr>
              <a:t> </a:t>
            </a:r>
            <a:r>
              <a:rPr sz="700" dirty="0">
                <a:latin typeface="Montserrat"/>
                <a:cs typeface="Montserrat"/>
              </a:rPr>
              <a:t>la</a:t>
            </a:r>
            <a:r>
              <a:rPr sz="700" spc="-20" dirty="0">
                <a:latin typeface="Montserrat"/>
                <a:cs typeface="Montserrat"/>
              </a:rPr>
              <a:t> </a:t>
            </a:r>
            <a:r>
              <a:rPr sz="700" spc="-10" dirty="0">
                <a:latin typeface="Montserrat"/>
                <a:cs typeface="Montserrat"/>
              </a:rPr>
              <a:t>bujía.</a:t>
            </a:r>
            <a:endParaRPr sz="700">
              <a:latin typeface="Montserrat"/>
              <a:cs typeface="Montserrat"/>
            </a:endParaRPr>
          </a:p>
          <a:p>
            <a:pPr marL="21590" marR="5080" algn="just">
              <a:lnSpc>
                <a:spcPct val="100000"/>
              </a:lnSpc>
              <a:spcBef>
                <a:spcPts val="495"/>
              </a:spcBef>
            </a:pPr>
            <a:r>
              <a:rPr sz="700" dirty="0">
                <a:latin typeface="Montserrat"/>
                <a:cs typeface="Montserrat"/>
              </a:rPr>
              <a:t>Después</a:t>
            </a:r>
            <a:r>
              <a:rPr sz="700" spc="125" dirty="0">
                <a:latin typeface="Montserrat"/>
                <a:cs typeface="Montserrat"/>
              </a:rPr>
              <a:t> </a:t>
            </a:r>
            <a:r>
              <a:rPr sz="700" dirty="0">
                <a:latin typeface="Montserrat"/>
                <a:cs typeface="Montserrat"/>
              </a:rPr>
              <a:t>de</a:t>
            </a:r>
            <a:r>
              <a:rPr sz="700" spc="120" dirty="0">
                <a:latin typeface="Montserrat"/>
                <a:cs typeface="Montserrat"/>
              </a:rPr>
              <a:t> </a:t>
            </a:r>
            <a:r>
              <a:rPr sz="700" dirty="0">
                <a:latin typeface="Montserrat"/>
                <a:cs typeface="Montserrat"/>
              </a:rPr>
              <a:t>limpiar</a:t>
            </a:r>
            <a:r>
              <a:rPr sz="700" spc="125" dirty="0">
                <a:latin typeface="Montserrat"/>
                <a:cs typeface="Montserrat"/>
              </a:rPr>
              <a:t> </a:t>
            </a:r>
            <a:r>
              <a:rPr sz="700" dirty="0">
                <a:latin typeface="Montserrat"/>
                <a:cs typeface="Montserrat"/>
              </a:rPr>
              <a:t>y</a:t>
            </a:r>
            <a:r>
              <a:rPr sz="700" spc="114" dirty="0">
                <a:latin typeface="Montserrat"/>
                <a:cs typeface="Montserrat"/>
              </a:rPr>
              <a:t> </a:t>
            </a:r>
            <a:r>
              <a:rPr sz="700" dirty="0">
                <a:latin typeface="Montserrat"/>
                <a:cs typeface="Montserrat"/>
              </a:rPr>
              <a:t>revisar</a:t>
            </a:r>
            <a:r>
              <a:rPr sz="700" spc="120" dirty="0">
                <a:latin typeface="Montserrat"/>
                <a:cs typeface="Montserrat"/>
              </a:rPr>
              <a:t> </a:t>
            </a:r>
            <a:r>
              <a:rPr sz="700" dirty="0">
                <a:latin typeface="Montserrat"/>
                <a:cs typeface="Montserrat"/>
              </a:rPr>
              <a:t>la</a:t>
            </a:r>
            <a:r>
              <a:rPr sz="700" spc="130" dirty="0">
                <a:latin typeface="Montserrat"/>
                <a:cs typeface="Montserrat"/>
              </a:rPr>
              <a:t> </a:t>
            </a:r>
            <a:r>
              <a:rPr sz="700" dirty="0">
                <a:latin typeface="Montserrat"/>
                <a:cs typeface="Montserrat"/>
              </a:rPr>
              <a:t>bujía,</a:t>
            </a:r>
            <a:r>
              <a:rPr sz="700" spc="120" dirty="0">
                <a:latin typeface="Montserrat"/>
                <a:cs typeface="Montserrat"/>
              </a:rPr>
              <a:t> </a:t>
            </a:r>
            <a:r>
              <a:rPr sz="700" dirty="0">
                <a:latin typeface="Montserrat"/>
                <a:cs typeface="Montserrat"/>
              </a:rPr>
              <a:t>instálela</a:t>
            </a:r>
            <a:r>
              <a:rPr sz="700" spc="130"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ajústela</a:t>
            </a:r>
            <a:r>
              <a:rPr sz="700" spc="229" dirty="0">
                <a:latin typeface="Montserrat"/>
                <a:cs typeface="Montserrat"/>
              </a:rPr>
              <a:t> </a:t>
            </a:r>
            <a:r>
              <a:rPr sz="700" dirty="0">
                <a:latin typeface="Montserrat"/>
                <a:cs typeface="Montserrat"/>
              </a:rPr>
              <a:t>a</a:t>
            </a:r>
            <a:r>
              <a:rPr sz="700" spc="220" dirty="0">
                <a:latin typeface="Montserrat"/>
                <a:cs typeface="Montserrat"/>
              </a:rPr>
              <a:t> </a:t>
            </a:r>
            <a:r>
              <a:rPr sz="700" dirty="0">
                <a:latin typeface="Montserrat"/>
                <a:cs typeface="Montserrat"/>
              </a:rPr>
              <a:t>mano,</a:t>
            </a:r>
            <a:r>
              <a:rPr sz="700" spc="220" dirty="0">
                <a:latin typeface="Montserrat"/>
                <a:cs typeface="Montserrat"/>
              </a:rPr>
              <a:t> </a:t>
            </a:r>
            <a:r>
              <a:rPr sz="700" dirty="0">
                <a:latin typeface="Montserrat"/>
                <a:cs typeface="Montserrat"/>
              </a:rPr>
              <a:t>luego</a:t>
            </a:r>
            <a:r>
              <a:rPr sz="700" spc="235" dirty="0">
                <a:latin typeface="Montserrat"/>
                <a:cs typeface="Montserrat"/>
              </a:rPr>
              <a:t> </a:t>
            </a:r>
            <a:r>
              <a:rPr sz="700" dirty="0">
                <a:latin typeface="Montserrat"/>
                <a:cs typeface="Montserrat"/>
              </a:rPr>
              <a:t>apriétela</a:t>
            </a:r>
            <a:r>
              <a:rPr sz="700" spc="240" dirty="0">
                <a:latin typeface="Montserrat"/>
                <a:cs typeface="Montserrat"/>
              </a:rPr>
              <a:t> </a:t>
            </a:r>
            <a:r>
              <a:rPr sz="700" dirty="0">
                <a:latin typeface="Montserrat"/>
                <a:cs typeface="Montserrat"/>
              </a:rPr>
              <a:t>con</a:t>
            </a:r>
            <a:r>
              <a:rPr sz="700" spc="220" dirty="0">
                <a:latin typeface="Montserrat"/>
                <a:cs typeface="Montserrat"/>
              </a:rPr>
              <a:t> </a:t>
            </a:r>
            <a:r>
              <a:rPr sz="700" dirty="0">
                <a:latin typeface="Montserrat"/>
                <a:cs typeface="Montserrat"/>
              </a:rPr>
              <a:t>llave.</a:t>
            </a:r>
            <a:r>
              <a:rPr sz="700" spc="245" dirty="0">
                <a:latin typeface="Montserrat"/>
                <a:cs typeface="Montserrat"/>
              </a:rPr>
              <a:t> </a:t>
            </a:r>
            <a:r>
              <a:rPr sz="700" spc="-25" dirty="0">
                <a:latin typeface="Montserrat"/>
                <a:cs typeface="Montserrat"/>
              </a:rPr>
              <a:t>No</a:t>
            </a:r>
            <a:r>
              <a:rPr sz="700" spc="500" dirty="0">
                <a:latin typeface="Montserrat"/>
                <a:cs typeface="Montserrat"/>
              </a:rPr>
              <a:t> </a:t>
            </a:r>
            <a:r>
              <a:rPr sz="700" dirty="0">
                <a:latin typeface="Montserrat"/>
                <a:cs typeface="Montserrat"/>
              </a:rPr>
              <a:t>apriete</a:t>
            </a:r>
            <a:r>
              <a:rPr sz="700" spc="-25" dirty="0">
                <a:latin typeface="Montserrat"/>
                <a:cs typeface="Montserrat"/>
              </a:rPr>
              <a:t> </a:t>
            </a:r>
            <a:r>
              <a:rPr sz="700" dirty="0">
                <a:latin typeface="Montserrat"/>
                <a:cs typeface="Montserrat"/>
              </a:rPr>
              <a:t>demasiado</a:t>
            </a:r>
            <a:r>
              <a:rPr sz="700" spc="-15" dirty="0">
                <a:latin typeface="Montserrat"/>
                <a:cs typeface="Montserrat"/>
              </a:rPr>
              <a:t> </a:t>
            </a:r>
            <a:r>
              <a:rPr sz="700" dirty="0">
                <a:latin typeface="Montserrat"/>
                <a:cs typeface="Montserrat"/>
              </a:rPr>
              <a:t>para</a:t>
            </a:r>
            <a:r>
              <a:rPr sz="700" spc="-35" dirty="0">
                <a:latin typeface="Montserrat"/>
                <a:cs typeface="Montserrat"/>
              </a:rPr>
              <a:t> </a:t>
            </a:r>
            <a:r>
              <a:rPr sz="700" dirty="0">
                <a:latin typeface="Montserrat"/>
                <a:cs typeface="Montserrat"/>
              </a:rPr>
              <a:t>evitar</a:t>
            </a:r>
            <a:r>
              <a:rPr sz="700" spc="-20" dirty="0">
                <a:latin typeface="Montserrat"/>
                <a:cs typeface="Montserrat"/>
              </a:rPr>
              <a:t> </a:t>
            </a:r>
            <a:r>
              <a:rPr sz="700" spc="-10" dirty="0">
                <a:latin typeface="Montserrat"/>
                <a:cs typeface="Montserrat"/>
              </a:rPr>
              <a:t>daños.</a:t>
            </a:r>
            <a:endParaRPr sz="700">
              <a:latin typeface="Montserrat"/>
              <a:cs typeface="Montserrat"/>
            </a:endParaRPr>
          </a:p>
          <a:p>
            <a:pPr marL="12700">
              <a:lnSpc>
                <a:spcPct val="100000"/>
              </a:lnSpc>
              <a:spcBef>
                <a:spcPts val="500"/>
              </a:spcBef>
            </a:pPr>
            <a:r>
              <a:rPr sz="800" b="1" spc="-10" dirty="0">
                <a:solidFill>
                  <a:srgbClr val="221F1F"/>
                </a:solidFill>
                <a:latin typeface="Montserrat"/>
                <a:cs typeface="Montserrat"/>
              </a:rPr>
              <a:t>NOTA:</a:t>
            </a:r>
            <a:endParaRPr sz="800">
              <a:latin typeface="Montserrat"/>
              <a:cs typeface="Montserrat"/>
            </a:endParaRPr>
          </a:p>
          <a:p>
            <a:pPr marL="12700" marR="10160" algn="just">
              <a:lnSpc>
                <a:spcPct val="100000"/>
              </a:lnSpc>
              <a:spcBef>
                <a:spcPts val="509"/>
              </a:spcBef>
            </a:pPr>
            <a:r>
              <a:rPr sz="700" dirty="0">
                <a:solidFill>
                  <a:srgbClr val="221F1F"/>
                </a:solidFill>
                <a:latin typeface="Montserrat"/>
                <a:cs typeface="Montserrat"/>
              </a:rPr>
              <a:t>Use</a:t>
            </a:r>
            <a:r>
              <a:rPr sz="700" spc="140" dirty="0">
                <a:solidFill>
                  <a:srgbClr val="221F1F"/>
                </a:solidFill>
                <a:latin typeface="Montserrat"/>
                <a:cs typeface="Montserrat"/>
              </a:rPr>
              <a:t> </a:t>
            </a:r>
            <a:r>
              <a:rPr sz="700" dirty="0">
                <a:solidFill>
                  <a:srgbClr val="221F1F"/>
                </a:solidFill>
                <a:latin typeface="Montserrat"/>
                <a:cs typeface="Montserrat"/>
              </a:rPr>
              <a:t>únicamente</a:t>
            </a:r>
            <a:r>
              <a:rPr sz="700" spc="150" dirty="0">
                <a:solidFill>
                  <a:srgbClr val="221F1F"/>
                </a:solidFill>
                <a:latin typeface="Montserrat"/>
                <a:cs typeface="Montserrat"/>
              </a:rPr>
              <a:t> </a:t>
            </a:r>
            <a:r>
              <a:rPr sz="700" dirty="0">
                <a:solidFill>
                  <a:srgbClr val="221F1F"/>
                </a:solidFill>
                <a:latin typeface="Montserrat"/>
                <a:cs typeface="Montserrat"/>
              </a:rPr>
              <a:t>la</a:t>
            </a:r>
            <a:r>
              <a:rPr sz="700" spc="135" dirty="0">
                <a:solidFill>
                  <a:srgbClr val="221F1F"/>
                </a:solidFill>
                <a:latin typeface="Montserrat"/>
                <a:cs typeface="Montserrat"/>
              </a:rPr>
              <a:t> </a:t>
            </a:r>
            <a:r>
              <a:rPr sz="700" dirty="0">
                <a:solidFill>
                  <a:srgbClr val="221F1F"/>
                </a:solidFill>
                <a:latin typeface="Montserrat"/>
                <a:cs typeface="Montserrat"/>
              </a:rPr>
              <a:t>marca</a:t>
            </a:r>
            <a:r>
              <a:rPr sz="700" spc="140" dirty="0">
                <a:solidFill>
                  <a:srgbClr val="221F1F"/>
                </a:solidFill>
                <a:latin typeface="Montserrat"/>
                <a:cs typeface="Montserrat"/>
              </a:rPr>
              <a:t> </a:t>
            </a:r>
            <a:r>
              <a:rPr sz="700" dirty="0">
                <a:solidFill>
                  <a:srgbClr val="221F1F"/>
                </a:solidFill>
                <a:latin typeface="Montserrat"/>
                <a:cs typeface="Montserrat"/>
              </a:rPr>
              <a:t>,</a:t>
            </a:r>
            <a:r>
              <a:rPr sz="700" spc="140" dirty="0">
                <a:solidFill>
                  <a:srgbClr val="221F1F"/>
                </a:solidFill>
                <a:latin typeface="Montserrat"/>
                <a:cs typeface="Montserrat"/>
              </a:rPr>
              <a:t> </a:t>
            </a:r>
            <a:r>
              <a:rPr sz="700" dirty="0">
                <a:solidFill>
                  <a:srgbClr val="221F1F"/>
                </a:solidFill>
                <a:latin typeface="Montserrat"/>
                <a:cs typeface="Montserrat"/>
              </a:rPr>
              <a:t>tipo</a:t>
            </a:r>
            <a:r>
              <a:rPr sz="700" spc="150" dirty="0">
                <a:solidFill>
                  <a:srgbClr val="221F1F"/>
                </a:solidFill>
                <a:latin typeface="Montserrat"/>
                <a:cs typeface="Montserrat"/>
              </a:rPr>
              <a:t> </a:t>
            </a:r>
            <a:r>
              <a:rPr sz="700" dirty="0">
                <a:solidFill>
                  <a:srgbClr val="221F1F"/>
                </a:solidFill>
                <a:latin typeface="Montserrat"/>
                <a:cs typeface="Montserrat"/>
              </a:rPr>
              <a:t>y</a:t>
            </a:r>
            <a:r>
              <a:rPr sz="700" spc="125" dirty="0">
                <a:solidFill>
                  <a:srgbClr val="221F1F"/>
                </a:solidFill>
                <a:latin typeface="Montserrat"/>
                <a:cs typeface="Montserrat"/>
              </a:rPr>
              <a:t> </a:t>
            </a:r>
            <a:r>
              <a:rPr sz="700" dirty="0">
                <a:solidFill>
                  <a:srgbClr val="221F1F"/>
                </a:solidFill>
                <a:latin typeface="Montserrat"/>
                <a:cs typeface="Montserrat"/>
              </a:rPr>
              <a:t>referencia</a:t>
            </a:r>
            <a:r>
              <a:rPr sz="700" spc="14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bujía</a:t>
            </a:r>
            <a:r>
              <a:rPr sz="700" spc="50" dirty="0">
                <a:solidFill>
                  <a:srgbClr val="221F1F"/>
                </a:solidFill>
                <a:latin typeface="Montserrat"/>
                <a:cs typeface="Montserrat"/>
              </a:rPr>
              <a:t> </a:t>
            </a:r>
            <a:r>
              <a:rPr sz="700" dirty="0">
                <a:solidFill>
                  <a:srgbClr val="221F1F"/>
                </a:solidFill>
                <a:latin typeface="Montserrat"/>
                <a:cs typeface="Montserrat"/>
              </a:rPr>
              <a:t>especificada</a:t>
            </a:r>
            <a:r>
              <a:rPr sz="700" spc="55" dirty="0">
                <a:solidFill>
                  <a:srgbClr val="221F1F"/>
                </a:solidFill>
                <a:latin typeface="Montserrat"/>
                <a:cs typeface="Montserrat"/>
              </a:rPr>
              <a:t> </a:t>
            </a:r>
            <a:r>
              <a:rPr sz="700" dirty="0">
                <a:solidFill>
                  <a:srgbClr val="221F1F"/>
                </a:solidFill>
                <a:latin typeface="Montserrat"/>
                <a:cs typeface="Montserrat"/>
              </a:rPr>
              <a:t>en</a:t>
            </a:r>
            <a:r>
              <a:rPr sz="700" spc="50" dirty="0">
                <a:solidFill>
                  <a:srgbClr val="221F1F"/>
                </a:solidFill>
                <a:latin typeface="Montserrat"/>
                <a:cs typeface="Montserrat"/>
              </a:rPr>
              <a:t> </a:t>
            </a:r>
            <a:r>
              <a:rPr sz="700" dirty="0">
                <a:solidFill>
                  <a:srgbClr val="221F1F"/>
                </a:solidFill>
                <a:latin typeface="Montserrat"/>
                <a:cs typeface="Montserrat"/>
              </a:rPr>
              <a:t>la</a:t>
            </a:r>
            <a:r>
              <a:rPr sz="700" spc="50" dirty="0">
                <a:solidFill>
                  <a:srgbClr val="221F1F"/>
                </a:solidFill>
                <a:latin typeface="Montserrat"/>
                <a:cs typeface="Montserrat"/>
              </a:rPr>
              <a:t> </a:t>
            </a:r>
            <a:r>
              <a:rPr sz="700" dirty="0">
                <a:solidFill>
                  <a:srgbClr val="221F1F"/>
                </a:solidFill>
                <a:latin typeface="Montserrat"/>
                <a:cs typeface="Montserrat"/>
              </a:rPr>
              <a:t>tabla</a:t>
            </a:r>
            <a:r>
              <a:rPr sz="700" spc="60" dirty="0">
                <a:solidFill>
                  <a:srgbClr val="221F1F"/>
                </a:solidFill>
                <a:latin typeface="Montserrat"/>
                <a:cs typeface="Montserrat"/>
              </a:rPr>
              <a:t> </a:t>
            </a:r>
            <a:r>
              <a:rPr sz="700" dirty="0">
                <a:solidFill>
                  <a:srgbClr val="221F1F"/>
                </a:solidFill>
                <a:latin typeface="Montserrat"/>
                <a:cs typeface="Montserrat"/>
              </a:rPr>
              <a:t>de</a:t>
            </a:r>
            <a:r>
              <a:rPr sz="700" spc="65" dirty="0">
                <a:solidFill>
                  <a:srgbClr val="221F1F"/>
                </a:solidFill>
                <a:latin typeface="Montserrat"/>
                <a:cs typeface="Montserrat"/>
              </a:rPr>
              <a:t> </a:t>
            </a:r>
            <a:r>
              <a:rPr sz="700" spc="-10" dirty="0">
                <a:solidFill>
                  <a:srgbClr val="221F1F"/>
                </a:solidFill>
                <a:latin typeface="Montserrat"/>
                <a:cs typeface="Montserrat"/>
              </a:rPr>
              <a:t>especificaciones</a:t>
            </a:r>
            <a:r>
              <a:rPr sz="700" spc="500" dirty="0">
                <a:solidFill>
                  <a:srgbClr val="221F1F"/>
                </a:solidFill>
                <a:latin typeface="Montserrat"/>
                <a:cs typeface="Montserrat"/>
              </a:rPr>
              <a:t> </a:t>
            </a:r>
            <a:r>
              <a:rPr sz="700" dirty="0">
                <a:solidFill>
                  <a:srgbClr val="221F1F"/>
                </a:solidFill>
                <a:latin typeface="Montserrat"/>
                <a:cs typeface="Montserrat"/>
              </a:rPr>
              <a:t>técnicas.</a:t>
            </a:r>
            <a:r>
              <a:rPr sz="700" spc="275" dirty="0">
                <a:solidFill>
                  <a:srgbClr val="221F1F"/>
                </a:solidFill>
                <a:latin typeface="Montserrat"/>
                <a:cs typeface="Montserrat"/>
              </a:rPr>
              <a:t>  </a:t>
            </a:r>
            <a:r>
              <a:rPr sz="700" dirty="0">
                <a:solidFill>
                  <a:srgbClr val="221F1F"/>
                </a:solidFill>
                <a:latin typeface="Montserrat"/>
                <a:cs typeface="Montserrat"/>
              </a:rPr>
              <a:t>Remplace</a:t>
            </a:r>
            <a:r>
              <a:rPr sz="700" spc="285" dirty="0">
                <a:solidFill>
                  <a:srgbClr val="221F1F"/>
                </a:solidFill>
                <a:latin typeface="Montserrat"/>
                <a:cs typeface="Montserrat"/>
              </a:rPr>
              <a:t>  </a:t>
            </a:r>
            <a:r>
              <a:rPr sz="700" dirty="0">
                <a:solidFill>
                  <a:srgbClr val="221F1F"/>
                </a:solidFill>
                <a:latin typeface="Montserrat"/>
                <a:cs typeface="Montserrat"/>
              </a:rPr>
              <a:t>según</a:t>
            </a:r>
            <a:r>
              <a:rPr sz="700" spc="275" dirty="0">
                <a:solidFill>
                  <a:srgbClr val="221F1F"/>
                </a:solidFill>
                <a:latin typeface="Montserrat"/>
                <a:cs typeface="Montserrat"/>
              </a:rPr>
              <a:t>  </a:t>
            </a:r>
            <a:r>
              <a:rPr sz="700" dirty="0">
                <a:solidFill>
                  <a:srgbClr val="221F1F"/>
                </a:solidFill>
                <a:latin typeface="Montserrat"/>
                <a:cs typeface="Montserrat"/>
              </a:rPr>
              <a:t>el</a:t>
            </a:r>
            <a:r>
              <a:rPr sz="700" spc="280" dirty="0">
                <a:solidFill>
                  <a:srgbClr val="221F1F"/>
                </a:solidFill>
                <a:latin typeface="Montserrat"/>
                <a:cs typeface="Montserrat"/>
              </a:rPr>
              <a:t>  </a:t>
            </a:r>
            <a:r>
              <a:rPr sz="700" dirty="0">
                <a:solidFill>
                  <a:srgbClr val="221F1F"/>
                </a:solidFill>
                <a:latin typeface="Montserrat"/>
                <a:cs typeface="Montserrat"/>
              </a:rPr>
              <a:t>cuadro</a:t>
            </a:r>
            <a:r>
              <a:rPr sz="700" spc="280"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spc="-10" dirty="0">
                <a:solidFill>
                  <a:srgbClr val="221F1F"/>
                </a:solidFill>
                <a:latin typeface="Montserrat"/>
                <a:cs typeface="Montserrat"/>
              </a:rPr>
              <a:t>mantenimiento</a:t>
            </a:r>
            <a:r>
              <a:rPr sz="700" spc="70" dirty="0">
                <a:solidFill>
                  <a:srgbClr val="221F1F"/>
                </a:solidFill>
                <a:latin typeface="Montserrat"/>
                <a:cs typeface="Montserrat"/>
              </a:rPr>
              <a:t> </a:t>
            </a:r>
            <a:r>
              <a:rPr sz="700" spc="-10" dirty="0">
                <a:solidFill>
                  <a:srgbClr val="221F1F"/>
                </a:solidFill>
                <a:latin typeface="Montserrat"/>
                <a:cs typeface="Montserrat"/>
              </a:rPr>
              <a:t>periódico.</a:t>
            </a:r>
            <a:endParaRPr sz="700">
              <a:latin typeface="Montserrat"/>
              <a:cs typeface="Montserrat"/>
            </a:endParaRPr>
          </a:p>
        </p:txBody>
      </p:sp>
      <p:sp>
        <p:nvSpPr>
          <p:cNvPr id="4" name="object 4"/>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6" name="object 6"/>
          <p:cNvGrpSpPr/>
          <p:nvPr/>
        </p:nvGrpSpPr>
        <p:grpSpPr>
          <a:xfrm>
            <a:off x="692530" y="2250630"/>
            <a:ext cx="802005" cy="1130935"/>
            <a:chOff x="692530" y="2250630"/>
            <a:chExt cx="802005" cy="1130935"/>
          </a:xfrm>
        </p:grpSpPr>
        <p:sp>
          <p:nvSpPr>
            <p:cNvPr id="7" name="object 7"/>
            <p:cNvSpPr/>
            <p:nvPr/>
          </p:nvSpPr>
          <p:spPr>
            <a:xfrm>
              <a:off x="900125" y="2362327"/>
              <a:ext cx="485140" cy="984885"/>
            </a:xfrm>
            <a:custGeom>
              <a:avLst/>
              <a:gdLst/>
              <a:ahLst/>
              <a:cxnLst/>
              <a:rect l="l" t="t" r="r" b="b"/>
              <a:pathLst>
                <a:path w="485140" h="984885">
                  <a:moveTo>
                    <a:pt x="484936" y="179463"/>
                  </a:moveTo>
                  <a:lnTo>
                    <a:pt x="455980" y="158445"/>
                  </a:lnTo>
                  <a:lnTo>
                    <a:pt x="483031" y="138176"/>
                  </a:lnTo>
                  <a:lnTo>
                    <a:pt x="459155" y="116967"/>
                  </a:lnTo>
                  <a:lnTo>
                    <a:pt x="481634" y="94234"/>
                  </a:lnTo>
                  <a:lnTo>
                    <a:pt x="455980" y="75565"/>
                  </a:lnTo>
                  <a:lnTo>
                    <a:pt x="413816" y="37846"/>
                  </a:lnTo>
                  <a:lnTo>
                    <a:pt x="413816" y="0"/>
                  </a:lnTo>
                  <a:lnTo>
                    <a:pt x="69532" y="0"/>
                  </a:lnTo>
                  <a:lnTo>
                    <a:pt x="69532" y="37846"/>
                  </a:lnTo>
                  <a:lnTo>
                    <a:pt x="31750" y="75565"/>
                  </a:lnTo>
                  <a:lnTo>
                    <a:pt x="31750" y="106172"/>
                  </a:lnTo>
                  <a:lnTo>
                    <a:pt x="0" y="128651"/>
                  </a:lnTo>
                  <a:lnTo>
                    <a:pt x="27292" y="147942"/>
                  </a:lnTo>
                  <a:lnTo>
                    <a:pt x="2413" y="168719"/>
                  </a:lnTo>
                  <a:lnTo>
                    <a:pt x="27292" y="189357"/>
                  </a:lnTo>
                  <a:lnTo>
                    <a:pt x="1828" y="212788"/>
                  </a:lnTo>
                  <a:lnTo>
                    <a:pt x="28409" y="233210"/>
                  </a:lnTo>
                  <a:lnTo>
                    <a:pt x="5816" y="253860"/>
                  </a:lnTo>
                  <a:lnTo>
                    <a:pt x="31750" y="272186"/>
                  </a:lnTo>
                  <a:lnTo>
                    <a:pt x="4635" y="294436"/>
                  </a:lnTo>
                  <a:lnTo>
                    <a:pt x="31750" y="313601"/>
                  </a:lnTo>
                  <a:lnTo>
                    <a:pt x="2882" y="334619"/>
                  </a:lnTo>
                  <a:lnTo>
                    <a:pt x="31750" y="355003"/>
                  </a:lnTo>
                  <a:lnTo>
                    <a:pt x="2882" y="376034"/>
                  </a:lnTo>
                  <a:lnTo>
                    <a:pt x="31750" y="396417"/>
                  </a:lnTo>
                  <a:lnTo>
                    <a:pt x="4902" y="418858"/>
                  </a:lnTo>
                  <a:lnTo>
                    <a:pt x="30353" y="438848"/>
                  </a:lnTo>
                  <a:lnTo>
                    <a:pt x="5435" y="458685"/>
                  </a:lnTo>
                  <a:lnTo>
                    <a:pt x="31750" y="479247"/>
                  </a:lnTo>
                  <a:lnTo>
                    <a:pt x="5753" y="502348"/>
                  </a:lnTo>
                  <a:lnTo>
                    <a:pt x="29832" y="522693"/>
                  </a:lnTo>
                  <a:lnTo>
                    <a:pt x="5384" y="544131"/>
                  </a:lnTo>
                  <a:lnTo>
                    <a:pt x="29921" y="562000"/>
                  </a:lnTo>
                  <a:lnTo>
                    <a:pt x="5422" y="586308"/>
                  </a:lnTo>
                  <a:lnTo>
                    <a:pt x="30187" y="606615"/>
                  </a:lnTo>
                  <a:lnTo>
                    <a:pt x="5219" y="628205"/>
                  </a:lnTo>
                  <a:lnTo>
                    <a:pt x="31750" y="648665"/>
                  </a:lnTo>
                  <a:lnTo>
                    <a:pt x="69532" y="686447"/>
                  </a:lnTo>
                  <a:lnTo>
                    <a:pt x="69519" y="877468"/>
                  </a:lnTo>
                  <a:lnTo>
                    <a:pt x="80441" y="909866"/>
                  </a:lnTo>
                  <a:lnTo>
                    <a:pt x="97726" y="937996"/>
                  </a:lnTo>
                  <a:lnTo>
                    <a:pt x="128587" y="965301"/>
                  </a:lnTo>
                  <a:lnTo>
                    <a:pt x="164058" y="980541"/>
                  </a:lnTo>
                  <a:lnTo>
                    <a:pt x="195554" y="984529"/>
                  </a:lnTo>
                  <a:lnTo>
                    <a:pt x="280492" y="976134"/>
                  </a:lnTo>
                  <a:lnTo>
                    <a:pt x="276694" y="940739"/>
                  </a:lnTo>
                  <a:lnTo>
                    <a:pt x="276009" y="934389"/>
                  </a:lnTo>
                  <a:lnTo>
                    <a:pt x="191604" y="940739"/>
                  </a:lnTo>
                  <a:lnTo>
                    <a:pt x="167055" y="935012"/>
                  </a:lnTo>
                  <a:lnTo>
                    <a:pt x="145453" y="921905"/>
                  </a:lnTo>
                  <a:lnTo>
                    <a:pt x="124929" y="895388"/>
                  </a:lnTo>
                  <a:lnTo>
                    <a:pt x="117068" y="867003"/>
                  </a:lnTo>
                  <a:lnTo>
                    <a:pt x="119202" y="728433"/>
                  </a:lnTo>
                  <a:lnTo>
                    <a:pt x="405434" y="728433"/>
                  </a:lnTo>
                  <a:lnTo>
                    <a:pt x="413816" y="720039"/>
                  </a:lnTo>
                  <a:lnTo>
                    <a:pt x="413816" y="686447"/>
                  </a:lnTo>
                  <a:lnTo>
                    <a:pt x="450392" y="649846"/>
                  </a:lnTo>
                  <a:lnTo>
                    <a:pt x="451535" y="616597"/>
                  </a:lnTo>
                  <a:lnTo>
                    <a:pt x="478459" y="597014"/>
                  </a:lnTo>
                  <a:lnTo>
                    <a:pt x="451535" y="574560"/>
                  </a:lnTo>
                  <a:lnTo>
                    <a:pt x="477697" y="555523"/>
                  </a:lnTo>
                  <a:lnTo>
                    <a:pt x="453059" y="533527"/>
                  </a:lnTo>
                  <a:lnTo>
                    <a:pt x="477824" y="509536"/>
                  </a:lnTo>
                  <a:lnTo>
                    <a:pt x="452678" y="489597"/>
                  </a:lnTo>
                  <a:lnTo>
                    <a:pt x="476935" y="469569"/>
                  </a:lnTo>
                  <a:lnTo>
                    <a:pt x="451535" y="448322"/>
                  </a:lnTo>
                  <a:lnTo>
                    <a:pt x="477443" y="428129"/>
                  </a:lnTo>
                  <a:lnTo>
                    <a:pt x="451535" y="406908"/>
                  </a:lnTo>
                  <a:lnTo>
                    <a:pt x="478840" y="385356"/>
                  </a:lnTo>
                  <a:lnTo>
                    <a:pt x="451535" y="365493"/>
                  </a:lnTo>
                  <a:lnTo>
                    <a:pt x="478459" y="345236"/>
                  </a:lnTo>
                  <a:lnTo>
                    <a:pt x="451535" y="324091"/>
                  </a:lnTo>
                  <a:lnTo>
                    <a:pt x="479221" y="303415"/>
                  </a:lnTo>
                  <a:lnTo>
                    <a:pt x="452170" y="283476"/>
                  </a:lnTo>
                  <a:lnTo>
                    <a:pt x="478967" y="263347"/>
                  </a:lnTo>
                  <a:lnTo>
                    <a:pt x="451535" y="241261"/>
                  </a:lnTo>
                  <a:lnTo>
                    <a:pt x="478332" y="221018"/>
                  </a:lnTo>
                  <a:lnTo>
                    <a:pt x="455980" y="199847"/>
                  </a:lnTo>
                  <a:lnTo>
                    <a:pt x="484936" y="179463"/>
                  </a:lnTo>
                  <a:close/>
                </a:path>
              </a:pathLst>
            </a:custGeom>
            <a:solidFill>
              <a:srgbClr val="A7A9AC"/>
            </a:solidFill>
          </p:spPr>
          <p:txBody>
            <a:bodyPr wrap="square" lIns="0" tIns="0" rIns="0" bIns="0" rtlCol="0"/>
            <a:lstStyle/>
            <a:p>
              <a:endParaRPr/>
            </a:p>
          </p:txBody>
        </p:sp>
        <p:pic>
          <p:nvPicPr>
            <p:cNvPr id="8" name="object 8"/>
            <p:cNvPicPr/>
            <p:nvPr/>
          </p:nvPicPr>
          <p:blipFill>
            <a:blip r:embed="rId2" cstate="print"/>
            <a:stretch>
              <a:fillRect/>
            </a:stretch>
          </p:blipFill>
          <p:spPr>
            <a:xfrm>
              <a:off x="1057821" y="3090761"/>
              <a:ext cx="167919" cy="172123"/>
            </a:xfrm>
            <a:prstGeom prst="rect">
              <a:avLst/>
            </a:prstGeom>
          </p:spPr>
        </p:pic>
        <p:sp>
          <p:nvSpPr>
            <p:cNvPr id="9" name="object 9"/>
            <p:cNvSpPr/>
            <p:nvPr/>
          </p:nvSpPr>
          <p:spPr>
            <a:xfrm>
              <a:off x="805929" y="2252345"/>
              <a:ext cx="671830" cy="110489"/>
            </a:xfrm>
            <a:custGeom>
              <a:avLst/>
              <a:gdLst/>
              <a:ahLst/>
              <a:cxnLst/>
              <a:rect l="l" t="t" r="r" b="b"/>
              <a:pathLst>
                <a:path w="671830" h="110489">
                  <a:moveTo>
                    <a:pt x="671715" y="0"/>
                  </a:moveTo>
                  <a:lnTo>
                    <a:pt x="0" y="0"/>
                  </a:lnTo>
                  <a:lnTo>
                    <a:pt x="0" y="9144"/>
                  </a:lnTo>
                  <a:lnTo>
                    <a:pt x="723" y="25908"/>
                  </a:lnTo>
                  <a:lnTo>
                    <a:pt x="4914" y="35814"/>
                  </a:lnTo>
                  <a:lnTo>
                    <a:pt x="15836" y="40767"/>
                  </a:lnTo>
                  <a:lnTo>
                    <a:pt x="47777" y="40767"/>
                  </a:lnTo>
                  <a:lnTo>
                    <a:pt x="42430" y="47879"/>
                  </a:lnTo>
                  <a:lnTo>
                    <a:pt x="37807" y="61849"/>
                  </a:lnTo>
                  <a:lnTo>
                    <a:pt x="45148" y="76200"/>
                  </a:lnTo>
                  <a:lnTo>
                    <a:pt x="56083" y="80645"/>
                  </a:lnTo>
                  <a:lnTo>
                    <a:pt x="112991" y="83058"/>
                  </a:lnTo>
                  <a:lnTo>
                    <a:pt x="115443" y="89027"/>
                  </a:lnTo>
                  <a:lnTo>
                    <a:pt x="112636" y="97409"/>
                  </a:lnTo>
                  <a:lnTo>
                    <a:pt x="38811" y="97409"/>
                  </a:lnTo>
                  <a:lnTo>
                    <a:pt x="39700" y="109982"/>
                  </a:lnTo>
                  <a:lnTo>
                    <a:pt x="633869" y="109982"/>
                  </a:lnTo>
                  <a:lnTo>
                    <a:pt x="633869" y="97409"/>
                  </a:lnTo>
                  <a:lnTo>
                    <a:pt x="558939" y="97409"/>
                  </a:lnTo>
                  <a:lnTo>
                    <a:pt x="556653" y="91440"/>
                  </a:lnTo>
                  <a:lnTo>
                    <a:pt x="560463" y="80645"/>
                  </a:lnTo>
                  <a:lnTo>
                    <a:pt x="609231" y="80645"/>
                  </a:lnTo>
                  <a:lnTo>
                    <a:pt x="628027" y="74803"/>
                  </a:lnTo>
                  <a:lnTo>
                    <a:pt x="632472" y="60706"/>
                  </a:lnTo>
                  <a:lnTo>
                    <a:pt x="630821" y="48006"/>
                  </a:lnTo>
                  <a:lnTo>
                    <a:pt x="617486" y="41021"/>
                  </a:lnTo>
                  <a:lnTo>
                    <a:pt x="650633" y="40767"/>
                  </a:lnTo>
                  <a:lnTo>
                    <a:pt x="657999" y="40513"/>
                  </a:lnTo>
                  <a:lnTo>
                    <a:pt x="666762" y="35814"/>
                  </a:lnTo>
                  <a:lnTo>
                    <a:pt x="671715" y="24003"/>
                  </a:lnTo>
                  <a:lnTo>
                    <a:pt x="671715" y="0"/>
                  </a:lnTo>
                  <a:close/>
                </a:path>
              </a:pathLst>
            </a:custGeom>
            <a:solidFill>
              <a:srgbClr val="A7A9AC"/>
            </a:solidFill>
          </p:spPr>
          <p:txBody>
            <a:bodyPr wrap="square" lIns="0" tIns="0" rIns="0" bIns="0" rtlCol="0"/>
            <a:lstStyle/>
            <a:p>
              <a:endParaRPr/>
            </a:p>
          </p:txBody>
        </p:sp>
        <p:sp>
          <p:nvSpPr>
            <p:cNvPr id="10" name="object 10"/>
            <p:cNvSpPr/>
            <p:nvPr/>
          </p:nvSpPr>
          <p:spPr>
            <a:xfrm>
              <a:off x="843711" y="2362327"/>
              <a:ext cx="596265" cy="647700"/>
            </a:xfrm>
            <a:custGeom>
              <a:avLst/>
              <a:gdLst/>
              <a:ahLst/>
              <a:cxnLst/>
              <a:rect l="l" t="t" r="r" b="b"/>
              <a:pathLst>
                <a:path w="596265" h="647700">
                  <a:moveTo>
                    <a:pt x="59296" y="458851"/>
                  </a:moveTo>
                  <a:lnTo>
                    <a:pt x="88163" y="479247"/>
                  </a:lnTo>
                </a:path>
                <a:path w="596265" h="647700">
                  <a:moveTo>
                    <a:pt x="88163" y="437832"/>
                  </a:moveTo>
                  <a:lnTo>
                    <a:pt x="59296" y="458851"/>
                  </a:lnTo>
                </a:path>
                <a:path w="596265" h="647700">
                  <a:moveTo>
                    <a:pt x="59296" y="417436"/>
                  </a:moveTo>
                  <a:lnTo>
                    <a:pt x="88163" y="437832"/>
                  </a:lnTo>
                </a:path>
                <a:path w="596265" h="647700">
                  <a:moveTo>
                    <a:pt x="88163" y="272186"/>
                  </a:moveTo>
                  <a:lnTo>
                    <a:pt x="59296" y="293204"/>
                  </a:lnTo>
                </a:path>
                <a:path w="596265" h="647700">
                  <a:moveTo>
                    <a:pt x="83705" y="147942"/>
                  </a:moveTo>
                  <a:lnTo>
                    <a:pt x="54838" y="168973"/>
                  </a:lnTo>
                </a:path>
                <a:path w="596265" h="647700">
                  <a:moveTo>
                    <a:pt x="88163" y="230771"/>
                  </a:moveTo>
                  <a:lnTo>
                    <a:pt x="59296" y="251790"/>
                  </a:lnTo>
                </a:path>
                <a:path w="596265" h="647700">
                  <a:moveTo>
                    <a:pt x="83705" y="106553"/>
                  </a:moveTo>
                  <a:lnTo>
                    <a:pt x="54838" y="127508"/>
                  </a:lnTo>
                </a:path>
                <a:path w="596265" h="647700">
                  <a:moveTo>
                    <a:pt x="59296" y="251790"/>
                  </a:moveTo>
                  <a:lnTo>
                    <a:pt x="88163" y="272186"/>
                  </a:lnTo>
                </a:path>
                <a:path w="596265" h="647700">
                  <a:moveTo>
                    <a:pt x="54838" y="127508"/>
                  </a:moveTo>
                  <a:lnTo>
                    <a:pt x="83705" y="147942"/>
                  </a:lnTo>
                </a:path>
                <a:path w="596265" h="647700">
                  <a:moveTo>
                    <a:pt x="88163" y="313601"/>
                  </a:moveTo>
                  <a:lnTo>
                    <a:pt x="59296" y="334619"/>
                  </a:lnTo>
                </a:path>
                <a:path w="596265" h="647700">
                  <a:moveTo>
                    <a:pt x="83705" y="189356"/>
                  </a:moveTo>
                  <a:lnTo>
                    <a:pt x="54838" y="210388"/>
                  </a:lnTo>
                </a:path>
                <a:path w="596265" h="647700">
                  <a:moveTo>
                    <a:pt x="59296" y="293204"/>
                  </a:moveTo>
                  <a:lnTo>
                    <a:pt x="88163" y="313601"/>
                  </a:lnTo>
                </a:path>
                <a:path w="596265" h="647700">
                  <a:moveTo>
                    <a:pt x="54838" y="168973"/>
                  </a:moveTo>
                  <a:lnTo>
                    <a:pt x="83705" y="189356"/>
                  </a:lnTo>
                </a:path>
                <a:path w="596265" h="647700">
                  <a:moveTo>
                    <a:pt x="88163" y="355003"/>
                  </a:moveTo>
                  <a:lnTo>
                    <a:pt x="59296" y="376034"/>
                  </a:lnTo>
                </a:path>
                <a:path w="596265" h="647700">
                  <a:moveTo>
                    <a:pt x="59296" y="334619"/>
                  </a:moveTo>
                  <a:lnTo>
                    <a:pt x="88163" y="355003"/>
                  </a:lnTo>
                </a:path>
                <a:path w="596265" h="647700">
                  <a:moveTo>
                    <a:pt x="54838" y="210388"/>
                  </a:moveTo>
                  <a:lnTo>
                    <a:pt x="83705" y="230771"/>
                  </a:lnTo>
                </a:path>
                <a:path w="596265" h="647700">
                  <a:moveTo>
                    <a:pt x="59296" y="376034"/>
                  </a:moveTo>
                  <a:lnTo>
                    <a:pt x="88163" y="396417"/>
                  </a:lnTo>
                </a:path>
                <a:path w="596265" h="647700">
                  <a:moveTo>
                    <a:pt x="88163" y="396417"/>
                  </a:moveTo>
                  <a:lnTo>
                    <a:pt x="59296" y="417436"/>
                  </a:lnTo>
                </a:path>
                <a:path w="596265" h="647700">
                  <a:moveTo>
                    <a:pt x="88163" y="521284"/>
                  </a:moveTo>
                  <a:lnTo>
                    <a:pt x="59296" y="500265"/>
                  </a:lnTo>
                </a:path>
                <a:path w="596265" h="647700">
                  <a:moveTo>
                    <a:pt x="88163" y="479247"/>
                  </a:moveTo>
                  <a:lnTo>
                    <a:pt x="59296" y="500265"/>
                  </a:lnTo>
                </a:path>
                <a:path w="596265" h="647700">
                  <a:moveTo>
                    <a:pt x="88163" y="521284"/>
                  </a:moveTo>
                  <a:lnTo>
                    <a:pt x="59296" y="542302"/>
                  </a:lnTo>
                </a:path>
                <a:path w="596265" h="647700">
                  <a:moveTo>
                    <a:pt x="88163" y="563333"/>
                  </a:moveTo>
                  <a:lnTo>
                    <a:pt x="59296" y="542302"/>
                  </a:lnTo>
                </a:path>
                <a:path w="596265" h="647700">
                  <a:moveTo>
                    <a:pt x="88163" y="563333"/>
                  </a:moveTo>
                  <a:lnTo>
                    <a:pt x="59296" y="584454"/>
                  </a:lnTo>
                </a:path>
                <a:path w="596265" h="647700">
                  <a:moveTo>
                    <a:pt x="88163" y="605485"/>
                  </a:moveTo>
                  <a:lnTo>
                    <a:pt x="59296" y="584454"/>
                  </a:lnTo>
                </a:path>
                <a:path w="596265" h="647700">
                  <a:moveTo>
                    <a:pt x="88163" y="647522"/>
                  </a:moveTo>
                  <a:lnTo>
                    <a:pt x="59296" y="626503"/>
                  </a:lnTo>
                </a:path>
                <a:path w="596265" h="647700">
                  <a:moveTo>
                    <a:pt x="88163" y="605485"/>
                  </a:moveTo>
                  <a:lnTo>
                    <a:pt x="59296" y="626503"/>
                  </a:lnTo>
                </a:path>
                <a:path w="596265" h="647700">
                  <a:moveTo>
                    <a:pt x="536905" y="427939"/>
                  </a:moveTo>
                  <a:lnTo>
                    <a:pt x="507949" y="448322"/>
                  </a:lnTo>
                </a:path>
                <a:path w="596265" h="647700">
                  <a:moveTo>
                    <a:pt x="507949" y="406920"/>
                  </a:moveTo>
                  <a:lnTo>
                    <a:pt x="536905" y="427939"/>
                  </a:lnTo>
                </a:path>
                <a:path w="596265" h="647700">
                  <a:moveTo>
                    <a:pt x="536905" y="386524"/>
                  </a:moveTo>
                  <a:lnTo>
                    <a:pt x="507949" y="406920"/>
                  </a:lnTo>
                </a:path>
                <a:path w="596265" h="647700">
                  <a:moveTo>
                    <a:pt x="507949" y="241261"/>
                  </a:moveTo>
                  <a:lnTo>
                    <a:pt x="536905" y="262280"/>
                  </a:lnTo>
                </a:path>
                <a:path w="596265" h="647700">
                  <a:moveTo>
                    <a:pt x="512394" y="116967"/>
                  </a:moveTo>
                  <a:lnTo>
                    <a:pt x="541350" y="138049"/>
                  </a:lnTo>
                </a:path>
                <a:path w="596265" h="647700">
                  <a:moveTo>
                    <a:pt x="507949" y="199847"/>
                  </a:moveTo>
                  <a:lnTo>
                    <a:pt x="536905" y="220878"/>
                  </a:lnTo>
                </a:path>
                <a:path w="596265" h="647700">
                  <a:moveTo>
                    <a:pt x="512394" y="75565"/>
                  </a:moveTo>
                  <a:lnTo>
                    <a:pt x="541350" y="96647"/>
                  </a:lnTo>
                </a:path>
                <a:path w="596265" h="647700">
                  <a:moveTo>
                    <a:pt x="536905" y="220878"/>
                  </a:moveTo>
                  <a:lnTo>
                    <a:pt x="507949" y="241261"/>
                  </a:lnTo>
                </a:path>
                <a:path w="596265" h="647700">
                  <a:moveTo>
                    <a:pt x="541350" y="96647"/>
                  </a:moveTo>
                  <a:lnTo>
                    <a:pt x="512394" y="116967"/>
                  </a:lnTo>
                </a:path>
                <a:path w="596265" h="647700">
                  <a:moveTo>
                    <a:pt x="507949" y="282676"/>
                  </a:moveTo>
                  <a:lnTo>
                    <a:pt x="536905" y="303695"/>
                  </a:lnTo>
                </a:path>
                <a:path w="596265" h="647700">
                  <a:moveTo>
                    <a:pt x="512394" y="158445"/>
                  </a:moveTo>
                  <a:lnTo>
                    <a:pt x="541350" y="179463"/>
                  </a:lnTo>
                </a:path>
                <a:path w="596265" h="647700">
                  <a:moveTo>
                    <a:pt x="536905" y="262280"/>
                  </a:moveTo>
                  <a:lnTo>
                    <a:pt x="507949" y="282676"/>
                  </a:lnTo>
                </a:path>
                <a:path w="596265" h="647700">
                  <a:moveTo>
                    <a:pt x="541350" y="138049"/>
                  </a:moveTo>
                  <a:lnTo>
                    <a:pt x="512394" y="158445"/>
                  </a:lnTo>
                </a:path>
                <a:path w="596265" h="647700">
                  <a:moveTo>
                    <a:pt x="507949" y="324091"/>
                  </a:moveTo>
                  <a:lnTo>
                    <a:pt x="536905" y="345109"/>
                  </a:lnTo>
                </a:path>
                <a:path w="596265" h="647700">
                  <a:moveTo>
                    <a:pt x="536905" y="303695"/>
                  </a:moveTo>
                  <a:lnTo>
                    <a:pt x="507949" y="324091"/>
                  </a:lnTo>
                </a:path>
                <a:path w="596265" h="647700">
                  <a:moveTo>
                    <a:pt x="541350" y="179463"/>
                  </a:moveTo>
                  <a:lnTo>
                    <a:pt x="512394" y="199847"/>
                  </a:lnTo>
                </a:path>
                <a:path w="596265" h="647700">
                  <a:moveTo>
                    <a:pt x="536905" y="345109"/>
                  </a:moveTo>
                  <a:lnTo>
                    <a:pt x="507949" y="365506"/>
                  </a:lnTo>
                </a:path>
                <a:path w="596265" h="647700">
                  <a:moveTo>
                    <a:pt x="507949" y="365506"/>
                  </a:moveTo>
                  <a:lnTo>
                    <a:pt x="536905" y="386524"/>
                  </a:lnTo>
                </a:path>
                <a:path w="596265" h="647700">
                  <a:moveTo>
                    <a:pt x="507949" y="490372"/>
                  </a:moveTo>
                  <a:lnTo>
                    <a:pt x="536905" y="469341"/>
                  </a:lnTo>
                </a:path>
                <a:path w="596265" h="647700">
                  <a:moveTo>
                    <a:pt x="507949" y="448322"/>
                  </a:moveTo>
                  <a:lnTo>
                    <a:pt x="536905" y="469341"/>
                  </a:lnTo>
                </a:path>
                <a:path w="596265" h="647700">
                  <a:moveTo>
                    <a:pt x="507949" y="490372"/>
                  </a:moveTo>
                  <a:lnTo>
                    <a:pt x="536905" y="511390"/>
                  </a:lnTo>
                </a:path>
                <a:path w="596265" h="647700">
                  <a:moveTo>
                    <a:pt x="507949" y="532409"/>
                  </a:moveTo>
                  <a:lnTo>
                    <a:pt x="536905" y="511390"/>
                  </a:lnTo>
                </a:path>
                <a:path w="596265" h="647700">
                  <a:moveTo>
                    <a:pt x="507949" y="532409"/>
                  </a:moveTo>
                  <a:lnTo>
                    <a:pt x="536905" y="553542"/>
                  </a:lnTo>
                </a:path>
                <a:path w="596265" h="647700">
                  <a:moveTo>
                    <a:pt x="507949" y="574560"/>
                  </a:moveTo>
                  <a:lnTo>
                    <a:pt x="536905" y="553542"/>
                  </a:lnTo>
                </a:path>
                <a:path w="596265" h="647700">
                  <a:moveTo>
                    <a:pt x="507949" y="616597"/>
                  </a:moveTo>
                  <a:lnTo>
                    <a:pt x="536905" y="595579"/>
                  </a:lnTo>
                </a:path>
                <a:path w="596265" h="647700">
                  <a:moveTo>
                    <a:pt x="507949" y="574560"/>
                  </a:moveTo>
                  <a:lnTo>
                    <a:pt x="536905" y="595579"/>
                  </a:lnTo>
                </a:path>
                <a:path w="596265" h="647700">
                  <a:moveTo>
                    <a:pt x="83693" y="106553"/>
                  </a:moveTo>
                  <a:lnTo>
                    <a:pt x="512394" y="75565"/>
                  </a:lnTo>
                </a:path>
                <a:path w="596265" h="647700">
                  <a:moveTo>
                    <a:pt x="54838" y="127508"/>
                  </a:moveTo>
                  <a:lnTo>
                    <a:pt x="541350" y="96647"/>
                  </a:lnTo>
                </a:path>
                <a:path w="596265" h="647700">
                  <a:moveTo>
                    <a:pt x="541350" y="138049"/>
                  </a:moveTo>
                  <a:lnTo>
                    <a:pt x="54838" y="168973"/>
                  </a:lnTo>
                </a:path>
                <a:path w="596265" h="647700">
                  <a:moveTo>
                    <a:pt x="83693" y="147942"/>
                  </a:moveTo>
                  <a:lnTo>
                    <a:pt x="512394" y="116967"/>
                  </a:lnTo>
                </a:path>
                <a:path w="596265" h="647700">
                  <a:moveTo>
                    <a:pt x="512394" y="158445"/>
                  </a:moveTo>
                  <a:lnTo>
                    <a:pt x="83693" y="189356"/>
                  </a:lnTo>
                </a:path>
                <a:path w="596265" h="647700">
                  <a:moveTo>
                    <a:pt x="54838" y="210388"/>
                  </a:moveTo>
                  <a:lnTo>
                    <a:pt x="541350" y="179463"/>
                  </a:lnTo>
                </a:path>
                <a:path w="596265" h="647700">
                  <a:moveTo>
                    <a:pt x="507949" y="199847"/>
                  </a:moveTo>
                  <a:lnTo>
                    <a:pt x="88163" y="230771"/>
                  </a:lnTo>
                </a:path>
                <a:path w="596265" h="647700">
                  <a:moveTo>
                    <a:pt x="536905" y="220878"/>
                  </a:moveTo>
                  <a:lnTo>
                    <a:pt x="59296" y="251790"/>
                  </a:lnTo>
                </a:path>
                <a:path w="596265" h="647700">
                  <a:moveTo>
                    <a:pt x="88163" y="272186"/>
                  </a:moveTo>
                  <a:lnTo>
                    <a:pt x="507949" y="241261"/>
                  </a:lnTo>
                </a:path>
                <a:path w="596265" h="647700">
                  <a:moveTo>
                    <a:pt x="536905" y="262280"/>
                  </a:moveTo>
                  <a:lnTo>
                    <a:pt x="59296" y="293204"/>
                  </a:lnTo>
                </a:path>
                <a:path w="596265" h="647700">
                  <a:moveTo>
                    <a:pt x="88163" y="313601"/>
                  </a:moveTo>
                  <a:lnTo>
                    <a:pt x="507949" y="282676"/>
                  </a:lnTo>
                </a:path>
                <a:path w="596265" h="647700">
                  <a:moveTo>
                    <a:pt x="536905" y="303695"/>
                  </a:moveTo>
                  <a:lnTo>
                    <a:pt x="59296" y="334619"/>
                  </a:lnTo>
                </a:path>
                <a:path w="596265" h="647700">
                  <a:moveTo>
                    <a:pt x="88163" y="355003"/>
                  </a:moveTo>
                  <a:lnTo>
                    <a:pt x="507949" y="324091"/>
                  </a:lnTo>
                </a:path>
                <a:path w="596265" h="647700">
                  <a:moveTo>
                    <a:pt x="536905" y="345109"/>
                  </a:moveTo>
                  <a:lnTo>
                    <a:pt x="59296" y="376034"/>
                  </a:lnTo>
                </a:path>
                <a:path w="596265" h="647700">
                  <a:moveTo>
                    <a:pt x="507949" y="365506"/>
                  </a:moveTo>
                  <a:lnTo>
                    <a:pt x="88163" y="396417"/>
                  </a:lnTo>
                </a:path>
                <a:path w="596265" h="647700">
                  <a:moveTo>
                    <a:pt x="59296" y="417436"/>
                  </a:moveTo>
                  <a:lnTo>
                    <a:pt x="536905" y="386524"/>
                  </a:lnTo>
                </a:path>
                <a:path w="596265" h="647700">
                  <a:moveTo>
                    <a:pt x="507949" y="406920"/>
                  </a:moveTo>
                  <a:lnTo>
                    <a:pt x="88163" y="437832"/>
                  </a:lnTo>
                </a:path>
                <a:path w="596265" h="647700">
                  <a:moveTo>
                    <a:pt x="59296" y="458851"/>
                  </a:moveTo>
                  <a:lnTo>
                    <a:pt x="536905" y="427939"/>
                  </a:lnTo>
                </a:path>
                <a:path w="596265" h="647700">
                  <a:moveTo>
                    <a:pt x="507949" y="448322"/>
                  </a:moveTo>
                  <a:lnTo>
                    <a:pt x="88163" y="479247"/>
                  </a:lnTo>
                </a:path>
                <a:path w="596265" h="647700">
                  <a:moveTo>
                    <a:pt x="59296" y="500265"/>
                  </a:moveTo>
                  <a:lnTo>
                    <a:pt x="536905" y="469341"/>
                  </a:lnTo>
                </a:path>
                <a:path w="596265" h="647700">
                  <a:moveTo>
                    <a:pt x="507949" y="490372"/>
                  </a:moveTo>
                  <a:lnTo>
                    <a:pt x="88163" y="521284"/>
                  </a:lnTo>
                </a:path>
                <a:path w="596265" h="647700">
                  <a:moveTo>
                    <a:pt x="59296" y="542302"/>
                  </a:moveTo>
                  <a:lnTo>
                    <a:pt x="536905" y="511390"/>
                  </a:lnTo>
                </a:path>
                <a:path w="596265" h="647700">
                  <a:moveTo>
                    <a:pt x="507949" y="532409"/>
                  </a:moveTo>
                  <a:lnTo>
                    <a:pt x="88163" y="563333"/>
                  </a:lnTo>
                </a:path>
                <a:path w="596265" h="647700">
                  <a:moveTo>
                    <a:pt x="59296" y="584454"/>
                  </a:moveTo>
                  <a:lnTo>
                    <a:pt x="536905" y="553542"/>
                  </a:lnTo>
                </a:path>
                <a:path w="596265" h="647700">
                  <a:moveTo>
                    <a:pt x="507949" y="574560"/>
                  </a:moveTo>
                  <a:lnTo>
                    <a:pt x="88163" y="605485"/>
                  </a:lnTo>
                </a:path>
                <a:path w="596265" h="647700">
                  <a:moveTo>
                    <a:pt x="59296" y="626503"/>
                  </a:moveTo>
                  <a:lnTo>
                    <a:pt x="536905" y="595579"/>
                  </a:lnTo>
                </a:path>
                <a:path w="596265" h="647700">
                  <a:moveTo>
                    <a:pt x="507949" y="616597"/>
                  </a:moveTo>
                  <a:lnTo>
                    <a:pt x="88163" y="647522"/>
                  </a:lnTo>
                </a:path>
                <a:path w="596265" h="647700">
                  <a:moveTo>
                    <a:pt x="0" y="0"/>
                  </a:moveTo>
                  <a:lnTo>
                    <a:pt x="596087" y="0"/>
                  </a:lnTo>
                </a:path>
              </a:pathLst>
            </a:custGeom>
            <a:ln w="6346">
              <a:solidFill>
                <a:srgbClr val="000101"/>
              </a:solidFill>
            </a:ln>
          </p:spPr>
          <p:txBody>
            <a:bodyPr wrap="square" lIns="0" tIns="0" rIns="0" bIns="0" rtlCol="0"/>
            <a:lstStyle/>
            <a:p>
              <a:endParaRPr/>
            </a:p>
          </p:txBody>
        </p:sp>
        <p:sp>
          <p:nvSpPr>
            <p:cNvPr id="11" name="object 11"/>
            <p:cNvSpPr/>
            <p:nvPr/>
          </p:nvSpPr>
          <p:spPr>
            <a:xfrm>
              <a:off x="1474850" y="2264283"/>
              <a:ext cx="5715" cy="0"/>
            </a:xfrm>
            <a:custGeom>
              <a:avLst/>
              <a:gdLst/>
              <a:ahLst/>
              <a:cxnLst/>
              <a:rect l="l" t="t" r="r" b="b"/>
              <a:pathLst>
                <a:path w="5715">
                  <a:moveTo>
                    <a:pt x="0" y="0"/>
                  </a:moveTo>
                  <a:lnTo>
                    <a:pt x="5587" y="0"/>
                  </a:lnTo>
                </a:path>
              </a:pathLst>
            </a:custGeom>
            <a:ln w="27141">
              <a:solidFill>
                <a:srgbClr val="000101"/>
              </a:solidFill>
            </a:ln>
          </p:spPr>
          <p:txBody>
            <a:bodyPr wrap="square" lIns="0" tIns="0" rIns="0" bIns="0" rtlCol="0"/>
            <a:lstStyle/>
            <a:p>
              <a:endParaRPr/>
            </a:p>
          </p:txBody>
        </p:sp>
        <p:sp>
          <p:nvSpPr>
            <p:cNvPr id="12" name="object 12"/>
            <p:cNvSpPr/>
            <p:nvPr/>
          </p:nvSpPr>
          <p:spPr>
            <a:xfrm>
              <a:off x="843711" y="2349754"/>
              <a:ext cx="596265" cy="913130"/>
            </a:xfrm>
            <a:custGeom>
              <a:avLst/>
              <a:gdLst/>
              <a:ahLst/>
              <a:cxnLst/>
              <a:rect l="l" t="t" r="r" b="b"/>
              <a:pathLst>
                <a:path w="596265" h="913129">
                  <a:moveTo>
                    <a:pt x="596087" y="12572"/>
                  </a:moveTo>
                  <a:lnTo>
                    <a:pt x="596087" y="0"/>
                  </a:lnTo>
                </a:path>
                <a:path w="596265" h="913129">
                  <a:moveTo>
                    <a:pt x="507949" y="661238"/>
                  </a:moveTo>
                  <a:lnTo>
                    <a:pt x="507949" y="629500"/>
                  </a:lnTo>
                </a:path>
                <a:path w="596265" h="913129">
                  <a:moveTo>
                    <a:pt x="382028" y="845959"/>
                  </a:moveTo>
                  <a:lnTo>
                    <a:pt x="382028" y="741006"/>
                  </a:lnTo>
                </a:path>
                <a:path w="596265" h="913129">
                  <a:moveTo>
                    <a:pt x="336905" y="913129"/>
                  </a:moveTo>
                  <a:lnTo>
                    <a:pt x="336905" y="866952"/>
                  </a:lnTo>
                </a:path>
                <a:path w="596265" h="913129">
                  <a:moveTo>
                    <a:pt x="259232" y="913129"/>
                  </a:moveTo>
                  <a:lnTo>
                    <a:pt x="259232" y="866952"/>
                  </a:lnTo>
                </a:path>
                <a:path w="596265" h="913129">
                  <a:moveTo>
                    <a:pt x="214109" y="845959"/>
                  </a:moveTo>
                  <a:lnTo>
                    <a:pt x="214109" y="741006"/>
                  </a:lnTo>
                </a:path>
                <a:path w="596265" h="913129">
                  <a:moveTo>
                    <a:pt x="125945" y="741006"/>
                  </a:moveTo>
                  <a:lnTo>
                    <a:pt x="125945" y="699020"/>
                  </a:lnTo>
                </a:path>
                <a:path w="596265" h="913129">
                  <a:moveTo>
                    <a:pt x="88163" y="119125"/>
                  </a:moveTo>
                  <a:lnTo>
                    <a:pt x="88163" y="88137"/>
                  </a:lnTo>
                </a:path>
                <a:path w="596265" h="913129">
                  <a:moveTo>
                    <a:pt x="0" y="12572"/>
                  </a:moveTo>
                  <a:lnTo>
                    <a:pt x="0" y="0"/>
                  </a:lnTo>
                </a:path>
              </a:pathLst>
            </a:custGeom>
            <a:ln w="6346">
              <a:solidFill>
                <a:srgbClr val="000101"/>
              </a:solidFill>
            </a:ln>
          </p:spPr>
          <p:txBody>
            <a:bodyPr wrap="square" lIns="0" tIns="0" rIns="0" bIns="0" rtlCol="0"/>
            <a:lstStyle/>
            <a:p>
              <a:endParaRPr/>
            </a:p>
          </p:txBody>
        </p:sp>
        <p:sp>
          <p:nvSpPr>
            <p:cNvPr id="13" name="object 13"/>
            <p:cNvSpPr/>
            <p:nvPr/>
          </p:nvSpPr>
          <p:spPr>
            <a:xfrm>
              <a:off x="803122" y="2264283"/>
              <a:ext cx="5715" cy="0"/>
            </a:xfrm>
            <a:custGeom>
              <a:avLst/>
              <a:gdLst/>
              <a:ahLst/>
              <a:cxnLst/>
              <a:rect l="l" t="t" r="r" b="b"/>
              <a:pathLst>
                <a:path w="5715">
                  <a:moveTo>
                    <a:pt x="0" y="0"/>
                  </a:moveTo>
                  <a:lnTo>
                    <a:pt x="5613" y="0"/>
                  </a:lnTo>
                </a:path>
              </a:pathLst>
            </a:custGeom>
            <a:ln w="27141">
              <a:solidFill>
                <a:srgbClr val="000101"/>
              </a:solidFill>
            </a:ln>
          </p:spPr>
          <p:txBody>
            <a:bodyPr wrap="square" lIns="0" tIns="0" rIns="0" bIns="0" rtlCol="0"/>
            <a:lstStyle/>
            <a:p>
              <a:endParaRPr/>
            </a:p>
          </p:txBody>
        </p:sp>
        <p:sp>
          <p:nvSpPr>
            <p:cNvPr id="14" name="object 14"/>
            <p:cNvSpPr/>
            <p:nvPr/>
          </p:nvSpPr>
          <p:spPr>
            <a:xfrm>
              <a:off x="805929" y="2276348"/>
              <a:ext cx="671830" cy="944880"/>
            </a:xfrm>
            <a:custGeom>
              <a:avLst/>
              <a:gdLst/>
              <a:ahLst/>
              <a:cxnLst/>
              <a:rect l="l" t="t" r="r" b="b"/>
              <a:pathLst>
                <a:path w="671830" h="944880">
                  <a:moveTo>
                    <a:pt x="272872" y="940358"/>
                  </a:moveTo>
                  <a:lnTo>
                    <a:pt x="398830" y="940358"/>
                  </a:lnTo>
                </a:path>
                <a:path w="671830" h="944880">
                  <a:moveTo>
                    <a:pt x="178168" y="814412"/>
                  </a:moveTo>
                  <a:lnTo>
                    <a:pt x="499630" y="814412"/>
                  </a:lnTo>
                </a:path>
                <a:path w="671830" h="944880">
                  <a:moveTo>
                    <a:pt x="163728" y="772426"/>
                  </a:moveTo>
                  <a:lnTo>
                    <a:pt x="508012" y="772426"/>
                  </a:lnTo>
                </a:path>
                <a:path w="671830" h="944880">
                  <a:moveTo>
                    <a:pt x="125945" y="734644"/>
                  </a:moveTo>
                  <a:lnTo>
                    <a:pt x="545731" y="734644"/>
                  </a:lnTo>
                </a:path>
                <a:path w="671830" h="944880">
                  <a:moveTo>
                    <a:pt x="545731" y="161544"/>
                  </a:moveTo>
                  <a:lnTo>
                    <a:pt x="125945" y="161544"/>
                  </a:lnTo>
                </a:path>
                <a:path w="671830" h="944880">
                  <a:moveTo>
                    <a:pt x="163728" y="123825"/>
                  </a:moveTo>
                  <a:lnTo>
                    <a:pt x="508012" y="123825"/>
                  </a:lnTo>
                </a:path>
                <a:path w="671830" h="944880">
                  <a:moveTo>
                    <a:pt x="633869" y="73406"/>
                  </a:moveTo>
                  <a:lnTo>
                    <a:pt x="37782" y="73406"/>
                  </a:lnTo>
                </a:path>
                <a:path w="671830" h="944880">
                  <a:moveTo>
                    <a:pt x="613930" y="56642"/>
                  </a:moveTo>
                  <a:lnTo>
                    <a:pt x="57721" y="56642"/>
                  </a:lnTo>
                </a:path>
                <a:path w="671830" h="944880">
                  <a:moveTo>
                    <a:pt x="16789" y="16764"/>
                  </a:moveTo>
                  <a:lnTo>
                    <a:pt x="654951" y="16764"/>
                  </a:lnTo>
                </a:path>
                <a:path w="671830" h="944880">
                  <a:moveTo>
                    <a:pt x="0" y="0"/>
                  </a:moveTo>
                  <a:lnTo>
                    <a:pt x="671715" y="0"/>
                  </a:lnTo>
                </a:path>
                <a:path w="671830" h="944880">
                  <a:moveTo>
                    <a:pt x="163728" y="123825"/>
                  </a:moveTo>
                  <a:lnTo>
                    <a:pt x="125945" y="161544"/>
                  </a:lnTo>
                </a:path>
                <a:path w="671830" h="944880">
                  <a:moveTo>
                    <a:pt x="508012" y="85979"/>
                  </a:moveTo>
                  <a:lnTo>
                    <a:pt x="508012" y="123825"/>
                  </a:lnTo>
                </a:path>
                <a:path w="671830" h="944880">
                  <a:moveTo>
                    <a:pt x="213398" y="814412"/>
                  </a:moveTo>
                  <a:lnTo>
                    <a:pt x="210985" y="944562"/>
                  </a:lnTo>
                </a:path>
              </a:pathLst>
            </a:custGeom>
            <a:ln w="6346">
              <a:solidFill>
                <a:srgbClr val="000101"/>
              </a:solidFill>
            </a:ln>
          </p:spPr>
          <p:txBody>
            <a:bodyPr wrap="square" lIns="0" tIns="0" rIns="0" bIns="0" rtlCol="0"/>
            <a:lstStyle/>
            <a:p>
              <a:endParaRPr/>
            </a:p>
          </p:txBody>
        </p:sp>
        <p:sp>
          <p:nvSpPr>
            <p:cNvPr id="15" name="object 15"/>
            <p:cNvSpPr/>
            <p:nvPr/>
          </p:nvSpPr>
          <p:spPr>
            <a:xfrm>
              <a:off x="972223" y="3086557"/>
              <a:ext cx="6350" cy="0"/>
            </a:xfrm>
            <a:custGeom>
              <a:avLst/>
              <a:gdLst/>
              <a:ahLst/>
              <a:cxnLst/>
              <a:rect l="l" t="t" r="r" b="b"/>
              <a:pathLst>
                <a:path w="6350">
                  <a:moveTo>
                    <a:pt x="0" y="0"/>
                  </a:moveTo>
                  <a:lnTo>
                    <a:pt x="6350" y="0"/>
                  </a:lnTo>
                </a:path>
              </a:pathLst>
            </a:custGeom>
            <a:ln w="9489">
              <a:solidFill>
                <a:srgbClr val="000101"/>
              </a:solidFill>
            </a:ln>
          </p:spPr>
          <p:txBody>
            <a:bodyPr wrap="square" lIns="0" tIns="0" rIns="0" bIns="0" rtlCol="0"/>
            <a:lstStyle/>
            <a:p>
              <a:endParaRPr/>
            </a:p>
          </p:txBody>
        </p:sp>
        <p:sp>
          <p:nvSpPr>
            <p:cNvPr id="16" name="object 16"/>
            <p:cNvSpPr/>
            <p:nvPr/>
          </p:nvSpPr>
          <p:spPr>
            <a:xfrm>
              <a:off x="805916" y="2276348"/>
              <a:ext cx="671830" cy="1069975"/>
            </a:xfrm>
            <a:custGeom>
              <a:avLst/>
              <a:gdLst/>
              <a:ahLst/>
              <a:cxnLst/>
              <a:rect l="l" t="t" r="r" b="b"/>
              <a:pathLst>
                <a:path w="671830" h="1069975">
                  <a:moveTo>
                    <a:pt x="163741" y="85979"/>
                  </a:moveTo>
                  <a:lnTo>
                    <a:pt x="163741" y="123825"/>
                  </a:lnTo>
                </a:path>
                <a:path w="671830" h="1069975">
                  <a:moveTo>
                    <a:pt x="163741" y="814412"/>
                  </a:moveTo>
                  <a:lnTo>
                    <a:pt x="163741" y="944562"/>
                  </a:lnTo>
                </a:path>
                <a:path w="671830" h="1069975">
                  <a:moveTo>
                    <a:pt x="374700" y="1062101"/>
                  </a:moveTo>
                  <a:lnTo>
                    <a:pt x="370217" y="1020368"/>
                  </a:lnTo>
                </a:path>
                <a:path w="671830" h="1069975">
                  <a:moveTo>
                    <a:pt x="508025" y="123825"/>
                  </a:moveTo>
                  <a:lnTo>
                    <a:pt x="545744" y="161544"/>
                  </a:lnTo>
                </a:path>
                <a:path w="671830" h="1069975">
                  <a:moveTo>
                    <a:pt x="163741" y="772426"/>
                  </a:moveTo>
                  <a:lnTo>
                    <a:pt x="125958" y="734644"/>
                  </a:lnTo>
                </a:path>
                <a:path w="671830" h="1069975">
                  <a:moveTo>
                    <a:pt x="419823" y="919365"/>
                  </a:moveTo>
                  <a:lnTo>
                    <a:pt x="418172" y="927544"/>
                  </a:lnTo>
                  <a:lnTo>
                    <a:pt x="413677" y="934212"/>
                  </a:lnTo>
                  <a:lnTo>
                    <a:pt x="407009" y="938707"/>
                  </a:lnTo>
                  <a:lnTo>
                    <a:pt x="398830" y="940358"/>
                  </a:lnTo>
                </a:path>
                <a:path w="671830" h="1069975">
                  <a:moveTo>
                    <a:pt x="613943" y="16764"/>
                  </a:moveTo>
                  <a:lnTo>
                    <a:pt x="621817" y="18288"/>
                  </a:lnTo>
                  <a:lnTo>
                    <a:pt x="628040" y="22606"/>
                  </a:lnTo>
                  <a:lnTo>
                    <a:pt x="632358" y="28956"/>
                  </a:lnTo>
                  <a:lnTo>
                    <a:pt x="633882" y="36703"/>
                  </a:lnTo>
                </a:path>
                <a:path w="671830" h="1069975">
                  <a:moveTo>
                    <a:pt x="633882" y="36703"/>
                  </a:moveTo>
                  <a:lnTo>
                    <a:pt x="632358" y="44450"/>
                  </a:lnTo>
                  <a:lnTo>
                    <a:pt x="628040" y="50800"/>
                  </a:lnTo>
                  <a:lnTo>
                    <a:pt x="621817" y="55118"/>
                  </a:lnTo>
                  <a:lnTo>
                    <a:pt x="613943" y="56642"/>
                  </a:lnTo>
                </a:path>
                <a:path w="671830" h="1069975">
                  <a:moveTo>
                    <a:pt x="671728" y="0"/>
                  </a:moveTo>
                  <a:lnTo>
                    <a:pt x="670458" y="6477"/>
                  </a:lnTo>
                  <a:lnTo>
                    <a:pt x="666775" y="11811"/>
                  </a:lnTo>
                  <a:lnTo>
                    <a:pt x="661441" y="15494"/>
                  </a:lnTo>
                  <a:lnTo>
                    <a:pt x="654964" y="16764"/>
                  </a:lnTo>
                </a:path>
                <a:path w="671830" h="1069975">
                  <a:moveTo>
                    <a:pt x="557428" y="69215"/>
                  </a:moveTo>
                  <a:lnTo>
                    <a:pt x="558952" y="71882"/>
                  </a:lnTo>
                  <a:lnTo>
                    <a:pt x="561619" y="73406"/>
                  </a:lnTo>
                  <a:lnTo>
                    <a:pt x="564667" y="73406"/>
                  </a:lnTo>
                </a:path>
                <a:path w="671830" h="1069975">
                  <a:moveTo>
                    <a:pt x="557428" y="60833"/>
                  </a:moveTo>
                  <a:lnTo>
                    <a:pt x="555904" y="63373"/>
                  </a:lnTo>
                  <a:lnTo>
                    <a:pt x="555904" y="66675"/>
                  </a:lnTo>
                  <a:lnTo>
                    <a:pt x="557428" y="69215"/>
                  </a:lnTo>
                </a:path>
                <a:path w="671830" h="1069975">
                  <a:moveTo>
                    <a:pt x="564667" y="56642"/>
                  </a:moveTo>
                  <a:lnTo>
                    <a:pt x="561619" y="56642"/>
                  </a:lnTo>
                  <a:lnTo>
                    <a:pt x="558952" y="58293"/>
                  </a:lnTo>
                  <a:lnTo>
                    <a:pt x="557428" y="60833"/>
                  </a:lnTo>
                </a:path>
                <a:path w="671830" h="1069975">
                  <a:moveTo>
                    <a:pt x="205511" y="1038250"/>
                  </a:moveTo>
                  <a:lnTo>
                    <a:pt x="187769" y="1018552"/>
                  </a:lnTo>
                  <a:lnTo>
                    <a:pt x="174650" y="995845"/>
                  </a:lnTo>
                  <a:lnTo>
                    <a:pt x="166522" y="970915"/>
                  </a:lnTo>
                  <a:lnTo>
                    <a:pt x="163741" y="944562"/>
                  </a:lnTo>
                </a:path>
                <a:path w="671830" h="1069975">
                  <a:moveTo>
                    <a:pt x="205511" y="1038250"/>
                  </a:moveTo>
                  <a:lnTo>
                    <a:pt x="226974" y="1053782"/>
                  </a:lnTo>
                  <a:lnTo>
                    <a:pt x="250952" y="1064399"/>
                  </a:lnTo>
                  <a:lnTo>
                    <a:pt x="276606" y="1069822"/>
                  </a:lnTo>
                  <a:lnTo>
                    <a:pt x="303110" y="1069784"/>
                  </a:lnTo>
                  <a:lnTo>
                    <a:pt x="374700" y="1062101"/>
                  </a:lnTo>
                </a:path>
                <a:path w="671830" h="1069975">
                  <a:moveTo>
                    <a:pt x="272884" y="940358"/>
                  </a:moveTo>
                  <a:lnTo>
                    <a:pt x="264718" y="938707"/>
                  </a:lnTo>
                  <a:lnTo>
                    <a:pt x="258051" y="934212"/>
                  </a:lnTo>
                  <a:lnTo>
                    <a:pt x="253555" y="927544"/>
                  </a:lnTo>
                  <a:lnTo>
                    <a:pt x="251904" y="919365"/>
                  </a:lnTo>
                </a:path>
                <a:path w="671830" h="1069975">
                  <a:moveTo>
                    <a:pt x="40462" y="46609"/>
                  </a:moveTo>
                  <a:lnTo>
                    <a:pt x="44018" y="52832"/>
                  </a:lnTo>
                  <a:lnTo>
                    <a:pt x="50609" y="56642"/>
                  </a:lnTo>
                  <a:lnTo>
                    <a:pt x="57734" y="56642"/>
                  </a:lnTo>
                </a:path>
                <a:path w="671830" h="1069975">
                  <a:moveTo>
                    <a:pt x="40462" y="26670"/>
                  </a:moveTo>
                  <a:lnTo>
                    <a:pt x="36906" y="32893"/>
                  </a:lnTo>
                  <a:lnTo>
                    <a:pt x="36906" y="40513"/>
                  </a:lnTo>
                  <a:lnTo>
                    <a:pt x="40462" y="46609"/>
                  </a:lnTo>
                </a:path>
                <a:path w="671830" h="1069975">
                  <a:moveTo>
                    <a:pt x="57734" y="16764"/>
                  </a:moveTo>
                  <a:lnTo>
                    <a:pt x="50609" y="16764"/>
                  </a:lnTo>
                  <a:lnTo>
                    <a:pt x="44018" y="20574"/>
                  </a:lnTo>
                  <a:lnTo>
                    <a:pt x="40462" y="26670"/>
                  </a:lnTo>
                </a:path>
                <a:path w="671830" h="1069975">
                  <a:moveTo>
                    <a:pt x="16802" y="16764"/>
                  </a:moveTo>
                  <a:lnTo>
                    <a:pt x="10261" y="15494"/>
                  </a:lnTo>
                  <a:lnTo>
                    <a:pt x="4927" y="11811"/>
                  </a:lnTo>
                  <a:lnTo>
                    <a:pt x="1320" y="6477"/>
                  </a:lnTo>
                  <a:lnTo>
                    <a:pt x="0" y="0"/>
                  </a:lnTo>
                </a:path>
                <a:path w="671830" h="1069975">
                  <a:moveTo>
                    <a:pt x="107061" y="56642"/>
                  </a:moveTo>
                  <a:lnTo>
                    <a:pt x="111696" y="56642"/>
                  </a:lnTo>
                  <a:lnTo>
                    <a:pt x="115455" y="60452"/>
                  </a:lnTo>
                  <a:lnTo>
                    <a:pt x="115455" y="65024"/>
                  </a:lnTo>
                </a:path>
                <a:path w="671830" h="1069975">
                  <a:moveTo>
                    <a:pt x="115455" y="65024"/>
                  </a:moveTo>
                  <a:lnTo>
                    <a:pt x="115455" y="69723"/>
                  </a:lnTo>
                  <a:lnTo>
                    <a:pt x="111696" y="73406"/>
                  </a:lnTo>
                  <a:lnTo>
                    <a:pt x="107061" y="73406"/>
                  </a:lnTo>
                </a:path>
                <a:path w="671830" h="1069975">
                  <a:moveTo>
                    <a:pt x="210997" y="944562"/>
                  </a:moveTo>
                  <a:lnTo>
                    <a:pt x="220967" y="985177"/>
                  </a:lnTo>
                  <a:lnTo>
                    <a:pt x="249885" y="1015390"/>
                  </a:lnTo>
                  <a:lnTo>
                    <a:pt x="290004" y="1027010"/>
                  </a:lnTo>
                  <a:lnTo>
                    <a:pt x="298500" y="1026706"/>
                  </a:lnTo>
                  <a:lnTo>
                    <a:pt x="370217" y="1020368"/>
                  </a:lnTo>
                </a:path>
                <a:path w="671830" h="1069975">
                  <a:moveTo>
                    <a:pt x="169481" y="806018"/>
                  </a:moveTo>
                  <a:lnTo>
                    <a:pt x="176847" y="814311"/>
                  </a:lnTo>
                  <a:lnTo>
                    <a:pt x="178181" y="814412"/>
                  </a:lnTo>
                </a:path>
              </a:pathLst>
            </a:custGeom>
            <a:ln w="6346">
              <a:solidFill>
                <a:srgbClr val="000101"/>
              </a:solidFill>
            </a:ln>
          </p:spPr>
          <p:txBody>
            <a:bodyPr wrap="square" lIns="0" tIns="0" rIns="0" bIns="0" rtlCol="0"/>
            <a:lstStyle/>
            <a:p>
              <a:endParaRPr/>
            </a:p>
          </p:txBody>
        </p:sp>
        <p:sp>
          <p:nvSpPr>
            <p:cNvPr id="17" name="object 17"/>
            <p:cNvSpPr/>
            <p:nvPr/>
          </p:nvSpPr>
          <p:spPr>
            <a:xfrm>
              <a:off x="1305559" y="3010992"/>
              <a:ext cx="46355" cy="80010"/>
            </a:xfrm>
            <a:custGeom>
              <a:avLst/>
              <a:gdLst/>
              <a:ahLst/>
              <a:cxnLst/>
              <a:rect l="l" t="t" r="r" b="b"/>
              <a:pathLst>
                <a:path w="46355" h="80010">
                  <a:moveTo>
                    <a:pt x="0" y="79768"/>
                  </a:moveTo>
                  <a:lnTo>
                    <a:pt x="8381" y="71374"/>
                  </a:lnTo>
                </a:path>
                <a:path w="46355" h="80010">
                  <a:moveTo>
                    <a:pt x="8381" y="71374"/>
                  </a:moveTo>
                  <a:lnTo>
                    <a:pt x="8381" y="37782"/>
                  </a:lnTo>
                  <a:lnTo>
                    <a:pt x="46101" y="0"/>
                  </a:lnTo>
                </a:path>
              </a:pathLst>
            </a:custGeom>
            <a:ln w="7198">
              <a:solidFill>
                <a:srgbClr val="221F1F"/>
              </a:solidFill>
            </a:ln>
          </p:spPr>
          <p:txBody>
            <a:bodyPr wrap="square" lIns="0" tIns="0" rIns="0" bIns="0" rtlCol="0"/>
            <a:lstStyle/>
            <a:p>
              <a:endParaRPr/>
            </a:p>
          </p:txBody>
        </p:sp>
        <p:sp>
          <p:nvSpPr>
            <p:cNvPr id="18" name="object 18"/>
            <p:cNvSpPr/>
            <p:nvPr/>
          </p:nvSpPr>
          <p:spPr>
            <a:xfrm>
              <a:off x="839190" y="3233404"/>
              <a:ext cx="299720" cy="12700"/>
            </a:xfrm>
            <a:custGeom>
              <a:avLst/>
              <a:gdLst/>
              <a:ahLst/>
              <a:cxnLst/>
              <a:rect l="l" t="t" r="r" b="b"/>
              <a:pathLst>
                <a:path w="299719" h="12700">
                  <a:moveTo>
                    <a:pt x="299631" y="0"/>
                  </a:moveTo>
                  <a:lnTo>
                    <a:pt x="0" y="0"/>
                  </a:lnTo>
                  <a:lnTo>
                    <a:pt x="0" y="12360"/>
                  </a:lnTo>
                  <a:lnTo>
                    <a:pt x="299631" y="12360"/>
                  </a:lnTo>
                  <a:lnTo>
                    <a:pt x="299631" y="0"/>
                  </a:lnTo>
                  <a:close/>
                </a:path>
              </a:pathLst>
            </a:custGeom>
            <a:solidFill>
              <a:srgbClr val="221F1F"/>
            </a:solidFill>
          </p:spPr>
          <p:txBody>
            <a:bodyPr wrap="square" lIns="0" tIns="0" rIns="0" bIns="0" rtlCol="0"/>
            <a:lstStyle/>
            <a:p>
              <a:endParaRPr/>
            </a:p>
          </p:txBody>
        </p:sp>
        <p:sp>
          <p:nvSpPr>
            <p:cNvPr id="19" name="object 19"/>
            <p:cNvSpPr/>
            <p:nvPr/>
          </p:nvSpPr>
          <p:spPr>
            <a:xfrm>
              <a:off x="838060" y="3232288"/>
              <a:ext cx="302260" cy="14604"/>
            </a:xfrm>
            <a:custGeom>
              <a:avLst/>
              <a:gdLst/>
              <a:ahLst/>
              <a:cxnLst/>
              <a:rect l="l" t="t" r="r" b="b"/>
              <a:pathLst>
                <a:path w="302259" h="14605">
                  <a:moveTo>
                    <a:pt x="301866" y="0"/>
                  </a:moveTo>
                  <a:lnTo>
                    <a:pt x="0" y="0"/>
                  </a:lnTo>
                  <a:lnTo>
                    <a:pt x="0" y="14606"/>
                  </a:lnTo>
                  <a:lnTo>
                    <a:pt x="301866" y="14606"/>
                  </a:lnTo>
                  <a:lnTo>
                    <a:pt x="301866" y="0"/>
                  </a:lnTo>
                  <a:close/>
                </a:path>
              </a:pathLst>
            </a:custGeom>
            <a:solidFill>
              <a:srgbClr val="000000"/>
            </a:solidFill>
          </p:spPr>
          <p:txBody>
            <a:bodyPr wrap="square" lIns="0" tIns="0" rIns="0" bIns="0" rtlCol="0"/>
            <a:lstStyle/>
            <a:p>
              <a:endParaRPr/>
            </a:p>
          </p:txBody>
        </p:sp>
        <p:sp>
          <p:nvSpPr>
            <p:cNvPr id="20" name="object 20"/>
            <p:cNvSpPr/>
            <p:nvPr/>
          </p:nvSpPr>
          <p:spPr>
            <a:xfrm>
              <a:off x="1138377" y="3322263"/>
              <a:ext cx="12700" cy="57785"/>
            </a:xfrm>
            <a:custGeom>
              <a:avLst/>
              <a:gdLst/>
              <a:ahLst/>
              <a:cxnLst/>
              <a:rect l="l" t="t" r="r" b="b"/>
              <a:pathLst>
                <a:path w="12700" h="57785">
                  <a:moveTo>
                    <a:pt x="12361" y="0"/>
                  </a:moveTo>
                  <a:lnTo>
                    <a:pt x="0" y="0"/>
                  </a:lnTo>
                  <a:lnTo>
                    <a:pt x="0" y="57689"/>
                  </a:lnTo>
                  <a:lnTo>
                    <a:pt x="12361" y="57689"/>
                  </a:lnTo>
                  <a:lnTo>
                    <a:pt x="12361" y="0"/>
                  </a:lnTo>
                  <a:close/>
                </a:path>
              </a:pathLst>
            </a:custGeom>
            <a:solidFill>
              <a:srgbClr val="221F1F"/>
            </a:solidFill>
          </p:spPr>
          <p:txBody>
            <a:bodyPr wrap="square" lIns="0" tIns="0" rIns="0" bIns="0" rtlCol="0"/>
            <a:lstStyle/>
            <a:p>
              <a:endParaRPr/>
            </a:p>
          </p:txBody>
        </p:sp>
        <p:sp>
          <p:nvSpPr>
            <p:cNvPr id="21" name="object 21"/>
            <p:cNvSpPr/>
            <p:nvPr/>
          </p:nvSpPr>
          <p:spPr>
            <a:xfrm>
              <a:off x="1137246" y="3321135"/>
              <a:ext cx="14604" cy="60325"/>
            </a:xfrm>
            <a:custGeom>
              <a:avLst/>
              <a:gdLst/>
              <a:ahLst/>
              <a:cxnLst/>
              <a:rect l="l" t="t" r="r" b="b"/>
              <a:pathLst>
                <a:path w="14605" h="60325">
                  <a:moveTo>
                    <a:pt x="14607" y="0"/>
                  </a:moveTo>
                  <a:lnTo>
                    <a:pt x="0" y="0"/>
                  </a:lnTo>
                  <a:lnTo>
                    <a:pt x="0" y="59935"/>
                  </a:lnTo>
                  <a:lnTo>
                    <a:pt x="14607" y="59935"/>
                  </a:lnTo>
                  <a:lnTo>
                    <a:pt x="14607" y="0"/>
                  </a:lnTo>
                  <a:close/>
                </a:path>
              </a:pathLst>
            </a:custGeom>
            <a:solidFill>
              <a:srgbClr val="000000"/>
            </a:solidFill>
          </p:spPr>
          <p:txBody>
            <a:bodyPr wrap="square" lIns="0" tIns="0" rIns="0" bIns="0" rtlCol="0"/>
            <a:lstStyle/>
            <a:p>
              <a:endParaRPr/>
            </a:p>
          </p:txBody>
        </p:sp>
        <p:sp>
          <p:nvSpPr>
            <p:cNvPr id="22" name="object 22"/>
            <p:cNvSpPr/>
            <p:nvPr/>
          </p:nvSpPr>
          <p:spPr>
            <a:xfrm>
              <a:off x="1127188" y="3227959"/>
              <a:ext cx="23495" cy="23495"/>
            </a:xfrm>
            <a:custGeom>
              <a:avLst/>
              <a:gdLst/>
              <a:ahLst/>
              <a:cxnLst/>
              <a:rect l="l" t="t" r="r" b="b"/>
              <a:pathLst>
                <a:path w="23494" h="23495">
                  <a:moveTo>
                    <a:pt x="18034" y="0"/>
                  </a:moveTo>
                  <a:lnTo>
                    <a:pt x="5194" y="0"/>
                  </a:lnTo>
                  <a:lnTo>
                    <a:pt x="0" y="5207"/>
                  </a:lnTo>
                  <a:lnTo>
                    <a:pt x="0" y="18046"/>
                  </a:lnTo>
                  <a:lnTo>
                    <a:pt x="5194" y="23253"/>
                  </a:lnTo>
                  <a:lnTo>
                    <a:pt x="18034" y="23253"/>
                  </a:lnTo>
                  <a:lnTo>
                    <a:pt x="23253" y="18046"/>
                  </a:lnTo>
                  <a:lnTo>
                    <a:pt x="23253" y="5207"/>
                  </a:lnTo>
                  <a:lnTo>
                    <a:pt x="18034" y="0"/>
                  </a:lnTo>
                  <a:close/>
                </a:path>
              </a:pathLst>
            </a:custGeom>
            <a:solidFill>
              <a:srgbClr val="FFFFFF"/>
            </a:solidFill>
          </p:spPr>
          <p:txBody>
            <a:bodyPr wrap="square" lIns="0" tIns="0" rIns="0" bIns="0" rtlCol="0"/>
            <a:lstStyle/>
            <a:p>
              <a:endParaRPr/>
            </a:p>
          </p:txBody>
        </p:sp>
        <p:sp>
          <p:nvSpPr>
            <p:cNvPr id="23" name="object 23"/>
            <p:cNvSpPr/>
            <p:nvPr/>
          </p:nvSpPr>
          <p:spPr>
            <a:xfrm>
              <a:off x="1127188" y="3227959"/>
              <a:ext cx="23495" cy="23495"/>
            </a:xfrm>
            <a:custGeom>
              <a:avLst/>
              <a:gdLst/>
              <a:ahLst/>
              <a:cxnLst/>
              <a:rect l="l" t="t" r="r" b="b"/>
              <a:pathLst>
                <a:path w="23494" h="23495">
                  <a:moveTo>
                    <a:pt x="23253" y="11633"/>
                  </a:moveTo>
                  <a:lnTo>
                    <a:pt x="23253" y="18046"/>
                  </a:lnTo>
                  <a:lnTo>
                    <a:pt x="18034" y="23253"/>
                  </a:lnTo>
                  <a:lnTo>
                    <a:pt x="11620" y="23253"/>
                  </a:lnTo>
                  <a:lnTo>
                    <a:pt x="5194" y="23253"/>
                  </a:lnTo>
                  <a:lnTo>
                    <a:pt x="0" y="18046"/>
                  </a:lnTo>
                  <a:lnTo>
                    <a:pt x="0" y="11633"/>
                  </a:lnTo>
                  <a:lnTo>
                    <a:pt x="0" y="5207"/>
                  </a:lnTo>
                  <a:lnTo>
                    <a:pt x="5194" y="0"/>
                  </a:lnTo>
                  <a:lnTo>
                    <a:pt x="11620" y="0"/>
                  </a:lnTo>
                  <a:lnTo>
                    <a:pt x="18034" y="0"/>
                  </a:lnTo>
                  <a:lnTo>
                    <a:pt x="23253" y="5207"/>
                  </a:lnTo>
                  <a:lnTo>
                    <a:pt x="23253" y="11633"/>
                  </a:lnTo>
                  <a:close/>
                </a:path>
              </a:pathLst>
            </a:custGeom>
            <a:ln w="9523">
              <a:solidFill>
                <a:srgbClr val="221F1F"/>
              </a:solidFill>
            </a:ln>
          </p:spPr>
          <p:txBody>
            <a:bodyPr wrap="square" lIns="0" tIns="0" rIns="0" bIns="0" rtlCol="0"/>
            <a:lstStyle/>
            <a:p>
              <a:endParaRPr/>
            </a:p>
          </p:txBody>
        </p:sp>
        <p:sp>
          <p:nvSpPr>
            <p:cNvPr id="24" name="object 24"/>
            <p:cNvSpPr/>
            <p:nvPr/>
          </p:nvSpPr>
          <p:spPr>
            <a:xfrm>
              <a:off x="1132928" y="3310623"/>
              <a:ext cx="23495" cy="23495"/>
            </a:xfrm>
            <a:custGeom>
              <a:avLst/>
              <a:gdLst/>
              <a:ahLst/>
              <a:cxnLst/>
              <a:rect l="l" t="t" r="r" b="b"/>
              <a:pathLst>
                <a:path w="23494" h="23495">
                  <a:moveTo>
                    <a:pt x="18034" y="0"/>
                  </a:moveTo>
                  <a:lnTo>
                    <a:pt x="5207" y="0"/>
                  </a:lnTo>
                  <a:lnTo>
                    <a:pt x="0" y="5219"/>
                  </a:lnTo>
                  <a:lnTo>
                    <a:pt x="0" y="18059"/>
                  </a:lnTo>
                  <a:lnTo>
                    <a:pt x="5207" y="23266"/>
                  </a:lnTo>
                  <a:lnTo>
                    <a:pt x="18034" y="23266"/>
                  </a:lnTo>
                  <a:lnTo>
                    <a:pt x="23253" y="18059"/>
                  </a:lnTo>
                  <a:lnTo>
                    <a:pt x="23253" y="5219"/>
                  </a:lnTo>
                  <a:lnTo>
                    <a:pt x="18034" y="0"/>
                  </a:lnTo>
                  <a:close/>
                </a:path>
              </a:pathLst>
            </a:custGeom>
            <a:solidFill>
              <a:srgbClr val="FFFFFF"/>
            </a:solidFill>
          </p:spPr>
          <p:txBody>
            <a:bodyPr wrap="square" lIns="0" tIns="0" rIns="0" bIns="0" rtlCol="0"/>
            <a:lstStyle/>
            <a:p>
              <a:endParaRPr/>
            </a:p>
          </p:txBody>
        </p:sp>
        <p:sp>
          <p:nvSpPr>
            <p:cNvPr id="25" name="object 25"/>
            <p:cNvSpPr/>
            <p:nvPr/>
          </p:nvSpPr>
          <p:spPr>
            <a:xfrm>
              <a:off x="1132928" y="3310623"/>
              <a:ext cx="23495" cy="23495"/>
            </a:xfrm>
            <a:custGeom>
              <a:avLst/>
              <a:gdLst/>
              <a:ahLst/>
              <a:cxnLst/>
              <a:rect l="l" t="t" r="r" b="b"/>
              <a:pathLst>
                <a:path w="23494" h="23495">
                  <a:moveTo>
                    <a:pt x="23253" y="11633"/>
                  </a:moveTo>
                  <a:lnTo>
                    <a:pt x="23253" y="18059"/>
                  </a:lnTo>
                  <a:lnTo>
                    <a:pt x="18034" y="23266"/>
                  </a:lnTo>
                  <a:lnTo>
                    <a:pt x="11620" y="23266"/>
                  </a:lnTo>
                  <a:lnTo>
                    <a:pt x="5207" y="23266"/>
                  </a:lnTo>
                  <a:lnTo>
                    <a:pt x="0" y="18059"/>
                  </a:lnTo>
                  <a:lnTo>
                    <a:pt x="0" y="11633"/>
                  </a:lnTo>
                  <a:lnTo>
                    <a:pt x="0" y="5219"/>
                  </a:lnTo>
                  <a:lnTo>
                    <a:pt x="5207" y="0"/>
                  </a:lnTo>
                  <a:lnTo>
                    <a:pt x="11620" y="0"/>
                  </a:lnTo>
                  <a:lnTo>
                    <a:pt x="18034" y="0"/>
                  </a:lnTo>
                  <a:lnTo>
                    <a:pt x="23253" y="5219"/>
                  </a:lnTo>
                  <a:lnTo>
                    <a:pt x="23253" y="11633"/>
                  </a:lnTo>
                  <a:close/>
                </a:path>
              </a:pathLst>
            </a:custGeom>
            <a:ln w="9525">
              <a:solidFill>
                <a:srgbClr val="221F1F"/>
              </a:solidFill>
            </a:ln>
          </p:spPr>
          <p:txBody>
            <a:bodyPr wrap="square" lIns="0" tIns="0" rIns="0" bIns="0" rtlCol="0"/>
            <a:lstStyle/>
            <a:p>
              <a:endParaRPr/>
            </a:p>
          </p:txBody>
        </p:sp>
        <p:pic>
          <p:nvPicPr>
            <p:cNvPr id="26" name="object 26"/>
            <p:cNvPicPr/>
            <p:nvPr/>
          </p:nvPicPr>
          <p:blipFill>
            <a:blip r:embed="rId3" cstate="print"/>
            <a:stretch>
              <a:fillRect/>
            </a:stretch>
          </p:blipFill>
          <p:spPr>
            <a:xfrm>
              <a:off x="692530" y="3167316"/>
              <a:ext cx="146659" cy="146621"/>
            </a:xfrm>
            <a:prstGeom prst="rect">
              <a:avLst/>
            </a:prstGeom>
          </p:spPr>
        </p:pic>
      </p:grpSp>
      <p:grpSp>
        <p:nvGrpSpPr>
          <p:cNvPr id="27" name="object 27"/>
          <p:cNvGrpSpPr/>
          <p:nvPr/>
        </p:nvGrpSpPr>
        <p:grpSpPr>
          <a:xfrm>
            <a:off x="1556892" y="3079750"/>
            <a:ext cx="67945" cy="387985"/>
            <a:chOff x="1556892" y="3079750"/>
            <a:chExt cx="67945" cy="387985"/>
          </a:xfrm>
        </p:grpSpPr>
        <p:pic>
          <p:nvPicPr>
            <p:cNvPr id="28" name="object 28"/>
            <p:cNvPicPr/>
            <p:nvPr/>
          </p:nvPicPr>
          <p:blipFill>
            <a:blip r:embed="rId4" cstate="print"/>
            <a:stretch>
              <a:fillRect/>
            </a:stretch>
          </p:blipFill>
          <p:spPr>
            <a:xfrm>
              <a:off x="1556892" y="3079750"/>
              <a:ext cx="67563" cy="190347"/>
            </a:xfrm>
            <a:prstGeom prst="rect">
              <a:avLst/>
            </a:prstGeom>
          </p:spPr>
        </p:pic>
        <p:pic>
          <p:nvPicPr>
            <p:cNvPr id="29" name="object 29"/>
            <p:cNvPicPr/>
            <p:nvPr/>
          </p:nvPicPr>
          <p:blipFill>
            <a:blip r:embed="rId5" cstate="print"/>
            <a:stretch>
              <a:fillRect/>
            </a:stretch>
          </p:blipFill>
          <p:spPr>
            <a:xfrm>
              <a:off x="1556892" y="3299612"/>
              <a:ext cx="67437" cy="168046"/>
            </a:xfrm>
            <a:prstGeom prst="rect">
              <a:avLst/>
            </a:prstGeom>
          </p:spPr>
        </p:pic>
      </p:grpSp>
      <p:sp>
        <p:nvSpPr>
          <p:cNvPr id="30" name="object 30"/>
          <p:cNvSpPr txBox="1"/>
          <p:nvPr/>
        </p:nvSpPr>
        <p:spPr>
          <a:xfrm>
            <a:off x="716991" y="3163925"/>
            <a:ext cx="9906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Montserrat"/>
                <a:cs typeface="Montserrat"/>
              </a:rPr>
              <a:t>A</a:t>
            </a:r>
            <a:endParaRPr sz="800">
              <a:latin typeface="Montserrat"/>
              <a:cs typeface="Montserrat"/>
            </a:endParaRPr>
          </a:p>
        </p:txBody>
      </p:sp>
      <p:sp>
        <p:nvSpPr>
          <p:cNvPr id="31" name="object 31"/>
          <p:cNvSpPr/>
          <p:nvPr/>
        </p:nvSpPr>
        <p:spPr>
          <a:xfrm>
            <a:off x="1071257" y="3379952"/>
            <a:ext cx="146685" cy="146685"/>
          </a:xfrm>
          <a:custGeom>
            <a:avLst/>
            <a:gdLst/>
            <a:ahLst/>
            <a:cxnLst/>
            <a:rect l="l" t="t" r="r" b="b"/>
            <a:pathLst>
              <a:path w="146684" h="146685">
                <a:moveTo>
                  <a:pt x="73342" y="0"/>
                </a:moveTo>
                <a:lnTo>
                  <a:pt x="44792" y="5753"/>
                </a:lnTo>
                <a:lnTo>
                  <a:pt x="21475" y="21462"/>
                </a:lnTo>
                <a:lnTo>
                  <a:pt x="5765" y="44767"/>
                </a:lnTo>
                <a:lnTo>
                  <a:pt x="0" y="73304"/>
                </a:lnTo>
                <a:lnTo>
                  <a:pt x="5765" y="101841"/>
                </a:lnTo>
                <a:lnTo>
                  <a:pt x="21475" y="125145"/>
                </a:lnTo>
                <a:lnTo>
                  <a:pt x="44792" y="140855"/>
                </a:lnTo>
                <a:lnTo>
                  <a:pt x="73342" y="146608"/>
                </a:lnTo>
                <a:lnTo>
                  <a:pt x="101866" y="140855"/>
                </a:lnTo>
                <a:lnTo>
                  <a:pt x="125171" y="125145"/>
                </a:lnTo>
                <a:lnTo>
                  <a:pt x="140881" y="101841"/>
                </a:lnTo>
                <a:lnTo>
                  <a:pt x="146646" y="73304"/>
                </a:lnTo>
                <a:lnTo>
                  <a:pt x="140881" y="44767"/>
                </a:lnTo>
                <a:lnTo>
                  <a:pt x="125171" y="21462"/>
                </a:lnTo>
                <a:lnTo>
                  <a:pt x="101866" y="5753"/>
                </a:lnTo>
                <a:lnTo>
                  <a:pt x="73342" y="0"/>
                </a:lnTo>
                <a:close/>
              </a:path>
            </a:pathLst>
          </a:custGeom>
          <a:solidFill>
            <a:srgbClr val="221F1F"/>
          </a:solidFill>
        </p:spPr>
        <p:txBody>
          <a:bodyPr wrap="square" lIns="0" tIns="0" rIns="0" bIns="0" rtlCol="0"/>
          <a:lstStyle/>
          <a:p>
            <a:endParaRPr/>
          </a:p>
        </p:txBody>
      </p:sp>
      <p:sp>
        <p:nvSpPr>
          <p:cNvPr id="32" name="object 32"/>
          <p:cNvSpPr txBox="1"/>
          <p:nvPr/>
        </p:nvSpPr>
        <p:spPr>
          <a:xfrm>
            <a:off x="1092809" y="3376676"/>
            <a:ext cx="10287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Montserrat"/>
                <a:cs typeface="Montserrat"/>
              </a:rPr>
              <a:t>B</a:t>
            </a:r>
            <a:endParaRPr sz="800">
              <a:latin typeface="Montserrat"/>
              <a:cs typeface="Montserrat"/>
            </a:endParaRPr>
          </a:p>
        </p:txBody>
      </p:sp>
      <p:sp>
        <p:nvSpPr>
          <p:cNvPr id="33" name="object 33"/>
          <p:cNvSpPr txBox="1"/>
          <p:nvPr/>
        </p:nvSpPr>
        <p:spPr>
          <a:xfrm>
            <a:off x="1641729" y="3211474"/>
            <a:ext cx="67310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21F1F"/>
                </a:solidFill>
                <a:latin typeface="Montserrat"/>
                <a:cs typeface="Montserrat"/>
              </a:rPr>
              <a:t>0.8</a:t>
            </a:r>
            <a:r>
              <a:rPr sz="800" spc="-5" dirty="0">
                <a:solidFill>
                  <a:srgbClr val="221F1F"/>
                </a:solidFill>
                <a:latin typeface="Montserrat"/>
                <a:cs typeface="Montserrat"/>
              </a:rPr>
              <a:t> </a:t>
            </a:r>
            <a:r>
              <a:rPr sz="800" dirty="0">
                <a:solidFill>
                  <a:srgbClr val="221F1F"/>
                </a:solidFill>
                <a:latin typeface="Montserrat"/>
                <a:cs typeface="Montserrat"/>
              </a:rPr>
              <a:t>~</a:t>
            </a:r>
            <a:r>
              <a:rPr sz="800" spc="15" dirty="0">
                <a:solidFill>
                  <a:srgbClr val="221F1F"/>
                </a:solidFill>
                <a:latin typeface="Montserrat"/>
                <a:cs typeface="Montserrat"/>
              </a:rPr>
              <a:t> </a:t>
            </a:r>
            <a:r>
              <a:rPr sz="800" spc="-10" dirty="0">
                <a:solidFill>
                  <a:srgbClr val="221F1F"/>
                </a:solidFill>
                <a:latin typeface="Montserrat"/>
                <a:cs typeface="Montserrat"/>
              </a:rPr>
              <a:t>0.9</a:t>
            </a:r>
            <a:r>
              <a:rPr sz="800" spc="-95" dirty="0">
                <a:solidFill>
                  <a:srgbClr val="221F1F"/>
                </a:solidFill>
                <a:latin typeface="Montserrat"/>
                <a:cs typeface="Montserrat"/>
              </a:rPr>
              <a:t> </a:t>
            </a:r>
            <a:r>
              <a:rPr sz="800" spc="-25" dirty="0">
                <a:solidFill>
                  <a:srgbClr val="221F1F"/>
                </a:solidFill>
                <a:latin typeface="Montserrat"/>
                <a:cs typeface="Montserrat"/>
              </a:rPr>
              <a:t>mm</a:t>
            </a:r>
            <a:endParaRPr sz="800">
              <a:latin typeface="Montserrat"/>
              <a:cs typeface="Montserra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3140" cy="1746885"/>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221F1F"/>
                </a:solidFill>
                <a:latin typeface="Montserrat"/>
                <a:cs typeface="Montserrat"/>
              </a:rPr>
              <a:t>ACEITE</a:t>
            </a:r>
            <a:r>
              <a:rPr sz="800" b="1" spc="-10"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MOTOR</a:t>
            </a:r>
            <a:endParaRPr sz="800">
              <a:latin typeface="Montserrat"/>
              <a:cs typeface="Montserrat"/>
            </a:endParaRPr>
          </a:p>
          <a:p>
            <a:pPr marL="21590" marR="6985">
              <a:lnSpc>
                <a:spcPct val="100000"/>
              </a:lnSpc>
              <a:spcBef>
                <a:spcPts val="495"/>
              </a:spcBef>
              <a:tabLst>
                <a:tab pos="452755" algn="l"/>
                <a:tab pos="676910" algn="l"/>
                <a:tab pos="1033780" algn="l"/>
                <a:tab pos="1294130" algn="l"/>
                <a:tab pos="1711960" algn="l"/>
                <a:tab pos="1971039" algn="l"/>
              </a:tabLst>
            </a:pPr>
            <a:r>
              <a:rPr sz="700" spc="-10" dirty="0">
                <a:latin typeface="Montserrat"/>
                <a:cs typeface="Montserrat"/>
              </a:rPr>
              <a:t>Revise</a:t>
            </a:r>
            <a:r>
              <a:rPr sz="700" dirty="0">
                <a:latin typeface="Montserrat"/>
                <a:cs typeface="Montserrat"/>
              </a:rPr>
              <a:t>	</a:t>
            </a:r>
            <a:r>
              <a:rPr sz="700" spc="-35" dirty="0">
                <a:latin typeface="Montserrat"/>
                <a:cs typeface="Montserrat"/>
              </a:rPr>
              <a:t>el</a:t>
            </a:r>
            <a:r>
              <a:rPr sz="700" dirty="0">
                <a:latin typeface="Montserrat"/>
                <a:cs typeface="Montserrat"/>
              </a:rPr>
              <a:t>	</a:t>
            </a:r>
            <a:r>
              <a:rPr sz="700" spc="-10" dirty="0">
                <a:latin typeface="Montserrat"/>
                <a:cs typeface="Montserrat"/>
              </a:rPr>
              <a:t>nivel</a:t>
            </a:r>
            <a:r>
              <a:rPr sz="700" dirty="0">
                <a:latin typeface="Montserrat"/>
                <a:cs typeface="Montserrat"/>
              </a:rPr>
              <a:t>	</a:t>
            </a:r>
            <a:r>
              <a:rPr sz="700" spc="-25" dirty="0">
                <a:latin typeface="Montserrat"/>
                <a:cs typeface="Montserrat"/>
              </a:rPr>
              <a:t>de</a:t>
            </a:r>
            <a:r>
              <a:rPr sz="700" dirty="0">
                <a:latin typeface="Montserrat"/>
                <a:cs typeface="Montserrat"/>
              </a:rPr>
              <a:t>	</a:t>
            </a:r>
            <a:r>
              <a:rPr sz="700" spc="-10" dirty="0">
                <a:latin typeface="Montserrat"/>
                <a:cs typeface="Montserrat"/>
              </a:rPr>
              <a:t>aceite</a:t>
            </a:r>
            <a:r>
              <a:rPr sz="700" dirty="0">
                <a:latin typeface="Montserrat"/>
                <a:cs typeface="Montserrat"/>
              </a:rPr>
              <a:t>	</a:t>
            </a:r>
            <a:r>
              <a:rPr sz="700" spc="-35" dirty="0">
                <a:latin typeface="Montserrat"/>
                <a:cs typeface="Montserrat"/>
              </a:rPr>
              <a:t>de</a:t>
            </a:r>
            <a:r>
              <a:rPr sz="700" dirty="0">
                <a:latin typeface="Montserrat"/>
                <a:cs typeface="Montserrat"/>
              </a:rPr>
              <a:t>	</a:t>
            </a:r>
            <a:r>
              <a:rPr sz="700" spc="-10" dirty="0">
                <a:latin typeface="Montserrat"/>
                <a:cs typeface="Montserrat"/>
              </a:rPr>
              <a:t>motor</a:t>
            </a:r>
            <a:r>
              <a:rPr sz="700" spc="500" dirty="0">
                <a:latin typeface="Montserrat"/>
                <a:cs typeface="Montserrat"/>
              </a:rPr>
              <a:t> </a:t>
            </a:r>
            <a:r>
              <a:rPr sz="700" spc="-10" dirty="0">
                <a:latin typeface="Montserrat"/>
                <a:cs typeface="Montserrat"/>
              </a:rPr>
              <a:t>periódicamente.</a:t>
            </a:r>
            <a:endParaRPr sz="700">
              <a:latin typeface="Montserrat"/>
              <a:cs typeface="Montserrat"/>
            </a:endParaRPr>
          </a:p>
          <a:p>
            <a:pPr marL="250190" marR="5715" indent="-228600" algn="just">
              <a:lnSpc>
                <a:spcPct val="100000"/>
              </a:lnSpc>
              <a:spcBef>
                <a:spcPts val="505"/>
              </a:spcBef>
              <a:buAutoNum type="arabicPeriod"/>
              <a:tabLst>
                <a:tab pos="250825" algn="l"/>
              </a:tabLst>
            </a:pPr>
            <a:r>
              <a:rPr sz="700" dirty="0">
                <a:latin typeface="Montserrat"/>
                <a:cs typeface="Montserrat"/>
              </a:rPr>
              <a:t>Ubique</a:t>
            </a:r>
            <a:r>
              <a:rPr sz="700" spc="260" dirty="0">
                <a:latin typeface="Montserrat"/>
                <a:cs typeface="Montserrat"/>
              </a:rPr>
              <a:t> </a:t>
            </a:r>
            <a:r>
              <a:rPr sz="700" dirty="0">
                <a:latin typeface="Montserrat"/>
                <a:cs typeface="Montserrat"/>
              </a:rPr>
              <a:t>el</a:t>
            </a:r>
            <a:r>
              <a:rPr sz="700" spc="275" dirty="0">
                <a:latin typeface="Montserrat"/>
                <a:cs typeface="Montserrat"/>
              </a:rPr>
              <a:t> </a:t>
            </a:r>
            <a:r>
              <a:rPr sz="700" dirty="0">
                <a:latin typeface="Montserrat"/>
                <a:cs typeface="Montserrat"/>
              </a:rPr>
              <a:t>Vehículo</a:t>
            </a:r>
            <a:r>
              <a:rPr sz="700" spc="270" dirty="0">
                <a:latin typeface="Montserrat"/>
                <a:cs typeface="Montserrat"/>
              </a:rPr>
              <a:t> </a:t>
            </a:r>
            <a:r>
              <a:rPr sz="700" dirty="0">
                <a:latin typeface="Montserrat"/>
                <a:cs typeface="Montserrat"/>
              </a:rPr>
              <a:t>en</a:t>
            </a:r>
            <a:r>
              <a:rPr sz="700" spc="265" dirty="0">
                <a:latin typeface="Montserrat"/>
                <a:cs typeface="Montserrat"/>
              </a:rPr>
              <a:t> </a:t>
            </a:r>
            <a:r>
              <a:rPr sz="700" dirty="0">
                <a:latin typeface="Montserrat"/>
                <a:cs typeface="Montserrat"/>
              </a:rPr>
              <a:t>el</a:t>
            </a:r>
            <a:r>
              <a:rPr sz="700" spc="265" dirty="0">
                <a:latin typeface="Montserrat"/>
                <a:cs typeface="Montserrat"/>
              </a:rPr>
              <a:t> </a:t>
            </a:r>
            <a:r>
              <a:rPr sz="700" dirty="0">
                <a:latin typeface="Montserrat"/>
                <a:cs typeface="Montserrat"/>
              </a:rPr>
              <a:t>soporte</a:t>
            </a:r>
            <a:r>
              <a:rPr sz="700" spc="265" dirty="0">
                <a:latin typeface="Montserrat"/>
                <a:cs typeface="Montserrat"/>
              </a:rPr>
              <a:t> </a:t>
            </a:r>
            <a:r>
              <a:rPr sz="700" spc="-10" dirty="0">
                <a:latin typeface="Montserrat"/>
                <a:cs typeface="Montserrat"/>
              </a:rPr>
              <a:t>central</a:t>
            </a:r>
            <a:r>
              <a:rPr sz="700" spc="500" dirty="0">
                <a:latin typeface="Montserrat"/>
                <a:cs typeface="Montserrat"/>
              </a:rPr>
              <a:t> </a:t>
            </a:r>
            <a:r>
              <a:rPr sz="700" dirty="0">
                <a:latin typeface="Montserrat"/>
                <a:cs typeface="Montserrat"/>
              </a:rPr>
              <a:t>sobre</a:t>
            </a:r>
            <a:r>
              <a:rPr sz="700" spc="155" dirty="0">
                <a:latin typeface="Montserrat"/>
                <a:cs typeface="Montserrat"/>
              </a:rPr>
              <a:t> </a:t>
            </a:r>
            <a:r>
              <a:rPr sz="700" dirty="0">
                <a:latin typeface="Montserrat"/>
                <a:cs typeface="Montserrat"/>
              </a:rPr>
              <a:t>una</a:t>
            </a:r>
            <a:r>
              <a:rPr sz="700" spc="160" dirty="0">
                <a:latin typeface="Montserrat"/>
                <a:cs typeface="Montserrat"/>
              </a:rPr>
              <a:t> </a:t>
            </a:r>
            <a:r>
              <a:rPr sz="700" dirty="0">
                <a:latin typeface="Montserrat"/>
                <a:cs typeface="Montserrat"/>
              </a:rPr>
              <a:t>superficie</a:t>
            </a:r>
            <a:r>
              <a:rPr sz="700" spc="165" dirty="0">
                <a:latin typeface="Montserrat"/>
                <a:cs typeface="Montserrat"/>
              </a:rPr>
              <a:t> </a:t>
            </a:r>
            <a:r>
              <a:rPr sz="700" dirty="0">
                <a:latin typeface="Montserrat"/>
                <a:cs typeface="Montserrat"/>
              </a:rPr>
              <a:t>plana.</a:t>
            </a:r>
            <a:r>
              <a:rPr sz="700" spc="155" dirty="0">
                <a:latin typeface="Montserrat"/>
                <a:cs typeface="Montserrat"/>
              </a:rPr>
              <a:t> </a:t>
            </a:r>
            <a:r>
              <a:rPr sz="700" dirty="0">
                <a:latin typeface="Montserrat"/>
                <a:cs typeface="Montserrat"/>
              </a:rPr>
              <a:t>Limpie</a:t>
            </a:r>
            <a:r>
              <a:rPr sz="700" spc="155" dirty="0">
                <a:latin typeface="Montserrat"/>
                <a:cs typeface="Montserrat"/>
              </a:rPr>
              <a:t> </a:t>
            </a:r>
            <a:r>
              <a:rPr sz="700" dirty="0">
                <a:latin typeface="Montserrat"/>
                <a:cs typeface="Montserrat"/>
              </a:rPr>
              <a:t>la</a:t>
            </a:r>
            <a:r>
              <a:rPr sz="700" spc="145" dirty="0">
                <a:latin typeface="Montserrat"/>
                <a:cs typeface="Montserrat"/>
              </a:rPr>
              <a:t> </a:t>
            </a:r>
            <a:r>
              <a:rPr sz="700" spc="-20" dirty="0">
                <a:latin typeface="Montserrat"/>
                <a:cs typeface="Montserrat"/>
              </a:rPr>
              <a:t>zona</a:t>
            </a:r>
            <a:r>
              <a:rPr sz="700" spc="500" dirty="0">
                <a:latin typeface="Montserrat"/>
                <a:cs typeface="Montserrat"/>
              </a:rPr>
              <a:t> </a:t>
            </a:r>
            <a:r>
              <a:rPr sz="700" dirty="0">
                <a:latin typeface="Montserrat"/>
                <a:cs typeface="Montserrat"/>
              </a:rPr>
              <a:t>alrededor</a:t>
            </a:r>
            <a:r>
              <a:rPr sz="700" spc="-5" dirty="0">
                <a:latin typeface="Montserrat"/>
                <a:cs typeface="Montserrat"/>
              </a:rPr>
              <a:t> </a:t>
            </a:r>
            <a:r>
              <a:rPr sz="700" dirty="0">
                <a:latin typeface="Montserrat"/>
                <a:cs typeface="Montserrat"/>
              </a:rPr>
              <a:t>del</a:t>
            </a:r>
            <a:r>
              <a:rPr sz="700" spc="-20" dirty="0">
                <a:latin typeface="Montserrat"/>
                <a:cs typeface="Montserrat"/>
              </a:rPr>
              <a:t> </a:t>
            </a:r>
            <a:r>
              <a:rPr sz="700" dirty="0">
                <a:latin typeface="Montserrat"/>
                <a:cs typeface="Montserrat"/>
              </a:rPr>
              <a:t>tapón</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aceite.</a:t>
            </a:r>
            <a:endParaRPr sz="700">
              <a:latin typeface="Montserrat"/>
              <a:cs typeface="Montserrat"/>
            </a:endParaRPr>
          </a:p>
          <a:p>
            <a:pPr marL="250190" indent="-229235">
              <a:lnSpc>
                <a:spcPct val="100000"/>
              </a:lnSpc>
              <a:spcBef>
                <a:spcPts val="505"/>
              </a:spcBef>
              <a:buAutoNum type="arabicPeriod"/>
              <a:tabLst>
                <a:tab pos="250190" algn="l"/>
                <a:tab pos="250825" algn="l"/>
              </a:tabLst>
            </a:pPr>
            <a:r>
              <a:rPr sz="700" dirty="0">
                <a:latin typeface="Montserrat"/>
                <a:cs typeface="Montserrat"/>
              </a:rPr>
              <a:t>Retire</a:t>
            </a:r>
            <a:r>
              <a:rPr sz="700" spc="114" dirty="0">
                <a:latin typeface="Montserrat"/>
                <a:cs typeface="Montserrat"/>
              </a:rPr>
              <a:t> </a:t>
            </a:r>
            <a:r>
              <a:rPr sz="700" dirty="0">
                <a:latin typeface="Montserrat"/>
                <a:cs typeface="Montserrat"/>
              </a:rPr>
              <a:t>el</a:t>
            </a:r>
            <a:r>
              <a:rPr sz="700" spc="140" dirty="0">
                <a:latin typeface="Montserrat"/>
                <a:cs typeface="Montserrat"/>
              </a:rPr>
              <a:t> </a:t>
            </a:r>
            <a:r>
              <a:rPr sz="700" dirty="0">
                <a:latin typeface="Montserrat"/>
                <a:cs typeface="Montserrat"/>
              </a:rPr>
              <a:t>tapón</a:t>
            </a:r>
            <a:r>
              <a:rPr sz="700" spc="135" dirty="0">
                <a:latin typeface="Montserrat"/>
                <a:cs typeface="Montserrat"/>
              </a:rPr>
              <a:t> </a:t>
            </a:r>
            <a:r>
              <a:rPr sz="700" dirty="0">
                <a:latin typeface="Montserrat"/>
                <a:cs typeface="Montserrat"/>
              </a:rPr>
              <a:t>de</a:t>
            </a:r>
            <a:r>
              <a:rPr sz="700" spc="125" dirty="0">
                <a:latin typeface="Montserrat"/>
                <a:cs typeface="Montserrat"/>
              </a:rPr>
              <a:t> </a:t>
            </a:r>
            <a:r>
              <a:rPr sz="700" dirty="0">
                <a:latin typeface="Montserrat"/>
                <a:cs typeface="Montserrat"/>
              </a:rPr>
              <a:t>aceite</a:t>
            </a:r>
            <a:r>
              <a:rPr sz="700" spc="135" dirty="0">
                <a:latin typeface="Montserrat"/>
                <a:cs typeface="Montserrat"/>
              </a:rPr>
              <a:t> </a:t>
            </a:r>
            <a:r>
              <a:rPr sz="700" dirty="0">
                <a:latin typeface="Montserrat"/>
                <a:cs typeface="Montserrat"/>
              </a:rPr>
              <a:t>y</a:t>
            </a:r>
            <a:r>
              <a:rPr sz="700" spc="125" dirty="0">
                <a:latin typeface="Montserrat"/>
                <a:cs typeface="Montserrat"/>
              </a:rPr>
              <a:t> </a:t>
            </a:r>
            <a:r>
              <a:rPr sz="700" dirty="0">
                <a:latin typeface="Montserrat"/>
                <a:cs typeface="Montserrat"/>
              </a:rPr>
              <a:t>limpie</a:t>
            </a:r>
            <a:r>
              <a:rPr sz="700" spc="120" dirty="0">
                <a:latin typeface="Montserrat"/>
                <a:cs typeface="Montserrat"/>
              </a:rPr>
              <a:t> </a:t>
            </a:r>
            <a:r>
              <a:rPr sz="700" dirty="0">
                <a:latin typeface="Montserrat"/>
                <a:cs typeface="Montserrat"/>
              </a:rPr>
              <a:t>la</a:t>
            </a:r>
            <a:r>
              <a:rPr sz="700" spc="135" dirty="0">
                <a:latin typeface="Montserrat"/>
                <a:cs typeface="Montserrat"/>
              </a:rPr>
              <a:t> </a:t>
            </a:r>
            <a:r>
              <a:rPr sz="700" spc="-10" dirty="0">
                <a:latin typeface="Montserrat"/>
                <a:cs typeface="Montserrat"/>
              </a:rPr>
              <a:t>varilla</a:t>
            </a:r>
            <a:endParaRPr sz="700">
              <a:latin typeface="Montserrat"/>
              <a:cs typeface="Montserrat"/>
            </a:endParaRPr>
          </a:p>
          <a:p>
            <a:pPr marL="250190">
              <a:lnSpc>
                <a:spcPct val="100000"/>
              </a:lnSpc>
            </a:pPr>
            <a:r>
              <a:rPr sz="700" dirty="0">
                <a:latin typeface="Montserrat"/>
                <a:cs typeface="Montserrat"/>
              </a:rPr>
              <a:t>con</a:t>
            </a:r>
            <a:r>
              <a:rPr sz="700" spc="-10" dirty="0">
                <a:latin typeface="Montserrat"/>
                <a:cs typeface="Montserrat"/>
              </a:rPr>
              <a:t> </a:t>
            </a:r>
            <a:r>
              <a:rPr sz="700" dirty="0">
                <a:latin typeface="Montserrat"/>
                <a:cs typeface="Montserrat"/>
              </a:rPr>
              <a:t>un</a:t>
            </a:r>
            <a:r>
              <a:rPr sz="700" spc="-5" dirty="0">
                <a:latin typeface="Montserrat"/>
                <a:cs typeface="Montserrat"/>
              </a:rPr>
              <a:t> </a:t>
            </a:r>
            <a:r>
              <a:rPr sz="700" dirty="0">
                <a:latin typeface="Montserrat"/>
                <a:cs typeface="Montserrat"/>
              </a:rPr>
              <a:t>paño</a:t>
            </a:r>
            <a:r>
              <a:rPr sz="700" spc="-10" dirty="0">
                <a:latin typeface="Montserrat"/>
                <a:cs typeface="Montserrat"/>
              </a:rPr>
              <a:t> limpio.</a:t>
            </a:r>
            <a:endParaRPr sz="700">
              <a:latin typeface="Montserrat"/>
              <a:cs typeface="Montserrat"/>
            </a:endParaRPr>
          </a:p>
          <a:p>
            <a:pPr marL="250190" marR="5080" indent="-228600" algn="just">
              <a:lnSpc>
                <a:spcPct val="100000"/>
              </a:lnSpc>
              <a:spcBef>
                <a:spcPts val="495"/>
              </a:spcBef>
              <a:buAutoNum type="arabicPeriod" startAt="3"/>
              <a:tabLst>
                <a:tab pos="250825" algn="l"/>
              </a:tabLst>
            </a:pPr>
            <a:r>
              <a:rPr sz="700" dirty="0">
                <a:latin typeface="Montserrat"/>
                <a:cs typeface="Montserrat"/>
              </a:rPr>
              <a:t>Introduzca</a:t>
            </a:r>
            <a:r>
              <a:rPr sz="700" spc="120" dirty="0">
                <a:latin typeface="Montserrat"/>
                <a:cs typeface="Montserrat"/>
              </a:rPr>
              <a:t> </a:t>
            </a:r>
            <a:r>
              <a:rPr sz="700" dirty="0">
                <a:latin typeface="Montserrat"/>
                <a:cs typeface="Montserrat"/>
              </a:rPr>
              <a:t>nuevamente</a:t>
            </a:r>
            <a:r>
              <a:rPr sz="700" spc="125" dirty="0">
                <a:latin typeface="Montserrat"/>
                <a:cs typeface="Montserrat"/>
              </a:rPr>
              <a:t> </a:t>
            </a:r>
            <a:r>
              <a:rPr sz="700" dirty="0">
                <a:latin typeface="Montserrat"/>
                <a:cs typeface="Montserrat"/>
              </a:rPr>
              <a:t>la</a:t>
            </a:r>
            <a:r>
              <a:rPr sz="700" spc="120" dirty="0">
                <a:latin typeface="Montserrat"/>
                <a:cs typeface="Montserrat"/>
              </a:rPr>
              <a:t> </a:t>
            </a:r>
            <a:r>
              <a:rPr sz="700" dirty="0">
                <a:latin typeface="Montserrat"/>
                <a:cs typeface="Montserrat"/>
              </a:rPr>
              <a:t>varilla</a:t>
            </a:r>
            <a:r>
              <a:rPr sz="700" spc="125" dirty="0">
                <a:latin typeface="Montserrat"/>
                <a:cs typeface="Montserrat"/>
              </a:rPr>
              <a:t> </a:t>
            </a:r>
            <a:r>
              <a:rPr sz="700" spc="-10" dirty="0">
                <a:latin typeface="Montserrat"/>
                <a:cs typeface="Montserrat"/>
              </a:rPr>
              <a:t>medidora</a:t>
            </a:r>
            <a:r>
              <a:rPr sz="700" spc="500" dirty="0">
                <a:latin typeface="Montserrat"/>
                <a:cs typeface="Montserrat"/>
              </a:rPr>
              <a:t> </a:t>
            </a:r>
            <a:r>
              <a:rPr sz="700" dirty="0">
                <a:latin typeface="Montserrat"/>
                <a:cs typeface="Montserrat"/>
              </a:rPr>
              <a:t>en</a:t>
            </a:r>
            <a:r>
              <a:rPr sz="700" spc="285" dirty="0">
                <a:latin typeface="Montserrat"/>
                <a:cs typeface="Montserrat"/>
              </a:rPr>
              <a:t> </a:t>
            </a:r>
            <a:r>
              <a:rPr sz="700" dirty="0">
                <a:latin typeface="Montserrat"/>
                <a:cs typeface="Montserrat"/>
              </a:rPr>
              <a:t>el</a:t>
            </a:r>
            <a:r>
              <a:rPr sz="700" spc="295" dirty="0">
                <a:latin typeface="Montserrat"/>
                <a:cs typeface="Montserrat"/>
              </a:rPr>
              <a:t> </a:t>
            </a:r>
            <a:r>
              <a:rPr sz="700" dirty="0">
                <a:latin typeface="Montserrat"/>
                <a:cs typeface="Montserrat"/>
              </a:rPr>
              <a:t>motor</a:t>
            </a:r>
            <a:r>
              <a:rPr sz="700" spc="300" dirty="0">
                <a:latin typeface="Montserrat"/>
                <a:cs typeface="Montserrat"/>
              </a:rPr>
              <a:t> </a:t>
            </a:r>
            <a:r>
              <a:rPr sz="700" dirty="0">
                <a:latin typeface="Montserrat"/>
                <a:cs typeface="Montserrat"/>
              </a:rPr>
              <a:t>y</a:t>
            </a:r>
            <a:r>
              <a:rPr sz="700" spc="285" dirty="0">
                <a:latin typeface="Montserrat"/>
                <a:cs typeface="Montserrat"/>
              </a:rPr>
              <a:t> </a:t>
            </a:r>
            <a:r>
              <a:rPr sz="700" dirty="0">
                <a:latin typeface="Montserrat"/>
                <a:cs typeface="Montserrat"/>
              </a:rPr>
              <a:t>enrosque</a:t>
            </a:r>
            <a:r>
              <a:rPr sz="700" spc="290" dirty="0">
                <a:latin typeface="Montserrat"/>
                <a:cs typeface="Montserrat"/>
              </a:rPr>
              <a:t> </a:t>
            </a:r>
            <a:r>
              <a:rPr sz="700" dirty="0">
                <a:latin typeface="Montserrat"/>
                <a:cs typeface="Montserrat"/>
              </a:rPr>
              <a:t>el</a:t>
            </a:r>
            <a:r>
              <a:rPr sz="700" spc="295" dirty="0">
                <a:latin typeface="Montserrat"/>
                <a:cs typeface="Montserrat"/>
              </a:rPr>
              <a:t> </a:t>
            </a:r>
            <a:r>
              <a:rPr sz="700" dirty="0">
                <a:latin typeface="Montserrat"/>
                <a:cs typeface="Montserrat"/>
              </a:rPr>
              <a:t>tapón</a:t>
            </a:r>
            <a:r>
              <a:rPr sz="700" spc="290" dirty="0">
                <a:latin typeface="Montserrat"/>
                <a:cs typeface="Montserrat"/>
              </a:rPr>
              <a:t> </a:t>
            </a:r>
            <a:r>
              <a:rPr sz="700" dirty="0">
                <a:latin typeface="Montserrat"/>
                <a:cs typeface="Montserrat"/>
              </a:rPr>
              <a:t>en</a:t>
            </a:r>
            <a:r>
              <a:rPr sz="700" spc="290" dirty="0">
                <a:latin typeface="Montserrat"/>
                <a:cs typeface="Montserrat"/>
              </a:rPr>
              <a:t> </a:t>
            </a:r>
            <a:r>
              <a:rPr sz="700" spc="-25" dirty="0">
                <a:latin typeface="Montserrat"/>
                <a:cs typeface="Montserrat"/>
              </a:rPr>
              <a:t>su</a:t>
            </a:r>
            <a:r>
              <a:rPr sz="700" spc="500" dirty="0">
                <a:latin typeface="Montserrat"/>
                <a:cs typeface="Montserrat"/>
              </a:rPr>
              <a:t> </a:t>
            </a:r>
            <a:r>
              <a:rPr sz="700" spc="-10" dirty="0">
                <a:latin typeface="Montserrat"/>
                <a:cs typeface="Montserrat"/>
              </a:rPr>
              <a:t>totalidad.</a:t>
            </a:r>
            <a:endParaRPr sz="700">
              <a:latin typeface="Montserrat"/>
              <a:cs typeface="Montserrat"/>
            </a:endParaRPr>
          </a:p>
          <a:p>
            <a:pPr marL="250190" indent="-229235">
              <a:lnSpc>
                <a:spcPct val="100000"/>
              </a:lnSpc>
              <a:spcBef>
                <a:spcPts val="505"/>
              </a:spcBef>
              <a:buAutoNum type="arabicPeriod" startAt="3"/>
              <a:tabLst>
                <a:tab pos="250190" algn="l"/>
                <a:tab pos="250825" algn="l"/>
              </a:tabLst>
            </a:pPr>
            <a:r>
              <a:rPr sz="700" dirty="0">
                <a:latin typeface="Montserrat"/>
                <a:cs typeface="Montserrat"/>
              </a:rPr>
              <a:t>Retire</a:t>
            </a:r>
            <a:r>
              <a:rPr sz="700" spc="114" dirty="0">
                <a:latin typeface="Montserrat"/>
                <a:cs typeface="Montserrat"/>
              </a:rPr>
              <a:t> </a:t>
            </a:r>
            <a:r>
              <a:rPr sz="700" dirty="0">
                <a:latin typeface="Montserrat"/>
                <a:cs typeface="Montserrat"/>
              </a:rPr>
              <a:t>el</a:t>
            </a:r>
            <a:r>
              <a:rPr sz="700" spc="120" dirty="0">
                <a:latin typeface="Montserrat"/>
                <a:cs typeface="Montserrat"/>
              </a:rPr>
              <a:t> </a:t>
            </a:r>
            <a:r>
              <a:rPr sz="700" dirty="0">
                <a:latin typeface="Montserrat"/>
                <a:cs typeface="Montserrat"/>
              </a:rPr>
              <a:t>tapón</a:t>
            </a:r>
            <a:r>
              <a:rPr sz="700" spc="125" dirty="0">
                <a:latin typeface="Montserrat"/>
                <a:cs typeface="Montserrat"/>
              </a:rPr>
              <a:t> </a:t>
            </a:r>
            <a:r>
              <a:rPr sz="700" dirty="0">
                <a:latin typeface="Montserrat"/>
                <a:cs typeface="Montserrat"/>
              </a:rPr>
              <a:t>y</a:t>
            </a:r>
            <a:r>
              <a:rPr sz="700" spc="125" dirty="0">
                <a:latin typeface="Montserrat"/>
                <a:cs typeface="Montserrat"/>
              </a:rPr>
              <a:t> </a:t>
            </a:r>
            <a:r>
              <a:rPr sz="700" dirty="0">
                <a:latin typeface="Montserrat"/>
                <a:cs typeface="Montserrat"/>
              </a:rPr>
              <a:t>revise</a:t>
            </a:r>
            <a:r>
              <a:rPr sz="700" spc="125" dirty="0">
                <a:latin typeface="Montserrat"/>
                <a:cs typeface="Montserrat"/>
              </a:rPr>
              <a:t> </a:t>
            </a:r>
            <a:r>
              <a:rPr sz="700" dirty="0">
                <a:latin typeface="Montserrat"/>
                <a:cs typeface="Montserrat"/>
              </a:rPr>
              <a:t>la</a:t>
            </a:r>
            <a:r>
              <a:rPr sz="700" spc="110" dirty="0">
                <a:latin typeface="Montserrat"/>
                <a:cs typeface="Montserrat"/>
              </a:rPr>
              <a:t> </a:t>
            </a:r>
            <a:r>
              <a:rPr sz="700" dirty="0">
                <a:latin typeface="Montserrat"/>
                <a:cs typeface="Montserrat"/>
              </a:rPr>
              <a:t>marca</a:t>
            </a:r>
            <a:r>
              <a:rPr sz="700" spc="125" dirty="0">
                <a:latin typeface="Montserrat"/>
                <a:cs typeface="Montserrat"/>
              </a:rPr>
              <a:t> </a:t>
            </a:r>
            <a:r>
              <a:rPr sz="700" spc="-10" dirty="0">
                <a:latin typeface="Montserrat"/>
                <a:cs typeface="Montserrat"/>
              </a:rPr>
              <a:t>generada</a:t>
            </a:r>
            <a:endParaRPr sz="700">
              <a:latin typeface="Montserrat"/>
              <a:cs typeface="Montserrat"/>
            </a:endParaRPr>
          </a:p>
          <a:p>
            <a:pPr marL="250190">
              <a:lnSpc>
                <a:spcPct val="100000"/>
              </a:lnSpc>
            </a:pPr>
            <a:r>
              <a:rPr sz="700" dirty="0">
                <a:latin typeface="Montserrat"/>
                <a:cs typeface="Montserrat"/>
              </a:rPr>
              <a:t>por</a:t>
            </a:r>
            <a:r>
              <a:rPr sz="700" spc="-1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aceite</a:t>
            </a:r>
            <a:r>
              <a:rPr sz="700" spc="-5"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varilla</a:t>
            </a:r>
            <a:r>
              <a:rPr sz="700" spc="-10" dirty="0">
                <a:latin typeface="Montserrat"/>
                <a:cs typeface="Montserrat"/>
              </a:rPr>
              <a:t> medidora.</a:t>
            </a:r>
            <a:endParaRPr sz="700">
              <a:latin typeface="Montserrat"/>
              <a:cs typeface="Montserrat"/>
            </a:endParaRPr>
          </a:p>
        </p:txBody>
      </p:sp>
      <p:sp>
        <p:nvSpPr>
          <p:cNvPr id="3" name="object 3"/>
          <p:cNvSpPr txBox="1"/>
          <p:nvPr/>
        </p:nvSpPr>
        <p:spPr>
          <a:xfrm>
            <a:off x="2709164" y="479806"/>
            <a:ext cx="2254250" cy="1574800"/>
          </a:xfrm>
          <a:prstGeom prst="rect">
            <a:avLst/>
          </a:prstGeom>
        </p:spPr>
        <p:txBody>
          <a:bodyPr vert="horz" wrap="square" lIns="0" tIns="12065" rIns="0" bIns="0" rtlCol="0">
            <a:spAutoFit/>
          </a:bodyPr>
          <a:lstStyle/>
          <a:p>
            <a:pPr marL="241300" marR="5080" indent="-228600" algn="just">
              <a:lnSpc>
                <a:spcPct val="100000"/>
              </a:lnSpc>
              <a:spcBef>
                <a:spcPts val="95"/>
              </a:spcBef>
              <a:buAutoNum type="arabicPeriod" startAt="5"/>
              <a:tabLst>
                <a:tab pos="241300" algn="l"/>
              </a:tabLst>
            </a:pPr>
            <a:r>
              <a:rPr sz="700" dirty="0">
                <a:latin typeface="Montserrat"/>
                <a:cs typeface="Montserrat"/>
              </a:rPr>
              <a:t>El</a:t>
            </a:r>
            <a:r>
              <a:rPr sz="700" spc="365" dirty="0">
                <a:latin typeface="Montserrat"/>
                <a:cs typeface="Montserrat"/>
              </a:rPr>
              <a:t> </a:t>
            </a:r>
            <a:r>
              <a:rPr sz="700" dirty="0">
                <a:latin typeface="Montserrat"/>
                <a:cs typeface="Montserrat"/>
              </a:rPr>
              <a:t>nivel</a:t>
            </a:r>
            <a:r>
              <a:rPr sz="700" spc="380" dirty="0">
                <a:latin typeface="Montserrat"/>
                <a:cs typeface="Montserrat"/>
              </a:rPr>
              <a:t> </a:t>
            </a:r>
            <a:r>
              <a:rPr sz="700" dirty="0">
                <a:latin typeface="Montserrat"/>
                <a:cs typeface="Montserrat"/>
              </a:rPr>
              <a:t>de</a:t>
            </a:r>
            <a:r>
              <a:rPr sz="700" spc="370" dirty="0">
                <a:latin typeface="Montserrat"/>
                <a:cs typeface="Montserrat"/>
              </a:rPr>
              <a:t> </a:t>
            </a:r>
            <a:r>
              <a:rPr sz="700" dirty="0">
                <a:latin typeface="Montserrat"/>
                <a:cs typeface="Montserrat"/>
              </a:rPr>
              <a:t>aceite</a:t>
            </a:r>
            <a:r>
              <a:rPr sz="700" spc="390" dirty="0">
                <a:latin typeface="Montserrat"/>
                <a:cs typeface="Montserrat"/>
              </a:rPr>
              <a:t> </a:t>
            </a:r>
            <a:r>
              <a:rPr sz="700" dirty="0">
                <a:latin typeface="Montserrat"/>
                <a:cs typeface="Montserrat"/>
              </a:rPr>
              <a:t>debe</a:t>
            </a:r>
            <a:r>
              <a:rPr sz="700" spc="385" dirty="0">
                <a:latin typeface="Montserrat"/>
                <a:cs typeface="Montserrat"/>
              </a:rPr>
              <a:t> </a:t>
            </a:r>
            <a:r>
              <a:rPr sz="700" dirty="0">
                <a:latin typeface="Montserrat"/>
                <a:cs typeface="Montserrat"/>
              </a:rPr>
              <a:t>estar</a:t>
            </a:r>
            <a:r>
              <a:rPr sz="700" spc="365" dirty="0">
                <a:latin typeface="Montserrat"/>
                <a:cs typeface="Montserrat"/>
              </a:rPr>
              <a:t> </a:t>
            </a:r>
            <a:r>
              <a:rPr sz="700" dirty="0">
                <a:latin typeface="Montserrat"/>
                <a:cs typeface="Montserrat"/>
              </a:rPr>
              <a:t>entre</a:t>
            </a:r>
            <a:r>
              <a:rPr sz="700" spc="375" dirty="0">
                <a:latin typeface="Montserrat"/>
                <a:cs typeface="Montserrat"/>
              </a:rPr>
              <a:t> </a:t>
            </a:r>
            <a:r>
              <a:rPr sz="700" spc="-25" dirty="0">
                <a:latin typeface="Montserrat"/>
                <a:cs typeface="Montserrat"/>
              </a:rPr>
              <a:t>las</a:t>
            </a:r>
            <a:r>
              <a:rPr sz="700" spc="500" dirty="0">
                <a:latin typeface="Montserrat"/>
                <a:cs typeface="Montserrat"/>
              </a:rPr>
              <a:t> </a:t>
            </a:r>
            <a:r>
              <a:rPr sz="700" dirty="0">
                <a:latin typeface="Montserrat"/>
                <a:cs typeface="Montserrat"/>
              </a:rPr>
              <a:t>marcas</a:t>
            </a:r>
            <a:r>
              <a:rPr sz="700" spc="-15" dirty="0">
                <a:latin typeface="Montserrat"/>
                <a:cs typeface="Montserrat"/>
              </a:rPr>
              <a:t> </a:t>
            </a:r>
            <a:r>
              <a:rPr sz="700" dirty="0">
                <a:latin typeface="Montserrat"/>
                <a:cs typeface="Montserrat"/>
              </a:rPr>
              <a:t>mínima</a:t>
            </a:r>
            <a:r>
              <a:rPr sz="700" spc="-5" dirty="0">
                <a:latin typeface="Montserrat"/>
                <a:cs typeface="Montserrat"/>
              </a:rPr>
              <a:t> </a:t>
            </a:r>
            <a:r>
              <a:rPr sz="700" dirty="0">
                <a:latin typeface="Montserrat"/>
                <a:cs typeface="Montserrat"/>
              </a:rPr>
              <a:t>y</a:t>
            </a:r>
            <a:r>
              <a:rPr sz="700" spc="-5" dirty="0">
                <a:latin typeface="Montserrat"/>
                <a:cs typeface="Montserrat"/>
              </a:rPr>
              <a:t> </a:t>
            </a:r>
            <a:r>
              <a:rPr sz="700" dirty="0">
                <a:latin typeface="Montserrat"/>
                <a:cs typeface="Montserrat"/>
              </a:rPr>
              <a:t>máxima, como</a:t>
            </a:r>
            <a:r>
              <a:rPr sz="700" spc="-20" dirty="0">
                <a:latin typeface="Montserrat"/>
                <a:cs typeface="Montserrat"/>
              </a:rPr>
              <a:t> </a:t>
            </a:r>
            <a:r>
              <a:rPr sz="700" dirty="0">
                <a:latin typeface="Montserrat"/>
                <a:cs typeface="Montserrat"/>
              </a:rPr>
              <a:t>lo</a:t>
            </a:r>
            <a:r>
              <a:rPr sz="700" spc="-5" dirty="0">
                <a:latin typeface="Montserrat"/>
                <a:cs typeface="Montserrat"/>
              </a:rPr>
              <a:t> </a:t>
            </a:r>
            <a:r>
              <a:rPr sz="700" dirty="0">
                <a:latin typeface="Montserrat"/>
                <a:cs typeface="Montserrat"/>
              </a:rPr>
              <a:t>ven</a:t>
            </a:r>
            <a:r>
              <a:rPr sz="700" spc="-5" dirty="0">
                <a:latin typeface="Montserrat"/>
                <a:cs typeface="Montserrat"/>
              </a:rPr>
              <a:t> </a:t>
            </a:r>
            <a:r>
              <a:rPr sz="700" dirty="0">
                <a:latin typeface="Montserrat"/>
                <a:cs typeface="Montserrat"/>
              </a:rPr>
              <a:t>en</a:t>
            </a:r>
            <a:r>
              <a:rPr sz="700" spc="-5" dirty="0">
                <a:latin typeface="Montserrat"/>
                <a:cs typeface="Montserrat"/>
              </a:rPr>
              <a:t> </a:t>
            </a:r>
            <a:r>
              <a:rPr sz="700" spc="-25" dirty="0">
                <a:latin typeface="Montserrat"/>
                <a:cs typeface="Montserrat"/>
              </a:rPr>
              <a:t>la</a:t>
            </a:r>
            <a:r>
              <a:rPr sz="700" spc="500" dirty="0">
                <a:latin typeface="Montserrat"/>
                <a:cs typeface="Montserrat"/>
              </a:rPr>
              <a:t> </a:t>
            </a:r>
            <a:r>
              <a:rPr sz="700" spc="-10" dirty="0">
                <a:latin typeface="Montserrat"/>
                <a:cs typeface="Montserrat"/>
              </a:rPr>
              <a:t>figura.</a:t>
            </a:r>
            <a:endParaRPr sz="700">
              <a:latin typeface="Montserrat"/>
              <a:cs typeface="Montserrat"/>
            </a:endParaRPr>
          </a:p>
          <a:p>
            <a:pPr marL="241300" marR="6350" indent="-228600" algn="just">
              <a:lnSpc>
                <a:spcPct val="100000"/>
              </a:lnSpc>
              <a:spcBef>
                <a:spcPts val="495"/>
              </a:spcBef>
              <a:buAutoNum type="arabicPeriod" startAt="5"/>
              <a:tabLst>
                <a:tab pos="241300" algn="l"/>
              </a:tabLst>
            </a:pPr>
            <a:r>
              <a:rPr sz="700" dirty="0">
                <a:latin typeface="Montserrat"/>
                <a:cs typeface="Montserrat"/>
              </a:rPr>
              <a:t>Si</a:t>
            </a:r>
            <a:r>
              <a:rPr sz="700" spc="254" dirty="0">
                <a:latin typeface="Montserrat"/>
                <a:cs typeface="Montserrat"/>
              </a:rPr>
              <a:t> </a:t>
            </a:r>
            <a:r>
              <a:rPr sz="700" dirty="0">
                <a:latin typeface="Montserrat"/>
                <a:cs typeface="Montserrat"/>
              </a:rPr>
              <a:t>el</a:t>
            </a:r>
            <a:r>
              <a:rPr sz="700" spc="260" dirty="0">
                <a:latin typeface="Montserrat"/>
                <a:cs typeface="Montserrat"/>
              </a:rPr>
              <a:t> </a:t>
            </a:r>
            <a:r>
              <a:rPr sz="700" dirty="0">
                <a:latin typeface="Montserrat"/>
                <a:cs typeface="Montserrat"/>
              </a:rPr>
              <a:t>nivel</a:t>
            </a:r>
            <a:r>
              <a:rPr sz="700" spc="254" dirty="0">
                <a:latin typeface="Montserrat"/>
                <a:cs typeface="Montserrat"/>
              </a:rPr>
              <a:t> </a:t>
            </a:r>
            <a:r>
              <a:rPr sz="700" dirty="0">
                <a:latin typeface="Montserrat"/>
                <a:cs typeface="Montserrat"/>
              </a:rPr>
              <a:t>de</a:t>
            </a:r>
            <a:r>
              <a:rPr sz="700" spc="250" dirty="0">
                <a:latin typeface="Montserrat"/>
                <a:cs typeface="Montserrat"/>
              </a:rPr>
              <a:t> </a:t>
            </a:r>
            <a:r>
              <a:rPr sz="700" dirty="0">
                <a:latin typeface="Montserrat"/>
                <a:cs typeface="Montserrat"/>
              </a:rPr>
              <a:t>aceite</a:t>
            </a:r>
            <a:r>
              <a:rPr sz="700" spc="265" dirty="0">
                <a:latin typeface="Montserrat"/>
                <a:cs typeface="Montserrat"/>
              </a:rPr>
              <a:t> </a:t>
            </a:r>
            <a:r>
              <a:rPr sz="700" dirty="0">
                <a:latin typeface="Montserrat"/>
                <a:cs typeface="Montserrat"/>
              </a:rPr>
              <a:t>esta</a:t>
            </a:r>
            <a:r>
              <a:rPr sz="700" spc="265" dirty="0">
                <a:latin typeface="Montserrat"/>
                <a:cs typeface="Montserrat"/>
              </a:rPr>
              <a:t> </a:t>
            </a:r>
            <a:r>
              <a:rPr sz="700" dirty="0">
                <a:latin typeface="Montserrat"/>
                <a:cs typeface="Montserrat"/>
              </a:rPr>
              <a:t>por</a:t>
            </a:r>
            <a:r>
              <a:rPr sz="700" spc="254" dirty="0">
                <a:latin typeface="Montserrat"/>
                <a:cs typeface="Montserrat"/>
              </a:rPr>
              <a:t> </a:t>
            </a:r>
            <a:r>
              <a:rPr sz="700" dirty="0">
                <a:latin typeface="Montserrat"/>
                <a:cs typeface="Montserrat"/>
              </a:rPr>
              <a:t>debajo</a:t>
            </a:r>
            <a:r>
              <a:rPr sz="700" spc="265"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mínimo,</a:t>
            </a:r>
            <a:r>
              <a:rPr sz="700" spc="390" dirty="0">
                <a:latin typeface="Montserrat"/>
                <a:cs typeface="Montserrat"/>
              </a:rPr>
              <a:t> </a:t>
            </a:r>
            <a:r>
              <a:rPr sz="700" dirty="0">
                <a:latin typeface="Montserrat"/>
                <a:cs typeface="Montserrat"/>
              </a:rPr>
              <a:t>adicione</a:t>
            </a:r>
            <a:r>
              <a:rPr sz="700" spc="400" dirty="0">
                <a:latin typeface="Montserrat"/>
                <a:cs typeface="Montserrat"/>
              </a:rPr>
              <a:t> </a:t>
            </a:r>
            <a:r>
              <a:rPr sz="700" dirty="0">
                <a:latin typeface="Montserrat"/>
                <a:cs typeface="Montserrat"/>
              </a:rPr>
              <a:t>la</a:t>
            </a:r>
            <a:r>
              <a:rPr sz="700" spc="400" dirty="0">
                <a:latin typeface="Montserrat"/>
                <a:cs typeface="Montserrat"/>
              </a:rPr>
              <a:t> </a:t>
            </a:r>
            <a:r>
              <a:rPr sz="700" dirty="0">
                <a:latin typeface="Montserrat"/>
                <a:cs typeface="Montserrat"/>
              </a:rPr>
              <a:t>cantidad</a:t>
            </a:r>
            <a:r>
              <a:rPr sz="700" spc="415" dirty="0">
                <a:latin typeface="Montserrat"/>
                <a:cs typeface="Montserrat"/>
              </a:rPr>
              <a:t> </a:t>
            </a:r>
            <a:r>
              <a:rPr sz="700" dirty="0">
                <a:latin typeface="Montserrat"/>
                <a:cs typeface="Montserrat"/>
              </a:rPr>
              <a:t>de</a:t>
            </a:r>
            <a:r>
              <a:rPr sz="700" spc="400" dirty="0">
                <a:latin typeface="Montserrat"/>
                <a:cs typeface="Montserrat"/>
              </a:rPr>
              <a:t> </a:t>
            </a:r>
            <a:r>
              <a:rPr sz="700" spc="-10" dirty="0">
                <a:latin typeface="Montserrat"/>
                <a:cs typeface="Montserrat"/>
              </a:rPr>
              <a:t>aceite</a:t>
            </a:r>
            <a:r>
              <a:rPr sz="700" spc="500" dirty="0">
                <a:latin typeface="Montserrat"/>
                <a:cs typeface="Montserrat"/>
              </a:rPr>
              <a:t> </a:t>
            </a:r>
            <a:r>
              <a:rPr sz="700" dirty="0">
                <a:latin typeface="Montserrat"/>
                <a:cs typeface="Montserrat"/>
              </a:rPr>
              <a:t>recomendado</a:t>
            </a:r>
            <a:r>
              <a:rPr sz="700" spc="254" dirty="0">
                <a:latin typeface="Montserrat"/>
                <a:cs typeface="Montserrat"/>
              </a:rPr>
              <a:t>  </a:t>
            </a:r>
            <a:r>
              <a:rPr sz="700" dirty="0">
                <a:latin typeface="Montserrat"/>
                <a:cs typeface="Montserrat"/>
              </a:rPr>
              <a:t>hasta</a:t>
            </a:r>
            <a:r>
              <a:rPr sz="700" spc="254" dirty="0">
                <a:latin typeface="Montserrat"/>
                <a:cs typeface="Montserrat"/>
              </a:rPr>
              <a:t>  </a:t>
            </a:r>
            <a:r>
              <a:rPr sz="700" dirty="0">
                <a:latin typeface="Montserrat"/>
                <a:cs typeface="Montserrat"/>
              </a:rPr>
              <a:t>alcanzar</a:t>
            </a:r>
            <a:r>
              <a:rPr sz="700" spc="254" dirty="0">
                <a:latin typeface="Montserrat"/>
                <a:cs typeface="Montserrat"/>
              </a:rPr>
              <a:t>  </a:t>
            </a:r>
            <a:r>
              <a:rPr sz="700" dirty="0">
                <a:latin typeface="Montserrat"/>
                <a:cs typeface="Montserrat"/>
              </a:rPr>
              <a:t>el</a:t>
            </a:r>
            <a:r>
              <a:rPr sz="700" spc="254" dirty="0">
                <a:latin typeface="Montserrat"/>
                <a:cs typeface="Montserrat"/>
              </a:rPr>
              <a:t>  </a:t>
            </a:r>
            <a:r>
              <a:rPr sz="700" spc="-10" dirty="0">
                <a:latin typeface="Montserrat"/>
                <a:cs typeface="Montserrat"/>
              </a:rPr>
              <a:t>nivel</a:t>
            </a:r>
            <a:r>
              <a:rPr sz="700" spc="500" dirty="0">
                <a:latin typeface="Montserrat"/>
                <a:cs typeface="Montserrat"/>
              </a:rPr>
              <a:t> </a:t>
            </a:r>
            <a:r>
              <a:rPr sz="700" spc="-10" dirty="0">
                <a:latin typeface="Montserrat"/>
                <a:cs typeface="Montserrat"/>
              </a:rPr>
              <a:t>máximo.</a:t>
            </a:r>
            <a:endParaRPr sz="700">
              <a:latin typeface="Montserrat"/>
              <a:cs typeface="Montserrat"/>
            </a:endParaRPr>
          </a:p>
          <a:p>
            <a:pPr marL="241300" marR="5715" indent="-228600" algn="just">
              <a:lnSpc>
                <a:spcPct val="100000"/>
              </a:lnSpc>
              <a:spcBef>
                <a:spcPts val="505"/>
              </a:spcBef>
              <a:buAutoNum type="arabicPeriod" startAt="5"/>
              <a:tabLst>
                <a:tab pos="241300" algn="l"/>
              </a:tabLst>
            </a:pPr>
            <a:r>
              <a:rPr sz="700" dirty="0">
                <a:latin typeface="Montserrat"/>
                <a:cs typeface="Montserrat"/>
              </a:rPr>
              <a:t>Limpie</a:t>
            </a:r>
            <a:r>
              <a:rPr sz="700" spc="60" dirty="0">
                <a:latin typeface="Montserrat"/>
                <a:cs typeface="Montserrat"/>
              </a:rPr>
              <a:t> </a:t>
            </a:r>
            <a:r>
              <a:rPr sz="700" dirty="0">
                <a:latin typeface="Montserrat"/>
                <a:cs typeface="Montserrat"/>
              </a:rPr>
              <a:t>nuevamente</a:t>
            </a:r>
            <a:r>
              <a:rPr sz="700" spc="65" dirty="0">
                <a:latin typeface="Montserrat"/>
                <a:cs typeface="Montserrat"/>
              </a:rPr>
              <a:t> </a:t>
            </a:r>
            <a:r>
              <a:rPr sz="700" dirty="0">
                <a:latin typeface="Montserrat"/>
                <a:cs typeface="Montserrat"/>
              </a:rPr>
              <a:t>la</a:t>
            </a:r>
            <a:r>
              <a:rPr sz="700" spc="65" dirty="0">
                <a:latin typeface="Montserrat"/>
                <a:cs typeface="Montserrat"/>
              </a:rPr>
              <a:t> </a:t>
            </a:r>
            <a:r>
              <a:rPr sz="700" dirty="0">
                <a:latin typeface="Montserrat"/>
                <a:cs typeface="Montserrat"/>
              </a:rPr>
              <a:t>varilla</a:t>
            </a:r>
            <a:r>
              <a:rPr sz="700" spc="65" dirty="0">
                <a:latin typeface="Montserrat"/>
                <a:cs typeface="Montserrat"/>
              </a:rPr>
              <a:t> </a:t>
            </a:r>
            <a:r>
              <a:rPr sz="700" dirty="0">
                <a:latin typeface="Montserrat"/>
                <a:cs typeface="Montserrat"/>
              </a:rPr>
              <a:t>medidora</a:t>
            </a:r>
            <a:r>
              <a:rPr sz="700" spc="65" dirty="0">
                <a:latin typeface="Montserrat"/>
                <a:cs typeface="Montserrat"/>
              </a:rPr>
              <a:t> </a:t>
            </a:r>
            <a:r>
              <a:rPr sz="700" spc="-25" dirty="0">
                <a:latin typeface="Montserrat"/>
                <a:cs typeface="Montserrat"/>
              </a:rPr>
              <a:t>con</a:t>
            </a:r>
            <a:r>
              <a:rPr sz="700" spc="500" dirty="0">
                <a:latin typeface="Montserrat"/>
                <a:cs typeface="Montserrat"/>
              </a:rPr>
              <a:t> </a:t>
            </a:r>
            <a:r>
              <a:rPr sz="700" dirty="0">
                <a:latin typeface="Montserrat"/>
                <a:cs typeface="Montserrat"/>
              </a:rPr>
              <a:t>un</a:t>
            </a:r>
            <a:r>
              <a:rPr sz="700" spc="-10" dirty="0">
                <a:latin typeface="Montserrat"/>
                <a:cs typeface="Montserrat"/>
              </a:rPr>
              <a:t> </a:t>
            </a:r>
            <a:r>
              <a:rPr sz="700" dirty="0">
                <a:latin typeface="Montserrat"/>
                <a:cs typeface="Montserrat"/>
              </a:rPr>
              <a:t>paño</a:t>
            </a:r>
            <a:r>
              <a:rPr sz="700" spc="-5" dirty="0">
                <a:latin typeface="Montserrat"/>
                <a:cs typeface="Montserrat"/>
              </a:rPr>
              <a:t> </a:t>
            </a:r>
            <a:r>
              <a:rPr sz="700" dirty="0">
                <a:latin typeface="Montserrat"/>
                <a:cs typeface="Montserrat"/>
              </a:rPr>
              <a:t>limpio</a:t>
            </a:r>
            <a:r>
              <a:rPr sz="700" spc="-25" dirty="0">
                <a:latin typeface="Montserrat"/>
                <a:cs typeface="Montserrat"/>
              </a:rPr>
              <a:t> </a:t>
            </a:r>
            <a:r>
              <a:rPr sz="700" dirty="0">
                <a:latin typeface="Montserrat"/>
                <a:cs typeface="Montserrat"/>
              </a:rPr>
              <a:t>e</a:t>
            </a:r>
            <a:r>
              <a:rPr sz="700" spc="-20" dirty="0">
                <a:latin typeface="Montserrat"/>
                <a:cs typeface="Montserrat"/>
              </a:rPr>
              <a:t> </a:t>
            </a:r>
            <a:r>
              <a:rPr sz="700" dirty="0">
                <a:latin typeface="Montserrat"/>
                <a:cs typeface="Montserrat"/>
              </a:rPr>
              <a:t>instale el</a:t>
            </a:r>
            <a:r>
              <a:rPr sz="700" spc="-20" dirty="0">
                <a:latin typeface="Montserrat"/>
                <a:cs typeface="Montserrat"/>
              </a:rPr>
              <a:t> </a:t>
            </a:r>
            <a:r>
              <a:rPr sz="700" spc="-10" dirty="0">
                <a:latin typeface="Montserrat"/>
                <a:cs typeface="Montserrat"/>
              </a:rPr>
              <a:t>tapón.</a:t>
            </a:r>
            <a:endParaRPr sz="700">
              <a:latin typeface="Montserrat"/>
              <a:cs typeface="Montserrat"/>
            </a:endParaRPr>
          </a:p>
          <a:p>
            <a:pPr marL="12700">
              <a:lnSpc>
                <a:spcPct val="100000"/>
              </a:lnSpc>
              <a:spcBef>
                <a:spcPts val="500"/>
              </a:spcBef>
            </a:pPr>
            <a:r>
              <a:rPr sz="800" b="1" spc="-10" dirty="0">
                <a:latin typeface="Montserrat"/>
                <a:cs typeface="Montserrat"/>
              </a:rPr>
              <a:t>NOTA:</a:t>
            </a:r>
            <a:endParaRPr sz="800">
              <a:latin typeface="Montserrat"/>
              <a:cs typeface="Montserrat"/>
            </a:endParaRPr>
          </a:p>
          <a:p>
            <a:pPr marL="12700">
              <a:lnSpc>
                <a:spcPct val="100000"/>
              </a:lnSpc>
              <a:spcBef>
                <a:spcPts val="495"/>
              </a:spcBef>
            </a:pPr>
            <a:r>
              <a:rPr sz="700" dirty="0">
                <a:latin typeface="Montserrat"/>
                <a:cs typeface="Montserrat"/>
              </a:rPr>
              <a:t>No</a:t>
            </a:r>
            <a:r>
              <a:rPr sz="700" spc="165" dirty="0">
                <a:latin typeface="Montserrat"/>
                <a:cs typeface="Montserrat"/>
              </a:rPr>
              <a:t> </a:t>
            </a:r>
            <a:r>
              <a:rPr sz="700" dirty="0">
                <a:latin typeface="Montserrat"/>
                <a:cs typeface="Montserrat"/>
              </a:rPr>
              <a:t>realizar</a:t>
            </a:r>
            <a:r>
              <a:rPr sz="700" spc="175" dirty="0">
                <a:latin typeface="Montserrat"/>
                <a:cs typeface="Montserrat"/>
              </a:rPr>
              <a:t> </a:t>
            </a:r>
            <a:r>
              <a:rPr sz="700" dirty="0">
                <a:latin typeface="Montserrat"/>
                <a:cs typeface="Montserrat"/>
              </a:rPr>
              <a:t>esta</a:t>
            </a:r>
            <a:r>
              <a:rPr sz="700" spc="170" dirty="0">
                <a:latin typeface="Montserrat"/>
                <a:cs typeface="Montserrat"/>
              </a:rPr>
              <a:t> </a:t>
            </a:r>
            <a:r>
              <a:rPr sz="700" dirty="0">
                <a:latin typeface="Montserrat"/>
                <a:cs typeface="Montserrat"/>
              </a:rPr>
              <a:t>operación</a:t>
            </a:r>
            <a:r>
              <a:rPr sz="700" spc="185" dirty="0">
                <a:latin typeface="Montserrat"/>
                <a:cs typeface="Montserrat"/>
              </a:rPr>
              <a:t> </a:t>
            </a:r>
            <a:r>
              <a:rPr sz="700" dirty="0">
                <a:latin typeface="Montserrat"/>
                <a:cs typeface="Montserrat"/>
              </a:rPr>
              <a:t>puede</a:t>
            </a:r>
            <a:r>
              <a:rPr sz="700" spc="165" dirty="0">
                <a:latin typeface="Montserrat"/>
                <a:cs typeface="Montserrat"/>
              </a:rPr>
              <a:t> </a:t>
            </a:r>
            <a:r>
              <a:rPr sz="700" dirty="0">
                <a:latin typeface="Montserrat"/>
                <a:cs typeface="Montserrat"/>
              </a:rPr>
              <a:t>causar</a:t>
            </a:r>
            <a:r>
              <a:rPr sz="700" spc="170" dirty="0">
                <a:latin typeface="Montserrat"/>
                <a:cs typeface="Montserrat"/>
              </a:rPr>
              <a:t> </a:t>
            </a:r>
            <a:r>
              <a:rPr sz="700" spc="-10" dirty="0">
                <a:latin typeface="Montserrat"/>
                <a:cs typeface="Montserrat"/>
              </a:rPr>
              <a:t>daños</a:t>
            </a:r>
            <a:endParaRPr sz="700">
              <a:latin typeface="Montserrat"/>
              <a:cs typeface="Montserrat"/>
            </a:endParaRPr>
          </a:p>
          <a:p>
            <a:pPr marL="12700">
              <a:lnSpc>
                <a:spcPct val="100000"/>
              </a:lnSpc>
              <a:spcBef>
                <a:spcPts val="5"/>
              </a:spcBef>
            </a:pPr>
            <a:r>
              <a:rPr sz="700" spc="-10" dirty="0">
                <a:latin typeface="Montserrat"/>
                <a:cs typeface="Montserrat"/>
              </a:rPr>
              <a:t>irreversibles</a:t>
            </a:r>
            <a:r>
              <a:rPr sz="700" spc="5" dirty="0">
                <a:latin typeface="Montserrat"/>
                <a:cs typeface="Montserrat"/>
              </a:rPr>
              <a:t> </a:t>
            </a:r>
            <a:r>
              <a:rPr sz="700" dirty="0">
                <a:latin typeface="Montserrat"/>
                <a:cs typeface="Montserrat"/>
              </a:rPr>
              <a:t>en</a:t>
            </a:r>
            <a:r>
              <a:rPr sz="700" spc="-10" dirty="0">
                <a:latin typeface="Montserrat"/>
                <a:cs typeface="Montserrat"/>
              </a:rPr>
              <a:t> componentes</a:t>
            </a:r>
            <a:r>
              <a:rPr sz="700" spc="30" dirty="0">
                <a:latin typeface="Montserrat"/>
                <a:cs typeface="Montserrat"/>
              </a:rPr>
              <a:t> </a:t>
            </a:r>
            <a:r>
              <a:rPr sz="700" dirty="0">
                <a:latin typeface="Montserrat"/>
                <a:cs typeface="Montserrat"/>
              </a:rPr>
              <a:t>internos</a:t>
            </a:r>
            <a:r>
              <a:rPr sz="700" spc="20" dirty="0">
                <a:latin typeface="Montserrat"/>
                <a:cs typeface="Montserrat"/>
              </a:rPr>
              <a:t> </a:t>
            </a:r>
            <a:r>
              <a:rPr sz="700" dirty="0">
                <a:latin typeface="Montserrat"/>
                <a:cs typeface="Montserrat"/>
              </a:rPr>
              <a:t>del </a:t>
            </a:r>
            <a:r>
              <a:rPr sz="700" spc="-10" dirty="0">
                <a:latin typeface="Montserrat"/>
                <a:cs typeface="Montserrat"/>
              </a:rPr>
              <a:t>motor</a:t>
            </a:r>
            <a:endParaRPr sz="700">
              <a:latin typeface="Montserrat"/>
              <a:cs typeface="Montserrat"/>
            </a:endParaRPr>
          </a:p>
        </p:txBody>
      </p:sp>
      <p:sp>
        <p:nvSpPr>
          <p:cNvPr id="4" name="object 4"/>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6" name="object 6"/>
          <p:cNvGrpSpPr/>
          <p:nvPr/>
        </p:nvGrpSpPr>
        <p:grpSpPr>
          <a:xfrm>
            <a:off x="545934" y="2342705"/>
            <a:ext cx="1973580" cy="904875"/>
            <a:chOff x="545934" y="2342705"/>
            <a:chExt cx="1973580" cy="904875"/>
          </a:xfrm>
        </p:grpSpPr>
        <p:pic>
          <p:nvPicPr>
            <p:cNvPr id="7" name="object 7"/>
            <p:cNvPicPr/>
            <p:nvPr/>
          </p:nvPicPr>
          <p:blipFill>
            <a:blip r:embed="rId2" cstate="print"/>
            <a:stretch>
              <a:fillRect/>
            </a:stretch>
          </p:blipFill>
          <p:spPr>
            <a:xfrm>
              <a:off x="545934" y="2342705"/>
              <a:ext cx="1973580" cy="861644"/>
            </a:xfrm>
            <a:prstGeom prst="rect">
              <a:avLst/>
            </a:prstGeom>
          </p:spPr>
        </p:pic>
        <p:sp>
          <p:nvSpPr>
            <p:cNvPr id="8" name="object 8"/>
            <p:cNvSpPr/>
            <p:nvPr/>
          </p:nvSpPr>
          <p:spPr>
            <a:xfrm>
              <a:off x="609879" y="2972181"/>
              <a:ext cx="135255" cy="275590"/>
            </a:xfrm>
            <a:custGeom>
              <a:avLst/>
              <a:gdLst/>
              <a:ahLst/>
              <a:cxnLst/>
              <a:rect l="l" t="t" r="r" b="b"/>
              <a:pathLst>
                <a:path w="135254" h="275589">
                  <a:moveTo>
                    <a:pt x="0" y="208279"/>
                  </a:moveTo>
                  <a:lnTo>
                    <a:pt x="0" y="275132"/>
                  </a:lnTo>
                </a:path>
                <a:path w="135254" h="275589">
                  <a:moveTo>
                    <a:pt x="134747" y="108788"/>
                  </a:moveTo>
                  <a:lnTo>
                    <a:pt x="134747" y="0"/>
                  </a:lnTo>
                </a:path>
              </a:pathLst>
            </a:custGeom>
            <a:ln w="10157">
              <a:solidFill>
                <a:srgbClr val="221F1F"/>
              </a:solidFill>
            </a:ln>
          </p:spPr>
          <p:txBody>
            <a:bodyPr wrap="square" lIns="0" tIns="0" rIns="0" bIns="0" rtlCol="0"/>
            <a:lstStyle/>
            <a:p>
              <a:endParaRPr/>
            </a:p>
          </p:txBody>
        </p:sp>
      </p:grpSp>
      <p:sp>
        <p:nvSpPr>
          <p:cNvPr id="9" name="object 9"/>
          <p:cNvSpPr txBox="1"/>
          <p:nvPr/>
        </p:nvSpPr>
        <p:spPr>
          <a:xfrm>
            <a:off x="562762" y="2846324"/>
            <a:ext cx="594995" cy="535940"/>
          </a:xfrm>
          <a:prstGeom prst="rect">
            <a:avLst/>
          </a:prstGeom>
        </p:spPr>
        <p:txBody>
          <a:bodyPr vert="horz" wrap="square" lIns="0" tIns="12700" rIns="0" bIns="0" rtlCol="0">
            <a:spAutoFit/>
          </a:bodyPr>
          <a:lstStyle/>
          <a:p>
            <a:pPr marL="146050">
              <a:lnSpc>
                <a:spcPct val="100000"/>
              </a:lnSpc>
              <a:spcBef>
                <a:spcPts val="100"/>
              </a:spcBef>
            </a:pPr>
            <a:r>
              <a:rPr sz="800" spc="-10" dirty="0">
                <a:solidFill>
                  <a:srgbClr val="221F1F"/>
                </a:solidFill>
                <a:latin typeface="Montserrat"/>
                <a:cs typeface="Montserrat"/>
              </a:rPr>
              <a:t>Máximo</a:t>
            </a:r>
            <a:endParaRPr sz="800">
              <a:latin typeface="Montserrat"/>
              <a:cs typeface="Montserrat"/>
            </a:endParaRPr>
          </a:p>
          <a:p>
            <a:pPr>
              <a:lnSpc>
                <a:spcPct val="100000"/>
              </a:lnSpc>
            </a:pPr>
            <a:endParaRPr sz="1000">
              <a:latin typeface="Montserrat"/>
              <a:cs typeface="Montserrat"/>
            </a:endParaRPr>
          </a:p>
          <a:p>
            <a:pPr marL="12700">
              <a:lnSpc>
                <a:spcPct val="100000"/>
              </a:lnSpc>
              <a:spcBef>
                <a:spcPts val="875"/>
              </a:spcBef>
            </a:pPr>
            <a:r>
              <a:rPr sz="800" spc="-10" dirty="0">
                <a:solidFill>
                  <a:srgbClr val="221F1F"/>
                </a:solidFill>
                <a:latin typeface="Montserrat"/>
                <a:cs typeface="Montserrat"/>
              </a:rPr>
              <a:t>Mínimo</a:t>
            </a:r>
            <a:endParaRPr sz="800">
              <a:latin typeface="Montserrat"/>
              <a:cs typeface="Montserrat"/>
            </a:endParaRPr>
          </a:p>
        </p:txBody>
      </p:sp>
      <p:graphicFrame>
        <p:nvGraphicFramePr>
          <p:cNvPr id="10" name="object 10"/>
          <p:cNvGraphicFramePr>
            <a:graphicFrameLocks noGrp="1"/>
          </p:cNvGraphicFramePr>
          <p:nvPr/>
        </p:nvGraphicFramePr>
        <p:xfrm>
          <a:off x="2753042" y="2248344"/>
          <a:ext cx="2214880" cy="666750"/>
        </p:xfrm>
        <a:graphic>
          <a:graphicData uri="http://schemas.openxmlformats.org/drawingml/2006/table">
            <a:tbl>
              <a:tblPr firstRow="1" bandRow="1">
                <a:tableStyleId>{2D5ABB26-0587-4C30-8999-92F81FD0307C}</a:tableStyleId>
              </a:tblPr>
              <a:tblGrid>
                <a:gridCol w="142240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tblGrid>
              <a:tr h="143510">
                <a:tc gridSpan="2">
                  <a:txBody>
                    <a:bodyPr/>
                    <a:lstStyle/>
                    <a:p>
                      <a:pPr marL="127000">
                        <a:lnSpc>
                          <a:spcPct val="100000"/>
                        </a:lnSpc>
                        <a:spcBef>
                          <a:spcPts val="250"/>
                        </a:spcBef>
                      </a:pPr>
                      <a:r>
                        <a:rPr sz="500" spc="-10" dirty="0">
                          <a:latin typeface="Montserrat"/>
                          <a:cs typeface="Montserrat"/>
                        </a:rPr>
                        <a:t>Especificaciones</a:t>
                      </a:r>
                      <a:r>
                        <a:rPr sz="500" spc="15" dirty="0">
                          <a:latin typeface="Montserrat"/>
                          <a:cs typeface="Montserrat"/>
                        </a:rPr>
                        <a:t> </a:t>
                      </a:r>
                      <a:r>
                        <a:rPr sz="500" dirty="0">
                          <a:latin typeface="Montserrat"/>
                          <a:cs typeface="Montserrat"/>
                        </a:rPr>
                        <a:t>de aceite</a:t>
                      </a:r>
                      <a:r>
                        <a:rPr sz="500" spc="-10" dirty="0">
                          <a:latin typeface="Montserrat"/>
                          <a:cs typeface="Montserrat"/>
                        </a:rPr>
                        <a:t> </a:t>
                      </a:r>
                      <a:r>
                        <a:rPr sz="500" dirty="0">
                          <a:latin typeface="Montserrat"/>
                          <a:cs typeface="Montserrat"/>
                        </a:rPr>
                        <a:t>de</a:t>
                      </a:r>
                      <a:r>
                        <a:rPr sz="500" spc="5" dirty="0">
                          <a:latin typeface="Montserrat"/>
                          <a:cs typeface="Montserrat"/>
                        </a:rPr>
                        <a:t> </a:t>
                      </a:r>
                      <a:r>
                        <a:rPr sz="500" spc="-10" dirty="0">
                          <a:latin typeface="Montserrat"/>
                          <a:cs typeface="Montserrat"/>
                        </a:rPr>
                        <a:t>motor</a:t>
                      </a:r>
                      <a:r>
                        <a:rPr sz="500" spc="-30" dirty="0">
                          <a:latin typeface="Montserrat"/>
                          <a:cs typeface="Montserrat"/>
                        </a:rPr>
                        <a:t> </a:t>
                      </a:r>
                      <a:r>
                        <a:rPr sz="500" dirty="0">
                          <a:latin typeface="Montserrat"/>
                          <a:cs typeface="Montserrat"/>
                        </a:rPr>
                        <a:t>exigidas</a:t>
                      </a:r>
                      <a:r>
                        <a:rPr sz="500" spc="15" dirty="0">
                          <a:latin typeface="Montserrat"/>
                          <a:cs typeface="Montserrat"/>
                        </a:rPr>
                        <a:t> </a:t>
                      </a:r>
                      <a:r>
                        <a:rPr sz="500" dirty="0">
                          <a:latin typeface="Montserrat"/>
                          <a:cs typeface="Montserrat"/>
                        </a:rPr>
                        <a:t>por el</a:t>
                      </a:r>
                      <a:r>
                        <a:rPr sz="500" spc="5" dirty="0">
                          <a:latin typeface="Montserrat"/>
                          <a:cs typeface="Montserrat"/>
                        </a:rPr>
                        <a:t> </a:t>
                      </a:r>
                      <a:r>
                        <a:rPr sz="500" spc="-10" dirty="0">
                          <a:latin typeface="Montserrat"/>
                          <a:cs typeface="Montserrat"/>
                        </a:rPr>
                        <a:t>fabricante</a:t>
                      </a:r>
                      <a:endParaRPr sz="500">
                        <a:latin typeface="Montserrat"/>
                        <a:cs typeface="Montserrat"/>
                      </a:endParaRPr>
                    </a:p>
                  </a:txBody>
                  <a:tcPr marL="0" marR="0" marT="317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187960">
                <a:tc>
                  <a:txBody>
                    <a:bodyPr/>
                    <a:lstStyle/>
                    <a:p>
                      <a:pPr marL="1270" algn="ctr">
                        <a:lnSpc>
                          <a:spcPct val="100000"/>
                        </a:lnSpc>
                        <a:spcBef>
                          <a:spcPts val="430"/>
                        </a:spcBef>
                      </a:pPr>
                      <a:r>
                        <a:rPr sz="500" spc="-10" dirty="0">
                          <a:latin typeface="Montserrat"/>
                          <a:cs typeface="Montserrat"/>
                        </a:rPr>
                        <a:t>Clasificación</a:t>
                      </a:r>
                      <a:endParaRPr sz="500">
                        <a:latin typeface="Montserrat"/>
                        <a:cs typeface="Montserrat"/>
                      </a:endParaRPr>
                    </a:p>
                  </a:txBody>
                  <a:tcPr marL="0" marR="0" marT="546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635" algn="ctr">
                        <a:lnSpc>
                          <a:spcPct val="100000"/>
                        </a:lnSpc>
                        <a:spcBef>
                          <a:spcPts val="130"/>
                        </a:spcBef>
                      </a:pPr>
                      <a:r>
                        <a:rPr sz="500" dirty="0">
                          <a:latin typeface="Montserrat"/>
                          <a:cs typeface="Montserrat"/>
                        </a:rPr>
                        <a:t>JASO</a:t>
                      </a:r>
                      <a:r>
                        <a:rPr sz="500" spc="45" dirty="0">
                          <a:latin typeface="Montserrat"/>
                          <a:cs typeface="Montserrat"/>
                        </a:rPr>
                        <a:t> </a:t>
                      </a:r>
                      <a:r>
                        <a:rPr sz="500" spc="-10" dirty="0">
                          <a:latin typeface="Montserrat"/>
                          <a:cs typeface="Montserrat"/>
                        </a:rPr>
                        <a:t>MA2-API-</a:t>
                      </a:r>
                      <a:r>
                        <a:rPr sz="500" spc="-25" dirty="0">
                          <a:latin typeface="Montserrat"/>
                          <a:cs typeface="Montserrat"/>
                        </a:rPr>
                        <a:t>SL</a:t>
                      </a:r>
                      <a:endParaRPr sz="500">
                        <a:latin typeface="Montserrat"/>
                        <a:cs typeface="Montserrat"/>
                      </a:endParaRPr>
                    </a:p>
                    <a:p>
                      <a:pPr marL="1905" algn="ctr">
                        <a:lnSpc>
                          <a:spcPct val="100000"/>
                        </a:lnSpc>
                      </a:pPr>
                      <a:r>
                        <a:rPr sz="500" spc="-10" dirty="0">
                          <a:latin typeface="Montserrat"/>
                          <a:cs typeface="Montserrat"/>
                        </a:rPr>
                        <a:t>Sintético</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111760">
                <a:tc>
                  <a:txBody>
                    <a:bodyPr/>
                    <a:lstStyle/>
                    <a:p>
                      <a:pPr marL="3175" algn="ctr">
                        <a:lnSpc>
                          <a:spcPct val="100000"/>
                        </a:lnSpc>
                        <a:spcBef>
                          <a:spcPts val="130"/>
                        </a:spcBef>
                      </a:pPr>
                      <a:r>
                        <a:rPr sz="500" spc="-10" dirty="0">
                          <a:latin typeface="Montserrat"/>
                          <a:cs typeface="Montserrat"/>
                        </a:rPr>
                        <a:t>Viscosidad</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278130">
                        <a:lnSpc>
                          <a:spcPct val="100000"/>
                        </a:lnSpc>
                        <a:spcBef>
                          <a:spcPts val="130"/>
                        </a:spcBef>
                      </a:pPr>
                      <a:r>
                        <a:rPr sz="500" spc="-10" dirty="0">
                          <a:latin typeface="Montserrat"/>
                          <a:cs typeface="Montserrat"/>
                        </a:rPr>
                        <a:t>10W/30</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r h="111760">
                <a:tc>
                  <a:txBody>
                    <a:bodyPr/>
                    <a:lstStyle/>
                    <a:p>
                      <a:pPr algn="ctr">
                        <a:lnSpc>
                          <a:spcPct val="100000"/>
                        </a:lnSpc>
                        <a:spcBef>
                          <a:spcPts val="130"/>
                        </a:spcBef>
                      </a:pPr>
                      <a:r>
                        <a:rPr sz="500" dirty="0">
                          <a:latin typeface="Montserrat"/>
                          <a:cs typeface="Montserrat"/>
                        </a:rPr>
                        <a:t>Capacidad</a:t>
                      </a:r>
                      <a:r>
                        <a:rPr sz="500" spc="-10" dirty="0">
                          <a:latin typeface="Montserrat"/>
                          <a:cs typeface="Montserrat"/>
                        </a:rPr>
                        <a:t> </a:t>
                      </a:r>
                      <a:r>
                        <a:rPr sz="500" dirty="0">
                          <a:latin typeface="Montserrat"/>
                          <a:cs typeface="Montserrat"/>
                        </a:rPr>
                        <a:t>de</a:t>
                      </a:r>
                      <a:r>
                        <a:rPr sz="500" spc="-10" dirty="0">
                          <a:latin typeface="Montserrat"/>
                          <a:cs typeface="Montserrat"/>
                        </a:rPr>
                        <a:t> </a:t>
                      </a:r>
                      <a:r>
                        <a:rPr sz="500" dirty="0">
                          <a:latin typeface="Montserrat"/>
                          <a:cs typeface="Montserrat"/>
                        </a:rPr>
                        <a:t>aceite</a:t>
                      </a:r>
                      <a:r>
                        <a:rPr sz="500" spc="-25" dirty="0">
                          <a:latin typeface="Montserrat"/>
                          <a:cs typeface="Montserrat"/>
                        </a:rPr>
                        <a:t> </a:t>
                      </a:r>
                      <a:r>
                        <a:rPr sz="500" spc="-10" dirty="0">
                          <a:latin typeface="Montserrat"/>
                          <a:cs typeface="Montserrat"/>
                        </a:rPr>
                        <a:t>(Cambio)</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269240">
                        <a:lnSpc>
                          <a:spcPct val="100000"/>
                        </a:lnSpc>
                        <a:spcBef>
                          <a:spcPts val="130"/>
                        </a:spcBef>
                      </a:pPr>
                      <a:r>
                        <a:rPr sz="500" dirty="0">
                          <a:latin typeface="Montserrat"/>
                          <a:cs typeface="Montserrat"/>
                        </a:rPr>
                        <a:t>1.200</a:t>
                      </a:r>
                      <a:r>
                        <a:rPr sz="500" spc="-45" dirty="0">
                          <a:latin typeface="Montserrat"/>
                          <a:cs typeface="Montserrat"/>
                        </a:rPr>
                        <a:t> </a:t>
                      </a:r>
                      <a:r>
                        <a:rPr sz="500" spc="-25" dirty="0">
                          <a:latin typeface="Montserrat"/>
                          <a:cs typeface="Montserrat"/>
                        </a:rPr>
                        <a:t>ml</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3"/>
                  </a:ext>
                </a:extLst>
              </a:tr>
              <a:tr h="111760">
                <a:tc>
                  <a:txBody>
                    <a:bodyPr/>
                    <a:lstStyle/>
                    <a:p>
                      <a:pPr marL="1905" algn="ctr">
                        <a:lnSpc>
                          <a:spcPct val="100000"/>
                        </a:lnSpc>
                        <a:spcBef>
                          <a:spcPts val="130"/>
                        </a:spcBef>
                      </a:pPr>
                      <a:r>
                        <a:rPr sz="500" spc="-10" dirty="0">
                          <a:latin typeface="Montserrat"/>
                          <a:cs typeface="Montserrat"/>
                        </a:rPr>
                        <a:t>Capacidad</a:t>
                      </a:r>
                      <a:r>
                        <a:rPr sz="500" spc="5" dirty="0">
                          <a:latin typeface="Montserrat"/>
                          <a:cs typeface="Montserrat"/>
                        </a:rPr>
                        <a:t> </a:t>
                      </a:r>
                      <a:r>
                        <a:rPr sz="500" dirty="0">
                          <a:latin typeface="Montserrat"/>
                          <a:cs typeface="Montserrat"/>
                        </a:rPr>
                        <a:t>de</a:t>
                      </a:r>
                      <a:r>
                        <a:rPr sz="500" spc="5" dirty="0">
                          <a:latin typeface="Montserrat"/>
                          <a:cs typeface="Montserrat"/>
                        </a:rPr>
                        <a:t> </a:t>
                      </a:r>
                      <a:r>
                        <a:rPr sz="500" dirty="0">
                          <a:latin typeface="Montserrat"/>
                          <a:cs typeface="Montserrat"/>
                        </a:rPr>
                        <a:t>aceite</a:t>
                      </a:r>
                      <a:r>
                        <a:rPr sz="500" spc="-10" dirty="0">
                          <a:latin typeface="Montserrat"/>
                          <a:cs typeface="Montserrat"/>
                        </a:rPr>
                        <a:t> </a:t>
                      </a:r>
                      <a:r>
                        <a:rPr sz="500" dirty="0">
                          <a:latin typeface="Montserrat"/>
                          <a:cs typeface="Montserrat"/>
                        </a:rPr>
                        <a:t>(Desarme</a:t>
                      </a:r>
                      <a:r>
                        <a:rPr sz="500" spc="-25" dirty="0">
                          <a:latin typeface="Montserrat"/>
                          <a:cs typeface="Montserrat"/>
                        </a:rPr>
                        <a:t> </a:t>
                      </a:r>
                      <a:r>
                        <a:rPr sz="500" spc="-10" dirty="0">
                          <a:latin typeface="Montserrat"/>
                          <a:cs typeface="Montserrat"/>
                        </a:rPr>
                        <a:t>motor)</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266065">
                        <a:lnSpc>
                          <a:spcPct val="100000"/>
                        </a:lnSpc>
                        <a:spcBef>
                          <a:spcPts val="130"/>
                        </a:spcBef>
                      </a:pPr>
                      <a:r>
                        <a:rPr sz="500" spc="-10" dirty="0">
                          <a:latin typeface="Montserrat"/>
                          <a:cs typeface="Montserrat"/>
                        </a:rPr>
                        <a:t>1.400</a:t>
                      </a:r>
                      <a:r>
                        <a:rPr sz="500" dirty="0">
                          <a:latin typeface="Montserrat"/>
                          <a:cs typeface="Montserrat"/>
                        </a:rPr>
                        <a:t> </a:t>
                      </a:r>
                      <a:r>
                        <a:rPr sz="500" spc="-25" dirty="0">
                          <a:latin typeface="Montserrat"/>
                          <a:cs typeface="Montserrat"/>
                        </a:rPr>
                        <a:t>ml</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2505" cy="1129030"/>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AJUSTE</a:t>
            </a:r>
            <a:r>
              <a:rPr sz="800" b="1" spc="-20" dirty="0">
                <a:solidFill>
                  <a:srgbClr val="221F1F"/>
                </a:solidFill>
                <a:latin typeface="Montserrat"/>
                <a:cs typeface="Montserrat"/>
              </a:rPr>
              <a:t> </a:t>
            </a:r>
            <a:r>
              <a:rPr sz="800" b="1" dirty="0">
                <a:solidFill>
                  <a:srgbClr val="221F1F"/>
                </a:solidFill>
                <a:latin typeface="Montserrat"/>
                <a:cs typeface="Montserrat"/>
              </a:rPr>
              <a:t>LEVA</a:t>
            </a:r>
            <a:r>
              <a:rPr sz="800" b="1" spc="-5"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10" dirty="0">
                <a:solidFill>
                  <a:srgbClr val="221F1F"/>
                </a:solidFill>
                <a:latin typeface="Montserrat"/>
                <a:cs typeface="Montserrat"/>
              </a:rPr>
              <a:t>EMBRAGUE</a:t>
            </a:r>
            <a:endParaRPr sz="800">
              <a:latin typeface="Montserrat"/>
              <a:cs typeface="Montserrat"/>
            </a:endParaRPr>
          </a:p>
          <a:p>
            <a:pPr marL="21590" marR="5080" algn="just">
              <a:lnSpc>
                <a:spcPct val="100000"/>
              </a:lnSpc>
              <a:spcBef>
                <a:spcPts val="495"/>
              </a:spcBef>
            </a:pPr>
            <a:r>
              <a:rPr sz="700" dirty="0">
                <a:latin typeface="Montserrat"/>
                <a:cs typeface="Montserrat"/>
              </a:rPr>
              <a:t>El</a:t>
            </a:r>
            <a:r>
              <a:rPr sz="700" spc="55" dirty="0">
                <a:latin typeface="Montserrat"/>
                <a:cs typeface="Montserrat"/>
              </a:rPr>
              <a:t> </a:t>
            </a:r>
            <a:r>
              <a:rPr sz="700" dirty="0">
                <a:latin typeface="Montserrat"/>
                <a:cs typeface="Montserrat"/>
              </a:rPr>
              <a:t>juego</a:t>
            </a:r>
            <a:r>
              <a:rPr sz="700" spc="50" dirty="0">
                <a:latin typeface="Montserrat"/>
                <a:cs typeface="Montserrat"/>
              </a:rPr>
              <a:t> </a:t>
            </a:r>
            <a:r>
              <a:rPr sz="700" dirty="0">
                <a:latin typeface="Montserrat"/>
                <a:cs typeface="Montserrat"/>
              </a:rPr>
              <a:t>libre</a:t>
            </a:r>
            <a:r>
              <a:rPr sz="700" spc="70" dirty="0">
                <a:latin typeface="Montserrat"/>
                <a:cs typeface="Montserrat"/>
              </a:rPr>
              <a:t> </a:t>
            </a:r>
            <a:r>
              <a:rPr sz="700" dirty="0">
                <a:latin typeface="Montserrat"/>
                <a:cs typeface="Montserrat"/>
              </a:rPr>
              <a:t>en</a:t>
            </a:r>
            <a:r>
              <a:rPr sz="700" spc="60" dirty="0">
                <a:latin typeface="Montserrat"/>
                <a:cs typeface="Montserrat"/>
              </a:rPr>
              <a:t> </a:t>
            </a:r>
            <a:r>
              <a:rPr sz="700" dirty="0">
                <a:latin typeface="Montserrat"/>
                <a:cs typeface="Montserrat"/>
              </a:rPr>
              <a:t>la</a:t>
            </a:r>
            <a:r>
              <a:rPr sz="700" spc="55" dirty="0">
                <a:latin typeface="Montserrat"/>
                <a:cs typeface="Montserrat"/>
              </a:rPr>
              <a:t> </a:t>
            </a:r>
            <a:r>
              <a:rPr sz="700" dirty="0">
                <a:latin typeface="Montserrat"/>
                <a:cs typeface="Montserrat"/>
              </a:rPr>
              <a:t>leva</a:t>
            </a:r>
            <a:r>
              <a:rPr sz="700" spc="60" dirty="0">
                <a:latin typeface="Montserrat"/>
                <a:cs typeface="Montserrat"/>
              </a:rPr>
              <a:t> </a:t>
            </a:r>
            <a:r>
              <a:rPr sz="700" dirty="0">
                <a:latin typeface="Montserrat"/>
                <a:cs typeface="Montserrat"/>
              </a:rPr>
              <a:t>del</a:t>
            </a:r>
            <a:r>
              <a:rPr sz="700" spc="55" dirty="0">
                <a:latin typeface="Montserrat"/>
                <a:cs typeface="Montserrat"/>
              </a:rPr>
              <a:t> </a:t>
            </a:r>
            <a:r>
              <a:rPr sz="700" dirty="0">
                <a:latin typeface="Montserrat"/>
                <a:cs typeface="Montserrat"/>
              </a:rPr>
              <a:t>embrague</a:t>
            </a:r>
            <a:r>
              <a:rPr sz="700" spc="70" dirty="0">
                <a:latin typeface="Montserrat"/>
                <a:cs typeface="Montserrat"/>
              </a:rPr>
              <a:t> </a:t>
            </a:r>
            <a:r>
              <a:rPr sz="700" dirty="0">
                <a:latin typeface="Montserrat"/>
                <a:cs typeface="Montserrat"/>
              </a:rPr>
              <a:t>es</a:t>
            </a:r>
            <a:r>
              <a:rPr sz="700" spc="60" dirty="0">
                <a:latin typeface="Montserrat"/>
                <a:cs typeface="Montserrat"/>
              </a:rPr>
              <a:t> </a:t>
            </a:r>
            <a:r>
              <a:rPr sz="700" dirty="0">
                <a:latin typeface="Montserrat"/>
                <a:cs typeface="Montserrat"/>
              </a:rPr>
              <a:t>uno</a:t>
            </a:r>
            <a:r>
              <a:rPr sz="700" spc="6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los</a:t>
            </a:r>
            <a:r>
              <a:rPr sz="700" spc="5" dirty="0">
                <a:latin typeface="Montserrat"/>
                <a:cs typeface="Montserrat"/>
              </a:rPr>
              <a:t> </a:t>
            </a:r>
            <a:r>
              <a:rPr sz="700" dirty="0">
                <a:latin typeface="Montserrat"/>
                <a:cs typeface="Montserrat"/>
              </a:rPr>
              <a:t>ajustes</a:t>
            </a:r>
            <a:r>
              <a:rPr sz="700" spc="20" dirty="0">
                <a:latin typeface="Montserrat"/>
                <a:cs typeface="Montserrat"/>
              </a:rPr>
              <a:t> </a:t>
            </a:r>
            <a:r>
              <a:rPr sz="700" dirty="0">
                <a:latin typeface="Montserrat"/>
                <a:cs typeface="Montserrat"/>
              </a:rPr>
              <a:t>más</a:t>
            </a:r>
            <a:r>
              <a:rPr sz="700" spc="20" dirty="0">
                <a:latin typeface="Montserrat"/>
                <a:cs typeface="Montserrat"/>
              </a:rPr>
              <a:t> </a:t>
            </a:r>
            <a:r>
              <a:rPr sz="700" dirty="0">
                <a:latin typeface="Montserrat"/>
                <a:cs typeface="Montserrat"/>
              </a:rPr>
              <a:t>importantes</a:t>
            </a:r>
            <a:r>
              <a:rPr sz="700" spc="25" dirty="0">
                <a:latin typeface="Montserrat"/>
                <a:cs typeface="Montserrat"/>
              </a:rPr>
              <a:t> </a:t>
            </a:r>
            <a:r>
              <a:rPr sz="700" dirty="0">
                <a:latin typeface="Montserrat"/>
                <a:cs typeface="Montserrat"/>
              </a:rPr>
              <a:t>que</a:t>
            </a:r>
            <a:r>
              <a:rPr sz="700" spc="20" dirty="0">
                <a:latin typeface="Montserrat"/>
                <a:cs typeface="Montserrat"/>
              </a:rPr>
              <a:t> </a:t>
            </a:r>
            <a:r>
              <a:rPr sz="700" dirty="0">
                <a:latin typeface="Montserrat"/>
                <a:cs typeface="Montserrat"/>
              </a:rPr>
              <a:t>se</a:t>
            </a:r>
            <a:r>
              <a:rPr sz="700" spc="20" dirty="0">
                <a:latin typeface="Montserrat"/>
                <a:cs typeface="Montserrat"/>
              </a:rPr>
              <a:t> </a:t>
            </a:r>
            <a:r>
              <a:rPr sz="700" dirty="0">
                <a:latin typeface="Montserrat"/>
                <a:cs typeface="Montserrat"/>
              </a:rPr>
              <a:t>deben</a:t>
            </a:r>
            <a:r>
              <a:rPr sz="700" spc="20" dirty="0">
                <a:latin typeface="Montserrat"/>
                <a:cs typeface="Montserrat"/>
              </a:rPr>
              <a:t> </a:t>
            </a:r>
            <a:r>
              <a:rPr sz="700" spc="-10" dirty="0">
                <a:latin typeface="Montserrat"/>
                <a:cs typeface="Montserrat"/>
              </a:rPr>
              <a:t>revisar</a:t>
            </a:r>
            <a:r>
              <a:rPr sz="700" spc="500" dirty="0">
                <a:latin typeface="Montserrat"/>
                <a:cs typeface="Montserrat"/>
              </a:rPr>
              <a:t> </a:t>
            </a:r>
            <a:r>
              <a:rPr sz="700" dirty="0">
                <a:latin typeface="Montserrat"/>
                <a:cs typeface="Montserrat"/>
              </a:rPr>
              <a:t>continuamente</a:t>
            </a:r>
            <a:r>
              <a:rPr sz="700" spc="170" dirty="0">
                <a:latin typeface="Montserrat"/>
                <a:cs typeface="Montserrat"/>
              </a:rPr>
              <a:t> </a:t>
            </a:r>
            <a:r>
              <a:rPr sz="700" dirty="0">
                <a:latin typeface="Montserrat"/>
                <a:cs typeface="Montserrat"/>
              </a:rPr>
              <a:t>entre</a:t>
            </a:r>
            <a:r>
              <a:rPr sz="700" spc="155" dirty="0">
                <a:latin typeface="Montserrat"/>
                <a:cs typeface="Montserrat"/>
              </a:rPr>
              <a:t> </a:t>
            </a:r>
            <a:r>
              <a:rPr sz="700" dirty="0">
                <a:latin typeface="Montserrat"/>
                <a:cs typeface="Montserrat"/>
              </a:rPr>
              <a:t>revisiones</a:t>
            </a:r>
            <a:r>
              <a:rPr sz="700" spc="165" dirty="0">
                <a:latin typeface="Montserrat"/>
                <a:cs typeface="Montserrat"/>
              </a:rPr>
              <a:t> </a:t>
            </a:r>
            <a:r>
              <a:rPr sz="700" dirty="0">
                <a:latin typeface="Montserrat"/>
                <a:cs typeface="Montserrat"/>
              </a:rPr>
              <a:t>para</a:t>
            </a:r>
            <a:r>
              <a:rPr sz="700" spc="160" dirty="0">
                <a:latin typeface="Montserrat"/>
                <a:cs typeface="Montserrat"/>
              </a:rPr>
              <a:t> </a:t>
            </a:r>
            <a:r>
              <a:rPr sz="700" spc="-10" dirty="0">
                <a:latin typeface="Montserrat"/>
                <a:cs typeface="Montserrat"/>
              </a:rPr>
              <a:t>garantizar</a:t>
            </a:r>
            <a:r>
              <a:rPr sz="700" spc="500" dirty="0">
                <a:latin typeface="Montserrat"/>
                <a:cs typeface="Montserrat"/>
              </a:rPr>
              <a:t> </a:t>
            </a:r>
            <a:r>
              <a:rPr sz="700" dirty="0">
                <a:latin typeface="Montserrat"/>
                <a:cs typeface="Montserrat"/>
              </a:rPr>
              <a:t>una</a:t>
            </a:r>
            <a:r>
              <a:rPr sz="700" spc="114" dirty="0">
                <a:latin typeface="Montserrat"/>
                <a:cs typeface="Montserrat"/>
              </a:rPr>
              <a:t> </a:t>
            </a:r>
            <a:r>
              <a:rPr sz="700" dirty="0">
                <a:latin typeface="Montserrat"/>
                <a:cs typeface="Montserrat"/>
              </a:rPr>
              <a:t>buena</a:t>
            </a:r>
            <a:r>
              <a:rPr sz="700" spc="120" dirty="0">
                <a:latin typeface="Montserrat"/>
                <a:cs typeface="Montserrat"/>
              </a:rPr>
              <a:t> </a:t>
            </a:r>
            <a:r>
              <a:rPr sz="700" dirty="0">
                <a:latin typeface="Montserrat"/>
                <a:cs typeface="Montserrat"/>
              </a:rPr>
              <a:t>durabilidad</a:t>
            </a:r>
            <a:r>
              <a:rPr sz="700" spc="120" dirty="0">
                <a:latin typeface="Montserrat"/>
                <a:cs typeface="Montserrat"/>
              </a:rPr>
              <a:t> </a:t>
            </a:r>
            <a:r>
              <a:rPr sz="700" dirty="0">
                <a:latin typeface="Montserrat"/>
                <a:cs typeface="Montserrat"/>
              </a:rPr>
              <a:t>del</a:t>
            </a:r>
            <a:r>
              <a:rPr sz="700" spc="110" dirty="0">
                <a:latin typeface="Montserrat"/>
                <a:cs typeface="Montserrat"/>
              </a:rPr>
              <a:t> </a:t>
            </a:r>
            <a:r>
              <a:rPr sz="700" dirty="0">
                <a:latin typeface="Montserrat"/>
                <a:cs typeface="Montserrat"/>
              </a:rPr>
              <a:t>conjunto</a:t>
            </a:r>
            <a:r>
              <a:rPr sz="700" spc="120" dirty="0">
                <a:latin typeface="Montserrat"/>
                <a:cs typeface="Montserrat"/>
              </a:rPr>
              <a:t> </a:t>
            </a:r>
            <a:r>
              <a:rPr sz="700" dirty="0">
                <a:latin typeface="Montserrat"/>
                <a:cs typeface="Montserrat"/>
              </a:rPr>
              <a:t>y</a:t>
            </a:r>
            <a:r>
              <a:rPr sz="700" spc="110" dirty="0">
                <a:latin typeface="Montserrat"/>
                <a:cs typeface="Montserrat"/>
              </a:rPr>
              <a:t> </a:t>
            </a:r>
            <a:r>
              <a:rPr sz="700" dirty="0">
                <a:latin typeface="Montserrat"/>
                <a:cs typeface="Montserrat"/>
              </a:rPr>
              <a:t>un</a:t>
            </a:r>
            <a:r>
              <a:rPr sz="700" spc="114" dirty="0">
                <a:latin typeface="Montserrat"/>
                <a:cs typeface="Montserrat"/>
              </a:rPr>
              <a:t> </a:t>
            </a:r>
            <a:r>
              <a:rPr sz="700" spc="-10" dirty="0">
                <a:latin typeface="Montserrat"/>
                <a:cs typeface="Montserrat"/>
              </a:rPr>
              <a:t>mejor</a:t>
            </a:r>
            <a:r>
              <a:rPr sz="700" spc="500" dirty="0">
                <a:latin typeface="Montserrat"/>
                <a:cs typeface="Montserrat"/>
              </a:rPr>
              <a:t> </a:t>
            </a:r>
            <a:r>
              <a:rPr sz="700" spc="-10" dirty="0">
                <a:latin typeface="Montserrat"/>
                <a:cs typeface="Montserrat"/>
              </a:rPr>
              <a:t>desempeño.</a:t>
            </a:r>
            <a:endParaRPr sz="700">
              <a:latin typeface="Montserrat"/>
              <a:cs typeface="Montserrat"/>
            </a:endParaRPr>
          </a:p>
          <a:p>
            <a:pPr marL="21590" marR="5080" algn="just">
              <a:lnSpc>
                <a:spcPct val="100000"/>
              </a:lnSpc>
              <a:spcBef>
                <a:spcPts val="505"/>
              </a:spcBef>
            </a:pPr>
            <a:r>
              <a:rPr sz="700" dirty="0">
                <a:latin typeface="Montserrat"/>
                <a:cs typeface="Montserrat"/>
              </a:rPr>
              <a:t>El</a:t>
            </a:r>
            <a:r>
              <a:rPr sz="700" spc="45" dirty="0">
                <a:latin typeface="Montserrat"/>
                <a:cs typeface="Montserrat"/>
              </a:rPr>
              <a:t> </a:t>
            </a:r>
            <a:r>
              <a:rPr sz="700" dirty="0">
                <a:latin typeface="Montserrat"/>
                <a:cs typeface="Montserrat"/>
              </a:rPr>
              <a:t>juego</a:t>
            </a:r>
            <a:r>
              <a:rPr sz="700" spc="45" dirty="0">
                <a:latin typeface="Montserrat"/>
                <a:cs typeface="Montserrat"/>
              </a:rPr>
              <a:t> </a:t>
            </a:r>
            <a:r>
              <a:rPr sz="700" dirty="0">
                <a:latin typeface="Montserrat"/>
                <a:cs typeface="Montserrat"/>
              </a:rPr>
              <a:t>libre</a:t>
            </a:r>
            <a:r>
              <a:rPr sz="700" spc="55" dirty="0">
                <a:latin typeface="Montserrat"/>
                <a:cs typeface="Montserrat"/>
              </a:rPr>
              <a:t> </a:t>
            </a:r>
            <a:r>
              <a:rPr sz="700" dirty="0">
                <a:latin typeface="Montserrat"/>
                <a:cs typeface="Montserrat"/>
              </a:rPr>
              <a:t>del</a:t>
            </a:r>
            <a:r>
              <a:rPr sz="700" spc="50" dirty="0">
                <a:latin typeface="Montserrat"/>
                <a:cs typeface="Montserrat"/>
              </a:rPr>
              <a:t> </a:t>
            </a:r>
            <a:r>
              <a:rPr sz="700" dirty="0">
                <a:latin typeface="Montserrat"/>
                <a:cs typeface="Montserrat"/>
              </a:rPr>
              <a:t>embrague</a:t>
            </a:r>
            <a:r>
              <a:rPr sz="700" spc="55" dirty="0">
                <a:latin typeface="Montserrat"/>
                <a:cs typeface="Montserrat"/>
              </a:rPr>
              <a:t> </a:t>
            </a:r>
            <a:r>
              <a:rPr sz="700" dirty="0">
                <a:latin typeface="Montserrat"/>
                <a:cs typeface="Montserrat"/>
              </a:rPr>
              <a:t>debe</a:t>
            </a:r>
            <a:r>
              <a:rPr sz="700" spc="60" dirty="0">
                <a:latin typeface="Montserrat"/>
                <a:cs typeface="Montserrat"/>
              </a:rPr>
              <a:t> </a:t>
            </a:r>
            <a:r>
              <a:rPr sz="700" dirty="0">
                <a:latin typeface="Montserrat"/>
                <a:cs typeface="Montserrat"/>
              </a:rPr>
              <a:t>estar</a:t>
            </a:r>
            <a:r>
              <a:rPr sz="700" spc="60" dirty="0">
                <a:latin typeface="Montserrat"/>
                <a:cs typeface="Montserrat"/>
              </a:rPr>
              <a:t> </a:t>
            </a:r>
            <a:r>
              <a:rPr sz="700" dirty="0">
                <a:latin typeface="Montserrat"/>
                <a:cs typeface="Montserrat"/>
              </a:rPr>
              <a:t>entre</a:t>
            </a:r>
            <a:r>
              <a:rPr sz="700" spc="60" dirty="0">
                <a:latin typeface="Montserrat"/>
                <a:cs typeface="Montserrat"/>
              </a:rPr>
              <a:t> </a:t>
            </a:r>
            <a:r>
              <a:rPr sz="700" dirty="0">
                <a:latin typeface="Montserrat"/>
                <a:cs typeface="Montserrat"/>
              </a:rPr>
              <a:t>8</a:t>
            </a:r>
            <a:r>
              <a:rPr sz="700" spc="55" dirty="0">
                <a:latin typeface="Montserrat"/>
                <a:cs typeface="Montserrat"/>
              </a:rPr>
              <a:t> </a:t>
            </a:r>
            <a:r>
              <a:rPr sz="700" spc="-50" dirty="0">
                <a:latin typeface="Montserrat"/>
                <a:cs typeface="Montserrat"/>
              </a:rPr>
              <a:t>–</a:t>
            </a:r>
            <a:r>
              <a:rPr sz="700" spc="500" dirty="0">
                <a:latin typeface="Montserrat"/>
                <a:cs typeface="Montserrat"/>
              </a:rPr>
              <a:t> </a:t>
            </a:r>
            <a:r>
              <a:rPr sz="700" dirty="0">
                <a:latin typeface="Montserrat"/>
                <a:cs typeface="Montserrat"/>
              </a:rPr>
              <a:t>13</a:t>
            </a:r>
            <a:r>
              <a:rPr sz="700" spc="15" dirty="0">
                <a:latin typeface="Montserrat"/>
                <a:cs typeface="Montserrat"/>
              </a:rPr>
              <a:t> </a:t>
            </a:r>
            <a:r>
              <a:rPr sz="700" dirty="0">
                <a:latin typeface="Montserrat"/>
                <a:cs typeface="Montserrat"/>
              </a:rPr>
              <a:t>mm,</a:t>
            </a:r>
            <a:r>
              <a:rPr sz="700" spc="15" dirty="0">
                <a:latin typeface="Montserrat"/>
                <a:cs typeface="Montserrat"/>
              </a:rPr>
              <a:t> </a:t>
            </a:r>
            <a:r>
              <a:rPr sz="700" dirty="0">
                <a:latin typeface="Montserrat"/>
                <a:cs typeface="Montserrat"/>
              </a:rPr>
              <a:t>medidos</a:t>
            </a:r>
            <a:r>
              <a:rPr sz="700" spc="20" dirty="0">
                <a:latin typeface="Montserrat"/>
                <a:cs typeface="Montserrat"/>
              </a:rPr>
              <a:t> </a:t>
            </a:r>
            <a:r>
              <a:rPr sz="700" dirty="0">
                <a:latin typeface="Montserrat"/>
                <a:cs typeface="Montserrat"/>
              </a:rPr>
              <a:t>en</a:t>
            </a:r>
            <a:r>
              <a:rPr sz="700" spc="15"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extremo</a:t>
            </a:r>
            <a:r>
              <a:rPr sz="700" spc="25" dirty="0">
                <a:latin typeface="Montserrat"/>
                <a:cs typeface="Montserrat"/>
              </a:rPr>
              <a:t> </a:t>
            </a:r>
            <a:r>
              <a:rPr sz="700" dirty="0">
                <a:latin typeface="Montserrat"/>
                <a:cs typeface="Montserrat"/>
              </a:rPr>
              <a:t>exterior</a:t>
            </a:r>
            <a:r>
              <a:rPr sz="700" spc="15"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la</a:t>
            </a:r>
            <a:r>
              <a:rPr sz="700" spc="15" dirty="0">
                <a:latin typeface="Montserrat"/>
                <a:cs typeface="Montserrat"/>
              </a:rPr>
              <a:t> </a:t>
            </a:r>
            <a:r>
              <a:rPr sz="700" spc="-10" dirty="0">
                <a:latin typeface="Montserrat"/>
                <a:cs typeface="Montserrat"/>
              </a:rPr>
              <a:t>leva,</a:t>
            </a:r>
            <a:r>
              <a:rPr sz="700" spc="500" dirty="0">
                <a:latin typeface="Montserrat"/>
                <a:cs typeface="Montserrat"/>
              </a:rPr>
              <a:t> </a:t>
            </a:r>
            <a:r>
              <a:rPr sz="700" dirty="0">
                <a:latin typeface="Montserrat"/>
                <a:cs typeface="Montserrat"/>
              </a:rPr>
              <a:t>como</a:t>
            </a:r>
            <a:r>
              <a:rPr sz="700" spc="-10"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10" dirty="0">
                <a:latin typeface="Montserrat"/>
                <a:cs typeface="Montserrat"/>
              </a:rPr>
              <a:t> figura.</a:t>
            </a:r>
            <a:endParaRPr sz="700">
              <a:latin typeface="Montserrat"/>
              <a:cs typeface="Montserrat"/>
            </a:endParaRPr>
          </a:p>
        </p:txBody>
      </p:sp>
      <p:sp>
        <p:nvSpPr>
          <p:cNvPr id="3" name="object 3"/>
          <p:cNvSpPr txBox="1"/>
          <p:nvPr/>
        </p:nvSpPr>
        <p:spPr>
          <a:xfrm>
            <a:off x="280822" y="3178555"/>
            <a:ext cx="2252980" cy="301625"/>
          </a:xfrm>
          <a:prstGeom prst="rect">
            <a:avLst/>
          </a:prstGeom>
        </p:spPr>
        <p:txBody>
          <a:bodyPr vert="horz" wrap="square" lIns="0" tIns="12065" rIns="0" bIns="0" rtlCol="0">
            <a:spAutoFit/>
          </a:bodyPr>
          <a:lstStyle/>
          <a:p>
            <a:pPr marL="241300" indent="-228600">
              <a:lnSpc>
                <a:spcPct val="100000"/>
              </a:lnSpc>
              <a:spcBef>
                <a:spcPts val="95"/>
              </a:spcBef>
              <a:buAutoNum type="arabicPeriod"/>
              <a:tabLst>
                <a:tab pos="240665" algn="l"/>
                <a:tab pos="241300" algn="l"/>
              </a:tabLst>
            </a:pPr>
            <a:r>
              <a:rPr sz="700" dirty="0">
                <a:latin typeface="Montserrat"/>
                <a:cs typeface="Montserrat"/>
              </a:rPr>
              <a:t>Asegúrese</a:t>
            </a:r>
            <a:r>
              <a:rPr sz="700" spc="-10" dirty="0">
                <a:latin typeface="Montserrat"/>
                <a:cs typeface="Montserrat"/>
              </a:rPr>
              <a:t> </a:t>
            </a:r>
            <a:r>
              <a:rPr sz="700" dirty="0">
                <a:latin typeface="Montserrat"/>
                <a:cs typeface="Montserrat"/>
              </a:rPr>
              <a:t>que</a:t>
            </a:r>
            <a:r>
              <a:rPr sz="700" spc="-1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motor</a:t>
            </a:r>
            <a:r>
              <a:rPr sz="700" spc="-20" dirty="0">
                <a:latin typeface="Montserrat"/>
                <a:cs typeface="Montserrat"/>
              </a:rPr>
              <a:t> </a:t>
            </a:r>
            <a:r>
              <a:rPr sz="700" dirty="0">
                <a:latin typeface="Montserrat"/>
                <a:cs typeface="Montserrat"/>
              </a:rPr>
              <a:t>está</a:t>
            </a:r>
            <a:r>
              <a:rPr sz="700" spc="-20" dirty="0">
                <a:latin typeface="Montserrat"/>
                <a:cs typeface="Montserrat"/>
              </a:rPr>
              <a:t> </a:t>
            </a:r>
            <a:r>
              <a:rPr sz="700" spc="-10" dirty="0">
                <a:latin typeface="Montserrat"/>
                <a:cs typeface="Montserrat"/>
              </a:rPr>
              <a:t>frío.</a:t>
            </a:r>
            <a:endParaRPr sz="700">
              <a:latin typeface="Montserrat"/>
              <a:cs typeface="Montserrat"/>
            </a:endParaRPr>
          </a:p>
          <a:p>
            <a:pPr marL="241300" indent="-228600">
              <a:lnSpc>
                <a:spcPct val="100000"/>
              </a:lnSpc>
              <a:spcBef>
                <a:spcPts val="495"/>
              </a:spcBef>
              <a:buAutoNum type="arabicPeriod"/>
              <a:tabLst>
                <a:tab pos="240665" algn="l"/>
                <a:tab pos="241300" algn="l"/>
              </a:tabLst>
            </a:pPr>
            <a:r>
              <a:rPr sz="700" dirty="0">
                <a:latin typeface="Montserrat"/>
                <a:cs typeface="Montserrat"/>
              </a:rPr>
              <a:t>Afloje</a:t>
            </a:r>
            <a:r>
              <a:rPr sz="700" spc="80" dirty="0">
                <a:latin typeface="Montserrat"/>
                <a:cs typeface="Montserrat"/>
              </a:rPr>
              <a:t> </a:t>
            </a:r>
            <a:r>
              <a:rPr sz="700" dirty="0">
                <a:latin typeface="Montserrat"/>
                <a:cs typeface="Montserrat"/>
              </a:rPr>
              <a:t>la</a:t>
            </a:r>
            <a:r>
              <a:rPr sz="700" spc="85" dirty="0">
                <a:latin typeface="Montserrat"/>
                <a:cs typeface="Montserrat"/>
              </a:rPr>
              <a:t> </a:t>
            </a:r>
            <a:r>
              <a:rPr sz="700" dirty="0">
                <a:latin typeface="Montserrat"/>
                <a:cs typeface="Montserrat"/>
              </a:rPr>
              <a:t>contratuerca</a:t>
            </a:r>
            <a:r>
              <a:rPr sz="700" spc="80" dirty="0">
                <a:latin typeface="Montserrat"/>
                <a:cs typeface="Montserrat"/>
              </a:rPr>
              <a:t> </a:t>
            </a:r>
            <a:r>
              <a:rPr sz="700" dirty="0">
                <a:latin typeface="Montserrat"/>
                <a:cs typeface="Montserrat"/>
              </a:rPr>
              <a:t>(2)</a:t>
            </a:r>
            <a:r>
              <a:rPr sz="700" spc="105" dirty="0">
                <a:latin typeface="Montserrat"/>
                <a:cs typeface="Montserrat"/>
              </a:rPr>
              <a:t> </a:t>
            </a:r>
            <a:r>
              <a:rPr sz="700" dirty="0">
                <a:latin typeface="Montserrat"/>
                <a:cs typeface="Montserrat"/>
              </a:rPr>
              <a:t>,mientras</a:t>
            </a:r>
            <a:r>
              <a:rPr sz="700" spc="80" dirty="0">
                <a:latin typeface="Montserrat"/>
                <a:cs typeface="Montserrat"/>
              </a:rPr>
              <a:t> </a:t>
            </a:r>
            <a:r>
              <a:rPr sz="700" spc="-10" dirty="0">
                <a:latin typeface="Montserrat"/>
                <a:cs typeface="Montserrat"/>
              </a:rPr>
              <a:t>sostiene</a:t>
            </a:r>
            <a:endParaRPr sz="700">
              <a:latin typeface="Montserrat"/>
              <a:cs typeface="Montserrat"/>
            </a:endParaRPr>
          </a:p>
        </p:txBody>
      </p:sp>
      <p:sp>
        <p:nvSpPr>
          <p:cNvPr id="4" name="object 4"/>
          <p:cNvSpPr txBox="1"/>
          <p:nvPr/>
        </p:nvSpPr>
        <p:spPr>
          <a:xfrm>
            <a:off x="2709164" y="479806"/>
            <a:ext cx="2254250" cy="728345"/>
          </a:xfrm>
          <a:prstGeom prst="rect">
            <a:avLst/>
          </a:prstGeom>
        </p:spPr>
        <p:txBody>
          <a:bodyPr vert="horz" wrap="square" lIns="0" tIns="12065" rIns="0" bIns="0" rtlCol="0">
            <a:spAutoFit/>
          </a:bodyPr>
          <a:lstStyle/>
          <a:p>
            <a:pPr marL="241300" marR="5080" algn="just">
              <a:lnSpc>
                <a:spcPct val="100000"/>
              </a:lnSpc>
              <a:spcBef>
                <a:spcPts val="95"/>
              </a:spcBef>
            </a:pPr>
            <a:r>
              <a:rPr sz="700" dirty="0">
                <a:latin typeface="Montserrat"/>
                <a:cs typeface="Montserrat"/>
              </a:rPr>
              <a:t>el</a:t>
            </a:r>
            <a:r>
              <a:rPr sz="700" spc="125" dirty="0">
                <a:latin typeface="Montserrat"/>
                <a:cs typeface="Montserrat"/>
              </a:rPr>
              <a:t> </a:t>
            </a:r>
            <a:r>
              <a:rPr sz="700" dirty="0">
                <a:latin typeface="Montserrat"/>
                <a:cs typeface="Montserrat"/>
              </a:rPr>
              <a:t>cable</a:t>
            </a:r>
            <a:r>
              <a:rPr sz="700" spc="150" dirty="0">
                <a:latin typeface="Montserrat"/>
                <a:cs typeface="Montserrat"/>
              </a:rPr>
              <a:t> </a:t>
            </a:r>
            <a:r>
              <a:rPr sz="700" dirty="0">
                <a:latin typeface="Montserrat"/>
                <a:cs typeface="Montserrat"/>
              </a:rPr>
              <a:t>de</a:t>
            </a:r>
            <a:r>
              <a:rPr sz="700" spc="145" dirty="0">
                <a:latin typeface="Montserrat"/>
                <a:cs typeface="Montserrat"/>
              </a:rPr>
              <a:t> </a:t>
            </a:r>
            <a:r>
              <a:rPr sz="700" dirty="0">
                <a:latin typeface="Montserrat"/>
                <a:cs typeface="Montserrat"/>
              </a:rPr>
              <a:t>embrague</a:t>
            </a:r>
            <a:r>
              <a:rPr sz="700" spc="140" dirty="0">
                <a:latin typeface="Montserrat"/>
                <a:cs typeface="Montserrat"/>
              </a:rPr>
              <a:t> </a:t>
            </a:r>
            <a:r>
              <a:rPr sz="700" dirty="0">
                <a:latin typeface="Montserrat"/>
                <a:cs typeface="Montserrat"/>
              </a:rPr>
              <a:t>.</a:t>
            </a:r>
            <a:r>
              <a:rPr sz="700" spc="130" dirty="0">
                <a:latin typeface="Montserrat"/>
                <a:cs typeface="Montserrat"/>
              </a:rPr>
              <a:t> </a:t>
            </a:r>
            <a:r>
              <a:rPr sz="700" dirty="0">
                <a:latin typeface="Montserrat"/>
                <a:cs typeface="Montserrat"/>
              </a:rPr>
              <a:t>Ajuste</a:t>
            </a:r>
            <a:r>
              <a:rPr sz="700" spc="140" dirty="0">
                <a:latin typeface="Montserrat"/>
                <a:cs typeface="Montserrat"/>
              </a:rPr>
              <a:t> </a:t>
            </a:r>
            <a:r>
              <a:rPr sz="700" dirty="0">
                <a:latin typeface="Montserrat"/>
                <a:cs typeface="Montserrat"/>
              </a:rPr>
              <a:t>la</a:t>
            </a:r>
            <a:r>
              <a:rPr sz="700" spc="130" dirty="0">
                <a:latin typeface="Montserrat"/>
                <a:cs typeface="Montserrat"/>
              </a:rPr>
              <a:t> </a:t>
            </a:r>
            <a:r>
              <a:rPr sz="700" dirty="0">
                <a:latin typeface="Montserrat"/>
                <a:cs typeface="Montserrat"/>
              </a:rPr>
              <a:t>tuerca</a:t>
            </a:r>
            <a:r>
              <a:rPr sz="700" spc="135" dirty="0">
                <a:latin typeface="Montserrat"/>
                <a:cs typeface="Montserrat"/>
              </a:rPr>
              <a:t> </a:t>
            </a:r>
            <a:r>
              <a:rPr sz="700" spc="-25" dirty="0">
                <a:latin typeface="Montserrat"/>
                <a:cs typeface="Montserrat"/>
              </a:rPr>
              <a:t>(1)</a:t>
            </a:r>
            <a:r>
              <a:rPr sz="700" spc="500" dirty="0">
                <a:latin typeface="Montserrat"/>
                <a:cs typeface="Montserrat"/>
              </a:rPr>
              <a:t> </a:t>
            </a:r>
            <a:r>
              <a:rPr sz="700" dirty="0">
                <a:latin typeface="Montserrat"/>
                <a:cs typeface="Montserrat"/>
              </a:rPr>
              <a:t>para</a:t>
            </a:r>
            <a:r>
              <a:rPr sz="700" spc="200" dirty="0">
                <a:latin typeface="Montserrat"/>
                <a:cs typeface="Montserrat"/>
              </a:rPr>
              <a:t> </a:t>
            </a:r>
            <a:r>
              <a:rPr sz="700" dirty="0">
                <a:latin typeface="Montserrat"/>
                <a:cs typeface="Montserrat"/>
              </a:rPr>
              <a:t>darle</a:t>
            </a:r>
            <a:r>
              <a:rPr sz="700" spc="204" dirty="0">
                <a:latin typeface="Montserrat"/>
                <a:cs typeface="Montserrat"/>
              </a:rPr>
              <a:t> </a:t>
            </a:r>
            <a:r>
              <a:rPr sz="700" dirty="0">
                <a:latin typeface="Montserrat"/>
                <a:cs typeface="Montserrat"/>
              </a:rPr>
              <a:t>el</a:t>
            </a:r>
            <a:r>
              <a:rPr sz="700" spc="195" dirty="0">
                <a:latin typeface="Montserrat"/>
                <a:cs typeface="Montserrat"/>
              </a:rPr>
              <a:t> </a:t>
            </a:r>
            <a:r>
              <a:rPr sz="700" dirty="0">
                <a:latin typeface="Montserrat"/>
                <a:cs typeface="Montserrat"/>
              </a:rPr>
              <a:t>juego</a:t>
            </a:r>
            <a:r>
              <a:rPr sz="700" spc="185" dirty="0">
                <a:latin typeface="Montserrat"/>
                <a:cs typeface="Montserrat"/>
              </a:rPr>
              <a:t> </a:t>
            </a:r>
            <a:r>
              <a:rPr sz="700" dirty="0">
                <a:latin typeface="Montserrat"/>
                <a:cs typeface="Montserrat"/>
              </a:rPr>
              <a:t>indicado</a:t>
            </a:r>
            <a:r>
              <a:rPr sz="700" spc="204" dirty="0">
                <a:latin typeface="Montserrat"/>
                <a:cs typeface="Montserrat"/>
              </a:rPr>
              <a:t> </a:t>
            </a:r>
            <a:r>
              <a:rPr sz="700" dirty="0">
                <a:latin typeface="Montserrat"/>
                <a:cs typeface="Montserrat"/>
              </a:rPr>
              <a:t>a</a:t>
            </a:r>
            <a:r>
              <a:rPr sz="700" spc="190" dirty="0">
                <a:latin typeface="Montserrat"/>
                <a:cs typeface="Montserrat"/>
              </a:rPr>
              <a:t> </a:t>
            </a:r>
            <a:r>
              <a:rPr sz="700" dirty="0">
                <a:latin typeface="Montserrat"/>
                <a:cs typeface="Montserrat"/>
              </a:rPr>
              <a:t>la</a:t>
            </a:r>
            <a:r>
              <a:rPr sz="700" spc="195" dirty="0">
                <a:latin typeface="Montserrat"/>
                <a:cs typeface="Montserrat"/>
              </a:rPr>
              <a:t> </a:t>
            </a:r>
            <a:r>
              <a:rPr sz="700" dirty="0">
                <a:latin typeface="Montserrat"/>
                <a:cs typeface="Montserrat"/>
              </a:rPr>
              <a:t>leva</a:t>
            </a:r>
            <a:r>
              <a:rPr sz="700" spc="200"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embrague.</a:t>
            </a:r>
            <a:endParaRPr sz="700">
              <a:latin typeface="Montserrat"/>
              <a:cs typeface="Montserrat"/>
            </a:endParaRPr>
          </a:p>
          <a:p>
            <a:pPr marL="241300" marR="6350" indent="-228600" algn="just">
              <a:lnSpc>
                <a:spcPct val="100000"/>
              </a:lnSpc>
              <a:spcBef>
                <a:spcPts val="495"/>
              </a:spcBef>
            </a:pPr>
            <a:r>
              <a:rPr sz="700" dirty="0">
                <a:latin typeface="Montserrat"/>
                <a:cs typeface="Montserrat"/>
              </a:rPr>
              <a:t>3.</a:t>
            </a:r>
            <a:r>
              <a:rPr sz="700" spc="420" dirty="0">
                <a:latin typeface="Montserrat"/>
                <a:cs typeface="Montserrat"/>
              </a:rPr>
              <a:t>  </a:t>
            </a:r>
            <a:r>
              <a:rPr sz="700" dirty="0">
                <a:latin typeface="Montserrat"/>
                <a:cs typeface="Montserrat"/>
              </a:rPr>
              <a:t>Luego</a:t>
            </a:r>
            <a:r>
              <a:rPr sz="700" spc="185" dirty="0">
                <a:latin typeface="Montserrat"/>
                <a:cs typeface="Montserrat"/>
              </a:rPr>
              <a:t> </a:t>
            </a:r>
            <a:r>
              <a:rPr sz="700" dirty="0">
                <a:latin typeface="Montserrat"/>
                <a:cs typeface="Montserrat"/>
              </a:rPr>
              <a:t>de</a:t>
            </a:r>
            <a:r>
              <a:rPr sz="700" spc="180" dirty="0">
                <a:latin typeface="Montserrat"/>
                <a:cs typeface="Montserrat"/>
              </a:rPr>
              <a:t> </a:t>
            </a:r>
            <a:r>
              <a:rPr sz="700" dirty="0">
                <a:latin typeface="Montserrat"/>
                <a:cs typeface="Montserrat"/>
              </a:rPr>
              <a:t>ajustar</a:t>
            </a:r>
            <a:r>
              <a:rPr sz="700" spc="185" dirty="0">
                <a:latin typeface="Montserrat"/>
                <a:cs typeface="Montserrat"/>
              </a:rPr>
              <a:t> </a:t>
            </a:r>
            <a:r>
              <a:rPr sz="700" dirty="0">
                <a:latin typeface="Montserrat"/>
                <a:cs typeface="Montserrat"/>
              </a:rPr>
              <a:t>el</a:t>
            </a:r>
            <a:r>
              <a:rPr sz="700" spc="175" dirty="0">
                <a:latin typeface="Montserrat"/>
                <a:cs typeface="Montserrat"/>
              </a:rPr>
              <a:t> </a:t>
            </a:r>
            <a:r>
              <a:rPr sz="700" dirty="0">
                <a:latin typeface="Montserrat"/>
                <a:cs typeface="Montserrat"/>
              </a:rPr>
              <a:t>juego</a:t>
            </a:r>
            <a:r>
              <a:rPr sz="700" spc="175" dirty="0">
                <a:latin typeface="Montserrat"/>
                <a:cs typeface="Montserrat"/>
              </a:rPr>
              <a:t> </a:t>
            </a:r>
            <a:r>
              <a:rPr sz="700" dirty="0">
                <a:latin typeface="Montserrat"/>
                <a:cs typeface="Montserrat"/>
              </a:rPr>
              <a:t>libre</a:t>
            </a:r>
            <a:r>
              <a:rPr sz="700" spc="195" dirty="0">
                <a:latin typeface="Montserrat"/>
                <a:cs typeface="Montserrat"/>
              </a:rPr>
              <a:t> </a:t>
            </a:r>
            <a:r>
              <a:rPr sz="700" dirty="0">
                <a:latin typeface="Montserrat"/>
                <a:cs typeface="Montserrat"/>
              </a:rPr>
              <a:t>de</a:t>
            </a:r>
            <a:r>
              <a:rPr sz="700" spc="170" dirty="0">
                <a:latin typeface="Montserrat"/>
                <a:cs typeface="Montserrat"/>
              </a:rPr>
              <a:t> </a:t>
            </a:r>
            <a:r>
              <a:rPr sz="700" dirty="0">
                <a:latin typeface="Montserrat"/>
                <a:cs typeface="Montserrat"/>
              </a:rPr>
              <a:t>la</a:t>
            </a:r>
            <a:r>
              <a:rPr sz="700" spc="180" dirty="0">
                <a:latin typeface="Montserrat"/>
                <a:cs typeface="Montserrat"/>
              </a:rPr>
              <a:t> </a:t>
            </a:r>
            <a:r>
              <a:rPr sz="700" spc="-10" dirty="0">
                <a:latin typeface="Montserrat"/>
                <a:cs typeface="Montserrat"/>
              </a:rPr>
              <a:t>leva,</a:t>
            </a:r>
            <a:r>
              <a:rPr sz="700" spc="500" dirty="0">
                <a:latin typeface="Montserrat"/>
                <a:cs typeface="Montserrat"/>
              </a:rPr>
              <a:t> </a:t>
            </a:r>
            <a:r>
              <a:rPr sz="700" dirty="0">
                <a:latin typeface="Montserrat"/>
                <a:cs typeface="Montserrat"/>
              </a:rPr>
              <a:t>sostenga</a:t>
            </a:r>
            <a:r>
              <a:rPr sz="700" spc="240" dirty="0">
                <a:latin typeface="Montserrat"/>
                <a:cs typeface="Montserrat"/>
              </a:rPr>
              <a:t> </a:t>
            </a:r>
            <a:r>
              <a:rPr sz="700" dirty="0">
                <a:latin typeface="Montserrat"/>
                <a:cs typeface="Montserrat"/>
              </a:rPr>
              <a:t>el</a:t>
            </a:r>
            <a:r>
              <a:rPr sz="700" spc="254" dirty="0">
                <a:latin typeface="Montserrat"/>
                <a:cs typeface="Montserrat"/>
              </a:rPr>
              <a:t> </a:t>
            </a:r>
            <a:r>
              <a:rPr sz="700" dirty="0">
                <a:latin typeface="Montserrat"/>
                <a:cs typeface="Montserrat"/>
              </a:rPr>
              <a:t>cable</a:t>
            </a:r>
            <a:r>
              <a:rPr sz="700" spc="260" dirty="0">
                <a:latin typeface="Montserrat"/>
                <a:cs typeface="Montserrat"/>
              </a:rPr>
              <a:t> </a:t>
            </a:r>
            <a:r>
              <a:rPr sz="700" dirty="0">
                <a:latin typeface="Montserrat"/>
                <a:cs typeface="Montserrat"/>
              </a:rPr>
              <a:t>de</a:t>
            </a:r>
            <a:r>
              <a:rPr sz="700" spc="254" dirty="0">
                <a:latin typeface="Montserrat"/>
                <a:cs typeface="Montserrat"/>
              </a:rPr>
              <a:t> </a:t>
            </a:r>
            <a:r>
              <a:rPr sz="700" dirty="0">
                <a:latin typeface="Montserrat"/>
                <a:cs typeface="Montserrat"/>
              </a:rPr>
              <a:t>embrague</a:t>
            </a:r>
            <a:r>
              <a:rPr sz="700" spc="260" dirty="0">
                <a:latin typeface="Montserrat"/>
                <a:cs typeface="Montserrat"/>
              </a:rPr>
              <a:t> </a:t>
            </a:r>
            <a:r>
              <a:rPr sz="700" spc="-10" dirty="0">
                <a:latin typeface="Montserrat"/>
                <a:cs typeface="Montserrat"/>
              </a:rPr>
              <a:t>mientras</a:t>
            </a:r>
            <a:r>
              <a:rPr sz="700" spc="500" dirty="0">
                <a:latin typeface="Montserrat"/>
                <a:cs typeface="Montserrat"/>
              </a:rPr>
              <a:t> </a:t>
            </a:r>
            <a:r>
              <a:rPr sz="700" dirty="0">
                <a:latin typeface="Montserrat"/>
                <a:cs typeface="Montserrat"/>
              </a:rPr>
              <a:t>aprieta</a:t>
            </a:r>
            <a:r>
              <a:rPr sz="700" spc="-20" dirty="0">
                <a:latin typeface="Montserrat"/>
                <a:cs typeface="Montserrat"/>
              </a:rPr>
              <a:t> </a:t>
            </a:r>
            <a:r>
              <a:rPr sz="700" dirty="0">
                <a:latin typeface="Montserrat"/>
                <a:cs typeface="Montserrat"/>
              </a:rPr>
              <a:t>la</a:t>
            </a:r>
            <a:r>
              <a:rPr sz="700" spc="-45" dirty="0">
                <a:latin typeface="Montserrat"/>
                <a:cs typeface="Montserrat"/>
              </a:rPr>
              <a:t> </a:t>
            </a:r>
            <a:r>
              <a:rPr sz="700" dirty="0">
                <a:latin typeface="Montserrat"/>
                <a:cs typeface="Montserrat"/>
              </a:rPr>
              <a:t>contratuerca</a:t>
            </a:r>
            <a:r>
              <a:rPr sz="700" spc="-5" dirty="0">
                <a:latin typeface="Montserrat"/>
                <a:cs typeface="Montserrat"/>
              </a:rPr>
              <a:t> </a:t>
            </a:r>
            <a:r>
              <a:rPr sz="700" spc="-20" dirty="0">
                <a:latin typeface="Montserrat"/>
                <a:cs typeface="Montserrat"/>
              </a:rPr>
              <a:t>(2).</a:t>
            </a:r>
            <a:endParaRPr sz="700">
              <a:latin typeface="Montserrat"/>
              <a:cs typeface="Montserrat"/>
            </a:endParaRPr>
          </a:p>
        </p:txBody>
      </p:sp>
      <p:sp>
        <p:nvSpPr>
          <p:cNvPr id="5" name="object 5"/>
          <p:cNvSpPr txBox="1"/>
          <p:nvPr/>
        </p:nvSpPr>
        <p:spPr>
          <a:xfrm>
            <a:off x="2709164" y="2607056"/>
            <a:ext cx="2252980" cy="53276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NOTA:</a:t>
            </a:r>
            <a:endParaRPr sz="800">
              <a:latin typeface="Montserrat"/>
              <a:cs typeface="Montserrat"/>
            </a:endParaRPr>
          </a:p>
          <a:p>
            <a:pPr marL="12700" marR="5080" algn="just">
              <a:lnSpc>
                <a:spcPct val="100000"/>
              </a:lnSpc>
              <a:spcBef>
                <a:spcPts val="509"/>
              </a:spcBef>
            </a:pPr>
            <a:r>
              <a:rPr sz="700" dirty="0">
                <a:latin typeface="Montserrat"/>
                <a:cs typeface="Montserrat"/>
              </a:rPr>
              <a:t>Mucha</a:t>
            </a:r>
            <a:r>
              <a:rPr sz="700" spc="120" dirty="0">
                <a:latin typeface="Montserrat"/>
                <a:cs typeface="Montserrat"/>
              </a:rPr>
              <a:t> </a:t>
            </a:r>
            <a:r>
              <a:rPr sz="700" dirty="0">
                <a:latin typeface="Montserrat"/>
                <a:cs typeface="Montserrat"/>
              </a:rPr>
              <a:t>o</a:t>
            </a:r>
            <a:r>
              <a:rPr sz="700" spc="114" dirty="0">
                <a:latin typeface="Montserrat"/>
                <a:cs typeface="Montserrat"/>
              </a:rPr>
              <a:t> </a:t>
            </a:r>
            <a:r>
              <a:rPr sz="700" dirty="0">
                <a:latin typeface="Montserrat"/>
                <a:cs typeface="Montserrat"/>
              </a:rPr>
              <a:t>poca</a:t>
            </a:r>
            <a:r>
              <a:rPr sz="700" spc="120" dirty="0">
                <a:latin typeface="Montserrat"/>
                <a:cs typeface="Montserrat"/>
              </a:rPr>
              <a:t> </a:t>
            </a:r>
            <a:r>
              <a:rPr sz="700" dirty="0">
                <a:latin typeface="Montserrat"/>
                <a:cs typeface="Montserrat"/>
              </a:rPr>
              <a:t>holgura</a:t>
            </a:r>
            <a:r>
              <a:rPr sz="700" spc="120" dirty="0">
                <a:latin typeface="Montserrat"/>
                <a:cs typeface="Montserrat"/>
              </a:rPr>
              <a:t> </a:t>
            </a:r>
            <a:r>
              <a:rPr sz="700" dirty="0">
                <a:latin typeface="Montserrat"/>
                <a:cs typeface="Montserrat"/>
              </a:rPr>
              <a:t>en</a:t>
            </a:r>
            <a:r>
              <a:rPr sz="700" spc="105" dirty="0">
                <a:latin typeface="Montserrat"/>
                <a:cs typeface="Montserrat"/>
              </a:rPr>
              <a:t> </a:t>
            </a:r>
            <a:r>
              <a:rPr sz="700" dirty="0">
                <a:latin typeface="Montserrat"/>
                <a:cs typeface="Montserrat"/>
              </a:rPr>
              <a:t>la</a:t>
            </a:r>
            <a:r>
              <a:rPr sz="700" spc="110" dirty="0">
                <a:latin typeface="Montserrat"/>
                <a:cs typeface="Montserrat"/>
              </a:rPr>
              <a:t> </a:t>
            </a:r>
            <a:r>
              <a:rPr sz="700" dirty="0">
                <a:latin typeface="Montserrat"/>
                <a:cs typeface="Montserrat"/>
              </a:rPr>
              <a:t>leva</a:t>
            </a:r>
            <a:r>
              <a:rPr sz="700" spc="120" dirty="0">
                <a:latin typeface="Montserrat"/>
                <a:cs typeface="Montserrat"/>
              </a:rPr>
              <a:t> </a:t>
            </a:r>
            <a:r>
              <a:rPr sz="700" dirty="0">
                <a:latin typeface="Montserrat"/>
                <a:cs typeface="Montserrat"/>
              </a:rPr>
              <a:t>del</a:t>
            </a:r>
            <a:r>
              <a:rPr sz="700" spc="125" dirty="0">
                <a:latin typeface="Montserrat"/>
                <a:cs typeface="Montserrat"/>
              </a:rPr>
              <a:t> </a:t>
            </a:r>
            <a:r>
              <a:rPr sz="700" spc="-10" dirty="0">
                <a:latin typeface="Montserrat"/>
                <a:cs typeface="Montserrat"/>
              </a:rPr>
              <a:t>embrague</a:t>
            </a:r>
            <a:r>
              <a:rPr sz="700" spc="500" dirty="0">
                <a:latin typeface="Montserrat"/>
                <a:cs typeface="Montserrat"/>
              </a:rPr>
              <a:t> </a:t>
            </a:r>
            <a:r>
              <a:rPr sz="700" dirty="0">
                <a:latin typeface="Montserrat"/>
                <a:cs typeface="Montserrat"/>
              </a:rPr>
              <a:t>puede</a:t>
            </a:r>
            <a:r>
              <a:rPr sz="700" spc="50" dirty="0">
                <a:latin typeface="Montserrat"/>
                <a:cs typeface="Montserrat"/>
              </a:rPr>
              <a:t> </a:t>
            </a:r>
            <a:r>
              <a:rPr sz="700" dirty="0">
                <a:latin typeface="Montserrat"/>
                <a:cs typeface="Montserrat"/>
              </a:rPr>
              <a:t>dañar</a:t>
            </a:r>
            <a:r>
              <a:rPr sz="700" spc="45" dirty="0">
                <a:latin typeface="Montserrat"/>
                <a:cs typeface="Montserrat"/>
              </a:rPr>
              <a:t> </a:t>
            </a:r>
            <a:r>
              <a:rPr sz="700" dirty="0">
                <a:latin typeface="Montserrat"/>
                <a:cs typeface="Montserrat"/>
              </a:rPr>
              <a:t>los</a:t>
            </a:r>
            <a:r>
              <a:rPr sz="700" spc="60" dirty="0">
                <a:latin typeface="Montserrat"/>
                <a:cs typeface="Montserrat"/>
              </a:rPr>
              <a:t> </a:t>
            </a:r>
            <a:r>
              <a:rPr sz="700" dirty="0">
                <a:latin typeface="Montserrat"/>
                <a:cs typeface="Montserrat"/>
              </a:rPr>
              <a:t>discos</a:t>
            </a:r>
            <a:r>
              <a:rPr sz="700" spc="45" dirty="0">
                <a:latin typeface="Montserrat"/>
                <a:cs typeface="Montserrat"/>
              </a:rPr>
              <a:t> </a:t>
            </a:r>
            <a:r>
              <a:rPr sz="700" dirty="0">
                <a:latin typeface="Montserrat"/>
                <a:cs typeface="Montserrat"/>
              </a:rPr>
              <a:t>de</a:t>
            </a:r>
            <a:r>
              <a:rPr sz="700" spc="60" dirty="0">
                <a:latin typeface="Montserrat"/>
                <a:cs typeface="Montserrat"/>
              </a:rPr>
              <a:t> </a:t>
            </a:r>
            <a:r>
              <a:rPr sz="700" dirty="0">
                <a:latin typeface="Montserrat"/>
                <a:cs typeface="Montserrat"/>
              </a:rPr>
              <a:t>embrague</a:t>
            </a:r>
            <a:r>
              <a:rPr sz="700" spc="55" dirty="0">
                <a:latin typeface="Montserrat"/>
                <a:cs typeface="Montserrat"/>
              </a:rPr>
              <a:t> </a:t>
            </a:r>
            <a:r>
              <a:rPr sz="700" dirty="0">
                <a:latin typeface="Montserrat"/>
                <a:cs typeface="Montserrat"/>
              </a:rPr>
              <a:t>y</a:t>
            </a:r>
            <a:r>
              <a:rPr sz="700" spc="55" dirty="0">
                <a:latin typeface="Montserrat"/>
                <a:cs typeface="Montserrat"/>
              </a:rPr>
              <a:t> </a:t>
            </a:r>
            <a:r>
              <a:rPr sz="700" dirty="0">
                <a:latin typeface="Montserrat"/>
                <a:cs typeface="Montserrat"/>
              </a:rPr>
              <a:t>afectar</a:t>
            </a:r>
            <a:r>
              <a:rPr sz="700" spc="5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desempeño</a:t>
            </a:r>
            <a:r>
              <a:rPr sz="700" spc="-5" dirty="0">
                <a:latin typeface="Montserrat"/>
                <a:cs typeface="Montserrat"/>
              </a:rPr>
              <a:t> </a:t>
            </a:r>
            <a:r>
              <a:rPr sz="700" dirty="0">
                <a:latin typeface="Montserrat"/>
                <a:cs typeface="Montserrat"/>
              </a:rPr>
              <a:t>del</a:t>
            </a:r>
            <a:r>
              <a:rPr sz="700" spc="-25" dirty="0">
                <a:latin typeface="Montserrat"/>
                <a:cs typeface="Montserrat"/>
              </a:rPr>
              <a:t> </a:t>
            </a:r>
            <a:r>
              <a:rPr sz="700" spc="-10" dirty="0">
                <a:latin typeface="Montserrat"/>
                <a:cs typeface="Montserrat"/>
              </a:rPr>
              <a:t>Vehículo.</a:t>
            </a:r>
            <a:endParaRPr sz="700">
              <a:latin typeface="Montserrat"/>
              <a:cs typeface="Montserrat"/>
            </a:endParaRPr>
          </a:p>
        </p:txBody>
      </p:sp>
      <p:sp>
        <p:nvSpPr>
          <p:cNvPr id="6" name="object 6"/>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8" name="object 8"/>
          <p:cNvGrpSpPr/>
          <p:nvPr/>
        </p:nvGrpSpPr>
        <p:grpSpPr>
          <a:xfrm>
            <a:off x="311937" y="1745907"/>
            <a:ext cx="2219325" cy="1266825"/>
            <a:chOff x="311937" y="1745907"/>
            <a:chExt cx="2219325" cy="1266825"/>
          </a:xfrm>
        </p:grpSpPr>
        <p:pic>
          <p:nvPicPr>
            <p:cNvPr id="9" name="object 9"/>
            <p:cNvPicPr/>
            <p:nvPr/>
          </p:nvPicPr>
          <p:blipFill>
            <a:blip r:embed="rId2" cstate="print"/>
            <a:stretch>
              <a:fillRect/>
            </a:stretch>
          </p:blipFill>
          <p:spPr>
            <a:xfrm>
              <a:off x="417292" y="1745907"/>
              <a:ext cx="2113957" cy="1266380"/>
            </a:xfrm>
            <a:prstGeom prst="rect">
              <a:avLst/>
            </a:prstGeom>
          </p:spPr>
        </p:pic>
        <p:sp>
          <p:nvSpPr>
            <p:cNvPr id="10" name="object 10"/>
            <p:cNvSpPr/>
            <p:nvPr/>
          </p:nvSpPr>
          <p:spPr>
            <a:xfrm>
              <a:off x="870508" y="1802129"/>
              <a:ext cx="1180465" cy="255904"/>
            </a:xfrm>
            <a:custGeom>
              <a:avLst/>
              <a:gdLst/>
              <a:ahLst/>
              <a:cxnLst/>
              <a:rect l="l" t="t" r="r" b="b"/>
              <a:pathLst>
                <a:path w="1180464" h="255905">
                  <a:moveTo>
                    <a:pt x="9855" y="98044"/>
                  </a:moveTo>
                  <a:lnTo>
                    <a:pt x="8001" y="85852"/>
                  </a:lnTo>
                  <a:lnTo>
                    <a:pt x="8026" y="82550"/>
                  </a:lnTo>
                  <a:lnTo>
                    <a:pt x="8153" y="80137"/>
                  </a:lnTo>
                  <a:lnTo>
                    <a:pt x="8445" y="77089"/>
                  </a:lnTo>
                  <a:lnTo>
                    <a:pt x="8775" y="75057"/>
                  </a:lnTo>
                  <a:lnTo>
                    <a:pt x="889" y="73406"/>
                  </a:lnTo>
                  <a:lnTo>
                    <a:pt x="508" y="75819"/>
                  </a:lnTo>
                  <a:lnTo>
                    <a:pt x="165" y="79248"/>
                  </a:lnTo>
                  <a:lnTo>
                    <a:pt x="0" y="82550"/>
                  </a:lnTo>
                  <a:lnTo>
                    <a:pt x="0" y="85852"/>
                  </a:lnTo>
                  <a:lnTo>
                    <a:pt x="2095" y="99949"/>
                  </a:lnTo>
                  <a:lnTo>
                    <a:pt x="9855" y="98044"/>
                  </a:lnTo>
                  <a:close/>
                </a:path>
                <a:path w="1180464" h="255905">
                  <a:moveTo>
                    <a:pt x="28232" y="33274"/>
                  </a:moveTo>
                  <a:lnTo>
                    <a:pt x="22644" y="27051"/>
                  </a:lnTo>
                  <a:lnTo>
                    <a:pt x="11303" y="43053"/>
                  </a:lnTo>
                  <a:lnTo>
                    <a:pt x="9334" y="47117"/>
                  </a:lnTo>
                  <a:lnTo>
                    <a:pt x="8623" y="48641"/>
                  </a:lnTo>
                  <a:lnTo>
                    <a:pt x="15836" y="52451"/>
                  </a:lnTo>
                  <a:lnTo>
                    <a:pt x="18402" y="47117"/>
                  </a:lnTo>
                  <a:lnTo>
                    <a:pt x="20294" y="43688"/>
                  </a:lnTo>
                  <a:lnTo>
                    <a:pt x="22390" y="40386"/>
                  </a:lnTo>
                  <a:lnTo>
                    <a:pt x="24676" y="37338"/>
                  </a:lnTo>
                  <a:lnTo>
                    <a:pt x="27114" y="34417"/>
                  </a:lnTo>
                  <a:lnTo>
                    <a:pt x="28232" y="33274"/>
                  </a:lnTo>
                  <a:close/>
                </a:path>
                <a:path w="1180464" h="255905">
                  <a:moveTo>
                    <a:pt x="38531" y="133350"/>
                  </a:moveTo>
                  <a:lnTo>
                    <a:pt x="37350" y="132715"/>
                  </a:lnTo>
                  <a:lnTo>
                    <a:pt x="37172" y="132600"/>
                  </a:lnTo>
                  <a:lnTo>
                    <a:pt x="34518" y="130683"/>
                  </a:lnTo>
                  <a:lnTo>
                    <a:pt x="20878" y="118110"/>
                  </a:lnTo>
                  <a:lnTo>
                    <a:pt x="14935" y="123571"/>
                  </a:lnTo>
                  <a:lnTo>
                    <a:pt x="17030" y="125857"/>
                  </a:lnTo>
                  <a:lnTo>
                    <a:pt x="19354" y="128270"/>
                  </a:lnTo>
                  <a:lnTo>
                    <a:pt x="33108" y="139700"/>
                  </a:lnTo>
                  <a:lnTo>
                    <a:pt x="34467" y="140462"/>
                  </a:lnTo>
                  <a:lnTo>
                    <a:pt x="38531" y="133350"/>
                  </a:lnTo>
                  <a:close/>
                </a:path>
                <a:path w="1180464" h="255905">
                  <a:moveTo>
                    <a:pt x="68008" y="11557"/>
                  </a:moveTo>
                  <a:lnTo>
                    <a:pt x="66167" y="3302"/>
                  </a:lnTo>
                  <a:lnTo>
                    <a:pt x="42887" y="12065"/>
                  </a:lnTo>
                  <a:lnTo>
                    <a:pt x="46469" y="19558"/>
                  </a:lnTo>
                  <a:lnTo>
                    <a:pt x="48285" y="18542"/>
                  </a:lnTo>
                  <a:lnTo>
                    <a:pt x="51765" y="17018"/>
                  </a:lnTo>
                  <a:lnTo>
                    <a:pt x="68008" y="11557"/>
                  </a:lnTo>
                  <a:close/>
                </a:path>
                <a:path w="1180464" h="255905">
                  <a:moveTo>
                    <a:pt x="83667" y="143637"/>
                  </a:moveTo>
                  <a:lnTo>
                    <a:pt x="67030" y="141605"/>
                  </a:lnTo>
                  <a:lnTo>
                    <a:pt x="61150" y="140589"/>
                  </a:lnTo>
                  <a:lnTo>
                    <a:pt x="60109" y="140462"/>
                  </a:lnTo>
                  <a:lnTo>
                    <a:pt x="58775" y="148590"/>
                  </a:lnTo>
                  <a:lnTo>
                    <a:pt x="59956" y="148844"/>
                  </a:lnTo>
                  <a:lnTo>
                    <a:pt x="66078" y="149860"/>
                  </a:lnTo>
                  <a:lnTo>
                    <a:pt x="69202" y="150241"/>
                  </a:lnTo>
                  <a:lnTo>
                    <a:pt x="75514" y="151130"/>
                  </a:lnTo>
                  <a:lnTo>
                    <a:pt x="83007" y="151892"/>
                  </a:lnTo>
                  <a:lnTo>
                    <a:pt x="83667" y="143637"/>
                  </a:lnTo>
                  <a:close/>
                </a:path>
                <a:path w="1180464" h="255905">
                  <a:moveTo>
                    <a:pt x="115531" y="2159"/>
                  </a:moveTo>
                  <a:lnTo>
                    <a:pt x="99479" y="127"/>
                  </a:lnTo>
                  <a:lnTo>
                    <a:pt x="95732" y="0"/>
                  </a:lnTo>
                  <a:lnTo>
                    <a:pt x="90639" y="127"/>
                  </a:lnTo>
                  <a:lnTo>
                    <a:pt x="90970" y="8382"/>
                  </a:lnTo>
                  <a:lnTo>
                    <a:pt x="99301" y="8509"/>
                  </a:lnTo>
                  <a:lnTo>
                    <a:pt x="105994" y="9017"/>
                  </a:lnTo>
                  <a:lnTo>
                    <a:pt x="109181" y="9398"/>
                  </a:lnTo>
                  <a:lnTo>
                    <a:pt x="112229" y="10033"/>
                  </a:lnTo>
                  <a:lnTo>
                    <a:pt x="113944" y="10287"/>
                  </a:lnTo>
                  <a:lnTo>
                    <a:pt x="115531" y="2159"/>
                  </a:lnTo>
                  <a:close/>
                </a:path>
                <a:path w="1180464" h="255905">
                  <a:moveTo>
                    <a:pt x="128765" y="151892"/>
                  </a:moveTo>
                  <a:lnTo>
                    <a:pt x="111163" y="147193"/>
                  </a:lnTo>
                  <a:lnTo>
                    <a:pt x="107721" y="146685"/>
                  </a:lnTo>
                  <a:lnTo>
                    <a:pt x="106756" y="154940"/>
                  </a:lnTo>
                  <a:lnTo>
                    <a:pt x="109943" y="155448"/>
                  </a:lnTo>
                  <a:lnTo>
                    <a:pt x="112864" y="156083"/>
                  </a:lnTo>
                  <a:lnTo>
                    <a:pt x="126250" y="159639"/>
                  </a:lnTo>
                  <a:lnTo>
                    <a:pt x="128765" y="151892"/>
                  </a:lnTo>
                  <a:close/>
                </a:path>
                <a:path w="1180464" h="255905">
                  <a:moveTo>
                    <a:pt x="131851" y="152908"/>
                  </a:moveTo>
                  <a:lnTo>
                    <a:pt x="128765" y="151892"/>
                  </a:lnTo>
                  <a:lnTo>
                    <a:pt x="126263" y="159639"/>
                  </a:lnTo>
                  <a:lnTo>
                    <a:pt x="129425" y="160782"/>
                  </a:lnTo>
                  <a:lnTo>
                    <a:pt x="131851" y="152908"/>
                  </a:lnTo>
                  <a:close/>
                </a:path>
                <a:path w="1180464" h="255905">
                  <a:moveTo>
                    <a:pt x="158673" y="28956"/>
                  </a:moveTo>
                  <a:lnTo>
                    <a:pt x="140931" y="13208"/>
                  </a:lnTo>
                  <a:lnTo>
                    <a:pt x="139230" y="12065"/>
                  </a:lnTo>
                  <a:lnTo>
                    <a:pt x="134988" y="19050"/>
                  </a:lnTo>
                  <a:lnTo>
                    <a:pt x="138772" y="21590"/>
                  </a:lnTo>
                  <a:lnTo>
                    <a:pt x="152793" y="34417"/>
                  </a:lnTo>
                  <a:lnTo>
                    <a:pt x="158673" y="28956"/>
                  </a:lnTo>
                  <a:close/>
                </a:path>
                <a:path w="1180464" h="255905">
                  <a:moveTo>
                    <a:pt x="176199" y="58039"/>
                  </a:moveTo>
                  <a:lnTo>
                    <a:pt x="173253" y="50673"/>
                  </a:lnTo>
                  <a:lnTo>
                    <a:pt x="166027" y="54102"/>
                  </a:lnTo>
                  <a:lnTo>
                    <a:pt x="166585" y="55245"/>
                  </a:lnTo>
                  <a:lnTo>
                    <a:pt x="167208" y="56642"/>
                  </a:lnTo>
                  <a:lnTo>
                    <a:pt x="167741" y="58039"/>
                  </a:lnTo>
                  <a:lnTo>
                    <a:pt x="168579" y="60325"/>
                  </a:lnTo>
                  <a:lnTo>
                    <a:pt x="171043" y="59563"/>
                  </a:lnTo>
                  <a:lnTo>
                    <a:pt x="176199" y="58039"/>
                  </a:lnTo>
                  <a:close/>
                </a:path>
                <a:path w="1180464" h="255905">
                  <a:moveTo>
                    <a:pt x="177850" y="168021"/>
                  </a:moveTo>
                  <a:lnTo>
                    <a:pt x="154787" y="160655"/>
                  </a:lnTo>
                  <a:lnTo>
                    <a:pt x="152527" y="168529"/>
                  </a:lnTo>
                  <a:lnTo>
                    <a:pt x="175653" y="176022"/>
                  </a:lnTo>
                  <a:lnTo>
                    <a:pt x="177850" y="168021"/>
                  </a:lnTo>
                  <a:close/>
                </a:path>
                <a:path w="1180464" h="255905">
                  <a:moveTo>
                    <a:pt x="185140" y="69088"/>
                  </a:moveTo>
                  <a:lnTo>
                    <a:pt x="184315" y="68580"/>
                  </a:lnTo>
                  <a:lnTo>
                    <a:pt x="183578" y="67945"/>
                  </a:lnTo>
                  <a:lnTo>
                    <a:pt x="176530" y="58928"/>
                  </a:lnTo>
                  <a:lnTo>
                    <a:pt x="176199" y="58039"/>
                  </a:lnTo>
                  <a:lnTo>
                    <a:pt x="168579" y="60325"/>
                  </a:lnTo>
                  <a:lnTo>
                    <a:pt x="169075" y="61849"/>
                  </a:lnTo>
                  <a:lnTo>
                    <a:pt x="181102" y="76200"/>
                  </a:lnTo>
                  <a:lnTo>
                    <a:pt x="185140" y="69088"/>
                  </a:lnTo>
                  <a:close/>
                </a:path>
                <a:path w="1180464" h="255905">
                  <a:moveTo>
                    <a:pt x="224129" y="182499"/>
                  </a:moveTo>
                  <a:lnTo>
                    <a:pt x="200964" y="175387"/>
                  </a:lnTo>
                  <a:lnTo>
                    <a:pt x="198831" y="183388"/>
                  </a:lnTo>
                  <a:lnTo>
                    <a:pt x="222021" y="190500"/>
                  </a:lnTo>
                  <a:lnTo>
                    <a:pt x="224129" y="182499"/>
                  </a:lnTo>
                  <a:close/>
                </a:path>
                <a:path w="1180464" h="255905">
                  <a:moveTo>
                    <a:pt x="230047" y="84074"/>
                  </a:moveTo>
                  <a:lnTo>
                    <a:pt x="206819" y="77216"/>
                  </a:lnTo>
                  <a:lnTo>
                    <a:pt x="204762" y="85217"/>
                  </a:lnTo>
                  <a:lnTo>
                    <a:pt x="228015" y="92202"/>
                  </a:lnTo>
                  <a:lnTo>
                    <a:pt x="230047" y="84074"/>
                  </a:lnTo>
                  <a:close/>
                </a:path>
                <a:path w="1180464" h="255905">
                  <a:moveTo>
                    <a:pt x="270535" y="196469"/>
                  </a:moveTo>
                  <a:lnTo>
                    <a:pt x="247319" y="189611"/>
                  </a:lnTo>
                  <a:lnTo>
                    <a:pt x="245249" y="197612"/>
                  </a:lnTo>
                  <a:lnTo>
                    <a:pt x="268503" y="204470"/>
                  </a:lnTo>
                  <a:lnTo>
                    <a:pt x="270535" y="196469"/>
                  </a:lnTo>
                  <a:close/>
                </a:path>
                <a:path w="1180464" h="255905">
                  <a:moveTo>
                    <a:pt x="276555" y="97663"/>
                  </a:moveTo>
                  <a:lnTo>
                    <a:pt x="253276" y="90932"/>
                  </a:lnTo>
                  <a:lnTo>
                    <a:pt x="251294" y="99060"/>
                  </a:lnTo>
                  <a:lnTo>
                    <a:pt x="274586" y="105791"/>
                  </a:lnTo>
                  <a:lnTo>
                    <a:pt x="276555" y="97663"/>
                  </a:lnTo>
                  <a:close/>
                </a:path>
                <a:path w="1180464" h="255905">
                  <a:moveTo>
                    <a:pt x="317055" y="209931"/>
                  </a:moveTo>
                  <a:lnTo>
                    <a:pt x="293789" y="203327"/>
                  </a:lnTo>
                  <a:lnTo>
                    <a:pt x="291795" y="211328"/>
                  </a:lnTo>
                  <a:lnTo>
                    <a:pt x="315112" y="218059"/>
                  </a:lnTo>
                  <a:lnTo>
                    <a:pt x="317055" y="209931"/>
                  </a:lnTo>
                  <a:close/>
                </a:path>
                <a:path w="1180464" h="255905">
                  <a:moveTo>
                    <a:pt x="323151" y="110871"/>
                  </a:moveTo>
                  <a:lnTo>
                    <a:pt x="299834" y="104394"/>
                  </a:lnTo>
                  <a:lnTo>
                    <a:pt x="297929" y="112395"/>
                  </a:lnTo>
                  <a:lnTo>
                    <a:pt x="321297" y="118872"/>
                  </a:lnTo>
                  <a:lnTo>
                    <a:pt x="323151" y="110871"/>
                  </a:lnTo>
                  <a:close/>
                </a:path>
                <a:path w="1180464" h="255905">
                  <a:moveTo>
                    <a:pt x="363702" y="223012"/>
                  </a:moveTo>
                  <a:lnTo>
                    <a:pt x="340372" y="216535"/>
                  </a:lnTo>
                  <a:lnTo>
                    <a:pt x="338442" y="224663"/>
                  </a:lnTo>
                  <a:lnTo>
                    <a:pt x="361823" y="231013"/>
                  </a:lnTo>
                  <a:lnTo>
                    <a:pt x="363702" y="223012"/>
                  </a:lnTo>
                  <a:close/>
                </a:path>
                <a:path w="1180464" h="255905">
                  <a:moveTo>
                    <a:pt x="369874" y="123444"/>
                  </a:moveTo>
                  <a:lnTo>
                    <a:pt x="346494" y="117221"/>
                  </a:lnTo>
                  <a:lnTo>
                    <a:pt x="344690" y="125349"/>
                  </a:lnTo>
                  <a:lnTo>
                    <a:pt x="368134" y="131572"/>
                  </a:lnTo>
                  <a:lnTo>
                    <a:pt x="369874" y="123444"/>
                  </a:lnTo>
                  <a:close/>
                </a:path>
                <a:path w="1180464" h="255905">
                  <a:moveTo>
                    <a:pt x="410413" y="235458"/>
                  </a:moveTo>
                  <a:lnTo>
                    <a:pt x="387070" y="229362"/>
                  </a:lnTo>
                  <a:lnTo>
                    <a:pt x="385229" y="237363"/>
                  </a:lnTo>
                  <a:lnTo>
                    <a:pt x="408635" y="243586"/>
                  </a:lnTo>
                  <a:lnTo>
                    <a:pt x="410413" y="235458"/>
                  </a:lnTo>
                  <a:close/>
                </a:path>
                <a:path w="1180464" h="255905">
                  <a:moveTo>
                    <a:pt x="416763" y="135128"/>
                  </a:moveTo>
                  <a:lnTo>
                    <a:pt x="393293" y="129413"/>
                  </a:lnTo>
                  <a:lnTo>
                    <a:pt x="391629" y="137541"/>
                  </a:lnTo>
                  <a:lnTo>
                    <a:pt x="415239" y="143256"/>
                  </a:lnTo>
                  <a:lnTo>
                    <a:pt x="416763" y="135128"/>
                  </a:lnTo>
                  <a:close/>
                </a:path>
                <a:path w="1180464" h="255905">
                  <a:moveTo>
                    <a:pt x="457403" y="247269"/>
                  </a:moveTo>
                  <a:lnTo>
                    <a:pt x="433908" y="241427"/>
                  </a:lnTo>
                  <a:lnTo>
                    <a:pt x="432130" y="249555"/>
                  </a:lnTo>
                  <a:lnTo>
                    <a:pt x="455625" y="255397"/>
                  </a:lnTo>
                  <a:lnTo>
                    <a:pt x="457403" y="247269"/>
                  </a:lnTo>
                  <a:close/>
                </a:path>
                <a:path w="1180464" h="255905">
                  <a:moveTo>
                    <a:pt x="463880" y="145415"/>
                  </a:moveTo>
                  <a:lnTo>
                    <a:pt x="456387" y="144018"/>
                  </a:lnTo>
                  <a:lnTo>
                    <a:pt x="440258" y="140589"/>
                  </a:lnTo>
                  <a:lnTo>
                    <a:pt x="438861" y="148717"/>
                  </a:lnTo>
                  <a:lnTo>
                    <a:pt x="454990" y="152146"/>
                  </a:lnTo>
                  <a:lnTo>
                    <a:pt x="462610" y="153670"/>
                  </a:lnTo>
                  <a:lnTo>
                    <a:pt x="463880" y="145415"/>
                  </a:lnTo>
                  <a:close/>
                </a:path>
                <a:path w="1180464" h="255905">
                  <a:moveTo>
                    <a:pt x="511251" y="153162"/>
                  </a:moveTo>
                  <a:lnTo>
                    <a:pt x="487502" y="149606"/>
                  </a:lnTo>
                  <a:lnTo>
                    <a:pt x="486486" y="157861"/>
                  </a:lnTo>
                  <a:lnTo>
                    <a:pt x="510362" y="161544"/>
                  </a:lnTo>
                  <a:lnTo>
                    <a:pt x="511251" y="153162"/>
                  </a:lnTo>
                  <a:close/>
                </a:path>
                <a:path w="1180464" h="255905">
                  <a:moveTo>
                    <a:pt x="559003" y="159766"/>
                  </a:moveTo>
                  <a:lnTo>
                    <a:pt x="535127" y="156591"/>
                  </a:lnTo>
                  <a:lnTo>
                    <a:pt x="534238" y="164846"/>
                  </a:lnTo>
                  <a:lnTo>
                    <a:pt x="558241" y="168021"/>
                  </a:lnTo>
                  <a:lnTo>
                    <a:pt x="559003" y="159766"/>
                  </a:lnTo>
                  <a:close/>
                </a:path>
                <a:path w="1180464" h="255905">
                  <a:moveTo>
                    <a:pt x="606755" y="165862"/>
                  </a:moveTo>
                  <a:lnTo>
                    <a:pt x="582879" y="162814"/>
                  </a:lnTo>
                  <a:lnTo>
                    <a:pt x="582117" y="171196"/>
                  </a:lnTo>
                  <a:lnTo>
                    <a:pt x="605993" y="174117"/>
                  </a:lnTo>
                  <a:lnTo>
                    <a:pt x="606755" y="165862"/>
                  </a:lnTo>
                  <a:close/>
                </a:path>
                <a:path w="1180464" h="255905">
                  <a:moveTo>
                    <a:pt x="654634" y="171704"/>
                  </a:moveTo>
                  <a:lnTo>
                    <a:pt x="630758" y="168783"/>
                  </a:lnTo>
                  <a:lnTo>
                    <a:pt x="629996" y="177165"/>
                  </a:lnTo>
                  <a:lnTo>
                    <a:pt x="653872" y="180086"/>
                  </a:lnTo>
                  <a:lnTo>
                    <a:pt x="654634" y="171704"/>
                  </a:lnTo>
                  <a:close/>
                </a:path>
                <a:path w="1180464" h="255905">
                  <a:moveTo>
                    <a:pt x="702513" y="177546"/>
                  </a:moveTo>
                  <a:lnTo>
                    <a:pt x="678510" y="174625"/>
                  </a:lnTo>
                  <a:lnTo>
                    <a:pt x="677875" y="182880"/>
                  </a:lnTo>
                  <a:lnTo>
                    <a:pt x="701751" y="185801"/>
                  </a:lnTo>
                  <a:lnTo>
                    <a:pt x="702513" y="177546"/>
                  </a:lnTo>
                  <a:close/>
                </a:path>
                <a:path w="1180464" h="255905">
                  <a:moveTo>
                    <a:pt x="750392" y="183134"/>
                  </a:moveTo>
                  <a:lnTo>
                    <a:pt x="726389" y="180340"/>
                  </a:lnTo>
                  <a:lnTo>
                    <a:pt x="725754" y="188595"/>
                  </a:lnTo>
                  <a:lnTo>
                    <a:pt x="749630" y="191516"/>
                  </a:lnTo>
                  <a:lnTo>
                    <a:pt x="750392" y="183134"/>
                  </a:lnTo>
                  <a:close/>
                </a:path>
                <a:path w="1180464" h="255905">
                  <a:moveTo>
                    <a:pt x="798271" y="188849"/>
                  </a:moveTo>
                  <a:lnTo>
                    <a:pt x="774255" y="185928"/>
                  </a:lnTo>
                  <a:lnTo>
                    <a:pt x="773633" y="194310"/>
                  </a:lnTo>
                  <a:lnTo>
                    <a:pt x="797509" y="197104"/>
                  </a:lnTo>
                  <a:lnTo>
                    <a:pt x="798271" y="188849"/>
                  </a:lnTo>
                  <a:close/>
                </a:path>
                <a:path w="1180464" h="255905">
                  <a:moveTo>
                    <a:pt x="846150" y="194437"/>
                  </a:moveTo>
                  <a:lnTo>
                    <a:pt x="822147" y="191643"/>
                  </a:lnTo>
                  <a:lnTo>
                    <a:pt x="821385" y="199898"/>
                  </a:lnTo>
                  <a:lnTo>
                    <a:pt x="845388" y="202692"/>
                  </a:lnTo>
                  <a:lnTo>
                    <a:pt x="846150" y="194437"/>
                  </a:lnTo>
                  <a:close/>
                </a:path>
                <a:path w="1180464" h="255905">
                  <a:moveTo>
                    <a:pt x="894029" y="200025"/>
                  </a:moveTo>
                  <a:lnTo>
                    <a:pt x="870026" y="197231"/>
                  </a:lnTo>
                  <a:lnTo>
                    <a:pt x="869264" y="205486"/>
                  </a:lnTo>
                  <a:lnTo>
                    <a:pt x="893267" y="208280"/>
                  </a:lnTo>
                  <a:lnTo>
                    <a:pt x="894029" y="200025"/>
                  </a:lnTo>
                  <a:close/>
                </a:path>
                <a:path w="1180464" h="255905">
                  <a:moveTo>
                    <a:pt x="941781" y="205740"/>
                  </a:moveTo>
                  <a:lnTo>
                    <a:pt x="917905" y="202819"/>
                  </a:lnTo>
                  <a:lnTo>
                    <a:pt x="917143" y="211201"/>
                  </a:lnTo>
                  <a:lnTo>
                    <a:pt x="941019" y="213995"/>
                  </a:lnTo>
                  <a:lnTo>
                    <a:pt x="941781" y="205740"/>
                  </a:lnTo>
                  <a:close/>
                </a:path>
                <a:path w="1180464" h="255905">
                  <a:moveTo>
                    <a:pt x="989660" y="211836"/>
                  </a:moveTo>
                  <a:lnTo>
                    <a:pt x="989533" y="211836"/>
                  </a:lnTo>
                  <a:lnTo>
                    <a:pt x="965784" y="208661"/>
                  </a:lnTo>
                  <a:lnTo>
                    <a:pt x="965022" y="217043"/>
                  </a:lnTo>
                  <a:lnTo>
                    <a:pt x="988517" y="220091"/>
                  </a:lnTo>
                  <a:lnTo>
                    <a:pt x="988898" y="220218"/>
                  </a:lnTo>
                  <a:lnTo>
                    <a:pt x="989660" y="211836"/>
                  </a:lnTo>
                  <a:close/>
                </a:path>
                <a:path w="1180464" h="255905">
                  <a:moveTo>
                    <a:pt x="1037539" y="221996"/>
                  </a:moveTo>
                  <a:lnTo>
                    <a:pt x="1037031" y="213995"/>
                  </a:lnTo>
                  <a:lnTo>
                    <a:pt x="1037031" y="213741"/>
                  </a:lnTo>
                  <a:lnTo>
                    <a:pt x="1033221" y="213868"/>
                  </a:lnTo>
                  <a:lnTo>
                    <a:pt x="1027379" y="213995"/>
                  </a:lnTo>
                  <a:lnTo>
                    <a:pt x="1021664" y="213995"/>
                  </a:lnTo>
                  <a:lnTo>
                    <a:pt x="1013282" y="213868"/>
                  </a:lnTo>
                  <a:lnTo>
                    <a:pt x="1013282" y="222123"/>
                  </a:lnTo>
                  <a:lnTo>
                    <a:pt x="1027633" y="222377"/>
                  </a:lnTo>
                  <a:lnTo>
                    <a:pt x="1033602" y="222250"/>
                  </a:lnTo>
                  <a:lnTo>
                    <a:pt x="1037539" y="221996"/>
                  </a:lnTo>
                  <a:close/>
                </a:path>
                <a:path w="1180464" h="255905">
                  <a:moveTo>
                    <a:pt x="1085672" y="217551"/>
                  </a:moveTo>
                  <a:lnTo>
                    <a:pt x="1084402" y="209296"/>
                  </a:lnTo>
                  <a:lnTo>
                    <a:pt x="1060780" y="212090"/>
                  </a:lnTo>
                  <a:lnTo>
                    <a:pt x="1061669" y="220345"/>
                  </a:lnTo>
                  <a:lnTo>
                    <a:pt x="1085672" y="217551"/>
                  </a:lnTo>
                  <a:close/>
                </a:path>
                <a:path w="1180464" h="255905">
                  <a:moveTo>
                    <a:pt x="1133170" y="209423"/>
                  </a:moveTo>
                  <a:lnTo>
                    <a:pt x="1131392" y="201295"/>
                  </a:lnTo>
                  <a:lnTo>
                    <a:pt x="1118819" y="203708"/>
                  </a:lnTo>
                  <a:lnTo>
                    <a:pt x="1107897" y="205613"/>
                  </a:lnTo>
                  <a:lnTo>
                    <a:pt x="1109421" y="213868"/>
                  </a:lnTo>
                  <a:lnTo>
                    <a:pt x="1120470" y="211963"/>
                  </a:lnTo>
                  <a:lnTo>
                    <a:pt x="1133170" y="209423"/>
                  </a:lnTo>
                  <a:close/>
                </a:path>
                <a:path w="1180464" h="255905">
                  <a:moveTo>
                    <a:pt x="1180033" y="198882"/>
                  </a:moveTo>
                  <a:lnTo>
                    <a:pt x="1178001" y="190754"/>
                  </a:lnTo>
                  <a:lnTo>
                    <a:pt x="1172413" y="192151"/>
                  </a:lnTo>
                  <a:lnTo>
                    <a:pt x="1154760" y="196342"/>
                  </a:lnTo>
                  <a:lnTo>
                    <a:pt x="1156665" y="204470"/>
                  </a:lnTo>
                  <a:lnTo>
                    <a:pt x="1174318" y="200279"/>
                  </a:lnTo>
                  <a:lnTo>
                    <a:pt x="1180033" y="198882"/>
                  </a:lnTo>
                  <a:close/>
                </a:path>
              </a:pathLst>
            </a:custGeom>
            <a:solidFill>
              <a:srgbClr val="221F1F"/>
            </a:solidFill>
          </p:spPr>
          <p:txBody>
            <a:bodyPr wrap="square" lIns="0" tIns="0" rIns="0" bIns="0" rtlCol="0"/>
            <a:lstStyle/>
            <a:p>
              <a:endParaRPr/>
            </a:p>
          </p:txBody>
        </p:sp>
        <p:sp>
          <p:nvSpPr>
            <p:cNvPr id="11" name="object 11"/>
            <p:cNvSpPr/>
            <p:nvPr/>
          </p:nvSpPr>
          <p:spPr>
            <a:xfrm>
              <a:off x="493001" y="1800479"/>
              <a:ext cx="443230" cy="0"/>
            </a:xfrm>
            <a:custGeom>
              <a:avLst/>
              <a:gdLst/>
              <a:ahLst/>
              <a:cxnLst/>
              <a:rect l="l" t="t" r="r" b="b"/>
              <a:pathLst>
                <a:path w="443230">
                  <a:moveTo>
                    <a:pt x="443103" y="0"/>
                  </a:moveTo>
                  <a:lnTo>
                    <a:pt x="0" y="0"/>
                  </a:lnTo>
                </a:path>
              </a:pathLst>
            </a:custGeom>
            <a:ln w="17780">
              <a:solidFill>
                <a:srgbClr val="FFFFFF"/>
              </a:solidFill>
            </a:ln>
          </p:spPr>
          <p:txBody>
            <a:bodyPr wrap="square" lIns="0" tIns="0" rIns="0" bIns="0" rtlCol="0"/>
            <a:lstStyle/>
            <a:p>
              <a:endParaRPr/>
            </a:p>
          </p:txBody>
        </p:sp>
        <p:sp>
          <p:nvSpPr>
            <p:cNvPr id="12" name="object 12"/>
            <p:cNvSpPr/>
            <p:nvPr/>
          </p:nvSpPr>
          <p:spPr>
            <a:xfrm>
              <a:off x="493001" y="1800479"/>
              <a:ext cx="443230" cy="0"/>
            </a:xfrm>
            <a:custGeom>
              <a:avLst/>
              <a:gdLst/>
              <a:ahLst/>
              <a:cxnLst/>
              <a:rect l="l" t="t" r="r" b="b"/>
              <a:pathLst>
                <a:path w="443230">
                  <a:moveTo>
                    <a:pt x="443103" y="0"/>
                  </a:moveTo>
                  <a:lnTo>
                    <a:pt x="0" y="0"/>
                  </a:lnTo>
                </a:path>
              </a:pathLst>
            </a:custGeom>
            <a:ln w="8887">
              <a:solidFill>
                <a:srgbClr val="221F1F"/>
              </a:solidFill>
            </a:ln>
          </p:spPr>
          <p:txBody>
            <a:bodyPr wrap="square" lIns="0" tIns="0" rIns="0" bIns="0" rtlCol="0"/>
            <a:lstStyle/>
            <a:p>
              <a:endParaRPr/>
            </a:p>
          </p:txBody>
        </p:sp>
        <p:sp>
          <p:nvSpPr>
            <p:cNvPr id="13" name="object 13"/>
            <p:cNvSpPr/>
            <p:nvPr/>
          </p:nvSpPr>
          <p:spPr>
            <a:xfrm>
              <a:off x="494576" y="1807210"/>
              <a:ext cx="405130" cy="363220"/>
            </a:xfrm>
            <a:custGeom>
              <a:avLst/>
              <a:gdLst/>
              <a:ahLst/>
              <a:cxnLst/>
              <a:rect l="l" t="t" r="r" b="b"/>
              <a:pathLst>
                <a:path w="405130" h="363219">
                  <a:moveTo>
                    <a:pt x="405003" y="362712"/>
                  </a:moveTo>
                  <a:lnTo>
                    <a:pt x="0" y="362712"/>
                  </a:lnTo>
                </a:path>
                <a:path w="405130" h="363219">
                  <a:moveTo>
                    <a:pt x="73025" y="0"/>
                  </a:moveTo>
                  <a:lnTo>
                    <a:pt x="73025" y="109347"/>
                  </a:lnTo>
                </a:path>
                <a:path w="405130" h="363219">
                  <a:moveTo>
                    <a:pt x="73025" y="243078"/>
                  </a:moveTo>
                  <a:lnTo>
                    <a:pt x="73025" y="352044"/>
                  </a:lnTo>
                </a:path>
                <a:path w="405130" h="363219">
                  <a:moveTo>
                    <a:pt x="114744" y="44831"/>
                  </a:moveTo>
                  <a:lnTo>
                    <a:pt x="73025" y="0"/>
                  </a:lnTo>
                  <a:lnTo>
                    <a:pt x="31305" y="44831"/>
                  </a:lnTo>
                </a:path>
                <a:path w="405130" h="363219">
                  <a:moveTo>
                    <a:pt x="31292" y="307086"/>
                  </a:moveTo>
                  <a:lnTo>
                    <a:pt x="73025" y="352044"/>
                  </a:lnTo>
                  <a:lnTo>
                    <a:pt x="114744" y="307086"/>
                  </a:lnTo>
                </a:path>
              </a:pathLst>
            </a:custGeom>
            <a:ln w="12701">
              <a:solidFill>
                <a:srgbClr val="221F1F"/>
              </a:solidFill>
            </a:ln>
          </p:spPr>
          <p:txBody>
            <a:bodyPr wrap="square" lIns="0" tIns="0" rIns="0" bIns="0" rtlCol="0"/>
            <a:lstStyle/>
            <a:p>
              <a:endParaRPr/>
            </a:p>
          </p:txBody>
        </p:sp>
        <p:sp>
          <p:nvSpPr>
            <p:cNvPr id="14" name="object 14"/>
            <p:cNvSpPr/>
            <p:nvPr/>
          </p:nvSpPr>
          <p:spPr>
            <a:xfrm>
              <a:off x="311937" y="1916506"/>
              <a:ext cx="504190" cy="133985"/>
            </a:xfrm>
            <a:custGeom>
              <a:avLst/>
              <a:gdLst/>
              <a:ahLst/>
              <a:cxnLst/>
              <a:rect l="l" t="t" r="r" b="b"/>
              <a:pathLst>
                <a:path w="504190" h="133985">
                  <a:moveTo>
                    <a:pt x="503834" y="0"/>
                  </a:moveTo>
                  <a:lnTo>
                    <a:pt x="0" y="0"/>
                  </a:lnTo>
                  <a:lnTo>
                    <a:pt x="0" y="133781"/>
                  </a:lnTo>
                  <a:lnTo>
                    <a:pt x="503834" y="133781"/>
                  </a:lnTo>
                  <a:lnTo>
                    <a:pt x="503834" y="0"/>
                  </a:lnTo>
                  <a:close/>
                </a:path>
              </a:pathLst>
            </a:custGeom>
            <a:solidFill>
              <a:srgbClr val="FFFFFF"/>
            </a:solidFill>
          </p:spPr>
          <p:txBody>
            <a:bodyPr wrap="square" lIns="0" tIns="0" rIns="0" bIns="0" rtlCol="0"/>
            <a:lstStyle/>
            <a:p>
              <a:endParaRPr/>
            </a:p>
          </p:txBody>
        </p:sp>
      </p:grpSp>
      <p:sp>
        <p:nvSpPr>
          <p:cNvPr id="15" name="object 15"/>
          <p:cNvSpPr txBox="1"/>
          <p:nvPr/>
        </p:nvSpPr>
        <p:spPr>
          <a:xfrm>
            <a:off x="293624" y="1905381"/>
            <a:ext cx="54102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21F1F"/>
                </a:solidFill>
                <a:latin typeface="Montserrat"/>
                <a:cs typeface="Montserrat"/>
              </a:rPr>
              <a:t>8</a:t>
            </a:r>
            <a:r>
              <a:rPr sz="800" spc="-5" dirty="0">
                <a:solidFill>
                  <a:srgbClr val="221F1F"/>
                </a:solidFill>
                <a:latin typeface="Montserrat"/>
                <a:cs typeface="Montserrat"/>
              </a:rPr>
              <a:t> </a:t>
            </a:r>
            <a:r>
              <a:rPr sz="800" dirty="0">
                <a:solidFill>
                  <a:srgbClr val="221F1F"/>
                </a:solidFill>
                <a:latin typeface="Montserrat"/>
                <a:cs typeface="Montserrat"/>
              </a:rPr>
              <a:t>~</a:t>
            </a:r>
            <a:r>
              <a:rPr sz="800" spc="10" dirty="0">
                <a:solidFill>
                  <a:srgbClr val="221F1F"/>
                </a:solidFill>
                <a:latin typeface="Montserrat"/>
                <a:cs typeface="Montserrat"/>
              </a:rPr>
              <a:t> </a:t>
            </a:r>
            <a:r>
              <a:rPr sz="800" dirty="0">
                <a:solidFill>
                  <a:srgbClr val="221F1F"/>
                </a:solidFill>
                <a:latin typeface="Montserrat"/>
                <a:cs typeface="Montserrat"/>
              </a:rPr>
              <a:t>13</a:t>
            </a:r>
            <a:r>
              <a:rPr sz="800" spc="-5" dirty="0">
                <a:solidFill>
                  <a:srgbClr val="221F1F"/>
                </a:solidFill>
                <a:latin typeface="Montserrat"/>
                <a:cs typeface="Montserrat"/>
              </a:rPr>
              <a:t> </a:t>
            </a:r>
            <a:r>
              <a:rPr sz="800" spc="-35" dirty="0">
                <a:solidFill>
                  <a:srgbClr val="221F1F"/>
                </a:solidFill>
                <a:latin typeface="Montserrat"/>
                <a:cs typeface="Montserrat"/>
              </a:rPr>
              <a:t>mm</a:t>
            </a:r>
            <a:endParaRPr sz="800">
              <a:latin typeface="Montserrat"/>
              <a:cs typeface="Montserrat"/>
            </a:endParaRPr>
          </a:p>
        </p:txBody>
      </p:sp>
      <p:grpSp>
        <p:nvGrpSpPr>
          <p:cNvPr id="16" name="object 16"/>
          <p:cNvGrpSpPr/>
          <p:nvPr/>
        </p:nvGrpSpPr>
        <p:grpSpPr>
          <a:xfrm>
            <a:off x="2754629" y="1313853"/>
            <a:ext cx="2145665" cy="1224915"/>
            <a:chOff x="2754629" y="1313853"/>
            <a:chExt cx="2145665" cy="1224915"/>
          </a:xfrm>
        </p:grpSpPr>
        <p:pic>
          <p:nvPicPr>
            <p:cNvPr id="17" name="object 17"/>
            <p:cNvPicPr/>
            <p:nvPr/>
          </p:nvPicPr>
          <p:blipFill>
            <a:blip r:embed="rId3" cstate="print"/>
            <a:stretch>
              <a:fillRect/>
            </a:stretch>
          </p:blipFill>
          <p:spPr>
            <a:xfrm>
              <a:off x="2754629" y="1313853"/>
              <a:ext cx="2145665" cy="1224737"/>
            </a:xfrm>
            <a:prstGeom prst="rect">
              <a:avLst/>
            </a:prstGeom>
          </p:spPr>
        </p:pic>
        <p:sp>
          <p:nvSpPr>
            <p:cNvPr id="18" name="object 18"/>
            <p:cNvSpPr/>
            <p:nvPr/>
          </p:nvSpPr>
          <p:spPr>
            <a:xfrm>
              <a:off x="3885564" y="1708404"/>
              <a:ext cx="0" cy="153670"/>
            </a:xfrm>
            <a:custGeom>
              <a:avLst/>
              <a:gdLst/>
              <a:ahLst/>
              <a:cxnLst/>
              <a:rect l="l" t="t" r="r" b="b"/>
              <a:pathLst>
                <a:path h="153669">
                  <a:moveTo>
                    <a:pt x="0" y="153543"/>
                  </a:moveTo>
                  <a:lnTo>
                    <a:pt x="0" y="0"/>
                  </a:lnTo>
                </a:path>
              </a:pathLst>
            </a:custGeom>
            <a:ln w="15237">
              <a:solidFill>
                <a:srgbClr val="FFFFFF"/>
              </a:solidFill>
            </a:ln>
          </p:spPr>
          <p:txBody>
            <a:bodyPr wrap="square" lIns="0" tIns="0" rIns="0" bIns="0" rtlCol="0"/>
            <a:lstStyle/>
            <a:p>
              <a:endParaRPr/>
            </a:p>
          </p:txBody>
        </p:sp>
        <p:sp>
          <p:nvSpPr>
            <p:cNvPr id="19" name="object 19"/>
            <p:cNvSpPr/>
            <p:nvPr/>
          </p:nvSpPr>
          <p:spPr>
            <a:xfrm>
              <a:off x="3885564" y="1708404"/>
              <a:ext cx="0" cy="142240"/>
            </a:xfrm>
            <a:custGeom>
              <a:avLst/>
              <a:gdLst/>
              <a:ahLst/>
              <a:cxnLst/>
              <a:rect l="l" t="t" r="r" b="b"/>
              <a:pathLst>
                <a:path h="142239">
                  <a:moveTo>
                    <a:pt x="0" y="0"/>
                  </a:moveTo>
                  <a:lnTo>
                    <a:pt x="0" y="141986"/>
                  </a:lnTo>
                </a:path>
              </a:pathLst>
            </a:custGeom>
            <a:ln w="7621">
              <a:solidFill>
                <a:srgbClr val="221F1F"/>
              </a:solidFill>
            </a:ln>
          </p:spPr>
          <p:txBody>
            <a:bodyPr wrap="square" lIns="0" tIns="0" rIns="0" bIns="0" rtlCol="0"/>
            <a:lstStyle/>
            <a:p>
              <a:endParaRPr/>
            </a:p>
          </p:txBody>
        </p:sp>
        <p:sp>
          <p:nvSpPr>
            <p:cNvPr id="20" name="object 20"/>
            <p:cNvSpPr/>
            <p:nvPr/>
          </p:nvSpPr>
          <p:spPr>
            <a:xfrm>
              <a:off x="3707002" y="1713230"/>
              <a:ext cx="0" cy="153670"/>
            </a:xfrm>
            <a:custGeom>
              <a:avLst/>
              <a:gdLst/>
              <a:ahLst/>
              <a:cxnLst/>
              <a:rect l="l" t="t" r="r" b="b"/>
              <a:pathLst>
                <a:path h="153669">
                  <a:moveTo>
                    <a:pt x="0" y="153542"/>
                  </a:moveTo>
                  <a:lnTo>
                    <a:pt x="0" y="0"/>
                  </a:lnTo>
                </a:path>
              </a:pathLst>
            </a:custGeom>
            <a:ln w="15237">
              <a:solidFill>
                <a:srgbClr val="FFFFFF"/>
              </a:solidFill>
            </a:ln>
          </p:spPr>
          <p:txBody>
            <a:bodyPr wrap="square" lIns="0" tIns="0" rIns="0" bIns="0" rtlCol="0"/>
            <a:lstStyle/>
            <a:p>
              <a:endParaRPr/>
            </a:p>
          </p:txBody>
        </p:sp>
        <p:sp>
          <p:nvSpPr>
            <p:cNvPr id="21" name="object 21"/>
            <p:cNvSpPr/>
            <p:nvPr/>
          </p:nvSpPr>
          <p:spPr>
            <a:xfrm>
              <a:off x="3707002" y="1713230"/>
              <a:ext cx="0" cy="142240"/>
            </a:xfrm>
            <a:custGeom>
              <a:avLst/>
              <a:gdLst/>
              <a:ahLst/>
              <a:cxnLst/>
              <a:rect l="l" t="t" r="r" b="b"/>
              <a:pathLst>
                <a:path h="142239">
                  <a:moveTo>
                    <a:pt x="0" y="0"/>
                  </a:moveTo>
                  <a:lnTo>
                    <a:pt x="0" y="141858"/>
                  </a:lnTo>
                </a:path>
              </a:pathLst>
            </a:custGeom>
            <a:ln w="7621">
              <a:solidFill>
                <a:srgbClr val="221F1F"/>
              </a:solidFill>
            </a:ln>
          </p:spPr>
          <p:txBody>
            <a:bodyPr wrap="square" lIns="0" tIns="0" rIns="0" bIns="0" rtlCol="0"/>
            <a:lstStyle/>
            <a:p>
              <a:endParaRPr/>
            </a:p>
          </p:txBody>
        </p:sp>
        <p:sp>
          <p:nvSpPr>
            <p:cNvPr id="22" name="object 22"/>
            <p:cNvSpPr/>
            <p:nvPr/>
          </p:nvSpPr>
          <p:spPr>
            <a:xfrm>
              <a:off x="3872483" y="1850390"/>
              <a:ext cx="26034" cy="26034"/>
            </a:xfrm>
            <a:custGeom>
              <a:avLst/>
              <a:gdLst/>
              <a:ahLst/>
              <a:cxnLst/>
              <a:rect l="l" t="t" r="r" b="b"/>
              <a:pathLst>
                <a:path w="26035" h="26035">
                  <a:moveTo>
                    <a:pt x="20319" y="0"/>
                  </a:moveTo>
                  <a:lnTo>
                    <a:pt x="5841" y="0"/>
                  </a:lnTo>
                  <a:lnTo>
                    <a:pt x="0" y="5715"/>
                  </a:lnTo>
                  <a:lnTo>
                    <a:pt x="0" y="20193"/>
                  </a:lnTo>
                  <a:lnTo>
                    <a:pt x="5841" y="26035"/>
                  </a:lnTo>
                  <a:lnTo>
                    <a:pt x="20319" y="26035"/>
                  </a:lnTo>
                  <a:lnTo>
                    <a:pt x="26035" y="20193"/>
                  </a:lnTo>
                  <a:lnTo>
                    <a:pt x="26035" y="5715"/>
                  </a:lnTo>
                  <a:lnTo>
                    <a:pt x="20319" y="0"/>
                  </a:lnTo>
                  <a:close/>
                </a:path>
              </a:pathLst>
            </a:custGeom>
            <a:solidFill>
              <a:srgbClr val="FFFFFF"/>
            </a:solidFill>
          </p:spPr>
          <p:txBody>
            <a:bodyPr wrap="square" lIns="0" tIns="0" rIns="0" bIns="0" rtlCol="0"/>
            <a:lstStyle/>
            <a:p>
              <a:endParaRPr/>
            </a:p>
          </p:txBody>
        </p:sp>
        <p:sp>
          <p:nvSpPr>
            <p:cNvPr id="23" name="object 23"/>
            <p:cNvSpPr/>
            <p:nvPr/>
          </p:nvSpPr>
          <p:spPr>
            <a:xfrm>
              <a:off x="3872483" y="1850390"/>
              <a:ext cx="26034" cy="26034"/>
            </a:xfrm>
            <a:custGeom>
              <a:avLst/>
              <a:gdLst/>
              <a:ahLst/>
              <a:cxnLst/>
              <a:rect l="l" t="t" r="r" b="b"/>
              <a:pathLst>
                <a:path w="26035" h="26035">
                  <a:moveTo>
                    <a:pt x="13080" y="26035"/>
                  </a:moveTo>
                  <a:lnTo>
                    <a:pt x="5841" y="26035"/>
                  </a:lnTo>
                  <a:lnTo>
                    <a:pt x="0" y="20193"/>
                  </a:lnTo>
                  <a:lnTo>
                    <a:pt x="0" y="12954"/>
                  </a:lnTo>
                  <a:lnTo>
                    <a:pt x="0" y="5715"/>
                  </a:lnTo>
                  <a:lnTo>
                    <a:pt x="5841" y="0"/>
                  </a:lnTo>
                  <a:lnTo>
                    <a:pt x="13080" y="0"/>
                  </a:lnTo>
                  <a:lnTo>
                    <a:pt x="20319" y="0"/>
                  </a:lnTo>
                  <a:lnTo>
                    <a:pt x="26035" y="5715"/>
                  </a:lnTo>
                  <a:lnTo>
                    <a:pt x="26035" y="12954"/>
                  </a:lnTo>
                  <a:lnTo>
                    <a:pt x="26035" y="20193"/>
                  </a:lnTo>
                  <a:lnTo>
                    <a:pt x="20319" y="26035"/>
                  </a:lnTo>
                  <a:lnTo>
                    <a:pt x="13080" y="26035"/>
                  </a:lnTo>
                  <a:close/>
                </a:path>
              </a:pathLst>
            </a:custGeom>
            <a:ln w="9525">
              <a:solidFill>
                <a:srgbClr val="221F1F"/>
              </a:solidFill>
            </a:ln>
          </p:spPr>
          <p:txBody>
            <a:bodyPr wrap="square" lIns="0" tIns="0" rIns="0" bIns="0" rtlCol="0"/>
            <a:lstStyle/>
            <a:p>
              <a:endParaRPr/>
            </a:p>
          </p:txBody>
        </p:sp>
        <p:sp>
          <p:nvSpPr>
            <p:cNvPr id="24" name="object 24"/>
            <p:cNvSpPr/>
            <p:nvPr/>
          </p:nvSpPr>
          <p:spPr>
            <a:xfrm>
              <a:off x="3694048" y="1855089"/>
              <a:ext cx="26034" cy="26034"/>
            </a:xfrm>
            <a:custGeom>
              <a:avLst/>
              <a:gdLst/>
              <a:ahLst/>
              <a:cxnLst/>
              <a:rect l="l" t="t" r="r" b="b"/>
              <a:pathLst>
                <a:path w="26035" h="26035">
                  <a:moveTo>
                    <a:pt x="20192" y="0"/>
                  </a:moveTo>
                  <a:lnTo>
                    <a:pt x="5841" y="0"/>
                  </a:lnTo>
                  <a:lnTo>
                    <a:pt x="0" y="5842"/>
                  </a:lnTo>
                  <a:lnTo>
                    <a:pt x="0" y="20193"/>
                  </a:lnTo>
                  <a:lnTo>
                    <a:pt x="5841" y="26035"/>
                  </a:lnTo>
                  <a:lnTo>
                    <a:pt x="20192" y="26035"/>
                  </a:lnTo>
                  <a:lnTo>
                    <a:pt x="26035" y="20193"/>
                  </a:lnTo>
                  <a:lnTo>
                    <a:pt x="26035" y="5842"/>
                  </a:lnTo>
                  <a:lnTo>
                    <a:pt x="20192" y="0"/>
                  </a:lnTo>
                  <a:close/>
                </a:path>
              </a:pathLst>
            </a:custGeom>
            <a:solidFill>
              <a:srgbClr val="FFFFFF"/>
            </a:solidFill>
          </p:spPr>
          <p:txBody>
            <a:bodyPr wrap="square" lIns="0" tIns="0" rIns="0" bIns="0" rtlCol="0"/>
            <a:lstStyle/>
            <a:p>
              <a:endParaRPr/>
            </a:p>
          </p:txBody>
        </p:sp>
        <p:sp>
          <p:nvSpPr>
            <p:cNvPr id="25" name="object 25"/>
            <p:cNvSpPr/>
            <p:nvPr/>
          </p:nvSpPr>
          <p:spPr>
            <a:xfrm>
              <a:off x="3694048" y="1855089"/>
              <a:ext cx="26034" cy="26034"/>
            </a:xfrm>
            <a:custGeom>
              <a:avLst/>
              <a:gdLst/>
              <a:ahLst/>
              <a:cxnLst/>
              <a:rect l="l" t="t" r="r" b="b"/>
              <a:pathLst>
                <a:path w="26035" h="26035">
                  <a:moveTo>
                    <a:pt x="12953" y="26035"/>
                  </a:moveTo>
                  <a:lnTo>
                    <a:pt x="5841" y="26035"/>
                  </a:lnTo>
                  <a:lnTo>
                    <a:pt x="0" y="20193"/>
                  </a:lnTo>
                  <a:lnTo>
                    <a:pt x="0" y="13081"/>
                  </a:lnTo>
                  <a:lnTo>
                    <a:pt x="0" y="5842"/>
                  </a:lnTo>
                  <a:lnTo>
                    <a:pt x="5841" y="0"/>
                  </a:lnTo>
                  <a:lnTo>
                    <a:pt x="12953" y="0"/>
                  </a:lnTo>
                  <a:lnTo>
                    <a:pt x="20192" y="0"/>
                  </a:lnTo>
                  <a:lnTo>
                    <a:pt x="26035" y="5842"/>
                  </a:lnTo>
                  <a:lnTo>
                    <a:pt x="26035" y="13081"/>
                  </a:lnTo>
                  <a:lnTo>
                    <a:pt x="26035" y="20193"/>
                  </a:lnTo>
                  <a:lnTo>
                    <a:pt x="20192" y="26035"/>
                  </a:lnTo>
                  <a:lnTo>
                    <a:pt x="12953" y="26035"/>
                  </a:lnTo>
                  <a:close/>
                </a:path>
              </a:pathLst>
            </a:custGeom>
            <a:ln w="9525">
              <a:solidFill>
                <a:srgbClr val="221F1F"/>
              </a:solidFill>
            </a:ln>
          </p:spPr>
          <p:txBody>
            <a:bodyPr wrap="square" lIns="0" tIns="0" rIns="0" bIns="0" rtlCol="0"/>
            <a:lstStyle/>
            <a:p>
              <a:endParaRPr/>
            </a:p>
          </p:txBody>
        </p:sp>
        <p:sp>
          <p:nvSpPr>
            <p:cNvPr id="26" name="object 26"/>
            <p:cNvSpPr/>
            <p:nvPr/>
          </p:nvSpPr>
          <p:spPr>
            <a:xfrm>
              <a:off x="3810126" y="1574546"/>
              <a:ext cx="151130" cy="151130"/>
            </a:xfrm>
            <a:custGeom>
              <a:avLst/>
              <a:gdLst/>
              <a:ahLst/>
              <a:cxnLst/>
              <a:rect l="l" t="t" r="r" b="b"/>
              <a:pathLst>
                <a:path w="151129" h="151130">
                  <a:moveTo>
                    <a:pt x="75437" y="0"/>
                  </a:moveTo>
                  <a:lnTo>
                    <a:pt x="46100" y="5968"/>
                  </a:lnTo>
                  <a:lnTo>
                    <a:pt x="22098" y="22098"/>
                  </a:lnTo>
                  <a:lnTo>
                    <a:pt x="5969" y="46100"/>
                  </a:lnTo>
                  <a:lnTo>
                    <a:pt x="0" y="75437"/>
                  </a:lnTo>
                  <a:lnTo>
                    <a:pt x="5969" y="104901"/>
                  </a:lnTo>
                  <a:lnTo>
                    <a:pt x="22098" y="128905"/>
                  </a:lnTo>
                  <a:lnTo>
                    <a:pt x="46100" y="145034"/>
                  </a:lnTo>
                  <a:lnTo>
                    <a:pt x="75437" y="151003"/>
                  </a:lnTo>
                  <a:lnTo>
                    <a:pt x="104775" y="145034"/>
                  </a:lnTo>
                  <a:lnTo>
                    <a:pt x="128777" y="128905"/>
                  </a:lnTo>
                  <a:lnTo>
                    <a:pt x="144907" y="104901"/>
                  </a:lnTo>
                  <a:lnTo>
                    <a:pt x="150875" y="75437"/>
                  </a:lnTo>
                  <a:lnTo>
                    <a:pt x="144907" y="46100"/>
                  </a:lnTo>
                  <a:lnTo>
                    <a:pt x="128777" y="22098"/>
                  </a:lnTo>
                  <a:lnTo>
                    <a:pt x="104775" y="5968"/>
                  </a:lnTo>
                  <a:lnTo>
                    <a:pt x="75437" y="0"/>
                  </a:lnTo>
                  <a:close/>
                </a:path>
              </a:pathLst>
            </a:custGeom>
            <a:solidFill>
              <a:srgbClr val="FFFFFF"/>
            </a:solidFill>
          </p:spPr>
          <p:txBody>
            <a:bodyPr wrap="square" lIns="0" tIns="0" rIns="0" bIns="0" rtlCol="0"/>
            <a:lstStyle/>
            <a:p>
              <a:endParaRPr/>
            </a:p>
          </p:txBody>
        </p:sp>
        <p:sp>
          <p:nvSpPr>
            <p:cNvPr id="27" name="object 27"/>
            <p:cNvSpPr/>
            <p:nvPr/>
          </p:nvSpPr>
          <p:spPr>
            <a:xfrm>
              <a:off x="3810126" y="1574546"/>
              <a:ext cx="151130" cy="151130"/>
            </a:xfrm>
            <a:custGeom>
              <a:avLst/>
              <a:gdLst/>
              <a:ahLst/>
              <a:cxnLst/>
              <a:rect l="l" t="t" r="r" b="b"/>
              <a:pathLst>
                <a:path w="151129" h="151130">
                  <a:moveTo>
                    <a:pt x="75437" y="151003"/>
                  </a:moveTo>
                  <a:lnTo>
                    <a:pt x="104775" y="145034"/>
                  </a:lnTo>
                  <a:lnTo>
                    <a:pt x="128777" y="128905"/>
                  </a:lnTo>
                  <a:lnTo>
                    <a:pt x="144907" y="104901"/>
                  </a:lnTo>
                  <a:lnTo>
                    <a:pt x="150875" y="75437"/>
                  </a:lnTo>
                  <a:lnTo>
                    <a:pt x="144907" y="46100"/>
                  </a:lnTo>
                  <a:lnTo>
                    <a:pt x="128777" y="22098"/>
                  </a:lnTo>
                  <a:lnTo>
                    <a:pt x="104775" y="5968"/>
                  </a:lnTo>
                  <a:lnTo>
                    <a:pt x="75437" y="0"/>
                  </a:lnTo>
                  <a:lnTo>
                    <a:pt x="46100" y="5968"/>
                  </a:lnTo>
                  <a:lnTo>
                    <a:pt x="22098" y="22098"/>
                  </a:lnTo>
                  <a:lnTo>
                    <a:pt x="5969" y="46100"/>
                  </a:lnTo>
                  <a:lnTo>
                    <a:pt x="0" y="75437"/>
                  </a:lnTo>
                  <a:lnTo>
                    <a:pt x="5969" y="104901"/>
                  </a:lnTo>
                  <a:lnTo>
                    <a:pt x="22098" y="128905"/>
                  </a:lnTo>
                  <a:lnTo>
                    <a:pt x="46100" y="145034"/>
                  </a:lnTo>
                  <a:lnTo>
                    <a:pt x="75437" y="151003"/>
                  </a:lnTo>
                  <a:close/>
                </a:path>
              </a:pathLst>
            </a:custGeom>
            <a:ln w="6350">
              <a:solidFill>
                <a:srgbClr val="221F1F"/>
              </a:solidFill>
            </a:ln>
          </p:spPr>
          <p:txBody>
            <a:bodyPr wrap="square" lIns="0" tIns="0" rIns="0" bIns="0" rtlCol="0"/>
            <a:lstStyle/>
            <a:p>
              <a:endParaRPr/>
            </a:p>
          </p:txBody>
        </p:sp>
        <p:sp>
          <p:nvSpPr>
            <p:cNvPr id="28" name="object 28"/>
            <p:cNvSpPr/>
            <p:nvPr/>
          </p:nvSpPr>
          <p:spPr>
            <a:xfrm>
              <a:off x="3631564" y="1579372"/>
              <a:ext cx="151130" cy="151130"/>
            </a:xfrm>
            <a:custGeom>
              <a:avLst/>
              <a:gdLst/>
              <a:ahLst/>
              <a:cxnLst/>
              <a:rect l="l" t="t" r="r" b="b"/>
              <a:pathLst>
                <a:path w="151129" h="151130">
                  <a:moveTo>
                    <a:pt x="75437" y="0"/>
                  </a:moveTo>
                  <a:lnTo>
                    <a:pt x="46100" y="5968"/>
                  </a:lnTo>
                  <a:lnTo>
                    <a:pt x="22098" y="22098"/>
                  </a:lnTo>
                  <a:lnTo>
                    <a:pt x="5969" y="46100"/>
                  </a:lnTo>
                  <a:lnTo>
                    <a:pt x="0" y="75437"/>
                  </a:lnTo>
                  <a:lnTo>
                    <a:pt x="5969" y="104775"/>
                  </a:lnTo>
                  <a:lnTo>
                    <a:pt x="22098" y="128778"/>
                  </a:lnTo>
                  <a:lnTo>
                    <a:pt x="46100" y="145034"/>
                  </a:lnTo>
                  <a:lnTo>
                    <a:pt x="75437" y="150875"/>
                  </a:lnTo>
                  <a:lnTo>
                    <a:pt x="104775" y="145034"/>
                  </a:lnTo>
                  <a:lnTo>
                    <a:pt x="128777" y="128778"/>
                  </a:lnTo>
                  <a:lnTo>
                    <a:pt x="145034" y="104775"/>
                  </a:lnTo>
                  <a:lnTo>
                    <a:pt x="150875" y="75437"/>
                  </a:lnTo>
                  <a:lnTo>
                    <a:pt x="145034" y="46100"/>
                  </a:lnTo>
                  <a:lnTo>
                    <a:pt x="128777" y="22098"/>
                  </a:lnTo>
                  <a:lnTo>
                    <a:pt x="104775" y="5968"/>
                  </a:lnTo>
                  <a:lnTo>
                    <a:pt x="75437" y="0"/>
                  </a:lnTo>
                  <a:close/>
                </a:path>
              </a:pathLst>
            </a:custGeom>
            <a:solidFill>
              <a:srgbClr val="FFFFFF"/>
            </a:solidFill>
          </p:spPr>
          <p:txBody>
            <a:bodyPr wrap="square" lIns="0" tIns="0" rIns="0" bIns="0" rtlCol="0"/>
            <a:lstStyle/>
            <a:p>
              <a:endParaRPr/>
            </a:p>
          </p:txBody>
        </p:sp>
      </p:grpSp>
      <p:sp>
        <p:nvSpPr>
          <p:cNvPr id="29" name="object 29"/>
          <p:cNvSpPr txBox="1"/>
          <p:nvPr/>
        </p:nvSpPr>
        <p:spPr>
          <a:xfrm>
            <a:off x="3662553" y="1568018"/>
            <a:ext cx="257810" cy="163195"/>
          </a:xfrm>
          <a:prstGeom prst="rect">
            <a:avLst/>
          </a:prstGeom>
        </p:spPr>
        <p:txBody>
          <a:bodyPr vert="horz" wrap="square" lIns="0" tIns="12700" rIns="0" bIns="0" rtlCol="0">
            <a:spAutoFit/>
          </a:bodyPr>
          <a:lstStyle/>
          <a:p>
            <a:pPr marL="12700">
              <a:lnSpc>
                <a:spcPct val="100000"/>
              </a:lnSpc>
              <a:spcBef>
                <a:spcPts val="100"/>
              </a:spcBef>
            </a:pPr>
            <a:r>
              <a:rPr sz="900" dirty="0">
                <a:latin typeface="Montserrat"/>
                <a:cs typeface="Montserrat"/>
              </a:rPr>
              <a:t>2</a:t>
            </a:r>
            <a:r>
              <a:rPr sz="900" spc="254" dirty="0">
                <a:latin typeface="Montserrat"/>
                <a:cs typeface="Montserrat"/>
              </a:rPr>
              <a:t>  </a:t>
            </a:r>
            <a:r>
              <a:rPr sz="1350" spc="-75" baseline="3086" dirty="0">
                <a:latin typeface="Montserrat"/>
                <a:cs typeface="Montserrat"/>
              </a:rPr>
              <a:t>1</a:t>
            </a:r>
            <a:endParaRPr sz="1350" baseline="3086">
              <a:latin typeface="Montserrat"/>
              <a:cs typeface="Montserrat"/>
            </a:endParaRPr>
          </a:p>
        </p:txBody>
      </p:sp>
      <p:sp>
        <p:nvSpPr>
          <p:cNvPr id="30" name="object 30"/>
          <p:cNvSpPr/>
          <p:nvPr/>
        </p:nvSpPr>
        <p:spPr>
          <a:xfrm>
            <a:off x="3631565" y="1579372"/>
            <a:ext cx="151130" cy="151130"/>
          </a:xfrm>
          <a:custGeom>
            <a:avLst/>
            <a:gdLst/>
            <a:ahLst/>
            <a:cxnLst/>
            <a:rect l="l" t="t" r="r" b="b"/>
            <a:pathLst>
              <a:path w="151129" h="151130">
                <a:moveTo>
                  <a:pt x="75437" y="150875"/>
                </a:moveTo>
                <a:lnTo>
                  <a:pt x="104775" y="145034"/>
                </a:lnTo>
                <a:lnTo>
                  <a:pt x="128777" y="128778"/>
                </a:lnTo>
                <a:lnTo>
                  <a:pt x="145034" y="104775"/>
                </a:lnTo>
                <a:lnTo>
                  <a:pt x="150875" y="75437"/>
                </a:lnTo>
                <a:lnTo>
                  <a:pt x="145034" y="46100"/>
                </a:lnTo>
                <a:lnTo>
                  <a:pt x="128777" y="22098"/>
                </a:lnTo>
                <a:lnTo>
                  <a:pt x="104775" y="5968"/>
                </a:lnTo>
                <a:lnTo>
                  <a:pt x="75437" y="0"/>
                </a:lnTo>
                <a:lnTo>
                  <a:pt x="46100" y="5968"/>
                </a:lnTo>
                <a:lnTo>
                  <a:pt x="22098" y="22098"/>
                </a:lnTo>
                <a:lnTo>
                  <a:pt x="5969" y="46100"/>
                </a:lnTo>
                <a:lnTo>
                  <a:pt x="0" y="75437"/>
                </a:lnTo>
                <a:lnTo>
                  <a:pt x="5969" y="104775"/>
                </a:lnTo>
                <a:lnTo>
                  <a:pt x="22098" y="128778"/>
                </a:lnTo>
                <a:lnTo>
                  <a:pt x="46100" y="145034"/>
                </a:lnTo>
                <a:lnTo>
                  <a:pt x="75437" y="150875"/>
                </a:lnTo>
                <a:close/>
              </a:path>
            </a:pathLst>
          </a:custGeom>
          <a:ln w="6350">
            <a:solidFill>
              <a:srgbClr val="221F1F"/>
            </a:solidFill>
          </a:ln>
        </p:spPr>
        <p:txBody>
          <a:bodyPr wrap="square" lIns="0" tIns="0" rIns="0" bIns="0" rtlCol="0"/>
          <a:lstStyle/>
          <a:p>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459" y="487807"/>
            <a:ext cx="2254885" cy="1743075"/>
          </a:xfrm>
          <a:prstGeom prst="rect">
            <a:avLst/>
          </a:prstGeom>
        </p:spPr>
        <p:txBody>
          <a:bodyPr vert="horz" wrap="square" lIns="0" tIns="12700" rIns="0" bIns="0" rtlCol="0">
            <a:spAutoFit/>
          </a:bodyPr>
          <a:lstStyle/>
          <a:p>
            <a:pPr marL="12700" algn="just">
              <a:lnSpc>
                <a:spcPct val="100000"/>
              </a:lnSpc>
              <a:spcBef>
                <a:spcPts val="100"/>
              </a:spcBef>
            </a:pPr>
            <a:r>
              <a:rPr sz="900" b="1" dirty="0">
                <a:solidFill>
                  <a:srgbClr val="221F1F"/>
                </a:solidFill>
                <a:latin typeface="Montserrat"/>
                <a:cs typeface="Montserrat"/>
              </a:rPr>
              <a:t>AMORTIGUADOR</a:t>
            </a:r>
            <a:r>
              <a:rPr sz="900" b="1" spc="-15" dirty="0">
                <a:solidFill>
                  <a:srgbClr val="221F1F"/>
                </a:solidFill>
                <a:latin typeface="Montserrat"/>
                <a:cs typeface="Montserrat"/>
              </a:rPr>
              <a:t> </a:t>
            </a:r>
            <a:r>
              <a:rPr sz="900" b="1" spc="-10" dirty="0">
                <a:solidFill>
                  <a:srgbClr val="221F1F"/>
                </a:solidFill>
                <a:latin typeface="Montserrat"/>
                <a:cs typeface="Montserrat"/>
              </a:rPr>
              <a:t>TRASERO</a:t>
            </a:r>
            <a:endParaRPr sz="900">
              <a:latin typeface="Montserrat"/>
              <a:cs typeface="Montserrat"/>
            </a:endParaRPr>
          </a:p>
          <a:p>
            <a:pPr marL="12700" marR="5080" algn="just">
              <a:lnSpc>
                <a:spcPct val="100000"/>
              </a:lnSpc>
              <a:spcBef>
                <a:spcPts val="509"/>
              </a:spcBef>
            </a:pPr>
            <a:r>
              <a:rPr sz="700" dirty="0">
                <a:latin typeface="Montserrat"/>
                <a:cs typeface="Montserrat"/>
              </a:rPr>
              <a:t>Este</a:t>
            </a:r>
            <a:r>
              <a:rPr sz="700" spc="385" dirty="0">
                <a:latin typeface="Montserrat"/>
                <a:cs typeface="Montserrat"/>
              </a:rPr>
              <a:t>  </a:t>
            </a:r>
            <a:r>
              <a:rPr sz="700" dirty="0">
                <a:latin typeface="Montserrat"/>
                <a:cs typeface="Montserrat"/>
              </a:rPr>
              <a:t>Vehículo</a:t>
            </a:r>
            <a:r>
              <a:rPr sz="700" spc="400" dirty="0">
                <a:latin typeface="Montserrat"/>
                <a:cs typeface="Montserrat"/>
              </a:rPr>
              <a:t>  </a:t>
            </a:r>
            <a:r>
              <a:rPr sz="700" dirty="0">
                <a:latin typeface="Montserrat"/>
                <a:cs typeface="Montserrat"/>
              </a:rPr>
              <a:t>está</a:t>
            </a:r>
            <a:r>
              <a:rPr sz="700" spc="390" dirty="0">
                <a:latin typeface="Montserrat"/>
                <a:cs typeface="Montserrat"/>
              </a:rPr>
              <a:t>  </a:t>
            </a:r>
            <a:r>
              <a:rPr sz="700" dirty="0">
                <a:latin typeface="Montserrat"/>
                <a:cs typeface="Montserrat"/>
              </a:rPr>
              <a:t>equipado</a:t>
            </a:r>
            <a:r>
              <a:rPr sz="700" spc="395" dirty="0">
                <a:latin typeface="Montserrat"/>
                <a:cs typeface="Montserrat"/>
              </a:rPr>
              <a:t>  </a:t>
            </a:r>
            <a:r>
              <a:rPr sz="700" dirty="0">
                <a:latin typeface="Montserrat"/>
                <a:cs typeface="Montserrat"/>
              </a:rPr>
              <a:t>con</a:t>
            </a:r>
            <a:r>
              <a:rPr sz="700" spc="400" dirty="0">
                <a:latin typeface="Montserrat"/>
                <a:cs typeface="Montserrat"/>
              </a:rPr>
              <a:t>  </a:t>
            </a:r>
            <a:r>
              <a:rPr sz="700" spc="-25" dirty="0">
                <a:latin typeface="Montserrat"/>
                <a:cs typeface="Montserrat"/>
              </a:rPr>
              <a:t>un</a:t>
            </a:r>
            <a:r>
              <a:rPr sz="700" spc="500" dirty="0">
                <a:latin typeface="Montserrat"/>
                <a:cs typeface="Montserrat"/>
              </a:rPr>
              <a:t> </a:t>
            </a:r>
            <a:r>
              <a:rPr sz="700" dirty="0">
                <a:latin typeface="Montserrat"/>
                <a:cs typeface="Montserrat"/>
              </a:rPr>
              <a:t>monoamortiguador</a:t>
            </a:r>
            <a:r>
              <a:rPr sz="700" spc="240" dirty="0">
                <a:latin typeface="Montserrat"/>
                <a:cs typeface="Montserrat"/>
              </a:rPr>
              <a:t>  </a:t>
            </a:r>
            <a:r>
              <a:rPr sz="700" dirty="0">
                <a:latin typeface="Montserrat"/>
                <a:cs typeface="Montserrat"/>
              </a:rPr>
              <a:t>trasero</a:t>
            </a:r>
            <a:r>
              <a:rPr sz="700" spc="250" dirty="0">
                <a:latin typeface="Montserrat"/>
                <a:cs typeface="Montserrat"/>
              </a:rPr>
              <a:t>  </a:t>
            </a:r>
            <a:r>
              <a:rPr sz="700" dirty="0">
                <a:latin typeface="Montserrat"/>
                <a:cs typeface="Montserrat"/>
              </a:rPr>
              <a:t>ajustable</a:t>
            </a:r>
            <a:r>
              <a:rPr sz="700" spc="245" dirty="0">
                <a:latin typeface="Montserrat"/>
                <a:cs typeface="Montserrat"/>
              </a:rPr>
              <a:t>  </a:t>
            </a:r>
            <a:r>
              <a:rPr sz="700" dirty="0">
                <a:latin typeface="Montserrat"/>
                <a:cs typeface="Montserrat"/>
              </a:rPr>
              <a:t>en</a:t>
            </a:r>
            <a:r>
              <a:rPr sz="700" spc="240" dirty="0">
                <a:latin typeface="Montserrat"/>
                <a:cs typeface="Montserrat"/>
              </a:rPr>
              <a:t>  </a:t>
            </a:r>
            <a:r>
              <a:rPr sz="700" spc="-50" dirty="0">
                <a:latin typeface="Montserrat"/>
                <a:cs typeface="Montserrat"/>
              </a:rPr>
              <a:t>7</a:t>
            </a:r>
            <a:r>
              <a:rPr sz="700" spc="500" dirty="0">
                <a:latin typeface="Montserrat"/>
                <a:cs typeface="Montserrat"/>
              </a:rPr>
              <a:t> </a:t>
            </a:r>
            <a:r>
              <a:rPr sz="700" dirty="0">
                <a:latin typeface="Montserrat"/>
                <a:cs typeface="Montserrat"/>
              </a:rPr>
              <a:t>posiciones</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precarga.</a:t>
            </a:r>
            <a:endParaRPr sz="700">
              <a:latin typeface="Montserrat"/>
              <a:cs typeface="Montserrat"/>
            </a:endParaRPr>
          </a:p>
          <a:p>
            <a:pPr marL="12700" marR="6350" algn="just">
              <a:lnSpc>
                <a:spcPct val="100000"/>
              </a:lnSpc>
              <a:spcBef>
                <a:spcPts val="505"/>
              </a:spcBef>
            </a:pPr>
            <a:r>
              <a:rPr sz="700" dirty="0">
                <a:latin typeface="Montserrat"/>
                <a:cs typeface="Montserrat"/>
              </a:rPr>
              <a:t>Si</a:t>
            </a:r>
            <a:r>
              <a:rPr sz="700" spc="445" dirty="0">
                <a:latin typeface="Montserrat"/>
                <a:cs typeface="Montserrat"/>
              </a:rPr>
              <a:t> </a:t>
            </a:r>
            <a:r>
              <a:rPr sz="700" dirty="0">
                <a:latin typeface="Montserrat"/>
                <a:cs typeface="Montserrat"/>
              </a:rPr>
              <a:t>se</a:t>
            </a:r>
            <a:r>
              <a:rPr sz="700" spc="445" dirty="0">
                <a:latin typeface="Montserrat"/>
                <a:cs typeface="Montserrat"/>
              </a:rPr>
              <a:t> </a:t>
            </a:r>
            <a:r>
              <a:rPr sz="700" dirty="0">
                <a:latin typeface="Montserrat"/>
                <a:cs typeface="Montserrat"/>
              </a:rPr>
              <a:t>ajusta</a:t>
            </a:r>
            <a:r>
              <a:rPr sz="700" spc="450" dirty="0">
                <a:latin typeface="Montserrat"/>
                <a:cs typeface="Montserrat"/>
              </a:rPr>
              <a:t> </a:t>
            </a:r>
            <a:r>
              <a:rPr sz="700" dirty="0">
                <a:latin typeface="Montserrat"/>
                <a:cs typeface="Montserrat"/>
              </a:rPr>
              <a:t>en</a:t>
            </a:r>
            <a:r>
              <a:rPr sz="700" spc="445" dirty="0">
                <a:latin typeface="Montserrat"/>
                <a:cs typeface="Montserrat"/>
              </a:rPr>
              <a:t> </a:t>
            </a:r>
            <a:r>
              <a:rPr sz="700" dirty="0">
                <a:latin typeface="Montserrat"/>
                <a:cs typeface="Montserrat"/>
              </a:rPr>
              <a:t>la</a:t>
            </a:r>
            <a:r>
              <a:rPr sz="700" spc="450" dirty="0">
                <a:latin typeface="Montserrat"/>
                <a:cs typeface="Montserrat"/>
              </a:rPr>
              <a:t> </a:t>
            </a:r>
            <a:r>
              <a:rPr sz="700" dirty="0">
                <a:latin typeface="Montserrat"/>
                <a:cs typeface="Montserrat"/>
              </a:rPr>
              <a:t>posición</a:t>
            </a:r>
            <a:r>
              <a:rPr sz="700" spc="455" dirty="0">
                <a:latin typeface="Montserrat"/>
                <a:cs typeface="Montserrat"/>
              </a:rPr>
              <a:t> </a:t>
            </a:r>
            <a:r>
              <a:rPr sz="700" dirty="0">
                <a:latin typeface="Montserrat"/>
                <a:cs typeface="Montserrat"/>
              </a:rPr>
              <a:t>más</a:t>
            </a:r>
            <a:r>
              <a:rPr sz="700" spc="434" dirty="0">
                <a:latin typeface="Montserrat"/>
                <a:cs typeface="Montserrat"/>
              </a:rPr>
              <a:t> </a:t>
            </a:r>
            <a:r>
              <a:rPr sz="700" dirty="0">
                <a:latin typeface="Montserrat"/>
                <a:cs typeface="Montserrat"/>
              </a:rPr>
              <a:t>baja</a:t>
            </a:r>
            <a:r>
              <a:rPr sz="700" spc="459" dirty="0">
                <a:latin typeface="Montserrat"/>
                <a:cs typeface="Montserrat"/>
              </a:rPr>
              <a:t> </a:t>
            </a:r>
            <a:r>
              <a:rPr sz="700" dirty="0">
                <a:latin typeface="Montserrat"/>
                <a:cs typeface="Montserrat"/>
              </a:rPr>
              <a:t>,</a:t>
            </a:r>
            <a:r>
              <a:rPr sz="700" spc="45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amortiguador</a:t>
            </a:r>
            <a:r>
              <a:rPr sz="700" spc="85" dirty="0">
                <a:latin typeface="Montserrat"/>
                <a:cs typeface="Montserrat"/>
              </a:rPr>
              <a:t> </a:t>
            </a:r>
            <a:r>
              <a:rPr sz="700" dirty="0">
                <a:latin typeface="Montserrat"/>
                <a:cs typeface="Montserrat"/>
              </a:rPr>
              <a:t>será</a:t>
            </a:r>
            <a:r>
              <a:rPr sz="700" spc="80" dirty="0">
                <a:latin typeface="Montserrat"/>
                <a:cs typeface="Montserrat"/>
              </a:rPr>
              <a:t> </a:t>
            </a:r>
            <a:r>
              <a:rPr sz="700" dirty="0">
                <a:latin typeface="Montserrat"/>
                <a:cs typeface="Montserrat"/>
              </a:rPr>
              <a:t>mas</a:t>
            </a:r>
            <a:r>
              <a:rPr sz="700" spc="80" dirty="0">
                <a:latin typeface="Montserrat"/>
                <a:cs typeface="Montserrat"/>
              </a:rPr>
              <a:t> </a:t>
            </a:r>
            <a:r>
              <a:rPr sz="700" dirty="0">
                <a:latin typeface="Montserrat"/>
                <a:cs typeface="Montserrat"/>
              </a:rPr>
              <a:t>blando,</a:t>
            </a:r>
            <a:r>
              <a:rPr sz="700" spc="75" dirty="0">
                <a:latin typeface="Montserrat"/>
                <a:cs typeface="Montserrat"/>
              </a:rPr>
              <a:t> </a:t>
            </a:r>
            <a:r>
              <a:rPr sz="700" dirty="0">
                <a:latin typeface="Montserrat"/>
                <a:cs typeface="Montserrat"/>
              </a:rPr>
              <a:t>lo</a:t>
            </a:r>
            <a:r>
              <a:rPr sz="700" spc="80" dirty="0">
                <a:latin typeface="Montserrat"/>
                <a:cs typeface="Montserrat"/>
              </a:rPr>
              <a:t> </a:t>
            </a:r>
            <a:r>
              <a:rPr sz="700" dirty="0">
                <a:latin typeface="Montserrat"/>
                <a:cs typeface="Montserrat"/>
              </a:rPr>
              <a:t>que</a:t>
            </a:r>
            <a:r>
              <a:rPr sz="700" spc="90" dirty="0">
                <a:latin typeface="Montserrat"/>
                <a:cs typeface="Montserrat"/>
              </a:rPr>
              <a:t> </a:t>
            </a:r>
            <a:r>
              <a:rPr sz="700" dirty="0">
                <a:latin typeface="Montserrat"/>
                <a:cs typeface="Montserrat"/>
              </a:rPr>
              <a:t>es</a:t>
            </a:r>
            <a:r>
              <a:rPr sz="700" spc="85" dirty="0">
                <a:latin typeface="Montserrat"/>
                <a:cs typeface="Montserrat"/>
              </a:rPr>
              <a:t> </a:t>
            </a:r>
            <a:r>
              <a:rPr sz="700" spc="-10" dirty="0">
                <a:latin typeface="Montserrat"/>
                <a:cs typeface="Montserrat"/>
              </a:rPr>
              <a:t>bueno</a:t>
            </a:r>
            <a:r>
              <a:rPr sz="700" spc="500" dirty="0">
                <a:latin typeface="Montserrat"/>
                <a:cs typeface="Montserrat"/>
              </a:rPr>
              <a:t> </a:t>
            </a:r>
            <a:r>
              <a:rPr sz="700" dirty="0">
                <a:latin typeface="Montserrat"/>
                <a:cs typeface="Montserrat"/>
              </a:rPr>
              <a:t>para</a:t>
            </a:r>
            <a:r>
              <a:rPr sz="700" spc="-10" dirty="0">
                <a:latin typeface="Montserrat"/>
                <a:cs typeface="Montserrat"/>
              </a:rPr>
              <a:t> </a:t>
            </a:r>
            <a:r>
              <a:rPr sz="700" dirty="0">
                <a:latin typeface="Montserrat"/>
                <a:cs typeface="Montserrat"/>
              </a:rPr>
              <a:t>cargas</a:t>
            </a:r>
            <a:r>
              <a:rPr sz="700" spc="-5" dirty="0">
                <a:latin typeface="Montserrat"/>
                <a:cs typeface="Montserrat"/>
              </a:rPr>
              <a:t> </a:t>
            </a:r>
            <a:r>
              <a:rPr sz="700" dirty="0">
                <a:latin typeface="Montserrat"/>
                <a:cs typeface="Montserrat"/>
              </a:rPr>
              <a:t>ligeras.</a:t>
            </a:r>
            <a:r>
              <a:rPr sz="700" spc="-10" dirty="0">
                <a:latin typeface="Montserrat"/>
                <a:cs typeface="Montserrat"/>
              </a:rPr>
              <a:t> </a:t>
            </a:r>
            <a:r>
              <a:rPr sz="700" dirty="0">
                <a:latin typeface="Montserrat"/>
                <a:cs typeface="Montserrat"/>
              </a:rPr>
              <a:t>Si</a:t>
            </a:r>
            <a:r>
              <a:rPr sz="700" spc="-10" dirty="0">
                <a:latin typeface="Montserrat"/>
                <a:cs typeface="Montserrat"/>
              </a:rPr>
              <a:t> </a:t>
            </a:r>
            <a:r>
              <a:rPr sz="700" dirty="0">
                <a:latin typeface="Montserrat"/>
                <a:cs typeface="Montserrat"/>
              </a:rPr>
              <a:t>se</a:t>
            </a:r>
            <a:r>
              <a:rPr sz="700" spc="-5" dirty="0">
                <a:latin typeface="Montserrat"/>
                <a:cs typeface="Montserrat"/>
              </a:rPr>
              <a:t> </a:t>
            </a:r>
            <a:r>
              <a:rPr sz="700" dirty="0">
                <a:latin typeface="Montserrat"/>
                <a:cs typeface="Montserrat"/>
              </a:rPr>
              <a:t>ajusta</a:t>
            </a:r>
            <a:r>
              <a:rPr sz="700" spc="-5" dirty="0">
                <a:latin typeface="Montserrat"/>
                <a:cs typeface="Montserrat"/>
              </a:rPr>
              <a:t> </a:t>
            </a:r>
            <a:r>
              <a:rPr sz="700" dirty="0">
                <a:latin typeface="Montserrat"/>
                <a:cs typeface="Montserrat"/>
              </a:rPr>
              <a:t>en la</a:t>
            </a:r>
            <a:r>
              <a:rPr sz="700" spc="-15" dirty="0">
                <a:latin typeface="Montserrat"/>
                <a:cs typeface="Montserrat"/>
              </a:rPr>
              <a:t> </a:t>
            </a:r>
            <a:r>
              <a:rPr sz="700" dirty="0">
                <a:latin typeface="Montserrat"/>
                <a:cs typeface="Montserrat"/>
              </a:rPr>
              <a:t>posición</a:t>
            </a:r>
            <a:r>
              <a:rPr sz="700" spc="-5" dirty="0">
                <a:latin typeface="Montserrat"/>
                <a:cs typeface="Montserrat"/>
              </a:rPr>
              <a:t> </a:t>
            </a:r>
            <a:r>
              <a:rPr sz="700" spc="-25" dirty="0">
                <a:latin typeface="Montserrat"/>
                <a:cs typeface="Montserrat"/>
              </a:rPr>
              <a:t>más</a:t>
            </a:r>
            <a:r>
              <a:rPr sz="700" spc="500" dirty="0">
                <a:latin typeface="Montserrat"/>
                <a:cs typeface="Montserrat"/>
              </a:rPr>
              <a:t> </a:t>
            </a:r>
            <a:r>
              <a:rPr sz="700" dirty="0">
                <a:latin typeface="Montserrat"/>
                <a:cs typeface="Montserrat"/>
              </a:rPr>
              <a:t>alta</a:t>
            </a:r>
            <a:r>
              <a:rPr sz="700" spc="90" dirty="0">
                <a:latin typeface="Montserrat"/>
                <a:cs typeface="Montserrat"/>
              </a:rPr>
              <a:t> </a:t>
            </a:r>
            <a:r>
              <a:rPr sz="700" dirty="0">
                <a:latin typeface="Montserrat"/>
                <a:cs typeface="Montserrat"/>
              </a:rPr>
              <a:t>,</a:t>
            </a:r>
            <a:r>
              <a:rPr sz="700" spc="85" dirty="0">
                <a:latin typeface="Montserrat"/>
                <a:cs typeface="Montserrat"/>
              </a:rPr>
              <a:t> </a:t>
            </a:r>
            <a:r>
              <a:rPr sz="700" dirty="0">
                <a:latin typeface="Montserrat"/>
                <a:cs typeface="Montserrat"/>
              </a:rPr>
              <a:t>el</a:t>
            </a:r>
            <a:r>
              <a:rPr sz="700" spc="95" dirty="0">
                <a:latin typeface="Montserrat"/>
                <a:cs typeface="Montserrat"/>
              </a:rPr>
              <a:t> </a:t>
            </a:r>
            <a:r>
              <a:rPr sz="700" dirty="0">
                <a:latin typeface="Montserrat"/>
                <a:cs typeface="Montserrat"/>
              </a:rPr>
              <a:t>amortiguador</a:t>
            </a:r>
            <a:r>
              <a:rPr sz="700" spc="95" dirty="0">
                <a:latin typeface="Montserrat"/>
                <a:cs typeface="Montserrat"/>
              </a:rPr>
              <a:t> </a:t>
            </a:r>
            <a:r>
              <a:rPr sz="700" dirty="0">
                <a:latin typeface="Montserrat"/>
                <a:cs typeface="Montserrat"/>
              </a:rPr>
              <a:t>será</a:t>
            </a:r>
            <a:r>
              <a:rPr sz="700" spc="90" dirty="0">
                <a:latin typeface="Montserrat"/>
                <a:cs typeface="Montserrat"/>
              </a:rPr>
              <a:t> </a:t>
            </a:r>
            <a:r>
              <a:rPr sz="700" dirty="0">
                <a:latin typeface="Montserrat"/>
                <a:cs typeface="Montserrat"/>
              </a:rPr>
              <a:t>más</a:t>
            </a:r>
            <a:r>
              <a:rPr sz="700" spc="90" dirty="0">
                <a:latin typeface="Montserrat"/>
                <a:cs typeface="Montserrat"/>
              </a:rPr>
              <a:t> </a:t>
            </a:r>
            <a:r>
              <a:rPr sz="700" dirty="0">
                <a:latin typeface="Montserrat"/>
                <a:cs typeface="Montserrat"/>
              </a:rPr>
              <a:t>rígido,</a:t>
            </a:r>
            <a:r>
              <a:rPr sz="700" spc="90" dirty="0">
                <a:latin typeface="Montserrat"/>
                <a:cs typeface="Montserrat"/>
              </a:rPr>
              <a:t> </a:t>
            </a:r>
            <a:r>
              <a:rPr sz="700" dirty="0">
                <a:latin typeface="Montserrat"/>
                <a:cs typeface="Montserrat"/>
              </a:rPr>
              <a:t>lo</a:t>
            </a:r>
            <a:r>
              <a:rPr sz="700" spc="90" dirty="0">
                <a:latin typeface="Montserrat"/>
                <a:cs typeface="Montserrat"/>
              </a:rPr>
              <a:t> </a:t>
            </a:r>
            <a:r>
              <a:rPr sz="700" dirty="0">
                <a:latin typeface="Montserrat"/>
                <a:cs typeface="Montserrat"/>
              </a:rPr>
              <a:t>que</a:t>
            </a:r>
            <a:r>
              <a:rPr sz="700" spc="100" dirty="0">
                <a:latin typeface="Montserrat"/>
                <a:cs typeface="Montserrat"/>
              </a:rPr>
              <a:t> </a:t>
            </a:r>
            <a:r>
              <a:rPr sz="700" spc="-25" dirty="0">
                <a:latin typeface="Montserrat"/>
                <a:cs typeface="Montserrat"/>
              </a:rPr>
              <a:t>es</a:t>
            </a:r>
            <a:r>
              <a:rPr sz="700" spc="500" dirty="0">
                <a:latin typeface="Montserrat"/>
                <a:cs typeface="Montserrat"/>
              </a:rPr>
              <a:t> </a:t>
            </a:r>
            <a:r>
              <a:rPr sz="700" dirty="0">
                <a:latin typeface="Montserrat"/>
                <a:cs typeface="Montserrat"/>
              </a:rPr>
              <a:t>bueno</a:t>
            </a:r>
            <a:r>
              <a:rPr sz="700" spc="-15" dirty="0">
                <a:latin typeface="Montserrat"/>
                <a:cs typeface="Montserrat"/>
              </a:rPr>
              <a:t> </a:t>
            </a:r>
            <a:r>
              <a:rPr sz="700" dirty="0">
                <a:latin typeface="Montserrat"/>
                <a:cs typeface="Montserrat"/>
              </a:rPr>
              <a:t>para</a:t>
            </a:r>
            <a:r>
              <a:rPr sz="700" spc="-15" dirty="0">
                <a:latin typeface="Montserrat"/>
                <a:cs typeface="Montserrat"/>
              </a:rPr>
              <a:t> </a:t>
            </a:r>
            <a:r>
              <a:rPr sz="700" dirty="0">
                <a:latin typeface="Montserrat"/>
                <a:cs typeface="Montserrat"/>
              </a:rPr>
              <a:t>cargas</a:t>
            </a:r>
            <a:r>
              <a:rPr sz="700" spc="-30" dirty="0">
                <a:latin typeface="Montserrat"/>
                <a:cs typeface="Montserrat"/>
              </a:rPr>
              <a:t> </a:t>
            </a:r>
            <a:r>
              <a:rPr sz="700" spc="-10" dirty="0">
                <a:latin typeface="Montserrat"/>
                <a:cs typeface="Montserrat"/>
              </a:rPr>
              <a:t>pesadas.</a:t>
            </a:r>
            <a:endParaRPr sz="700">
              <a:latin typeface="Montserrat"/>
              <a:cs typeface="Montserrat"/>
            </a:endParaRPr>
          </a:p>
          <a:p>
            <a:pPr marL="12700" marR="6350" algn="just">
              <a:lnSpc>
                <a:spcPct val="100000"/>
              </a:lnSpc>
              <a:spcBef>
                <a:spcPts val="505"/>
              </a:spcBef>
            </a:pPr>
            <a:r>
              <a:rPr sz="700" dirty="0">
                <a:latin typeface="Montserrat"/>
                <a:cs typeface="Montserrat"/>
              </a:rPr>
              <a:t>El</a:t>
            </a:r>
            <a:r>
              <a:rPr sz="700" spc="240" dirty="0">
                <a:latin typeface="Montserrat"/>
                <a:cs typeface="Montserrat"/>
              </a:rPr>
              <a:t> </a:t>
            </a:r>
            <a:r>
              <a:rPr sz="700" dirty="0">
                <a:latin typeface="Montserrat"/>
                <a:cs typeface="Montserrat"/>
              </a:rPr>
              <a:t>ajuste</a:t>
            </a:r>
            <a:r>
              <a:rPr sz="700" spc="240" dirty="0">
                <a:latin typeface="Montserrat"/>
                <a:cs typeface="Montserrat"/>
              </a:rPr>
              <a:t> </a:t>
            </a:r>
            <a:r>
              <a:rPr sz="700" dirty="0">
                <a:latin typeface="Montserrat"/>
                <a:cs typeface="Montserrat"/>
              </a:rPr>
              <a:t>de</a:t>
            </a:r>
            <a:r>
              <a:rPr sz="700" spc="240" dirty="0">
                <a:latin typeface="Montserrat"/>
                <a:cs typeface="Montserrat"/>
              </a:rPr>
              <a:t> </a:t>
            </a:r>
            <a:r>
              <a:rPr sz="700" dirty="0">
                <a:latin typeface="Montserrat"/>
                <a:cs typeface="Montserrat"/>
              </a:rPr>
              <a:t>la</a:t>
            </a:r>
            <a:r>
              <a:rPr sz="700" spc="240" dirty="0">
                <a:latin typeface="Montserrat"/>
                <a:cs typeface="Montserrat"/>
              </a:rPr>
              <a:t> </a:t>
            </a:r>
            <a:r>
              <a:rPr sz="700" dirty="0">
                <a:latin typeface="Montserrat"/>
                <a:cs typeface="Montserrat"/>
              </a:rPr>
              <a:t>precarga</a:t>
            </a:r>
            <a:r>
              <a:rPr sz="700" spc="250" dirty="0">
                <a:latin typeface="Montserrat"/>
                <a:cs typeface="Montserrat"/>
              </a:rPr>
              <a:t> </a:t>
            </a:r>
            <a:r>
              <a:rPr sz="700" dirty="0">
                <a:latin typeface="Montserrat"/>
                <a:cs typeface="Montserrat"/>
              </a:rPr>
              <a:t>del</a:t>
            </a:r>
            <a:r>
              <a:rPr sz="700" spc="240" dirty="0">
                <a:latin typeface="Montserrat"/>
                <a:cs typeface="Montserrat"/>
              </a:rPr>
              <a:t> </a:t>
            </a:r>
            <a:r>
              <a:rPr sz="700" dirty="0">
                <a:latin typeface="Montserrat"/>
                <a:cs typeface="Montserrat"/>
              </a:rPr>
              <a:t>muelle</a:t>
            </a:r>
            <a:r>
              <a:rPr sz="700" spc="240" dirty="0">
                <a:latin typeface="Montserrat"/>
                <a:cs typeface="Montserrat"/>
              </a:rPr>
              <a:t> </a:t>
            </a:r>
            <a:r>
              <a:rPr sz="700" dirty="0">
                <a:latin typeface="Montserrat"/>
                <a:cs typeface="Montserrat"/>
              </a:rPr>
              <a:t>se</a:t>
            </a:r>
            <a:r>
              <a:rPr sz="700" spc="240" dirty="0">
                <a:latin typeface="Montserrat"/>
                <a:cs typeface="Montserrat"/>
              </a:rPr>
              <a:t> </a:t>
            </a:r>
            <a:r>
              <a:rPr sz="700" spc="-10" dirty="0">
                <a:latin typeface="Montserrat"/>
                <a:cs typeface="Montserrat"/>
              </a:rPr>
              <a:t>realiza</a:t>
            </a:r>
            <a:r>
              <a:rPr sz="700" spc="500" dirty="0">
                <a:latin typeface="Montserrat"/>
                <a:cs typeface="Montserrat"/>
              </a:rPr>
              <a:t> </a:t>
            </a:r>
            <a:r>
              <a:rPr sz="700" dirty="0">
                <a:latin typeface="Montserrat"/>
                <a:cs typeface="Montserrat"/>
              </a:rPr>
              <a:t>moviendo</a:t>
            </a:r>
            <a:r>
              <a:rPr sz="700" spc="240" dirty="0">
                <a:latin typeface="Montserrat"/>
                <a:cs typeface="Montserrat"/>
              </a:rPr>
              <a:t> </a:t>
            </a:r>
            <a:r>
              <a:rPr sz="700" dirty="0">
                <a:latin typeface="Montserrat"/>
                <a:cs typeface="Montserrat"/>
              </a:rPr>
              <a:t>el</a:t>
            </a:r>
            <a:r>
              <a:rPr sz="700" spc="235" dirty="0">
                <a:latin typeface="Montserrat"/>
                <a:cs typeface="Montserrat"/>
              </a:rPr>
              <a:t> </a:t>
            </a:r>
            <a:r>
              <a:rPr sz="700" dirty="0">
                <a:latin typeface="Montserrat"/>
                <a:cs typeface="Montserrat"/>
              </a:rPr>
              <a:t>ajustador</a:t>
            </a:r>
            <a:r>
              <a:rPr sz="700" spc="245" dirty="0">
                <a:latin typeface="Montserrat"/>
                <a:cs typeface="Montserrat"/>
              </a:rPr>
              <a:t> </a:t>
            </a:r>
            <a:r>
              <a:rPr sz="700" dirty="0">
                <a:latin typeface="Montserrat"/>
                <a:cs typeface="Montserrat"/>
              </a:rPr>
              <a:t>a</a:t>
            </a:r>
            <a:r>
              <a:rPr sz="700" spc="225" dirty="0">
                <a:latin typeface="Montserrat"/>
                <a:cs typeface="Montserrat"/>
              </a:rPr>
              <a:t> </a:t>
            </a:r>
            <a:r>
              <a:rPr sz="700" dirty="0">
                <a:latin typeface="Montserrat"/>
                <a:cs typeface="Montserrat"/>
              </a:rPr>
              <a:t>la</a:t>
            </a:r>
            <a:r>
              <a:rPr sz="700" spc="254" dirty="0">
                <a:latin typeface="Montserrat"/>
                <a:cs typeface="Montserrat"/>
              </a:rPr>
              <a:t> </a:t>
            </a:r>
            <a:r>
              <a:rPr sz="700" dirty="0">
                <a:latin typeface="Montserrat"/>
                <a:cs typeface="Montserrat"/>
              </a:rPr>
              <a:t>posición</a:t>
            </a:r>
            <a:r>
              <a:rPr sz="700" spc="235" dirty="0">
                <a:latin typeface="Montserrat"/>
                <a:cs typeface="Montserrat"/>
              </a:rPr>
              <a:t> </a:t>
            </a:r>
            <a:r>
              <a:rPr sz="700" spc="-10" dirty="0">
                <a:latin typeface="Montserrat"/>
                <a:cs typeface="Montserrat"/>
              </a:rPr>
              <a:t>requerida</a:t>
            </a:r>
            <a:r>
              <a:rPr sz="700" spc="500" dirty="0">
                <a:latin typeface="Montserrat"/>
                <a:cs typeface="Montserrat"/>
              </a:rPr>
              <a:t> </a:t>
            </a:r>
            <a:r>
              <a:rPr sz="700" dirty="0">
                <a:latin typeface="Montserrat"/>
                <a:cs typeface="Montserrat"/>
              </a:rPr>
              <a:t>según</a:t>
            </a:r>
            <a:r>
              <a:rPr sz="700" spc="300" dirty="0">
                <a:latin typeface="Montserrat"/>
                <a:cs typeface="Montserrat"/>
              </a:rPr>
              <a:t> </a:t>
            </a:r>
            <a:r>
              <a:rPr sz="700" dirty="0">
                <a:latin typeface="Montserrat"/>
                <a:cs typeface="Montserrat"/>
              </a:rPr>
              <a:t>las</a:t>
            </a:r>
            <a:r>
              <a:rPr sz="700" spc="305" dirty="0">
                <a:latin typeface="Montserrat"/>
                <a:cs typeface="Montserrat"/>
              </a:rPr>
              <a:t> </a:t>
            </a:r>
            <a:r>
              <a:rPr sz="700" dirty="0">
                <a:latin typeface="Montserrat"/>
                <a:cs typeface="Montserrat"/>
              </a:rPr>
              <a:t>condiciones</a:t>
            </a:r>
            <a:r>
              <a:rPr sz="700" spc="310" dirty="0">
                <a:latin typeface="Montserrat"/>
                <a:cs typeface="Montserrat"/>
              </a:rPr>
              <a:t> </a:t>
            </a:r>
            <a:r>
              <a:rPr sz="700" dirty="0">
                <a:latin typeface="Montserrat"/>
                <a:cs typeface="Montserrat"/>
              </a:rPr>
              <a:t>de</a:t>
            </a:r>
            <a:r>
              <a:rPr sz="700" spc="305" dirty="0">
                <a:latin typeface="Montserrat"/>
                <a:cs typeface="Montserrat"/>
              </a:rPr>
              <a:t> </a:t>
            </a:r>
            <a:r>
              <a:rPr sz="700" dirty="0">
                <a:latin typeface="Montserrat"/>
                <a:cs typeface="Montserrat"/>
              </a:rPr>
              <a:t>carga.</a:t>
            </a:r>
            <a:r>
              <a:rPr sz="700" spc="305" dirty="0">
                <a:latin typeface="Montserrat"/>
                <a:cs typeface="Montserrat"/>
              </a:rPr>
              <a:t> </a:t>
            </a:r>
            <a:r>
              <a:rPr sz="700" dirty="0">
                <a:latin typeface="Montserrat"/>
                <a:cs typeface="Montserrat"/>
              </a:rPr>
              <a:t>Cuanto</a:t>
            </a:r>
            <a:r>
              <a:rPr sz="700" spc="310" dirty="0">
                <a:latin typeface="Montserrat"/>
                <a:cs typeface="Montserrat"/>
              </a:rPr>
              <a:t> </a:t>
            </a:r>
            <a:r>
              <a:rPr sz="700" spc="-25" dirty="0">
                <a:latin typeface="Montserrat"/>
                <a:cs typeface="Montserrat"/>
              </a:rPr>
              <a:t>más</a:t>
            </a:r>
            <a:r>
              <a:rPr sz="700" spc="500" dirty="0">
                <a:latin typeface="Montserrat"/>
                <a:cs typeface="Montserrat"/>
              </a:rPr>
              <a:t> </a:t>
            </a:r>
            <a:r>
              <a:rPr sz="700" dirty="0">
                <a:latin typeface="Montserrat"/>
                <a:cs typeface="Montserrat"/>
              </a:rPr>
              <a:t>comprime</a:t>
            </a:r>
            <a:r>
              <a:rPr sz="700" spc="-1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resorte ,</a:t>
            </a:r>
            <a:r>
              <a:rPr sz="700" spc="-20" dirty="0">
                <a:latin typeface="Montserrat"/>
                <a:cs typeface="Montserrat"/>
              </a:rPr>
              <a:t> </a:t>
            </a:r>
            <a:r>
              <a:rPr sz="700" dirty="0">
                <a:latin typeface="Montserrat"/>
                <a:cs typeface="Montserrat"/>
              </a:rPr>
              <a:t>la</a:t>
            </a:r>
            <a:r>
              <a:rPr sz="700" spc="-10" dirty="0">
                <a:latin typeface="Montserrat"/>
                <a:cs typeface="Montserrat"/>
              </a:rPr>
              <a:t> </a:t>
            </a:r>
            <a:r>
              <a:rPr sz="700" dirty="0">
                <a:latin typeface="Montserrat"/>
                <a:cs typeface="Montserrat"/>
              </a:rPr>
              <a:t>suspensión</a:t>
            </a:r>
            <a:r>
              <a:rPr sz="700" spc="-15" dirty="0">
                <a:latin typeface="Montserrat"/>
                <a:cs typeface="Montserrat"/>
              </a:rPr>
              <a:t> </a:t>
            </a:r>
            <a:r>
              <a:rPr sz="700" dirty="0">
                <a:latin typeface="Montserrat"/>
                <a:cs typeface="Montserrat"/>
              </a:rPr>
              <a:t>se</a:t>
            </a:r>
            <a:r>
              <a:rPr sz="700" spc="-5" dirty="0">
                <a:latin typeface="Montserrat"/>
                <a:cs typeface="Montserrat"/>
              </a:rPr>
              <a:t> </a:t>
            </a:r>
            <a:r>
              <a:rPr sz="700" dirty="0">
                <a:latin typeface="Montserrat"/>
                <a:cs typeface="Montserrat"/>
              </a:rPr>
              <a:t>vuelve</a:t>
            </a:r>
            <a:r>
              <a:rPr sz="700" spc="-5" dirty="0">
                <a:latin typeface="Montserrat"/>
                <a:cs typeface="Montserrat"/>
              </a:rPr>
              <a:t> </a:t>
            </a:r>
            <a:r>
              <a:rPr sz="700" spc="-25" dirty="0">
                <a:latin typeface="Montserrat"/>
                <a:cs typeface="Montserrat"/>
              </a:rPr>
              <a:t>más</a:t>
            </a:r>
            <a:r>
              <a:rPr sz="700" spc="500" dirty="0">
                <a:latin typeface="Montserrat"/>
                <a:cs typeface="Montserrat"/>
              </a:rPr>
              <a:t> </a:t>
            </a:r>
            <a:r>
              <a:rPr sz="700" spc="-10" dirty="0">
                <a:latin typeface="Montserrat"/>
                <a:cs typeface="Montserrat"/>
              </a:rPr>
              <a:t>rígida.</a:t>
            </a:r>
            <a:endParaRPr sz="700">
              <a:latin typeface="Montserrat"/>
              <a:cs typeface="Montserrat"/>
            </a:endParaRPr>
          </a:p>
        </p:txBody>
      </p:sp>
      <p:sp>
        <p:nvSpPr>
          <p:cNvPr id="3" name="object 3"/>
          <p:cNvSpPr txBox="1"/>
          <p:nvPr/>
        </p:nvSpPr>
        <p:spPr>
          <a:xfrm>
            <a:off x="2698750" y="1850898"/>
            <a:ext cx="2252980" cy="53276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NOTA:</a:t>
            </a:r>
            <a:endParaRPr sz="800">
              <a:latin typeface="Montserrat"/>
              <a:cs typeface="Montserrat"/>
            </a:endParaRPr>
          </a:p>
          <a:p>
            <a:pPr marL="12700" marR="5080" algn="just">
              <a:lnSpc>
                <a:spcPct val="100000"/>
              </a:lnSpc>
              <a:spcBef>
                <a:spcPts val="509"/>
              </a:spcBef>
            </a:pPr>
            <a:r>
              <a:rPr sz="700" dirty="0">
                <a:latin typeface="Montserrat"/>
                <a:cs typeface="Montserrat"/>
              </a:rPr>
              <a:t>Ajuste</a:t>
            </a:r>
            <a:r>
              <a:rPr sz="700" spc="60" dirty="0">
                <a:latin typeface="Montserrat"/>
                <a:cs typeface="Montserrat"/>
              </a:rPr>
              <a:t> </a:t>
            </a:r>
            <a:r>
              <a:rPr sz="700" dirty="0">
                <a:latin typeface="Montserrat"/>
                <a:cs typeface="Montserrat"/>
              </a:rPr>
              <a:t>posición</a:t>
            </a:r>
            <a:r>
              <a:rPr sz="700" spc="70" dirty="0">
                <a:latin typeface="Montserrat"/>
                <a:cs typeface="Montserrat"/>
              </a:rPr>
              <a:t> </a:t>
            </a:r>
            <a:r>
              <a:rPr sz="700" dirty="0">
                <a:latin typeface="Montserrat"/>
                <a:cs typeface="Montserrat"/>
              </a:rPr>
              <a:t>por</a:t>
            </a:r>
            <a:r>
              <a:rPr sz="700" spc="65" dirty="0">
                <a:latin typeface="Montserrat"/>
                <a:cs typeface="Montserrat"/>
              </a:rPr>
              <a:t> </a:t>
            </a:r>
            <a:r>
              <a:rPr sz="700" dirty="0">
                <a:latin typeface="Montserrat"/>
                <a:cs typeface="Montserrat"/>
              </a:rPr>
              <a:t>posición.</a:t>
            </a:r>
            <a:r>
              <a:rPr sz="700" spc="70" dirty="0">
                <a:latin typeface="Montserrat"/>
                <a:cs typeface="Montserrat"/>
              </a:rPr>
              <a:t> </a:t>
            </a:r>
            <a:r>
              <a:rPr sz="700" dirty="0">
                <a:latin typeface="Montserrat"/>
                <a:cs typeface="Montserrat"/>
              </a:rPr>
              <a:t>Hacerlo</a:t>
            </a:r>
            <a:r>
              <a:rPr sz="700" spc="60" dirty="0">
                <a:latin typeface="Montserrat"/>
                <a:cs typeface="Montserrat"/>
              </a:rPr>
              <a:t> </a:t>
            </a:r>
            <a:r>
              <a:rPr sz="700" dirty="0">
                <a:latin typeface="Montserrat"/>
                <a:cs typeface="Montserrat"/>
              </a:rPr>
              <a:t>de</a:t>
            </a:r>
            <a:r>
              <a:rPr sz="700" spc="65" dirty="0">
                <a:latin typeface="Montserrat"/>
                <a:cs typeface="Montserrat"/>
              </a:rPr>
              <a:t> </a:t>
            </a:r>
            <a:r>
              <a:rPr sz="700" dirty="0">
                <a:latin typeface="Montserrat"/>
                <a:cs typeface="Montserrat"/>
              </a:rPr>
              <a:t>un</a:t>
            </a:r>
            <a:r>
              <a:rPr sz="700" spc="60" dirty="0">
                <a:latin typeface="Montserrat"/>
                <a:cs typeface="Montserrat"/>
              </a:rPr>
              <a:t> </a:t>
            </a:r>
            <a:r>
              <a:rPr sz="700" spc="-10" dirty="0">
                <a:latin typeface="Montserrat"/>
                <a:cs typeface="Montserrat"/>
              </a:rPr>
              <a:t>tirón</a:t>
            </a:r>
            <a:r>
              <a:rPr sz="700" spc="500" dirty="0">
                <a:latin typeface="Montserrat"/>
                <a:cs typeface="Montserrat"/>
              </a:rPr>
              <a:t> </a:t>
            </a:r>
            <a:r>
              <a:rPr sz="700" dirty="0">
                <a:latin typeface="Montserrat"/>
                <a:cs typeface="Montserrat"/>
              </a:rPr>
              <a:t>puede</a:t>
            </a:r>
            <a:r>
              <a:rPr sz="700" spc="285" dirty="0">
                <a:latin typeface="Montserrat"/>
                <a:cs typeface="Montserrat"/>
              </a:rPr>
              <a:t>   </a:t>
            </a:r>
            <a:r>
              <a:rPr sz="700" dirty="0">
                <a:latin typeface="Montserrat"/>
                <a:cs typeface="Montserrat"/>
              </a:rPr>
              <a:t>dañar</a:t>
            </a:r>
            <a:r>
              <a:rPr sz="700" spc="285" dirty="0">
                <a:latin typeface="Montserrat"/>
                <a:cs typeface="Montserrat"/>
              </a:rPr>
              <a:t>   </a:t>
            </a:r>
            <a:r>
              <a:rPr sz="700" dirty="0">
                <a:latin typeface="Montserrat"/>
                <a:cs typeface="Montserrat"/>
              </a:rPr>
              <a:t>la</a:t>
            </a:r>
            <a:r>
              <a:rPr sz="700" spc="290" dirty="0">
                <a:latin typeface="Montserrat"/>
                <a:cs typeface="Montserrat"/>
              </a:rPr>
              <a:t>   </a:t>
            </a:r>
            <a:r>
              <a:rPr sz="700" dirty="0">
                <a:latin typeface="Montserrat"/>
                <a:cs typeface="Montserrat"/>
              </a:rPr>
              <a:t>herramienta</a:t>
            </a:r>
            <a:r>
              <a:rPr sz="700" spc="285" dirty="0">
                <a:latin typeface="Montserrat"/>
                <a:cs typeface="Montserrat"/>
              </a:rPr>
              <a:t>   </a:t>
            </a:r>
            <a:r>
              <a:rPr sz="700" dirty="0">
                <a:latin typeface="Montserrat"/>
                <a:cs typeface="Montserrat"/>
              </a:rPr>
              <a:t>o</a:t>
            </a:r>
            <a:r>
              <a:rPr sz="700" spc="285" dirty="0">
                <a:latin typeface="Montserrat"/>
                <a:cs typeface="Montserrat"/>
              </a:rPr>
              <a:t>   </a:t>
            </a:r>
            <a:r>
              <a:rPr sz="700" spc="-25" dirty="0">
                <a:latin typeface="Montserrat"/>
                <a:cs typeface="Montserrat"/>
              </a:rPr>
              <a:t>el</a:t>
            </a:r>
            <a:r>
              <a:rPr sz="700" spc="500" dirty="0">
                <a:latin typeface="Montserrat"/>
                <a:cs typeface="Montserrat"/>
              </a:rPr>
              <a:t> </a:t>
            </a:r>
            <a:r>
              <a:rPr sz="700" spc="-10" dirty="0">
                <a:latin typeface="Montserrat"/>
                <a:cs typeface="Montserrat"/>
              </a:rPr>
              <a:t>monoamortiguador.</a:t>
            </a:r>
            <a:endParaRPr sz="700">
              <a:latin typeface="Montserrat"/>
              <a:cs typeface="Montserrat"/>
            </a:endParaRPr>
          </a:p>
        </p:txBody>
      </p:sp>
      <p:sp>
        <p:nvSpPr>
          <p:cNvPr id="4" name="object 4"/>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6" name="object 6"/>
          <p:cNvGrpSpPr/>
          <p:nvPr/>
        </p:nvGrpSpPr>
        <p:grpSpPr>
          <a:xfrm>
            <a:off x="313220" y="2389174"/>
            <a:ext cx="2153920" cy="1229360"/>
            <a:chOff x="313220" y="2389174"/>
            <a:chExt cx="2153920" cy="1229360"/>
          </a:xfrm>
        </p:grpSpPr>
        <p:pic>
          <p:nvPicPr>
            <p:cNvPr id="7" name="object 7"/>
            <p:cNvPicPr/>
            <p:nvPr/>
          </p:nvPicPr>
          <p:blipFill>
            <a:blip r:embed="rId2" cstate="print"/>
            <a:stretch>
              <a:fillRect/>
            </a:stretch>
          </p:blipFill>
          <p:spPr>
            <a:xfrm>
              <a:off x="313220" y="2389174"/>
              <a:ext cx="2153412" cy="1228940"/>
            </a:xfrm>
            <a:prstGeom prst="rect">
              <a:avLst/>
            </a:prstGeom>
          </p:spPr>
        </p:pic>
        <p:sp>
          <p:nvSpPr>
            <p:cNvPr id="8" name="object 8"/>
            <p:cNvSpPr/>
            <p:nvPr/>
          </p:nvSpPr>
          <p:spPr>
            <a:xfrm>
              <a:off x="889228" y="3057055"/>
              <a:ext cx="273050" cy="170815"/>
            </a:xfrm>
            <a:custGeom>
              <a:avLst/>
              <a:gdLst/>
              <a:ahLst/>
              <a:cxnLst/>
              <a:rect l="l" t="t" r="r" b="b"/>
              <a:pathLst>
                <a:path w="273050" h="170814">
                  <a:moveTo>
                    <a:pt x="272783" y="10223"/>
                  </a:moveTo>
                  <a:lnTo>
                    <a:pt x="272694" y="6946"/>
                  </a:lnTo>
                  <a:lnTo>
                    <a:pt x="269582" y="1714"/>
                  </a:lnTo>
                  <a:lnTo>
                    <a:pt x="266725" y="101"/>
                  </a:lnTo>
                  <a:lnTo>
                    <a:pt x="99783" y="0"/>
                  </a:lnTo>
                  <a:lnTo>
                    <a:pt x="96278" y="2730"/>
                  </a:lnTo>
                  <a:lnTo>
                    <a:pt x="94818" y="8902"/>
                  </a:lnTo>
                  <a:lnTo>
                    <a:pt x="95148" y="11214"/>
                  </a:lnTo>
                  <a:lnTo>
                    <a:pt x="97180" y="14579"/>
                  </a:lnTo>
                  <a:lnTo>
                    <a:pt x="98399" y="15709"/>
                  </a:lnTo>
                  <a:lnTo>
                    <a:pt x="146621" y="40271"/>
                  </a:lnTo>
                  <a:lnTo>
                    <a:pt x="889" y="156730"/>
                  </a:lnTo>
                  <a:lnTo>
                    <a:pt x="0" y="161582"/>
                  </a:lnTo>
                  <a:lnTo>
                    <a:pt x="4457" y="169011"/>
                  </a:lnTo>
                  <a:lnTo>
                    <a:pt x="9156" y="170522"/>
                  </a:lnTo>
                  <a:lnTo>
                    <a:pt x="180644" y="97116"/>
                  </a:lnTo>
                  <a:lnTo>
                    <a:pt x="179489" y="151206"/>
                  </a:lnTo>
                  <a:lnTo>
                    <a:pt x="179920" y="152806"/>
                  </a:lnTo>
                  <a:lnTo>
                    <a:pt x="181952" y="156197"/>
                  </a:lnTo>
                  <a:lnTo>
                    <a:pt x="183807" y="157581"/>
                  </a:lnTo>
                  <a:lnTo>
                    <a:pt x="189941" y="159194"/>
                  </a:lnTo>
                  <a:lnTo>
                    <a:pt x="194005" y="157416"/>
                  </a:lnTo>
                  <a:lnTo>
                    <a:pt x="226288" y="97116"/>
                  </a:lnTo>
                  <a:lnTo>
                    <a:pt x="272783" y="10223"/>
                  </a:lnTo>
                  <a:close/>
                </a:path>
              </a:pathLst>
            </a:custGeom>
            <a:solidFill>
              <a:srgbClr val="FFFFFF"/>
            </a:solidFill>
          </p:spPr>
          <p:txBody>
            <a:bodyPr wrap="square" lIns="0" tIns="0" rIns="0" bIns="0" rtlCol="0"/>
            <a:lstStyle/>
            <a:p>
              <a:endParaRPr/>
            </a:p>
          </p:txBody>
        </p:sp>
        <p:sp>
          <p:nvSpPr>
            <p:cNvPr id="9" name="object 9"/>
            <p:cNvSpPr/>
            <p:nvPr/>
          </p:nvSpPr>
          <p:spPr>
            <a:xfrm>
              <a:off x="889228" y="3057042"/>
              <a:ext cx="273050" cy="170815"/>
            </a:xfrm>
            <a:custGeom>
              <a:avLst/>
              <a:gdLst/>
              <a:ahLst/>
              <a:cxnLst/>
              <a:rect l="l" t="t" r="r" b="b"/>
              <a:pathLst>
                <a:path w="273050" h="170814">
                  <a:moveTo>
                    <a:pt x="266712" y="101"/>
                  </a:moveTo>
                  <a:lnTo>
                    <a:pt x="99783" y="0"/>
                  </a:lnTo>
                  <a:lnTo>
                    <a:pt x="96291" y="2755"/>
                  </a:lnTo>
                  <a:lnTo>
                    <a:pt x="94818" y="8902"/>
                  </a:lnTo>
                  <a:lnTo>
                    <a:pt x="95161" y="11226"/>
                  </a:lnTo>
                  <a:lnTo>
                    <a:pt x="97180" y="14579"/>
                  </a:lnTo>
                  <a:lnTo>
                    <a:pt x="98399" y="15722"/>
                  </a:lnTo>
                  <a:lnTo>
                    <a:pt x="146621" y="40284"/>
                  </a:lnTo>
                  <a:lnTo>
                    <a:pt x="888" y="156743"/>
                  </a:lnTo>
                  <a:lnTo>
                    <a:pt x="0" y="161594"/>
                  </a:lnTo>
                  <a:lnTo>
                    <a:pt x="4457" y="169024"/>
                  </a:lnTo>
                  <a:lnTo>
                    <a:pt x="9143" y="170535"/>
                  </a:lnTo>
                  <a:lnTo>
                    <a:pt x="31800" y="160845"/>
                  </a:lnTo>
                  <a:lnTo>
                    <a:pt x="9690" y="160845"/>
                  </a:lnTo>
                  <a:lnTo>
                    <a:pt x="158508" y="41935"/>
                  </a:lnTo>
                  <a:lnTo>
                    <a:pt x="159105" y="40487"/>
                  </a:lnTo>
                  <a:lnTo>
                    <a:pt x="158699" y="37782"/>
                  </a:lnTo>
                  <a:lnTo>
                    <a:pt x="157949" y="36525"/>
                  </a:lnTo>
                  <a:lnTo>
                    <a:pt x="157340" y="35953"/>
                  </a:lnTo>
                  <a:lnTo>
                    <a:pt x="103797" y="8699"/>
                  </a:lnTo>
                  <a:lnTo>
                    <a:pt x="272745" y="8699"/>
                  </a:lnTo>
                  <a:lnTo>
                    <a:pt x="272707" y="6959"/>
                  </a:lnTo>
                  <a:lnTo>
                    <a:pt x="269582" y="1727"/>
                  </a:lnTo>
                  <a:lnTo>
                    <a:pt x="266712" y="101"/>
                  </a:lnTo>
                  <a:close/>
                </a:path>
              </a:pathLst>
            </a:custGeom>
            <a:solidFill>
              <a:srgbClr val="010301"/>
            </a:solidFill>
          </p:spPr>
          <p:txBody>
            <a:bodyPr wrap="square" lIns="0" tIns="0" rIns="0" bIns="0" rtlCol="0"/>
            <a:lstStyle/>
            <a:p>
              <a:endParaRPr/>
            </a:p>
          </p:txBody>
        </p:sp>
        <p:pic>
          <p:nvPicPr>
            <p:cNvPr id="10" name="object 10"/>
            <p:cNvPicPr/>
            <p:nvPr/>
          </p:nvPicPr>
          <p:blipFill>
            <a:blip r:embed="rId3" cstate="print"/>
            <a:stretch>
              <a:fillRect/>
            </a:stretch>
          </p:blipFill>
          <p:spPr>
            <a:xfrm>
              <a:off x="898918" y="3065741"/>
              <a:ext cx="263093" cy="152146"/>
            </a:xfrm>
            <a:prstGeom prst="rect">
              <a:avLst/>
            </a:prstGeom>
          </p:spPr>
        </p:pic>
      </p:grpSp>
      <p:pic>
        <p:nvPicPr>
          <p:cNvPr id="11" name="object 11"/>
          <p:cNvPicPr/>
          <p:nvPr/>
        </p:nvPicPr>
        <p:blipFill>
          <a:blip r:embed="rId4" cstate="print"/>
          <a:stretch>
            <a:fillRect/>
          </a:stretch>
        </p:blipFill>
        <p:spPr>
          <a:xfrm>
            <a:off x="3081147" y="460502"/>
            <a:ext cx="1421638" cy="1325626"/>
          </a:xfrm>
          <a:prstGeom prst="rect">
            <a:avLst/>
          </a:prstGeom>
        </p:spPr>
      </p:pic>
      <p:sp>
        <p:nvSpPr>
          <p:cNvPr id="12" name="object 12"/>
          <p:cNvSpPr txBox="1"/>
          <p:nvPr/>
        </p:nvSpPr>
        <p:spPr>
          <a:xfrm>
            <a:off x="3008122" y="1034288"/>
            <a:ext cx="394335" cy="147955"/>
          </a:xfrm>
          <a:prstGeom prst="rect">
            <a:avLst/>
          </a:prstGeom>
        </p:spPr>
        <p:txBody>
          <a:bodyPr vert="horz" wrap="square" lIns="0" tIns="12700" rIns="0" bIns="0" rtlCol="0">
            <a:spAutoFit/>
          </a:bodyPr>
          <a:lstStyle/>
          <a:p>
            <a:pPr marL="12700">
              <a:lnSpc>
                <a:spcPct val="100000"/>
              </a:lnSpc>
              <a:spcBef>
                <a:spcPts val="100"/>
              </a:spcBef>
            </a:pPr>
            <a:r>
              <a:rPr sz="800" b="1" spc="-20" dirty="0">
                <a:solidFill>
                  <a:srgbClr val="221F1F"/>
                </a:solidFill>
                <a:latin typeface="Montserrat"/>
                <a:cs typeface="Montserrat"/>
              </a:rPr>
              <a:t>SUAVE</a:t>
            </a:r>
            <a:endParaRPr sz="800">
              <a:latin typeface="Montserrat"/>
              <a:cs typeface="Montserrat"/>
            </a:endParaRPr>
          </a:p>
        </p:txBody>
      </p:sp>
      <p:sp>
        <p:nvSpPr>
          <p:cNvPr id="13" name="object 13"/>
          <p:cNvSpPr txBox="1"/>
          <p:nvPr/>
        </p:nvSpPr>
        <p:spPr>
          <a:xfrm>
            <a:off x="4267580" y="1034288"/>
            <a:ext cx="351155" cy="147955"/>
          </a:xfrm>
          <a:prstGeom prst="rect">
            <a:avLst/>
          </a:prstGeom>
        </p:spPr>
        <p:txBody>
          <a:bodyPr vert="horz" wrap="square" lIns="0" tIns="12700" rIns="0" bIns="0" rtlCol="0">
            <a:spAutoFit/>
          </a:bodyPr>
          <a:lstStyle/>
          <a:p>
            <a:pPr marL="12700">
              <a:lnSpc>
                <a:spcPct val="100000"/>
              </a:lnSpc>
              <a:spcBef>
                <a:spcPts val="100"/>
              </a:spcBef>
            </a:pPr>
            <a:r>
              <a:rPr sz="800" b="1" spc="-20" dirty="0">
                <a:solidFill>
                  <a:srgbClr val="221F1F"/>
                </a:solidFill>
                <a:latin typeface="Montserrat"/>
                <a:cs typeface="Montserrat"/>
              </a:rPr>
              <a:t>DURO</a:t>
            </a:r>
            <a:endParaRPr sz="800">
              <a:latin typeface="Montserrat"/>
              <a:cs typeface="Montserra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459" y="427456"/>
            <a:ext cx="2252345" cy="992505"/>
          </a:xfrm>
          <a:prstGeom prst="rect">
            <a:avLst/>
          </a:prstGeom>
        </p:spPr>
        <p:txBody>
          <a:bodyPr vert="horz" wrap="square" lIns="0" tIns="74930" rIns="0" bIns="0" rtlCol="0">
            <a:spAutoFit/>
          </a:bodyPr>
          <a:lstStyle/>
          <a:p>
            <a:pPr marL="12700">
              <a:lnSpc>
                <a:spcPct val="100000"/>
              </a:lnSpc>
              <a:spcBef>
                <a:spcPts val="590"/>
              </a:spcBef>
            </a:pPr>
            <a:r>
              <a:rPr sz="800" b="1" spc="-10" dirty="0">
                <a:solidFill>
                  <a:srgbClr val="221F1F"/>
                </a:solidFill>
                <a:latin typeface="Montserrat"/>
                <a:cs typeface="Montserrat"/>
              </a:rPr>
              <a:t>FRENOS</a:t>
            </a:r>
            <a:endParaRPr sz="800" dirty="0">
              <a:latin typeface="Montserrat"/>
              <a:cs typeface="Montserrat"/>
            </a:endParaRPr>
          </a:p>
          <a:p>
            <a:pPr marL="12700">
              <a:lnSpc>
                <a:spcPct val="100000"/>
              </a:lnSpc>
              <a:spcBef>
                <a:spcPts val="490"/>
              </a:spcBef>
            </a:pPr>
            <a:r>
              <a:rPr sz="800" b="1" dirty="0">
                <a:solidFill>
                  <a:srgbClr val="221F1F"/>
                </a:solidFill>
                <a:latin typeface="Montserrat"/>
                <a:cs typeface="Montserrat"/>
              </a:rPr>
              <a:t>FRENO</a:t>
            </a:r>
            <a:r>
              <a:rPr sz="800" b="1" spc="-10" dirty="0">
                <a:solidFill>
                  <a:srgbClr val="221F1F"/>
                </a:solidFill>
                <a:latin typeface="Montserrat"/>
                <a:cs typeface="Montserrat"/>
              </a:rPr>
              <a:t> DELANTERO</a:t>
            </a:r>
            <a:endParaRPr sz="800" dirty="0">
              <a:latin typeface="Montserrat"/>
              <a:cs typeface="Montserrat"/>
            </a:endParaRPr>
          </a:p>
          <a:p>
            <a:pPr marL="12700" marR="5080" algn="just">
              <a:lnSpc>
                <a:spcPct val="100000"/>
              </a:lnSpc>
              <a:spcBef>
                <a:spcPts val="509"/>
              </a:spcBef>
            </a:pPr>
            <a:r>
              <a:rPr sz="700" dirty="0">
                <a:latin typeface="Montserrat"/>
                <a:cs typeface="Montserrat"/>
              </a:rPr>
              <a:t>Puede</a:t>
            </a:r>
            <a:r>
              <a:rPr sz="700" spc="254" dirty="0">
                <a:latin typeface="Montserrat"/>
                <a:cs typeface="Montserrat"/>
              </a:rPr>
              <a:t> </a:t>
            </a:r>
            <a:r>
              <a:rPr sz="700" dirty="0">
                <a:latin typeface="Montserrat"/>
                <a:cs typeface="Montserrat"/>
              </a:rPr>
              <a:t>observar</a:t>
            </a:r>
            <a:r>
              <a:rPr sz="700" spc="254" dirty="0">
                <a:latin typeface="Montserrat"/>
                <a:cs typeface="Montserrat"/>
              </a:rPr>
              <a:t> </a:t>
            </a:r>
            <a:r>
              <a:rPr sz="700" dirty="0">
                <a:latin typeface="Montserrat"/>
                <a:cs typeface="Montserrat"/>
              </a:rPr>
              <a:t>el</a:t>
            </a:r>
            <a:r>
              <a:rPr sz="700" spc="260" dirty="0">
                <a:latin typeface="Montserrat"/>
                <a:cs typeface="Montserrat"/>
              </a:rPr>
              <a:t> </a:t>
            </a:r>
            <a:r>
              <a:rPr sz="700" dirty="0">
                <a:latin typeface="Montserrat"/>
                <a:cs typeface="Montserrat"/>
              </a:rPr>
              <a:t>cilindro</a:t>
            </a:r>
            <a:r>
              <a:rPr sz="700" spc="254" dirty="0">
                <a:latin typeface="Montserrat"/>
                <a:cs typeface="Montserrat"/>
              </a:rPr>
              <a:t> </a:t>
            </a:r>
            <a:r>
              <a:rPr sz="700" dirty="0">
                <a:latin typeface="Montserrat"/>
                <a:cs typeface="Montserrat"/>
              </a:rPr>
              <a:t>maestro</a:t>
            </a:r>
            <a:r>
              <a:rPr sz="700" spc="240" dirty="0">
                <a:latin typeface="Montserrat"/>
                <a:cs typeface="Montserrat"/>
              </a:rPr>
              <a:t> </a:t>
            </a:r>
            <a:r>
              <a:rPr sz="700" dirty="0">
                <a:latin typeface="Montserrat"/>
                <a:cs typeface="Montserrat"/>
              </a:rPr>
              <a:t>(1)</a:t>
            </a:r>
            <a:r>
              <a:rPr sz="700" spc="260" dirty="0">
                <a:latin typeface="Montserrat"/>
                <a:cs typeface="Montserrat"/>
              </a:rPr>
              <a:t> </a:t>
            </a:r>
            <a:r>
              <a:rPr sz="700" dirty="0">
                <a:latin typeface="Montserrat"/>
                <a:cs typeface="Montserrat"/>
              </a:rPr>
              <a:t>al</a:t>
            </a:r>
            <a:r>
              <a:rPr sz="700" spc="250" dirty="0">
                <a:latin typeface="Montserrat"/>
                <a:cs typeface="Montserrat"/>
              </a:rPr>
              <a:t> </a:t>
            </a:r>
            <a:r>
              <a:rPr sz="700" spc="-20" dirty="0">
                <a:latin typeface="Montserrat"/>
                <a:cs typeface="Montserrat"/>
              </a:rPr>
              <a:t>lado</a:t>
            </a:r>
            <a:r>
              <a:rPr sz="700" spc="500" dirty="0">
                <a:latin typeface="Montserrat"/>
                <a:cs typeface="Montserrat"/>
              </a:rPr>
              <a:t> </a:t>
            </a:r>
            <a:r>
              <a:rPr sz="700" dirty="0">
                <a:latin typeface="Montserrat"/>
                <a:cs typeface="Montserrat"/>
              </a:rPr>
              <a:t>derecho</a:t>
            </a:r>
            <a:r>
              <a:rPr sz="700" spc="229" dirty="0">
                <a:latin typeface="Montserrat"/>
                <a:cs typeface="Montserrat"/>
              </a:rPr>
              <a:t> </a:t>
            </a:r>
            <a:r>
              <a:rPr sz="700" dirty="0" err="1">
                <a:latin typeface="Montserrat"/>
                <a:cs typeface="Montserrat"/>
              </a:rPr>
              <a:t>el</a:t>
            </a:r>
            <a:r>
              <a:rPr sz="700" spc="229" dirty="0">
                <a:latin typeface="Montserrat"/>
                <a:cs typeface="Montserrat"/>
              </a:rPr>
              <a:t> </a:t>
            </a:r>
            <a:r>
              <a:rPr lang="es-MX" sz="700" dirty="0">
                <a:latin typeface="Montserrat"/>
                <a:cs typeface="Montserrat"/>
              </a:rPr>
              <a:t>manillar</a:t>
            </a:r>
            <a:r>
              <a:rPr sz="700" dirty="0">
                <a:latin typeface="Montserrat"/>
                <a:cs typeface="Montserrat"/>
              </a:rPr>
              <a:t>,</a:t>
            </a:r>
            <a:r>
              <a:rPr sz="700" spc="235" dirty="0">
                <a:latin typeface="Montserrat"/>
                <a:cs typeface="Montserrat"/>
              </a:rPr>
              <a:t> </a:t>
            </a:r>
            <a:r>
              <a:rPr sz="700" dirty="0">
                <a:latin typeface="Montserrat"/>
                <a:cs typeface="Montserrat"/>
              </a:rPr>
              <a:t>la</a:t>
            </a:r>
            <a:r>
              <a:rPr sz="700" spc="220" dirty="0">
                <a:latin typeface="Montserrat"/>
                <a:cs typeface="Montserrat"/>
              </a:rPr>
              <a:t> </a:t>
            </a:r>
            <a:r>
              <a:rPr sz="700" dirty="0">
                <a:latin typeface="Montserrat"/>
                <a:cs typeface="Montserrat"/>
              </a:rPr>
              <a:t>mordaza</a:t>
            </a:r>
            <a:r>
              <a:rPr sz="700" spc="225" dirty="0">
                <a:latin typeface="Montserrat"/>
                <a:cs typeface="Montserrat"/>
              </a:rPr>
              <a:t> </a:t>
            </a:r>
            <a:r>
              <a:rPr sz="700" dirty="0">
                <a:latin typeface="Montserrat"/>
                <a:cs typeface="Montserrat"/>
              </a:rPr>
              <a:t>(2)</a:t>
            </a:r>
            <a:r>
              <a:rPr sz="700" spc="235" dirty="0">
                <a:latin typeface="Montserrat"/>
                <a:cs typeface="Montserrat"/>
              </a:rPr>
              <a:t> </a:t>
            </a:r>
            <a:r>
              <a:rPr sz="700" dirty="0">
                <a:latin typeface="Montserrat"/>
                <a:cs typeface="Montserrat"/>
              </a:rPr>
              <a:t>de</a:t>
            </a:r>
            <a:r>
              <a:rPr sz="700" spc="235" dirty="0">
                <a:latin typeface="Montserrat"/>
                <a:cs typeface="Montserrat"/>
              </a:rPr>
              <a:t> </a:t>
            </a:r>
            <a:r>
              <a:rPr sz="700" spc="-10" dirty="0">
                <a:latin typeface="Montserrat"/>
                <a:cs typeface="Montserrat"/>
              </a:rPr>
              <a:t>freno</a:t>
            </a:r>
            <a:r>
              <a:rPr sz="700" spc="500" dirty="0">
                <a:latin typeface="Montserrat"/>
                <a:cs typeface="Montserrat"/>
              </a:rPr>
              <a:t> </a:t>
            </a:r>
            <a:r>
              <a:rPr sz="700" dirty="0">
                <a:latin typeface="Montserrat"/>
                <a:cs typeface="Montserrat"/>
              </a:rPr>
              <a:t>delantero</a:t>
            </a:r>
            <a:r>
              <a:rPr sz="700" spc="215" dirty="0">
                <a:latin typeface="Montserrat"/>
                <a:cs typeface="Montserrat"/>
              </a:rPr>
              <a:t> </a:t>
            </a:r>
            <a:r>
              <a:rPr sz="700" dirty="0">
                <a:latin typeface="Montserrat"/>
                <a:cs typeface="Montserrat"/>
              </a:rPr>
              <a:t>está</a:t>
            </a:r>
            <a:r>
              <a:rPr sz="700" spc="204" dirty="0">
                <a:latin typeface="Montserrat"/>
                <a:cs typeface="Montserrat"/>
              </a:rPr>
              <a:t> </a:t>
            </a:r>
            <a:r>
              <a:rPr sz="700" dirty="0">
                <a:latin typeface="Montserrat"/>
                <a:cs typeface="Montserrat"/>
              </a:rPr>
              <a:t>fija</a:t>
            </a:r>
            <a:r>
              <a:rPr sz="700" spc="210" dirty="0">
                <a:latin typeface="Montserrat"/>
                <a:cs typeface="Montserrat"/>
              </a:rPr>
              <a:t> </a:t>
            </a:r>
            <a:r>
              <a:rPr sz="700" dirty="0">
                <a:latin typeface="Montserrat"/>
                <a:cs typeface="Montserrat"/>
              </a:rPr>
              <a:t>en</a:t>
            </a:r>
            <a:r>
              <a:rPr sz="700" spc="200" dirty="0">
                <a:latin typeface="Montserrat"/>
                <a:cs typeface="Montserrat"/>
              </a:rPr>
              <a:t> </a:t>
            </a:r>
            <a:r>
              <a:rPr sz="700" dirty="0">
                <a:latin typeface="Montserrat"/>
                <a:cs typeface="Montserrat"/>
              </a:rPr>
              <a:t>la</a:t>
            </a:r>
            <a:r>
              <a:rPr sz="700" spc="220" dirty="0">
                <a:latin typeface="Montserrat"/>
                <a:cs typeface="Montserrat"/>
              </a:rPr>
              <a:t> </a:t>
            </a:r>
            <a:r>
              <a:rPr sz="700" dirty="0">
                <a:latin typeface="Montserrat"/>
                <a:cs typeface="Montserrat"/>
              </a:rPr>
              <a:t>botella</a:t>
            </a:r>
            <a:r>
              <a:rPr sz="700" spc="190" dirty="0">
                <a:latin typeface="Montserrat"/>
                <a:cs typeface="Montserrat"/>
              </a:rPr>
              <a:t> </a:t>
            </a:r>
            <a:r>
              <a:rPr sz="700" dirty="0">
                <a:latin typeface="Montserrat"/>
                <a:cs typeface="Montserrat"/>
              </a:rPr>
              <a:t>derecha</a:t>
            </a:r>
            <a:r>
              <a:rPr sz="700" spc="210" dirty="0">
                <a:latin typeface="Montserrat"/>
                <a:cs typeface="Montserrat"/>
              </a:rPr>
              <a:t> </a:t>
            </a:r>
            <a:r>
              <a:rPr sz="700" dirty="0">
                <a:latin typeface="Montserrat"/>
                <a:cs typeface="Montserrat"/>
              </a:rPr>
              <a:t>de</a:t>
            </a:r>
            <a:r>
              <a:rPr sz="700" spc="204"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suspensión</a:t>
            </a:r>
            <a:r>
              <a:rPr sz="700" spc="100" dirty="0">
                <a:latin typeface="Montserrat"/>
                <a:cs typeface="Montserrat"/>
              </a:rPr>
              <a:t> </a:t>
            </a:r>
            <a:r>
              <a:rPr sz="700" dirty="0">
                <a:latin typeface="Montserrat"/>
                <a:cs typeface="Montserrat"/>
              </a:rPr>
              <a:t>delantera,</a:t>
            </a:r>
            <a:r>
              <a:rPr sz="700" spc="105" dirty="0">
                <a:latin typeface="Montserrat"/>
                <a:cs typeface="Montserrat"/>
              </a:rPr>
              <a:t> </a:t>
            </a:r>
            <a:r>
              <a:rPr sz="700" dirty="0">
                <a:latin typeface="Montserrat"/>
                <a:cs typeface="Montserrat"/>
              </a:rPr>
              <a:t>fijo</a:t>
            </a:r>
            <a:r>
              <a:rPr sz="700" spc="95" dirty="0">
                <a:latin typeface="Montserrat"/>
                <a:cs typeface="Montserrat"/>
              </a:rPr>
              <a:t> </a:t>
            </a:r>
            <a:r>
              <a:rPr sz="700" dirty="0">
                <a:latin typeface="Montserrat"/>
                <a:cs typeface="Montserrat"/>
              </a:rPr>
              <a:t>en</a:t>
            </a:r>
            <a:r>
              <a:rPr sz="700" spc="100" dirty="0">
                <a:latin typeface="Montserrat"/>
                <a:cs typeface="Montserrat"/>
              </a:rPr>
              <a:t> </a:t>
            </a:r>
            <a:r>
              <a:rPr sz="700" dirty="0">
                <a:latin typeface="Montserrat"/>
                <a:cs typeface="Montserrat"/>
              </a:rPr>
              <a:t>el</a:t>
            </a:r>
            <a:r>
              <a:rPr sz="700" spc="100" dirty="0">
                <a:latin typeface="Montserrat"/>
                <a:cs typeface="Montserrat"/>
              </a:rPr>
              <a:t> </a:t>
            </a:r>
            <a:r>
              <a:rPr sz="700" dirty="0">
                <a:latin typeface="Montserrat"/>
                <a:cs typeface="Montserrat"/>
              </a:rPr>
              <a:t>rin</a:t>
            </a:r>
            <a:r>
              <a:rPr sz="700" spc="95" dirty="0">
                <a:latin typeface="Montserrat"/>
                <a:cs typeface="Montserrat"/>
              </a:rPr>
              <a:t> </a:t>
            </a:r>
            <a:r>
              <a:rPr sz="700" dirty="0">
                <a:latin typeface="Montserrat"/>
                <a:cs typeface="Montserrat"/>
              </a:rPr>
              <a:t>se</a:t>
            </a:r>
            <a:r>
              <a:rPr sz="700" spc="100" dirty="0">
                <a:latin typeface="Montserrat"/>
                <a:cs typeface="Montserrat"/>
              </a:rPr>
              <a:t> </a:t>
            </a:r>
            <a:r>
              <a:rPr sz="700" spc="-10" dirty="0">
                <a:latin typeface="Montserrat"/>
                <a:cs typeface="Montserrat"/>
              </a:rPr>
              <a:t>encuentra</a:t>
            </a:r>
            <a:r>
              <a:rPr sz="700" spc="50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disco</a:t>
            </a:r>
            <a:r>
              <a:rPr sz="700" spc="-10"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freno</a:t>
            </a:r>
            <a:r>
              <a:rPr sz="700" spc="-5" dirty="0">
                <a:latin typeface="Montserrat"/>
                <a:cs typeface="Montserrat"/>
              </a:rPr>
              <a:t> </a:t>
            </a:r>
            <a:r>
              <a:rPr sz="700" spc="-25" dirty="0">
                <a:latin typeface="Montserrat"/>
                <a:cs typeface="Montserrat"/>
              </a:rPr>
              <a:t>(3)</a:t>
            </a:r>
            <a:endParaRPr sz="700" dirty="0">
              <a:latin typeface="Montserrat"/>
              <a:cs typeface="Montserrat"/>
            </a:endParaRPr>
          </a:p>
        </p:txBody>
      </p:sp>
      <p:sp>
        <p:nvSpPr>
          <p:cNvPr id="3" name="object 3"/>
          <p:cNvSpPr txBox="1"/>
          <p:nvPr/>
        </p:nvSpPr>
        <p:spPr>
          <a:xfrm>
            <a:off x="270459" y="2991104"/>
            <a:ext cx="2252345" cy="514350"/>
          </a:xfrm>
          <a:prstGeom prst="rect">
            <a:avLst/>
          </a:prstGeom>
        </p:spPr>
        <p:txBody>
          <a:bodyPr vert="horz" wrap="square" lIns="0" tIns="12065" rIns="0" bIns="0" rtlCol="0">
            <a:spAutoFit/>
          </a:bodyPr>
          <a:lstStyle/>
          <a:p>
            <a:pPr marL="12700">
              <a:lnSpc>
                <a:spcPct val="100000"/>
              </a:lnSpc>
              <a:spcBef>
                <a:spcPts val="95"/>
              </a:spcBef>
            </a:pPr>
            <a:r>
              <a:rPr sz="700" dirty="0">
                <a:latin typeface="Montserrat"/>
                <a:cs typeface="Montserrat"/>
              </a:rPr>
              <a:t>También</a:t>
            </a:r>
            <a:r>
              <a:rPr sz="700" spc="15" dirty="0">
                <a:latin typeface="Montserrat"/>
                <a:cs typeface="Montserrat"/>
              </a:rPr>
              <a:t> </a:t>
            </a:r>
            <a:r>
              <a:rPr sz="700" dirty="0">
                <a:latin typeface="Montserrat"/>
                <a:cs typeface="Montserrat"/>
              </a:rPr>
              <a:t>puede</a:t>
            </a:r>
            <a:r>
              <a:rPr sz="700" spc="15" dirty="0">
                <a:latin typeface="Montserrat"/>
                <a:cs typeface="Montserrat"/>
              </a:rPr>
              <a:t> </a:t>
            </a:r>
            <a:r>
              <a:rPr sz="700" dirty="0">
                <a:latin typeface="Montserrat"/>
                <a:cs typeface="Montserrat"/>
              </a:rPr>
              <a:t>observar</a:t>
            </a:r>
            <a:r>
              <a:rPr sz="700" spc="15" dirty="0">
                <a:latin typeface="Montserrat"/>
                <a:cs typeface="Montserrat"/>
              </a:rPr>
              <a:t> </a:t>
            </a:r>
            <a:r>
              <a:rPr sz="700" dirty="0">
                <a:latin typeface="Montserrat"/>
                <a:cs typeface="Montserrat"/>
              </a:rPr>
              <a:t>una</a:t>
            </a:r>
            <a:r>
              <a:rPr sz="700" spc="15" dirty="0">
                <a:latin typeface="Montserrat"/>
                <a:cs typeface="Montserrat"/>
              </a:rPr>
              <a:t> </a:t>
            </a:r>
            <a:r>
              <a:rPr sz="700" dirty="0">
                <a:latin typeface="Montserrat"/>
                <a:cs typeface="Montserrat"/>
              </a:rPr>
              <a:t>manguera</a:t>
            </a:r>
            <a:r>
              <a:rPr sz="700" spc="15" dirty="0">
                <a:latin typeface="Montserrat"/>
                <a:cs typeface="Montserrat"/>
              </a:rPr>
              <a:t> </a:t>
            </a:r>
            <a:r>
              <a:rPr sz="700" dirty="0">
                <a:latin typeface="Montserrat"/>
                <a:cs typeface="Montserrat"/>
              </a:rPr>
              <a:t>de</a:t>
            </a:r>
            <a:r>
              <a:rPr sz="700" spc="10" dirty="0">
                <a:latin typeface="Montserrat"/>
                <a:cs typeface="Montserrat"/>
              </a:rPr>
              <a:t> </a:t>
            </a:r>
            <a:r>
              <a:rPr sz="700" spc="-10" dirty="0">
                <a:latin typeface="Montserrat"/>
                <a:cs typeface="Montserrat"/>
              </a:rPr>
              <a:t>freno</a:t>
            </a:r>
            <a:endParaRPr sz="700">
              <a:latin typeface="Montserrat"/>
              <a:cs typeface="Montserrat"/>
            </a:endParaRPr>
          </a:p>
          <a:p>
            <a:pPr marL="12700">
              <a:lnSpc>
                <a:spcPct val="100000"/>
              </a:lnSpc>
            </a:pPr>
            <a:r>
              <a:rPr sz="700" dirty="0">
                <a:latin typeface="Montserrat"/>
                <a:cs typeface="Montserrat"/>
              </a:rPr>
              <a:t>que</a:t>
            </a:r>
            <a:r>
              <a:rPr sz="700" spc="-15" dirty="0">
                <a:latin typeface="Montserrat"/>
                <a:cs typeface="Montserrat"/>
              </a:rPr>
              <a:t> </a:t>
            </a:r>
            <a:r>
              <a:rPr sz="700" dirty="0">
                <a:latin typeface="Montserrat"/>
                <a:cs typeface="Montserrat"/>
              </a:rPr>
              <a:t>conecta</a:t>
            </a:r>
            <a:r>
              <a:rPr sz="700" spc="-1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cilindro</a:t>
            </a:r>
            <a:r>
              <a:rPr sz="700" spc="-25" dirty="0">
                <a:latin typeface="Montserrat"/>
                <a:cs typeface="Montserrat"/>
              </a:rPr>
              <a:t> </a:t>
            </a:r>
            <a:r>
              <a:rPr sz="700" dirty="0">
                <a:latin typeface="Montserrat"/>
                <a:cs typeface="Montserrat"/>
              </a:rPr>
              <a:t>maestro</a:t>
            </a:r>
            <a:r>
              <a:rPr sz="700" spc="-15" dirty="0">
                <a:latin typeface="Montserrat"/>
                <a:cs typeface="Montserrat"/>
              </a:rPr>
              <a:t> </a:t>
            </a:r>
            <a:r>
              <a:rPr sz="700" dirty="0">
                <a:latin typeface="Montserrat"/>
                <a:cs typeface="Montserrat"/>
              </a:rPr>
              <a:t>con</a:t>
            </a:r>
            <a:r>
              <a:rPr sz="700" spc="-15" dirty="0">
                <a:latin typeface="Montserrat"/>
                <a:cs typeface="Montserrat"/>
              </a:rPr>
              <a:t> </a:t>
            </a:r>
            <a:r>
              <a:rPr sz="700" dirty="0">
                <a:latin typeface="Montserrat"/>
                <a:cs typeface="Montserrat"/>
              </a:rPr>
              <a:t>la</a:t>
            </a:r>
            <a:r>
              <a:rPr sz="700" spc="-35" dirty="0">
                <a:latin typeface="Montserrat"/>
                <a:cs typeface="Montserrat"/>
              </a:rPr>
              <a:t> </a:t>
            </a:r>
            <a:r>
              <a:rPr sz="700" spc="-10" dirty="0">
                <a:latin typeface="Montserrat"/>
                <a:cs typeface="Montserrat"/>
              </a:rPr>
              <a:t>mordaza.</a:t>
            </a:r>
            <a:endParaRPr sz="700">
              <a:latin typeface="Montserrat"/>
              <a:cs typeface="Montserrat"/>
            </a:endParaRPr>
          </a:p>
          <a:p>
            <a:pPr marL="241300" marR="5080" indent="-228600">
              <a:lnSpc>
                <a:spcPct val="100000"/>
              </a:lnSpc>
              <a:spcBef>
                <a:spcPts val="495"/>
              </a:spcBef>
              <a:tabLst>
                <a:tab pos="240665" algn="l"/>
              </a:tabLst>
            </a:pPr>
            <a:r>
              <a:rPr sz="700" spc="-25" dirty="0">
                <a:latin typeface="Montserrat"/>
                <a:cs typeface="Montserrat"/>
              </a:rPr>
              <a:t>1.</a:t>
            </a:r>
            <a:r>
              <a:rPr sz="700" dirty="0">
                <a:latin typeface="Montserrat"/>
                <a:cs typeface="Montserrat"/>
              </a:rPr>
              <a:t>	Revise</a:t>
            </a:r>
            <a:r>
              <a:rPr sz="700" spc="200" dirty="0">
                <a:latin typeface="Montserrat"/>
                <a:cs typeface="Montserrat"/>
              </a:rPr>
              <a:t> </a:t>
            </a:r>
            <a:r>
              <a:rPr sz="700" dirty="0">
                <a:latin typeface="Montserrat"/>
                <a:cs typeface="Montserrat"/>
              </a:rPr>
              <a:t>el</a:t>
            </a:r>
            <a:r>
              <a:rPr sz="700" spc="215" dirty="0">
                <a:latin typeface="Montserrat"/>
                <a:cs typeface="Montserrat"/>
              </a:rPr>
              <a:t> </a:t>
            </a:r>
            <a:r>
              <a:rPr sz="700" dirty="0">
                <a:latin typeface="Montserrat"/>
                <a:cs typeface="Montserrat"/>
              </a:rPr>
              <a:t>nivel</a:t>
            </a:r>
            <a:r>
              <a:rPr sz="700" spc="220" dirty="0">
                <a:latin typeface="Montserrat"/>
                <a:cs typeface="Montserrat"/>
              </a:rPr>
              <a:t> </a:t>
            </a:r>
            <a:r>
              <a:rPr sz="700" dirty="0">
                <a:latin typeface="Montserrat"/>
                <a:cs typeface="Montserrat"/>
              </a:rPr>
              <a:t>de</a:t>
            </a:r>
            <a:r>
              <a:rPr sz="700" spc="210" dirty="0">
                <a:latin typeface="Montserrat"/>
                <a:cs typeface="Montserrat"/>
              </a:rPr>
              <a:t> </a:t>
            </a:r>
            <a:r>
              <a:rPr sz="700" dirty="0">
                <a:latin typeface="Montserrat"/>
                <a:cs typeface="Montserrat"/>
              </a:rPr>
              <a:t>liquido</a:t>
            </a:r>
            <a:r>
              <a:rPr sz="700" spc="210" dirty="0">
                <a:latin typeface="Montserrat"/>
                <a:cs typeface="Montserrat"/>
              </a:rPr>
              <a:t> </a:t>
            </a:r>
            <a:r>
              <a:rPr sz="700" dirty="0">
                <a:latin typeface="Montserrat"/>
                <a:cs typeface="Montserrat"/>
              </a:rPr>
              <a:t>de</a:t>
            </a:r>
            <a:r>
              <a:rPr sz="700" spc="210" dirty="0">
                <a:latin typeface="Montserrat"/>
                <a:cs typeface="Montserrat"/>
              </a:rPr>
              <a:t> </a:t>
            </a:r>
            <a:r>
              <a:rPr sz="700" dirty="0">
                <a:latin typeface="Montserrat"/>
                <a:cs typeface="Montserrat"/>
              </a:rPr>
              <a:t>frenos</a:t>
            </a:r>
            <a:r>
              <a:rPr sz="700" spc="215" dirty="0">
                <a:latin typeface="Montserrat"/>
                <a:cs typeface="Montserrat"/>
              </a:rPr>
              <a:t> </a:t>
            </a:r>
            <a:r>
              <a:rPr sz="700" dirty="0">
                <a:latin typeface="Montserrat"/>
                <a:cs typeface="Montserrat"/>
              </a:rPr>
              <a:t>en</a:t>
            </a:r>
            <a:r>
              <a:rPr sz="700" spc="19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cilindro</a:t>
            </a:r>
            <a:r>
              <a:rPr sz="700" spc="-30" dirty="0">
                <a:latin typeface="Montserrat"/>
                <a:cs typeface="Montserrat"/>
              </a:rPr>
              <a:t> </a:t>
            </a:r>
            <a:r>
              <a:rPr sz="700" dirty="0">
                <a:latin typeface="Montserrat"/>
                <a:cs typeface="Montserrat"/>
              </a:rPr>
              <a:t>maestro,</a:t>
            </a:r>
            <a:r>
              <a:rPr sz="700" spc="-10" dirty="0">
                <a:latin typeface="Montserrat"/>
                <a:cs typeface="Montserrat"/>
              </a:rPr>
              <a:t> </a:t>
            </a:r>
            <a:r>
              <a:rPr sz="700" dirty="0">
                <a:latin typeface="Montserrat"/>
                <a:cs typeface="Montserrat"/>
              </a:rPr>
              <a:t>A</a:t>
            </a:r>
            <a:r>
              <a:rPr sz="700" spc="-30" dirty="0">
                <a:latin typeface="Montserrat"/>
                <a:cs typeface="Montserrat"/>
              </a:rPr>
              <a:t> </a:t>
            </a:r>
            <a:r>
              <a:rPr sz="700" dirty="0">
                <a:latin typeface="Montserrat"/>
                <a:cs typeface="Montserrat"/>
              </a:rPr>
              <a:t>través</a:t>
            </a:r>
            <a:r>
              <a:rPr sz="700" spc="-20" dirty="0">
                <a:latin typeface="Montserrat"/>
                <a:cs typeface="Montserrat"/>
              </a:rPr>
              <a:t> </a:t>
            </a:r>
            <a:r>
              <a:rPr sz="700" dirty="0">
                <a:latin typeface="Montserrat"/>
                <a:cs typeface="Montserrat"/>
              </a:rPr>
              <a:t>del</a:t>
            </a:r>
            <a:r>
              <a:rPr sz="700" spc="-20" dirty="0">
                <a:latin typeface="Montserrat"/>
                <a:cs typeface="Montserrat"/>
              </a:rPr>
              <a:t> </a:t>
            </a:r>
            <a:r>
              <a:rPr sz="700" dirty="0">
                <a:latin typeface="Montserrat"/>
                <a:cs typeface="Montserrat"/>
              </a:rPr>
              <a:t>visor</a:t>
            </a:r>
            <a:r>
              <a:rPr sz="700" spc="-30" dirty="0">
                <a:latin typeface="Montserrat"/>
                <a:cs typeface="Montserrat"/>
              </a:rPr>
              <a:t> </a:t>
            </a:r>
            <a:r>
              <a:rPr sz="700" spc="-20" dirty="0">
                <a:latin typeface="Montserrat"/>
                <a:cs typeface="Montserrat"/>
              </a:rPr>
              <a:t>(A).</a:t>
            </a:r>
            <a:endParaRPr sz="700">
              <a:latin typeface="Montserrat"/>
              <a:cs typeface="Montserrat"/>
            </a:endParaRPr>
          </a:p>
        </p:txBody>
      </p:sp>
      <p:sp>
        <p:nvSpPr>
          <p:cNvPr id="4" name="object 4"/>
          <p:cNvSpPr txBox="1"/>
          <p:nvPr/>
        </p:nvSpPr>
        <p:spPr>
          <a:xfrm>
            <a:off x="2698750" y="490855"/>
            <a:ext cx="2252980" cy="1047750"/>
          </a:xfrm>
          <a:prstGeom prst="rect">
            <a:avLst/>
          </a:prstGeom>
        </p:spPr>
        <p:txBody>
          <a:bodyPr vert="horz" wrap="square" lIns="0" tIns="12065" rIns="0" bIns="0" rtlCol="0">
            <a:spAutoFit/>
          </a:bodyPr>
          <a:lstStyle/>
          <a:p>
            <a:pPr marL="241300" marR="5080" indent="-228600" algn="just">
              <a:lnSpc>
                <a:spcPct val="100000"/>
              </a:lnSpc>
              <a:spcBef>
                <a:spcPts val="95"/>
              </a:spcBef>
              <a:buAutoNum type="arabicPeriod" startAt="2"/>
              <a:tabLst>
                <a:tab pos="241300" algn="l"/>
              </a:tabLst>
            </a:pPr>
            <a:r>
              <a:rPr sz="700" dirty="0">
                <a:latin typeface="Montserrat"/>
                <a:cs typeface="Montserrat"/>
              </a:rPr>
              <a:t>El</a:t>
            </a:r>
            <a:r>
              <a:rPr sz="700" spc="165" dirty="0">
                <a:latin typeface="Montserrat"/>
                <a:cs typeface="Montserrat"/>
              </a:rPr>
              <a:t> </a:t>
            </a:r>
            <a:r>
              <a:rPr sz="700" dirty="0">
                <a:latin typeface="Montserrat"/>
                <a:cs typeface="Montserrat"/>
              </a:rPr>
              <a:t>liquido</a:t>
            </a:r>
            <a:r>
              <a:rPr sz="700" spc="175" dirty="0">
                <a:latin typeface="Montserrat"/>
                <a:cs typeface="Montserrat"/>
              </a:rPr>
              <a:t> </a:t>
            </a:r>
            <a:r>
              <a:rPr sz="700" dirty="0">
                <a:latin typeface="Montserrat"/>
                <a:cs typeface="Montserrat"/>
              </a:rPr>
              <a:t>de</a:t>
            </a:r>
            <a:r>
              <a:rPr sz="700" spc="175" dirty="0">
                <a:latin typeface="Montserrat"/>
                <a:cs typeface="Montserrat"/>
              </a:rPr>
              <a:t> </a:t>
            </a:r>
            <a:r>
              <a:rPr sz="700" dirty="0">
                <a:latin typeface="Montserrat"/>
                <a:cs typeface="Montserrat"/>
              </a:rPr>
              <a:t>frenos</a:t>
            </a:r>
            <a:r>
              <a:rPr sz="700" spc="165" dirty="0">
                <a:latin typeface="Montserrat"/>
                <a:cs typeface="Montserrat"/>
              </a:rPr>
              <a:t> </a:t>
            </a:r>
            <a:r>
              <a:rPr sz="700" dirty="0">
                <a:latin typeface="Montserrat"/>
                <a:cs typeface="Montserrat"/>
              </a:rPr>
              <a:t>debe</a:t>
            </a:r>
            <a:r>
              <a:rPr sz="700" spc="175" dirty="0">
                <a:latin typeface="Montserrat"/>
                <a:cs typeface="Montserrat"/>
              </a:rPr>
              <a:t> </a:t>
            </a:r>
            <a:r>
              <a:rPr sz="700" dirty="0">
                <a:latin typeface="Montserrat"/>
                <a:cs typeface="Montserrat"/>
              </a:rPr>
              <a:t>permanecer</a:t>
            </a:r>
            <a:r>
              <a:rPr sz="700" spc="175" dirty="0">
                <a:latin typeface="Montserrat"/>
                <a:cs typeface="Montserrat"/>
              </a:rPr>
              <a:t> </a:t>
            </a:r>
            <a:r>
              <a:rPr sz="700" spc="-25" dirty="0">
                <a:latin typeface="Montserrat"/>
                <a:cs typeface="Montserrat"/>
              </a:rPr>
              <a:t>por</a:t>
            </a:r>
            <a:r>
              <a:rPr sz="700" spc="500" dirty="0">
                <a:latin typeface="Montserrat"/>
                <a:cs typeface="Montserrat"/>
              </a:rPr>
              <a:t> </a:t>
            </a:r>
            <a:r>
              <a:rPr sz="700" dirty="0">
                <a:latin typeface="Montserrat"/>
                <a:cs typeface="Montserrat"/>
              </a:rPr>
              <a:t>encima</a:t>
            </a:r>
            <a:r>
              <a:rPr sz="700" spc="330" dirty="0">
                <a:latin typeface="Montserrat"/>
                <a:cs typeface="Montserrat"/>
              </a:rPr>
              <a:t> </a:t>
            </a:r>
            <a:r>
              <a:rPr sz="700" dirty="0">
                <a:latin typeface="Montserrat"/>
                <a:cs typeface="Montserrat"/>
              </a:rPr>
              <a:t>del</a:t>
            </a:r>
            <a:r>
              <a:rPr sz="700" spc="335" dirty="0">
                <a:latin typeface="Montserrat"/>
                <a:cs typeface="Montserrat"/>
              </a:rPr>
              <a:t> </a:t>
            </a:r>
            <a:r>
              <a:rPr sz="700" dirty="0">
                <a:latin typeface="Montserrat"/>
                <a:cs typeface="Montserrat"/>
              </a:rPr>
              <a:t>nivel</a:t>
            </a:r>
            <a:r>
              <a:rPr sz="700" spc="340" dirty="0">
                <a:latin typeface="Montserrat"/>
                <a:cs typeface="Montserrat"/>
              </a:rPr>
              <a:t> </a:t>
            </a:r>
            <a:r>
              <a:rPr sz="700" dirty="0">
                <a:latin typeface="Montserrat"/>
                <a:cs typeface="Montserrat"/>
              </a:rPr>
              <a:t>mínimo</a:t>
            </a:r>
            <a:r>
              <a:rPr sz="700" spc="320" dirty="0">
                <a:latin typeface="Montserrat"/>
                <a:cs typeface="Montserrat"/>
              </a:rPr>
              <a:t> </a:t>
            </a:r>
            <a:r>
              <a:rPr sz="700" dirty="0">
                <a:latin typeface="Montserrat"/>
                <a:cs typeface="Montserrat"/>
              </a:rPr>
              <a:t>(B),</a:t>
            </a:r>
            <a:r>
              <a:rPr sz="700" spc="345" dirty="0">
                <a:latin typeface="Montserrat"/>
                <a:cs typeface="Montserrat"/>
              </a:rPr>
              <a:t> </a:t>
            </a:r>
            <a:r>
              <a:rPr sz="700" dirty="0">
                <a:latin typeface="Montserrat"/>
                <a:cs typeface="Montserrat"/>
              </a:rPr>
              <a:t>el</a:t>
            </a:r>
            <a:r>
              <a:rPr sz="700" spc="325" dirty="0">
                <a:latin typeface="Montserrat"/>
                <a:cs typeface="Montserrat"/>
              </a:rPr>
              <a:t> </a:t>
            </a:r>
            <a:r>
              <a:rPr sz="700" spc="-10" dirty="0">
                <a:latin typeface="Montserrat"/>
                <a:cs typeface="Montserrat"/>
              </a:rPr>
              <a:t>cilindro</a:t>
            </a:r>
            <a:r>
              <a:rPr sz="700" spc="500" dirty="0">
                <a:latin typeface="Montserrat"/>
                <a:cs typeface="Montserrat"/>
              </a:rPr>
              <a:t> </a:t>
            </a:r>
            <a:r>
              <a:rPr sz="700" dirty="0">
                <a:latin typeface="Montserrat"/>
                <a:cs typeface="Montserrat"/>
              </a:rPr>
              <a:t>maestro</a:t>
            </a:r>
            <a:r>
              <a:rPr sz="700" spc="220" dirty="0">
                <a:latin typeface="Montserrat"/>
                <a:cs typeface="Montserrat"/>
              </a:rPr>
              <a:t> </a:t>
            </a:r>
            <a:r>
              <a:rPr sz="700" dirty="0">
                <a:latin typeface="Montserrat"/>
                <a:cs typeface="Montserrat"/>
              </a:rPr>
              <a:t>debe</a:t>
            </a:r>
            <a:r>
              <a:rPr sz="700" spc="225" dirty="0">
                <a:latin typeface="Montserrat"/>
                <a:cs typeface="Montserrat"/>
              </a:rPr>
              <a:t> </a:t>
            </a:r>
            <a:r>
              <a:rPr sz="700" dirty="0">
                <a:latin typeface="Montserrat"/>
                <a:cs typeface="Montserrat"/>
              </a:rPr>
              <a:t>estar</a:t>
            </a:r>
            <a:r>
              <a:rPr sz="700" spc="220" dirty="0">
                <a:latin typeface="Montserrat"/>
                <a:cs typeface="Montserrat"/>
              </a:rPr>
              <a:t> </a:t>
            </a:r>
            <a:r>
              <a:rPr sz="700" dirty="0">
                <a:latin typeface="Montserrat"/>
                <a:cs typeface="Montserrat"/>
              </a:rPr>
              <a:t>paralelo</a:t>
            </a:r>
            <a:r>
              <a:rPr sz="700" spc="220" dirty="0">
                <a:latin typeface="Montserrat"/>
                <a:cs typeface="Montserrat"/>
              </a:rPr>
              <a:t> </a:t>
            </a:r>
            <a:r>
              <a:rPr sz="700" dirty="0">
                <a:latin typeface="Montserrat"/>
                <a:cs typeface="Montserrat"/>
              </a:rPr>
              <a:t>al</a:t>
            </a:r>
            <a:r>
              <a:rPr sz="700" spc="240" dirty="0">
                <a:latin typeface="Montserrat"/>
                <a:cs typeface="Montserrat"/>
              </a:rPr>
              <a:t> </a:t>
            </a:r>
            <a:r>
              <a:rPr sz="700" dirty="0">
                <a:latin typeface="Montserrat"/>
                <a:cs typeface="Montserrat"/>
              </a:rPr>
              <a:t>suelo</a:t>
            </a:r>
            <a:r>
              <a:rPr sz="700" spc="220" dirty="0">
                <a:latin typeface="Montserrat"/>
                <a:cs typeface="Montserrat"/>
              </a:rPr>
              <a:t> </a:t>
            </a:r>
            <a:r>
              <a:rPr sz="700" dirty="0">
                <a:latin typeface="Montserrat"/>
                <a:cs typeface="Montserrat"/>
              </a:rPr>
              <a:t>y</a:t>
            </a:r>
            <a:r>
              <a:rPr sz="700" spc="229"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Vehículo</a:t>
            </a:r>
            <a:r>
              <a:rPr sz="700" spc="-5" dirty="0">
                <a:latin typeface="Montserrat"/>
                <a:cs typeface="Montserrat"/>
              </a:rPr>
              <a:t> </a:t>
            </a:r>
            <a:r>
              <a:rPr sz="700" dirty="0">
                <a:latin typeface="Montserrat"/>
                <a:cs typeface="Montserrat"/>
              </a:rPr>
              <a:t>en</a:t>
            </a:r>
            <a:r>
              <a:rPr sz="700" spc="-25" dirty="0">
                <a:latin typeface="Montserrat"/>
                <a:cs typeface="Montserrat"/>
              </a:rPr>
              <a:t> </a:t>
            </a:r>
            <a:r>
              <a:rPr sz="700" dirty="0">
                <a:latin typeface="Montserrat"/>
                <a:cs typeface="Montserrat"/>
              </a:rPr>
              <a:t>una</a:t>
            </a:r>
            <a:r>
              <a:rPr sz="700" spc="-10" dirty="0">
                <a:latin typeface="Montserrat"/>
                <a:cs typeface="Montserrat"/>
              </a:rPr>
              <a:t> </a:t>
            </a:r>
            <a:r>
              <a:rPr sz="700" dirty="0">
                <a:latin typeface="Montserrat"/>
                <a:cs typeface="Montserrat"/>
              </a:rPr>
              <a:t>superficie</a:t>
            </a:r>
            <a:r>
              <a:rPr sz="700" spc="-10" dirty="0">
                <a:latin typeface="Montserrat"/>
                <a:cs typeface="Montserrat"/>
              </a:rPr>
              <a:t> plana.</a:t>
            </a:r>
            <a:endParaRPr sz="700" dirty="0">
              <a:latin typeface="Montserrat"/>
              <a:cs typeface="Montserrat"/>
            </a:endParaRPr>
          </a:p>
          <a:p>
            <a:pPr marL="241300" marR="5080" indent="-228600" algn="just">
              <a:lnSpc>
                <a:spcPct val="100000"/>
              </a:lnSpc>
              <a:spcBef>
                <a:spcPts val="490"/>
              </a:spcBef>
              <a:buAutoNum type="arabicPeriod" startAt="2"/>
              <a:tabLst>
                <a:tab pos="241300" algn="l"/>
                <a:tab pos="966469" algn="l"/>
                <a:tab pos="1297305" algn="l"/>
                <a:tab pos="2011045" algn="l"/>
              </a:tabLst>
            </a:pPr>
            <a:r>
              <a:rPr sz="700" dirty="0">
                <a:latin typeface="Montserrat"/>
                <a:cs typeface="Montserrat"/>
              </a:rPr>
              <a:t>Si</a:t>
            </a:r>
            <a:r>
              <a:rPr sz="700" spc="185" dirty="0">
                <a:latin typeface="Montserrat"/>
                <a:cs typeface="Montserrat"/>
              </a:rPr>
              <a:t> </a:t>
            </a:r>
            <a:r>
              <a:rPr sz="700" dirty="0">
                <a:latin typeface="Montserrat"/>
                <a:cs typeface="Montserrat"/>
              </a:rPr>
              <a:t>el</a:t>
            </a:r>
            <a:r>
              <a:rPr sz="700" spc="190" dirty="0">
                <a:latin typeface="Montserrat"/>
                <a:cs typeface="Montserrat"/>
              </a:rPr>
              <a:t> </a:t>
            </a:r>
            <a:r>
              <a:rPr sz="700" dirty="0">
                <a:latin typeface="Montserrat"/>
                <a:cs typeface="Montserrat"/>
              </a:rPr>
              <a:t>líquido</a:t>
            </a:r>
            <a:r>
              <a:rPr sz="700" spc="190" dirty="0">
                <a:latin typeface="Montserrat"/>
                <a:cs typeface="Montserrat"/>
              </a:rPr>
              <a:t> </a:t>
            </a:r>
            <a:r>
              <a:rPr sz="700" dirty="0">
                <a:latin typeface="Montserrat"/>
                <a:cs typeface="Montserrat"/>
              </a:rPr>
              <a:t>está</a:t>
            </a:r>
            <a:r>
              <a:rPr sz="700" spc="190" dirty="0">
                <a:latin typeface="Montserrat"/>
                <a:cs typeface="Montserrat"/>
              </a:rPr>
              <a:t> </a:t>
            </a:r>
            <a:r>
              <a:rPr sz="700" dirty="0">
                <a:latin typeface="Montserrat"/>
                <a:cs typeface="Montserrat"/>
              </a:rPr>
              <a:t>por</a:t>
            </a:r>
            <a:r>
              <a:rPr sz="700" spc="190" dirty="0">
                <a:latin typeface="Montserrat"/>
                <a:cs typeface="Montserrat"/>
              </a:rPr>
              <a:t> </a:t>
            </a:r>
            <a:r>
              <a:rPr sz="700" dirty="0">
                <a:latin typeface="Montserrat"/>
                <a:cs typeface="Montserrat"/>
              </a:rPr>
              <a:t>debajo</a:t>
            </a:r>
            <a:r>
              <a:rPr sz="700" spc="195" dirty="0">
                <a:latin typeface="Montserrat"/>
                <a:cs typeface="Montserrat"/>
              </a:rPr>
              <a:t> </a:t>
            </a:r>
            <a:r>
              <a:rPr sz="700" dirty="0">
                <a:latin typeface="Montserrat"/>
                <a:cs typeface="Montserrat"/>
              </a:rPr>
              <a:t>de</a:t>
            </a:r>
            <a:r>
              <a:rPr sz="700" spc="190" dirty="0">
                <a:latin typeface="Montserrat"/>
                <a:cs typeface="Montserrat"/>
              </a:rPr>
              <a:t> </a:t>
            </a:r>
            <a:r>
              <a:rPr sz="700" dirty="0">
                <a:latin typeface="Montserrat"/>
                <a:cs typeface="Montserrat"/>
              </a:rPr>
              <a:t>la</a:t>
            </a:r>
            <a:r>
              <a:rPr sz="700" spc="175" dirty="0">
                <a:latin typeface="Montserrat"/>
                <a:cs typeface="Montserrat"/>
              </a:rPr>
              <a:t> </a:t>
            </a:r>
            <a:r>
              <a:rPr sz="700" spc="-10" dirty="0">
                <a:latin typeface="Montserrat"/>
                <a:cs typeface="Montserrat"/>
              </a:rPr>
              <a:t>marca,</a:t>
            </a:r>
            <a:r>
              <a:rPr sz="700" spc="500" dirty="0">
                <a:latin typeface="Montserrat"/>
                <a:cs typeface="Montserrat"/>
              </a:rPr>
              <a:t> </a:t>
            </a:r>
            <a:r>
              <a:rPr sz="700" dirty="0">
                <a:latin typeface="Montserrat"/>
                <a:cs typeface="Montserrat"/>
              </a:rPr>
              <a:t>pruebe</a:t>
            </a:r>
            <a:r>
              <a:rPr sz="700" spc="50" dirty="0">
                <a:latin typeface="Montserrat"/>
                <a:cs typeface="Montserrat"/>
              </a:rPr>
              <a:t> </a:t>
            </a:r>
            <a:r>
              <a:rPr sz="700" dirty="0">
                <a:latin typeface="Montserrat"/>
                <a:cs typeface="Montserrat"/>
              </a:rPr>
              <a:t>la</a:t>
            </a:r>
            <a:r>
              <a:rPr sz="700" spc="65" dirty="0">
                <a:latin typeface="Montserrat"/>
                <a:cs typeface="Montserrat"/>
              </a:rPr>
              <a:t> </a:t>
            </a:r>
            <a:r>
              <a:rPr sz="700" dirty="0">
                <a:latin typeface="Montserrat"/>
                <a:cs typeface="Montserrat"/>
              </a:rPr>
              <a:t>efectividad</a:t>
            </a:r>
            <a:r>
              <a:rPr sz="700" spc="70" dirty="0">
                <a:latin typeface="Montserrat"/>
                <a:cs typeface="Montserrat"/>
              </a:rPr>
              <a:t> </a:t>
            </a:r>
            <a:r>
              <a:rPr sz="700" dirty="0">
                <a:latin typeface="Montserrat"/>
                <a:cs typeface="Montserrat"/>
              </a:rPr>
              <a:t>del</a:t>
            </a:r>
            <a:r>
              <a:rPr sz="700" spc="60" dirty="0">
                <a:latin typeface="Montserrat"/>
                <a:cs typeface="Montserrat"/>
              </a:rPr>
              <a:t> </a:t>
            </a:r>
            <a:r>
              <a:rPr sz="700" dirty="0">
                <a:latin typeface="Montserrat"/>
                <a:cs typeface="Montserrat"/>
              </a:rPr>
              <a:t>freno</a:t>
            </a:r>
            <a:r>
              <a:rPr sz="700" spc="55" dirty="0">
                <a:latin typeface="Montserrat"/>
                <a:cs typeface="Montserrat"/>
              </a:rPr>
              <a:t> </a:t>
            </a:r>
            <a:r>
              <a:rPr sz="700" dirty="0">
                <a:latin typeface="Montserrat"/>
                <a:cs typeface="Montserrat"/>
              </a:rPr>
              <a:t>y</a:t>
            </a:r>
            <a:r>
              <a:rPr sz="700" spc="50" dirty="0">
                <a:latin typeface="Montserrat"/>
                <a:cs typeface="Montserrat"/>
              </a:rPr>
              <a:t> </a:t>
            </a:r>
            <a:r>
              <a:rPr sz="700" dirty="0">
                <a:latin typeface="Montserrat"/>
                <a:cs typeface="Montserrat"/>
              </a:rPr>
              <a:t>si</a:t>
            </a:r>
            <a:r>
              <a:rPr sz="700" spc="50" dirty="0">
                <a:latin typeface="Montserrat"/>
                <a:cs typeface="Montserrat"/>
              </a:rPr>
              <a:t> </a:t>
            </a:r>
            <a:r>
              <a:rPr sz="700" dirty="0">
                <a:latin typeface="Montserrat"/>
                <a:cs typeface="Montserrat"/>
              </a:rPr>
              <a:t>lo</a:t>
            </a:r>
            <a:r>
              <a:rPr sz="700" spc="55" dirty="0">
                <a:latin typeface="Montserrat"/>
                <a:cs typeface="Montserrat"/>
              </a:rPr>
              <a:t> </a:t>
            </a:r>
            <a:r>
              <a:rPr sz="700" spc="-10" dirty="0">
                <a:latin typeface="Montserrat"/>
                <a:cs typeface="Montserrat"/>
              </a:rPr>
              <a:t>siente</a:t>
            </a:r>
            <a:r>
              <a:rPr sz="700" spc="500" dirty="0">
                <a:latin typeface="Montserrat"/>
                <a:cs typeface="Montserrat"/>
              </a:rPr>
              <a:t> </a:t>
            </a:r>
            <a:r>
              <a:rPr sz="700" spc="-10" dirty="0">
                <a:latin typeface="Montserrat"/>
                <a:cs typeface="Montserrat"/>
              </a:rPr>
              <a:t>esponjoso</a:t>
            </a:r>
            <a:r>
              <a:rPr sz="700" dirty="0">
                <a:latin typeface="Montserrat"/>
                <a:cs typeface="Montserrat"/>
              </a:rPr>
              <a:t>	</a:t>
            </a:r>
            <a:r>
              <a:rPr sz="700" spc="-50" dirty="0">
                <a:latin typeface="Montserrat"/>
                <a:cs typeface="Montserrat"/>
              </a:rPr>
              <a:t>o</a:t>
            </a:r>
            <a:r>
              <a:rPr sz="700" dirty="0">
                <a:latin typeface="Montserrat"/>
                <a:cs typeface="Montserrat"/>
              </a:rPr>
              <a:t>	</a:t>
            </a:r>
            <a:r>
              <a:rPr sz="700" spc="-10" dirty="0">
                <a:latin typeface="Montserrat"/>
                <a:cs typeface="Montserrat"/>
              </a:rPr>
              <a:t>inefectivo</a:t>
            </a:r>
            <a:r>
              <a:rPr sz="700" dirty="0">
                <a:latin typeface="Montserrat"/>
                <a:cs typeface="Montserrat"/>
              </a:rPr>
              <a:t>	</a:t>
            </a:r>
            <a:r>
              <a:rPr sz="700" spc="-10" dirty="0">
                <a:latin typeface="Montserrat"/>
                <a:cs typeface="Montserrat"/>
              </a:rPr>
              <a:t>visite</a:t>
            </a:r>
            <a:r>
              <a:rPr sz="700" spc="500" dirty="0">
                <a:latin typeface="Montserrat"/>
                <a:cs typeface="Montserrat"/>
              </a:rPr>
              <a:t> </a:t>
            </a:r>
            <a:r>
              <a:rPr sz="700" dirty="0">
                <a:latin typeface="Montserrat"/>
                <a:cs typeface="Montserrat"/>
              </a:rPr>
              <a:t>inmediatamente</a:t>
            </a:r>
            <a:r>
              <a:rPr sz="700" spc="160" dirty="0">
                <a:latin typeface="Montserrat"/>
                <a:cs typeface="Montserrat"/>
              </a:rPr>
              <a:t>  </a:t>
            </a:r>
            <a:r>
              <a:rPr sz="700" dirty="0">
                <a:latin typeface="Montserrat"/>
                <a:cs typeface="Montserrat"/>
              </a:rPr>
              <a:t>un</a:t>
            </a:r>
            <a:r>
              <a:rPr sz="700" spc="495" dirty="0">
                <a:latin typeface="Montserrat"/>
                <a:cs typeface="Montserrat"/>
              </a:rPr>
              <a:t> </a:t>
            </a:r>
            <a:r>
              <a:rPr sz="700" dirty="0">
                <a:latin typeface="Montserrat"/>
                <a:cs typeface="Montserrat"/>
              </a:rPr>
              <a:t>Centro</a:t>
            </a:r>
            <a:r>
              <a:rPr sz="700" spc="495" dirty="0">
                <a:latin typeface="Montserrat"/>
                <a:cs typeface="Montserrat"/>
              </a:rPr>
              <a:t> </a:t>
            </a:r>
            <a:r>
              <a:rPr sz="700" dirty="0">
                <a:latin typeface="Montserrat"/>
                <a:cs typeface="Montserrat"/>
              </a:rPr>
              <a:t>de</a:t>
            </a:r>
            <a:r>
              <a:rPr sz="700" spc="484" dirty="0">
                <a:latin typeface="Montserrat"/>
                <a:cs typeface="Montserrat"/>
              </a:rPr>
              <a:t> </a:t>
            </a:r>
            <a:r>
              <a:rPr sz="700" spc="-10" dirty="0">
                <a:latin typeface="Montserrat"/>
                <a:cs typeface="Montserrat"/>
              </a:rPr>
              <a:t>Servicio</a:t>
            </a:r>
            <a:r>
              <a:rPr sz="700" spc="500" dirty="0">
                <a:latin typeface="Montserrat"/>
                <a:cs typeface="Montserrat"/>
              </a:rPr>
              <a:t> </a:t>
            </a:r>
            <a:r>
              <a:rPr sz="700" dirty="0">
                <a:latin typeface="Montserrat"/>
                <a:cs typeface="Montserrat"/>
              </a:rPr>
              <a:t>Autorizado</a:t>
            </a:r>
            <a:r>
              <a:rPr sz="700" spc="-15" dirty="0">
                <a:latin typeface="Montserrat"/>
                <a:cs typeface="Montserrat"/>
              </a:rPr>
              <a:t> </a:t>
            </a:r>
            <a:r>
              <a:rPr sz="700" dirty="0">
                <a:latin typeface="Montserrat"/>
                <a:cs typeface="Montserrat"/>
              </a:rPr>
              <a:t>(CSA)</a:t>
            </a:r>
            <a:r>
              <a:rPr sz="700" spc="-10" dirty="0">
                <a:latin typeface="Montserrat"/>
                <a:cs typeface="Montserrat"/>
              </a:rPr>
              <a:t>.</a:t>
            </a:r>
            <a:endParaRPr sz="700" dirty="0">
              <a:latin typeface="Montserrat"/>
              <a:cs typeface="Montserrat"/>
            </a:endParaRPr>
          </a:p>
        </p:txBody>
      </p:sp>
      <p:sp>
        <p:nvSpPr>
          <p:cNvPr id="5" name="object 5"/>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7" name="object 7"/>
          <p:cNvGrpSpPr/>
          <p:nvPr/>
        </p:nvGrpSpPr>
        <p:grpSpPr>
          <a:xfrm>
            <a:off x="306387" y="1590014"/>
            <a:ext cx="1078865" cy="1233170"/>
            <a:chOff x="306387" y="1590014"/>
            <a:chExt cx="1078865" cy="1233170"/>
          </a:xfrm>
        </p:grpSpPr>
        <p:pic>
          <p:nvPicPr>
            <p:cNvPr id="8" name="object 8"/>
            <p:cNvPicPr/>
            <p:nvPr/>
          </p:nvPicPr>
          <p:blipFill>
            <a:blip r:embed="rId2" cstate="print"/>
            <a:stretch>
              <a:fillRect/>
            </a:stretch>
          </p:blipFill>
          <p:spPr>
            <a:xfrm>
              <a:off x="306387" y="1590014"/>
              <a:ext cx="1078687" cy="1232966"/>
            </a:xfrm>
            <a:prstGeom prst="rect">
              <a:avLst/>
            </a:prstGeom>
          </p:spPr>
        </p:pic>
        <p:sp>
          <p:nvSpPr>
            <p:cNvPr id="9" name="object 9"/>
            <p:cNvSpPr/>
            <p:nvPr/>
          </p:nvSpPr>
          <p:spPr>
            <a:xfrm>
              <a:off x="669734" y="2150491"/>
              <a:ext cx="163830" cy="0"/>
            </a:xfrm>
            <a:custGeom>
              <a:avLst/>
              <a:gdLst/>
              <a:ahLst/>
              <a:cxnLst/>
              <a:rect l="l" t="t" r="r" b="b"/>
              <a:pathLst>
                <a:path w="163830">
                  <a:moveTo>
                    <a:pt x="0" y="0"/>
                  </a:moveTo>
                  <a:lnTo>
                    <a:pt x="163398" y="0"/>
                  </a:lnTo>
                </a:path>
              </a:pathLst>
            </a:custGeom>
            <a:ln w="15237">
              <a:solidFill>
                <a:srgbClr val="FFFFFF"/>
              </a:solidFill>
            </a:ln>
          </p:spPr>
          <p:txBody>
            <a:bodyPr wrap="square" lIns="0" tIns="0" rIns="0" bIns="0" rtlCol="0"/>
            <a:lstStyle/>
            <a:p>
              <a:endParaRPr/>
            </a:p>
          </p:txBody>
        </p:sp>
        <p:sp>
          <p:nvSpPr>
            <p:cNvPr id="10" name="object 10"/>
            <p:cNvSpPr/>
            <p:nvPr/>
          </p:nvSpPr>
          <p:spPr>
            <a:xfrm>
              <a:off x="669734" y="2150491"/>
              <a:ext cx="163830" cy="0"/>
            </a:xfrm>
            <a:custGeom>
              <a:avLst/>
              <a:gdLst/>
              <a:ahLst/>
              <a:cxnLst/>
              <a:rect l="l" t="t" r="r" b="b"/>
              <a:pathLst>
                <a:path w="163830">
                  <a:moveTo>
                    <a:pt x="0" y="0"/>
                  </a:moveTo>
                  <a:lnTo>
                    <a:pt x="163398" y="0"/>
                  </a:lnTo>
                </a:path>
              </a:pathLst>
            </a:custGeom>
            <a:ln w="7621">
              <a:solidFill>
                <a:srgbClr val="221F1F"/>
              </a:solidFill>
            </a:ln>
          </p:spPr>
          <p:txBody>
            <a:bodyPr wrap="square" lIns="0" tIns="0" rIns="0" bIns="0" rtlCol="0"/>
            <a:lstStyle/>
            <a:p>
              <a:endParaRPr/>
            </a:p>
          </p:txBody>
        </p:sp>
        <p:sp>
          <p:nvSpPr>
            <p:cNvPr id="11" name="object 11"/>
            <p:cNvSpPr/>
            <p:nvPr/>
          </p:nvSpPr>
          <p:spPr>
            <a:xfrm>
              <a:off x="616838" y="1704721"/>
              <a:ext cx="0" cy="179070"/>
            </a:xfrm>
            <a:custGeom>
              <a:avLst/>
              <a:gdLst/>
              <a:ahLst/>
              <a:cxnLst/>
              <a:rect l="l" t="t" r="r" b="b"/>
              <a:pathLst>
                <a:path h="179069">
                  <a:moveTo>
                    <a:pt x="0" y="178688"/>
                  </a:moveTo>
                  <a:lnTo>
                    <a:pt x="0" y="0"/>
                  </a:lnTo>
                </a:path>
              </a:pathLst>
            </a:custGeom>
            <a:ln w="15237">
              <a:solidFill>
                <a:srgbClr val="FFFFFF"/>
              </a:solidFill>
            </a:ln>
          </p:spPr>
          <p:txBody>
            <a:bodyPr wrap="square" lIns="0" tIns="0" rIns="0" bIns="0" rtlCol="0"/>
            <a:lstStyle/>
            <a:p>
              <a:endParaRPr/>
            </a:p>
          </p:txBody>
        </p:sp>
        <p:sp>
          <p:nvSpPr>
            <p:cNvPr id="12" name="object 12"/>
            <p:cNvSpPr/>
            <p:nvPr/>
          </p:nvSpPr>
          <p:spPr>
            <a:xfrm>
              <a:off x="616838" y="1704721"/>
              <a:ext cx="0" cy="179070"/>
            </a:xfrm>
            <a:custGeom>
              <a:avLst/>
              <a:gdLst/>
              <a:ahLst/>
              <a:cxnLst/>
              <a:rect l="l" t="t" r="r" b="b"/>
              <a:pathLst>
                <a:path h="179069">
                  <a:moveTo>
                    <a:pt x="0" y="178688"/>
                  </a:moveTo>
                  <a:lnTo>
                    <a:pt x="0" y="0"/>
                  </a:lnTo>
                </a:path>
              </a:pathLst>
            </a:custGeom>
            <a:ln w="7621">
              <a:solidFill>
                <a:srgbClr val="221F1F"/>
              </a:solidFill>
            </a:ln>
          </p:spPr>
          <p:txBody>
            <a:bodyPr wrap="square" lIns="0" tIns="0" rIns="0" bIns="0" rtlCol="0"/>
            <a:lstStyle/>
            <a:p>
              <a:endParaRPr/>
            </a:p>
          </p:txBody>
        </p:sp>
        <p:sp>
          <p:nvSpPr>
            <p:cNvPr id="13" name="object 13"/>
            <p:cNvSpPr/>
            <p:nvPr/>
          </p:nvSpPr>
          <p:spPr>
            <a:xfrm>
              <a:off x="658012" y="2137410"/>
              <a:ext cx="26670" cy="26670"/>
            </a:xfrm>
            <a:custGeom>
              <a:avLst/>
              <a:gdLst/>
              <a:ahLst/>
              <a:cxnLst/>
              <a:rect l="l" t="t" r="r" b="b"/>
              <a:pathLst>
                <a:path w="26670" h="26669">
                  <a:moveTo>
                    <a:pt x="20307" y="0"/>
                  </a:moveTo>
                  <a:lnTo>
                    <a:pt x="5854" y="0"/>
                  </a:lnTo>
                  <a:lnTo>
                    <a:pt x="0" y="5968"/>
                  </a:lnTo>
                  <a:lnTo>
                    <a:pt x="0" y="20320"/>
                  </a:lnTo>
                  <a:lnTo>
                    <a:pt x="5854" y="26289"/>
                  </a:lnTo>
                  <a:lnTo>
                    <a:pt x="20307" y="26289"/>
                  </a:lnTo>
                  <a:lnTo>
                    <a:pt x="26174" y="20320"/>
                  </a:lnTo>
                  <a:lnTo>
                    <a:pt x="26174" y="5968"/>
                  </a:lnTo>
                  <a:lnTo>
                    <a:pt x="20307" y="0"/>
                  </a:lnTo>
                  <a:close/>
                </a:path>
              </a:pathLst>
            </a:custGeom>
            <a:solidFill>
              <a:srgbClr val="221F1F"/>
            </a:solidFill>
          </p:spPr>
          <p:txBody>
            <a:bodyPr wrap="square" lIns="0" tIns="0" rIns="0" bIns="0" rtlCol="0"/>
            <a:lstStyle/>
            <a:p>
              <a:endParaRPr/>
            </a:p>
          </p:txBody>
        </p:sp>
        <p:sp>
          <p:nvSpPr>
            <p:cNvPr id="14" name="object 14"/>
            <p:cNvSpPr/>
            <p:nvPr/>
          </p:nvSpPr>
          <p:spPr>
            <a:xfrm>
              <a:off x="658012" y="2137410"/>
              <a:ext cx="26670" cy="26670"/>
            </a:xfrm>
            <a:custGeom>
              <a:avLst/>
              <a:gdLst/>
              <a:ahLst/>
              <a:cxnLst/>
              <a:rect l="l" t="t" r="r" b="b"/>
              <a:pathLst>
                <a:path w="26670" h="26669">
                  <a:moveTo>
                    <a:pt x="0" y="13081"/>
                  </a:moveTo>
                  <a:lnTo>
                    <a:pt x="0" y="5968"/>
                  </a:lnTo>
                  <a:lnTo>
                    <a:pt x="5854" y="0"/>
                  </a:lnTo>
                  <a:lnTo>
                    <a:pt x="13081" y="0"/>
                  </a:lnTo>
                  <a:lnTo>
                    <a:pt x="20307" y="0"/>
                  </a:lnTo>
                  <a:lnTo>
                    <a:pt x="26174" y="5968"/>
                  </a:lnTo>
                  <a:lnTo>
                    <a:pt x="26174" y="13081"/>
                  </a:lnTo>
                  <a:lnTo>
                    <a:pt x="26174" y="20320"/>
                  </a:lnTo>
                  <a:lnTo>
                    <a:pt x="20307" y="26289"/>
                  </a:lnTo>
                  <a:lnTo>
                    <a:pt x="13081" y="26289"/>
                  </a:lnTo>
                  <a:lnTo>
                    <a:pt x="5854" y="26289"/>
                  </a:lnTo>
                  <a:lnTo>
                    <a:pt x="0" y="20320"/>
                  </a:lnTo>
                  <a:lnTo>
                    <a:pt x="0" y="13081"/>
                  </a:lnTo>
                  <a:close/>
                </a:path>
              </a:pathLst>
            </a:custGeom>
            <a:ln w="9525">
              <a:solidFill>
                <a:srgbClr val="FFFFFF"/>
              </a:solidFill>
            </a:ln>
          </p:spPr>
          <p:txBody>
            <a:bodyPr wrap="square" lIns="0" tIns="0" rIns="0" bIns="0" rtlCol="0"/>
            <a:lstStyle/>
            <a:p>
              <a:endParaRPr/>
            </a:p>
          </p:txBody>
        </p:sp>
        <p:sp>
          <p:nvSpPr>
            <p:cNvPr id="15" name="object 15"/>
            <p:cNvSpPr/>
            <p:nvPr/>
          </p:nvSpPr>
          <p:spPr>
            <a:xfrm>
              <a:off x="603745" y="1869059"/>
              <a:ext cx="26670" cy="26670"/>
            </a:xfrm>
            <a:custGeom>
              <a:avLst/>
              <a:gdLst/>
              <a:ahLst/>
              <a:cxnLst/>
              <a:rect l="l" t="t" r="r" b="b"/>
              <a:pathLst>
                <a:path w="26670" h="26669">
                  <a:moveTo>
                    <a:pt x="20320" y="0"/>
                  </a:moveTo>
                  <a:lnTo>
                    <a:pt x="5867" y="0"/>
                  </a:lnTo>
                  <a:lnTo>
                    <a:pt x="0" y="5842"/>
                  </a:lnTo>
                  <a:lnTo>
                    <a:pt x="0" y="20319"/>
                  </a:lnTo>
                  <a:lnTo>
                    <a:pt x="5867" y="26162"/>
                  </a:lnTo>
                  <a:lnTo>
                    <a:pt x="20320" y="26162"/>
                  </a:lnTo>
                  <a:lnTo>
                    <a:pt x="26187" y="20319"/>
                  </a:lnTo>
                  <a:lnTo>
                    <a:pt x="26187" y="5842"/>
                  </a:lnTo>
                  <a:lnTo>
                    <a:pt x="20320" y="0"/>
                  </a:lnTo>
                  <a:close/>
                </a:path>
              </a:pathLst>
            </a:custGeom>
            <a:solidFill>
              <a:srgbClr val="221F1F"/>
            </a:solidFill>
          </p:spPr>
          <p:txBody>
            <a:bodyPr wrap="square" lIns="0" tIns="0" rIns="0" bIns="0" rtlCol="0"/>
            <a:lstStyle/>
            <a:p>
              <a:endParaRPr/>
            </a:p>
          </p:txBody>
        </p:sp>
        <p:sp>
          <p:nvSpPr>
            <p:cNvPr id="16" name="object 16"/>
            <p:cNvSpPr/>
            <p:nvPr/>
          </p:nvSpPr>
          <p:spPr>
            <a:xfrm>
              <a:off x="603745" y="1869059"/>
              <a:ext cx="26670" cy="26670"/>
            </a:xfrm>
            <a:custGeom>
              <a:avLst/>
              <a:gdLst/>
              <a:ahLst/>
              <a:cxnLst/>
              <a:rect l="l" t="t" r="r" b="b"/>
              <a:pathLst>
                <a:path w="26670" h="26669">
                  <a:moveTo>
                    <a:pt x="13093" y="26162"/>
                  </a:moveTo>
                  <a:lnTo>
                    <a:pt x="5867" y="26162"/>
                  </a:lnTo>
                  <a:lnTo>
                    <a:pt x="0" y="20319"/>
                  </a:lnTo>
                  <a:lnTo>
                    <a:pt x="0" y="13081"/>
                  </a:lnTo>
                  <a:lnTo>
                    <a:pt x="0" y="5842"/>
                  </a:lnTo>
                  <a:lnTo>
                    <a:pt x="5867" y="0"/>
                  </a:lnTo>
                  <a:lnTo>
                    <a:pt x="13093" y="0"/>
                  </a:lnTo>
                  <a:lnTo>
                    <a:pt x="20320" y="0"/>
                  </a:lnTo>
                  <a:lnTo>
                    <a:pt x="26187" y="5842"/>
                  </a:lnTo>
                  <a:lnTo>
                    <a:pt x="26187" y="13081"/>
                  </a:lnTo>
                  <a:lnTo>
                    <a:pt x="26187" y="20319"/>
                  </a:lnTo>
                  <a:lnTo>
                    <a:pt x="20320" y="26162"/>
                  </a:lnTo>
                  <a:lnTo>
                    <a:pt x="13093" y="26162"/>
                  </a:lnTo>
                  <a:close/>
                </a:path>
              </a:pathLst>
            </a:custGeom>
            <a:ln w="9525">
              <a:solidFill>
                <a:srgbClr val="FFFFFF"/>
              </a:solidFill>
            </a:ln>
          </p:spPr>
          <p:txBody>
            <a:bodyPr wrap="square" lIns="0" tIns="0" rIns="0" bIns="0" rtlCol="0"/>
            <a:lstStyle/>
            <a:p>
              <a:endParaRPr/>
            </a:p>
          </p:txBody>
        </p:sp>
        <p:sp>
          <p:nvSpPr>
            <p:cNvPr id="17" name="object 17"/>
            <p:cNvSpPr/>
            <p:nvPr/>
          </p:nvSpPr>
          <p:spPr>
            <a:xfrm>
              <a:off x="820407" y="2074672"/>
              <a:ext cx="151765" cy="151765"/>
            </a:xfrm>
            <a:custGeom>
              <a:avLst/>
              <a:gdLst/>
              <a:ahLst/>
              <a:cxnLst/>
              <a:rect l="l" t="t" r="r" b="b"/>
              <a:pathLst>
                <a:path w="151765" h="151764">
                  <a:moveTo>
                    <a:pt x="75882" y="0"/>
                  </a:moveTo>
                  <a:lnTo>
                    <a:pt x="46342" y="5968"/>
                  </a:lnTo>
                  <a:lnTo>
                    <a:pt x="22225" y="22225"/>
                  </a:lnTo>
                  <a:lnTo>
                    <a:pt x="5956" y="46355"/>
                  </a:lnTo>
                  <a:lnTo>
                    <a:pt x="0" y="75818"/>
                  </a:lnTo>
                  <a:lnTo>
                    <a:pt x="5956" y="105410"/>
                  </a:lnTo>
                  <a:lnTo>
                    <a:pt x="22225" y="129540"/>
                  </a:lnTo>
                  <a:lnTo>
                    <a:pt x="46342" y="145796"/>
                  </a:lnTo>
                  <a:lnTo>
                    <a:pt x="75882" y="151765"/>
                  </a:lnTo>
                  <a:lnTo>
                    <a:pt x="105422" y="145796"/>
                  </a:lnTo>
                  <a:lnTo>
                    <a:pt x="129540" y="129540"/>
                  </a:lnTo>
                  <a:lnTo>
                    <a:pt x="145808" y="105410"/>
                  </a:lnTo>
                  <a:lnTo>
                    <a:pt x="151765" y="75818"/>
                  </a:lnTo>
                  <a:lnTo>
                    <a:pt x="145808" y="46355"/>
                  </a:lnTo>
                  <a:lnTo>
                    <a:pt x="129540" y="22225"/>
                  </a:lnTo>
                  <a:lnTo>
                    <a:pt x="105422" y="5968"/>
                  </a:lnTo>
                  <a:lnTo>
                    <a:pt x="75882" y="0"/>
                  </a:lnTo>
                  <a:close/>
                </a:path>
              </a:pathLst>
            </a:custGeom>
            <a:solidFill>
              <a:srgbClr val="FFFFFF"/>
            </a:solidFill>
          </p:spPr>
          <p:txBody>
            <a:bodyPr wrap="square" lIns="0" tIns="0" rIns="0" bIns="0" rtlCol="0"/>
            <a:lstStyle/>
            <a:p>
              <a:endParaRPr/>
            </a:p>
          </p:txBody>
        </p:sp>
      </p:grpSp>
      <p:sp>
        <p:nvSpPr>
          <p:cNvPr id="18" name="object 18"/>
          <p:cNvSpPr txBox="1"/>
          <p:nvPr/>
        </p:nvSpPr>
        <p:spPr>
          <a:xfrm>
            <a:off x="841959" y="2064258"/>
            <a:ext cx="10795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Montserrat"/>
                <a:cs typeface="Montserrat"/>
              </a:rPr>
              <a:t>A</a:t>
            </a:r>
            <a:endParaRPr sz="900">
              <a:latin typeface="Montserrat"/>
              <a:cs typeface="Montserrat"/>
            </a:endParaRPr>
          </a:p>
        </p:txBody>
      </p:sp>
      <p:grpSp>
        <p:nvGrpSpPr>
          <p:cNvPr id="19" name="object 19"/>
          <p:cNvGrpSpPr/>
          <p:nvPr/>
        </p:nvGrpSpPr>
        <p:grpSpPr>
          <a:xfrm>
            <a:off x="536194" y="1602168"/>
            <a:ext cx="439420" cy="628015"/>
            <a:chOff x="536194" y="1602168"/>
            <a:chExt cx="439420" cy="628015"/>
          </a:xfrm>
        </p:grpSpPr>
        <p:sp>
          <p:nvSpPr>
            <p:cNvPr id="20" name="object 20"/>
            <p:cNvSpPr/>
            <p:nvPr/>
          </p:nvSpPr>
          <p:spPr>
            <a:xfrm>
              <a:off x="820407" y="2074672"/>
              <a:ext cx="151765" cy="151765"/>
            </a:xfrm>
            <a:custGeom>
              <a:avLst/>
              <a:gdLst/>
              <a:ahLst/>
              <a:cxnLst/>
              <a:rect l="l" t="t" r="r" b="b"/>
              <a:pathLst>
                <a:path w="151765" h="151764">
                  <a:moveTo>
                    <a:pt x="75882" y="151765"/>
                  </a:moveTo>
                  <a:lnTo>
                    <a:pt x="105422" y="145796"/>
                  </a:lnTo>
                  <a:lnTo>
                    <a:pt x="129540" y="129540"/>
                  </a:lnTo>
                  <a:lnTo>
                    <a:pt x="145808" y="105410"/>
                  </a:lnTo>
                  <a:lnTo>
                    <a:pt x="151765" y="75818"/>
                  </a:lnTo>
                  <a:lnTo>
                    <a:pt x="145808" y="46355"/>
                  </a:lnTo>
                  <a:lnTo>
                    <a:pt x="129540" y="22225"/>
                  </a:lnTo>
                  <a:lnTo>
                    <a:pt x="105422" y="5968"/>
                  </a:lnTo>
                  <a:lnTo>
                    <a:pt x="75882" y="0"/>
                  </a:lnTo>
                  <a:lnTo>
                    <a:pt x="46342" y="5968"/>
                  </a:lnTo>
                  <a:lnTo>
                    <a:pt x="22225" y="22225"/>
                  </a:lnTo>
                  <a:lnTo>
                    <a:pt x="5956" y="46355"/>
                  </a:lnTo>
                  <a:lnTo>
                    <a:pt x="0" y="75818"/>
                  </a:lnTo>
                  <a:lnTo>
                    <a:pt x="5956" y="105410"/>
                  </a:lnTo>
                  <a:lnTo>
                    <a:pt x="22225" y="129540"/>
                  </a:lnTo>
                  <a:lnTo>
                    <a:pt x="46342" y="145796"/>
                  </a:lnTo>
                  <a:lnTo>
                    <a:pt x="75882" y="151765"/>
                  </a:lnTo>
                  <a:close/>
                </a:path>
              </a:pathLst>
            </a:custGeom>
            <a:ln w="6350">
              <a:solidFill>
                <a:srgbClr val="221F1F"/>
              </a:solidFill>
            </a:ln>
          </p:spPr>
          <p:txBody>
            <a:bodyPr wrap="square" lIns="0" tIns="0" rIns="0" bIns="0" rtlCol="0"/>
            <a:lstStyle/>
            <a:p>
              <a:endParaRPr/>
            </a:p>
          </p:txBody>
        </p:sp>
        <p:sp>
          <p:nvSpPr>
            <p:cNvPr id="21" name="object 21"/>
            <p:cNvSpPr/>
            <p:nvPr/>
          </p:nvSpPr>
          <p:spPr>
            <a:xfrm>
              <a:off x="540956" y="1606931"/>
              <a:ext cx="151765" cy="151765"/>
            </a:xfrm>
            <a:custGeom>
              <a:avLst/>
              <a:gdLst/>
              <a:ahLst/>
              <a:cxnLst/>
              <a:rect l="l" t="t" r="r" b="b"/>
              <a:pathLst>
                <a:path w="151765" h="151764">
                  <a:moveTo>
                    <a:pt x="75882" y="0"/>
                  </a:moveTo>
                  <a:lnTo>
                    <a:pt x="46342" y="5968"/>
                  </a:lnTo>
                  <a:lnTo>
                    <a:pt x="22225" y="22225"/>
                  </a:lnTo>
                  <a:lnTo>
                    <a:pt x="5956" y="46355"/>
                  </a:lnTo>
                  <a:lnTo>
                    <a:pt x="0" y="75818"/>
                  </a:lnTo>
                  <a:lnTo>
                    <a:pt x="5956" y="105409"/>
                  </a:lnTo>
                  <a:lnTo>
                    <a:pt x="22225" y="129539"/>
                  </a:lnTo>
                  <a:lnTo>
                    <a:pt x="46342" y="145795"/>
                  </a:lnTo>
                  <a:lnTo>
                    <a:pt x="75882" y="151764"/>
                  </a:lnTo>
                  <a:lnTo>
                    <a:pt x="105422" y="145795"/>
                  </a:lnTo>
                  <a:lnTo>
                    <a:pt x="129540" y="129539"/>
                  </a:lnTo>
                  <a:lnTo>
                    <a:pt x="145808" y="105409"/>
                  </a:lnTo>
                  <a:lnTo>
                    <a:pt x="151765" y="75818"/>
                  </a:lnTo>
                  <a:lnTo>
                    <a:pt x="145808" y="46355"/>
                  </a:lnTo>
                  <a:lnTo>
                    <a:pt x="129540" y="22225"/>
                  </a:lnTo>
                  <a:lnTo>
                    <a:pt x="105422" y="5968"/>
                  </a:lnTo>
                  <a:lnTo>
                    <a:pt x="75882" y="0"/>
                  </a:lnTo>
                  <a:close/>
                </a:path>
              </a:pathLst>
            </a:custGeom>
            <a:solidFill>
              <a:srgbClr val="FFFFFF"/>
            </a:solidFill>
          </p:spPr>
          <p:txBody>
            <a:bodyPr wrap="square" lIns="0" tIns="0" rIns="0" bIns="0" rtlCol="0"/>
            <a:lstStyle/>
            <a:p>
              <a:endParaRPr/>
            </a:p>
          </p:txBody>
        </p:sp>
        <p:sp>
          <p:nvSpPr>
            <p:cNvPr id="22" name="object 22"/>
            <p:cNvSpPr/>
            <p:nvPr/>
          </p:nvSpPr>
          <p:spPr>
            <a:xfrm>
              <a:off x="540956" y="1606931"/>
              <a:ext cx="151765" cy="151765"/>
            </a:xfrm>
            <a:custGeom>
              <a:avLst/>
              <a:gdLst/>
              <a:ahLst/>
              <a:cxnLst/>
              <a:rect l="l" t="t" r="r" b="b"/>
              <a:pathLst>
                <a:path w="151765" h="151764">
                  <a:moveTo>
                    <a:pt x="75882" y="0"/>
                  </a:moveTo>
                  <a:lnTo>
                    <a:pt x="46342" y="5968"/>
                  </a:lnTo>
                  <a:lnTo>
                    <a:pt x="22225" y="22225"/>
                  </a:lnTo>
                  <a:lnTo>
                    <a:pt x="5956" y="46355"/>
                  </a:lnTo>
                  <a:lnTo>
                    <a:pt x="0" y="75818"/>
                  </a:lnTo>
                  <a:lnTo>
                    <a:pt x="5956" y="105409"/>
                  </a:lnTo>
                  <a:lnTo>
                    <a:pt x="22225" y="129539"/>
                  </a:lnTo>
                  <a:lnTo>
                    <a:pt x="46342" y="145795"/>
                  </a:lnTo>
                  <a:lnTo>
                    <a:pt x="75882" y="151764"/>
                  </a:lnTo>
                  <a:lnTo>
                    <a:pt x="105422" y="145795"/>
                  </a:lnTo>
                  <a:lnTo>
                    <a:pt x="129540" y="129539"/>
                  </a:lnTo>
                  <a:lnTo>
                    <a:pt x="145808" y="105409"/>
                  </a:lnTo>
                  <a:lnTo>
                    <a:pt x="151765" y="75818"/>
                  </a:lnTo>
                  <a:lnTo>
                    <a:pt x="145808" y="46355"/>
                  </a:lnTo>
                  <a:lnTo>
                    <a:pt x="129540" y="22225"/>
                  </a:lnTo>
                  <a:lnTo>
                    <a:pt x="105422" y="5968"/>
                  </a:lnTo>
                  <a:lnTo>
                    <a:pt x="75882" y="0"/>
                  </a:lnTo>
                  <a:close/>
                </a:path>
              </a:pathLst>
            </a:custGeom>
            <a:ln w="9525">
              <a:solidFill>
                <a:srgbClr val="000000"/>
              </a:solidFill>
            </a:ln>
          </p:spPr>
          <p:txBody>
            <a:bodyPr wrap="square" lIns="0" tIns="0" rIns="0" bIns="0" rtlCol="0"/>
            <a:lstStyle/>
            <a:p>
              <a:endParaRPr/>
            </a:p>
          </p:txBody>
        </p:sp>
      </p:grpSp>
      <p:sp>
        <p:nvSpPr>
          <p:cNvPr id="23" name="object 23"/>
          <p:cNvSpPr txBox="1"/>
          <p:nvPr/>
        </p:nvSpPr>
        <p:spPr>
          <a:xfrm>
            <a:off x="583793" y="1596390"/>
            <a:ext cx="66675"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Montserrat"/>
                <a:cs typeface="Montserrat"/>
              </a:rPr>
              <a:t>1</a:t>
            </a:r>
            <a:endParaRPr sz="900">
              <a:latin typeface="Montserrat"/>
              <a:cs typeface="Montserrat"/>
            </a:endParaRPr>
          </a:p>
        </p:txBody>
      </p:sp>
      <p:grpSp>
        <p:nvGrpSpPr>
          <p:cNvPr id="24" name="object 24"/>
          <p:cNvGrpSpPr/>
          <p:nvPr/>
        </p:nvGrpSpPr>
        <p:grpSpPr>
          <a:xfrm>
            <a:off x="1387855" y="1589913"/>
            <a:ext cx="1078865" cy="1233170"/>
            <a:chOff x="1387855" y="1589913"/>
            <a:chExt cx="1078865" cy="1233170"/>
          </a:xfrm>
        </p:grpSpPr>
        <p:pic>
          <p:nvPicPr>
            <p:cNvPr id="25" name="object 25"/>
            <p:cNvPicPr/>
            <p:nvPr/>
          </p:nvPicPr>
          <p:blipFill>
            <a:blip r:embed="rId3" cstate="print"/>
            <a:stretch>
              <a:fillRect/>
            </a:stretch>
          </p:blipFill>
          <p:spPr>
            <a:xfrm>
              <a:off x="1387855" y="1589913"/>
              <a:ext cx="1078585" cy="1233081"/>
            </a:xfrm>
            <a:prstGeom prst="rect">
              <a:avLst/>
            </a:prstGeom>
          </p:spPr>
        </p:pic>
        <p:sp>
          <p:nvSpPr>
            <p:cNvPr id="26" name="object 26"/>
            <p:cNvSpPr/>
            <p:nvPr/>
          </p:nvSpPr>
          <p:spPr>
            <a:xfrm>
              <a:off x="1614804" y="1812290"/>
              <a:ext cx="0" cy="179705"/>
            </a:xfrm>
            <a:custGeom>
              <a:avLst/>
              <a:gdLst/>
              <a:ahLst/>
              <a:cxnLst/>
              <a:rect l="l" t="t" r="r" b="b"/>
              <a:pathLst>
                <a:path h="179705">
                  <a:moveTo>
                    <a:pt x="0" y="179324"/>
                  </a:moveTo>
                  <a:lnTo>
                    <a:pt x="0" y="0"/>
                  </a:lnTo>
                </a:path>
              </a:pathLst>
            </a:custGeom>
            <a:ln w="15237">
              <a:solidFill>
                <a:srgbClr val="FFFFFF"/>
              </a:solidFill>
            </a:ln>
          </p:spPr>
          <p:txBody>
            <a:bodyPr wrap="square" lIns="0" tIns="0" rIns="0" bIns="0" rtlCol="0"/>
            <a:lstStyle/>
            <a:p>
              <a:endParaRPr/>
            </a:p>
          </p:txBody>
        </p:sp>
        <p:sp>
          <p:nvSpPr>
            <p:cNvPr id="27" name="object 27"/>
            <p:cNvSpPr/>
            <p:nvPr/>
          </p:nvSpPr>
          <p:spPr>
            <a:xfrm>
              <a:off x="1614804" y="1812290"/>
              <a:ext cx="0" cy="168275"/>
            </a:xfrm>
            <a:custGeom>
              <a:avLst/>
              <a:gdLst/>
              <a:ahLst/>
              <a:cxnLst/>
              <a:rect l="l" t="t" r="r" b="b"/>
              <a:pathLst>
                <a:path h="168275">
                  <a:moveTo>
                    <a:pt x="0" y="0"/>
                  </a:moveTo>
                  <a:lnTo>
                    <a:pt x="0" y="167894"/>
                  </a:lnTo>
                </a:path>
              </a:pathLst>
            </a:custGeom>
            <a:ln w="7621">
              <a:solidFill>
                <a:srgbClr val="221F1F"/>
              </a:solidFill>
            </a:ln>
          </p:spPr>
          <p:txBody>
            <a:bodyPr wrap="square" lIns="0" tIns="0" rIns="0" bIns="0" rtlCol="0"/>
            <a:lstStyle/>
            <a:p>
              <a:endParaRPr/>
            </a:p>
          </p:txBody>
        </p:sp>
        <p:sp>
          <p:nvSpPr>
            <p:cNvPr id="28" name="object 28"/>
            <p:cNvSpPr/>
            <p:nvPr/>
          </p:nvSpPr>
          <p:spPr>
            <a:xfrm>
              <a:off x="1648840" y="2445766"/>
              <a:ext cx="0" cy="150495"/>
            </a:xfrm>
            <a:custGeom>
              <a:avLst/>
              <a:gdLst/>
              <a:ahLst/>
              <a:cxnLst/>
              <a:rect l="l" t="t" r="r" b="b"/>
              <a:pathLst>
                <a:path h="150494">
                  <a:moveTo>
                    <a:pt x="0" y="0"/>
                  </a:moveTo>
                  <a:lnTo>
                    <a:pt x="0" y="149910"/>
                  </a:lnTo>
                </a:path>
              </a:pathLst>
            </a:custGeom>
            <a:ln w="15237">
              <a:solidFill>
                <a:srgbClr val="FFFFFF"/>
              </a:solidFill>
            </a:ln>
          </p:spPr>
          <p:txBody>
            <a:bodyPr wrap="square" lIns="0" tIns="0" rIns="0" bIns="0" rtlCol="0"/>
            <a:lstStyle/>
            <a:p>
              <a:endParaRPr/>
            </a:p>
          </p:txBody>
        </p:sp>
        <p:sp>
          <p:nvSpPr>
            <p:cNvPr id="29" name="object 29"/>
            <p:cNvSpPr/>
            <p:nvPr/>
          </p:nvSpPr>
          <p:spPr>
            <a:xfrm>
              <a:off x="1648840" y="2445766"/>
              <a:ext cx="0" cy="150495"/>
            </a:xfrm>
            <a:custGeom>
              <a:avLst/>
              <a:gdLst/>
              <a:ahLst/>
              <a:cxnLst/>
              <a:rect l="l" t="t" r="r" b="b"/>
              <a:pathLst>
                <a:path h="150494">
                  <a:moveTo>
                    <a:pt x="0" y="0"/>
                  </a:moveTo>
                  <a:lnTo>
                    <a:pt x="0" y="149910"/>
                  </a:lnTo>
                </a:path>
              </a:pathLst>
            </a:custGeom>
            <a:ln w="7621">
              <a:solidFill>
                <a:srgbClr val="221F1F"/>
              </a:solidFill>
            </a:ln>
          </p:spPr>
          <p:txBody>
            <a:bodyPr wrap="square" lIns="0" tIns="0" rIns="0" bIns="0" rtlCol="0"/>
            <a:lstStyle/>
            <a:p>
              <a:endParaRPr/>
            </a:p>
          </p:txBody>
        </p:sp>
        <p:sp>
          <p:nvSpPr>
            <p:cNvPr id="30" name="object 30"/>
            <p:cNvSpPr/>
            <p:nvPr/>
          </p:nvSpPr>
          <p:spPr>
            <a:xfrm>
              <a:off x="1601723" y="1980184"/>
              <a:ext cx="26670" cy="26670"/>
            </a:xfrm>
            <a:custGeom>
              <a:avLst/>
              <a:gdLst/>
              <a:ahLst/>
              <a:cxnLst/>
              <a:rect l="l" t="t" r="r" b="b"/>
              <a:pathLst>
                <a:path w="26669" h="26669">
                  <a:moveTo>
                    <a:pt x="20319" y="0"/>
                  </a:moveTo>
                  <a:lnTo>
                    <a:pt x="5968" y="0"/>
                  </a:lnTo>
                  <a:lnTo>
                    <a:pt x="0" y="5968"/>
                  </a:lnTo>
                  <a:lnTo>
                    <a:pt x="0" y="20319"/>
                  </a:lnTo>
                  <a:lnTo>
                    <a:pt x="5968" y="26288"/>
                  </a:lnTo>
                  <a:lnTo>
                    <a:pt x="20319" y="26288"/>
                  </a:lnTo>
                  <a:lnTo>
                    <a:pt x="26288" y="20319"/>
                  </a:lnTo>
                  <a:lnTo>
                    <a:pt x="26288" y="5968"/>
                  </a:lnTo>
                  <a:lnTo>
                    <a:pt x="20319" y="0"/>
                  </a:lnTo>
                  <a:close/>
                </a:path>
              </a:pathLst>
            </a:custGeom>
            <a:solidFill>
              <a:srgbClr val="FFFFFF"/>
            </a:solidFill>
          </p:spPr>
          <p:txBody>
            <a:bodyPr wrap="square" lIns="0" tIns="0" rIns="0" bIns="0" rtlCol="0"/>
            <a:lstStyle/>
            <a:p>
              <a:endParaRPr/>
            </a:p>
          </p:txBody>
        </p:sp>
        <p:sp>
          <p:nvSpPr>
            <p:cNvPr id="31" name="object 31"/>
            <p:cNvSpPr/>
            <p:nvPr/>
          </p:nvSpPr>
          <p:spPr>
            <a:xfrm>
              <a:off x="1601723" y="1980184"/>
              <a:ext cx="26670" cy="26670"/>
            </a:xfrm>
            <a:custGeom>
              <a:avLst/>
              <a:gdLst/>
              <a:ahLst/>
              <a:cxnLst/>
              <a:rect l="l" t="t" r="r" b="b"/>
              <a:pathLst>
                <a:path w="26669" h="26669">
                  <a:moveTo>
                    <a:pt x="0" y="13208"/>
                  </a:moveTo>
                  <a:lnTo>
                    <a:pt x="0" y="5968"/>
                  </a:lnTo>
                  <a:lnTo>
                    <a:pt x="5968" y="0"/>
                  </a:lnTo>
                  <a:lnTo>
                    <a:pt x="13081" y="0"/>
                  </a:lnTo>
                  <a:lnTo>
                    <a:pt x="20319" y="0"/>
                  </a:lnTo>
                  <a:lnTo>
                    <a:pt x="26288" y="5968"/>
                  </a:lnTo>
                  <a:lnTo>
                    <a:pt x="26288" y="13208"/>
                  </a:lnTo>
                  <a:lnTo>
                    <a:pt x="26288" y="20319"/>
                  </a:lnTo>
                  <a:lnTo>
                    <a:pt x="20319" y="26288"/>
                  </a:lnTo>
                  <a:lnTo>
                    <a:pt x="13081" y="26288"/>
                  </a:lnTo>
                  <a:lnTo>
                    <a:pt x="5968" y="26288"/>
                  </a:lnTo>
                  <a:lnTo>
                    <a:pt x="0" y="20319"/>
                  </a:lnTo>
                  <a:lnTo>
                    <a:pt x="0" y="13208"/>
                  </a:lnTo>
                  <a:close/>
                </a:path>
              </a:pathLst>
            </a:custGeom>
            <a:ln w="9525">
              <a:solidFill>
                <a:srgbClr val="221F1F"/>
              </a:solidFill>
            </a:ln>
          </p:spPr>
          <p:txBody>
            <a:bodyPr wrap="square" lIns="0" tIns="0" rIns="0" bIns="0" rtlCol="0"/>
            <a:lstStyle/>
            <a:p>
              <a:endParaRPr/>
            </a:p>
          </p:txBody>
        </p:sp>
        <p:sp>
          <p:nvSpPr>
            <p:cNvPr id="32" name="object 32"/>
            <p:cNvSpPr/>
            <p:nvPr/>
          </p:nvSpPr>
          <p:spPr>
            <a:xfrm>
              <a:off x="1635759" y="2431415"/>
              <a:ext cx="26670" cy="26670"/>
            </a:xfrm>
            <a:custGeom>
              <a:avLst/>
              <a:gdLst/>
              <a:ahLst/>
              <a:cxnLst/>
              <a:rect l="l" t="t" r="r" b="b"/>
              <a:pathLst>
                <a:path w="26669" h="26669">
                  <a:moveTo>
                    <a:pt x="20319" y="0"/>
                  </a:moveTo>
                  <a:lnTo>
                    <a:pt x="5841" y="0"/>
                  </a:lnTo>
                  <a:lnTo>
                    <a:pt x="0" y="5842"/>
                  </a:lnTo>
                  <a:lnTo>
                    <a:pt x="0" y="20320"/>
                  </a:lnTo>
                  <a:lnTo>
                    <a:pt x="5841" y="26162"/>
                  </a:lnTo>
                  <a:lnTo>
                    <a:pt x="20319" y="26162"/>
                  </a:lnTo>
                  <a:lnTo>
                    <a:pt x="26162" y="20320"/>
                  </a:lnTo>
                  <a:lnTo>
                    <a:pt x="26162" y="5842"/>
                  </a:lnTo>
                  <a:lnTo>
                    <a:pt x="20319" y="0"/>
                  </a:lnTo>
                  <a:close/>
                </a:path>
              </a:pathLst>
            </a:custGeom>
            <a:solidFill>
              <a:srgbClr val="221F1F"/>
            </a:solidFill>
          </p:spPr>
          <p:txBody>
            <a:bodyPr wrap="square" lIns="0" tIns="0" rIns="0" bIns="0" rtlCol="0"/>
            <a:lstStyle/>
            <a:p>
              <a:endParaRPr/>
            </a:p>
          </p:txBody>
        </p:sp>
        <p:sp>
          <p:nvSpPr>
            <p:cNvPr id="33" name="object 33"/>
            <p:cNvSpPr/>
            <p:nvPr/>
          </p:nvSpPr>
          <p:spPr>
            <a:xfrm>
              <a:off x="1635759" y="2431415"/>
              <a:ext cx="26670" cy="26670"/>
            </a:xfrm>
            <a:custGeom>
              <a:avLst/>
              <a:gdLst/>
              <a:ahLst/>
              <a:cxnLst/>
              <a:rect l="l" t="t" r="r" b="b"/>
              <a:pathLst>
                <a:path w="26669" h="26669">
                  <a:moveTo>
                    <a:pt x="13081" y="0"/>
                  </a:moveTo>
                  <a:lnTo>
                    <a:pt x="20319" y="0"/>
                  </a:lnTo>
                  <a:lnTo>
                    <a:pt x="26162" y="5842"/>
                  </a:lnTo>
                  <a:lnTo>
                    <a:pt x="26162" y="13081"/>
                  </a:lnTo>
                  <a:lnTo>
                    <a:pt x="26162" y="20320"/>
                  </a:lnTo>
                  <a:lnTo>
                    <a:pt x="20319" y="26162"/>
                  </a:lnTo>
                  <a:lnTo>
                    <a:pt x="13081" y="26162"/>
                  </a:lnTo>
                  <a:lnTo>
                    <a:pt x="5841" y="26162"/>
                  </a:lnTo>
                  <a:lnTo>
                    <a:pt x="0" y="20320"/>
                  </a:lnTo>
                  <a:lnTo>
                    <a:pt x="0" y="13081"/>
                  </a:lnTo>
                  <a:lnTo>
                    <a:pt x="0" y="5842"/>
                  </a:lnTo>
                  <a:lnTo>
                    <a:pt x="5841" y="0"/>
                  </a:lnTo>
                  <a:lnTo>
                    <a:pt x="13081" y="0"/>
                  </a:lnTo>
                  <a:close/>
                </a:path>
              </a:pathLst>
            </a:custGeom>
            <a:ln w="9525">
              <a:solidFill>
                <a:srgbClr val="FFFFFF"/>
              </a:solidFill>
            </a:ln>
          </p:spPr>
          <p:txBody>
            <a:bodyPr wrap="square" lIns="0" tIns="0" rIns="0" bIns="0" rtlCol="0"/>
            <a:lstStyle/>
            <a:p>
              <a:endParaRPr/>
            </a:p>
          </p:txBody>
        </p:sp>
        <p:sp>
          <p:nvSpPr>
            <p:cNvPr id="34" name="object 34"/>
            <p:cNvSpPr/>
            <p:nvPr/>
          </p:nvSpPr>
          <p:spPr>
            <a:xfrm>
              <a:off x="1538985" y="1698117"/>
              <a:ext cx="151765" cy="151765"/>
            </a:xfrm>
            <a:custGeom>
              <a:avLst/>
              <a:gdLst/>
              <a:ahLst/>
              <a:cxnLst/>
              <a:rect l="l" t="t" r="r" b="b"/>
              <a:pathLst>
                <a:path w="151764" h="151764">
                  <a:moveTo>
                    <a:pt x="75818" y="0"/>
                  </a:moveTo>
                  <a:lnTo>
                    <a:pt x="46354" y="5968"/>
                  </a:lnTo>
                  <a:lnTo>
                    <a:pt x="22225" y="22225"/>
                  </a:lnTo>
                  <a:lnTo>
                    <a:pt x="5968" y="46354"/>
                  </a:lnTo>
                  <a:lnTo>
                    <a:pt x="0" y="75818"/>
                  </a:lnTo>
                  <a:lnTo>
                    <a:pt x="5968" y="105409"/>
                  </a:lnTo>
                  <a:lnTo>
                    <a:pt x="22225" y="129539"/>
                  </a:lnTo>
                  <a:lnTo>
                    <a:pt x="46354" y="145795"/>
                  </a:lnTo>
                  <a:lnTo>
                    <a:pt x="75818" y="151764"/>
                  </a:lnTo>
                  <a:lnTo>
                    <a:pt x="105409" y="145795"/>
                  </a:lnTo>
                  <a:lnTo>
                    <a:pt x="129539" y="129539"/>
                  </a:lnTo>
                  <a:lnTo>
                    <a:pt x="145795" y="105409"/>
                  </a:lnTo>
                  <a:lnTo>
                    <a:pt x="151764" y="75818"/>
                  </a:lnTo>
                  <a:lnTo>
                    <a:pt x="145795" y="46354"/>
                  </a:lnTo>
                  <a:lnTo>
                    <a:pt x="129539" y="22225"/>
                  </a:lnTo>
                  <a:lnTo>
                    <a:pt x="105409" y="5968"/>
                  </a:lnTo>
                  <a:lnTo>
                    <a:pt x="75818" y="0"/>
                  </a:lnTo>
                  <a:close/>
                </a:path>
              </a:pathLst>
            </a:custGeom>
            <a:solidFill>
              <a:srgbClr val="FFFFFF"/>
            </a:solidFill>
          </p:spPr>
          <p:txBody>
            <a:bodyPr wrap="square" lIns="0" tIns="0" rIns="0" bIns="0" rtlCol="0"/>
            <a:lstStyle/>
            <a:p>
              <a:endParaRPr/>
            </a:p>
          </p:txBody>
        </p:sp>
      </p:grpSp>
      <p:sp>
        <p:nvSpPr>
          <p:cNvPr id="35" name="object 35"/>
          <p:cNvSpPr txBox="1"/>
          <p:nvPr/>
        </p:nvSpPr>
        <p:spPr>
          <a:xfrm>
            <a:off x="1569847" y="1687449"/>
            <a:ext cx="90805"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Montserrat"/>
                <a:cs typeface="Montserrat"/>
              </a:rPr>
              <a:t>2</a:t>
            </a:r>
            <a:endParaRPr sz="900">
              <a:latin typeface="Montserrat"/>
              <a:cs typeface="Montserrat"/>
            </a:endParaRPr>
          </a:p>
        </p:txBody>
      </p:sp>
      <p:grpSp>
        <p:nvGrpSpPr>
          <p:cNvPr id="36" name="object 36"/>
          <p:cNvGrpSpPr/>
          <p:nvPr/>
        </p:nvGrpSpPr>
        <p:grpSpPr>
          <a:xfrm>
            <a:off x="1535811" y="1694942"/>
            <a:ext cx="189230" cy="1038225"/>
            <a:chOff x="1535811" y="1694942"/>
            <a:chExt cx="189230" cy="1038225"/>
          </a:xfrm>
        </p:grpSpPr>
        <p:sp>
          <p:nvSpPr>
            <p:cNvPr id="37" name="object 37"/>
            <p:cNvSpPr/>
            <p:nvPr/>
          </p:nvSpPr>
          <p:spPr>
            <a:xfrm>
              <a:off x="1538986" y="1698117"/>
              <a:ext cx="151765" cy="151765"/>
            </a:xfrm>
            <a:custGeom>
              <a:avLst/>
              <a:gdLst/>
              <a:ahLst/>
              <a:cxnLst/>
              <a:rect l="l" t="t" r="r" b="b"/>
              <a:pathLst>
                <a:path w="151764" h="151764">
                  <a:moveTo>
                    <a:pt x="75818" y="151764"/>
                  </a:moveTo>
                  <a:lnTo>
                    <a:pt x="105409" y="145795"/>
                  </a:lnTo>
                  <a:lnTo>
                    <a:pt x="129539" y="129539"/>
                  </a:lnTo>
                  <a:lnTo>
                    <a:pt x="145795" y="105409"/>
                  </a:lnTo>
                  <a:lnTo>
                    <a:pt x="151764" y="75818"/>
                  </a:lnTo>
                  <a:lnTo>
                    <a:pt x="145795" y="46354"/>
                  </a:lnTo>
                  <a:lnTo>
                    <a:pt x="129539" y="22225"/>
                  </a:lnTo>
                  <a:lnTo>
                    <a:pt x="105409" y="5968"/>
                  </a:lnTo>
                  <a:lnTo>
                    <a:pt x="75818" y="0"/>
                  </a:lnTo>
                  <a:lnTo>
                    <a:pt x="46354" y="5968"/>
                  </a:lnTo>
                  <a:lnTo>
                    <a:pt x="22225" y="22225"/>
                  </a:lnTo>
                  <a:lnTo>
                    <a:pt x="5968" y="46354"/>
                  </a:lnTo>
                  <a:lnTo>
                    <a:pt x="0" y="75818"/>
                  </a:lnTo>
                  <a:lnTo>
                    <a:pt x="5968" y="105409"/>
                  </a:lnTo>
                  <a:lnTo>
                    <a:pt x="22225" y="129539"/>
                  </a:lnTo>
                  <a:lnTo>
                    <a:pt x="46354" y="145795"/>
                  </a:lnTo>
                  <a:lnTo>
                    <a:pt x="75818" y="151764"/>
                  </a:lnTo>
                  <a:close/>
                </a:path>
              </a:pathLst>
            </a:custGeom>
            <a:ln w="6350">
              <a:solidFill>
                <a:srgbClr val="221F1F"/>
              </a:solidFill>
            </a:ln>
          </p:spPr>
          <p:txBody>
            <a:bodyPr wrap="square" lIns="0" tIns="0" rIns="0" bIns="0" rtlCol="0"/>
            <a:lstStyle/>
            <a:p>
              <a:endParaRPr/>
            </a:p>
          </p:txBody>
        </p:sp>
        <p:sp>
          <p:nvSpPr>
            <p:cNvPr id="38" name="object 38"/>
            <p:cNvSpPr/>
            <p:nvPr/>
          </p:nvSpPr>
          <p:spPr>
            <a:xfrm>
              <a:off x="1573022" y="2581046"/>
              <a:ext cx="151765" cy="151765"/>
            </a:xfrm>
            <a:custGeom>
              <a:avLst/>
              <a:gdLst/>
              <a:ahLst/>
              <a:cxnLst/>
              <a:rect l="l" t="t" r="r" b="b"/>
              <a:pathLst>
                <a:path w="151764" h="151764">
                  <a:moveTo>
                    <a:pt x="75819" y="0"/>
                  </a:moveTo>
                  <a:lnTo>
                    <a:pt x="46228" y="5956"/>
                  </a:lnTo>
                  <a:lnTo>
                    <a:pt x="22225" y="22225"/>
                  </a:lnTo>
                  <a:lnTo>
                    <a:pt x="5841" y="46342"/>
                  </a:lnTo>
                  <a:lnTo>
                    <a:pt x="0" y="75869"/>
                  </a:lnTo>
                  <a:lnTo>
                    <a:pt x="5841" y="105409"/>
                  </a:lnTo>
                  <a:lnTo>
                    <a:pt x="22225" y="129539"/>
                  </a:lnTo>
                  <a:lnTo>
                    <a:pt x="46228" y="145795"/>
                  </a:lnTo>
                  <a:lnTo>
                    <a:pt x="75819" y="151764"/>
                  </a:lnTo>
                  <a:lnTo>
                    <a:pt x="105409" y="145795"/>
                  </a:lnTo>
                  <a:lnTo>
                    <a:pt x="129540" y="129539"/>
                  </a:lnTo>
                  <a:lnTo>
                    <a:pt x="145796" y="105409"/>
                  </a:lnTo>
                  <a:lnTo>
                    <a:pt x="151765" y="75869"/>
                  </a:lnTo>
                  <a:lnTo>
                    <a:pt x="145796" y="46342"/>
                  </a:lnTo>
                  <a:lnTo>
                    <a:pt x="129540" y="22225"/>
                  </a:lnTo>
                  <a:lnTo>
                    <a:pt x="105409" y="5956"/>
                  </a:lnTo>
                  <a:lnTo>
                    <a:pt x="75819" y="0"/>
                  </a:lnTo>
                  <a:close/>
                </a:path>
              </a:pathLst>
            </a:custGeom>
            <a:solidFill>
              <a:srgbClr val="FFFFFF"/>
            </a:solidFill>
          </p:spPr>
          <p:txBody>
            <a:bodyPr wrap="square" lIns="0" tIns="0" rIns="0" bIns="0" rtlCol="0"/>
            <a:lstStyle/>
            <a:p>
              <a:endParaRPr/>
            </a:p>
          </p:txBody>
        </p:sp>
      </p:grpSp>
      <p:sp>
        <p:nvSpPr>
          <p:cNvPr id="39" name="object 39"/>
          <p:cNvSpPr txBox="1"/>
          <p:nvPr/>
        </p:nvSpPr>
        <p:spPr>
          <a:xfrm>
            <a:off x="1604010" y="2570784"/>
            <a:ext cx="9017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Montserrat"/>
                <a:cs typeface="Montserrat"/>
              </a:rPr>
              <a:t>3</a:t>
            </a:r>
            <a:endParaRPr sz="900">
              <a:latin typeface="Montserrat"/>
              <a:cs typeface="Montserrat"/>
            </a:endParaRPr>
          </a:p>
        </p:txBody>
      </p:sp>
      <p:grpSp>
        <p:nvGrpSpPr>
          <p:cNvPr id="40" name="object 40"/>
          <p:cNvGrpSpPr/>
          <p:nvPr/>
        </p:nvGrpSpPr>
        <p:grpSpPr>
          <a:xfrm>
            <a:off x="1373758" y="1589913"/>
            <a:ext cx="354330" cy="1236345"/>
            <a:chOff x="1373758" y="1589913"/>
            <a:chExt cx="354330" cy="1236345"/>
          </a:xfrm>
        </p:grpSpPr>
        <p:sp>
          <p:nvSpPr>
            <p:cNvPr id="41" name="object 41"/>
            <p:cNvSpPr/>
            <p:nvPr/>
          </p:nvSpPr>
          <p:spPr>
            <a:xfrm>
              <a:off x="1573022" y="2581046"/>
              <a:ext cx="151765" cy="151765"/>
            </a:xfrm>
            <a:custGeom>
              <a:avLst/>
              <a:gdLst/>
              <a:ahLst/>
              <a:cxnLst/>
              <a:rect l="l" t="t" r="r" b="b"/>
              <a:pathLst>
                <a:path w="151764" h="151764">
                  <a:moveTo>
                    <a:pt x="75819" y="151764"/>
                  </a:moveTo>
                  <a:lnTo>
                    <a:pt x="105409" y="145795"/>
                  </a:lnTo>
                  <a:lnTo>
                    <a:pt x="129540" y="129539"/>
                  </a:lnTo>
                  <a:lnTo>
                    <a:pt x="145796" y="105409"/>
                  </a:lnTo>
                  <a:lnTo>
                    <a:pt x="151765" y="75869"/>
                  </a:lnTo>
                  <a:lnTo>
                    <a:pt x="145796" y="46342"/>
                  </a:lnTo>
                  <a:lnTo>
                    <a:pt x="129540" y="22225"/>
                  </a:lnTo>
                  <a:lnTo>
                    <a:pt x="105409" y="5956"/>
                  </a:lnTo>
                  <a:lnTo>
                    <a:pt x="75819" y="0"/>
                  </a:lnTo>
                  <a:lnTo>
                    <a:pt x="46228" y="5956"/>
                  </a:lnTo>
                  <a:lnTo>
                    <a:pt x="22225" y="22225"/>
                  </a:lnTo>
                  <a:lnTo>
                    <a:pt x="5841" y="46342"/>
                  </a:lnTo>
                  <a:lnTo>
                    <a:pt x="0" y="75869"/>
                  </a:lnTo>
                  <a:lnTo>
                    <a:pt x="5841" y="105409"/>
                  </a:lnTo>
                  <a:lnTo>
                    <a:pt x="22225" y="129539"/>
                  </a:lnTo>
                  <a:lnTo>
                    <a:pt x="46228" y="145795"/>
                  </a:lnTo>
                  <a:lnTo>
                    <a:pt x="75819" y="151764"/>
                  </a:lnTo>
                  <a:close/>
                </a:path>
              </a:pathLst>
            </a:custGeom>
            <a:ln w="6350">
              <a:solidFill>
                <a:srgbClr val="221F1F"/>
              </a:solidFill>
            </a:ln>
          </p:spPr>
          <p:txBody>
            <a:bodyPr wrap="square" lIns="0" tIns="0" rIns="0" bIns="0" rtlCol="0"/>
            <a:lstStyle/>
            <a:p>
              <a:endParaRPr/>
            </a:p>
          </p:txBody>
        </p:sp>
        <p:sp>
          <p:nvSpPr>
            <p:cNvPr id="42" name="object 42"/>
            <p:cNvSpPr/>
            <p:nvPr/>
          </p:nvSpPr>
          <p:spPr>
            <a:xfrm>
              <a:off x="1386459" y="1589913"/>
              <a:ext cx="0" cy="1236345"/>
            </a:xfrm>
            <a:custGeom>
              <a:avLst/>
              <a:gdLst/>
              <a:ahLst/>
              <a:cxnLst/>
              <a:rect l="l" t="t" r="r" b="b"/>
              <a:pathLst>
                <a:path h="1236345">
                  <a:moveTo>
                    <a:pt x="0" y="0"/>
                  </a:moveTo>
                  <a:lnTo>
                    <a:pt x="0" y="1235951"/>
                  </a:lnTo>
                </a:path>
              </a:pathLst>
            </a:custGeom>
            <a:ln w="25401">
              <a:solidFill>
                <a:srgbClr val="FFFFFF"/>
              </a:solidFill>
            </a:ln>
          </p:spPr>
          <p:txBody>
            <a:bodyPr wrap="square" lIns="0" tIns="0" rIns="0" bIns="0" rtlCol="0"/>
            <a:lstStyle/>
            <a:p>
              <a:endParaRPr/>
            </a:p>
          </p:txBody>
        </p:sp>
      </p:grpSp>
      <p:grpSp>
        <p:nvGrpSpPr>
          <p:cNvPr id="43" name="object 43"/>
          <p:cNvGrpSpPr/>
          <p:nvPr/>
        </p:nvGrpSpPr>
        <p:grpSpPr>
          <a:xfrm>
            <a:off x="2776982" y="1673834"/>
            <a:ext cx="2160270" cy="1233170"/>
            <a:chOff x="2776982" y="1673834"/>
            <a:chExt cx="2160270" cy="1233170"/>
          </a:xfrm>
        </p:grpSpPr>
        <p:pic>
          <p:nvPicPr>
            <p:cNvPr id="44" name="object 44"/>
            <p:cNvPicPr/>
            <p:nvPr/>
          </p:nvPicPr>
          <p:blipFill>
            <a:blip r:embed="rId4" cstate="print"/>
            <a:stretch>
              <a:fillRect/>
            </a:stretch>
          </p:blipFill>
          <p:spPr>
            <a:xfrm>
              <a:off x="2776982" y="1673834"/>
              <a:ext cx="2160270" cy="1232623"/>
            </a:xfrm>
            <a:prstGeom prst="rect">
              <a:avLst/>
            </a:prstGeom>
          </p:spPr>
        </p:pic>
        <p:sp>
          <p:nvSpPr>
            <p:cNvPr id="45" name="object 45"/>
            <p:cNvSpPr/>
            <p:nvPr/>
          </p:nvSpPr>
          <p:spPr>
            <a:xfrm>
              <a:off x="3398520" y="2201672"/>
              <a:ext cx="0" cy="176530"/>
            </a:xfrm>
            <a:custGeom>
              <a:avLst/>
              <a:gdLst/>
              <a:ahLst/>
              <a:cxnLst/>
              <a:rect l="l" t="t" r="r" b="b"/>
              <a:pathLst>
                <a:path h="176530">
                  <a:moveTo>
                    <a:pt x="0" y="176276"/>
                  </a:moveTo>
                  <a:lnTo>
                    <a:pt x="0" y="0"/>
                  </a:lnTo>
                </a:path>
              </a:pathLst>
            </a:custGeom>
            <a:ln w="15237">
              <a:solidFill>
                <a:srgbClr val="FFFFFF"/>
              </a:solidFill>
            </a:ln>
          </p:spPr>
          <p:txBody>
            <a:bodyPr wrap="square" lIns="0" tIns="0" rIns="0" bIns="0" rtlCol="0"/>
            <a:lstStyle/>
            <a:p>
              <a:endParaRPr/>
            </a:p>
          </p:txBody>
        </p:sp>
        <p:sp>
          <p:nvSpPr>
            <p:cNvPr id="46" name="object 46"/>
            <p:cNvSpPr/>
            <p:nvPr/>
          </p:nvSpPr>
          <p:spPr>
            <a:xfrm>
              <a:off x="3398520" y="2201672"/>
              <a:ext cx="0" cy="176530"/>
            </a:xfrm>
            <a:custGeom>
              <a:avLst/>
              <a:gdLst/>
              <a:ahLst/>
              <a:cxnLst/>
              <a:rect l="l" t="t" r="r" b="b"/>
              <a:pathLst>
                <a:path h="176530">
                  <a:moveTo>
                    <a:pt x="0" y="176276"/>
                  </a:moveTo>
                  <a:lnTo>
                    <a:pt x="0" y="0"/>
                  </a:lnTo>
                </a:path>
              </a:pathLst>
            </a:custGeom>
            <a:ln w="7621">
              <a:solidFill>
                <a:srgbClr val="221F1F"/>
              </a:solidFill>
            </a:ln>
          </p:spPr>
          <p:txBody>
            <a:bodyPr wrap="square" lIns="0" tIns="0" rIns="0" bIns="0" rtlCol="0"/>
            <a:lstStyle/>
            <a:p>
              <a:endParaRPr/>
            </a:p>
          </p:txBody>
        </p:sp>
        <p:sp>
          <p:nvSpPr>
            <p:cNvPr id="47" name="object 47"/>
            <p:cNvSpPr/>
            <p:nvPr/>
          </p:nvSpPr>
          <p:spPr>
            <a:xfrm>
              <a:off x="3385439" y="2177923"/>
              <a:ext cx="26670" cy="26670"/>
            </a:xfrm>
            <a:custGeom>
              <a:avLst/>
              <a:gdLst/>
              <a:ahLst/>
              <a:cxnLst/>
              <a:rect l="l" t="t" r="r" b="b"/>
              <a:pathLst>
                <a:path w="26670" h="26669">
                  <a:moveTo>
                    <a:pt x="20320" y="0"/>
                  </a:moveTo>
                  <a:lnTo>
                    <a:pt x="5841" y="0"/>
                  </a:lnTo>
                  <a:lnTo>
                    <a:pt x="0" y="5842"/>
                  </a:lnTo>
                  <a:lnTo>
                    <a:pt x="0" y="20320"/>
                  </a:lnTo>
                  <a:lnTo>
                    <a:pt x="5841" y="26289"/>
                  </a:lnTo>
                  <a:lnTo>
                    <a:pt x="20320" y="26289"/>
                  </a:lnTo>
                  <a:lnTo>
                    <a:pt x="26162" y="20320"/>
                  </a:lnTo>
                  <a:lnTo>
                    <a:pt x="26162" y="5842"/>
                  </a:lnTo>
                  <a:lnTo>
                    <a:pt x="20320" y="0"/>
                  </a:lnTo>
                  <a:close/>
                </a:path>
              </a:pathLst>
            </a:custGeom>
            <a:solidFill>
              <a:srgbClr val="221F1F"/>
            </a:solidFill>
          </p:spPr>
          <p:txBody>
            <a:bodyPr wrap="square" lIns="0" tIns="0" rIns="0" bIns="0" rtlCol="0"/>
            <a:lstStyle/>
            <a:p>
              <a:endParaRPr/>
            </a:p>
          </p:txBody>
        </p:sp>
        <p:sp>
          <p:nvSpPr>
            <p:cNvPr id="48" name="object 48"/>
            <p:cNvSpPr/>
            <p:nvPr/>
          </p:nvSpPr>
          <p:spPr>
            <a:xfrm>
              <a:off x="3385439" y="2177923"/>
              <a:ext cx="26670" cy="26670"/>
            </a:xfrm>
            <a:custGeom>
              <a:avLst/>
              <a:gdLst/>
              <a:ahLst/>
              <a:cxnLst/>
              <a:rect l="l" t="t" r="r" b="b"/>
              <a:pathLst>
                <a:path w="26670" h="26669">
                  <a:moveTo>
                    <a:pt x="13081" y="26289"/>
                  </a:moveTo>
                  <a:lnTo>
                    <a:pt x="20320" y="26289"/>
                  </a:lnTo>
                  <a:lnTo>
                    <a:pt x="26162" y="20320"/>
                  </a:lnTo>
                  <a:lnTo>
                    <a:pt x="26162" y="13081"/>
                  </a:lnTo>
                  <a:lnTo>
                    <a:pt x="26162" y="5842"/>
                  </a:lnTo>
                  <a:lnTo>
                    <a:pt x="20320" y="0"/>
                  </a:lnTo>
                  <a:lnTo>
                    <a:pt x="13081" y="0"/>
                  </a:lnTo>
                  <a:lnTo>
                    <a:pt x="5841" y="0"/>
                  </a:lnTo>
                  <a:lnTo>
                    <a:pt x="0" y="5842"/>
                  </a:lnTo>
                  <a:lnTo>
                    <a:pt x="0" y="13081"/>
                  </a:lnTo>
                  <a:lnTo>
                    <a:pt x="0" y="20320"/>
                  </a:lnTo>
                  <a:lnTo>
                    <a:pt x="5841" y="26289"/>
                  </a:lnTo>
                  <a:lnTo>
                    <a:pt x="13081" y="26289"/>
                  </a:lnTo>
                  <a:close/>
                </a:path>
              </a:pathLst>
            </a:custGeom>
            <a:ln w="9525">
              <a:solidFill>
                <a:srgbClr val="FFFFFF"/>
              </a:solidFill>
            </a:ln>
          </p:spPr>
          <p:txBody>
            <a:bodyPr wrap="square" lIns="0" tIns="0" rIns="0" bIns="0" rtlCol="0"/>
            <a:lstStyle/>
            <a:p>
              <a:endParaRPr/>
            </a:p>
          </p:txBody>
        </p:sp>
        <p:sp>
          <p:nvSpPr>
            <p:cNvPr id="49" name="object 49"/>
            <p:cNvSpPr/>
            <p:nvPr/>
          </p:nvSpPr>
          <p:spPr>
            <a:xfrm>
              <a:off x="3322574" y="2362454"/>
              <a:ext cx="152400" cy="152400"/>
            </a:xfrm>
            <a:custGeom>
              <a:avLst/>
              <a:gdLst/>
              <a:ahLst/>
              <a:cxnLst/>
              <a:rect l="l" t="t" r="r" b="b"/>
              <a:pathLst>
                <a:path w="152400" h="152400">
                  <a:moveTo>
                    <a:pt x="75946" y="0"/>
                  </a:moveTo>
                  <a:lnTo>
                    <a:pt x="46354" y="5968"/>
                  </a:lnTo>
                  <a:lnTo>
                    <a:pt x="22225" y="22224"/>
                  </a:lnTo>
                  <a:lnTo>
                    <a:pt x="5968" y="46354"/>
                  </a:lnTo>
                  <a:lnTo>
                    <a:pt x="0" y="75945"/>
                  </a:lnTo>
                  <a:lnTo>
                    <a:pt x="5968" y="105536"/>
                  </a:lnTo>
                  <a:lnTo>
                    <a:pt x="22225" y="129666"/>
                  </a:lnTo>
                  <a:lnTo>
                    <a:pt x="46354" y="145922"/>
                  </a:lnTo>
                  <a:lnTo>
                    <a:pt x="75946" y="151891"/>
                  </a:lnTo>
                  <a:lnTo>
                    <a:pt x="105537" y="145922"/>
                  </a:lnTo>
                  <a:lnTo>
                    <a:pt x="129666" y="129666"/>
                  </a:lnTo>
                  <a:lnTo>
                    <a:pt x="145923" y="105536"/>
                  </a:lnTo>
                  <a:lnTo>
                    <a:pt x="151891" y="75945"/>
                  </a:lnTo>
                  <a:lnTo>
                    <a:pt x="145923" y="46354"/>
                  </a:lnTo>
                  <a:lnTo>
                    <a:pt x="129666" y="22224"/>
                  </a:lnTo>
                  <a:lnTo>
                    <a:pt x="105537" y="5968"/>
                  </a:lnTo>
                  <a:lnTo>
                    <a:pt x="75946" y="0"/>
                  </a:lnTo>
                  <a:close/>
                </a:path>
              </a:pathLst>
            </a:custGeom>
            <a:solidFill>
              <a:srgbClr val="FFFFFF"/>
            </a:solidFill>
          </p:spPr>
          <p:txBody>
            <a:bodyPr wrap="square" lIns="0" tIns="0" rIns="0" bIns="0" rtlCol="0"/>
            <a:lstStyle/>
            <a:p>
              <a:endParaRPr/>
            </a:p>
          </p:txBody>
        </p:sp>
      </p:grpSp>
      <p:sp>
        <p:nvSpPr>
          <p:cNvPr id="50" name="object 50"/>
          <p:cNvSpPr txBox="1"/>
          <p:nvPr/>
        </p:nvSpPr>
        <p:spPr>
          <a:xfrm>
            <a:off x="3343402" y="2352294"/>
            <a:ext cx="11176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Montserrat"/>
                <a:cs typeface="Montserrat"/>
              </a:rPr>
              <a:t>B</a:t>
            </a:r>
            <a:endParaRPr sz="900">
              <a:latin typeface="Montserrat"/>
              <a:cs typeface="Montserrat"/>
            </a:endParaRPr>
          </a:p>
        </p:txBody>
      </p:sp>
      <p:sp>
        <p:nvSpPr>
          <p:cNvPr id="51" name="object 51"/>
          <p:cNvSpPr/>
          <p:nvPr/>
        </p:nvSpPr>
        <p:spPr>
          <a:xfrm>
            <a:off x="3322573" y="2362454"/>
            <a:ext cx="152400" cy="152400"/>
          </a:xfrm>
          <a:custGeom>
            <a:avLst/>
            <a:gdLst/>
            <a:ahLst/>
            <a:cxnLst/>
            <a:rect l="l" t="t" r="r" b="b"/>
            <a:pathLst>
              <a:path w="152400" h="152400">
                <a:moveTo>
                  <a:pt x="75946" y="151891"/>
                </a:moveTo>
                <a:lnTo>
                  <a:pt x="105537" y="145922"/>
                </a:lnTo>
                <a:lnTo>
                  <a:pt x="129666" y="129666"/>
                </a:lnTo>
                <a:lnTo>
                  <a:pt x="145923" y="105536"/>
                </a:lnTo>
                <a:lnTo>
                  <a:pt x="151891" y="75945"/>
                </a:lnTo>
                <a:lnTo>
                  <a:pt x="145923" y="46354"/>
                </a:lnTo>
                <a:lnTo>
                  <a:pt x="129666" y="22224"/>
                </a:lnTo>
                <a:lnTo>
                  <a:pt x="105537" y="5968"/>
                </a:lnTo>
                <a:lnTo>
                  <a:pt x="75946" y="0"/>
                </a:lnTo>
                <a:lnTo>
                  <a:pt x="46354" y="5968"/>
                </a:lnTo>
                <a:lnTo>
                  <a:pt x="22225" y="22224"/>
                </a:lnTo>
                <a:lnTo>
                  <a:pt x="5968" y="46354"/>
                </a:lnTo>
                <a:lnTo>
                  <a:pt x="0" y="75945"/>
                </a:lnTo>
                <a:lnTo>
                  <a:pt x="5968" y="105536"/>
                </a:lnTo>
                <a:lnTo>
                  <a:pt x="22225" y="129666"/>
                </a:lnTo>
                <a:lnTo>
                  <a:pt x="46354" y="145922"/>
                </a:lnTo>
                <a:lnTo>
                  <a:pt x="75946" y="151891"/>
                </a:lnTo>
                <a:close/>
              </a:path>
            </a:pathLst>
          </a:custGeom>
          <a:ln w="6350">
            <a:solidFill>
              <a:srgbClr val="221F1F"/>
            </a:solidFill>
          </a:ln>
        </p:spPr>
        <p:txBody>
          <a:bodyPr wrap="square" lIns="0" tIns="0" rIns="0" bIns="0" rtlCol="0"/>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459" y="489331"/>
            <a:ext cx="2252345" cy="744855"/>
          </a:xfrm>
          <a:prstGeom prst="rect">
            <a:avLst/>
          </a:prstGeom>
        </p:spPr>
        <p:txBody>
          <a:bodyPr vert="horz" wrap="square" lIns="0" tIns="13335" rIns="0" bIns="0" rtlCol="0">
            <a:spAutoFit/>
          </a:bodyPr>
          <a:lstStyle/>
          <a:p>
            <a:pPr marL="12700" algn="just">
              <a:lnSpc>
                <a:spcPct val="100000"/>
              </a:lnSpc>
              <a:spcBef>
                <a:spcPts val="105"/>
              </a:spcBef>
            </a:pPr>
            <a:r>
              <a:rPr sz="800" b="1" dirty="0">
                <a:latin typeface="Montserrat"/>
                <a:cs typeface="Montserrat"/>
              </a:rPr>
              <a:t>FRENO</a:t>
            </a:r>
            <a:r>
              <a:rPr sz="800" b="1" spc="-30" dirty="0">
                <a:latin typeface="Montserrat"/>
                <a:cs typeface="Montserrat"/>
              </a:rPr>
              <a:t> </a:t>
            </a:r>
            <a:r>
              <a:rPr sz="800" b="1" dirty="0">
                <a:latin typeface="Montserrat"/>
                <a:cs typeface="Montserrat"/>
              </a:rPr>
              <a:t>TRASERO</a:t>
            </a:r>
            <a:r>
              <a:rPr sz="800" b="1" spc="-15" dirty="0">
                <a:latin typeface="Montserrat"/>
                <a:cs typeface="Montserrat"/>
              </a:rPr>
              <a:t> </a:t>
            </a:r>
            <a:r>
              <a:rPr sz="800" b="1" spc="-10" dirty="0">
                <a:latin typeface="Montserrat"/>
                <a:cs typeface="Montserrat"/>
              </a:rPr>
              <a:t>DISCO</a:t>
            </a:r>
            <a:endParaRPr sz="800">
              <a:latin typeface="Montserrat"/>
              <a:cs typeface="Montserrat"/>
            </a:endParaRPr>
          </a:p>
          <a:p>
            <a:pPr marL="12700" marR="5080" algn="just">
              <a:lnSpc>
                <a:spcPct val="100000"/>
              </a:lnSpc>
              <a:spcBef>
                <a:spcPts val="495"/>
              </a:spcBef>
            </a:pPr>
            <a:r>
              <a:rPr sz="700" dirty="0">
                <a:latin typeface="Montserrat"/>
                <a:cs typeface="Montserrat"/>
              </a:rPr>
              <a:t>Puede</a:t>
            </a:r>
            <a:r>
              <a:rPr sz="700" spc="254" dirty="0">
                <a:latin typeface="Montserrat"/>
                <a:cs typeface="Montserrat"/>
              </a:rPr>
              <a:t> </a:t>
            </a:r>
            <a:r>
              <a:rPr sz="700" dirty="0">
                <a:latin typeface="Montserrat"/>
                <a:cs typeface="Montserrat"/>
              </a:rPr>
              <a:t>observar</a:t>
            </a:r>
            <a:r>
              <a:rPr sz="700" spc="254" dirty="0">
                <a:latin typeface="Montserrat"/>
                <a:cs typeface="Montserrat"/>
              </a:rPr>
              <a:t> </a:t>
            </a:r>
            <a:r>
              <a:rPr sz="700" dirty="0">
                <a:latin typeface="Montserrat"/>
                <a:cs typeface="Montserrat"/>
              </a:rPr>
              <a:t>el</a:t>
            </a:r>
            <a:r>
              <a:rPr sz="700" spc="260" dirty="0">
                <a:latin typeface="Montserrat"/>
                <a:cs typeface="Montserrat"/>
              </a:rPr>
              <a:t> </a:t>
            </a:r>
            <a:r>
              <a:rPr sz="700" dirty="0">
                <a:latin typeface="Montserrat"/>
                <a:cs typeface="Montserrat"/>
              </a:rPr>
              <a:t>cilindro</a:t>
            </a:r>
            <a:r>
              <a:rPr sz="700" spc="254" dirty="0">
                <a:latin typeface="Montserrat"/>
                <a:cs typeface="Montserrat"/>
              </a:rPr>
              <a:t> </a:t>
            </a:r>
            <a:r>
              <a:rPr sz="700" dirty="0">
                <a:latin typeface="Montserrat"/>
                <a:cs typeface="Montserrat"/>
              </a:rPr>
              <a:t>maestro</a:t>
            </a:r>
            <a:r>
              <a:rPr sz="700" spc="240" dirty="0">
                <a:latin typeface="Montserrat"/>
                <a:cs typeface="Montserrat"/>
              </a:rPr>
              <a:t> </a:t>
            </a:r>
            <a:r>
              <a:rPr sz="700" dirty="0">
                <a:latin typeface="Montserrat"/>
                <a:cs typeface="Montserrat"/>
              </a:rPr>
              <a:t>(1)</a:t>
            </a:r>
            <a:r>
              <a:rPr sz="700" spc="260" dirty="0">
                <a:latin typeface="Montserrat"/>
                <a:cs typeface="Montserrat"/>
              </a:rPr>
              <a:t> </a:t>
            </a:r>
            <a:r>
              <a:rPr sz="700" dirty="0">
                <a:latin typeface="Montserrat"/>
                <a:cs typeface="Montserrat"/>
              </a:rPr>
              <a:t>al</a:t>
            </a:r>
            <a:r>
              <a:rPr sz="700" spc="250" dirty="0">
                <a:latin typeface="Montserrat"/>
                <a:cs typeface="Montserrat"/>
              </a:rPr>
              <a:t> </a:t>
            </a:r>
            <a:r>
              <a:rPr sz="700" spc="-20" dirty="0">
                <a:latin typeface="Montserrat"/>
                <a:cs typeface="Montserrat"/>
              </a:rPr>
              <a:t>lado</a:t>
            </a:r>
            <a:r>
              <a:rPr sz="700" spc="500" dirty="0">
                <a:latin typeface="Montserrat"/>
                <a:cs typeface="Montserrat"/>
              </a:rPr>
              <a:t> </a:t>
            </a:r>
            <a:r>
              <a:rPr sz="700" dirty="0">
                <a:latin typeface="Montserrat"/>
                <a:cs typeface="Montserrat"/>
              </a:rPr>
              <a:t>derecho</a:t>
            </a:r>
            <a:r>
              <a:rPr sz="700" spc="325" dirty="0">
                <a:latin typeface="Montserrat"/>
                <a:cs typeface="Montserrat"/>
              </a:rPr>
              <a:t> </a:t>
            </a:r>
            <a:r>
              <a:rPr sz="700" dirty="0">
                <a:latin typeface="Montserrat"/>
                <a:cs typeface="Montserrat"/>
              </a:rPr>
              <a:t>del</a:t>
            </a:r>
            <a:r>
              <a:rPr sz="700" spc="335" dirty="0">
                <a:latin typeface="Montserrat"/>
                <a:cs typeface="Montserrat"/>
              </a:rPr>
              <a:t> </a:t>
            </a:r>
            <a:r>
              <a:rPr sz="700" dirty="0">
                <a:latin typeface="Montserrat"/>
                <a:cs typeface="Montserrat"/>
              </a:rPr>
              <a:t>Vehículo,</a:t>
            </a:r>
            <a:r>
              <a:rPr sz="700" spc="345" dirty="0">
                <a:latin typeface="Montserrat"/>
                <a:cs typeface="Montserrat"/>
              </a:rPr>
              <a:t> </a:t>
            </a:r>
            <a:r>
              <a:rPr sz="700" dirty="0">
                <a:latin typeface="Montserrat"/>
                <a:cs typeface="Montserrat"/>
              </a:rPr>
              <a:t>cerca</a:t>
            </a:r>
            <a:r>
              <a:rPr sz="700" spc="345" dirty="0">
                <a:latin typeface="Montserrat"/>
                <a:cs typeface="Montserrat"/>
              </a:rPr>
              <a:t> </a:t>
            </a:r>
            <a:r>
              <a:rPr sz="700" dirty="0">
                <a:latin typeface="Montserrat"/>
                <a:cs typeface="Montserrat"/>
              </a:rPr>
              <a:t>al</a:t>
            </a:r>
            <a:r>
              <a:rPr sz="700" spc="330" dirty="0">
                <a:latin typeface="Montserrat"/>
                <a:cs typeface="Montserrat"/>
              </a:rPr>
              <a:t> </a:t>
            </a:r>
            <a:r>
              <a:rPr sz="700" dirty="0">
                <a:latin typeface="Montserrat"/>
                <a:cs typeface="Montserrat"/>
              </a:rPr>
              <a:t>reposapiés,</a:t>
            </a:r>
            <a:r>
              <a:rPr sz="700" spc="34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depósito</a:t>
            </a:r>
            <a:r>
              <a:rPr sz="700" spc="110" dirty="0">
                <a:latin typeface="Montserrat"/>
                <a:cs typeface="Montserrat"/>
              </a:rPr>
              <a:t> </a:t>
            </a:r>
            <a:r>
              <a:rPr sz="700" dirty="0">
                <a:latin typeface="Montserrat"/>
                <a:cs typeface="Montserrat"/>
              </a:rPr>
              <a:t>de</a:t>
            </a:r>
            <a:r>
              <a:rPr sz="700" spc="105" dirty="0">
                <a:latin typeface="Montserrat"/>
                <a:cs typeface="Montserrat"/>
              </a:rPr>
              <a:t> </a:t>
            </a:r>
            <a:r>
              <a:rPr sz="700" dirty="0">
                <a:latin typeface="Montserrat"/>
                <a:cs typeface="Montserrat"/>
              </a:rPr>
              <a:t>líquido</a:t>
            </a:r>
            <a:r>
              <a:rPr sz="700" spc="110" dirty="0">
                <a:latin typeface="Montserrat"/>
                <a:cs typeface="Montserrat"/>
              </a:rPr>
              <a:t> </a:t>
            </a:r>
            <a:r>
              <a:rPr sz="700" dirty="0">
                <a:latin typeface="Montserrat"/>
                <a:cs typeface="Montserrat"/>
              </a:rPr>
              <a:t>(2)</a:t>
            </a:r>
            <a:r>
              <a:rPr sz="700" spc="409" dirty="0">
                <a:latin typeface="Montserrat"/>
                <a:cs typeface="Montserrat"/>
              </a:rPr>
              <a:t> </a:t>
            </a:r>
            <a:r>
              <a:rPr sz="700" dirty="0">
                <a:latin typeface="Montserrat"/>
                <a:cs typeface="Montserrat"/>
              </a:rPr>
              <a:t>detrás</a:t>
            </a:r>
            <a:r>
              <a:rPr sz="700" spc="105" dirty="0">
                <a:latin typeface="Montserrat"/>
                <a:cs typeface="Montserrat"/>
              </a:rPr>
              <a:t> </a:t>
            </a:r>
            <a:r>
              <a:rPr sz="700" dirty="0">
                <a:latin typeface="Montserrat"/>
                <a:cs typeface="Montserrat"/>
              </a:rPr>
              <a:t>de</a:t>
            </a:r>
            <a:r>
              <a:rPr sz="700" spc="105" dirty="0">
                <a:latin typeface="Montserrat"/>
                <a:cs typeface="Montserrat"/>
              </a:rPr>
              <a:t> </a:t>
            </a:r>
            <a:r>
              <a:rPr sz="700" dirty="0">
                <a:latin typeface="Montserrat"/>
                <a:cs typeface="Montserrat"/>
              </a:rPr>
              <a:t>la</a:t>
            </a:r>
            <a:r>
              <a:rPr sz="700" spc="105" dirty="0">
                <a:latin typeface="Montserrat"/>
                <a:cs typeface="Montserrat"/>
              </a:rPr>
              <a:t> </a:t>
            </a:r>
            <a:r>
              <a:rPr sz="700" dirty="0">
                <a:latin typeface="Montserrat"/>
                <a:cs typeface="Montserrat"/>
              </a:rPr>
              <a:t>tapa</a:t>
            </a:r>
            <a:r>
              <a:rPr sz="700" spc="105" dirty="0">
                <a:latin typeface="Montserrat"/>
                <a:cs typeface="Montserrat"/>
              </a:rPr>
              <a:t> </a:t>
            </a:r>
            <a:r>
              <a:rPr sz="700" spc="-10" dirty="0">
                <a:latin typeface="Montserrat"/>
                <a:cs typeface="Montserrat"/>
              </a:rPr>
              <a:t>lateral</a:t>
            </a:r>
            <a:r>
              <a:rPr sz="700" spc="500" dirty="0">
                <a:latin typeface="Montserrat"/>
                <a:cs typeface="Montserrat"/>
              </a:rPr>
              <a:t> </a:t>
            </a:r>
            <a:r>
              <a:rPr sz="700" dirty="0">
                <a:latin typeface="Montserrat"/>
                <a:cs typeface="Montserrat"/>
              </a:rPr>
              <a:t>derecha,</a:t>
            </a:r>
            <a:r>
              <a:rPr sz="700" spc="10"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mordaza</a:t>
            </a:r>
            <a:r>
              <a:rPr sz="700" spc="10" dirty="0">
                <a:latin typeface="Montserrat"/>
                <a:cs typeface="Montserrat"/>
              </a:rPr>
              <a:t> </a:t>
            </a:r>
            <a:r>
              <a:rPr sz="700" dirty="0">
                <a:latin typeface="Montserrat"/>
                <a:cs typeface="Montserrat"/>
              </a:rPr>
              <a:t>(3)</a:t>
            </a:r>
            <a:r>
              <a:rPr sz="700" spc="20" dirty="0">
                <a:latin typeface="Montserrat"/>
                <a:cs typeface="Montserrat"/>
              </a:rPr>
              <a:t> </a:t>
            </a:r>
            <a:r>
              <a:rPr sz="700" dirty="0">
                <a:latin typeface="Montserrat"/>
                <a:cs typeface="Montserrat"/>
              </a:rPr>
              <a:t>está</a:t>
            </a:r>
            <a:r>
              <a:rPr sz="700" spc="20" dirty="0">
                <a:latin typeface="Montserrat"/>
                <a:cs typeface="Montserrat"/>
              </a:rPr>
              <a:t> </a:t>
            </a:r>
            <a:r>
              <a:rPr sz="700" dirty="0">
                <a:latin typeface="Montserrat"/>
                <a:cs typeface="Montserrat"/>
              </a:rPr>
              <a:t>fija</a:t>
            </a:r>
            <a:r>
              <a:rPr sz="700" spc="10" dirty="0">
                <a:latin typeface="Montserrat"/>
                <a:cs typeface="Montserrat"/>
              </a:rPr>
              <a:t> </a:t>
            </a:r>
            <a:r>
              <a:rPr sz="700" dirty="0">
                <a:latin typeface="Montserrat"/>
                <a:cs typeface="Montserrat"/>
              </a:rPr>
              <a:t>al</a:t>
            </a:r>
            <a:r>
              <a:rPr sz="700" spc="25" dirty="0">
                <a:latin typeface="Montserrat"/>
                <a:cs typeface="Montserrat"/>
              </a:rPr>
              <a:t> </a:t>
            </a:r>
            <a:r>
              <a:rPr sz="700" dirty="0">
                <a:latin typeface="Montserrat"/>
                <a:cs typeface="Montserrat"/>
              </a:rPr>
              <a:t>basculante</a:t>
            </a:r>
            <a:r>
              <a:rPr sz="700" spc="30" dirty="0">
                <a:latin typeface="Montserrat"/>
                <a:cs typeface="Montserrat"/>
              </a:rPr>
              <a:t> </a:t>
            </a:r>
            <a:r>
              <a:rPr sz="700" dirty="0">
                <a:latin typeface="Montserrat"/>
                <a:cs typeface="Montserrat"/>
              </a:rPr>
              <a:t>y</a:t>
            </a:r>
            <a:r>
              <a:rPr sz="700" spc="1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disco</a:t>
            </a:r>
            <a:r>
              <a:rPr sz="700" spc="-5" dirty="0">
                <a:latin typeface="Montserrat"/>
                <a:cs typeface="Montserrat"/>
              </a:rPr>
              <a:t> </a:t>
            </a:r>
            <a:r>
              <a:rPr sz="700" dirty="0">
                <a:latin typeface="Montserrat"/>
                <a:cs typeface="Montserrat"/>
              </a:rPr>
              <a:t>(4)</a:t>
            </a:r>
            <a:r>
              <a:rPr sz="700" spc="-20" dirty="0">
                <a:latin typeface="Montserrat"/>
                <a:cs typeface="Montserrat"/>
              </a:rPr>
              <a:t> </a:t>
            </a:r>
            <a:r>
              <a:rPr sz="700" dirty="0">
                <a:latin typeface="Montserrat"/>
                <a:cs typeface="Montserrat"/>
              </a:rPr>
              <a:t>fijo</a:t>
            </a:r>
            <a:r>
              <a:rPr sz="700" spc="-15" dirty="0">
                <a:latin typeface="Montserrat"/>
                <a:cs typeface="Montserrat"/>
              </a:rPr>
              <a:t> </a:t>
            </a:r>
            <a:r>
              <a:rPr sz="700" dirty="0">
                <a:latin typeface="Montserrat"/>
                <a:cs typeface="Montserrat"/>
              </a:rPr>
              <a:t>al</a:t>
            </a:r>
            <a:r>
              <a:rPr sz="700" spc="-15" dirty="0">
                <a:latin typeface="Montserrat"/>
                <a:cs typeface="Montserrat"/>
              </a:rPr>
              <a:t> </a:t>
            </a:r>
            <a:r>
              <a:rPr sz="700" dirty="0">
                <a:latin typeface="Montserrat"/>
                <a:cs typeface="Montserrat"/>
              </a:rPr>
              <a:t>rin</a:t>
            </a:r>
            <a:r>
              <a:rPr sz="700" spc="-10" dirty="0">
                <a:latin typeface="Montserrat"/>
                <a:cs typeface="Montserrat"/>
              </a:rPr>
              <a:t> trasero.</a:t>
            </a:r>
            <a:endParaRPr sz="700">
              <a:latin typeface="Montserrat"/>
              <a:cs typeface="Montserrat"/>
            </a:endParaRPr>
          </a:p>
        </p:txBody>
      </p:sp>
      <p:sp>
        <p:nvSpPr>
          <p:cNvPr id="3" name="object 3"/>
          <p:cNvSpPr txBox="1"/>
          <p:nvPr/>
        </p:nvSpPr>
        <p:spPr>
          <a:xfrm>
            <a:off x="270459" y="2634488"/>
            <a:ext cx="2252980" cy="855980"/>
          </a:xfrm>
          <a:prstGeom prst="rect">
            <a:avLst/>
          </a:prstGeom>
        </p:spPr>
        <p:txBody>
          <a:bodyPr vert="horz" wrap="square" lIns="0" tIns="12065" rIns="0" bIns="0" rtlCol="0">
            <a:spAutoFit/>
          </a:bodyPr>
          <a:lstStyle/>
          <a:p>
            <a:pPr marL="12700" marR="5715">
              <a:lnSpc>
                <a:spcPct val="100000"/>
              </a:lnSpc>
              <a:spcBef>
                <a:spcPts val="95"/>
              </a:spcBef>
            </a:pPr>
            <a:r>
              <a:rPr sz="700" dirty="0">
                <a:latin typeface="Montserrat"/>
                <a:cs typeface="Montserrat"/>
              </a:rPr>
              <a:t>También</a:t>
            </a:r>
            <a:r>
              <a:rPr sz="700" spc="15" dirty="0">
                <a:latin typeface="Montserrat"/>
                <a:cs typeface="Montserrat"/>
              </a:rPr>
              <a:t> </a:t>
            </a:r>
            <a:r>
              <a:rPr sz="700" dirty="0">
                <a:latin typeface="Montserrat"/>
                <a:cs typeface="Montserrat"/>
              </a:rPr>
              <a:t>puede</a:t>
            </a:r>
            <a:r>
              <a:rPr sz="700" spc="15" dirty="0">
                <a:latin typeface="Montserrat"/>
                <a:cs typeface="Montserrat"/>
              </a:rPr>
              <a:t> </a:t>
            </a:r>
            <a:r>
              <a:rPr sz="700" dirty="0">
                <a:latin typeface="Montserrat"/>
                <a:cs typeface="Montserrat"/>
              </a:rPr>
              <a:t>observar</a:t>
            </a:r>
            <a:r>
              <a:rPr sz="700" spc="15" dirty="0">
                <a:latin typeface="Montserrat"/>
                <a:cs typeface="Montserrat"/>
              </a:rPr>
              <a:t> </a:t>
            </a:r>
            <a:r>
              <a:rPr sz="700" dirty="0">
                <a:latin typeface="Montserrat"/>
                <a:cs typeface="Montserrat"/>
              </a:rPr>
              <a:t>una</a:t>
            </a:r>
            <a:r>
              <a:rPr sz="700" spc="15" dirty="0">
                <a:latin typeface="Montserrat"/>
                <a:cs typeface="Montserrat"/>
              </a:rPr>
              <a:t> </a:t>
            </a:r>
            <a:r>
              <a:rPr sz="700" dirty="0">
                <a:latin typeface="Montserrat"/>
                <a:cs typeface="Montserrat"/>
              </a:rPr>
              <a:t>manguera</a:t>
            </a:r>
            <a:r>
              <a:rPr sz="700" spc="15" dirty="0">
                <a:latin typeface="Montserrat"/>
                <a:cs typeface="Montserrat"/>
              </a:rPr>
              <a:t> </a:t>
            </a:r>
            <a:r>
              <a:rPr sz="700" dirty="0">
                <a:latin typeface="Montserrat"/>
                <a:cs typeface="Montserrat"/>
              </a:rPr>
              <a:t>de</a:t>
            </a:r>
            <a:r>
              <a:rPr sz="700" spc="10" dirty="0">
                <a:latin typeface="Montserrat"/>
                <a:cs typeface="Montserrat"/>
              </a:rPr>
              <a:t> </a:t>
            </a:r>
            <a:r>
              <a:rPr sz="700" spc="-10" dirty="0">
                <a:latin typeface="Montserrat"/>
                <a:cs typeface="Montserrat"/>
              </a:rPr>
              <a:t>freno</a:t>
            </a:r>
            <a:r>
              <a:rPr sz="700" spc="500" dirty="0">
                <a:latin typeface="Montserrat"/>
                <a:cs typeface="Montserrat"/>
              </a:rPr>
              <a:t> </a:t>
            </a:r>
            <a:r>
              <a:rPr sz="700" dirty="0">
                <a:latin typeface="Montserrat"/>
                <a:cs typeface="Montserrat"/>
              </a:rPr>
              <a:t>que</a:t>
            </a:r>
            <a:r>
              <a:rPr sz="700" spc="-10" dirty="0">
                <a:latin typeface="Montserrat"/>
                <a:cs typeface="Montserrat"/>
              </a:rPr>
              <a:t> </a:t>
            </a:r>
            <a:r>
              <a:rPr sz="700" dirty="0">
                <a:latin typeface="Montserrat"/>
                <a:cs typeface="Montserrat"/>
              </a:rPr>
              <a:t>conecta</a:t>
            </a:r>
            <a:r>
              <a:rPr sz="700" spc="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cilindro</a:t>
            </a:r>
            <a:r>
              <a:rPr sz="700" spc="-20" dirty="0">
                <a:latin typeface="Montserrat"/>
                <a:cs typeface="Montserrat"/>
              </a:rPr>
              <a:t> </a:t>
            </a:r>
            <a:r>
              <a:rPr sz="700" dirty="0">
                <a:latin typeface="Montserrat"/>
                <a:cs typeface="Montserrat"/>
              </a:rPr>
              <a:t>maestro</a:t>
            </a:r>
            <a:r>
              <a:rPr sz="700" spc="-10" dirty="0">
                <a:latin typeface="Montserrat"/>
                <a:cs typeface="Montserrat"/>
              </a:rPr>
              <a:t> </a:t>
            </a:r>
            <a:r>
              <a:rPr sz="700" dirty="0">
                <a:latin typeface="Montserrat"/>
                <a:cs typeface="Montserrat"/>
              </a:rPr>
              <a:t>con</a:t>
            </a:r>
            <a:r>
              <a:rPr sz="700" spc="-15" dirty="0">
                <a:latin typeface="Montserrat"/>
                <a:cs typeface="Montserrat"/>
              </a:rPr>
              <a:t> </a:t>
            </a:r>
            <a:r>
              <a:rPr sz="700" dirty="0">
                <a:latin typeface="Montserrat"/>
                <a:cs typeface="Montserrat"/>
              </a:rPr>
              <a:t>la</a:t>
            </a:r>
            <a:r>
              <a:rPr sz="700" spc="-30" dirty="0">
                <a:latin typeface="Montserrat"/>
                <a:cs typeface="Montserrat"/>
              </a:rPr>
              <a:t> </a:t>
            </a:r>
            <a:r>
              <a:rPr sz="700" spc="-10" dirty="0">
                <a:latin typeface="Montserrat"/>
                <a:cs typeface="Montserrat"/>
              </a:rPr>
              <a:t>mordaza.</a:t>
            </a:r>
            <a:endParaRPr sz="700">
              <a:latin typeface="Montserrat"/>
              <a:cs typeface="Montserrat"/>
            </a:endParaRPr>
          </a:p>
          <a:p>
            <a:pPr marL="241300" indent="-228600">
              <a:lnSpc>
                <a:spcPct val="100000"/>
              </a:lnSpc>
              <a:spcBef>
                <a:spcPts val="505"/>
              </a:spcBef>
              <a:buAutoNum type="arabicPeriod"/>
              <a:tabLst>
                <a:tab pos="240665" algn="l"/>
                <a:tab pos="241300" algn="l"/>
              </a:tabLst>
            </a:pPr>
            <a:r>
              <a:rPr sz="700" dirty="0">
                <a:latin typeface="Montserrat"/>
                <a:cs typeface="Montserrat"/>
              </a:rPr>
              <a:t>Retire</a:t>
            </a:r>
            <a:r>
              <a:rPr sz="700" spc="-20" dirty="0">
                <a:latin typeface="Montserrat"/>
                <a:cs typeface="Montserrat"/>
              </a:rPr>
              <a:t> </a:t>
            </a:r>
            <a:r>
              <a:rPr sz="700" dirty="0">
                <a:latin typeface="Montserrat"/>
                <a:cs typeface="Montserrat"/>
              </a:rPr>
              <a:t>la</a:t>
            </a:r>
            <a:r>
              <a:rPr sz="700" spc="-35" dirty="0">
                <a:latin typeface="Montserrat"/>
                <a:cs typeface="Montserrat"/>
              </a:rPr>
              <a:t> </a:t>
            </a:r>
            <a:r>
              <a:rPr sz="700" dirty="0">
                <a:latin typeface="Montserrat"/>
                <a:cs typeface="Montserrat"/>
              </a:rPr>
              <a:t>tapa</a:t>
            </a:r>
            <a:r>
              <a:rPr sz="700" spc="-5" dirty="0">
                <a:latin typeface="Montserrat"/>
                <a:cs typeface="Montserrat"/>
              </a:rPr>
              <a:t> </a:t>
            </a:r>
            <a:r>
              <a:rPr sz="700" dirty="0">
                <a:latin typeface="Montserrat"/>
                <a:cs typeface="Montserrat"/>
              </a:rPr>
              <a:t>lateral</a:t>
            </a:r>
            <a:r>
              <a:rPr sz="700" spc="-10" dirty="0">
                <a:latin typeface="Montserrat"/>
                <a:cs typeface="Montserrat"/>
              </a:rPr>
              <a:t> derecha.</a:t>
            </a:r>
            <a:endParaRPr sz="700">
              <a:latin typeface="Montserrat"/>
              <a:cs typeface="Montserrat"/>
            </a:endParaRPr>
          </a:p>
          <a:p>
            <a:pPr marL="241300" marR="5080" indent="-228600">
              <a:lnSpc>
                <a:spcPct val="100000"/>
              </a:lnSpc>
              <a:spcBef>
                <a:spcPts val="500"/>
              </a:spcBef>
              <a:buAutoNum type="arabicPeriod"/>
              <a:tabLst>
                <a:tab pos="240665" algn="l"/>
                <a:tab pos="241300" algn="l"/>
              </a:tabLst>
            </a:pPr>
            <a:r>
              <a:rPr sz="700" dirty="0">
                <a:latin typeface="Montserrat"/>
                <a:cs typeface="Montserrat"/>
              </a:rPr>
              <a:t>Revise</a:t>
            </a:r>
            <a:r>
              <a:rPr sz="700" spc="385" dirty="0">
                <a:latin typeface="Montserrat"/>
                <a:cs typeface="Montserrat"/>
              </a:rPr>
              <a:t> </a:t>
            </a:r>
            <a:r>
              <a:rPr sz="700" dirty="0">
                <a:latin typeface="Montserrat"/>
                <a:cs typeface="Montserrat"/>
              </a:rPr>
              <a:t>el</a:t>
            </a:r>
            <a:r>
              <a:rPr sz="700" spc="395" dirty="0">
                <a:latin typeface="Montserrat"/>
                <a:cs typeface="Montserrat"/>
              </a:rPr>
              <a:t> </a:t>
            </a:r>
            <a:r>
              <a:rPr sz="700" dirty="0">
                <a:latin typeface="Montserrat"/>
                <a:cs typeface="Montserrat"/>
              </a:rPr>
              <a:t>nivel</a:t>
            </a:r>
            <a:r>
              <a:rPr sz="700" spc="405" dirty="0">
                <a:latin typeface="Montserrat"/>
                <a:cs typeface="Montserrat"/>
              </a:rPr>
              <a:t> </a:t>
            </a:r>
            <a:r>
              <a:rPr sz="700" dirty="0">
                <a:latin typeface="Montserrat"/>
                <a:cs typeface="Montserrat"/>
              </a:rPr>
              <a:t>de</a:t>
            </a:r>
            <a:r>
              <a:rPr sz="700" spc="390" dirty="0">
                <a:latin typeface="Montserrat"/>
                <a:cs typeface="Montserrat"/>
              </a:rPr>
              <a:t> </a:t>
            </a:r>
            <a:r>
              <a:rPr sz="700" dirty="0">
                <a:latin typeface="Montserrat"/>
                <a:cs typeface="Montserrat"/>
              </a:rPr>
              <a:t>líquido</a:t>
            </a:r>
            <a:r>
              <a:rPr sz="700" spc="400" dirty="0">
                <a:latin typeface="Montserrat"/>
                <a:cs typeface="Montserrat"/>
              </a:rPr>
              <a:t> </a:t>
            </a:r>
            <a:r>
              <a:rPr sz="700" dirty="0">
                <a:latin typeface="Montserrat"/>
                <a:cs typeface="Montserrat"/>
              </a:rPr>
              <a:t>de</a:t>
            </a:r>
            <a:r>
              <a:rPr sz="700" spc="390" dirty="0">
                <a:latin typeface="Montserrat"/>
                <a:cs typeface="Montserrat"/>
              </a:rPr>
              <a:t> </a:t>
            </a:r>
            <a:r>
              <a:rPr sz="700" dirty="0">
                <a:latin typeface="Montserrat"/>
                <a:cs typeface="Montserrat"/>
              </a:rPr>
              <a:t>frenos</a:t>
            </a:r>
            <a:r>
              <a:rPr sz="700" spc="40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depósito</a:t>
            </a:r>
            <a:r>
              <a:rPr sz="700" spc="-10"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líquido.</a:t>
            </a:r>
            <a:endParaRPr sz="700">
              <a:latin typeface="Montserrat"/>
              <a:cs typeface="Montserrat"/>
            </a:endParaRPr>
          </a:p>
          <a:p>
            <a:pPr marL="241300" indent="-228600">
              <a:lnSpc>
                <a:spcPct val="100000"/>
              </a:lnSpc>
              <a:spcBef>
                <a:spcPts val="495"/>
              </a:spcBef>
              <a:buAutoNum type="arabicPeriod"/>
              <a:tabLst>
                <a:tab pos="240665" algn="l"/>
                <a:tab pos="241300" algn="l"/>
              </a:tabLst>
            </a:pPr>
            <a:r>
              <a:rPr sz="700" dirty="0">
                <a:latin typeface="Montserrat"/>
                <a:cs typeface="Montserrat"/>
              </a:rPr>
              <a:t>El</a:t>
            </a:r>
            <a:r>
              <a:rPr sz="700" spc="165" dirty="0">
                <a:latin typeface="Montserrat"/>
                <a:cs typeface="Montserrat"/>
              </a:rPr>
              <a:t> </a:t>
            </a:r>
            <a:r>
              <a:rPr sz="700" dirty="0">
                <a:latin typeface="Montserrat"/>
                <a:cs typeface="Montserrat"/>
              </a:rPr>
              <a:t>líquido</a:t>
            </a:r>
            <a:r>
              <a:rPr sz="700" spc="175" dirty="0">
                <a:latin typeface="Montserrat"/>
                <a:cs typeface="Montserrat"/>
              </a:rPr>
              <a:t> </a:t>
            </a:r>
            <a:r>
              <a:rPr sz="700" dirty="0">
                <a:latin typeface="Montserrat"/>
                <a:cs typeface="Montserrat"/>
              </a:rPr>
              <a:t>de</a:t>
            </a:r>
            <a:r>
              <a:rPr sz="700" spc="175" dirty="0">
                <a:latin typeface="Montserrat"/>
                <a:cs typeface="Montserrat"/>
              </a:rPr>
              <a:t> </a:t>
            </a:r>
            <a:r>
              <a:rPr sz="700" dirty="0">
                <a:latin typeface="Montserrat"/>
                <a:cs typeface="Montserrat"/>
              </a:rPr>
              <a:t>frenos</a:t>
            </a:r>
            <a:r>
              <a:rPr sz="700" spc="165" dirty="0">
                <a:latin typeface="Montserrat"/>
                <a:cs typeface="Montserrat"/>
              </a:rPr>
              <a:t> </a:t>
            </a:r>
            <a:r>
              <a:rPr sz="700" dirty="0">
                <a:latin typeface="Montserrat"/>
                <a:cs typeface="Montserrat"/>
              </a:rPr>
              <a:t>debe</a:t>
            </a:r>
            <a:r>
              <a:rPr sz="700" spc="175" dirty="0">
                <a:latin typeface="Montserrat"/>
                <a:cs typeface="Montserrat"/>
              </a:rPr>
              <a:t> </a:t>
            </a:r>
            <a:r>
              <a:rPr sz="700" dirty="0">
                <a:latin typeface="Montserrat"/>
                <a:cs typeface="Montserrat"/>
              </a:rPr>
              <a:t>permanecer</a:t>
            </a:r>
            <a:r>
              <a:rPr sz="700" spc="175" dirty="0">
                <a:latin typeface="Montserrat"/>
                <a:cs typeface="Montserrat"/>
              </a:rPr>
              <a:t> </a:t>
            </a:r>
            <a:r>
              <a:rPr sz="700" spc="-25" dirty="0">
                <a:latin typeface="Montserrat"/>
                <a:cs typeface="Montserrat"/>
              </a:rPr>
              <a:t>por</a:t>
            </a:r>
            <a:endParaRPr sz="700">
              <a:latin typeface="Montserrat"/>
              <a:cs typeface="Montserrat"/>
            </a:endParaRPr>
          </a:p>
        </p:txBody>
      </p:sp>
      <p:sp>
        <p:nvSpPr>
          <p:cNvPr id="4" name="object 4"/>
          <p:cNvSpPr txBox="1"/>
          <p:nvPr/>
        </p:nvSpPr>
        <p:spPr>
          <a:xfrm>
            <a:off x="2698750" y="490855"/>
            <a:ext cx="2254250" cy="727710"/>
          </a:xfrm>
          <a:prstGeom prst="rect">
            <a:avLst/>
          </a:prstGeom>
        </p:spPr>
        <p:txBody>
          <a:bodyPr vert="horz" wrap="square" lIns="0" tIns="12065" rIns="0" bIns="0" rtlCol="0">
            <a:spAutoFit/>
          </a:bodyPr>
          <a:lstStyle/>
          <a:p>
            <a:pPr marL="241300">
              <a:lnSpc>
                <a:spcPct val="100000"/>
              </a:lnSpc>
              <a:spcBef>
                <a:spcPts val="95"/>
              </a:spcBef>
            </a:pPr>
            <a:r>
              <a:rPr sz="700" dirty="0">
                <a:latin typeface="Montserrat"/>
                <a:cs typeface="Montserrat"/>
              </a:rPr>
              <a:t>encima</a:t>
            </a:r>
            <a:r>
              <a:rPr sz="700" spc="-20" dirty="0">
                <a:latin typeface="Montserrat"/>
                <a:cs typeface="Montserrat"/>
              </a:rPr>
              <a:t> </a:t>
            </a:r>
            <a:r>
              <a:rPr sz="700" dirty="0">
                <a:latin typeface="Montserrat"/>
                <a:cs typeface="Montserrat"/>
              </a:rPr>
              <a:t>del nivel</a:t>
            </a:r>
            <a:r>
              <a:rPr sz="700" spc="-15" dirty="0">
                <a:latin typeface="Montserrat"/>
                <a:cs typeface="Montserrat"/>
              </a:rPr>
              <a:t> </a:t>
            </a:r>
            <a:r>
              <a:rPr sz="700" spc="-10" dirty="0">
                <a:latin typeface="Montserrat"/>
                <a:cs typeface="Montserrat"/>
              </a:rPr>
              <a:t>mínimo.</a:t>
            </a:r>
            <a:endParaRPr sz="700" dirty="0">
              <a:latin typeface="Montserrat"/>
              <a:cs typeface="Montserrat"/>
            </a:endParaRPr>
          </a:p>
          <a:p>
            <a:pPr marL="241300" marR="5080" indent="-228600" algn="just">
              <a:lnSpc>
                <a:spcPct val="100000"/>
              </a:lnSpc>
              <a:spcBef>
                <a:spcPts val="490"/>
              </a:spcBef>
            </a:pPr>
            <a:r>
              <a:rPr sz="700" dirty="0">
                <a:latin typeface="Montserrat"/>
                <a:cs typeface="Montserrat"/>
              </a:rPr>
              <a:t>4.</a:t>
            </a:r>
            <a:r>
              <a:rPr sz="700" spc="395" dirty="0">
                <a:latin typeface="Montserrat"/>
                <a:cs typeface="Montserrat"/>
              </a:rPr>
              <a:t>  </a:t>
            </a:r>
            <a:r>
              <a:rPr sz="700" dirty="0">
                <a:latin typeface="Montserrat"/>
                <a:cs typeface="Montserrat"/>
              </a:rPr>
              <a:t>Si</a:t>
            </a:r>
            <a:r>
              <a:rPr sz="700" spc="210" dirty="0">
                <a:latin typeface="Montserrat"/>
                <a:cs typeface="Montserrat"/>
              </a:rPr>
              <a:t> </a:t>
            </a:r>
            <a:r>
              <a:rPr sz="700" dirty="0">
                <a:latin typeface="Montserrat"/>
                <a:cs typeface="Montserrat"/>
              </a:rPr>
              <a:t>el</a:t>
            </a:r>
            <a:r>
              <a:rPr sz="700" spc="215" dirty="0">
                <a:latin typeface="Montserrat"/>
                <a:cs typeface="Montserrat"/>
              </a:rPr>
              <a:t> </a:t>
            </a:r>
            <a:r>
              <a:rPr sz="700" dirty="0">
                <a:latin typeface="Montserrat"/>
                <a:cs typeface="Montserrat"/>
              </a:rPr>
              <a:t>líquido</a:t>
            </a:r>
            <a:r>
              <a:rPr sz="700" spc="200" dirty="0">
                <a:latin typeface="Montserrat"/>
                <a:cs typeface="Montserrat"/>
              </a:rPr>
              <a:t> </a:t>
            </a:r>
            <a:r>
              <a:rPr sz="700" dirty="0">
                <a:latin typeface="Montserrat"/>
                <a:cs typeface="Montserrat"/>
              </a:rPr>
              <a:t>está</a:t>
            </a:r>
            <a:r>
              <a:rPr sz="700" spc="220" dirty="0">
                <a:latin typeface="Montserrat"/>
                <a:cs typeface="Montserrat"/>
              </a:rPr>
              <a:t> </a:t>
            </a:r>
            <a:r>
              <a:rPr sz="700" dirty="0">
                <a:latin typeface="Montserrat"/>
                <a:cs typeface="Montserrat"/>
              </a:rPr>
              <a:t>por</a:t>
            </a:r>
            <a:r>
              <a:rPr sz="700" spc="210" dirty="0">
                <a:latin typeface="Montserrat"/>
                <a:cs typeface="Montserrat"/>
              </a:rPr>
              <a:t> </a:t>
            </a:r>
            <a:r>
              <a:rPr sz="700" dirty="0">
                <a:latin typeface="Montserrat"/>
                <a:cs typeface="Montserrat"/>
              </a:rPr>
              <a:t>debajo</a:t>
            </a:r>
            <a:r>
              <a:rPr sz="700" spc="220" dirty="0">
                <a:latin typeface="Montserrat"/>
                <a:cs typeface="Montserrat"/>
              </a:rPr>
              <a:t> </a:t>
            </a:r>
            <a:r>
              <a:rPr sz="700" dirty="0">
                <a:latin typeface="Montserrat"/>
                <a:cs typeface="Montserrat"/>
              </a:rPr>
              <a:t>de</a:t>
            </a:r>
            <a:r>
              <a:rPr sz="700" spc="220" dirty="0">
                <a:latin typeface="Montserrat"/>
                <a:cs typeface="Montserrat"/>
              </a:rPr>
              <a:t> </a:t>
            </a:r>
            <a:r>
              <a:rPr sz="700" dirty="0">
                <a:latin typeface="Montserrat"/>
                <a:cs typeface="Montserrat"/>
              </a:rPr>
              <a:t>la</a:t>
            </a:r>
            <a:r>
              <a:rPr sz="700" spc="200" dirty="0">
                <a:latin typeface="Montserrat"/>
                <a:cs typeface="Montserrat"/>
              </a:rPr>
              <a:t> </a:t>
            </a:r>
            <a:r>
              <a:rPr sz="700" spc="-20" dirty="0">
                <a:latin typeface="Montserrat"/>
                <a:cs typeface="Montserrat"/>
              </a:rPr>
              <a:t>marca</a:t>
            </a:r>
            <a:r>
              <a:rPr sz="700" spc="500" dirty="0">
                <a:latin typeface="Montserrat"/>
                <a:cs typeface="Montserrat"/>
              </a:rPr>
              <a:t> </a:t>
            </a:r>
            <a:r>
              <a:rPr sz="700" dirty="0">
                <a:latin typeface="Montserrat"/>
                <a:cs typeface="Montserrat"/>
              </a:rPr>
              <a:t>(MIN),</a:t>
            </a:r>
            <a:r>
              <a:rPr sz="700" spc="65" dirty="0">
                <a:latin typeface="Montserrat"/>
                <a:cs typeface="Montserrat"/>
              </a:rPr>
              <a:t> </a:t>
            </a:r>
            <a:r>
              <a:rPr sz="700" dirty="0">
                <a:latin typeface="Montserrat"/>
                <a:cs typeface="Montserrat"/>
              </a:rPr>
              <a:t>pruebe</a:t>
            </a:r>
            <a:r>
              <a:rPr sz="700" spc="70" dirty="0">
                <a:latin typeface="Montserrat"/>
                <a:cs typeface="Montserrat"/>
              </a:rPr>
              <a:t> </a:t>
            </a:r>
            <a:r>
              <a:rPr sz="700" dirty="0">
                <a:latin typeface="Montserrat"/>
                <a:cs typeface="Montserrat"/>
              </a:rPr>
              <a:t>la</a:t>
            </a:r>
            <a:r>
              <a:rPr sz="700" spc="70" dirty="0">
                <a:latin typeface="Montserrat"/>
                <a:cs typeface="Montserrat"/>
              </a:rPr>
              <a:t> </a:t>
            </a:r>
            <a:r>
              <a:rPr sz="700" dirty="0">
                <a:latin typeface="Montserrat"/>
                <a:cs typeface="Montserrat"/>
              </a:rPr>
              <a:t>efectividad</a:t>
            </a:r>
            <a:r>
              <a:rPr sz="700" spc="75" dirty="0">
                <a:latin typeface="Montserrat"/>
                <a:cs typeface="Montserrat"/>
              </a:rPr>
              <a:t> </a:t>
            </a:r>
            <a:r>
              <a:rPr sz="700" dirty="0">
                <a:latin typeface="Montserrat"/>
                <a:cs typeface="Montserrat"/>
              </a:rPr>
              <a:t>del</a:t>
            </a:r>
            <a:r>
              <a:rPr sz="700" spc="75" dirty="0">
                <a:latin typeface="Montserrat"/>
                <a:cs typeface="Montserrat"/>
              </a:rPr>
              <a:t> </a:t>
            </a:r>
            <a:r>
              <a:rPr sz="700" dirty="0">
                <a:latin typeface="Montserrat"/>
                <a:cs typeface="Montserrat"/>
              </a:rPr>
              <a:t>freno</a:t>
            </a:r>
            <a:r>
              <a:rPr sz="700" spc="75" dirty="0">
                <a:latin typeface="Montserrat"/>
                <a:cs typeface="Montserrat"/>
              </a:rPr>
              <a:t> </a:t>
            </a:r>
            <a:r>
              <a:rPr sz="700" dirty="0">
                <a:latin typeface="Montserrat"/>
                <a:cs typeface="Montserrat"/>
              </a:rPr>
              <a:t>y</a:t>
            </a:r>
            <a:r>
              <a:rPr sz="700" spc="55" dirty="0">
                <a:latin typeface="Montserrat"/>
                <a:cs typeface="Montserrat"/>
              </a:rPr>
              <a:t> </a:t>
            </a:r>
            <a:r>
              <a:rPr sz="700" dirty="0">
                <a:latin typeface="Montserrat"/>
                <a:cs typeface="Montserrat"/>
              </a:rPr>
              <a:t>si</a:t>
            </a:r>
            <a:r>
              <a:rPr sz="700" spc="75" dirty="0">
                <a:latin typeface="Montserrat"/>
                <a:cs typeface="Montserrat"/>
              </a:rPr>
              <a:t> </a:t>
            </a:r>
            <a:r>
              <a:rPr sz="700" spc="-25" dirty="0">
                <a:latin typeface="Montserrat"/>
                <a:cs typeface="Montserrat"/>
              </a:rPr>
              <a:t>lo</a:t>
            </a:r>
            <a:r>
              <a:rPr sz="700" spc="500" dirty="0">
                <a:latin typeface="Montserrat"/>
                <a:cs typeface="Montserrat"/>
              </a:rPr>
              <a:t> </a:t>
            </a:r>
            <a:r>
              <a:rPr sz="700" dirty="0">
                <a:latin typeface="Montserrat"/>
                <a:cs typeface="Montserrat"/>
              </a:rPr>
              <a:t>siente</a:t>
            </a:r>
            <a:r>
              <a:rPr sz="700" spc="355" dirty="0">
                <a:latin typeface="Montserrat"/>
                <a:cs typeface="Montserrat"/>
              </a:rPr>
              <a:t>  </a:t>
            </a:r>
            <a:r>
              <a:rPr sz="700" dirty="0">
                <a:latin typeface="Montserrat"/>
                <a:cs typeface="Montserrat"/>
              </a:rPr>
              <a:t>esponjoso</a:t>
            </a:r>
            <a:r>
              <a:rPr sz="700" spc="350" dirty="0">
                <a:latin typeface="Montserrat"/>
                <a:cs typeface="Montserrat"/>
              </a:rPr>
              <a:t>  </a:t>
            </a:r>
            <a:r>
              <a:rPr sz="700" dirty="0">
                <a:latin typeface="Montserrat"/>
                <a:cs typeface="Montserrat"/>
              </a:rPr>
              <a:t>o</a:t>
            </a:r>
            <a:r>
              <a:rPr sz="700" spc="345" dirty="0">
                <a:latin typeface="Montserrat"/>
                <a:cs typeface="Montserrat"/>
              </a:rPr>
              <a:t>  </a:t>
            </a:r>
            <a:r>
              <a:rPr sz="700" dirty="0">
                <a:latin typeface="Montserrat"/>
                <a:cs typeface="Montserrat"/>
              </a:rPr>
              <a:t>inefectivo</a:t>
            </a:r>
            <a:r>
              <a:rPr sz="700" spc="350" dirty="0">
                <a:latin typeface="Montserrat"/>
                <a:cs typeface="Montserrat"/>
              </a:rPr>
              <a:t>  </a:t>
            </a:r>
            <a:r>
              <a:rPr sz="700" spc="-10" dirty="0">
                <a:latin typeface="Montserrat"/>
                <a:cs typeface="Montserrat"/>
              </a:rPr>
              <a:t>visite</a:t>
            </a:r>
            <a:r>
              <a:rPr sz="700" spc="500" dirty="0">
                <a:latin typeface="Montserrat"/>
                <a:cs typeface="Montserrat"/>
              </a:rPr>
              <a:t> </a:t>
            </a:r>
            <a:r>
              <a:rPr sz="700" dirty="0">
                <a:latin typeface="Montserrat"/>
                <a:cs typeface="Montserrat"/>
              </a:rPr>
              <a:t>inmediatamente</a:t>
            </a:r>
            <a:r>
              <a:rPr sz="700" spc="160" dirty="0">
                <a:latin typeface="Montserrat"/>
                <a:cs typeface="Montserrat"/>
              </a:rPr>
              <a:t>  </a:t>
            </a:r>
            <a:r>
              <a:rPr sz="700" dirty="0">
                <a:latin typeface="Montserrat"/>
                <a:cs typeface="Montserrat"/>
              </a:rPr>
              <a:t>un</a:t>
            </a:r>
            <a:r>
              <a:rPr sz="700" spc="495" dirty="0">
                <a:latin typeface="Montserrat"/>
                <a:cs typeface="Montserrat"/>
              </a:rPr>
              <a:t> </a:t>
            </a:r>
            <a:r>
              <a:rPr sz="700" dirty="0">
                <a:latin typeface="Montserrat"/>
                <a:cs typeface="Montserrat"/>
              </a:rPr>
              <a:t>Centro</a:t>
            </a:r>
            <a:r>
              <a:rPr sz="700" spc="495" dirty="0">
                <a:latin typeface="Montserrat"/>
                <a:cs typeface="Montserrat"/>
              </a:rPr>
              <a:t> </a:t>
            </a:r>
            <a:r>
              <a:rPr sz="700" dirty="0">
                <a:latin typeface="Montserrat"/>
                <a:cs typeface="Montserrat"/>
              </a:rPr>
              <a:t>de</a:t>
            </a:r>
            <a:r>
              <a:rPr sz="700" spc="484" dirty="0">
                <a:latin typeface="Montserrat"/>
                <a:cs typeface="Montserrat"/>
              </a:rPr>
              <a:t> </a:t>
            </a:r>
            <a:r>
              <a:rPr sz="700" spc="-10" dirty="0">
                <a:latin typeface="Montserrat"/>
                <a:cs typeface="Montserrat"/>
              </a:rPr>
              <a:t>Servicio</a:t>
            </a:r>
            <a:r>
              <a:rPr sz="700" spc="500" dirty="0">
                <a:latin typeface="Montserrat"/>
                <a:cs typeface="Montserrat"/>
              </a:rPr>
              <a:t> </a:t>
            </a:r>
            <a:r>
              <a:rPr sz="700" spc="-10" dirty="0">
                <a:latin typeface="Montserrat"/>
                <a:cs typeface="Montserrat"/>
              </a:rPr>
              <a:t>Autorizado</a:t>
            </a:r>
            <a:r>
              <a:rPr sz="700" spc="15" dirty="0">
                <a:latin typeface="Montserrat"/>
                <a:cs typeface="Montserrat"/>
              </a:rPr>
              <a:t> </a:t>
            </a:r>
            <a:r>
              <a:rPr sz="700" dirty="0">
                <a:latin typeface="Montserrat"/>
                <a:cs typeface="Montserrat"/>
              </a:rPr>
              <a:t>(CSA)</a:t>
            </a:r>
            <a:r>
              <a:rPr sz="700" spc="-10" dirty="0">
                <a:latin typeface="Montserrat"/>
                <a:cs typeface="Montserrat"/>
              </a:rPr>
              <a:t>.</a:t>
            </a:r>
            <a:endParaRPr sz="700" dirty="0">
              <a:latin typeface="Montserrat"/>
              <a:cs typeface="Montserrat"/>
            </a:endParaRPr>
          </a:p>
        </p:txBody>
      </p:sp>
      <p:sp>
        <p:nvSpPr>
          <p:cNvPr id="5" name="object 5"/>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7" name="object 7"/>
          <p:cNvGrpSpPr/>
          <p:nvPr/>
        </p:nvGrpSpPr>
        <p:grpSpPr>
          <a:xfrm>
            <a:off x="306387" y="1290396"/>
            <a:ext cx="2177415" cy="1244600"/>
            <a:chOff x="306387" y="1290396"/>
            <a:chExt cx="2177415" cy="1244600"/>
          </a:xfrm>
        </p:grpSpPr>
        <p:pic>
          <p:nvPicPr>
            <p:cNvPr id="8" name="object 8"/>
            <p:cNvPicPr/>
            <p:nvPr/>
          </p:nvPicPr>
          <p:blipFill>
            <a:blip r:embed="rId2" cstate="print"/>
            <a:stretch>
              <a:fillRect/>
            </a:stretch>
          </p:blipFill>
          <p:spPr>
            <a:xfrm>
              <a:off x="306387" y="1290396"/>
              <a:ext cx="2176907" cy="1244104"/>
            </a:xfrm>
            <a:prstGeom prst="rect">
              <a:avLst/>
            </a:prstGeom>
          </p:spPr>
        </p:pic>
        <p:sp>
          <p:nvSpPr>
            <p:cNvPr id="9" name="object 9"/>
            <p:cNvSpPr/>
            <p:nvPr/>
          </p:nvSpPr>
          <p:spPr>
            <a:xfrm>
              <a:off x="1572641" y="2237486"/>
              <a:ext cx="158750" cy="0"/>
            </a:xfrm>
            <a:custGeom>
              <a:avLst/>
              <a:gdLst/>
              <a:ahLst/>
              <a:cxnLst/>
              <a:rect l="l" t="t" r="r" b="b"/>
              <a:pathLst>
                <a:path w="158750">
                  <a:moveTo>
                    <a:pt x="158750" y="0"/>
                  </a:moveTo>
                  <a:lnTo>
                    <a:pt x="0" y="0"/>
                  </a:lnTo>
                </a:path>
              </a:pathLst>
            </a:custGeom>
            <a:ln w="15237">
              <a:solidFill>
                <a:srgbClr val="FFFFFF"/>
              </a:solidFill>
            </a:ln>
          </p:spPr>
          <p:txBody>
            <a:bodyPr wrap="square" lIns="0" tIns="0" rIns="0" bIns="0" rtlCol="0"/>
            <a:lstStyle/>
            <a:p>
              <a:endParaRPr/>
            </a:p>
          </p:txBody>
        </p:sp>
        <p:sp>
          <p:nvSpPr>
            <p:cNvPr id="10" name="object 10"/>
            <p:cNvSpPr/>
            <p:nvPr/>
          </p:nvSpPr>
          <p:spPr>
            <a:xfrm>
              <a:off x="1572641" y="2237486"/>
              <a:ext cx="158750" cy="0"/>
            </a:xfrm>
            <a:custGeom>
              <a:avLst/>
              <a:gdLst/>
              <a:ahLst/>
              <a:cxnLst/>
              <a:rect l="l" t="t" r="r" b="b"/>
              <a:pathLst>
                <a:path w="158750">
                  <a:moveTo>
                    <a:pt x="158750" y="0"/>
                  </a:moveTo>
                  <a:lnTo>
                    <a:pt x="0" y="0"/>
                  </a:lnTo>
                </a:path>
              </a:pathLst>
            </a:custGeom>
            <a:ln w="7621">
              <a:solidFill>
                <a:srgbClr val="221F1F"/>
              </a:solidFill>
            </a:ln>
          </p:spPr>
          <p:txBody>
            <a:bodyPr wrap="square" lIns="0" tIns="0" rIns="0" bIns="0" rtlCol="0"/>
            <a:lstStyle/>
            <a:p>
              <a:endParaRPr/>
            </a:p>
          </p:txBody>
        </p:sp>
        <p:sp>
          <p:nvSpPr>
            <p:cNvPr id="11" name="object 11"/>
            <p:cNvSpPr/>
            <p:nvPr/>
          </p:nvSpPr>
          <p:spPr>
            <a:xfrm>
              <a:off x="645337" y="1631061"/>
              <a:ext cx="241300" cy="0"/>
            </a:xfrm>
            <a:custGeom>
              <a:avLst/>
              <a:gdLst/>
              <a:ahLst/>
              <a:cxnLst/>
              <a:rect l="l" t="t" r="r" b="b"/>
              <a:pathLst>
                <a:path w="241300">
                  <a:moveTo>
                    <a:pt x="241173" y="0"/>
                  </a:moveTo>
                  <a:lnTo>
                    <a:pt x="0" y="0"/>
                  </a:lnTo>
                </a:path>
              </a:pathLst>
            </a:custGeom>
            <a:ln w="15237">
              <a:solidFill>
                <a:srgbClr val="FFFFFF"/>
              </a:solidFill>
            </a:ln>
          </p:spPr>
          <p:txBody>
            <a:bodyPr wrap="square" lIns="0" tIns="0" rIns="0" bIns="0" rtlCol="0"/>
            <a:lstStyle/>
            <a:p>
              <a:endParaRPr/>
            </a:p>
          </p:txBody>
        </p:sp>
        <p:sp>
          <p:nvSpPr>
            <p:cNvPr id="12" name="object 12"/>
            <p:cNvSpPr/>
            <p:nvPr/>
          </p:nvSpPr>
          <p:spPr>
            <a:xfrm>
              <a:off x="645337" y="1631061"/>
              <a:ext cx="241300" cy="0"/>
            </a:xfrm>
            <a:custGeom>
              <a:avLst/>
              <a:gdLst/>
              <a:ahLst/>
              <a:cxnLst/>
              <a:rect l="l" t="t" r="r" b="b"/>
              <a:pathLst>
                <a:path w="241300">
                  <a:moveTo>
                    <a:pt x="241173" y="0"/>
                  </a:moveTo>
                  <a:lnTo>
                    <a:pt x="0" y="0"/>
                  </a:lnTo>
                </a:path>
              </a:pathLst>
            </a:custGeom>
            <a:ln w="7621">
              <a:solidFill>
                <a:srgbClr val="221F1F"/>
              </a:solidFill>
            </a:ln>
          </p:spPr>
          <p:txBody>
            <a:bodyPr wrap="square" lIns="0" tIns="0" rIns="0" bIns="0" rtlCol="0"/>
            <a:lstStyle/>
            <a:p>
              <a:endParaRPr/>
            </a:p>
          </p:txBody>
        </p:sp>
        <p:sp>
          <p:nvSpPr>
            <p:cNvPr id="13" name="object 13"/>
            <p:cNvSpPr/>
            <p:nvPr/>
          </p:nvSpPr>
          <p:spPr>
            <a:xfrm>
              <a:off x="396532" y="2054098"/>
              <a:ext cx="241300" cy="0"/>
            </a:xfrm>
            <a:custGeom>
              <a:avLst/>
              <a:gdLst/>
              <a:ahLst/>
              <a:cxnLst/>
              <a:rect l="l" t="t" r="r" b="b"/>
              <a:pathLst>
                <a:path w="241300">
                  <a:moveTo>
                    <a:pt x="241173" y="0"/>
                  </a:moveTo>
                  <a:lnTo>
                    <a:pt x="0" y="0"/>
                  </a:lnTo>
                </a:path>
              </a:pathLst>
            </a:custGeom>
            <a:ln w="15237">
              <a:solidFill>
                <a:srgbClr val="FFFFFF"/>
              </a:solidFill>
            </a:ln>
          </p:spPr>
          <p:txBody>
            <a:bodyPr wrap="square" lIns="0" tIns="0" rIns="0" bIns="0" rtlCol="0"/>
            <a:lstStyle/>
            <a:p>
              <a:endParaRPr/>
            </a:p>
          </p:txBody>
        </p:sp>
        <p:sp>
          <p:nvSpPr>
            <p:cNvPr id="14" name="object 14"/>
            <p:cNvSpPr/>
            <p:nvPr/>
          </p:nvSpPr>
          <p:spPr>
            <a:xfrm>
              <a:off x="396532" y="2054098"/>
              <a:ext cx="241300" cy="0"/>
            </a:xfrm>
            <a:custGeom>
              <a:avLst/>
              <a:gdLst/>
              <a:ahLst/>
              <a:cxnLst/>
              <a:rect l="l" t="t" r="r" b="b"/>
              <a:pathLst>
                <a:path w="241300">
                  <a:moveTo>
                    <a:pt x="241173" y="0"/>
                  </a:moveTo>
                  <a:lnTo>
                    <a:pt x="0" y="0"/>
                  </a:lnTo>
                </a:path>
              </a:pathLst>
            </a:custGeom>
            <a:ln w="7621">
              <a:solidFill>
                <a:srgbClr val="221F1F"/>
              </a:solidFill>
            </a:ln>
          </p:spPr>
          <p:txBody>
            <a:bodyPr wrap="square" lIns="0" tIns="0" rIns="0" bIns="0" rtlCol="0"/>
            <a:lstStyle/>
            <a:p>
              <a:endParaRPr/>
            </a:p>
          </p:txBody>
        </p:sp>
        <p:sp>
          <p:nvSpPr>
            <p:cNvPr id="15" name="object 15"/>
            <p:cNvSpPr/>
            <p:nvPr/>
          </p:nvSpPr>
          <p:spPr>
            <a:xfrm>
              <a:off x="2013457" y="1621790"/>
              <a:ext cx="215265" cy="0"/>
            </a:xfrm>
            <a:custGeom>
              <a:avLst/>
              <a:gdLst/>
              <a:ahLst/>
              <a:cxnLst/>
              <a:rect l="l" t="t" r="r" b="b"/>
              <a:pathLst>
                <a:path w="215264">
                  <a:moveTo>
                    <a:pt x="0" y="0"/>
                  </a:moveTo>
                  <a:lnTo>
                    <a:pt x="214884" y="0"/>
                  </a:lnTo>
                </a:path>
              </a:pathLst>
            </a:custGeom>
            <a:ln w="15237">
              <a:solidFill>
                <a:srgbClr val="FFFFFF"/>
              </a:solidFill>
            </a:ln>
          </p:spPr>
          <p:txBody>
            <a:bodyPr wrap="square" lIns="0" tIns="0" rIns="0" bIns="0" rtlCol="0"/>
            <a:lstStyle/>
            <a:p>
              <a:endParaRPr/>
            </a:p>
          </p:txBody>
        </p:sp>
        <p:sp>
          <p:nvSpPr>
            <p:cNvPr id="16" name="object 16"/>
            <p:cNvSpPr/>
            <p:nvPr/>
          </p:nvSpPr>
          <p:spPr>
            <a:xfrm>
              <a:off x="2013457" y="1621790"/>
              <a:ext cx="215265" cy="0"/>
            </a:xfrm>
            <a:custGeom>
              <a:avLst/>
              <a:gdLst/>
              <a:ahLst/>
              <a:cxnLst/>
              <a:rect l="l" t="t" r="r" b="b"/>
              <a:pathLst>
                <a:path w="215264">
                  <a:moveTo>
                    <a:pt x="0" y="0"/>
                  </a:moveTo>
                  <a:lnTo>
                    <a:pt x="214884" y="0"/>
                  </a:lnTo>
                </a:path>
              </a:pathLst>
            </a:custGeom>
            <a:ln w="7621">
              <a:solidFill>
                <a:srgbClr val="221F1F"/>
              </a:solidFill>
            </a:ln>
          </p:spPr>
          <p:txBody>
            <a:bodyPr wrap="square" lIns="0" tIns="0" rIns="0" bIns="0" rtlCol="0"/>
            <a:lstStyle/>
            <a:p>
              <a:endParaRPr/>
            </a:p>
          </p:txBody>
        </p:sp>
        <p:sp>
          <p:nvSpPr>
            <p:cNvPr id="17" name="object 17"/>
            <p:cNvSpPr/>
            <p:nvPr/>
          </p:nvSpPr>
          <p:spPr>
            <a:xfrm>
              <a:off x="1990470" y="1403985"/>
              <a:ext cx="238125" cy="0"/>
            </a:xfrm>
            <a:custGeom>
              <a:avLst/>
              <a:gdLst/>
              <a:ahLst/>
              <a:cxnLst/>
              <a:rect l="l" t="t" r="r" b="b"/>
              <a:pathLst>
                <a:path w="238125">
                  <a:moveTo>
                    <a:pt x="0" y="0"/>
                  </a:moveTo>
                  <a:lnTo>
                    <a:pt x="237871" y="0"/>
                  </a:lnTo>
                </a:path>
              </a:pathLst>
            </a:custGeom>
            <a:ln w="15237">
              <a:solidFill>
                <a:srgbClr val="FFFFFF"/>
              </a:solidFill>
            </a:ln>
          </p:spPr>
          <p:txBody>
            <a:bodyPr wrap="square" lIns="0" tIns="0" rIns="0" bIns="0" rtlCol="0"/>
            <a:lstStyle/>
            <a:p>
              <a:endParaRPr/>
            </a:p>
          </p:txBody>
        </p:sp>
        <p:sp>
          <p:nvSpPr>
            <p:cNvPr id="18" name="object 18"/>
            <p:cNvSpPr/>
            <p:nvPr/>
          </p:nvSpPr>
          <p:spPr>
            <a:xfrm>
              <a:off x="1990470" y="1403985"/>
              <a:ext cx="238125" cy="0"/>
            </a:xfrm>
            <a:custGeom>
              <a:avLst/>
              <a:gdLst/>
              <a:ahLst/>
              <a:cxnLst/>
              <a:rect l="l" t="t" r="r" b="b"/>
              <a:pathLst>
                <a:path w="238125">
                  <a:moveTo>
                    <a:pt x="0" y="0"/>
                  </a:moveTo>
                  <a:lnTo>
                    <a:pt x="237871" y="0"/>
                  </a:lnTo>
                </a:path>
              </a:pathLst>
            </a:custGeom>
            <a:ln w="7621">
              <a:solidFill>
                <a:srgbClr val="221F1F"/>
              </a:solidFill>
            </a:ln>
          </p:spPr>
          <p:txBody>
            <a:bodyPr wrap="square" lIns="0" tIns="0" rIns="0" bIns="0" rtlCol="0"/>
            <a:lstStyle/>
            <a:p>
              <a:endParaRPr/>
            </a:p>
          </p:txBody>
        </p:sp>
        <p:sp>
          <p:nvSpPr>
            <p:cNvPr id="19" name="object 19"/>
            <p:cNvSpPr/>
            <p:nvPr/>
          </p:nvSpPr>
          <p:spPr>
            <a:xfrm>
              <a:off x="1716786" y="2224277"/>
              <a:ext cx="26670" cy="26670"/>
            </a:xfrm>
            <a:custGeom>
              <a:avLst/>
              <a:gdLst/>
              <a:ahLst/>
              <a:cxnLst/>
              <a:rect l="l" t="t" r="r" b="b"/>
              <a:pathLst>
                <a:path w="26669" h="26669">
                  <a:moveTo>
                    <a:pt x="20446" y="0"/>
                  </a:moveTo>
                  <a:lnTo>
                    <a:pt x="5841" y="0"/>
                  </a:lnTo>
                  <a:lnTo>
                    <a:pt x="0" y="5968"/>
                  </a:lnTo>
                  <a:lnTo>
                    <a:pt x="0" y="20573"/>
                  </a:lnTo>
                  <a:lnTo>
                    <a:pt x="5841" y="26415"/>
                  </a:lnTo>
                  <a:lnTo>
                    <a:pt x="20446" y="26415"/>
                  </a:lnTo>
                  <a:lnTo>
                    <a:pt x="26415" y="20573"/>
                  </a:lnTo>
                  <a:lnTo>
                    <a:pt x="26415" y="5968"/>
                  </a:lnTo>
                  <a:lnTo>
                    <a:pt x="20446" y="0"/>
                  </a:lnTo>
                  <a:close/>
                </a:path>
              </a:pathLst>
            </a:custGeom>
            <a:solidFill>
              <a:srgbClr val="221F1F"/>
            </a:solidFill>
          </p:spPr>
          <p:txBody>
            <a:bodyPr wrap="square" lIns="0" tIns="0" rIns="0" bIns="0" rtlCol="0"/>
            <a:lstStyle/>
            <a:p>
              <a:endParaRPr/>
            </a:p>
          </p:txBody>
        </p:sp>
        <p:sp>
          <p:nvSpPr>
            <p:cNvPr id="20" name="object 20"/>
            <p:cNvSpPr/>
            <p:nvPr/>
          </p:nvSpPr>
          <p:spPr>
            <a:xfrm>
              <a:off x="1716786" y="2224277"/>
              <a:ext cx="26670" cy="26670"/>
            </a:xfrm>
            <a:custGeom>
              <a:avLst/>
              <a:gdLst/>
              <a:ahLst/>
              <a:cxnLst/>
              <a:rect l="l" t="t" r="r" b="b"/>
              <a:pathLst>
                <a:path w="26669" h="26669">
                  <a:moveTo>
                    <a:pt x="26415" y="13207"/>
                  </a:moveTo>
                  <a:lnTo>
                    <a:pt x="26415" y="5968"/>
                  </a:lnTo>
                  <a:lnTo>
                    <a:pt x="20446" y="0"/>
                  </a:lnTo>
                  <a:lnTo>
                    <a:pt x="13207" y="0"/>
                  </a:lnTo>
                  <a:lnTo>
                    <a:pt x="5841" y="0"/>
                  </a:lnTo>
                  <a:lnTo>
                    <a:pt x="0" y="5968"/>
                  </a:lnTo>
                  <a:lnTo>
                    <a:pt x="0" y="13207"/>
                  </a:lnTo>
                  <a:lnTo>
                    <a:pt x="0" y="20573"/>
                  </a:lnTo>
                  <a:lnTo>
                    <a:pt x="5841" y="26415"/>
                  </a:lnTo>
                  <a:lnTo>
                    <a:pt x="13207" y="26415"/>
                  </a:lnTo>
                  <a:lnTo>
                    <a:pt x="20446" y="26415"/>
                  </a:lnTo>
                  <a:lnTo>
                    <a:pt x="26415" y="20573"/>
                  </a:lnTo>
                  <a:lnTo>
                    <a:pt x="26415" y="13207"/>
                  </a:lnTo>
                  <a:close/>
                </a:path>
              </a:pathLst>
            </a:custGeom>
            <a:ln w="9525">
              <a:solidFill>
                <a:srgbClr val="FFFFFF"/>
              </a:solidFill>
            </a:ln>
          </p:spPr>
          <p:txBody>
            <a:bodyPr wrap="square" lIns="0" tIns="0" rIns="0" bIns="0" rtlCol="0"/>
            <a:lstStyle/>
            <a:p>
              <a:endParaRPr/>
            </a:p>
          </p:txBody>
        </p:sp>
        <p:sp>
          <p:nvSpPr>
            <p:cNvPr id="21" name="object 21"/>
            <p:cNvSpPr/>
            <p:nvPr/>
          </p:nvSpPr>
          <p:spPr>
            <a:xfrm>
              <a:off x="871905" y="1617853"/>
              <a:ext cx="26670" cy="26670"/>
            </a:xfrm>
            <a:custGeom>
              <a:avLst/>
              <a:gdLst/>
              <a:ahLst/>
              <a:cxnLst/>
              <a:rect l="l" t="t" r="r" b="b"/>
              <a:pathLst>
                <a:path w="26669" h="26669">
                  <a:moveTo>
                    <a:pt x="20535" y="0"/>
                  </a:moveTo>
                  <a:lnTo>
                    <a:pt x="5930" y="0"/>
                  </a:lnTo>
                  <a:lnTo>
                    <a:pt x="0" y="5968"/>
                  </a:lnTo>
                  <a:lnTo>
                    <a:pt x="0" y="20574"/>
                  </a:lnTo>
                  <a:lnTo>
                    <a:pt x="5930" y="26416"/>
                  </a:lnTo>
                  <a:lnTo>
                    <a:pt x="20535" y="26416"/>
                  </a:lnTo>
                  <a:lnTo>
                    <a:pt x="26441" y="20574"/>
                  </a:lnTo>
                  <a:lnTo>
                    <a:pt x="26441" y="5968"/>
                  </a:lnTo>
                  <a:lnTo>
                    <a:pt x="20535" y="0"/>
                  </a:lnTo>
                  <a:close/>
                </a:path>
              </a:pathLst>
            </a:custGeom>
            <a:solidFill>
              <a:srgbClr val="221F1F"/>
            </a:solidFill>
          </p:spPr>
          <p:txBody>
            <a:bodyPr wrap="square" lIns="0" tIns="0" rIns="0" bIns="0" rtlCol="0"/>
            <a:lstStyle/>
            <a:p>
              <a:endParaRPr/>
            </a:p>
          </p:txBody>
        </p:sp>
        <p:sp>
          <p:nvSpPr>
            <p:cNvPr id="22" name="object 22"/>
            <p:cNvSpPr/>
            <p:nvPr/>
          </p:nvSpPr>
          <p:spPr>
            <a:xfrm>
              <a:off x="871905" y="1617853"/>
              <a:ext cx="26670" cy="26670"/>
            </a:xfrm>
            <a:custGeom>
              <a:avLst/>
              <a:gdLst/>
              <a:ahLst/>
              <a:cxnLst/>
              <a:rect l="l" t="t" r="r" b="b"/>
              <a:pathLst>
                <a:path w="26669" h="26669">
                  <a:moveTo>
                    <a:pt x="26441" y="13208"/>
                  </a:moveTo>
                  <a:lnTo>
                    <a:pt x="26441" y="5968"/>
                  </a:lnTo>
                  <a:lnTo>
                    <a:pt x="20535" y="0"/>
                  </a:lnTo>
                  <a:lnTo>
                    <a:pt x="13220" y="0"/>
                  </a:lnTo>
                  <a:lnTo>
                    <a:pt x="5930" y="0"/>
                  </a:lnTo>
                  <a:lnTo>
                    <a:pt x="0" y="5968"/>
                  </a:lnTo>
                  <a:lnTo>
                    <a:pt x="0" y="13208"/>
                  </a:lnTo>
                  <a:lnTo>
                    <a:pt x="0" y="20574"/>
                  </a:lnTo>
                  <a:lnTo>
                    <a:pt x="5930" y="26416"/>
                  </a:lnTo>
                  <a:lnTo>
                    <a:pt x="13220" y="26416"/>
                  </a:lnTo>
                  <a:lnTo>
                    <a:pt x="20535" y="26416"/>
                  </a:lnTo>
                  <a:lnTo>
                    <a:pt x="26441" y="20574"/>
                  </a:lnTo>
                  <a:lnTo>
                    <a:pt x="26441" y="13208"/>
                  </a:lnTo>
                  <a:close/>
                </a:path>
              </a:pathLst>
            </a:custGeom>
            <a:ln w="9525">
              <a:solidFill>
                <a:srgbClr val="FFFFFF"/>
              </a:solidFill>
            </a:ln>
          </p:spPr>
          <p:txBody>
            <a:bodyPr wrap="square" lIns="0" tIns="0" rIns="0" bIns="0" rtlCol="0"/>
            <a:lstStyle/>
            <a:p>
              <a:endParaRPr/>
            </a:p>
          </p:txBody>
        </p:sp>
        <p:sp>
          <p:nvSpPr>
            <p:cNvPr id="23" name="object 23"/>
            <p:cNvSpPr/>
            <p:nvPr/>
          </p:nvSpPr>
          <p:spPr>
            <a:xfrm>
              <a:off x="623112" y="2040890"/>
              <a:ext cx="26670" cy="26670"/>
            </a:xfrm>
            <a:custGeom>
              <a:avLst/>
              <a:gdLst/>
              <a:ahLst/>
              <a:cxnLst/>
              <a:rect l="l" t="t" r="r" b="b"/>
              <a:pathLst>
                <a:path w="26670" h="26669">
                  <a:moveTo>
                    <a:pt x="20523" y="0"/>
                  </a:moveTo>
                  <a:lnTo>
                    <a:pt x="5918" y="0"/>
                  </a:lnTo>
                  <a:lnTo>
                    <a:pt x="0" y="5842"/>
                  </a:lnTo>
                  <a:lnTo>
                    <a:pt x="0" y="20447"/>
                  </a:lnTo>
                  <a:lnTo>
                    <a:pt x="5918" y="26416"/>
                  </a:lnTo>
                  <a:lnTo>
                    <a:pt x="20523" y="26416"/>
                  </a:lnTo>
                  <a:lnTo>
                    <a:pt x="26441" y="20447"/>
                  </a:lnTo>
                  <a:lnTo>
                    <a:pt x="26441" y="5842"/>
                  </a:lnTo>
                  <a:lnTo>
                    <a:pt x="20523" y="0"/>
                  </a:lnTo>
                  <a:close/>
                </a:path>
              </a:pathLst>
            </a:custGeom>
            <a:solidFill>
              <a:srgbClr val="221F1F"/>
            </a:solidFill>
          </p:spPr>
          <p:txBody>
            <a:bodyPr wrap="square" lIns="0" tIns="0" rIns="0" bIns="0" rtlCol="0"/>
            <a:lstStyle/>
            <a:p>
              <a:endParaRPr/>
            </a:p>
          </p:txBody>
        </p:sp>
        <p:sp>
          <p:nvSpPr>
            <p:cNvPr id="24" name="object 24"/>
            <p:cNvSpPr/>
            <p:nvPr/>
          </p:nvSpPr>
          <p:spPr>
            <a:xfrm>
              <a:off x="623112" y="2040890"/>
              <a:ext cx="26670" cy="26670"/>
            </a:xfrm>
            <a:custGeom>
              <a:avLst/>
              <a:gdLst/>
              <a:ahLst/>
              <a:cxnLst/>
              <a:rect l="l" t="t" r="r" b="b"/>
              <a:pathLst>
                <a:path w="26670" h="26669">
                  <a:moveTo>
                    <a:pt x="26441" y="13207"/>
                  </a:moveTo>
                  <a:lnTo>
                    <a:pt x="26441" y="5842"/>
                  </a:lnTo>
                  <a:lnTo>
                    <a:pt x="20523" y="0"/>
                  </a:lnTo>
                  <a:lnTo>
                    <a:pt x="13220" y="0"/>
                  </a:lnTo>
                  <a:lnTo>
                    <a:pt x="5918" y="0"/>
                  </a:lnTo>
                  <a:lnTo>
                    <a:pt x="0" y="5842"/>
                  </a:lnTo>
                  <a:lnTo>
                    <a:pt x="0" y="13207"/>
                  </a:lnTo>
                  <a:lnTo>
                    <a:pt x="0" y="20447"/>
                  </a:lnTo>
                  <a:lnTo>
                    <a:pt x="5918" y="26416"/>
                  </a:lnTo>
                  <a:lnTo>
                    <a:pt x="13220" y="26416"/>
                  </a:lnTo>
                  <a:lnTo>
                    <a:pt x="20523" y="26416"/>
                  </a:lnTo>
                  <a:lnTo>
                    <a:pt x="26441" y="20447"/>
                  </a:lnTo>
                  <a:lnTo>
                    <a:pt x="26441" y="13207"/>
                  </a:lnTo>
                  <a:close/>
                </a:path>
              </a:pathLst>
            </a:custGeom>
            <a:ln w="9525">
              <a:solidFill>
                <a:srgbClr val="FFFFFF"/>
              </a:solidFill>
            </a:ln>
          </p:spPr>
          <p:txBody>
            <a:bodyPr wrap="square" lIns="0" tIns="0" rIns="0" bIns="0" rtlCol="0"/>
            <a:lstStyle/>
            <a:p>
              <a:endParaRPr/>
            </a:p>
          </p:txBody>
        </p:sp>
        <p:sp>
          <p:nvSpPr>
            <p:cNvPr id="25" name="object 25"/>
            <p:cNvSpPr/>
            <p:nvPr/>
          </p:nvSpPr>
          <p:spPr>
            <a:xfrm>
              <a:off x="2001647" y="1608582"/>
              <a:ext cx="26670" cy="26670"/>
            </a:xfrm>
            <a:custGeom>
              <a:avLst/>
              <a:gdLst/>
              <a:ahLst/>
              <a:cxnLst/>
              <a:rect l="l" t="t" r="r" b="b"/>
              <a:pathLst>
                <a:path w="26669" h="26669">
                  <a:moveTo>
                    <a:pt x="20573" y="0"/>
                  </a:moveTo>
                  <a:lnTo>
                    <a:pt x="5968" y="0"/>
                  </a:lnTo>
                  <a:lnTo>
                    <a:pt x="0" y="5842"/>
                  </a:lnTo>
                  <a:lnTo>
                    <a:pt x="0" y="20446"/>
                  </a:lnTo>
                  <a:lnTo>
                    <a:pt x="5968" y="26415"/>
                  </a:lnTo>
                  <a:lnTo>
                    <a:pt x="20573" y="26415"/>
                  </a:lnTo>
                  <a:lnTo>
                    <a:pt x="26415" y="20446"/>
                  </a:lnTo>
                  <a:lnTo>
                    <a:pt x="26415" y="5842"/>
                  </a:lnTo>
                  <a:lnTo>
                    <a:pt x="20573" y="0"/>
                  </a:lnTo>
                  <a:close/>
                </a:path>
              </a:pathLst>
            </a:custGeom>
            <a:solidFill>
              <a:srgbClr val="FFFFFF"/>
            </a:solidFill>
          </p:spPr>
          <p:txBody>
            <a:bodyPr wrap="square" lIns="0" tIns="0" rIns="0" bIns="0" rtlCol="0"/>
            <a:lstStyle/>
            <a:p>
              <a:endParaRPr/>
            </a:p>
          </p:txBody>
        </p:sp>
        <p:sp>
          <p:nvSpPr>
            <p:cNvPr id="26" name="object 26"/>
            <p:cNvSpPr/>
            <p:nvPr/>
          </p:nvSpPr>
          <p:spPr>
            <a:xfrm>
              <a:off x="2001647" y="1608582"/>
              <a:ext cx="26670" cy="26670"/>
            </a:xfrm>
            <a:custGeom>
              <a:avLst/>
              <a:gdLst/>
              <a:ahLst/>
              <a:cxnLst/>
              <a:rect l="l" t="t" r="r" b="b"/>
              <a:pathLst>
                <a:path w="26669" h="26669">
                  <a:moveTo>
                    <a:pt x="0" y="13207"/>
                  </a:moveTo>
                  <a:lnTo>
                    <a:pt x="0" y="5842"/>
                  </a:lnTo>
                  <a:lnTo>
                    <a:pt x="5968" y="0"/>
                  </a:lnTo>
                  <a:lnTo>
                    <a:pt x="13207" y="0"/>
                  </a:lnTo>
                  <a:lnTo>
                    <a:pt x="20573" y="0"/>
                  </a:lnTo>
                  <a:lnTo>
                    <a:pt x="26415" y="5842"/>
                  </a:lnTo>
                  <a:lnTo>
                    <a:pt x="26415" y="13207"/>
                  </a:lnTo>
                  <a:lnTo>
                    <a:pt x="26415" y="20446"/>
                  </a:lnTo>
                  <a:lnTo>
                    <a:pt x="20573" y="26415"/>
                  </a:lnTo>
                  <a:lnTo>
                    <a:pt x="13207" y="26415"/>
                  </a:lnTo>
                  <a:lnTo>
                    <a:pt x="5968" y="26415"/>
                  </a:lnTo>
                  <a:lnTo>
                    <a:pt x="0" y="20446"/>
                  </a:lnTo>
                  <a:lnTo>
                    <a:pt x="0" y="13207"/>
                  </a:lnTo>
                  <a:close/>
                </a:path>
              </a:pathLst>
            </a:custGeom>
            <a:ln w="9525">
              <a:solidFill>
                <a:srgbClr val="221F1F"/>
              </a:solidFill>
            </a:ln>
          </p:spPr>
          <p:txBody>
            <a:bodyPr wrap="square" lIns="0" tIns="0" rIns="0" bIns="0" rtlCol="0"/>
            <a:lstStyle/>
            <a:p>
              <a:endParaRPr/>
            </a:p>
          </p:txBody>
        </p:sp>
        <p:sp>
          <p:nvSpPr>
            <p:cNvPr id="27" name="object 27"/>
            <p:cNvSpPr/>
            <p:nvPr/>
          </p:nvSpPr>
          <p:spPr>
            <a:xfrm>
              <a:off x="1977389" y="1390777"/>
              <a:ext cx="26670" cy="26670"/>
            </a:xfrm>
            <a:custGeom>
              <a:avLst/>
              <a:gdLst/>
              <a:ahLst/>
              <a:cxnLst/>
              <a:rect l="l" t="t" r="r" b="b"/>
              <a:pathLst>
                <a:path w="26669" h="26669">
                  <a:moveTo>
                    <a:pt x="20574" y="0"/>
                  </a:moveTo>
                  <a:lnTo>
                    <a:pt x="5968" y="0"/>
                  </a:lnTo>
                  <a:lnTo>
                    <a:pt x="0" y="5968"/>
                  </a:lnTo>
                  <a:lnTo>
                    <a:pt x="0" y="20574"/>
                  </a:lnTo>
                  <a:lnTo>
                    <a:pt x="5968" y="26416"/>
                  </a:lnTo>
                  <a:lnTo>
                    <a:pt x="20574" y="26416"/>
                  </a:lnTo>
                  <a:lnTo>
                    <a:pt x="26416" y="20574"/>
                  </a:lnTo>
                  <a:lnTo>
                    <a:pt x="26416" y="5968"/>
                  </a:lnTo>
                  <a:lnTo>
                    <a:pt x="20574" y="0"/>
                  </a:lnTo>
                  <a:close/>
                </a:path>
              </a:pathLst>
            </a:custGeom>
            <a:solidFill>
              <a:srgbClr val="221F1F"/>
            </a:solidFill>
          </p:spPr>
          <p:txBody>
            <a:bodyPr wrap="square" lIns="0" tIns="0" rIns="0" bIns="0" rtlCol="0"/>
            <a:lstStyle/>
            <a:p>
              <a:endParaRPr/>
            </a:p>
          </p:txBody>
        </p:sp>
        <p:sp>
          <p:nvSpPr>
            <p:cNvPr id="28" name="object 28"/>
            <p:cNvSpPr/>
            <p:nvPr/>
          </p:nvSpPr>
          <p:spPr>
            <a:xfrm>
              <a:off x="1977389" y="1390777"/>
              <a:ext cx="26670" cy="26670"/>
            </a:xfrm>
            <a:custGeom>
              <a:avLst/>
              <a:gdLst/>
              <a:ahLst/>
              <a:cxnLst/>
              <a:rect l="l" t="t" r="r" b="b"/>
              <a:pathLst>
                <a:path w="26669" h="26669">
                  <a:moveTo>
                    <a:pt x="0" y="13207"/>
                  </a:moveTo>
                  <a:lnTo>
                    <a:pt x="0" y="5968"/>
                  </a:lnTo>
                  <a:lnTo>
                    <a:pt x="5968" y="0"/>
                  </a:lnTo>
                  <a:lnTo>
                    <a:pt x="13208" y="0"/>
                  </a:lnTo>
                  <a:lnTo>
                    <a:pt x="20574" y="0"/>
                  </a:lnTo>
                  <a:lnTo>
                    <a:pt x="26416" y="5968"/>
                  </a:lnTo>
                  <a:lnTo>
                    <a:pt x="26416" y="13207"/>
                  </a:lnTo>
                  <a:lnTo>
                    <a:pt x="26416" y="20574"/>
                  </a:lnTo>
                  <a:lnTo>
                    <a:pt x="20574" y="26416"/>
                  </a:lnTo>
                  <a:lnTo>
                    <a:pt x="13208" y="26416"/>
                  </a:lnTo>
                  <a:lnTo>
                    <a:pt x="5968" y="26416"/>
                  </a:lnTo>
                  <a:lnTo>
                    <a:pt x="0" y="20574"/>
                  </a:lnTo>
                  <a:lnTo>
                    <a:pt x="0" y="13207"/>
                  </a:lnTo>
                  <a:close/>
                </a:path>
              </a:pathLst>
            </a:custGeom>
            <a:ln w="9525">
              <a:solidFill>
                <a:srgbClr val="FFFFFF"/>
              </a:solidFill>
            </a:ln>
          </p:spPr>
          <p:txBody>
            <a:bodyPr wrap="square" lIns="0" tIns="0" rIns="0" bIns="0" rtlCol="0"/>
            <a:lstStyle/>
            <a:p>
              <a:endParaRPr/>
            </a:p>
          </p:txBody>
        </p:sp>
        <p:sp>
          <p:nvSpPr>
            <p:cNvPr id="29" name="object 29"/>
            <p:cNvSpPr/>
            <p:nvPr/>
          </p:nvSpPr>
          <p:spPr>
            <a:xfrm>
              <a:off x="1436750" y="2161032"/>
              <a:ext cx="153670" cy="153035"/>
            </a:xfrm>
            <a:custGeom>
              <a:avLst/>
              <a:gdLst/>
              <a:ahLst/>
              <a:cxnLst/>
              <a:rect l="l" t="t" r="r" b="b"/>
              <a:pathLst>
                <a:path w="153669" h="153035">
                  <a:moveTo>
                    <a:pt x="76581" y="0"/>
                  </a:moveTo>
                  <a:lnTo>
                    <a:pt x="46736" y="5968"/>
                  </a:lnTo>
                  <a:lnTo>
                    <a:pt x="22479" y="22351"/>
                  </a:lnTo>
                  <a:lnTo>
                    <a:pt x="6096" y="46735"/>
                  </a:lnTo>
                  <a:lnTo>
                    <a:pt x="0" y="76453"/>
                  </a:lnTo>
                  <a:lnTo>
                    <a:pt x="6096" y="106299"/>
                  </a:lnTo>
                  <a:lnTo>
                    <a:pt x="22479" y="130682"/>
                  </a:lnTo>
                  <a:lnTo>
                    <a:pt x="46736" y="147065"/>
                  </a:lnTo>
                  <a:lnTo>
                    <a:pt x="76581" y="153034"/>
                  </a:lnTo>
                  <a:lnTo>
                    <a:pt x="106426" y="147065"/>
                  </a:lnTo>
                  <a:lnTo>
                    <a:pt x="130810" y="130682"/>
                  </a:lnTo>
                  <a:lnTo>
                    <a:pt x="147193" y="106299"/>
                  </a:lnTo>
                  <a:lnTo>
                    <a:pt x="153162" y="76453"/>
                  </a:lnTo>
                  <a:lnTo>
                    <a:pt x="147193" y="46735"/>
                  </a:lnTo>
                  <a:lnTo>
                    <a:pt x="130810" y="22351"/>
                  </a:lnTo>
                  <a:lnTo>
                    <a:pt x="106426" y="5968"/>
                  </a:lnTo>
                  <a:lnTo>
                    <a:pt x="76581" y="0"/>
                  </a:lnTo>
                  <a:close/>
                </a:path>
              </a:pathLst>
            </a:custGeom>
            <a:solidFill>
              <a:srgbClr val="FFFFFF"/>
            </a:solidFill>
          </p:spPr>
          <p:txBody>
            <a:bodyPr wrap="square" lIns="0" tIns="0" rIns="0" bIns="0" rtlCol="0"/>
            <a:lstStyle/>
            <a:p>
              <a:endParaRPr/>
            </a:p>
          </p:txBody>
        </p:sp>
      </p:grpSp>
      <p:sp>
        <p:nvSpPr>
          <p:cNvPr id="30" name="object 30"/>
          <p:cNvSpPr txBox="1"/>
          <p:nvPr/>
        </p:nvSpPr>
        <p:spPr>
          <a:xfrm>
            <a:off x="1467738" y="2160524"/>
            <a:ext cx="93345"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Montserrat"/>
                <a:cs typeface="Montserrat"/>
              </a:rPr>
              <a:t>4</a:t>
            </a:r>
            <a:endParaRPr sz="800">
              <a:latin typeface="Montserrat"/>
              <a:cs typeface="Montserrat"/>
            </a:endParaRPr>
          </a:p>
        </p:txBody>
      </p:sp>
      <p:grpSp>
        <p:nvGrpSpPr>
          <p:cNvPr id="31" name="object 31"/>
          <p:cNvGrpSpPr/>
          <p:nvPr/>
        </p:nvGrpSpPr>
        <p:grpSpPr>
          <a:xfrm>
            <a:off x="319633" y="1551305"/>
            <a:ext cx="1273810" cy="766445"/>
            <a:chOff x="319633" y="1551305"/>
            <a:chExt cx="1273810" cy="766445"/>
          </a:xfrm>
        </p:grpSpPr>
        <p:sp>
          <p:nvSpPr>
            <p:cNvPr id="32" name="object 32"/>
            <p:cNvSpPr/>
            <p:nvPr/>
          </p:nvSpPr>
          <p:spPr>
            <a:xfrm>
              <a:off x="1436750" y="2161032"/>
              <a:ext cx="153670" cy="153035"/>
            </a:xfrm>
            <a:custGeom>
              <a:avLst/>
              <a:gdLst/>
              <a:ahLst/>
              <a:cxnLst/>
              <a:rect l="l" t="t" r="r" b="b"/>
              <a:pathLst>
                <a:path w="153669" h="153035">
                  <a:moveTo>
                    <a:pt x="76581" y="153034"/>
                  </a:moveTo>
                  <a:lnTo>
                    <a:pt x="106426" y="147065"/>
                  </a:lnTo>
                  <a:lnTo>
                    <a:pt x="130810" y="130682"/>
                  </a:lnTo>
                  <a:lnTo>
                    <a:pt x="147193" y="106299"/>
                  </a:lnTo>
                  <a:lnTo>
                    <a:pt x="153162" y="76453"/>
                  </a:lnTo>
                  <a:lnTo>
                    <a:pt x="147193" y="46735"/>
                  </a:lnTo>
                  <a:lnTo>
                    <a:pt x="130810" y="22351"/>
                  </a:lnTo>
                  <a:lnTo>
                    <a:pt x="106426" y="5968"/>
                  </a:lnTo>
                  <a:lnTo>
                    <a:pt x="76581" y="0"/>
                  </a:lnTo>
                  <a:lnTo>
                    <a:pt x="46736" y="5968"/>
                  </a:lnTo>
                  <a:lnTo>
                    <a:pt x="22479" y="22351"/>
                  </a:lnTo>
                  <a:lnTo>
                    <a:pt x="6096" y="46735"/>
                  </a:lnTo>
                  <a:lnTo>
                    <a:pt x="0" y="76453"/>
                  </a:lnTo>
                  <a:lnTo>
                    <a:pt x="6096" y="106299"/>
                  </a:lnTo>
                  <a:lnTo>
                    <a:pt x="22479" y="130682"/>
                  </a:lnTo>
                  <a:lnTo>
                    <a:pt x="46736" y="147065"/>
                  </a:lnTo>
                  <a:lnTo>
                    <a:pt x="76581" y="153034"/>
                  </a:lnTo>
                  <a:close/>
                </a:path>
              </a:pathLst>
            </a:custGeom>
            <a:ln w="6350">
              <a:solidFill>
                <a:srgbClr val="221F1F"/>
              </a:solidFill>
            </a:ln>
          </p:spPr>
          <p:txBody>
            <a:bodyPr wrap="square" lIns="0" tIns="0" rIns="0" bIns="0" rtlCol="0"/>
            <a:lstStyle/>
            <a:p>
              <a:endParaRPr/>
            </a:p>
          </p:txBody>
        </p:sp>
        <p:sp>
          <p:nvSpPr>
            <p:cNvPr id="33" name="object 33"/>
            <p:cNvSpPr/>
            <p:nvPr/>
          </p:nvSpPr>
          <p:spPr>
            <a:xfrm>
              <a:off x="500646" y="1554480"/>
              <a:ext cx="153670" cy="153670"/>
            </a:xfrm>
            <a:custGeom>
              <a:avLst/>
              <a:gdLst/>
              <a:ahLst/>
              <a:cxnLst/>
              <a:rect l="l" t="t" r="r" b="b"/>
              <a:pathLst>
                <a:path w="153670" h="153669">
                  <a:moveTo>
                    <a:pt x="76581" y="0"/>
                  </a:moveTo>
                  <a:lnTo>
                    <a:pt x="46774" y="6095"/>
                  </a:lnTo>
                  <a:lnTo>
                    <a:pt x="22440" y="22478"/>
                  </a:lnTo>
                  <a:lnTo>
                    <a:pt x="6019" y="46735"/>
                  </a:lnTo>
                  <a:lnTo>
                    <a:pt x="0" y="76581"/>
                  </a:lnTo>
                  <a:lnTo>
                    <a:pt x="6019" y="106425"/>
                  </a:lnTo>
                  <a:lnTo>
                    <a:pt x="22440" y="130682"/>
                  </a:lnTo>
                  <a:lnTo>
                    <a:pt x="46774" y="147065"/>
                  </a:lnTo>
                  <a:lnTo>
                    <a:pt x="76581" y="153162"/>
                  </a:lnTo>
                  <a:lnTo>
                    <a:pt x="106387" y="147065"/>
                  </a:lnTo>
                  <a:lnTo>
                    <a:pt x="130733" y="130682"/>
                  </a:lnTo>
                  <a:lnTo>
                    <a:pt x="147142" y="106425"/>
                  </a:lnTo>
                  <a:lnTo>
                    <a:pt x="153162" y="76581"/>
                  </a:lnTo>
                  <a:lnTo>
                    <a:pt x="147142" y="46735"/>
                  </a:lnTo>
                  <a:lnTo>
                    <a:pt x="130733" y="22478"/>
                  </a:lnTo>
                  <a:lnTo>
                    <a:pt x="106387" y="6095"/>
                  </a:lnTo>
                  <a:lnTo>
                    <a:pt x="76581" y="0"/>
                  </a:lnTo>
                  <a:close/>
                </a:path>
              </a:pathLst>
            </a:custGeom>
            <a:solidFill>
              <a:srgbClr val="FFFFFF"/>
            </a:solidFill>
          </p:spPr>
          <p:txBody>
            <a:bodyPr wrap="square" lIns="0" tIns="0" rIns="0" bIns="0" rtlCol="0"/>
            <a:lstStyle/>
            <a:p>
              <a:endParaRPr/>
            </a:p>
          </p:txBody>
        </p:sp>
        <p:sp>
          <p:nvSpPr>
            <p:cNvPr id="34" name="object 34"/>
            <p:cNvSpPr/>
            <p:nvPr/>
          </p:nvSpPr>
          <p:spPr>
            <a:xfrm>
              <a:off x="500646" y="1554480"/>
              <a:ext cx="153670" cy="153670"/>
            </a:xfrm>
            <a:custGeom>
              <a:avLst/>
              <a:gdLst/>
              <a:ahLst/>
              <a:cxnLst/>
              <a:rect l="l" t="t" r="r" b="b"/>
              <a:pathLst>
                <a:path w="153670" h="153669">
                  <a:moveTo>
                    <a:pt x="76581" y="153162"/>
                  </a:moveTo>
                  <a:lnTo>
                    <a:pt x="106387" y="147065"/>
                  </a:lnTo>
                  <a:lnTo>
                    <a:pt x="130733" y="130682"/>
                  </a:lnTo>
                  <a:lnTo>
                    <a:pt x="147142" y="106425"/>
                  </a:lnTo>
                  <a:lnTo>
                    <a:pt x="153162" y="76581"/>
                  </a:lnTo>
                  <a:lnTo>
                    <a:pt x="147142" y="46735"/>
                  </a:lnTo>
                  <a:lnTo>
                    <a:pt x="130733" y="22478"/>
                  </a:lnTo>
                  <a:lnTo>
                    <a:pt x="106387" y="6095"/>
                  </a:lnTo>
                  <a:lnTo>
                    <a:pt x="76581" y="0"/>
                  </a:lnTo>
                  <a:lnTo>
                    <a:pt x="46774" y="6095"/>
                  </a:lnTo>
                  <a:lnTo>
                    <a:pt x="22440" y="22478"/>
                  </a:lnTo>
                  <a:lnTo>
                    <a:pt x="6019" y="46735"/>
                  </a:lnTo>
                  <a:lnTo>
                    <a:pt x="0" y="76581"/>
                  </a:lnTo>
                  <a:lnTo>
                    <a:pt x="6019" y="106425"/>
                  </a:lnTo>
                  <a:lnTo>
                    <a:pt x="22440" y="130682"/>
                  </a:lnTo>
                  <a:lnTo>
                    <a:pt x="46774" y="147065"/>
                  </a:lnTo>
                  <a:lnTo>
                    <a:pt x="76581" y="153162"/>
                  </a:lnTo>
                  <a:close/>
                </a:path>
              </a:pathLst>
            </a:custGeom>
            <a:ln w="6350">
              <a:solidFill>
                <a:srgbClr val="221F1F"/>
              </a:solidFill>
            </a:ln>
          </p:spPr>
          <p:txBody>
            <a:bodyPr wrap="square" lIns="0" tIns="0" rIns="0" bIns="0" rtlCol="0"/>
            <a:lstStyle/>
            <a:p>
              <a:endParaRPr/>
            </a:p>
          </p:txBody>
        </p:sp>
        <p:sp>
          <p:nvSpPr>
            <p:cNvPr id="35" name="object 35"/>
            <p:cNvSpPr/>
            <p:nvPr/>
          </p:nvSpPr>
          <p:spPr>
            <a:xfrm>
              <a:off x="319633" y="1974342"/>
              <a:ext cx="153670" cy="153670"/>
            </a:xfrm>
            <a:custGeom>
              <a:avLst/>
              <a:gdLst/>
              <a:ahLst/>
              <a:cxnLst/>
              <a:rect l="l" t="t" r="r" b="b"/>
              <a:pathLst>
                <a:path w="153670" h="153669">
                  <a:moveTo>
                    <a:pt x="76581" y="0"/>
                  </a:moveTo>
                  <a:lnTo>
                    <a:pt x="46761" y="6095"/>
                  </a:lnTo>
                  <a:lnTo>
                    <a:pt x="22428" y="22478"/>
                  </a:lnTo>
                  <a:lnTo>
                    <a:pt x="6007" y="46735"/>
                  </a:lnTo>
                  <a:lnTo>
                    <a:pt x="0" y="76580"/>
                  </a:lnTo>
                  <a:lnTo>
                    <a:pt x="6007" y="106425"/>
                  </a:lnTo>
                  <a:lnTo>
                    <a:pt x="22428" y="130682"/>
                  </a:lnTo>
                  <a:lnTo>
                    <a:pt x="46761" y="147065"/>
                  </a:lnTo>
                  <a:lnTo>
                    <a:pt x="76581" y="153161"/>
                  </a:lnTo>
                  <a:lnTo>
                    <a:pt x="106387" y="147065"/>
                  </a:lnTo>
                  <a:lnTo>
                    <a:pt x="130721" y="130682"/>
                  </a:lnTo>
                  <a:lnTo>
                    <a:pt x="147129" y="106425"/>
                  </a:lnTo>
                  <a:lnTo>
                    <a:pt x="153149" y="76580"/>
                  </a:lnTo>
                  <a:lnTo>
                    <a:pt x="147129" y="46735"/>
                  </a:lnTo>
                  <a:lnTo>
                    <a:pt x="130721" y="22478"/>
                  </a:lnTo>
                  <a:lnTo>
                    <a:pt x="106387" y="6095"/>
                  </a:lnTo>
                  <a:lnTo>
                    <a:pt x="76581" y="0"/>
                  </a:lnTo>
                  <a:close/>
                </a:path>
              </a:pathLst>
            </a:custGeom>
            <a:solidFill>
              <a:srgbClr val="FFFFFF"/>
            </a:solidFill>
          </p:spPr>
          <p:txBody>
            <a:bodyPr wrap="square" lIns="0" tIns="0" rIns="0" bIns="0" rtlCol="0"/>
            <a:lstStyle/>
            <a:p>
              <a:endParaRPr/>
            </a:p>
          </p:txBody>
        </p:sp>
      </p:grpSp>
      <p:sp>
        <p:nvSpPr>
          <p:cNvPr id="36" name="object 36"/>
          <p:cNvSpPr txBox="1"/>
          <p:nvPr/>
        </p:nvSpPr>
        <p:spPr>
          <a:xfrm>
            <a:off x="365556" y="1553667"/>
            <a:ext cx="254000" cy="568325"/>
          </a:xfrm>
          <a:prstGeom prst="rect">
            <a:avLst/>
          </a:prstGeom>
        </p:spPr>
        <p:txBody>
          <a:bodyPr vert="horz" wrap="square" lIns="0" tIns="13335" rIns="0" bIns="0" rtlCol="0">
            <a:spAutoFit/>
          </a:bodyPr>
          <a:lstStyle/>
          <a:p>
            <a:pPr marR="5080" algn="r">
              <a:lnSpc>
                <a:spcPct val="100000"/>
              </a:lnSpc>
              <a:spcBef>
                <a:spcPts val="105"/>
              </a:spcBef>
            </a:pPr>
            <a:r>
              <a:rPr sz="800" dirty="0">
                <a:latin typeface="Montserrat"/>
                <a:cs typeface="Montserrat"/>
              </a:rPr>
              <a:t>2</a:t>
            </a:r>
            <a:endParaRPr sz="800">
              <a:latin typeface="Montserrat"/>
              <a:cs typeface="Montserrat"/>
            </a:endParaRPr>
          </a:p>
          <a:p>
            <a:pPr>
              <a:lnSpc>
                <a:spcPct val="100000"/>
              </a:lnSpc>
            </a:pPr>
            <a:endParaRPr sz="1000">
              <a:latin typeface="Montserrat"/>
              <a:cs typeface="Montserrat"/>
            </a:endParaRPr>
          </a:p>
          <a:p>
            <a:pPr>
              <a:lnSpc>
                <a:spcPct val="100000"/>
              </a:lnSpc>
              <a:spcBef>
                <a:spcPts val="30"/>
              </a:spcBef>
            </a:pPr>
            <a:endParaRPr sz="900">
              <a:latin typeface="Montserrat"/>
              <a:cs typeface="Montserrat"/>
            </a:endParaRPr>
          </a:p>
          <a:p>
            <a:pPr marL="12700">
              <a:lnSpc>
                <a:spcPct val="100000"/>
              </a:lnSpc>
            </a:pPr>
            <a:r>
              <a:rPr sz="800" dirty="0">
                <a:latin typeface="Montserrat"/>
                <a:cs typeface="Montserrat"/>
              </a:rPr>
              <a:t>1</a:t>
            </a:r>
            <a:endParaRPr sz="800">
              <a:latin typeface="Montserrat"/>
              <a:cs typeface="Montserrat"/>
            </a:endParaRPr>
          </a:p>
        </p:txBody>
      </p:sp>
      <p:grpSp>
        <p:nvGrpSpPr>
          <p:cNvPr id="37" name="object 37"/>
          <p:cNvGrpSpPr/>
          <p:nvPr/>
        </p:nvGrpSpPr>
        <p:grpSpPr>
          <a:xfrm>
            <a:off x="316458" y="1327531"/>
            <a:ext cx="2054225" cy="803275"/>
            <a:chOff x="316458" y="1327531"/>
            <a:chExt cx="2054225" cy="803275"/>
          </a:xfrm>
        </p:grpSpPr>
        <p:sp>
          <p:nvSpPr>
            <p:cNvPr id="38" name="object 38"/>
            <p:cNvSpPr/>
            <p:nvPr/>
          </p:nvSpPr>
          <p:spPr>
            <a:xfrm>
              <a:off x="319633" y="1974342"/>
              <a:ext cx="153670" cy="153670"/>
            </a:xfrm>
            <a:custGeom>
              <a:avLst/>
              <a:gdLst/>
              <a:ahLst/>
              <a:cxnLst/>
              <a:rect l="l" t="t" r="r" b="b"/>
              <a:pathLst>
                <a:path w="153670" h="153669">
                  <a:moveTo>
                    <a:pt x="76581" y="153161"/>
                  </a:moveTo>
                  <a:lnTo>
                    <a:pt x="106387" y="147065"/>
                  </a:lnTo>
                  <a:lnTo>
                    <a:pt x="130721" y="130682"/>
                  </a:lnTo>
                  <a:lnTo>
                    <a:pt x="147129" y="106425"/>
                  </a:lnTo>
                  <a:lnTo>
                    <a:pt x="153149" y="76580"/>
                  </a:lnTo>
                  <a:lnTo>
                    <a:pt x="147129" y="46735"/>
                  </a:lnTo>
                  <a:lnTo>
                    <a:pt x="130721" y="22478"/>
                  </a:lnTo>
                  <a:lnTo>
                    <a:pt x="106387" y="6095"/>
                  </a:lnTo>
                  <a:lnTo>
                    <a:pt x="76581" y="0"/>
                  </a:lnTo>
                  <a:lnTo>
                    <a:pt x="46761" y="6095"/>
                  </a:lnTo>
                  <a:lnTo>
                    <a:pt x="22428" y="22478"/>
                  </a:lnTo>
                  <a:lnTo>
                    <a:pt x="6007" y="46735"/>
                  </a:lnTo>
                  <a:lnTo>
                    <a:pt x="0" y="76580"/>
                  </a:lnTo>
                  <a:lnTo>
                    <a:pt x="6007" y="106425"/>
                  </a:lnTo>
                  <a:lnTo>
                    <a:pt x="22428" y="130682"/>
                  </a:lnTo>
                  <a:lnTo>
                    <a:pt x="46761" y="147065"/>
                  </a:lnTo>
                  <a:lnTo>
                    <a:pt x="76581" y="153161"/>
                  </a:lnTo>
                  <a:close/>
                </a:path>
              </a:pathLst>
            </a:custGeom>
            <a:ln w="6350">
              <a:solidFill>
                <a:srgbClr val="221F1F"/>
              </a:solidFill>
            </a:ln>
          </p:spPr>
          <p:txBody>
            <a:bodyPr wrap="square" lIns="0" tIns="0" rIns="0" bIns="0" rtlCol="0"/>
            <a:lstStyle/>
            <a:p>
              <a:endParaRPr/>
            </a:p>
          </p:txBody>
        </p:sp>
        <p:sp>
          <p:nvSpPr>
            <p:cNvPr id="39" name="object 39"/>
            <p:cNvSpPr/>
            <p:nvPr/>
          </p:nvSpPr>
          <p:spPr>
            <a:xfrm>
              <a:off x="2214245" y="1545209"/>
              <a:ext cx="153670" cy="153035"/>
            </a:xfrm>
            <a:custGeom>
              <a:avLst/>
              <a:gdLst/>
              <a:ahLst/>
              <a:cxnLst/>
              <a:rect l="l" t="t" r="r" b="b"/>
              <a:pathLst>
                <a:path w="153669" h="153035">
                  <a:moveTo>
                    <a:pt x="76581" y="0"/>
                  </a:moveTo>
                  <a:lnTo>
                    <a:pt x="46862" y="5968"/>
                  </a:lnTo>
                  <a:lnTo>
                    <a:pt x="22479" y="22352"/>
                  </a:lnTo>
                  <a:lnTo>
                    <a:pt x="6096" y="46736"/>
                  </a:lnTo>
                  <a:lnTo>
                    <a:pt x="0" y="76581"/>
                  </a:lnTo>
                  <a:lnTo>
                    <a:pt x="6096" y="106299"/>
                  </a:lnTo>
                  <a:lnTo>
                    <a:pt x="22479" y="130683"/>
                  </a:lnTo>
                  <a:lnTo>
                    <a:pt x="46862" y="147066"/>
                  </a:lnTo>
                  <a:lnTo>
                    <a:pt x="76581" y="153035"/>
                  </a:lnTo>
                  <a:lnTo>
                    <a:pt x="106425" y="147066"/>
                  </a:lnTo>
                  <a:lnTo>
                    <a:pt x="130810" y="130683"/>
                  </a:lnTo>
                  <a:lnTo>
                    <a:pt x="147193" y="106299"/>
                  </a:lnTo>
                  <a:lnTo>
                    <a:pt x="153162" y="76581"/>
                  </a:lnTo>
                  <a:lnTo>
                    <a:pt x="147193" y="46736"/>
                  </a:lnTo>
                  <a:lnTo>
                    <a:pt x="130810" y="22352"/>
                  </a:lnTo>
                  <a:lnTo>
                    <a:pt x="106425" y="5968"/>
                  </a:lnTo>
                  <a:lnTo>
                    <a:pt x="76581" y="0"/>
                  </a:lnTo>
                  <a:close/>
                </a:path>
              </a:pathLst>
            </a:custGeom>
            <a:solidFill>
              <a:srgbClr val="FFFFFF"/>
            </a:solidFill>
          </p:spPr>
          <p:txBody>
            <a:bodyPr wrap="square" lIns="0" tIns="0" rIns="0" bIns="0" rtlCol="0"/>
            <a:lstStyle/>
            <a:p>
              <a:endParaRPr/>
            </a:p>
          </p:txBody>
        </p:sp>
        <p:sp>
          <p:nvSpPr>
            <p:cNvPr id="40" name="object 40"/>
            <p:cNvSpPr/>
            <p:nvPr/>
          </p:nvSpPr>
          <p:spPr>
            <a:xfrm>
              <a:off x="2214245" y="1545209"/>
              <a:ext cx="153670" cy="153035"/>
            </a:xfrm>
            <a:custGeom>
              <a:avLst/>
              <a:gdLst/>
              <a:ahLst/>
              <a:cxnLst/>
              <a:rect l="l" t="t" r="r" b="b"/>
              <a:pathLst>
                <a:path w="153669" h="153035">
                  <a:moveTo>
                    <a:pt x="76581" y="153035"/>
                  </a:moveTo>
                  <a:lnTo>
                    <a:pt x="106425" y="147066"/>
                  </a:lnTo>
                  <a:lnTo>
                    <a:pt x="130810" y="130683"/>
                  </a:lnTo>
                  <a:lnTo>
                    <a:pt x="147193" y="106299"/>
                  </a:lnTo>
                  <a:lnTo>
                    <a:pt x="153162" y="76581"/>
                  </a:lnTo>
                  <a:lnTo>
                    <a:pt x="147193" y="46736"/>
                  </a:lnTo>
                  <a:lnTo>
                    <a:pt x="130810" y="22352"/>
                  </a:lnTo>
                  <a:lnTo>
                    <a:pt x="106425" y="5968"/>
                  </a:lnTo>
                  <a:lnTo>
                    <a:pt x="76581" y="0"/>
                  </a:lnTo>
                  <a:lnTo>
                    <a:pt x="46862" y="5968"/>
                  </a:lnTo>
                  <a:lnTo>
                    <a:pt x="22479" y="22352"/>
                  </a:lnTo>
                  <a:lnTo>
                    <a:pt x="6096" y="46736"/>
                  </a:lnTo>
                  <a:lnTo>
                    <a:pt x="0" y="76581"/>
                  </a:lnTo>
                  <a:lnTo>
                    <a:pt x="6096" y="106299"/>
                  </a:lnTo>
                  <a:lnTo>
                    <a:pt x="22479" y="130683"/>
                  </a:lnTo>
                  <a:lnTo>
                    <a:pt x="46862" y="147066"/>
                  </a:lnTo>
                  <a:lnTo>
                    <a:pt x="76581" y="153035"/>
                  </a:lnTo>
                  <a:close/>
                </a:path>
              </a:pathLst>
            </a:custGeom>
            <a:ln w="6350">
              <a:solidFill>
                <a:srgbClr val="221F1F"/>
              </a:solidFill>
            </a:ln>
          </p:spPr>
          <p:txBody>
            <a:bodyPr wrap="square" lIns="0" tIns="0" rIns="0" bIns="0" rtlCol="0"/>
            <a:lstStyle/>
            <a:p>
              <a:endParaRPr/>
            </a:p>
          </p:txBody>
        </p:sp>
        <p:sp>
          <p:nvSpPr>
            <p:cNvPr id="41" name="object 41"/>
            <p:cNvSpPr/>
            <p:nvPr/>
          </p:nvSpPr>
          <p:spPr>
            <a:xfrm>
              <a:off x="2214245" y="1327531"/>
              <a:ext cx="153670" cy="153035"/>
            </a:xfrm>
            <a:custGeom>
              <a:avLst/>
              <a:gdLst/>
              <a:ahLst/>
              <a:cxnLst/>
              <a:rect l="l" t="t" r="r" b="b"/>
              <a:pathLst>
                <a:path w="153669" h="153034">
                  <a:moveTo>
                    <a:pt x="76581" y="0"/>
                  </a:moveTo>
                  <a:lnTo>
                    <a:pt x="46862" y="5968"/>
                  </a:lnTo>
                  <a:lnTo>
                    <a:pt x="22479" y="22351"/>
                  </a:lnTo>
                  <a:lnTo>
                    <a:pt x="6096" y="46736"/>
                  </a:lnTo>
                  <a:lnTo>
                    <a:pt x="0" y="76453"/>
                  </a:lnTo>
                  <a:lnTo>
                    <a:pt x="6096" y="106299"/>
                  </a:lnTo>
                  <a:lnTo>
                    <a:pt x="22479" y="130682"/>
                  </a:lnTo>
                  <a:lnTo>
                    <a:pt x="46862" y="147065"/>
                  </a:lnTo>
                  <a:lnTo>
                    <a:pt x="76581" y="153034"/>
                  </a:lnTo>
                  <a:lnTo>
                    <a:pt x="106425" y="147065"/>
                  </a:lnTo>
                  <a:lnTo>
                    <a:pt x="130810" y="130682"/>
                  </a:lnTo>
                  <a:lnTo>
                    <a:pt x="147193" y="106299"/>
                  </a:lnTo>
                  <a:lnTo>
                    <a:pt x="153162" y="76453"/>
                  </a:lnTo>
                  <a:lnTo>
                    <a:pt x="147193" y="46736"/>
                  </a:lnTo>
                  <a:lnTo>
                    <a:pt x="130810" y="22351"/>
                  </a:lnTo>
                  <a:lnTo>
                    <a:pt x="106425" y="5968"/>
                  </a:lnTo>
                  <a:lnTo>
                    <a:pt x="76581" y="0"/>
                  </a:lnTo>
                  <a:close/>
                </a:path>
              </a:pathLst>
            </a:custGeom>
            <a:solidFill>
              <a:srgbClr val="FFFFFF"/>
            </a:solidFill>
          </p:spPr>
          <p:txBody>
            <a:bodyPr wrap="square" lIns="0" tIns="0" rIns="0" bIns="0" rtlCol="0"/>
            <a:lstStyle/>
            <a:p>
              <a:endParaRPr/>
            </a:p>
          </p:txBody>
        </p:sp>
      </p:grpSp>
      <p:sp>
        <p:nvSpPr>
          <p:cNvPr id="42" name="object 42"/>
          <p:cNvSpPr txBox="1"/>
          <p:nvPr/>
        </p:nvSpPr>
        <p:spPr>
          <a:xfrm>
            <a:off x="2250185" y="1326641"/>
            <a:ext cx="83820" cy="366395"/>
          </a:xfrm>
          <a:prstGeom prst="rect">
            <a:avLst/>
          </a:prstGeom>
        </p:spPr>
        <p:txBody>
          <a:bodyPr vert="horz" wrap="square" lIns="0" tIns="12700" rIns="0" bIns="0" rtlCol="0">
            <a:spAutoFit/>
          </a:bodyPr>
          <a:lstStyle/>
          <a:p>
            <a:pPr marL="12700">
              <a:lnSpc>
                <a:spcPct val="100000"/>
              </a:lnSpc>
              <a:spcBef>
                <a:spcPts val="100"/>
              </a:spcBef>
            </a:pPr>
            <a:r>
              <a:rPr sz="800" dirty="0">
                <a:latin typeface="Montserrat"/>
                <a:cs typeface="Montserrat"/>
              </a:rPr>
              <a:t>5</a:t>
            </a:r>
            <a:endParaRPr sz="800">
              <a:latin typeface="Montserrat"/>
              <a:cs typeface="Montserrat"/>
            </a:endParaRPr>
          </a:p>
          <a:p>
            <a:pPr marL="12700">
              <a:lnSpc>
                <a:spcPct val="100000"/>
              </a:lnSpc>
              <a:spcBef>
                <a:spcPts val="760"/>
              </a:spcBef>
            </a:pPr>
            <a:r>
              <a:rPr sz="800" dirty="0">
                <a:latin typeface="Montserrat"/>
                <a:cs typeface="Montserrat"/>
              </a:rPr>
              <a:t>3</a:t>
            </a:r>
            <a:endParaRPr sz="800">
              <a:latin typeface="Montserrat"/>
              <a:cs typeface="Montserrat"/>
            </a:endParaRPr>
          </a:p>
        </p:txBody>
      </p:sp>
      <p:grpSp>
        <p:nvGrpSpPr>
          <p:cNvPr id="43" name="object 43"/>
          <p:cNvGrpSpPr/>
          <p:nvPr/>
        </p:nvGrpSpPr>
        <p:grpSpPr>
          <a:xfrm>
            <a:off x="1381505" y="1290574"/>
            <a:ext cx="989330" cy="1247140"/>
            <a:chOff x="1381505" y="1290574"/>
            <a:chExt cx="989330" cy="1247140"/>
          </a:xfrm>
        </p:grpSpPr>
        <p:sp>
          <p:nvSpPr>
            <p:cNvPr id="44" name="object 44"/>
            <p:cNvSpPr/>
            <p:nvPr/>
          </p:nvSpPr>
          <p:spPr>
            <a:xfrm>
              <a:off x="2214245" y="1327531"/>
              <a:ext cx="153670" cy="153035"/>
            </a:xfrm>
            <a:custGeom>
              <a:avLst/>
              <a:gdLst/>
              <a:ahLst/>
              <a:cxnLst/>
              <a:rect l="l" t="t" r="r" b="b"/>
              <a:pathLst>
                <a:path w="153669" h="153034">
                  <a:moveTo>
                    <a:pt x="76581" y="153034"/>
                  </a:moveTo>
                  <a:lnTo>
                    <a:pt x="106425" y="147065"/>
                  </a:lnTo>
                  <a:lnTo>
                    <a:pt x="130810" y="130682"/>
                  </a:lnTo>
                  <a:lnTo>
                    <a:pt x="147193" y="106299"/>
                  </a:lnTo>
                  <a:lnTo>
                    <a:pt x="153162" y="76453"/>
                  </a:lnTo>
                  <a:lnTo>
                    <a:pt x="147193" y="46736"/>
                  </a:lnTo>
                  <a:lnTo>
                    <a:pt x="130810" y="22351"/>
                  </a:lnTo>
                  <a:lnTo>
                    <a:pt x="106425" y="5968"/>
                  </a:lnTo>
                  <a:lnTo>
                    <a:pt x="76581" y="0"/>
                  </a:lnTo>
                  <a:lnTo>
                    <a:pt x="46862" y="5968"/>
                  </a:lnTo>
                  <a:lnTo>
                    <a:pt x="22479" y="22351"/>
                  </a:lnTo>
                  <a:lnTo>
                    <a:pt x="6096" y="46736"/>
                  </a:lnTo>
                  <a:lnTo>
                    <a:pt x="0" y="76453"/>
                  </a:lnTo>
                  <a:lnTo>
                    <a:pt x="6096" y="106299"/>
                  </a:lnTo>
                  <a:lnTo>
                    <a:pt x="22479" y="130682"/>
                  </a:lnTo>
                  <a:lnTo>
                    <a:pt x="46862" y="147065"/>
                  </a:lnTo>
                  <a:lnTo>
                    <a:pt x="76581" y="153034"/>
                  </a:lnTo>
                  <a:close/>
                </a:path>
              </a:pathLst>
            </a:custGeom>
            <a:ln w="6348">
              <a:solidFill>
                <a:srgbClr val="221F1F"/>
              </a:solidFill>
            </a:ln>
          </p:spPr>
          <p:txBody>
            <a:bodyPr wrap="square" lIns="0" tIns="0" rIns="0" bIns="0" rtlCol="0"/>
            <a:lstStyle/>
            <a:p>
              <a:endParaRPr/>
            </a:p>
          </p:txBody>
        </p:sp>
        <p:sp>
          <p:nvSpPr>
            <p:cNvPr id="45" name="object 45"/>
            <p:cNvSpPr/>
            <p:nvPr/>
          </p:nvSpPr>
          <p:spPr>
            <a:xfrm>
              <a:off x="1394206" y="1290574"/>
              <a:ext cx="0" cy="1247140"/>
            </a:xfrm>
            <a:custGeom>
              <a:avLst/>
              <a:gdLst/>
              <a:ahLst/>
              <a:cxnLst/>
              <a:rect l="l" t="t" r="r" b="b"/>
              <a:pathLst>
                <a:path h="1247139">
                  <a:moveTo>
                    <a:pt x="0" y="0"/>
                  </a:moveTo>
                  <a:lnTo>
                    <a:pt x="0" y="1247076"/>
                  </a:lnTo>
                </a:path>
              </a:pathLst>
            </a:custGeom>
            <a:ln w="25401">
              <a:solidFill>
                <a:srgbClr val="FFFFFF"/>
              </a:solidFill>
            </a:ln>
          </p:spPr>
          <p:txBody>
            <a:bodyPr wrap="square" lIns="0" tIns="0" rIns="0" bIns="0" rtlCol="0"/>
            <a:lstStyle/>
            <a:p>
              <a:endParaRPr/>
            </a:p>
          </p:txBody>
        </p:sp>
      </p:grpSp>
      <p:grpSp>
        <p:nvGrpSpPr>
          <p:cNvPr id="46" name="object 46"/>
          <p:cNvGrpSpPr/>
          <p:nvPr/>
        </p:nvGrpSpPr>
        <p:grpSpPr>
          <a:xfrm>
            <a:off x="2754629" y="1295158"/>
            <a:ext cx="2177415" cy="1243330"/>
            <a:chOff x="2754629" y="1295158"/>
            <a:chExt cx="2177415" cy="1243330"/>
          </a:xfrm>
        </p:grpSpPr>
        <p:pic>
          <p:nvPicPr>
            <p:cNvPr id="47" name="object 47"/>
            <p:cNvPicPr/>
            <p:nvPr/>
          </p:nvPicPr>
          <p:blipFill>
            <a:blip r:embed="rId3" cstate="print"/>
            <a:stretch>
              <a:fillRect/>
            </a:stretch>
          </p:blipFill>
          <p:spPr>
            <a:xfrm>
              <a:off x="2754629" y="1295158"/>
              <a:ext cx="2176907" cy="1242834"/>
            </a:xfrm>
            <a:prstGeom prst="rect">
              <a:avLst/>
            </a:prstGeom>
          </p:spPr>
        </p:pic>
        <p:sp>
          <p:nvSpPr>
            <p:cNvPr id="48" name="object 48"/>
            <p:cNvSpPr/>
            <p:nvPr/>
          </p:nvSpPr>
          <p:spPr>
            <a:xfrm>
              <a:off x="3513327" y="1879727"/>
              <a:ext cx="252729" cy="0"/>
            </a:xfrm>
            <a:custGeom>
              <a:avLst/>
              <a:gdLst/>
              <a:ahLst/>
              <a:cxnLst/>
              <a:rect l="l" t="t" r="r" b="b"/>
              <a:pathLst>
                <a:path w="252729">
                  <a:moveTo>
                    <a:pt x="252222" y="0"/>
                  </a:moveTo>
                  <a:lnTo>
                    <a:pt x="0" y="0"/>
                  </a:lnTo>
                </a:path>
              </a:pathLst>
            </a:custGeom>
            <a:ln w="15237">
              <a:solidFill>
                <a:srgbClr val="FFFFFF"/>
              </a:solidFill>
            </a:ln>
          </p:spPr>
          <p:txBody>
            <a:bodyPr wrap="square" lIns="0" tIns="0" rIns="0" bIns="0" rtlCol="0"/>
            <a:lstStyle/>
            <a:p>
              <a:endParaRPr/>
            </a:p>
          </p:txBody>
        </p:sp>
        <p:sp>
          <p:nvSpPr>
            <p:cNvPr id="49" name="object 49"/>
            <p:cNvSpPr/>
            <p:nvPr/>
          </p:nvSpPr>
          <p:spPr>
            <a:xfrm>
              <a:off x="3513327" y="1879727"/>
              <a:ext cx="252729" cy="0"/>
            </a:xfrm>
            <a:custGeom>
              <a:avLst/>
              <a:gdLst/>
              <a:ahLst/>
              <a:cxnLst/>
              <a:rect l="l" t="t" r="r" b="b"/>
              <a:pathLst>
                <a:path w="252729">
                  <a:moveTo>
                    <a:pt x="252222" y="0"/>
                  </a:moveTo>
                  <a:lnTo>
                    <a:pt x="0" y="0"/>
                  </a:lnTo>
                </a:path>
              </a:pathLst>
            </a:custGeom>
            <a:ln w="7621">
              <a:solidFill>
                <a:srgbClr val="221F1F"/>
              </a:solidFill>
            </a:ln>
          </p:spPr>
          <p:txBody>
            <a:bodyPr wrap="square" lIns="0" tIns="0" rIns="0" bIns="0" rtlCol="0"/>
            <a:lstStyle/>
            <a:p>
              <a:endParaRPr/>
            </a:p>
          </p:txBody>
        </p:sp>
        <p:sp>
          <p:nvSpPr>
            <p:cNvPr id="50" name="object 50"/>
            <p:cNvSpPr/>
            <p:nvPr/>
          </p:nvSpPr>
          <p:spPr>
            <a:xfrm>
              <a:off x="3535044" y="1993138"/>
              <a:ext cx="252095" cy="0"/>
            </a:xfrm>
            <a:custGeom>
              <a:avLst/>
              <a:gdLst/>
              <a:ahLst/>
              <a:cxnLst/>
              <a:rect l="l" t="t" r="r" b="b"/>
              <a:pathLst>
                <a:path w="252095">
                  <a:moveTo>
                    <a:pt x="252094" y="0"/>
                  </a:moveTo>
                  <a:lnTo>
                    <a:pt x="0" y="0"/>
                  </a:lnTo>
                </a:path>
              </a:pathLst>
            </a:custGeom>
            <a:ln w="15237">
              <a:solidFill>
                <a:srgbClr val="FFFFFF"/>
              </a:solidFill>
            </a:ln>
          </p:spPr>
          <p:txBody>
            <a:bodyPr wrap="square" lIns="0" tIns="0" rIns="0" bIns="0" rtlCol="0"/>
            <a:lstStyle/>
            <a:p>
              <a:endParaRPr/>
            </a:p>
          </p:txBody>
        </p:sp>
        <p:sp>
          <p:nvSpPr>
            <p:cNvPr id="51" name="object 51"/>
            <p:cNvSpPr/>
            <p:nvPr/>
          </p:nvSpPr>
          <p:spPr>
            <a:xfrm>
              <a:off x="3535044" y="1993138"/>
              <a:ext cx="252095" cy="0"/>
            </a:xfrm>
            <a:custGeom>
              <a:avLst/>
              <a:gdLst/>
              <a:ahLst/>
              <a:cxnLst/>
              <a:rect l="l" t="t" r="r" b="b"/>
              <a:pathLst>
                <a:path w="252095">
                  <a:moveTo>
                    <a:pt x="252094" y="0"/>
                  </a:moveTo>
                  <a:lnTo>
                    <a:pt x="0" y="0"/>
                  </a:lnTo>
                </a:path>
              </a:pathLst>
            </a:custGeom>
            <a:ln w="7621">
              <a:solidFill>
                <a:srgbClr val="221F1F"/>
              </a:solidFill>
            </a:ln>
          </p:spPr>
          <p:txBody>
            <a:bodyPr wrap="square" lIns="0" tIns="0" rIns="0" bIns="0" rtlCol="0"/>
            <a:lstStyle/>
            <a:p>
              <a:endParaRPr/>
            </a:p>
          </p:txBody>
        </p:sp>
        <p:sp>
          <p:nvSpPr>
            <p:cNvPr id="52" name="object 52"/>
            <p:cNvSpPr/>
            <p:nvPr/>
          </p:nvSpPr>
          <p:spPr>
            <a:xfrm>
              <a:off x="3761739" y="1866519"/>
              <a:ext cx="26670" cy="26670"/>
            </a:xfrm>
            <a:custGeom>
              <a:avLst/>
              <a:gdLst/>
              <a:ahLst/>
              <a:cxnLst/>
              <a:rect l="l" t="t" r="r" b="b"/>
              <a:pathLst>
                <a:path w="26670" h="26669">
                  <a:moveTo>
                    <a:pt x="20574" y="0"/>
                  </a:moveTo>
                  <a:lnTo>
                    <a:pt x="5969" y="0"/>
                  </a:lnTo>
                  <a:lnTo>
                    <a:pt x="0" y="5968"/>
                  </a:lnTo>
                  <a:lnTo>
                    <a:pt x="0" y="20574"/>
                  </a:lnTo>
                  <a:lnTo>
                    <a:pt x="5969" y="26415"/>
                  </a:lnTo>
                  <a:lnTo>
                    <a:pt x="20574" y="26415"/>
                  </a:lnTo>
                  <a:lnTo>
                    <a:pt x="26415" y="20574"/>
                  </a:lnTo>
                  <a:lnTo>
                    <a:pt x="26415" y="5968"/>
                  </a:lnTo>
                  <a:lnTo>
                    <a:pt x="20574" y="0"/>
                  </a:lnTo>
                  <a:close/>
                </a:path>
              </a:pathLst>
            </a:custGeom>
            <a:solidFill>
              <a:srgbClr val="221F1F"/>
            </a:solidFill>
          </p:spPr>
          <p:txBody>
            <a:bodyPr wrap="square" lIns="0" tIns="0" rIns="0" bIns="0" rtlCol="0"/>
            <a:lstStyle/>
            <a:p>
              <a:endParaRPr/>
            </a:p>
          </p:txBody>
        </p:sp>
        <p:sp>
          <p:nvSpPr>
            <p:cNvPr id="53" name="object 53"/>
            <p:cNvSpPr/>
            <p:nvPr/>
          </p:nvSpPr>
          <p:spPr>
            <a:xfrm>
              <a:off x="3761739" y="1866519"/>
              <a:ext cx="26670" cy="26670"/>
            </a:xfrm>
            <a:custGeom>
              <a:avLst/>
              <a:gdLst/>
              <a:ahLst/>
              <a:cxnLst/>
              <a:rect l="l" t="t" r="r" b="b"/>
              <a:pathLst>
                <a:path w="26670" h="26669">
                  <a:moveTo>
                    <a:pt x="26415" y="13207"/>
                  </a:moveTo>
                  <a:lnTo>
                    <a:pt x="26415" y="5968"/>
                  </a:lnTo>
                  <a:lnTo>
                    <a:pt x="20574" y="0"/>
                  </a:lnTo>
                  <a:lnTo>
                    <a:pt x="13208" y="0"/>
                  </a:lnTo>
                  <a:lnTo>
                    <a:pt x="5969" y="0"/>
                  </a:lnTo>
                  <a:lnTo>
                    <a:pt x="0" y="5968"/>
                  </a:lnTo>
                  <a:lnTo>
                    <a:pt x="0" y="13207"/>
                  </a:lnTo>
                  <a:lnTo>
                    <a:pt x="0" y="20574"/>
                  </a:lnTo>
                  <a:lnTo>
                    <a:pt x="5969" y="26415"/>
                  </a:lnTo>
                  <a:lnTo>
                    <a:pt x="13208" y="26415"/>
                  </a:lnTo>
                  <a:lnTo>
                    <a:pt x="20574" y="26415"/>
                  </a:lnTo>
                  <a:lnTo>
                    <a:pt x="26415" y="20574"/>
                  </a:lnTo>
                  <a:lnTo>
                    <a:pt x="26415" y="13207"/>
                  </a:lnTo>
                  <a:close/>
                </a:path>
              </a:pathLst>
            </a:custGeom>
            <a:ln w="9525">
              <a:solidFill>
                <a:srgbClr val="FFFFFF"/>
              </a:solidFill>
            </a:ln>
          </p:spPr>
          <p:txBody>
            <a:bodyPr wrap="square" lIns="0" tIns="0" rIns="0" bIns="0" rtlCol="0"/>
            <a:lstStyle/>
            <a:p>
              <a:endParaRPr/>
            </a:p>
          </p:txBody>
        </p:sp>
        <p:sp>
          <p:nvSpPr>
            <p:cNvPr id="54" name="object 54"/>
            <p:cNvSpPr/>
            <p:nvPr/>
          </p:nvSpPr>
          <p:spPr>
            <a:xfrm>
              <a:off x="3761739" y="1979930"/>
              <a:ext cx="26670" cy="26670"/>
            </a:xfrm>
            <a:custGeom>
              <a:avLst/>
              <a:gdLst/>
              <a:ahLst/>
              <a:cxnLst/>
              <a:rect l="l" t="t" r="r" b="b"/>
              <a:pathLst>
                <a:path w="26670" h="26669">
                  <a:moveTo>
                    <a:pt x="20574" y="0"/>
                  </a:moveTo>
                  <a:lnTo>
                    <a:pt x="5969" y="0"/>
                  </a:lnTo>
                  <a:lnTo>
                    <a:pt x="0" y="5968"/>
                  </a:lnTo>
                  <a:lnTo>
                    <a:pt x="0" y="20446"/>
                  </a:lnTo>
                  <a:lnTo>
                    <a:pt x="5969" y="26415"/>
                  </a:lnTo>
                  <a:lnTo>
                    <a:pt x="20574" y="26415"/>
                  </a:lnTo>
                  <a:lnTo>
                    <a:pt x="26415" y="20446"/>
                  </a:lnTo>
                  <a:lnTo>
                    <a:pt x="26415" y="5968"/>
                  </a:lnTo>
                  <a:lnTo>
                    <a:pt x="20574" y="0"/>
                  </a:lnTo>
                  <a:close/>
                </a:path>
              </a:pathLst>
            </a:custGeom>
            <a:solidFill>
              <a:srgbClr val="221F1F"/>
            </a:solidFill>
          </p:spPr>
          <p:txBody>
            <a:bodyPr wrap="square" lIns="0" tIns="0" rIns="0" bIns="0" rtlCol="0"/>
            <a:lstStyle/>
            <a:p>
              <a:endParaRPr/>
            </a:p>
          </p:txBody>
        </p:sp>
        <p:sp>
          <p:nvSpPr>
            <p:cNvPr id="55" name="object 55"/>
            <p:cNvSpPr/>
            <p:nvPr/>
          </p:nvSpPr>
          <p:spPr>
            <a:xfrm>
              <a:off x="3761739" y="1979930"/>
              <a:ext cx="26670" cy="26670"/>
            </a:xfrm>
            <a:custGeom>
              <a:avLst/>
              <a:gdLst/>
              <a:ahLst/>
              <a:cxnLst/>
              <a:rect l="l" t="t" r="r" b="b"/>
              <a:pathLst>
                <a:path w="26670" h="26669">
                  <a:moveTo>
                    <a:pt x="26415" y="13207"/>
                  </a:moveTo>
                  <a:lnTo>
                    <a:pt x="26415" y="5968"/>
                  </a:lnTo>
                  <a:lnTo>
                    <a:pt x="20574" y="0"/>
                  </a:lnTo>
                  <a:lnTo>
                    <a:pt x="13208" y="0"/>
                  </a:lnTo>
                  <a:lnTo>
                    <a:pt x="5969" y="0"/>
                  </a:lnTo>
                  <a:lnTo>
                    <a:pt x="0" y="5968"/>
                  </a:lnTo>
                  <a:lnTo>
                    <a:pt x="0" y="13207"/>
                  </a:lnTo>
                  <a:lnTo>
                    <a:pt x="0" y="20446"/>
                  </a:lnTo>
                  <a:lnTo>
                    <a:pt x="5969" y="26415"/>
                  </a:lnTo>
                  <a:lnTo>
                    <a:pt x="13208" y="26415"/>
                  </a:lnTo>
                  <a:lnTo>
                    <a:pt x="20574" y="26415"/>
                  </a:lnTo>
                  <a:lnTo>
                    <a:pt x="26415" y="20446"/>
                  </a:lnTo>
                  <a:lnTo>
                    <a:pt x="26415" y="13207"/>
                  </a:lnTo>
                  <a:close/>
                </a:path>
              </a:pathLst>
            </a:custGeom>
            <a:ln w="9525">
              <a:solidFill>
                <a:srgbClr val="FFFFFF"/>
              </a:solidFill>
            </a:ln>
          </p:spPr>
          <p:txBody>
            <a:bodyPr wrap="square" lIns="0" tIns="0" rIns="0" bIns="0" rtlCol="0"/>
            <a:lstStyle/>
            <a:p>
              <a:endParaRPr/>
            </a:p>
          </p:txBody>
        </p:sp>
      </p:grpSp>
      <p:sp>
        <p:nvSpPr>
          <p:cNvPr id="56" name="object 56"/>
          <p:cNvSpPr txBox="1"/>
          <p:nvPr/>
        </p:nvSpPr>
        <p:spPr>
          <a:xfrm>
            <a:off x="2899029" y="1764639"/>
            <a:ext cx="450850" cy="294005"/>
          </a:xfrm>
          <a:prstGeom prst="rect">
            <a:avLst/>
          </a:prstGeom>
        </p:spPr>
        <p:txBody>
          <a:bodyPr vert="horz" wrap="square" lIns="0" tIns="12700" rIns="0" bIns="0" rtlCol="0">
            <a:spAutoFit/>
          </a:bodyPr>
          <a:lstStyle/>
          <a:p>
            <a:pPr marL="44450" marR="5080" indent="-32384">
              <a:lnSpc>
                <a:spcPct val="110000"/>
              </a:lnSpc>
              <a:spcBef>
                <a:spcPts val="100"/>
              </a:spcBef>
            </a:pPr>
            <a:r>
              <a:rPr sz="800" spc="-10" dirty="0">
                <a:solidFill>
                  <a:srgbClr val="FFFFFF"/>
                </a:solidFill>
                <a:latin typeface="Montserrat"/>
                <a:cs typeface="Montserrat"/>
              </a:rPr>
              <a:t>Máximo</a:t>
            </a:r>
            <a:r>
              <a:rPr sz="800" spc="500" dirty="0">
                <a:solidFill>
                  <a:srgbClr val="FFFFFF"/>
                </a:solidFill>
                <a:latin typeface="Montserrat"/>
                <a:cs typeface="Montserrat"/>
              </a:rPr>
              <a:t> </a:t>
            </a:r>
            <a:r>
              <a:rPr sz="800" spc="-10" dirty="0">
                <a:solidFill>
                  <a:srgbClr val="FFFFFF"/>
                </a:solidFill>
                <a:latin typeface="Montserrat"/>
                <a:cs typeface="Montserrat"/>
              </a:rPr>
              <a:t>Mínimo</a:t>
            </a:r>
            <a:endParaRPr sz="800">
              <a:latin typeface="Montserrat"/>
              <a:cs typeface="Montserra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459" y="427456"/>
            <a:ext cx="2254250" cy="2989580"/>
          </a:xfrm>
          <a:prstGeom prst="rect">
            <a:avLst/>
          </a:prstGeom>
        </p:spPr>
        <p:txBody>
          <a:bodyPr vert="horz" wrap="square" lIns="0" tIns="74930" rIns="0" bIns="0" rtlCol="0">
            <a:spAutoFit/>
          </a:bodyPr>
          <a:lstStyle/>
          <a:p>
            <a:pPr marL="12700">
              <a:lnSpc>
                <a:spcPct val="100000"/>
              </a:lnSpc>
              <a:spcBef>
                <a:spcPts val="590"/>
              </a:spcBef>
            </a:pPr>
            <a:r>
              <a:rPr sz="800" b="1" spc="-10" dirty="0">
                <a:latin typeface="Montserrat"/>
                <a:cs typeface="Montserrat"/>
              </a:rPr>
              <a:t>LLANTAS</a:t>
            </a:r>
            <a:endParaRPr sz="800">
              <a:latin typeface="Montserrat"/>
              <a:cs typeface="Montserrat"/>
            </a:endParaRPr>
          </a:p>
          <a:p>
            <a:pPr marL="12700">
              <a:lnSpc>
                <a:spcPct val="100000"/>
              </a:lnSpc>
              <a:spcBef>
                <a:spcPts val="490"/>
              </a:spcBef>
            </a:pPr>
            <a:r>
              <a:rPr sz="800" b="1" dirty="0">
                <a:latin typeface="Montserrat"/>
                <a:cs typeface="Montserrat"/>
              </a:rPr>
              <a:t>PRESIÓN</a:t>
            </a:r>
            <a:r>
              <a:rPr sz="800" b="1" spc="-35" dirty="0">
                <a:latin typeface="Montserrat"/>
                <a:cs typeface="Montserrat"/>
              </a:rPr>
              <a:t> </a:t>
            </a:r>
            <a:r>
              <a:rPr sz="800" b="1" dirty="0">
                <a:latin typeface="Montserrat"/>
                <a:cs typeface="Montserrat"/>
              </a:rPr>
              <a:t>DE</a:t>
            </a:r>
            <a:r>
              <a:rPr sz="800" b="1" spc="-10" dirty="0">
                <a:latin typeface="Montserrat"/>
                <a:cs typeface="Montserrat"/>
              </a:rPr>
              <a:t> </a:t>
            </a:r>
            <a:r>
              <a:rPr sz="800" b="1" dirty="0">
                <a:latin typeface="Montserrat"/>
                <a:cs typeface="Montserrat"/>
              </a:rPr>
              <a:t>AIRE</a:t>
            </a:r>
            <a:r>
              <a:rPr sz="800" b="1" spc="-5" dirty="0">
                <a:latin typeface="Montserrat"/>
                <a:cs typeface="Montserrat"/>
              </a:rPr>
              <a:t> </a:t>
            </a:r>
            <a:r>
              <a:rPr sz="800" b="1" dirty="0">
                <a:latin typeface="Montserrat"/>
                <a:cs typeface="Montserrat"/>
              </a:rPr>
              <a:t>DE</a:t>
            </a:r>
            <a:r>
              <a:rPr sz="800" b="1" spc="-20" dirty="0">
                <a:latin typeface="Montserrat"/>
                <a:cs typeface="Montserrat"/>
              </a:rPr>
              <a:t> </a:t>
            </a:r>
            <a:r>
              <a:rPr sz="800" b="1" dirty="0">
                <a:latin typeface="Montserrat"/>
                <a:cs typeface="Montserrat"/>
              </a:rPr>
              <a:t>LAS</a:t>
            </a:r>
            <a:r>
              <a:rPr sz="800" b="1" spc="-5" dirty="0">
                <a:latin typeface="Montserrat"/>
                <a:cs typeface="Montserrat"/>
              </a:rPr>
              <a:t> </a:t>
            </a:r>
            <a:r>
              <a:rPr sz="800" b="1" spc="-10" dirty="0">
                <a:latin typeface="Montserrat"/>
                <a:cs typeface="Montserrat"/>
              </a:rPr>
              <a:t>LLANTAS</a:t>
            </a:r>
            <a:endParaRPr sz="800">
              <a:latin typeface="Montserrat"/>
              <a:cs typeface="Montserrat"/>
            </a:endParaRPr>
          </a:p>
          <a:p>
            <a:pPr marL="12700" marR="5080" algn="just">
              <a:lnSpc>
                <a:spcPct val="100000"/>
              </a:lnSpc>
              <a:spcBef>
                <a:spcPts val="509"/>
              </a:spcBef>
            </a:pPr>
            <a:r>
              <a:rPr sz="700" dirty="0">
                <a:latin typeface="Montserrat"/>
                <a:cs typeface="Montserrat"/>
              </a:rPr>
              <a:t>Revise</a:t>
            </a:r>
            <a:r>
              <a:rPr sz="700" spc="220" dirty="0">
                <a:latin typeface="Montserrat"/>
                <a:cs typeface="Montserrat"/>
              </a:rPr>
              <a:t> </a:t>
            </a:r>
            <a:r>
              <a:rPr sz="700" dirty="0">
                <a:latin typeface="Montserrat"/>
                <a:cs typeface="Montserrat"/>
              </a:rPr>
              <a:t>la</a:t>
            </a:r>
            <a:r>
              <a:rPr sz="700" spc="229" dirty="0">
                <a:latin typeface="Montserrat"/>
                <a:cs typeface="Montserrat"/>
              </a:rPr>
              <a:t> </a:t>
            </a:r>
            <a:r>
              <a:rPr sz="700" dirty="0">
                <a:latin typeface="Montserrat"/>
                <a:cs typeface="Montserrat"/>
              </a:rPr>
              <a:t>presión</a:t>
            </a:r>
            <a:r>
              <a:rPr sz="700" spc="229" dirty="0">
                <a:latin typeface="Montserrat"/>
                <a:cs typeface="Montserrat"/>
              </a:rPr>
              <a:t> </a:t>
            </a:r>
            <a:r>
              <a:rPr sz="700" dirty="0">
                <a:latin typeface="Montserrat"/>
                <a:cs typeface="Montserrat"/>
              </a:rPr>
              <a:t>de</a:t>
            </a:r>
            <a:r>
              <a:rPr sz="700" spc="235" dirty="0">
                <a:latin typeface="Montserrat"/>
                <a:cs typeface="Montserrat"/>
              </a:rPr>
              <a:t> </a:t>
            </a:r>
            <a:r>
              <a:rPr sz="700" dirty="0">
                <a:latin typeface="Montserrat"/>
                <a:cs typeface="Montserrat"/>
              </a:rPr>
              <a:t>aire</a:t>
            </a:r>
            <a:r>
              <a:rPr sz="700" spc="229" dirty="0">
                <a:latin typeface="Montserrat"/>
                <a:cs typeface="Montserrat"/>
              </a:rPr>
              <a:t> </a:t>
            </a:r>
            <a:r>
              <a:rPr sz="700" dirty="0">
                <a:latin typeface="Montserrat"/>
                <a:cs typeface="Montserrat"/>
              </a:rPr>
              <a:t>de</a:t>
            </a:r>
            <a:r>
              <a:rPr sz="700" spc="235" dirty="0">
                <a:latin typeface="Montserrat"/>
                <a:cs typeface="Montserrat"/>
              </a:rPr>
              <a:t> </a:t>
            </a:r>
            <a:r>
              <a:rPr sz="700" dirty="0">
                <a:latin typeface="Montserrat"/>
                <a:cs typeface="Montserrat"/>
              </a:rPr>
              <a:t>las</a:t>
            </a:r>
            <a:r>
              <a:rPr sz="700" spc="225" dirty="0">
                <a:latin typeface="Montserrat"/>
                <a:cs typeface="Montserrat"/>
              </a:rPr>
              <a:t> </a:t>
            </a:r>
            <a:r>
              <a:rPr sz="700" dirty="0">
                <a:latin typeface="Montserrat"/>
                <a:cs typeface="Montserrat"/>
              </a:rPr>
              <a:t>llantas</a:t>
            </a:r>
            <a:r>
              <a:rPr sz="700" spc="235" dirty="0">
                <a:latin typeface="Montserrat"/>
                <a:cs typeface="Montserrat"/>
              </a:rPr>
              <a:t> </a:t>
            </a:r>
            <a:r>
              <a:rPr sz="700" dirty="0">
                <a:latin typeface="Montserrat"/>
                <a:cs typeface="Montserrat"/>
              </a:rPr>
              <a:t>por</a:t>
            </a:r>
            <a:r>
              <a:rPr sz="700" spc="225" dirty="0">
                <a:latin typeface="Montserrat"/>
                <a:cs typeface="Montserrat"/>
              </a:rPr>
              <a:t> </a:t>
            </a:r>
            <a:r>
              <a:rPr sz="700" spc="-25" dirty="0">
                <a:latin typeface="Montserrat"/>
                <a:cs typeface="Montserrat"/>
              </a:rPr>
              <a:t>lo</a:t>
            </a:r>
            <a:r>
              <a:rPr sz="700" spc="500" dirty="0">
                <a:latin typeface="Montserrat"/>
                <a:cs typeface="Montserrat"/>
              </a:rPr>
              <a:t> </a:t>
            </a:r>
            <a:r>
              <a:rPr sz="700" dirty="0">
                <a:latin typeface="Montserrat"/>
                <a:cs typeface="Montserrat"/>
              </a:rPr>
              <a:t>menos</a:t>
            </a:r>
            <a:r>
              <a:rPr sz="700" spc="65" dirty="0">
                <a:latin typeface="Montserrat"/>
                <a:cs typeface="Montserrat"/>
              </a:rPr>
              <a:t> </a:t>
            </a:r>
            <a:r>
              <a:rPr sz="700" dirty="0">
                <a:latin typeface="Montserrat"/>
                <a:cs typeface="Montserrat"/>
              </a:rPr>
              <a:t>una</a:t>
            </a:r>
            <a:r>
              <a:rPr sz="700" spc="60" dirty="0">
                <a:latin typeface="Montserrat"/>
                <a:cs typeface="Montserrat"/>
              </a:rPr>
              <a:t> </a:t>
            </a:r>
            <a:r>
              <a:rPr sz="700" dirty="0">
                <a:latin typeface="Montserrat"/>
                <a:cs typeface="Montserrat"/>
              </a:rPr>
              <a:t>vez</a:t>
            </a:r>
            <a:r>
              <a:rPr sz="700" spc="65" dirty="0">
                <a:latin typeface="Montserrat"/>
                <a:cs typeface="Montserrat"/>
              </a:rPr>
              <a:t> </a:t>
            </a:r>
            <a:r>
              <a:rPr sz="700" dirty="0">
                <a:latin typeface="Montserrat"/>
                <a:cs typeface="Montserrat"/>
              </a:rPr>
              <a:t>a</a:t>
            </a:r>
            <a:r>
              <a:rPr sz="700" spc="65" dirty="0">
                <a:latin typeface="Montserrat"/>
                <a:cs typeface="Montserrat"/>
              </a:rPr>
              <a:t> </a:t>
            </a:r>
            <a:r>
              <a:rPr sz="700" dirty="0">
                <a:latin typeface="Montserrat"/>
                <a:cs typeface="Montserrat"/>
              </a:rPr>
              <a:t>la</a:t>
            </a:r>
            <a:r>
              <a:rPr sz="700" spc="70" dirty="0">
                <a:latin typeface="Montserrat"/>
                <a:cs typeface="Montserrat"/>
              </a:rPr>
              <a:t> </a:t>
            </a:r>
            <a:r>
              <a:rPr sz="700" dirty="0">
                <a:latin typeface="Montserrat"/>
                <a:cs typeface="Montserrat"/>
              </a:rPr>
              <a:t>semana.</a:t>
            </a:r>
            <a:r>
              <a:rPr sz="700" spc="60" dirty="0">
                <a:latin typeface="Montserrat"/>
                <a:cs typeface="Montserrat"/>
              </a:rPr>
              <a:t> </a:t>
            </a:r>
            <a:r>
              <a:rPr sz="700" dirty="0">
                <a:latin typeface="Montserrat"/>
                <a:cs typeface="Montserrat"/>
              </a:rPr>
              <a:t>Una</a:t>
            </a:r>
            <a:r>
              <a:rPr sz="700" spc="75" dirty="0">
                <a:latin typeface="Montserrat"/>
                <a:cs typeface="Montserrat"/>
              </a:rPr>
              <a:t> </a:t>
            </a:r>
            <a:r>
              <a:rPr sz="700" dirty="0">
                <a:latin typeface="Montserrat"/>
                <a:cs typeface="Montserrat"/>
              </a:rPr>
              <a:t>presión</a:t>
            </a:r>
            <a:r>
              <a:rPr sz="700" spc="60" dirty="0">
                <a:latin typeface="Montserrat"/>
                <a:cs typeface="Montserrat"/>
              </a:rPr>
              <a:t> </a:t>
            </a:r>
            <a:r>
              <a:rPr sz="700" dirty="0">
                <a:latin typeface="Montserrat"/>
                <a:cs typeface="Montserrat"/>
              </a:rPr>
              <a:t>de</a:t>
            </a:r>
            <a:r>
              <a:rPr sz="700" spc="65" dirty="0">
                <a:latin typeface="Montserrat"/>
                <a:cs typeface="Montserrat"/>
              </a:rPr>
              <a:t> </a:t>
            </a:r>
            <a:r>
              <a:rPr sz="700" spc="-20" dirty="0">
                <a:latin typeface="Montserrat"/>
                <a:cs typeface="Montserrat"/>
              </a:rPr>
              <a:t>aire</a:t>
            </a:r>
            <a:r>
              <a:rPr sz="700" spc="500" dirty="0">
                <a:latin typeface="Montserrat"/>
                <a:cs typeface="Montserrat"/>
              </a:rPr>
              <a:t> </a:t>
            </a:r>
            <a:r>
              <a:rPr sz="700" dirty="0">
                <a:latin typeface="Montserrat"/>
                <a:cs typeface="Montserrat"/>
              </a:rPr>
              <a:t>baja</a:t>
            </a:r>
            <a:r>
              <a:rPr sz="700" spc="20" dirty="0">
                <a:latin typeface="Montserrat"/>
                <a:cs typeface="Montserrat"/>
              </a:rPr>
              <a:t> </a:t>
            </a:r>
            <a:r>
              <a:rPr sz="700" dirty="0">
                <a:latin typeface="Montserrat"/>
                <a:cs typeface="Montserrat"/>
              </a:rPr>
              <a:t>no</a:t>
            </a:r>
            <a:r>
              <a:rPr sz="700" spc="10" dirty="0">
                <a:latin typeface="Montserrat"/>
                <a:cs typeface="Montserrat"/>
              </a:rPr>
              <a:t> </a:t>
            </a:r>
            <a:r>
              <a:rPr sz="700" dirty="0">
                <a:latin typeface="Montserrat"/>
                <a:cs typeface="Montserrat"/>
              </a:rPr>
              <a:t>solo</a:t>
            </a:r>
            <a:r>
              <a:rPr sz="700" spc="15" dirty="0">
                <a:latin typeface="Montserrat"/>
                <a:cs typeface="Montserrat"/>
              </a:rPr>
              <a:t> </a:t>
            </a:r>
            <a:r>
              <a:rPr sz="700" dirty="0">
                <a:latin typeface="Montserrat"/>
                <a:cs typeface="Montserrat"/>
              </a:rPr>
              <a:t>genera</a:t>
            </a:r>
            <a:r>
              <a:rPr sz="700" spc="25" dirty="0">
                <a:latin typeface="Montserrat"/>
                <a:cs typeface="Montserrat"/>
              </a:rPr>
              <a:t> </a:t>
            </a:r>
            <a:r>
              <a:rPr sz="700" dirty="0">
                <a:latin typeface="Montserrat"/>
                <a:cs typeface="Montserrat"/>
              </a:rPr>
              <a:t>un</a:t>
            </a:r>
            <a:r>
              <a:rPr sz="700" spc="25" dirty="0">
                <a:latin typeface="Montserrat"/>
                <a:cs typeface="Montserrat"/>
              </a:rPr>
              <a:t> </a:t>
            </a:r>
            <a:r>
              <a:rPr sz="700" dirty="0">
                <a:latin typeface="Montserrat"/>
                <a:cs typeface="Montserrat"/>
              </a:rPr>
              <a:t>desgaste</a:t>
            </a:r>
            <a:r>
              <a:rPr sz="700" spc="15" dirty="0">
                <a:latin typeface="Montserrat"/>
                <a:cs typeface="Montserrat"/>
              </a:rPr>
              <a:t> </a:t>
            </a:r>
            <a:r>
              <a:rPr sz="700" dirty="0">
                <a:latin typeface="Montserrat"/>
                <a:cs typeface="Montserrat"/>
              </a:rPr>
              <a:t>acelerado</a:t>
            </a:r>
            <a:r>
              <a:rPr sz="700" spc="30" dirty="0">
                <a:latin typeface="Montserrat"/>
                <a:cs typeface="Montserrat"/>
              </a:rPr>
              <a:t> </a:t>
            </a:r>
            <a:r>
              <a:rPr sz="700" dirty="0">
                <a:latin typeface="Montserrat"/>
                <a:cs typeface="Montserrat"/>
              </a:rPr>
              <a:t>en</a:t>
            </a:r>
            <a:r>
              <a:rPr sz="700" spc="10" dirty="0">
                <a:latin typeface="Montserrat"/>
                <a:cs typeface="Montserrat"/>
              </a:rPr>
              <a:t> </a:t>
            </a:r>
            <a:r>
              <a:rPr sz="700" spc="-25" dirty="0">
                <a:latin typeface="Montserrat"/>
                <a:cs typeface="Montserrat"/>
              </a:rPr>
              <a:t>las</a:t>
            </a:r>
            <a:r>
              <a:rPr sz="700" spc="500" dirty="0">
                <a:latin typeface="Montserrat"/>
                <a:cs typeface="Montserrat"/>
              </a:rPr>
              <a:t> </a:t>
            </a:r>
            <a:r>
              <a:rPr sz="700" dirty="0">
                <a:latin typeface="Montserrat"/>
                <a:cs typeface="Montserrat"/>
              </a:rPr>
              <a:t>llantas,</a:t>
            </a:r>
            <a:r>
              <a:rPr sz="700" spc="10" dirty="0">
                <a:latin typeface="Montserrat"/>
                <a:cs typeface="Montserrat"/>
              </a:rPr>
              <a:t> </a:t>
            </a:r>
            <a:r>
              <a:rPr sz="700" dirty="0">
                <a:latin typeface="Montserrat"/>
                <a:cs typeface="Montserrat"/>
              </a:rPr>
              <a:t>sino</a:t>
            </a:r>
            <a:r>
              <a:rPr sz="700" spc="15" dirty="0">
                <a:latin typeface="Montserrat"/>
                <a:cs typeface="Montserrat"/>
              </a:rPr>
              <a:t> </a:t>
            </a:r>
            <a:r>
              <a:rPr sz="700" dirty="0">
                <a:latin typeface="Montserrat"/>
                <a:cs typeface="Montserrat"/>
              </a:rPr>
              <a:t>que</a:t>
            </a:r>
            <a:r>
              <a:rPr sz="700" spc="20" dirty="0">
                <a:latin typeface="Montserrat"/>
                <a:cs typeface="Montserrat"/>
              </a:rPr>
              <a:t> </a:t>
            </a:r>
            <a:r>
              <a:rPr sz="700" dirty="0">
                <a:latin typeface="Montserrat"/>
                <a:cs typeface="Montserrat"/>
              </a:rPr>
              <a:t>también</a:t>
            </a:r>
            <a:r>
              <a:rPr sz="700" spc="15" dirty="0">
                <a:latin typeface="Montserrat"/>
                <a:cs typeface="Montserrat"/>
              </a:rPr>
              <a:t> </a:t>
            </a:r>
            <a:r>
              <a:rPr sz="700" dirty="0">
                <a:latin typeface="Montserrat"/>
                <a:cs typeface="Montserrat"/>
              </a:rPr>
              <a:t>afecta</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estabilidad</a:t>
            </a:r>
            <a:r>
              <a:rPr sz="700" spc="20"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Vehículo.</a:t>
            </a:r>
            <a:endParaRPr sz="700">
              <a:latin typeface="Montserrat"/>
              <a:cs typeface="Montserrat"/>
            </a:endParaRPr>
          </a:p>
          <a:p>
            <a:pPr marL="12700" marR="5080" algn="just">
              <a:lnSpc>
                <a:spcPct val="100000"/>
              </a:lnSpc>
              <a:spcBef>
                <a:spcPts val="505"/>
              </a:spcBef>
            </a:pPr>
            <a:r>
              <a:rPr sz="700" dirty="0">
                <a:latin typeface="Montserrat"/>
                <a:cs typeface="Montserrat"/>
              </a:rPr>
              <a:t>Baja</a:t>
            </a:r>
            <a:r>
              <a:rPr sz="700" spc="10" dirty="0">
                <a:latin typeface="Montserrat"/>
                <a:cs typeface="Montserrat"/>
              </a:rPr>
              <a:t> </a:t>
            </a:r>
            <a:r>
              <a:rPr sz="700" dirty="0">
                <a:latin typeface="Montserrat"/>
                <a:cs typeface="Montserrat"/>
              </a:rPr>
              <a:t>presión</a:t>
            </a:r>
            <a:r>
              <a:rPr sz="700" spc="15" dirty="0">
                <a:latin typeface="Montserrat"/>
                <a:cs typeface="Montserrat"/>
              </a:rPr>
              <a:t> </a:t>
            </a:r>
            <a:r>
              <a:rPr sz="700" dirty="0">
                <a:latin typeface="Montserrat"/>
                <a:cs typeface="Montserrat"/>
              </a:rPr>
              <a:t>dificulta</a:t>
            </a:r>
            <a:r>
              <a:rPr sz="700" spc="20" dirty="0">
                <a:latin typeface="Montserrat"/>
                <a:cs typeface="Montserrat"/>
              </a:rPr>
              <a:t> </a:t>
            </a:r>
            <a:r>
              <a:rPr sz="700" dirty="0">
                <a:latin typeface="Montserrat"/>
                <a:cs typeface="Montserrat"/>
              </a:rPr>
              <a:t>tomar</a:t>
            </a:r>
            <a:r>
              <a:rPr sz="700" spc="15" dirty="0">
                <a:latin typeface="Montserrat"/>
                <a:cs typeface="Montserrat"/>
              </a:rPr>
              <a:t> </a:t>
            </a:r>
            <a:r>
              <a:rPr sz="700" dirty="0">
                <a:latin typeface="Montserrat"/>
                <a:cs typeface="Montserrat"/>
              </a:rPr>
              <a:t>curvas</a:t>
            </a:r>
            <a:r>
              <a:rPr sz="700" spc="5" dirty="0">
                <a:latin typeface="Montserrat"/>
                <a:cs typeface="Montserrat"/>
              </a:rPr>
              <a:t> </a:t>
            </a:r>
            <a:r>
              <a:rPr sz="700" dirty="0">
                <a:latin typeface="Montserrat"/>
                <a:cs typeface="Montserrat"/>
              </a:rPr>
              <a:t>suavemente</a:t>
            </a:r>
            <a:r>
              <a:rPr sz="700" spc="20"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un</a:t>
            </a:r>
            <a:r>
              <a:rPr sz="700" spc="-20" dirty="0">
                <a:latin typeface="Montserrat"/>
                <a:cs typeface="Montserrat"/>
              </a:rPr>
              <a:t> </a:t>
            </a:r>
            <a:r>
              <a:rPr sz="700" dirty="0">
                <a:latin typeface="Montserrat"/>
                <a:cs typeface="Montserrat"/>
              </a:rPr>
              <a:t>consumo</a:t>
            </a:r>
            <a:r>
              <a:rPr sz="700" spc="-15"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combustible</a:t>
            </a:r>
            <a:r>
              <a:rPr sz="700" spc="-10" dirty="0">
                <a:latin typeface="Montserrat"/>
                <a:cs typeface="Montserrat"/>
              </a:rPr>
              <a:t> </a:t>
            </a:r>
            <a:r>
              <a:rPr sz="700" dirty="0">
                <a:latin typeface="Montserrat"/>
                <a:cs typeface="Montserrat"/>
              </a:rPr>
              <a:t>más</a:t>
            </a:r>
            <a:r>
              <a:rPr sz="700" spc="-25" dirty="0">
                <a:latin typeface="Montserrat"/>
                <a:cs typeface="Montserrat"/>
              </a:rPr>
              <a:t> </a:t>
            </a:r>
            <a:r>
              <a:rPr sz="700" spc="-10" dirty="0">
                <a:latin typeface="Montserrat"/>
                <a:cs typeface="Montserrat"/>
              </a:rPr>
              <a:t>alto.</a:t>
            </a:r>
            <a:endParaRPr sz="700">
              <a:latin typeface="Montserrat"/>
              <a:cs typeface="Montserrat"/>
            </a:endParaRPr>
          </a:p>
          <a:p>
            <a:pPr marL="12700" marR="5080" algn="just">
              <a:lnSpc>
                <a:spcPct val="100000"/>
              </a:lnSpc>
              <a:spcBef>
                <a:spcPts val="495"/>
              </a:spcBef>
            </a:pPr>
            <a:r>
              <a:rPr sz="700" dirty="0">
                <a:latin typeface="Montserrat"/>
                <a:cs typeface="Montserrat"/>
              </a:rPr>
              <a:t>Alta</a:t>
            </a:r>
            <a:r>
              <a:rPr sz="700" spc="55" dirty="0">
                <a:latin typeface="Montserrat"/>
                <a:cs typeface="Montserrat"/>
              </a:rPr>
              <a:t> </a:t>
            </a:r>
            <a:r>
              <a:rPr sz="700" dirty="0">
                <a:latin typeface="Montserrat"/>
                <a:cs typeface="Montserrat"/>
              </a:rPr>
              <a:t>presión</a:t>
            </a:r>
            <a:r>
              <a:rPr sz="700" spc="75" dirty="0">
                <a:latin typeface="Montserrat"/>
                <a:cs typeface="Montserrat"/>
              </a:rPr>
              <a:t> </a:t>
            </a:r>
            <a:r>
              <a:rPr sz="700" dirty="0">
                <a:latin typeface="Montserrat"/>
                <a:cs typeface="Montserrat"/>
              </a:rPr>
              <a:t>disminuye</a:t>
            </a:r>
            <a:r>
              <a:rPr sz="700" spc="70" dirty="0">
                <a:latin typeface="Montserrat"/>
                <a:cs typeface="Montserrat"/>
              </a:rPr>
              <a:t> </a:t>
            </a:r>
            <a:r>
              <a:rPr sz="700" dirty="0">
                <a:latin typeface="Montserrat"/>
                <a:cs typeface="Montserrat"/>
              </a:rPr>
              <a:t>el</a:t>
            </a:r>
            <a:r>
              <a:rPr sz="700" spc="70" dirty="0">
                <a:latin typeface="Montserrat"/>
                <a:cs typeface="Montserrat"/>
              </a:rPr>
              <a:t> </a:t>
            </a:r>
            <a:r>
              <a:rPr sz="700" dirty="0">
                <a:latin typeface="Montserrat"/>
                <a:cs typeface="Montserrat"/>
              </a:rPr>
              <a:t>área</a:t>
            </a:r>
            <a:r>
              <a:rPr sz="700" spc="75" dirty="0">
                <a:latin typeface="Montserrat"/>
                <a:cs typeface="Montserrat"/>
              </a:rPr>
              <a:t> </a:t>
            </a:r>
            <a:r>
              <a:rPr sz="700" dirty="0">
                <a:latin typeface="Montserrat"/>
                <a:cs typeface="Montserrat"/>
              </a:rPr>
              <a:t>de</a:t>
            </a:r>
            <a:r>
              <a:rPr sz="700" spc="65" dirty="0">
                <a:latin typeface="Montserrat"/>
                <a:cs typeface="Montserrat"/>
              </a:rPr>
              <a:t> </a:t>
            </a:r>
            <a:r>
              <a:rPr sz="700" dirty="0">
                <a:latin typeface="Montserrat"/>
                <a:cs typeface="Montserrat"/>
              </a:rPr>
              <a:t>contacto</a:t>
            </a:r>
            <a:r>
              <a:rPr sz="700" spc="85" dirty="0">
                <a:latin typeface="Montserrat"/>
                <a:cs typeface="Montserrat"/>
              </a:rPr>
              <a:t> </a:t>
            </a:r>
            <a:r>
              <a:rPr sz="700" dirty="0">
                <a:latin typeface="Montserrat"/>
                <a:cs typeface="Montserrat"/>
              </a:rPr>
              <a:t>de</a:t>
            </a:r>
            <a:r>
              <a:rPr sz="700" spc="6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llanta</a:t>
            </a:r>
            <a:r>
              <a:rPr sz="700" spc="45" dirty="0">
                <a:latin typeface="Montserrat"/>
                <a:cs typeface="Montserrat"/>
              </a:rPr>
              <a:t> </a:t>
            </a:r>
            <a:r>
              <a:rPr sz="700" dirty="0">
                <a:latin typeface="Montserrat"/>
                <a:cs typeface="Montserrat"/>
              </a:rPr>
              <a:t>con</a:t>
            </a:r>
            <a:r>
              <a:rPr sz="700" spc="45" dirty="0">
                <a:latin typeface="Montserrat"/>
                <a:cs typeface="Montserrat"/>
              </a:rPr>
              <a:t> </a:t>
            </a:r>
            <a:r>
              <a:rPr sz="700" dirty="0">
                <a:latin typeface="Montserrat"/>
                <a:cs typeface="Montserrat"/>
              </a:rPr>
              <a:t>la</a:t>
            </a:r>
            <a:r>
              <a:rPr sz="700" spc="55" dirty="0">
                <a:latin typeface="Montserrat"/>
                <a:cs typeface="Montserrat"/>
              </a:rPr>
              <a:t> </a:t>
            </a:r>
            <a:r>
              <a:rPr sz="700" dirty="0">
                <a:latin typeface="Montserrat"/>
                <a:cs typeface="Montserrat"/>
              </a:rPr>
              <a:t>superficie,</a:t>
            </a:r>
            <a:r>
              <a:rPr sz="700" spc="50" dirty="0">
                <a:latin typeface="Montserrat"/>
                <a:cs typeface="Montserrat"/>
              </a:rPr>
              <a:t> </a:t>
            </a:r>
            <a:r>
              <a:rPr sz="700" dirty="0">
                <a:latin typeface="Montserrat"/>
                <a:cs typeface="Montserrat"/>
              </a:rPr>
              <a:t>lo</a:t>
            </a:r>
            <a:r>
              <a:rPr sz="700" spc="55" dirty="0">
                <a:latin typeface="Montserrat"/>
                <a:cs typeface="Montserrat"/>
              </a:rPr>
              <a:t> </a:t>
            </a:r>
            <a:r>
              <a:rPr sz="700" dirty="0">
                <a:latin typeface="Montserrat"/>
                <a:cs typeface="Montserrat"/>
              </a:rPr>
              <a:t>que</a:t>
            </a:r>
            <a:r>
              <a:rPr sz="700" spc="65" dirty="0">
                <a:latin typeface="Montserrat"/>
                <a:cs typeface="Montserrat"/>
              </a:rPr>
              <a:t> </a:t>
            </a:r>
            <a:r>
              <a:rPr sz="700" dirty="0">
                <a:latin typeface="Montserrat"/>
                <a:cs typeface="Montserrat"/>
              </a:rPr>
              <a:t>puede</a:t>
            </a:r>
            <a:r>
              <a:rPr sz="700" spc="60" dirty="0">
                <a:latin typeface="Montserrat"/>
                <a:cs typeface="Montserrat"/>
              </a:rPr>
              <a:t> </a:t>
            </a:r>
            <a:r>
              <a:rPr sz="700" dirty="0">
                <a:latin typeface="Montserrat"/>
                <a:cs typeface="Montserrat"/>
              </a:rPr>
              <a:t>significar</a:t>
            </a:r>
            <a:r>
              <a:rPr sz="700" spc="5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pérdida</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adherencia</a:t>
            </a:r>
            <a:r>
              <a:rPr sz="700" spc="10"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la</a:t>
            </a:r>
            <a:r>
              <a:rPr sz="700" spc="-35" dirty="0">
                <a:latin typeface="Montserrat"/>
                <a:cs typeface="Montserrat"/>
              </a:rPr>
              <a:t> </a:t>
            </a:r>
            <a:r>
              <a:rPr sz="700" spc="-10" dirty="0">
                <a:latin typeface="Montserrat"/>
                <a:cs typeface="Montserrat"/>
              </a:rPr>
              <a:t>llanta.</a:t>
            </a:r>
            <a:endParaRPr sz="700">
              <a:latin typeface="Montserrat"/>
              <a:cs typeface="Montserrat"/>
            </a:endParaRPr>
          </a:p>
          <a:p>
            <a:pPr marL="12700" marR="5715" algn="just">
              <a:lnSpc>
                <a:spcPct val="100000"/>
              </a:lnSpc>
              <a:spcBef>
                <a:spcPts val="505"/>
              </a:spcBef>
            </a:pPr>
            <a:r>
              <a:rPr sz="700" dirty="0">
                <a:latin typeface="Montserrat"/>
                <a:cs typeface="Montserrat"/>
              </a:rPr>
              <a:t>Mantenga</a:t>
            </a:r>
            <a:r>
              <a:rPr sz="700" spc="-20" dirty="0">
                <a:latin typeface="Montserrat"/>
                <a:cs typeface="Montserrat"/>
              </a:rPr>
              <a:t> </a:t>
            </a:r>
            <a:r>
              <a:rPr sz="700" dirty="0">
                <a:latin typeface="Montserrat"/>
                <a:cs typeface="Montserrat"/>
              </a:rPr>
              <a:t>siempre</a:t>
            </a:r>
            <a:r>
              <a:rPr sz="700" spc="-10"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presión</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aire</a:t>
            </a:r>
            <a:r>
              <a:rPr sz="700" spc="-15"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las</a:t>
            </a:r>
            <a:r>
              <a:rPr sz="700" spc="-25" dirty="0">
                <a:latin typeface="Montserrat"/>
                <a:cs typeface="Montserrat"/>
              </a:rPr>
              <a:t> </a:t>
            </a:r>
            <a:r>
              <a:rPr sz="700" spc="-10" dirty="0">
                <a:latin typeface="Montserrat"/>
                <a:cs typeface="Montserrat"/>
              </a:rPr>
              <a:t>llantas</a:t>
            </a:r>
            <a:r>
              <a:rPr sz="700" spc="500" dirty="0">
                <a:latin typeface="Montserrat"/>
                <a:cs typeface="Montserrat"/>
              </a:rPr>
              <a:t> </a:t>
            </a:r>
            <a:r>
              <a:rPr sz="700" dirty="0">
                <a:latin typeface="Montserrat"/>
                <a:cs typeface="Montserrat"/>
              </a:rPr>
              <a:t>según</a:t>
            </a:r>
            <a:r>
              <a:rPr sz="700" spc="420" dirty="0">
                <a:latin typeface="Montserrat"/>
                <a:cs typeface="Montserrat"/>
              </a:rPr>
              <a:t>  </a:t>
            </a:r>
            <a:r>
              <a:rPr sz="700" dirty="0">
                <a:latin typeface="Montserrat"/>
                <a:cs typeface="Montserrat"/>
              </a:rPr>
              <a:t>lo</a:t>
            </a:r>
            <a:r>
              <a:rPr sz="700" spc="420" dirty="0">
                <a:latin typeface="Montserrat"/>
                <a:cs typeface="Montserrat"/>
              </a:rPr>
              <a:t>  </a:t>
            </a:r>
            <a:r>
              <a:rPr sz="700" dirty="0">
                <a:latin typeface="Montserrat"/>
                <a:cs typeface="Montserrat"/>
              </a:rPr>
              <a:t>recomendado</a:t>
            </a:r>
            <a:r>
              <a:rPr sz="700" spc="425" dirty="0">
                <a:latin typeface="Montserrat"/>
                <a:cs typeface="Montserrat"/>
              </a:rPr>
              <a:t>  </a:t>
            </a:r>
            <a:r>
              <a:rPr sz="700" dirty="0">
                <a:latin typeface="Montserrat"/>
                <a:cs typeface="Montserrat"/>
              </a:rPr>
              <a:t>en</a:t>
            </a:r>
            <a:r>
              <a:rPr sz="700" spc="420" dirty="0">
                <a:latin typeface="Montserrat"/>
                <a:cs typeface="Montserrat"/>
              </a:rPr>
              <a:t>  </a:t>
            </a:r>
            <a:r>
              <a:rPr sz="700" dirty="0">
                <a:latin typeface="Montserrat"/>
                <a:cs typeface="Montserrat"/>
              </a:rPr>
              <a:t>tabla</a:t>
            </a:r>
            <a:r>
              <a:rPr sz="700" spc="430"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especificaciones</a:t>
            </a:r>
            <a:r>
              <a:rPr sz="700" spc="120" dirty="0">
                <a:latin typeface="Montserrat"/>
                <a:cs typeface="Montserrat"/>
              </a:rPr>
              <a:t> </a:t>
            </a:r>
            <a:r>
              <a:rPr sz="700" spc="-10" dirty="0">
                <a:latin typeface="Montserrat"/>
                <a:cs typeface="Montserrat"/>
              </a:rPr>
              <a:t>técnicas.</a:t>
            </a:r>
            <a:endParaRPr sz="700">
              <a:latin typeface="Montserrat"/>
              <a:cs typeface="Montserrat"/>
            </a:endParaRPr>
          </a:p>
          <a:p>
            <a:pPr marL="12700">
              <a:lnSpc>
                <a:spcPct val="100000"/>
              </a:lnSpc>
              <a:spcBef>
                <a:spcPts val="500"/>
              </a:spcBef>
            </a:pPr>
            <a:r>
              <a:rPr sz="800" b="1" dirty="0">
                <a:latin typeface="Montserrat"/>
                <a:cs typeface="Montserrat"/>
              </a:rPr>
              <a:t>CONDICIÓN</a:t>
            </a:r>
            <a:r>
              <a:rPr sz="800" b="1" spc="-45" dirty="0">
                <a:latin typeface="Montserrat"/>
                <a:cs typeface="Montserrat"/>
              </a:rPr>
              <a:t> </a:t>
            </a:r>
            <a:r>
              <a:rPr sz="800" b="1" dirty="0">
                <a:latin typeface="Montserrat"/>
                <a:cs typeface="Montserrat"/>
              </a:rPr>
              <a:t>DE</a:t>
            </a:r>
            <a:r>
              <a:rPr sz="800" b="1" spc="-20" dirty="0">
                <a:latin typeface="Montserrat"/>
                <a:cs typeface="Montserrat"/>
              </a:rPr>
              <a:t> </a:t>
            </a:r>
            <a:r>
              <a:rPr sz="800" b="1" dirty="0">
                <a:latin typeface="Montserrat"/>
                <a:cs typeface="Montserrat"/>
              </a:rPr>
              <a:t>LAS</a:t>
            </a:r>
            <a:r>
              <a:rPr sz="800" b="1" spc="-15" dirty="0">
                <a:latin typeface="Montserrat"/>
                <a:cs typeface="Montserrat"/>
              </a:rPr>
              <a:t> </a:t>
            </a:r>
            <a:r>
              <a:rPr sz="800" b="1" spc="-10" dirty="0">
                <a:latin typeface="Montserrat"/>
                <a:cs typeface="Montserrat"/>
              </a:rPr>
              <a:t>LLANTAS</a:t>
            </a:r>
            <a:endParaRPr sz="800">
              <a:latin typeface="Montserrat"/>
              <a:cs typeface="Montserrat"/>
            </a:endParaRPr>
          </a:p>
          <a:p>
            <a:pPr marL="12700" marR="5715" algn="just">
              <a:lnSpc>
                <a:spcPct val="100000"/>
              </a:lnSpc>
              <a:spcBef>
                <a:spcPts val="500"/>
              </a:spcBef>
            </a:pPr>
            <a:r>
              <a:rPr sz="700" dirty="0">
                <a:latin typeface="Montserrat"/>
                <a:cs typeface="Montserrat"/>
              </a:rPr>
              <a:t>Usar</a:t>
            </a:r>
            <a:r>
              <a:rPr sz="700" spc="295" dirty="0">
                <a:latin typeface="Montserrat"/>
                <a:cs typeface="Montserrat"/>
              </a:rPr>
              <a:t> </a:t>
            </a:r>
            <a:r>
              <a:rPr sz="700" dirty="0">
                <a:latin typeface="Montserrat"/>
                <a:cs typeface="Montserrat"/>
              </a:rPr>
              <a:t>el</a:t>
            </a:r>
            <a:r>
              <a:rPr sz="700" spc="320" dirty="0">
                <a:latin typeface="Montserrat"/>
                <a:cs typeface="Montserrat"/>
              </a:rPr>
              <a:t> </a:t>
            </a:r>
            <a:r>
              <a:rPr sz="700" dirty="0">
                <a:latin typeface="Montserrat"/>
                <a:cs typeface="Montserrat"/>
              </a:rPr>
              <a:t>Vehículo</a:t>
            </a:r>
            <a:r>
              <a:rPr sz="700" spc="310" dirty="0">
                <a:latin typeface="Montserrat"/>
                <a:cs typeface="Montserrat"/>
              </a:rPr>
              <a:t> </a:t>
            </a:r>
            <a:r>
              <a:rPr sz="700" dirty="0">
                <a:latin typeface="Montserrat"/>
                <a:cs typeface="Montserrat"/>
              </a:rPr>
              <a:t>con</a:t>
            </a:r>
            <a:r>
              <a:rPr sz="700" spc="310" dirty="0">
                <a:latin typeface="Montserrat"/>
                <a:cs typeface="Montserrat"/>
              </a:rPr>
              <a:t> </a:t>
            </a:r>
            <a:r>
              <a:rPr sz="700" dirty="0">
                <a:latin typeface="Montserrat"/>
                <a:cs typeface="Montserrat"/>
              </a:rPr>
              <a:t>unas</a:t>
            </a:r>
            <a:r>
              <a:rPr sz="700" spc="300" dirty="0">
                <a:latin typeface="Montserrat"/>
                <a:cs typeface="Montserrat"/>
              </a:rPr>
              <a:t> </a:t>
            </a:r>
            <a:r>
              <a:rPr sz="700" dirty="0">
                <a:latin typeface="Montserrat"/>
                <a:cs typeface="Montserrat"/>
              </a:rPr>
              <a:t>llantas</a:t>
            </a:r>
            <a:r>
              <a:rPr sz="700" spc="305" dirty="0">
                <a:latin typeface="Montserrat"/>
                <a:cs typeface="Montserrat"/>
              </a:rPr>
              <a:t> </a:t>
            </a:r>
            <a:r>
              <a:rPr sz="700" spc="-10" dirty="0">
                <a:latin typeface="Montserrat"/>
                <a:cs typeface="Montserrat"/>
              </a:rPr>
              <a:t>demasiado</a:t>
            </a:r>
            <a:r>
              <a:rPr sz="700" spc="500" dirty="0">
                <a:latin typeface="Montserrat"/>
                <a:cs typeface="Montserrat"/>
              </a:rPr>
              <a:t> </a:t>
            </a:r>
            <a:r>
              <a:rPr sz="700" dirty="0">
                <a:latin typeface="Montserrat"/>
                <a:cs typeface="Montserrat"/>
              </a:rPr>
              <a:t>desgastadas</a:t>
            </a:r>
            <a:r>
              <a:rPr sz="700" spc="250" dirty="0">
                <a:latin typeface="Montserrat"/>
                <a:cs typeface="Montserrat"/>
              </a:rPr>
              <a:t> </a:t>
            </a:r>
            <a:r>
              <a:rPr sz="700" dirty="0">
                <a:latin typeface="Montserrat"/>
                <a:cs typeface="Montserrat"/>
              </a:rPr>
              <a:t>disminuye</a:t>
            </a:r>
            <a:r>
              <a:rPr sz="700" spc="260" dirty="0">
                <a:latin typeface="Montserrat"/>
                <a:cs typeface="Montserrat"/>
              </a:rPr>
              <a:t> </a:t>
            </a:r>
            <a:r>
              <a:rPr sz="700" dirty="0">
                <a:latin typeface="Montserrat"/>
                <a:cs typeface="Montserrat"/>
              </a:rPr>
              <a:t>la</a:t>
            </a:r>
            <a:r>
              <a:rPr sz="700" spc="254" dirty="0">
                <a:latin typeface="Montserrat"/>
                <a:cs typeface="Montserrat"/>
              </a:rPr>
              <a:t> </a:t>
            </a:r>
            <a:r>
              <a:rPr sz="700" dirty="0">
                <a:latin typeface="Montserrat"/>
                <a:cs typeface="Montserrat"/>
              </a:rPr>
              <a:t>estabilidad</a:t>
            </a:r>
            <a:r>
              <a:rPr sz="700" spc="250" dirty="0">
                <a:latin typeface="Montserrat"/>
                <a:cs typeface="Montserrat"/>
              </a:rPr>
              <a:t> </a:t>
            </a:r>
            <a:r>
              <a:rPr sz="700" dirty="0">
                <a:latin typeface="Montserrat"/>
                <a:cs typeface="Montserrat"/>
              </a:rPr>
              <a:t>y</a:t>
            </a:r>
            <a:r>
              <a:rPr sz="700" spc="250"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causar</a:t>
            </a:r>
            <a:r>
              <a:rPr sz="700" spc="-20" dirty="0">
                <a:latin typeface="Montserrat"/>
                <a:cs typeface="Montserrat"/>
              </a:rPr>
              <a:t> </a:t>
            </a:r>
            <a:r>
              <a:rPr sz="700" dirty="0">
                <a:latin typeface="Montserrat"/>
                <a:cs typeface="Montserrat"/>
              </a:rPr>
              <a:t>pérdida de</a:t>
            </a:r>
            <a:r>
              <a:rPr sz="700" spc="-15" dirty="0">
                <a:latin typeface="Montserrat"/>
                <a:cs typeface="Montserrat"/>
              </a:rPr>
              <a:t> </a:t>
            </a:r>
            <a:r>
              <a:rPr sz="700" dirty="0">
                <a:latin typeface="Montserrat"/>
                <a:cs typeface="Montserrat"/>
              </a:rPr>
              <a:t>control</a:t>
            </a:r>
            <a:r>
              <a:rPr sz="700" spc="-5" dirty="0">
                <a:latin typeface="Montserrat"/>
                <a:cs typeface="Montserrat"/>
              </a:rPr>
              <a:t> </a:t>
            </a:r>
            <a:r>
              <a:rPr sz="700" dirty="0">
                <a:latin typeface="Montserrat"/>
                <a:cs typeface="Montserrat"/>
              </a:rPr>
              <a:t>del</a:t>
            </a:r>
            <a:r>
              <a:rPr sz="700" spc="-25" dirty="0">
                <a:latin typeface="Montserrat"/>
                <a:cs typeface="Montserrat"/>
              </a:rPr>
              <a:t> </a:t>
            </a:r>
            <a:r>
              <a:rPr sz="700" spc="-10" dirty="0">
                <a:latin typeface="Montserrat"/>
                <a:cs typeface="Montserrat"/>
              </a:rPr>
              <a:t>Vehículo.</a:t>
            </a:r>
            <a:endParaRPr sz="700">
              <a:latin typeface="Montserrat"/>
              <a:cs typeface="Montserrat"/>
            </a:endParaRPr>
          </a:p>
          <a:p>
            <a:pPr marL="12700" marR="6350" algn="just">
              <a:lnSpc>
                <a:spcPct val="100000"/>
              </a:lnSpc>
              <a:spcBef>
                <a:spcPts val="500"/>
              </a:spcBef>
            </a:pPr>
            <a:r>
              <a:rPr sz="700" dirty="0">
                <a:latin typeface="Montserrat"/>
                <a:cs typeface="Montserrat"/>
              </a:rPr>
              <a:t>Se</a:t>
            </a:r>
            <a:r>
              <a:rPr sz="700" spc="75" dirty="0">
                <a:latin typeface="Montserrat"/>
                <a:cs typeface="Montserrat"/>
              </a:rPr>
              <a:t> </a:t>
            </a:r>
            <a:r>
              <a:rPr sz="700" dirty="0">
                <a:latin typeface="Montserrat"/>
                <a:cs typeface="Montserrat"/>
              </a:rPr>
              <a:t>recomienda</a:t>
            </a:r>
            <a:r>
              <a:rPr sz="700" spc="85" dirty="0">
                <a:latin typeface="Montserrat"/>
                <a:cs typeface="Montserrat"/>
              </a:rPr>
              <a:t> </a:t>
            </a:r>
            <a:r>
              <a:rPr sz="700" dirty="0">
                <a:latin typeface="Montserrat"/>
                <a:cs typeface="Montserrat"/>
              </a:rPr>
              <a:t>cambiar</a:t>
            </a:r>
            <a:r>
              <a:rPr sz="700" spc="75" dirty="0">
                <a:latin typeface="Montserrat"/>
                <a:cs typeface="Montserrat"/>
              </a:rPr>
              <a:t> </a:t>
            </a:r>
            <a:r>
              <a:rPr sz="700" dirty="0">
                <a:latin typeface="Montserrat"/>
                <a:cs typeface="Montserrat"/>
              </a:rPr>
              <a:t>la</a:t>
            </a:r>
            <a:r>
              <a:rPr sz="700" spc="85" dirty="0">
                <a:latin typeface="Montserrat"/>
                <a:cs typeface="Montserrat"/>
              </a:rPr>
              <a:t> </a:t>
            </a:r>
            <a:r>
              <a:rPr sz="700" dirty="0">
                <a:latin typeface="Montserrat"/>
                <a:cs typeface="Montserrat"/>
              </a:rPr>
              <a:t>llanta</a:t>
            </a:r>
            <a:r>
              <a:rPr sz="700" spc="95" dirty="0">
                <a:latin typeface="Montserrat"/>
                <a:cs typeface="Montserrat"/>
              </a:rPr>
              <a:t> </a:t>
            </a:r>
            <a:r>
              <a:rPr sz="700" dirty="0">
                <a:latin typeface="Montserrat"/>
                <a:cs typeface="Montserrat"/>
              </a:rPr>
              <a:t>cuando</a:t>
            </a:r>
            <a:r>
              <a:rPr sz="700" spc="85" dirty="0">
                <a:latin typeface="Montserrat"/>
                <a:cs typeface="Montserrat"/>
              </a:rPr>
              <a:t> </a:t>
            </a:r>
            <a:r>
              <a:rPr sz="700" dirty="0">
                <a:latin typeface="Montserrat"/>
                <a:cs typeface="Montserrat"/>
              </a:rPr>
              <a:t>el</a:t>
            </a:r>
            <a:r>
              <a:rPr sz="700" spc="80" dirty="0">
                <a:latin typeface="Montserrat"/>
                <a:cs typeface="Montserrat"/>
              </a:rPr>
              <a:t> </a:t>
            </a:r>
            <a:r>
              <a:rPr sz="700" spc="-10" dirty="0">
                <a:latin typeface="Montserrat"/>
                <a:cs typeface="Montserrat"/>
              </a:rPr>
              <a:t>nivel</a:t>
            </a:r>
            <a:r>
              <a:rPr sz="700" spc="500" dirty="0">
                <a:latin typeface="Montserrat"/>
                <a:cs typeface="Montserrat"/>
              </a:rPr>
              <a:t> </a:t>
            </a:r>
            <a:r>
              <a:rPr sz="700" dirty="0">
                <a:latin typeface="Montserrat"/>
                <a:cs typeface="Montserrat"/>
              </a:rPr>
              <a:t>llega</a:t>
            </a:r>
            <a:r>
              <a:rPr sz="700" spc="95" dirty="0">
                <a:latin typeface="Montserrat"/>
                <a:cs typeface="Montserrat"/>
              </a:rPr>
              <a:t> </a:t>
            </a:r>
            <a:r>
              <a:rPr sz="700" dirty="0">
                <a:latin typeface="Montserrat"/>
                <a:cs typeface="Montserrat"/>
              </a:rPr>
              <a:t>al</a:t>
            </a:r>
            <a:r>
              <a:rPr sz="700" spc="110" dirty="0">
                <a:latin typeface="Montserrat"/>
                <a:cs typeface="Montserrat"/>
              </a:rPr>
              <a:t> </a:t>
            </a:r>
            <a:r>
              <a:rPr sz="700" dirty="0">
                <a:latin typeface="Montserrat"/>
                <a:cs typeface="Montserrat"/>
              </a:rPr>
              <a:t>indicador</a:t>
            </a:r>
            <a:r>
              <a:rPr sz="700" spc="120" dirty="0">
                <a:latin typeface="Montserrat"/>
                <a:cs typeface="Montserrat"/>
              </a:rPr>
              <a:t> </a:t>
            </a:r>
            <a:r>
              <a:rPr sz="700" dirty="0">
                <a:latin typeface="Montserrat"/>
                <a:cs typeface="Montserrat"/>
              </a:rPr>
              <a:t>de</a:t>
            </a:r>
            <a:r>
              <a:rPr sz="700" spc="110" dirty="0">
                <a:latin typeface="Montserrat"/>
                <a:cs typeface="Montserrat"/>
              </a:rPr>
              <a:t> </a:t>
            </a:r>
            <a:r>
              <a:rPr sz="700" dirty="0">
                <a:latin typeface="Montserrat"/>
                <a:cs typeface="Montserrat"/>
              </a:rPr>
              <a:t>desgaste</a:t>
            </a:r>
            <a:r>
              <a:rPr sz="700" spc="114" dirty="0">
                <a:latin typeface="Montserrat"/>
                <a:cs typeface="Montserrat"/>
              </a:rPr>
              <a:t> </a:t>
            </a:r>
            <a:r>
              <a:rPr sz="700" dirty="0">
                <a:latin typeface="Montserrat"/>
                <a:cs typeface="Montserrat"/>
              </a:rPr>
              <a:t>que</a:t>
            </a:r>
            <a:r>
              <a:rPr sz="700" spc="105" dirty="0">
                <a:latin typeface="Montserrat"/>
                <a:cs typeface="Montserrat"/>
              </a:rPr>
              <a:t> </a:t>
            </a:r>
            <a:r>
              <a:rPr sz="700" dirty="0">
                <a:latin typeface="Montserrat"/>
                <a:cs typeface="Montserrat"/>
              </a:rPr>
              <a:t>trae</a:t>
            </a:r>
            <a:r>
              <a:rPr sz="700" spc="105" dirty="0">
                <a:latin typeface="Montserrat"/>
                <a:cs typeface="Montserrat"/>
              </a:rPr>
              <a:t> </a:t>
            </a:r>
            <a:r>
              <a:rPr sz="700" dirty="0">
                <a:latin typeface="Montserrat"/>
                <a:cs typeface="Montserrat"/>
              </a:rPr>
              <a:t>la</a:t>
            </a:r>
            <a:r>
              <a:rPr sz="700" spc="105" dirty="0">
                <a:latin typeface="Montserrat"/>
                <a:cs typeface="Montserrat"/>
              </a:rPr>
              <a:t> </a:t>
            </a:r>
            <a:r>
              <a:rPr sz="700" spc="-10" dirty="0">
                <a:latin typeface="Montserrat"/>
                <a:cs typeface="Montserrat"/>
              </a:rPr>
              <a:t>llanta</a:t>
            </a:r>
            <a:r>
              <a:rPr sz="700" spc="500"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banda</a:t>
            </a:r>
            <a:r>
              <a:rPr sz="700" spc="10" dirty="0">
                <a:latin typeface="Montserrat"/>
                <a:cs typeface="Montserrat"/>
              </a:rPr>
              <a:t> </a:t>
            </a:r>
            <a:r>
              <a:rPr sz="700" dirty="0">
                <a:latin typeface="Montserrat"/>
                <a:cs typeface="Montserrat"/>
              </a:rPr>
              <a:t>de </a:t>
            </a:r>
            <a:r>
              <a:rPr sz="700" spc="-10" dirty="0">
                <a:latin typeface="Montserrat"/>
                <a:cs typeface="Montserrat"/>
              </a:rPr>
              <a:t>rodadura.</a:t>
            </a:r>
            <a:endParaRPr sz="700">
              <a:latin typeface="Montserrat"/>
              <a:cs typeface="Montserrat"/>
            </a:endParaRPr>
          </a:p>
        </p:txBody>
      </p:sp>
      <p:sp>
        <p:nvSpPr>
          <p:cNvPr id="3" name="object 3"/>
          <p:cNvSpPr txBox="1"/>
          <p:nvPr/>
        </p:nvSpPr>
        <p:spPr>
          <a:xfrm>
            <a:off x="2698750" y="489331"/>
            <a:ext cx="2254250" cy="760095"/>
          </a:xfrm>
          <a:prstGeom prst="rect">
            <a:avLst/>
          </a:prstGeom>
        </p:spPr>
        <p:txBody>
          <a:bodyPr vert="horz" wrap="square" lIns="0" tIns="13335" rIns="0" bIns="0" rtlCol="0">
            <a:spAutoFit/>
          </a:bodyPr>
          <a:lstStyle/>
          <a:p>
            <a:pPr marL="12700" marR="5080" algn="just">
              <a:lnSpc>
                <a:spcPct val="100000"/>
              </a:lnSpc>
              <a:spcBef>
                <a:spcPts val="105"/>
              </a:spcBef>
            </a:pPr>
            <a:r>
              <a:rPr sz="800" b="1" dirty="0">
                <a:latin typeface="Montserrat"/>
                <a:cs typeface="Montserrat"/>
              </a:rPr>
              <a:t>DIRECCIÓN</a:t>
            </a:r>
            <a:r>
              <a:rPr sz="800" b="1" spc="285" dirty="0">
                <a:latin typeface="Montserrat"/>
                <a:cs typeface="Montserrat"/>
              </a:rPr>
              <a:t>  </a:t>
            </a:r>
            <a:r>
              <a:rPr sz="800" b="1" dirty="0">
                <a:latin typeface="Montserrat"/>
                <a:cs typeface="Montserrat"/>
              </a:rPr>
              <a:t>DE</a:t>
            </a:r>
            <a:r>
              <a:rPr sz="800" b="1" spc="285" dirty="0">
                <a:latin typeface="Montserrat"/>
                <a:cs typeface="Montserrat"/>
              </a:rPr>
              <a:t>  </a:t>
            </a:r>
            <a:r>
              <a:rPr sz="800" b="1" dirty="0">
                <a:latin typeface="Montserrat"/>
                <a:cs typeface="Montserrat"/>
              </a:rPr>
              <a:t>ROTACIÓN</a:t>
            </a:r>
            <a:r>
              <a:rPr sz="800" b="1" spc="290" dirty="0">
                <a:latin typeface="Montserrat"/>
                <a:cs typeface="Montserrat"/>
              </a:rPr>
              <a:t>  </a:t>
            </a:r>
            <a:r>
              <a:rPr sz="800" b="1" dirty="0">
                <a:latin typeface="Montserrat"/>
                <a:cs typeface="Montserrat"/>
              </a:rPr>
              <a:t>DE</a:t>
            </a:r>
            <a:r>
              <a:rPr sz="800" b="1" spc="285" dirty="0">
                <a:latin typeface="Montserrat"/>
                <a:cs typeface="Montserrat"/>
              </a:rPr>
              <a:t>  </a:t>
            </a:r>
            <a:r>
              <a:rPr sz="800" b="1" spc="-25" dirty="0">
                <a:latin typeface="Montserrat"/>
                <a:cs typeface="Montserrat"/>
              </a:rPr>
              <a:t>LAS </a:t>
            </a:r>
            <a:r>
              <a:rPr sz="800" b="1" spc="-10" dirty="0">
                <a:latin typeface="Montserrat"/>
                <a:cs typeface="Montserrat"/>
              </a:rPr>
              <a:t>LLANTAS</a:t>
            </a:r>
            <a:endParaRPr sz="800">
              <a:latin typeface="Montserrat"/>
              <a:cs typeface="Montserrat"/>
            </a:endParaRPr>
          </a:p>
          <a:p>
            <a:pPr marL="12700" marR="5715" algn="just">
              <a:lnSpc>
                <a:spcPct val="100000"/>
              </a:lnSpc>
              <a:spcBef>
                <a:spcPts val="495"/>
              </a:spcBef>
            </a:pPr>
            <a:r>
              <a:rPr sz="700" dirty="0">
                <a:latin typeface="Montserrat"/>
                <a:cs typeface="Montserrat"/>
              </a:rPr>
              <a:t>Al</a:t>
            </a:r>
            <a:r>
              <a:rPr sz="700" spc="95" dirty="0">
                <a:latin typeface="Montserrat"/>
                <a:cs typeface="Montserrat"/>
              </a:rPr>
              <a:t> </a:t>
            </a:r>
            <a:r>
              <a:rPr sz="700" dirty="0">
                <a:latin typeface="Montserrat"/>
                <a:cs typeface="Montserrat"/>
              </a:rPr>
              <a:t>volver</a:t>
            </a:r>
            <a:r>
              <a:rPr sz="700" spc="95" dirty="0">
                <a:latin typeface="Montserrat"/>
                <a:cs typeface="Montserrat"/>
              </a:rPr>
              <a:t> </a:t>
            </a:r>
            <a:r>
              <a:rPr sz="700" dirty="0">
                <a:latin typeface="Montserrat"/>
                <a:cs typeface="Montserrat"/>
              </a:rPr>
              <a:t>a</a:t>
            </a:r>
            <a:r>
              <a:rPr sz="700" spc="110" dirty="0">
                <a:latin typeface="Montserrat"/>
                <a:cs typeface="Montserrat"/>
              </a:rPr>
              <a:t> </a:t>
            </a:r>
            <a:r>
              <a:rPr sz="700" dirty="0">
                <a:latin typeface="Montserrat"/>
                <a:cs typeface="Montserrat"/>
              </a:rPr>
              <a:t>montar</a:t>
            </a:r>
            <a:r>
              <a:rPr sz="700" spc="95" dirty="0">
                <a:latin typeface="Montserrat"/>
                <a:cs typeface="Montserrat"/>
              </a:rPr>
              <a:t> </a:t>
            </a:r>
            <a:r>
              <a:rPr sz="700" dirty="0">
                <a:latin typeface="Montserrat"/>
                <a:cs typeface="Montserrat"/>
              </a:rPr>
              <a:t>la</a:t>
            </a:r>
            <a:r>
              <a:rPr sz="700" spc="90" dirty="0">
                <a:latin typeface="Montserrat"/>
                <a:cs typeface="Montserrat"/>
              </a:rPr>
              <a:t> </a:t>
            </a:r>
            <a:r>
              <a:rPr sz="700" dirty="0">
                <a:latin typeface="Montserrat"/>
                <a:cs typeface="Montserrat"/>
              </a:rPr>
              <a:t>llanta,</a:t>
            </a:r>
            <a:r>
              <a:rPr sz="700" spc="105" dirty="0">
                <a:latin typeface="Montserrat"/>
                <a:cs typeface="Montserrat"/>
              </a:rPr>
              <a:t> </a:t>
            </a:r>
            <a:r>
              <a:rPr sz="700" dirty="0">
                <a:latin typeface="Montserrat"/>
                <a:cs typeface="Montserrat"/>
              </a:rPr>
              <a:t>después</a:t>
            </a:r>
            <a:r>
              <a:rPr sz="700" spc="105" dirty="0">
                <a:latin typeface="Montserrat"/>
                <a:cs typeface="Montserrat"/>
              </a:rPr>
              <a:t> </a:t>
            </a:r>
            <a:r>
              <a:rPr sz="700" dirty="0">
                <a:latin typeface="Montserrat"/>
                <a:cs typeface="Montserrat"/>
              </a:rPr>
              <a:t>de</a:t>
            </a:r>
            <a:r>
              <a:rPr sz="700" spc="95" dirty="0">
                <a:latin typeface="Montserrat"/>
                <a:cs typeface="Montserrat"/>
              </a:rPr>
              <a:t> </a:t>
            </a:r>
            <a:r>
              <a:rPr sz="700" spc="-10" dirty="0">
                <a:latin typeface="Montserrat"/>
                <a:cs typeface="Montserrat"/>
              </a:rPr>
              <a:t>retirarla</a:t>
            </a:r>
            <a:r>
              <a:rPr sz="700" spc="500" dirty="0">
                <a:latin typeface="Montserrat"/>
                <a:cs typeface="Montserrat"/>
              </a:rPr>
              <a:t> </a:t>
            </a:r>
            <a:r>
              <a:rPr sz="700" dirty="0">
                <a:latin typeface="Montserrat"/>
                <a:cs typeface="Montserrat"/>
              </a:rPr>
              <a:t>del</a:t>
            </a:r>
            <a:r>
              <a:rPr sz="700" spc="5" dirty="0">
                <a:latin typeface="Montserrat"/>
                <a:cs typeface="Montserrat"/>
              </a:rPr>
              <a:t> </a:t>
            </a:r>
            <a:r>
              <a:rPr sz="700" dirty="0">
                <a:latin typeface="Montserrat"/>
                <a:cs typeface="Montserrat"/>
              </a:rPr>
              <a:t>rin, asegúrese</a:t>
            </a:r>
            <a:r>
              <a:rPr sz="700" spc="20"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que</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marca</a:t>
            </a:r>
            <a:r>
              <a:rPr sz="700" spc="15"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la flecha </a:t>
            </a:r>
            <a:r>
              <a:rPr sz="700" spc="-25" dirty="0">
                <a:latin typeface="Montserrat"/>
                <a:cs typeface="Montserrat"/>
              </a:rPr>
              <a:t>(A)</a:t>
            </a:r>
            <a:r>
              <a:rPr sz="700" spc="500" dirty="0">
                <a:latin typeface="Montserrat"/>
                <a:cs typeface="Montserrat"/>
              </a:rPr>
              <a:t> </a:t>
            </a:r>
            <a:r>
              <a:rPr sz="700" dirty="0">
                <a:latin typeface="Montserrat"/>
                <a:cs typeface="Montserrat"/>
              </a:rPr>
              <a:t>en</a:t>
            </a:r>
            <a:r>
              <a:rPr sz="700" spc="229" dirty="0">
                <a:latin typeface="Montserrat"/>
                <a:cs typeface="Montserrat"/>
              </a:rPr>
              <a:t> </a:t>
            </a:r>
            <a:r>
              <a:rPr sz="700" dirty="0">
                <a:latin typeface="Montserrat"/>
                <a:cs typeface="Montserrat"/>
              </a:rPr>
              <a:t>la</a:t>
            </a:r>
            <a:r>
              <a:rPr sz="700" spc="229" dirty="0">
                <a:latin typeface="Montserrat"/>
                <a:cs typeface="Montserrat"/>
              </a:rPr>
              <a:t> </a:t>
            </a:r>
            <a:r>
              <a:rPr sz="700" dirty="0">
                <a:latin typeface="Montserrat"/>
                <a:cs typeface="Montserrat"/>
              </a:rPr>
              <a:t>llanta</a:t>
            </a:r>
            <a:r>
              <a:rPr sz="700" spc="235" dirty="0">
                <a:latin typeface="Montserrat"/>
                <a:cs typeface="Montserrat"/>
              </a:rPr>
              <a:t> </a:t>
            </a:r>
            <a:r>
              <a:rPr sz="700" dirty="0">
                <a:latin typeface="Montserrat"/>
                <a:cs typeface="Montserrat"/>
              </a:rPr>
              <a:t>esté</a:t>
            </a:r>
            <a:r>
              <a:rPr sz="700" spc="245" dirty="0">
                <a:latin typeface="Montserrat"/>
                <a:cs typeface="Montserrat"/>
              </a:rPr>
              <a:t> </a:t>
            </a:r>
            <a:r>
              <a:rPr sz="700" dirty="0">
                <a:latin typeface="Montserrat"/>
                <a:cs typeface="Montserrat"/>
              </a:rPr>
              <a:t>orientada</a:t>
            </a:r>
            <a:r>
              <a:rPr sz="700" spc="235" dirty="0">
                <a:latin typeface="Montserrat"/>
                <a:cs typeface="Montserrat"/>
              </a:rPr>
              <a:t> </a:t>
            </a:r>
            <a:r>
              <a:rPr sz="700" dirty="0">
                <a:latin typeface="Montserrat"/>
                <a:cs typeface="Montserrat"/>
              </a:rPr>
              <a:t>en</a:t>
            </a:r>
            <a:r>
              <a:rPr sz="700" spc="229" dirty="0">
                <a:latin typeface="Montserrat"/>
                <a:cs typeface="Montserrat"/>
              </a:rPr>
              <a:t> </a:t>
            </a:r>
            <a:r>
              <a:rPr sz="700" dirty="0">
                <a:latin typeface="Montserrat"/>
                <a:cs typeface="Montserrat"/>
              </a:rPr>
              <a:t>la</a:t>
            </a:r>
            <a:r>
              <a:rPr sz="700" spc="235" dirty="0">
                <a:latin typeface="Montserrat"/>
                <a:cs typeface="Montserrat"/>
              </a:rPr>
              <a:t> </a:t>
            </a:r>
            <a:r>
              <a:rPr sz="700" dirty="0">
                <a:latin typeface="Montserrat"/>
                <a:cs typeface="Montserrat"/>
              </a:rPr>
              <a:t>dirección</a:t>
            </a:r>
            <a:r>
              <a:rPr sz="700" spc="24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rotación</a:t>
            </a:r>
            <a:r>
              <a:rPr sz="700" spc="-10"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spc="-10" dirty="0">
                <a:latin typeface="Montserrat"/>
                <a:cs typeface="Montserrat"/>
              </a:rPr>
              <a:t>rueda.</a:t>
            </a:r>
            <a:endParaRPr sz="700">
              <a:latin typeface="Montserrat"/>
              <a:cs typeface="Montserrat"/>
            </a:endParaRPr>
          </a:p>
        </p:txBody>
      </p:sp>
      <p:sp>
        <p:nvSpPr>
          <p:cNvPr id="4" name="object 4"/>
          <p:cNvSpPr txBox="1"/>
          <p:nvPr/>
        </p:nvSpPr>
        <p:spPr>
          <a:xfrm>
            <a:off x="2698750" y="2585720"/>
            <a:ext cx="2254885" cy="95821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NOTA:</a:t>
            </a:r>
            <a:endParaRPr sz="800">
              <a:latin typeface="Montserrat"/>
              <a:cs typeface="Montserrat"/>
            </a:endParaRPr>
          </a:p>
          <a:p>
            <a:pPr marL="12700" marR="5080" algn="just">
              <a:lnSpc>
                <a:spcPct val="100000"/>
              </a:lnSpc>
              <a:spcBef>
                <a:spcPts val="500"/>
              </a:spcBef>
            </a:pPr>
            <a:r>
              <a:rPr sz="700" dirty="0">
                <a:latin typeface="Montserrat"/>
                <a:cs typeface="Montserrat"/>
              </a:rPr>
              <a:t>La</a:t>
            </a:r>
            <a:r>
              <a:rPr sz="700" spc="55" dirty="0">
                <a:latin typeface="Montserrat"/>
                <a:cs typeface="Montserrat"/>
              </a:rPr>
              <a:t> </a:t>
            </a:r>
            <a:r>
              <a:rPr sz="700" dirty="0">
                <a:latin typeface="Montserrat"/>
                <a:cs typeface="Montserrat"/>
              </a:rPr>
              <a:t>revisión</a:t>
            </a:r>
            <a:r>
              <a:rPr sz="700" spc="70" dirty="0">
                <a:latin typeface="Montserrat"/>
                <a:cs typeface="Montserrat"/>
              </a:rPr>
              <a:t> </a:t>
            </a:r>
            <a:r>
              <a:rPr sz="700" dirty="0">
                <a:latin typeface="Montserrat"/>
                <a:cs typeface="Montserrat"/>
              </a:rPr>
              <a:t>de</a:t>
            </a:r>
            <a:r>
              <a:rPr sz="700" spc="60" dirty="0">
                <a:latin typeface="Montserrat"/>
                <a:cs typeface="Montserrat"/>
              </a:rPr>
              <a:t> </a:t>
            </a:r>
            <a:r>
              <a:rPr sz="700" dirty="0">
                <a:latin typeface="Montserrat"/>
                <a:cs typeface="Montserrat"/>
              </a:rPr>
              <a:t>la</a:t>
            </a:r>
            <a:r>
              <a:rPr sz="700" spc="70" dirty="0">
                <a:latin typeface="Montserrat"/>
                <a:cs typeface="Montserrat"/>
              </a:rPr>
              <a:t> </a:t>
            </a:r>
            <a:r>
              <a:rPr sz="700" dirty="0">
                <a:latin typeface="Montserrat"/>
                <a:cs typeface="Montserrat"/>
              </a:rPr>
              <a:t>presión</a:t>
            </a:r>
            <a:r>
              <a:rPr sz="700" spc="70" dirty="0">
                <a:latin typeface="Montserrat"/>
                <a:cs typeface="Montserrat"/>
              </a:rPr>
              <a:t> </a:t>
            </a:r>
            <a:r>
              <a:rPr sz="700" dirty="0">
                <a:latin typeface="Montserrat"/>
                <a:cs typeface="Montserrat"/>
              </a:rPr>
              <a:t>de</a:t>
            </a:r>
            <a:r>
              <a:rPr sz="700" spc="65" dirty="0">
                <a:latin typeface="Montserrat"/>
                <a:cs typeface="Montserrat"/>
              </a:rPr>
              <a:t> </a:t>
            </a:r>
            <a:r>
              <a:rPr sz="700" dirty="0">
                <a:latin typeface="Montserrat"/>
                <a:cs typeface="Montserrat"/>
              </a:rPr>
              <a:t>aire</a:t>
            </a:r>
            <a:r>
              <a:rPr sz="700" spc="65" dirty="0">
                <a:latin typeface="Montserrat"/>
                <a:cs typeface="Montserrat"/>
              </a:rPr>
              <a:t> </a:t>
            </a:r>
            <a:r>
              <a:rPr sz="700" dirty="0">
                <a:latin typeface="Montserrat"/>
                <a:cs typeface="Montserrat"/>
              </a:rPr>
              <a:t>de</a:t>
            </a:r>
            <a:r>
              <a:rPr sz="700" spc="60" dirty="0">
                <a:latin typeface="Montserrat"/>
                <a:cs typeface="Montserrat"/>
              </a:rPr>
              <a:t> </a:t>
            </a:r>
            <a:r>
              <a:rPr sz="700" dirty="0">
                <a:latin typeface="Montserrat"/>
                <a:cs typeface="Montserrat"/>
              </a:rPr>
              <a:t>las</a:t>
            </a:r>
            <a:r>
              <a:rPr sz="700" spc="55" dirty="0">
                <a:latin typeface="Montserrat"/>
                <a:cs typeface="Montserrat"/>
              </a:rPr>
              <a:t> </a:t>
            </a:r>
            <a:r>
              <a:rPr sz="700" dirty="0">
                <a:latin typeface="Montserrat"/>
                <a:cs typeface="Montserrat"/>
              </a:rPr>
              <a:t>llantas</a:t>
            </a:r>
            <a:r>
              <a:rPr sz="700" spc="55"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frío</a:t>
            </a:r>
            <a:r>
              <a:rPr sz="700" spc="90" dirty="0">
                <a:latin typeface="Montserrat"/>
                <a:cs typeface="Montserrat"/>
              </a:rPr>
              <a:t> </a:t>
            </a:r>
            <a:r>
              <a:rPr sz="700" dirty="0">
                <a:latin typeface="Montserrat"/>
                <a:cs typeface="Montserrat"/>
              </a:rPr>
              <a:t>y</a:t>
            </a:r>
            <a:r>
              <a:rPr sz="700" spc="105" dirty="0">
                <a:latin typeface="Montserrat"/>
                <a:cs typeface="Montserrat"/>
              </a:rPr>
              <a:t> </a:t>
            </a:r>
            <a:r>
              <a:rPr sz="700" dirty="0">
                <a:latin typeface="Montserrat"/>
                <a:cs typeface="Montserrat"/>
              </a:rPr>
              <a:t>la</a:t>
            </a:r>
            <a:r>
              <a:rPr sz="700" spc="105" dirty="0">
                <a:latin typeface="Montserrat"/>
                <a:cs typeface="Montserrat"/>
              </a:rPr>
              <a:t> </a:t>
            </a:r>
            <a:r>
              <a:rPr sz="700" dirty="0">
                <a:latin typeface="Montserrat"/>
                <a:cs typeface="Montserrat"/>
              </a:rPr>
              <a:t>condición</a:t>
            </a:r>
            <a:r>
              <a:rPr sz="700" spc="114" dirty="0">
                <a:latin typeface="Montserrat"/>
                <a:cs typeface="Montserrat"/>
              </a:rPr>
              <a:t> </a:t>
            </a:r>
            <a:r>
              <a:rPr sz="700" dirty="0">
                <a:latin typeface="Montserrat"/>
                <a:cs typeface="Montserrat"/>
              </a:rPr>
              <a:t>de</a:t>
            </a:r>
            <a:r>
              <a:rPr sz="700" spc="105" dirty="0">
                <a:latin typeface="Montserrat"/>
                <a:cs typeface="Montserrat"/>
              </a:rPr>
              <a:t> </a:t>
            </a:r>
            <a:r>
              <a:rPr sz="700" dirty="0">
                <a:latin typeface="Montserrat"/>
                <a:cs typeface="Montserrat"/>
              </a:rPr>
              <a:t>la</a:t>
            </a:r>
            <a:r>
              <a:rPr sz="700" spc="114" dirty="0">
                <a:latin typeface="Montserrat"/>
                <a:cs typeface="Montserrat"/>
              </a:rPr>
              <a:t> </a:t>
            </a:r>
            <a:r>
              <a:rPr sz="700" dirty="0">
                <a:latin typeface="Montserrat"/>
                <a:cs typeface="Montserrat"/>
              </a:rPr>
              <a:t>banda</a:t>
            </a:r>
            <a:r>
              <a:rPr sz="700" spc="120" dirty="0">
                <a:latin typeface="Montserrat"/>
                <a:cs typeface="Montserrat"/>
              </a:rPr>
              <a:t> </a:t>
            </a:r>
            <a:r>
              <a:rPr sz="700" dirty="0">
                <a:latin typeface="Montserrat"/>
                <a:cs typeface="Montserrat"/>
              </a:rPr>
              <a:t>de</a:t>
            </a:r>
            <a:r>
              <a:rPr sz="700" spc="95" dirty="0">
                <a:latin typeface="Montserrat"/>
                <a:cs typeface="Montserrat"/>
              </a:rPr>
              <a:t> </a:t>
            </a:r>
            <a:r>
              <a:rPr sz="700" dirty="0">
                <a:latin typeface="Montserrat"/>
                <a:cs typeface="Montserrat"/>
              </a:rPr>
              <a:t>rodadura</a:t>
            </a:r>
            <a:r>
              <a:rPr sz="700" spc="110" dirty="0">
                <a:latin typeface="Montserrat"/>
                <a:cs typeface="Montserrat"/>
              </a:rPr>
              <a:t> </a:t>
            </a:r>
            <a:r>
              <a:rPr sz="700" spc="-25" dirty="0">
                <a:latin typeface="Montserrat"/>
                <a:cs typeface="Montserrat"/>
              </a:rPr>
              <a:t>son</a:t>
            </a:r>
            <a:r>
              <a:rPr sz="700" spc="500" dirty="0">
                <a:latin typeface="Montserrat"/>
                <a:cs typeface="Montserrat"/>
              </a:rPr>
              <a:t> </a:t>
            </a:r>
            <a:r>
              <a:rPr sz="700" dirty="0">
                <a:latin typeface="Montserrat"/>
                <a:cs typeface="Montserrat"/>
              </a:rPr>
              <a:t>muy</a:t>
            </a:r>
            <a:r>
              <a:rPr sz="700" spc="204" dirty="0">
                <a:latin typeface="Montserrat"/>
                <a:cs typeface="Montserrat"/>
              </a:rPr>
              <a:t>  </a:t>
            </a:r>
            <a:r>
              <a:rPr sz="700" dirty="0">
                <a:latin typeface="Montserrat"/>
                <a:cs typeface="Montserrat"/>
              </a:rPr>
              <a:t>importantes</a:t>
            </a:r>
            <a:r>
              <a:rPr sz="700" spc="215" dirty="0">
                <a:latin typeface="Montserrat"/>
                <a:cs typeface="Montserrat"/>
              </a:rPr>
              <a:t>  </a:t>
            </a:r>
            <a:r>
              <a:rPr sz="700" dirty="0">
                <a:latin typeface="Montserrat"/>
                <a:cs typeface="Montserrat"/>
              </a:rPr>
              <a:t>para</a:t>
            </a:r>
            <a:r>
              <a:rPr sz="700" spc="210" dirty="0">
                <a:latin typeface="Montserrat"/>
                <a:cs typeface="Montserrat"/>
              </a:rPr>
              <a:t>  </a:t>
            </a:r>
            <a:r>
              <a:rPr sz="700" dirty="0">
                <a:latin typeface="Montserrat"/>
                <a:cs typeface="Montserrat"/>
              </a:rPr>
              <a:t>el</a:t>
            </a:r>
            <a:r>
              <a:rPr sz="700" spc="220" dirty="0">
                <a:latin typeface="Montserrat"/>
                <a:cs typeface="Montserrat"/>
              </a:rPr>
              <a:t>  </a:t>
            </a:r>
            <a:r>
              <a:rPr sz="700" dirty="0">
                <a:latin typeface="Montserrat"/>
                <a:cs typeface="Montserrat"/>
              </a:rPr>
              <a:t>desempeño</a:t>
            </a:r>
            <a:r>
              <a:rPr sz="700" spc="215"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Vehículo</a:t>
            </a:r>
            <a:r>
              <a:rPr sz="700" spc="190" dirty="0">
                <a:latin typeface="Montserrat"/>
                <a:cs typeface="Montserrat"/>
              </a:rPr>
              <a:t>  </a:t>
            </a:r>
            <a:r>
              <a:rPr sz="700" dirty="0">
                <a:latin typeface="Montserrat"/>
                <a:cs typeface="Montserrat"/>
              </a:rPr>
              <a:t>y</a:t>
            </a:r>
            <a:r>
              <a:rPr sz="700" spc="185" dirty="0">
                <a:latin typeface="Montserrat"/>
                <a:cs typeface="Montserrat"/>
              </a:rPr>
              <a:t>  </a:t>
            </a:r>
            <a:r>
              <a:rPr sz="700" dirty="0">
                <a:latin typeface="Montserrat"/>
                <a:cs typeface="Montserrat"/>
              </a:rPr>
              <a:t>la</a:t>
            </a:r>
            <a:r>
              <a:rPr sz="700" spc="185" dirty="0">
                <a:latin typeface="Montserrat"/>
                <a:cs typeface="Montserrat"/>
              </a:rPr>
              <a:t>  </a:t>
            </a:r>
            <a:r>
              <a:rPr sz="700" dirty="0">
                <a:latin typeface="Montserrat"/>
                <a:cs typeface="Montserrat"/>
              </a:rPr>
              <a:t>seguridad.</a:t>
            </a:r>
            <a:r>
              <a:rPr sz="700" spc="190" dirty="0">
                <a:latin typeface="Montserrat"/>
                <a:cs typeface="Montserrat"/>
              </a:rPr>
              <a:t>  </a:t>
            </a:r>
            <a:r>
              <a:rPr sz="700" dirty="0">
                <a:latin typeface="Montserrat"/>
                <a:cs typeface="Montserrat"/>
              </a:rPr>
              <a:t>Usar</a:t>
            </a:r>
            <a:r>
              <a:rPr sz="700" spc="180" dirty="0">
                <a:latin typeface="Montserrat"/>
                <a:cs typeface="Montserrat"/>
              </a:rPr>
              <a:t>  </a:t>
            </a:r>
            <a:r>
              <a:rPr sz="700" dirty="0">
                <a:latin typeface="Montserrat"/>
                <a:cs typeface="Montserrat"/>
              </a:rPr>
              <a:t>llantas</a:t>
            </a:r>
            <a:r>
              <a:rPr sz="700" spc="185" dirty="0">
                <a:latin typeface="Montserrat"/>
                <a:cs typeface="Montserrat"/>
              </a:rPr>
              <a:t>  </a:t>
            </a:r>
            <a:r>
              <a:rPr sz="700" spc="-25" dirty="0">
                <a:latin typeface="Montserrat"/>
                <a:cs typeface="Montserrat"/>
              </a:rPr>
              <a:t>con</a:t>
            </a:r>
            <a:r>
              <a:rPr sz="700" spc="500" dirty="0">
                <a:latin typeface="Montserrat"/>
                <a:cs typeface="Montserrat"/>
              </a:rPr>
              <a:t> </a:t>
            </a:r>
            <a:r>
              <a:rPr sz="700" dirty="0">
                <a:latin typeface="Montserrat"/>
                <a:cs typeface="Montserrat"/>
              </a:rPr>
              <a:t>especificaciones</a:t>
            </a:r>
            <a:r>
              <a:rPr sz="700" spc="190" dirty="0">
                <a:latin typeface="Montserrat"/>
                <a:cs typeface="Montserrat"/>
              </a:rPr>
              <a:t> </a:t>
            </a:r>
            <a:r>
              <a:rPr sz="700" dirty="0">
                <a:latin typeface="Montserrat"/>
                <a:cs typeface="Montserrat"/>
              </a:rPr>
              <a:t>diferentes</a:t>
            </a:r>
            <a:r>
              <a:rPr sz="700" spc="185" dirty="0">
                <a:latin typeface="Montserrat"/>
                <a:cs typeface="Montserrat"/>
              </a:rPr>
              <a:t> </a:t>
            </a:r>
            <a:r>
              <a:rPr sz="700" dirty="0">
                <a:latin typeface="Montserrat"/>
                <a:cs typeface="Montserrat"/>
              </a:rPr>
              <a:t>a</a:t>
            </a:r>
            <a:r>
              <a:rPr sz="700" spc="185" dirty="0">
                <a:latin typeface="Montserrat"/>
                <a:cs typeface="Montserrat"/>
              </a:rPr>
              <a:t> </a:t>
            </a:r>
            <a:r>
              <a:rPr sz="700" dirty="0">
                <a:latin typeface="Montserrat"/>
                <a:cs typeface="Montserrat"/>
              </a:rPr>
              <a:t>las</a:t>
            </a:r>
            <a:r>
              <a:rPr sz="700" spc="185" dirty="0">
                <a:latin typeface="Montserrat"/>
                <a:cs typeface="Montserrat"/>
              </a:rPr>
              <a:t> </a:t>
            </a:r>
            <a:r>
              <a:rPr sz="700" spc="-10" dirty="0">
                <a:latin typeface="Montserrat"/>
                <a:cs typeface="Montserrat"/>
              </a:rPr>
              <a:t>recomendadas</a:t>
            </a:r>
            <a:r>
              <a:rPr sz="700" spc="500" dirty="0">
                <a:latin typeface="Montserrat"/>
                <a:cs typeface="Montserrat"/>
              </a:rPr>
              <a:t> </a:t>
            </a:r>
            <a:r>
              <a:rPr sz="700" dirty="0">
                <a:latin typeface="Montserrat"/>
                <a:cs typeface="Montserrat"/>
              </a:rPr>
              <a:t>(Ver</a:t>
            </a:r>
            <a:r>
              <a:rPr sz="700" spc="95" dirty="0">
                <a:latin typeface="Montserrat"/>
                <a:cs typeface="Montserrat"/>
              </a:rPr>
              <a:t> </a:t>
            </a:r>
            <a:r>
              <a:rPr sz="700" dirty="0">
                <a:latin typeface="Montserrat"/>
                <a:cs typeface="Montserrat"/>
              </a:rPr>
              <a:t>cuadro</a:t>
            </a:r>
            <a:r>
              <a:rPr sz="700" spc="110" dirty="0">
                <a:latin typeface="Montserrat"/>
                <a:cs typeface="Montserrat"/>
              </a:rPr>
              <a:t> </a:t>
            </a:r>
            <a:r>
              <a:rPr sz="700" dirty="0">
                <a:latin typeface="Montserrat"/>
                <a:cs typeface="Montserrat"/>
              </a:rPr>
              <a:t>de</a:t>
            </a:r>
            <a:r>
              <a:rPr sz="700" spc="100" dirty="0">
                <a:latin typeface="Montserrat"/>
                <a:cs typeface="Montserrat"/>
              </a:rPr>
              <a:t> </a:t>
            </a:r>
            <a:r>
              <a:rPr sz="700" dirty="0">
                <a:latin typeface="Montserrat"/>
                <a:cs typeface="Montserrat"/>
              </a:rPr>
              <a:t>especificaciones</a:t>
            </a:r>
            <a:r>
              <a:rPr sz="700" spc="105" dirty="0">
                <a:latin typeface="Montserrat"/>
                <a:cs typeface="Montserrat"/>
              </a:rPr>
              <a:t> </a:t>
            </a:r>
            <a:r>
              <a:rPr sz="700" dirty="0">
                <a:latin typeface="Montserrat"/>
                <a:cs typeface="Montserrat"/>
              </a:rPr>
              <a:t>técnicas)</a:t>
            </a:r>
            <a:r>
              <a:rPr sz="700" spc="100"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causar</a:t>
            </a:r>
            <a:r>
              <a:rPr sz="700" spc="-25" dirty="0">
                <a:latin typeface="Montserrat"/>
                <a:cs typeface="Montserrat"/>
              </a:rPr>
              <a:t> </a:t>
            </a:r>
            <a:r>
              <a:rPr sz="700" spc="-10" dirty="0">
                <a:latin typeface="Montserrat"/>
                <a:cs typeface="Montserrat"/>
              </a:rPr>
              <a:t>inestabilidad.</a:t>
            </a:r>
            <a:endParaRPr sz="700">
              <a:latin typeface="Montserrat"/>
              <a:cs typeface="Montserrat"/>
            </a:endParaRPr>
          </a:p>
        </p:txBody>
      </p:sp>
      <p:sp>
        <p:nvSpPr>
          <p:cNvPr id="5" name="object 5"/>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7" name="object 7"/>
          <p:cNvGrpSpPr/>
          <p:nvPr/>
        </p:nvGrpSpPr>
        <p:grpSpPr>
          <a:xfrm>
            <a:off x="2774188" y="1314793"/>
            <a:ext cx="2141220" cy="1223645"/>
            <a:chOff x="2774188" y="1314793"/>
            <a:chExt cx="2141220" cy="1223645"/>
          </a:xfrm>
        </p:grpSpPr>
        <p:pic>
          <p:nvPicPr>
            <p:cNvPr id="8" name="object 8"/>
            <p:cNvPicPr/>
            <p:nvPr/>
          </p:nvPicPr>
          <p:blipFill>
            <a:blip r:embed="rId2" cstate="print"/>
            <a:stretch>
              <a:fillRect/>
            </a:stretch>
          </p:blipFill>
          <p:spPr>
            <a:xfrm>
              <a:off x="2774188" y="1314793"/>
              <a:ext cx="2140712" cy="1223200"/>
            </a:xfrm>
            <a:prstGeom prst="rect">
              <a:avLst/>
            </a:prstGeom>
          </p:spPr>
        </p:pic>
        <p:pic>
          <p:nvPicPr>
            <p:cNvPr id="9" name="object 9"/>
            <p:cNvPicPr/>
            <p:nvPr/>
          </p:nvPicPr>
          <p:blipFill>
            <a:blip r:embed="rId3" cstate="print"/>
            <a:stretch>
              <a:fillRect/>
            </a:stretch>
          </p:blipFill>
          <p:spPr>
            <a:xfrm>
              <a:off x="4372991" y="2297557"/>
              <a:ext cx="127508" cy="70357"/>
            </a:xfrm>
            <a:prstGeom prst="rect">
              <a:avLst/>
            </a:prstGeom>
          </p:spPr>
        </p:pic>
        <p:sp>
          <p:nvSpPr>
            <p:cNvPr id="10" name="object 10"/>
            <p:cNvSpPr/>
            <p:nvPr/>
          </p:nvSpPr>
          <p:spPr>
            <a:xfrm>
              <a:off x="3687445" y="2287143"/>
              <a:ext cx="249554" cy="67310"/>
            </a:xfrm>
            <a:custGeom>
              <a:avLst/>
              <a:gdLst/>
              <a:ahLst/>
              <a:cxnLst/>
              <a:rect l="l" t="t" r="r" b="b"/>
              <a:pathLst>
                <a:path w="249554" h="67310">
                  <a:moveTo>
                    <a:pt x="249174" y="19557"/>
                  </a:moveTo>
                  <a:lnTo>
                    <a:pt x="226567" y="41909"/>
                  </a:lnTo>
                  <a:lnTo>
                    <a:pt x="247776" y="66801"/>
                  </a:lnTo>
                  <a:lnTo>
                    <a:pt x="185800" y="62483"/>
                  </a:lnTo>
                  <a:lnTo>
                    <a:pt x="173100" y="48132"/>
                  </a:lnTo>
                  <a:lnTo>
                    <a:pt x="55752" y="31495"/>
                  </a:lnTo>
                  <a:lnTo>
                    <a:pt x="74421" y="53974"/>
                  </a:lnTo>
                  <a:lnTo>
                    <a:pt x="0" y="9651"/>
                  </a:lnTo>
                  <a:lnTo>
                    <a:pt x="77596" y="0"/>
                  </a:lnTo>
                  <a:lnTo>
                    <a:pt x="61594" y="13588"/>
                  </a:lnTo>
                  <a:lnTo>
                    <a:pt x="174625" y="28574"/>
                  </a:lnTo>
                  <a:lnTo>
                    <a:pt x="187578" y="16509"/>
                  </a:lnTo>
                  <a:lnTo>
                    <a:pt x="249174" y="19557"/>
                  </a:lnTo>
                  <a:close/>
                </a:path>
              </a:pathLst>
            </a:custGeom>
            <a:ln w="6350">
              <a:solidFill>
                <a:srgbClr val="FFFFFF"/>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4281424" y="1961896"/>
              <a:ext cx="172085" cy="294894"/>
            </a:xfrm>
            <a:prstGeom prst="rect">
              <a:avLst/>
            </a:prstGeom>
          </p:spPr>
        </p:pic>
        <p:sp>
          <p:nvSpPr>
            <p:cNvPr id="12" name="object 12"/>
            <p:cNvSpPr/>
            <p:nvPr/>
          </p:nvSpPr>
          <p:spPr>
            <a:xfrm>
              <a:off x="3763263" y="2108708"/>
              <a:ext cx="150495" cy="150495"/>
            </a:xfrm>
            <a:custGeom>
              <a:avLst/>
              <a:gdLst/>
              <a:ahLst/>
              <a:cxnLst/>
              <a:rect l="l" t="t" r="r" b="b"/>
              <a:pathLst>
                <a:path w="150495" h="150494">
                  <a:moveTo>
                    <a:pt x="75057" y="0"/>
                  </a:moveTo>
                  <a:lnTo>
                    <a:pt x="45847" y="5842"/>
                  </a:lnTo>
                  <a:lnTo>
                    <a:pt x="21971" y="21970"/>
                  </a:lnTo>
                  <a:lnTo>
                    <a:pt x="5841" y="45846"/>
                  </a:lnTo>
                  <a:lnTo>
                    <a:pt x="0" y="75056"/>
                  </a:lnTo>
                  <a:lnTo>
                    <a:pt x="5841" y="104267"/>
                  </a:lnTo>
                  <a:lnTo>
                    <a:pt x="21971" y="128143"/>
                  </a:lnTo>
                  <a:lnTo>
                    <a:pt x="45847" y="144272"/>
                  </a:lnTo>
                  <a:lnTo>
                    <a:pt x="75057" y="150240"/>
                  </a:lnTo>
                  <a:lnTo>
                    <a:pt x="104266" y="144272"/>
                  </a:lnTo>
                  <a:lnTo>
                    <a:pt x="128143" y="128143"/>
                  </a:lnTo>
                  <a:lnTo>
                    <a:pt x="144272" y="104267"/>
                  </a:lnTo>
                  <a:lnTo>
                    <a:pt x="150240" y="75056"/>
                  </a:lnTo>
                  <a:lnTo>
                    <a:pt x="144272" y="45846"/>
                  </a:lnTo>
                  <a:lnTo>
                    <a:pt x="128143" y="21970"/>
                  </a:lnTo>
                  <a:lnTo>
                    <a:pt x="104266" y="5842"/>
                  </a:lnTo>
                  <a:lnTo>
                    <a:pt x="75057" y="0"/>
                  </a:lnTo>
                  <a:close/>
                </a:path>
              </a:pathLst>
            </a:custGeom>
            <a:solidFill>
              <a:srgbClr val="FFFFFF"/>
            </a:solidFill>
          </p:spPr>
          <p:txBody>
            <a:bodyPr wrap="square" lIns="0" tIns="0" rIns="0" bIns="0" rtlCol="0"/>
            <a:lstStyle/>
            <a:p>
              <a:endParaRPr/>
            </a:p>
          </p:txBody>
        </p:sp>
      </p:grpSp>
      <p:sp>
        <p:nvSpPr>
          <p:cNvPr id="13" name="object 13"/>
          <p:cNvSpPr txBox="1"/>
          <p:nvPr/>
        </p:nvSpPr>
        <p:spPr>
          <a:xfrm>
            <a:off x="3785742" y="2097405"/>
            <a:ext cx="10795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Montserrat"/>
                <a:cs typeface="Montserrat"/>
              </a:rPr>
              <a:t>A</a:t>
            </a:r>
            <a:endParaRPr sz="900">
              <a:latin typeface="Montserrat"/>
              <a:cs typeface="Montserrat"/>
            </a:endParaRPr>
          </a:p>
        </p:txBody>
      </p:sp>
      <p:sp>
        <p:nvSpPr>
          <p:cNvPr id="14" name="object 14"/>
          <p:cNvSpPr/>
          <p:nvPr/>
        </p:nvSpPr>
        <p:spPr>
          <a:xfrm>
            <a:off x="3763264" y="2108708"/>
            <a:ext cx="150495" cy="150495"/>
          </a:xfrm>
          <a:custGeom>
            <a:avLst/>
            <a:gdLst/>
            <a:ahLst/>
            <a:cxnLst/>
            <a:rect l="l" t="t" r="r" b="b"/>
            <a:pathLst>
              <a:path w="150495" h="150494">
                <a:moveTo>
                  <a:pt x="75057" y="150240"/>
                </a:moveTo>
                <a:lnTo>
                  <a:pt x="104266" y="144272"/>
                </a:lnTo>
                <a:lnTo>
                  <a:pt x="128143" y="128143"/>
                </a:lnTo>
                <a:lnTo>
                  <a:pt x="144272" y="104267"/>
                </a:lnTo>
                <a:lnTo>
                  <a:pt x="150240" y="75056"/>
                </a:lnTo>
                <a:lnTo>
                  <a:pt x="144272" y="45846"/>
                </a:lnTo>
                <a:lnTo>
                  <a:pt x="128143" y="21970"/>
                </a:lnTo>
                <a:lnTo>
                  <a:pt x="104266" y="5842"/>
                </a:lnTo>
                <a:lnTo>
                  <a:pt x="75057" y="0"/>
                </a:lnTo>
                <a:lnTo>
                  <a:pt x="45847" y="5842"/>
                </a:lnTo>
                <a:lnTo>
                  <a:pt x="21971" y="21970"/>
                </a:lnTo>
                <a:lnTo>
                  <a:pt x="5841" y="45846"/>
                </a:lnTo>
                <a:lnTo>
                  <a:pt x="0" y="75056"/>
                </a:lnTo>
                <a:lnTo>
                  <a:pt x="5841" y="104267"/>
                </a:lnTo>
                <a:lnTo>
                  <a:pt x="21971" y="128143"/>
                </a:lnTo>
                <a:lnTo>
                  <a:pt x="45847" y="144272"/>
                </a:lnTo>
                <a:lnTo>
                  <a:pt x="75057" y="150240"/>
                </a:lnTo>
                <a:close/>
              </a:path>
            </a:pathLst>
          </a:custGeom>
          <a:ln w="6350">
            <a:solidFill>
              <a:srgbClr val="221F1F"/>
            </a:solidFill>
          </a:ln>
        </p:spPr>
        <p:txBody>
          <a:bodyPr wrap="square" lIns="0" tIns="0" rIns="0" bIns="0" rtlCol="0"/>
          <a:lstStyle/>
          <a:p>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459" y="489331"/>
            <a:ext cx="2253615" cy="1513205"/>
          </a:xfrm>
          <a:prstGeom prst="rect">
            <a:avLst/>
          </a:prstGeom>
        </p:spPr>
        <p:txBody>
          <a:bodyPr vert="horz" wrap="square" lIns="0" tIns="13335" rIns="0" bIns="0" rtlCol="0">
            <a:spAutoFit/>
          </a:bodyPr>
          <a:lstStyle/>
          <a:p>
            <a:pPr marL="12700">
              <a:lnSpc>
                <a:spcPct val="100000"/>
              </a:lnSpc>
              <a:spcBef>
                <a:spcPts val="105"/>
              </a:spcBef>
            </a:pPr>
            <a:r>
              <a:rPr sz="800" b="1" spc="-10" dirty="0">
                <a:latin typeface="Montserrat"/>
                <a:cs typeface="Montserrat"/>
              </a:rPr>
              <a:t>CADENA</a:t>
            </a:r>
            <a:endParaRPr sz="800">
              <a:latin typeface="Montserrat"/>
              <a:cs typeface="Montserrat"/>
            </a:endParaRPr>
          </a:p>
          <a:p>
            <a:pPr marL="12700" marR="5715" algn="just">
              <a:lnSpc>
                <a:spcPct val="100000"/>
              </a:lnSpc>
              <a:spcBef>
                <a:spcPts val="495"/>
              </a:spcBef>
            </a:pPr>
            <a:r>
              <a:rPr sz="700" dirty="0">
                <a:latin typeface="Montserrat"/>
                <a:cs typeface="Montserrat"/>
              </a:rPr>
              <a:t>Una</a:t>
            </a:r>
            <a:r>
              <a:rPr sz="700" spc="275" dirty="0">
                <a:latin typeface="Montserrat"/>
                <a:cs typeface="Montserrat"/>
              </a:rPr>
              <a:t> </a:t>
            </a:r>
            <a:r>
              <a:rPr sz="700" dirty="0">
                <a:latin typeface="Montserrat"/>
                <a:cs typeface="Montserrat"/>
              </a:rPr>
              <a:t>buena</a:t>
            </a:r>
            <a:r>
              <a:rPr sz="700" spc="275" dirty="0">
                <a:latin typeface="Montserrat"/>
                <a:cs typeface="Montserrat"/>
              </a:rPr>
              <a:t> </a:t>
            </a:r>
            <a:r>
              <a:rPr sz="700" dirty="0">
                <a:latin typeface="Montserrat"/>
                <a:cs typeface="Montserrat"/>
              </a:rPr>
              <a:t>lubricación</a:t>
            </a:r>
            <a:r>
              <a:rPr sz="700" spc="270" dirty="0">
                <a:latin typeface="Montserrat"/>
                <a:cs typeface="Montserrat"/>
              </a:rPr>
              <a:t> </a:t>
            </a:r>
            <a:r>
              <a:rPr sz="700" dirty="0">
                <a:latin typeface="Montserrat"/>
                <a:cs typeface="Montserrat"/>
              </a:rPr>
              <a:t>y</a:t>
            </a:r>
            <a:r>
              <a:rPr sz="700" spc="270" dirty="0">
                <a:latin typeface="Montserrat"/>
                <a:cs typeface="Montserrat"/>
              </a:rPr>
              <a:t> </a:t>
            </a:r>
            <a:r>
              <a:rPr sz="700" dirty="0">
                <a:latin typeface="Montserrat"/>
                <a:cs typeface="Montserrat"/>
              </a:rPr>
              <a:t>ajuste</a:t>
            </a:r>
            <a:r>
              <a:rPr sz="700" spc="280" dirty="0">
                <a:latin typeface="Montserrat"/>
                <a:cs typeface="Montserrat"/>
              </a:rPr>
              <a:t> </a:t>
            </a:r>
            <a:r>
              <a:rPr sz="700" dirty="0">
                <a:latin typeface="Montserrat"/>
                <a:cs typeface="Montserrat"/>
              </a:rPr>
              <a:t>de</a:t>
            </a:r>
            <a:r>
              <a:rPr sz="700" spc="265" dirty="0">
                <a:latin typeface="Montserrat"/>
                <a:cs typeface="Montserrat"/>
              </a:rPr>
              <a:t> </a:t>
            </a:r>
            <a:r>
              <a:rPr sz="700" dirty="0">
                <a:latin typeface="Montserrat"/>
                <a:cs typeface="Montserrat"/>
              </a:rPr>
              <a:t>la</a:t>
            </a:r>
            <a:r>
              <a:rPr sz="700" spc="275" dirty="0">
                <a:latin typeface="Montserrat"/>
                <a:cs typeface="Montserrat"/>
              </a:rPr>
              <a:t> </a:t>
            </a:r>
            <a:r>
              <a:rPr sz="700" spc="-10" dirty="0">
                <a:latin typeface="Montserrat"/>
                <a:cs typeface="Montserrat"/>
              </a:rPr>
              <a:t>cadena</a:t>
            </a:r>
            <a:r>
              <a:rPr sz="700" spc="500" dirty="0">
                <a:latin typeface="Montserrat"/>
                <a:cs typeface="Montserrat"/>
              </a:rPr>
              <a:t> </a:t>
            </a:r>
            <a:r>
              <a:rPr sz="700" dirty="0">
                <a:latin typeface="Montserrat"/>
                <a:cs typeface="Montserrat"/>
              </a:rPr>
              <a:t>alarga</a:t>
            </a:r>
            <a:r>
              <a:rPr sz="700" spc="295" dirty="0">
                <a:latin typeface="Montserrat"/>
                <a:cs typeface="Montserrat"/>
              </a:rPr>
              <a:t> </a:t>
            </a:r>
            <a:r>
              <a:rPr sz="700" dirty="0">
                <a:latin typeface="Montserrat"/>
                <a:cs typeface="Montserrat"/>
              </a:rPr>
              <a:t>la</a:t>
            </a:r>
            <a:r>
              <a:rPr sz="700" spc="305" dirty="0">
                <a:latin typeface="Montserrat"/>
                <a:cs typeface="Montserrat"/>
              </a:rPr>
              <a:t> </a:t>
            </a:r>
            <a:r>
              <a:rPr sz="700" dirty="0">
                <a:latin typeface="Montserrat"/>
                <a:cs typeface="Montserrat"/>
              </a:rPr>
              <a:t>vida</a:t>
            </a:r>
            <a:r>
              <a:rPr sz="700" spc="310" dirty="0">
                <a:latin typeface="Montserrat"/>
                <a:cs typeface="Montserrat"/>
              </a:rPr>
              <a:t> </a:t>
            </a:r>
            <a:r>
              <a:rPr sz="700" dirty="0">
                <a:latin typeface="Montserrat"/>
                <a:cs typeface="Montserrat"/>
              </a:rPr>
              <a:t>útil</a:t>
            </a:r>
            <a:r>
              <a:rPr sz="700" spc="305" dirty="0">
                <a:latin typeface="Montserrat"/>
                <a:cs typeface="Montserrat"/>
              </a:rPr>
              <a:t> </a:t>
            </a:r>
            <a:r>
              <a:rPr sz="700" dirty="0">
                <a:latin typeface="Montserrat"/>
                <a:cs typeface="Montserrat"/>
              </a:rPr>
              <a:t>del</a:t>
            </a:r>
            <a:r>
              <a:rPr sz="700" spc="315" dirty="0">
                <a:latin typeface="Montserrat"/>
                <a:cs typeface="Montserrat"/>
              </a:rPr>
              <a:t> </a:t>
            </a:r>
            <a:r>
              <a:rPr sz="700" dirty="0">
                <a:latin typeface="Montserrat"/>
                <a:cs typeface="Montserrat"/>
              </a:rPr>
              <a:t>kit</a:t>
            </a:r>
            <a:r>
              <a:rPr sz="700" spc="320" dirty="0">
                <a:latin typeface="Montserrat"/>
                <a:cs typeface="Montserrat"/>
              </a:rPr>
              <a:t> </a:t>
            </a:r>
            <a:r>
              <a:rPr sz="700" dirty="0">
                <a:latin typeface="Montserrat"/>
                <a:cs typeface="Montserrat"/>
              </a:rPr>
              <a:t>de</a:t>
            </a:r>
            <a:r>
              <a:rPr sz="700" spc="310" dirty="0">
                <a:latin typeface="Montserrat"/>
                <a:cs typeface="Montserrat"/>
              </a:rPr>
              <a:t> </a:t>
            </a:r>
            <a:r>
              <a:rPr sz="700" dirty="0">
                <a:latin typeface="Montserrat"/>
                <a:cs typeface="Montserrat"/>
              </a:rPr>
              <a:t>arrastre.</a:t>
            </a:r>
            <a:r>
              <a:rPr sz="700" spc="305" dirty="0">
                <a:latin typeface="Montserrat"/>
                <a:cs typeface="Montserrat"/>
              </a:rPr>
              <a:t> </a:t>
            </a:r>
            <a:r>
              <a:rPr sz="700" dirty="0">
                <a:latin typeface="Montserrat"/>
                <a:cs typeface="Montserrat"/>
              </a:rPr>
              <a:t>Por</a:t>
            </a:r>
            <a:r>
              <a:rPr sz="700" spc="31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contrario</a:t>
            </a:r>
            <a:r>
              <a:rPr sz="700" spc="300" dirty="0">
                <a:latin typeface="Montserrat"/>
                <a:cs typeface="Montserrat"/>
              </a:rPr>
              <a:t>  </a:t>
            </a:r>
            <a:r>
              <a:rPr sz="700" dirty="0">
                <a:latin typeface="Montserrat"/>
                <a:cs typeface="Montserrat"/>
              </a:rPr>
              <a:t>si</a:t>
            </a:r>
            <a:r>
              <a:rPr sz="700" spc="310" dirty="0">
                <a:latin typeface="Montserrat"/>
                <a:cs typeface="Montserrat"/>
              </a:rPr>
              <a:t>  </a:t>
            </a:r>
            <a:r>
              <a:rPr sz="700" dirty="0">
                <a:latin typeface="Montserrat"/>
                <a:cs typeface="Montserrat"/>
              </a:rPr>
              <a:t>no</a:t>
            </a:r>
            <a:r>
              <a:rPr sz="700" spc="310" dirty="0">
                <a:latin typeface="Montserrat"/>
                <a:cs typeface="Montserrat"/>
              </a:rPr>
              <a:t>  </a:t>
            </a:r>
            <a:r>
              <a:rPr sz="700" dirty="0">
                <a:latin typeface="Montserrat"/>
                <a:cs typeface="Montserrat"/>
              </a:rPr>
              <a:t>se</a:t>
            </a:r>
            <a:r>
              <a:rPr sz="700" spc="300" dirty="0">
                <a:latin typeface="Montserrat"/>
                <a:cs typeface="Montserrat"/>
              </a:rPr>
              <a:t>  </a:t>
            </a:r>
            <a:r>
              <a:rPr sz="700" dirty="0">
                <a:latin typeface="Montserrat"/>
                <a:cs typeface="Montserrat"/>
              </a:rPr>
              <a:t>realiza</a:t>
            </a:r>
            <a:r>
              <a:rPr sz="700" spc="310" dirty="0">
                <a:latin typeface="Montserrat"/>
                <a:cs typeface="Montserrat"/>
              </a:rPr>
              <a:t>  </a:t>
            </a:r>
            <a:r>
              <a:rPr sz="700" dirty="0">
                <a:latin typeface="Montserrat"/>
                <a:cs typeface="Montserrat"/>
              </a:rPr>
              <a:t>un</a:t>
            </a:r>
            <a:r>
              <a:rPr sz="700" spc="300" dirty="0">
                <a:latin typeface="Montserrat"/>
                <a:cs typeface="Montserrat"/>
              </a:rPr>
              <a:t>  </a:t>
            </a:r>
            <a:r>
              <a:rPr sz="700" spc="-10" dirty="0">
                <a:latin typeface="Montserrat"/>
                <a:cs typeface="Montserrat"/>
              </a:rPr>
              <a:t>correcto</a:t>
            </a:r>
            <a:r>
              <a:rPr sz="700" spc="500" dirty="0">
                <a:latin typeface="Montserrat"/>
                <a:cs typeface="Montserrat"/>
              </a:rPr>
              <a:t> </a:t>
            </a:r>
            <a:r>
              <a:rPr sz="700" dirty="0">
                <a:latin typeface="Montserrat"/>
                <a:cs typeface="Montserrat"/>
              </a:rPr>
              <a:t>mantenimiento</a:t>
            </a:r>
            <a:r>
              <a:rPr sz="700" spc="210" dirty="0">
                <a:latin typeface="Montserrat"/>
                <a:cs typeface="Montserrat"/>
              </a:rPr>
              <a:t>  </a:t>
            </a:r>
            <a:r>
              <a:rPr sz="700" dirty="0">
                <a:latin typeface="Montserrat"/>
                <a:cs typeface="Montserrat"/>
              </a:rPr>
              <a:t>a</a:t>
            </a:r>
            <a:r>
              <a:rPr sz="700" spc="204" dirty="0">
                <a:latin typeface="Montserrat"/>
                <a:cs typeface="Montserrat"/>
              </a:rPr>
              <a:t>  </a:t>
            </a:r>
            <a:r>
              <a:rPr sz="700" dirty="0">
                <a:latin typeface="Montserrat"/>
                <a:cs typeface="Montserrat"/>
              </a:rPr>
              <a:t>la</a:t>
            </a:r>
            <a:r>
              <a:rPr sz="700" spc="210" dirty="0">
                <a:latin typeface="Montserrat"/>
                <a:cs typeface="Montserrat"/>
              </a:rPr>
              <a:t>  </a:t>
            </a:r>
            <a:r>
              <a:rPr sz="700" dirty="0">
                <a:latin typeface="Montserrat"/>
                <a:cs typeface="Montserrat"/>
              </a:rPr>
              <a:t>cadena</a:t>
            </a:r>
            <a:r>
              <a:rPr sz="700" spc="204" dirty="0">
                <a:latin typeface="Montserrat"/>
                <a:cs typeface="Montserrat"/>
              </a:rPr>
              <a:t>  </a:t>
            </a:r>
            <a:r>
              <a:rPr sz="700" dirty="0">
                <a:latin typeface="Montserrat"/>
                <a:cs typeface="Montserrat"/>
              </a:rPr>
              <a:t>se</a:t>
            </a:r>
            <a:r>
              <a:rPr sz="700" spc="210" dirty="0">
                <a:latin typeface="Montserrat"/>
                <a:cs typeface="Montserrat"/>
              </a:rPr>
              <a:t>  </a:t>
            </a:r>
            <a:r>
              <a:rPr sz="700" spc="-10" dirty="0">
                <a:latin typeface="Montserrat"/>
                <a:cs typeface="Montserrat"/>
              </a:rPr>
              <a:t>presentan</a:t>
            </a:r>
            <a:r>
              <a:rPr sz="700" spc="500" dirty="0">
                <a:latin typeface="Montserrat"/>
                <a:cs typeface="Montserrat"/>
              </a:rPr>
              <a:t> </a:t>
            </a:r>
            <a:r>
              <a:rPr sz="700" dirty="0">
                <a:latin typeface="Montserrat"/>
                <a:cs typeface="Montserrat"/>
              </a:rPr>
              <a:t>desgastes</a:t>
            </a:r>
            <a:r>
              <a:rPr sz="700" spc="-20" dirty="0">
                <a:latin typeface="Montserrat"/>
                <a:cs typeface="Montserrat"/>
              </a:rPr>
              <a:t> </a:t>
            </a:r>
            <a:r>
              <a:rPr sz="700" dirty="0">
                <a:latin typeface="Montserrat"/>
                <a:cs typeface="Montserrat"/>
              </a:rPr>
              <a:t>prematuros</a:t>
            </a:r>
            <a:r>
              <a:rPr sz="700" spc="-10" dirty="0">
                <a:latin typeface="Montserrat"/>
                <a:cs typeface="Montserrat"/>
              </a:rPr>
              <a:t> </a:t>
            </a:r>
            <a:r>
              <a:rPr sz="700" dirty="0">
                <a:latin typeface="Montserrat"/>
                <a:cs typeface="Montserrat"/>
              </a:rPr>
              <a:t>en</a:t>
            </a:r>
            <a:r>
              <a:rPr sz="700" spc="-25" dirty="0">
                <a:latin typeface="Montserrat"/>
                <a:cs typeface="Montserrat"/>
              </a:rPr>
              <a:t> </a:t>
            </a:r>
            <a:r>
              <a:rPr sz="700" dirty="0">
                <a:latin typeface="Montserrat"/>
                <a:cs typeface="Montserrat"/>
              </a:rPr>
              <a:t>todo</a:t>
            </a:r>
            <a:r>
              <a:rPr sz="700" spc="-20" dirty="0">
                <a:latin typeface="Montserrat"/>
                <a:cs typeface="Montserrat"/>
              </a:rPr>
              <a:t> </a:t>
            </a:r>
            <a:r>
              <a:rPr sz="700" dirty="0">
                <a:latin typeface="Montserrat"/>
                <a:cs typeface="Montserrat"/>
              </a:rPr>
              <a:t>el</a:t>
            </a:r>
            <a:r>
              <a:rPr sz="700" spc="-25" dirty="0">
                <a:latin typeface="Montserrat"/>
                <a:cs typeface="Montserrat"/>
              </a:rPr>
              <a:t> </a:t>
            </a:r>
            <a:r>
              <a:rPr sz="700" spc="-10" dirty="0">
                <a:latin typeface="Montserrat"/>
                <a:cs typeface="Montserrat"/>
              </a:rPr>
              <a:t>sistema.</a:t>
            </a:r>
            <a:endParaRPr sz="700">
              <a:latin typeface="Montserrat"/>
              <a:cs typeface="Montserrat"/>
            </a:endParaRPr>
          </a:p>
          <a:p>
            <a:pPr marL="12700" marR="5080" algn="just">
              <a:lnSpc>
                <a:spcPct val="100000"/>
              </a:lnSpc>
              <a:spcBef>
                <a:spcPts val="505"/>
              </a:spcBef>
            </a:pPr>
            <a:r>
              <a:rPr sz="700" dirty="0">
                <a:latin typeface="Montserrat"/>
                <a:cs typeface="Montserrat"/>
              </a:rPr>
              <a:t>El</a:t>
            </a:r>
            <a:r>
              <a:rPr sz="700" spc="130" dirty="0">
                <a:latin typeface="Montserrat"/>
                <a:cs typeface="Montserrat"/>
              </a:rPr>
              <a:t> </a:t>
            </a:r>
            <a:r>
              <a:rPr sz="700" dirty="0">
                <a:latin typeface="Montserrat"/>
                <a:cs typeface="Montserrat"/>
              </a:rPr>
              <a:t>kit</a:t>
            </a:r>
            <a:r>
              <a:rPr sz="700" spc="145" dirty="0">
                <a:latin typeface="Montserrat"/>
                <a:cs typeface="Montserrat"/>
              </a:rPr>
              <a:t> </a:t>
            </a:r>
            <a:r>
              <a:rPr sz="700" dirty="0">
                <a:latin typeface="Montserrat"/>
                <a:cs typeface="Montserrat"/>
              </a:rPr>
              <a:t>de</a:t>
            </a:r>
            <a:r>
              <a:rPr sz="700" spc="145" dirty="0">
                <a:latin typeface="Montserrat"/>
                <a:cs typeface="Montserrat"/>
              </a:rPr>
              <a:t> </a:t>
            </a:r>
            <a:r>
              <a:rPr sz="700" dirty="0">
                <a:latin typeface="Montserrat"/>
                <a:cs typeface="Montserrat"/>
              </a:rPr>
              <a:t>arrastre</a:t>
            </a:r>
            <a:r>
              <a:rPr sz="700" spc="140" dirty="0">
                <a:latin typeface="Montserrat"/>
                <a:cs typeface="Montserrat"/>
              </a:rPr>
              <a:t> </a:t>
            </a:r>
            <a:r>
              <a:rPr sz="700" dirty="0">
                <a:latin typeface="Montserrat"/>
                <a:cs typeface="Montserrat"/>
              </a:rPr>
              <a:t>debe</a:t>
            </a:r>
            <a:r>
              <a:rPr sz="700" spc="140" dirty="0">
                <a:latin typeface="Montserrat"/>
                <a:cs typeface="Montserrat"/>
              </a:rPr>
              <a:t> </a:t>
            </a:r>
            <a:r>
              <a:rPr sz="700" dirty="0">
                <a:latin typeface="Montserrat"/>
                <a:cs typeface="Montserrat"/>
              </a:rPr>
              <a:t>ser</a:t>
            </a:r>
            <a:r>
              <a:rPr sz="700" spc="140" dirty="0">
                <a:latin typeface="Montserrat"/>
                <a:cs typeface="Montserrat"/>
              </a:rPr>
              <a:t> </a:t>
            </a:r>
            <a:r>
              <a:rPr sz="700" dirty="0">
                <a:latin typeface="Montserrat"/>
                <a:cs typeface="Montserrat"/>
              </a:rPr>
              <a:t>revisado,</a:t>
            </a:r>
            <a:r>
              <a:rPr sz="700" spc="125" dirty="0">
                <a:latin typeface="Montserrat"/>
                <a:cs typeface="Montserrat"/>
              </a:rPr>
              <a:t> </a:t>
            </a:r>
            <a:r>
              <a:rPr sz="700" dirty="0">
                <a:latin typeface="Montserrat"/>
                <a:cs typeface="Montserrat"/>
              </a:rPr>
              <a:t>lubricado</a:t>
            </a:r>
            <a:r>
              <a:rPr sz="700" spc="145"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ajustado</a:t>
            </a:r>
            <a:r>
              <a:rPr sz="700" spc="55" dirty="0">
                <a:latin typeface="Montserrat"/>
                <a:cs typeface="Montserrat"/>
              </a:rPr>
              <a:t> </a:t>
            </a:r>
            <a:r>
              <a:rPr sz="700" dirty="0">
                <a:latin typeface="Montserrat"/>
                <a:cs typeface="Montserrat"/>
              </a:rPr>
              <a:t>según</a:t>
            </a:r>
            <a:r>
              <a:rPr sz="700" spc="55" dirty="0">
                <a:latin typeface="Montserrat"/>
                <a:cs typeface="Montserrat"/>
              </a:rPr>
              <a:t> </a:t>
            </a:r>
            <a:r>
              <a:rPr sz="700" dirty="0">
                <a:latin typeface="Montserrat"/>
                <a:cs typeface="Montserrat"/>
              </a:rPr>
              <a:t>lo</a:t>
            </a:r>
            <a:r>
              <a:rPr sz="700" spc="55" dirty="0">
                <a:latin typeface="Montserrat"/>
                <a:cs typeface="Montserrat"/>
              </a:rPr>
              <a:t> </a:t>
            </a:r>
            <a:r>
              <a:rPr sz="700" dirty="0">
                <a:latin typeface="Montserrat"/>
                <a:cs typeface="Montserrat"/>
              </a:rPr>
              <a:t>recomendado</a:t>
            </a:r>
            <a:r>
              <a:rPr sz="700" spc="65" dirty="0">
                <a:latin typeface="Montserrat"/>
                <a:cs typeface="Montserrat"/>
              </a:rPr>
              <a:t> </a:t>
            </a:r>
            <a:r>
              <a:rPr sz="700" dirty="0">
                <a:latin typeface="Montserrat"/>
                <a:cs typeface="Montserrat"/>
              </a:rPr>
              <a:t>en</a:t>
            </a:r>
            <a:r>
              <a:rPr sz="700" spc="55" dirty="0">
                <a:latin typeface="Montserrat"/>
                <a:cs typeface="Montserrat"/>
              </a:rPr>
              <a:t> </a:t>
            </a:r>
            <a:r>
              <a:rPr sz="700" dirty="0">
                <a:latin typeface="Montserrat"/>
                <a:cs typeface="Montserrat"/>
              </a:rPr>
              <a:t>el</a:t>
            </a:r>
            <a:r>
              <a:rPr sz="700" spc="65" dirty="0">
                <a:latin typeface="Montserrat"/>
                <a:cs typeface="Montserrat"/>
              </a:rPr>
              <a:t> </a:t>
            </a:r>
            <a:r>
              <a:rPr sz="700" dirty="0">
                <a:latin typeface="Montserrat"/>
                <a:cs typeface="Montserrat"/>
              </a:rPr>
              <a:t>cuadro</a:t>
            </a:r>
            <a:r>
              <a:rPr sz="700" spc="70"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mantenimiento.</a:t>
            </a:r>
            <a:endParaRPr sz="700">
              <a:latin typeface="Montserrat"/>
              <a:cs typeface="Montserrat"/>
            </a:endParaRPr>
          </a:p>
          <a:p>
            <a:pPr marL="12700" marR="5080" algn="just">
              <a:lnSpc>
                <a:spcPct val="100000"/>
              </a:lnSpc>
              <a:spcBef>
                <a:spcPts val="505"/>
              </a:spcBef>
            </a:pPr>
            <a:r>
              <a:rPr sz="700" dirty="0">
                <a:latin typeface="Montserrat"/>
                <a:cs typeface="Montserrat"/>
              </a:rPr>
              <a:t>Si</a:t>
            </a:r>
            <a:r>
              <a:rPr sz="700" spc="315" dirty="0">
                <a:latin typeface="Montserrat"/>
                <a:cs typeface="Montserrat"/>
              </a:rPr>
              <a:t> </a:t>
            </a:r>
            <a:r>
              <a:rPr sz="700" dirty="0">
                <a:latin typeface="Montserrat"/>
                <a:cs typeface="Montserrat"/>
              </a:rPr>
              <a:t>el</a:t>
            </a:r>
            <a:r>
              <a:rPr sz="700" spc="325" dirty="0">
                <a:latin typeface="Montserrat"/>
                <a:cs typeface="Montserrat"/>
              </a:rPr>
              <a:t> </a:t>
            </a:r>
            <a:r>
              <a:rPr sz="700" dirty="0">
                <a:latin typeface="Montserrat"/>
                <a:cs typeface="Montserrat"/>
              </a:rPr>
              <a:t>Vehículo</a:t>
            </a:r>
            <a:r>
              <a:rPr sz="700" spc="330" dirty="0">
                <a:latin typeface="Montserrat"/>
                <a:cs typeface="Montserrat"/>
              </a:rPr>
              <a:t> </a:t>
            </a:r>
            <a:r>
              <a:rPr sz="700" dirty="0">
                <a:latin typeface="Montserrat"/>
                <a:cs typeface="Montserrat"/>
              </a:rPr>
              <a:t>es</a:t>
            </a:r>
            <a:r>
              <a:rPr sz="700" spc="325" dirty="0">
                <a:latin typeface="Montserrat"/>
                <a:cs typeface="Montserrat"/>
              </a:rPr>
              <a:t> </a:t>
            </a:r>
            <a:r>
              <a:rPr sz="700" dirty="0">
                <a:latin typeface="Montserrat"/>
                <a:cs typeface="Montserrat"/>
              </a:rPr>
              <a:t>usado</a:t>
            </a:r>
            <a:r>
              <a:rPr sz="700" spc="320" dirty="0">
                <a:latin typeface="Montserrat"/>
                <a:cs typeface="Montserrat"/>
              </a:rPr>
              <a:t> </a:t>
            </a:r>
            <a:r>
              <a:rPr sz="700" dirty="0">
                <a:latin typeface="Montserrat"/>
                <a:cs typeface="Montserrat"/>
              </a:rPr>
              <a:t>bajo</a:t>
            </a:r>
            <a:r>
              <a:rPr sz="700" spc="320" dirty="0">
                <a:latin typeface="Montserrat"/>
                <a:cs typeface="Montserrat"/>
              </a:rPr>
              <a:t> </a:t>
            </a:r>
            <a:r>
              <a:rPr sz="700" dirty="0">
                <a:latin typeface="Montserrat"/>
                <a:cs typeface="Montserrat"/>
              </a:rPr>
              <a:t>condiciones</a:t>
            </a:r>
            <a:r>
              <a:rPr sz="700" spc="32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mucho</a:t>
            </a:r>
            <a:r>
              <a:rPr sz="700" spc="140" dirty="0">
                <a:latin typeface="Montserrat"/>
                <a:cs typeface="Montserrat"/>
              </a:rPr>
              <a:t> </a:t>
            </a:r>
            <a:r>
              <a:rPr sz="700" dirty="0">
                <a:latin typeface="Montserrat"/>
                <a:cs typeface="Montserrat"/>
              </a:rPr>
              <a:t>polvo</a:t>
            </a:r>
            <a:r>
              <a:rPr sz="700" spc="140" dirty="0">
                <a:latin typeface="Montserrat"/>
                <a:cs typeface="Montserrat"/>
              </a:rPr>
              <a:t> </a:t>
            </a:r>
            <a:r>
              <a:rPr sz="700" dirty="0">
                <a:latin typeface="Montserrat"/>
                <a:cs typeface="Montserrat"/>
              </a:rPr>
              <a:t>o</a:t>
            </a:r>
            <a:r>
              <a:rPr sz="700" spc="135" dirty="0">
                <a:latin typeface="Montserrat"/>
                <a:cs typeface="Montserrat"/>
              </a:rPr>
              <a:t> </a:t>
            </a:r>
            <a:r>
              <a:rPr sz="700" dirty="0">
                <a:latin typeface="Montserrat"/>
                <a:cs typeface="Montserrat"/>
              </a:rPr>
              <a:t>en</a:t>
            </a:r>
            <a:r>
              <a:rPr sz="700" spc="130" dirty="0">
                <a:latin typeface="Montserrat"/>
                <a:cs typeface="Montserrat"/>
              </a:rPr>
              <a:t> </a:t>
            </a:r>
            <a:r>
              <a:rPr sz="700" dirty="0">
                <a:latin typeface="Montserrat"/>
                <a:cs typeface="Montserrat"/>
              </a:rPr>
              <a:t>temporadas</a:t>
            </a:r>
            <a:r>
              <a:rPr sz="700" spc="145" dirty="0">
                <a:latin typeface="Montserrat"/>
                <a:cs typeface="Montserrat"/>
              </a:rPr>
              <a:t> </a:t>
            </a:r>
            <a:r>
              <a:rPr sz="700" dirty="0">
                <a:latin typeface="Montserrat"/>
                <a:cs typeface="Montserrat"/>
              </a:rPr>
              <a:t>de</a:t>
            </a:r>
            <a:r>
              <a:rPr sz="700" spc="135" dirty="0">
                <a:latin typeface="Montserrat"/>
                <a:cs typeface="Montserrat"/>
              </a:rPr>
              <a:t> </a:t>
            </a:r>
            <a:r>
              <a:rPr sz="700" dirty="0">
                <a:latin typeface="Montserrat"/>
                <a:cs typeface="Montserrat"/>
              </a:rPr>
              <a:t>lluvia</a:t>
            </a:r>
            <a:r>
              <a:rPr sz="700" spc="135" dirty="0">
                <a:latin typeface="Montserrat"/>
                <a:cs typeface="Montserrat"/>
              </a:rPr>
              <a:t> </a:t>
            </a:r>
            <a:r>
              <a:rPr sz="700" spc="-10" dirty="0">
                <a:latin typeface="Montserrat"/>
                <a:cs typeface="Montserrat"/>
              </a:rPr>
              <a:t>realice</a:t>
            </a:r>
            <a:r>
              <a:rPr sz="700" spc="500" dirty="0">
                <a:latin typeface="Montserrat"/>
                <a:cs typeface="Montserrat"/>
              </a:rPr>
              <a:t> </a:t>
            </a:r>
            <a:r>
              <a:rPr sz="700" spc="-10" dirty="0">
                <a:latin typeface="Montserrat"/>
                <a:cs typeface="Montserrat"/>
              </a:rPr>
              <a:t>mantenimiento</a:t>
            </a:r>
            <a:r>
              <a:rPr sz="700" spc="15" dirty="0">
                <a:latin typeface="Montserrat"/>
                <a:cs typeface="Montserrat"/>
              </a:rPr>
              <a:t> </a:t>
            </a:r>
            <a:r>
              <a:rPr sz="700" dirty="0">
                <a:latin typeface="Montserrat"/>
                <a:cs typeface="Montserrat"/>
              </a:rPr>
              <a:t>a</a:t>
            </a:r>
            <a:r>
              <a:rPr sz="700" spc="5" dirty="0">
                <a:latin typeface="Montserrat"/>
                <a:cs typeface="Montserrat"/>
              </a:rPr>
              <a:t> </a:t>
            </a:r>
            <a:r>
              <a:rPr sz="700" dirty="0">
                <a:latin typeface="Montserrat"/>
                <a:cs typeface="Montserrat"/>
              </a:rPr>
              <a:t>sistema más</a:t>
            </a:r>
            <a:r>
              <a:rPr sz="700" spc="-10" dirty="0">
                <a:latin typeface="Montserrat"/>
                <a:cs typeface="Montserrat"/>
              </a:rPr>
              <a:t> frecuentemente.</a:t>
            </a:r>
            <a:endParaRPr sz="700">
              <a:latin typeface="Montserrat"/>
              <a:cs typeface="Montserrat"/>
            </a:endParaRPr>
          </a:p>
        </p:txBody>
      </p:sp>
      <p:sp>
        <p:nvSpPr>
          <p:cNvPr id="3" name="object 3"/>
          <p:cNvSpPr txBox="1"/>
          <p:nvPr/>
        </p:nvSpPr>
        <p:spPr>
          <a:xfrm>
            <a:off x="2698750" y="490855"/>
            <a:ext cx="2254250" cy="1948610"/>
          </a:xfrm>
          <a:prstGeom prst="rect">
            <a:avLst/>
          </a:prstGeom>
        </p:spPr>
        <p:txBody>
          <a:bodyPr vert="horz" wrap="square" lIns="0" tIns="12065" rIns="0" bIns="0" rtlCol="0">
            <a:spAutoFit/>
          </a:bodyPr>
          <a:lstStyle/>
          <a:p>
            <a:pPr marL="12700" marR="6350">
              <a:lnSpc>
                <a:spcPct val="100000"/>
              </a:lnSpc>
              <a:spcBef>
                <a:spcPts val="95"/>
              </a:spcBef>
            </a:pPr>
            <a:r>
              <a:rPr sz="700" dirty="0">
                <a:latin typeface="Montserrat"/>
                <a:cs typeface="Montserrat"/>
              </a:rPr>
              <a:t>Para</a:t>
            </a:r>
            <a:r>
              <a:rPr sz="700" spc="65" dirty="0">
                <a:latin typeface="Montserrat"/>
                <a:cs typeface="Montserrat"/>
              </a:rPr>
              <a:t> </a:t>
            </a:r>
            <a:r>
              <a:rPr sz="700" dirty="0">
                <a:latin typeface="Montserrat"/>
                <a:cs typeface="Montserrat"/>
              </a:rPr>
              <a:t>Limpiar,</a:t>
            </a:r>
            <a:r>
              <a:rPr sz="700" spc="75" dirty="0">
                <a:latin typeface="Montserrat"/>
                <a:cs typeface="Montserrat"/>
              </a:rPr>
              <a:t> </a:t>
            </a:r>
            <a:r>
              <a:rPr sz="700" dirty="0">
                <a:latin typeface="Montserrat"/>
                <a:cs typeface="Montserrat"/>
              </a:rPr>
              <a:t>revisar,</a:t>
            </a:r>
            <a:r>
              <a:rPr sz="700" spc="70" dirty="0">
                <a:latin typeface="Montserrat"/>
                <a:cs typeface="Montserrat"/>
              </a:rPr>
              <a:t> </a:t>
            </a:r>
            <a:r>
              <a:rPr sz="700" dirty="0">
                <a:latin typeface="Montserrat"/>
                <a:cs typeface="Montserrat"/>
              </a:rPr>
              <a:t>lubricar</a:t>
            </a:r>
            <a:r>
              <a:rPr sz="700" spc="70" dirty="0">
                <a:latin typeface="Montserrat"/>
                <a:cs typeface="Montserrat"/>
              </a:rPr>
              <a:t> </a:t>
            </a:r>
            <a:r>
              <a:rPr sz="700" dirty="0">
                <a:latin typeface="Montserrat"/>
                <a:cs typeface="Montserrat"/>
              </a:rPr>
              <a:t>y</a:t>
            </a:r>
            <a:r>
              <a:rPr sz="700" spc="70" dirty="0">
                <a:latin typeface="Montserrat"/>
                <a:cs typeface="Montserrat"/>
              </a:rPr>
              <a:t> </a:t>
            </a:r>
            <a:r>
              <a:rPr sz="700" dirty="0">
                <a:latin typeface="Montserrat"/>
                <a:cs typeface="Montserrat"/>
              </a:rPr>
              <a:t>ajustar</a:t>
            </a:r>
            <a:r>
              <a:rPr sz="700" spc="75" dirty="0">
                <a:latin typeface="Montserrat"/>
                <a:cs typeface="Montserrat"/>
              </a:rPr>
              <a:t> </a:t>
            </a:r>
            <a:r>
              <a:rPr sz="700" dirty="0">
                <a:latin typeface="Montserrat"/>
                <a:cs typeface="Montserrat"/>
              </a:rPr>
              <a:t>la</a:t>
            </a:r>
            <a:r>
              <a:rPr sz="700" spc="70" dirty="0">
                <a:latin typeface="Montserrat"/>
                <a:cs typeface="Montserrat"/>
              </a:rPr>
              <a:t> </a:t>
            </a:r>
            <a:r>
              <a:rPr sz="700" spc="-10" dirty="0">
                <a:latin typeface="Montserrat"/>
                <a:cs typeface="Montserrat"/>
              </a:rPr>
              <a:t>cadena</a:t>
            </a:r>
            <a:r>
              <a:rPr sz="700" spc="500" dirty="0">
                <a:latin typeface="Montserrat"/>
                <a:cs typeface="Montserrat"/>
              </a:rPr>
              <a:t> </a:t>
            </a:r>
            <a:r>
              <a:rPr sz="700" dirty="0">
                <a:latin typeface="Montserrat"/>
                <a:cs typeface="Montserrat"/>
              </a:rPr>
              <a:t>siga</a:t>
            </a:r>
            <a:r>
              <a:rPr sz="700" spc="-3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siguiente </a:t>
            </a:r>
            <a:r>
              <a:rPr sz="700" spc="-10" dirty="0">
                <a:latin typeface="Montserrat"/>
                <a:cs typeface="Montserrat"/>
              </a:rPr>
              <a:t>procedimiento:</a:t>
            </a:r>
            <a:endParaRPr sz="700" dirty="0">
              <a:latin typeface="Montserrat"/>
              <a:cs typeface="Montserrat"/>
            </a:endParaRPr>
          </a:p>
          <a:p>
            <a:pPr marL="241300" marR="7620" indent="-228600" algn="just">
              <a:lnSpc>
                <a:spcPct val="100000"/>
              </a:lnSpc>
              <a:spcBef>
                <a:spcPts val="490"/>
              </a:spcBef>
              <a:buAutoNum type="arabicPeriod"/>
              <a:tabLst>
                <a:tab pos="241300" algn="l"/>
              </a:tabLst>
            </a:pPr>
            <a:r>
              <a:rPr sz="700" dirty="0">
                <a:latin typeface="Montserrat"/>
                <a:cs typeface="Montserrat"/>
              </a:rPr>
              <a:t>Ponga</a:t>
            </a:r>
            <a:r>
              <a:rPr sz="700" spc="75" dirty="0">
                <a:latin typeface="Montserrat"/>
                <a:cs typeface="Montserrat"/>
              </a:rPr>
              <a:t> </a:t>
            </a:r>
            <a:r>
              <a:rPr sz="700" dirty="0">
                <a:latin typeface="Montserrat"/>
                <a:cs typeface="Montserrat"/>
              </a:rPr>
              <a:t>el</a:t>
            </a:r>
            <a:r>
              <a:rPr sz="700" spc="95" dirty="0">
                <a:latin typeface="Montserrat"/>
                <a:cs typeface="Montserrat"/>
              </a:rPr>
              <a:t> </a:t>
            </a:r>
            <a:r>
              <a:rPr sz="700" dirty="0">
                <a:latin typeface="Montserrat"/>
                <a:cs typeface="Montserrat"/>
              </a:rPr>
              <a:t>Vehículo</a:t>
            </a:r>
            <a:r>
              <a:rPr sz="700" spc="90" dirty="0">
                <a:latin typeface="Montserrat"/>
                <a:cs typeface="Montserrat"/>
              </a:rPr>
              <a:t> </a:t>
            </a:r>
            <a:r>
              <a:rPr sz="700" dirty="0">
                <a:latin typeface="Montserrat"/>
                <a:cs typeface="Montserrat"/>
              </a:rPr>
              <a:t>en</a:t>
            </a:r>
            <a:r>
              <a:rPr sz="700" spc="90" dirty="0">
                <a:latin typeface="Montserrat"/>
                <a:cs typeface="Montserrat"/>
              </a:rPr>
              <a:t> </a:t>
            </a:r>
            <a:r>
              <a:rPr sz="700" dirty="0">
                <a:latin typeface="Montserrat"/>
                <a:cs typeface="Montserrat"/>
              </a:rPr>
              <a:t>el</a:t>
            </a:r>
            <a:r>
              <a:rPr sz="700" spc="80" dirty="0">
                <a:latin typeface="Montserrat"/>
                <a:cs typeface="Montserrat"/>
              </a:rPr>
              <a:t> </a:t>
            </a:r>
            <a:r>
              <a:rPr sz="700" dirty="0">
                <a:latin typeface="Montserrat"/>
                <a:cs typeface="Montserrat"/>
              </a:rPr>
              <a:t>soporte</a:t>
            </a:r>
            <a:r>
              <a:rPr sz="700" spc="95" dirty="0">
                <a:latin typeface="Montserrat"/>
                <a:cs typeface="Montserrat"/>
              </a:rPr>
              <a:t> </a:t>
            </a:r>
            <a:r>
              <a:rPr sz="700" dirty="0">
                <a:latin typeface="Montserrat"/>
                <a:cs typeface="Montserrat"/>
              </a:rPr>
              <a:t>central,</a:t>
            </a:r>
            <a:r>
              <a:rPr sz="700" spc="90" dirty="0">
                <a:latin typeface="Montserrat"/>
                <a:cs typeface="Montserrat"/>
              </a:rPr>
              <a:t> </a:t>
            </a:r>
            <a:r>
              <a:rPr sz="700" spc="-25" dirty="0" err="1">
                <a:latin typeface="Montserrat"/>
                <a:cs typeface="Montserrat"/>
              </a:rPr>
              <a:t>en</a:t>
            </a:r>
            <a:r>
              <a:rPr sz="700" spc="500" dirty="0">
                <a:latin typeface="Montserrat"/>
                <a:cs typeface="Montserrat"/>
              </a:rPr>
              <a:t> </a:t>
            </a:r>
            <a:r>
              <a:rPr lang="es-MX" sz="700" spc="-10" dirty="0">
                <a:latin typeface="Montserrat"/>
                <a:cs typeface="Montserrat"/>
              </a:rPr>
              <a:t>neutral</a:t>
            </a:r>
            <a:r>
              <a:rPr sz="700" spc="-10" dirty="0">
                <a:latin typeface="Montserrat"/>
                <a:cs typeface="Montserrat"/>
              </a:rPr>
              <a:t>.</a:t>
            </a:r>
            <a:endParaRPr sz="700" dirty="0">
              <a:latin typeface="Montserrat"/>
              <a:cs typeface="Montserrat"/>
            </a:endParaRPr>
          </a:p>
          <a:p>
            <a:pPr marL="241300" marR="5080" indent="-228600" algn="just">
              <a:lnSpc>
                <a:spcPct val="100000"/>
              </a:lnSpc>
              <a:spcBef>
                <a:spcPts val="509"/>
              </a:spcBef>
              <a:buAutoNum type="arabicPeriod"/>
              <a:tabLst>
                <a:tab pos="241300" algn="l"/>
              </a:tabLst>
            </a:pPr>
            <a:r>
              <a:rPr sz="700" dirty="0">
                <a:latin typeface="Montserrat"/>
                <a:cs typeface="Montserrat"/>
              </a:rPr>
              <a:t>Revise</a:t>
            </a:r>
            <a:r>
              <a:rPr sz="700" spc="30" dirty="0">
                <a:latin typeface="Montserrat"/>
                <a:cs typeface="Montserrat"/>
              </a:rPr>
              <a:t> </a:t>
            </a:r>
            <a:r>
              <a:rPr sz="700" dirty="0">
                <a:latin typeface="Montserrat"/>
                <a:cs typeface="Montserrat"/>
              </a:rPr>
              <a:t>la</a:t>
            </a:r>
            <a:r>
              <a:rPr sz="700" spc="50" dirty="0">
                <a:latin typeface="Montserrat"/>
                <a:cs typeface="Montserrat"/>
              </a:rPr>
              <a:t> </a:t>
            </a:r>
            <a:r>
              <a:rPr sz="700" dirty="0">
                <a:latin typeface="Montserrat"/>
                <a:cs typeface="Montserrat"/>
              </a:rPr>
              <a:t>holgura</a:t>
            </a:r>
            <a:r>
              <a:rPr sz="700" spc="50" dirty="0">
                <a:latin typeface="Montserrat"/>
                <a:cs typeface="Montserrat"/>
              </a:rPr>
              <a:t> </a:t>
            </a:r>
            <a:r>
              <a:rPr sz="700" dirty="0">
                <a:latin typeface="Montserrat"/>
                <a:cs typeface="Montserrat"/>
              </a:rPr>
              <a:t>de</a:t>
            </a:r>
            <a:r>
              <a:rPr sz="700" spc="45" dirty="0">
                <a:latin typeface="Montserrat"/>
                <a:cs typeface="Montserrat"/>
              </a:rPr>
              <a:t> </a:t>
            </a:r>
            <a:r>
              <a:rPr sz="700" dirty="0">
                <a:latin typeface="Montserrat"/>
                <a:cs typeface="Montserrat"/>
              </a:rPr>
              <a:t>la</a:t>
            </a:r>
            <a:r>
              <a:rPr sz="700" spc="40" dirty="0">
                <a:latin typeface="Montserrat"/>
                <a:cs typeface="Montserrat"/>
              </a:rPr>
              <a:t> </a:t>
            </a:r>
            <a:r>
              <a:rPr sz="700" dirty="0">
                <a:latin typeface="Montserrat"/>
                <a:cs typeface="Montserrat"/>
              </a:rPr>
              <a:t>cadena,</a:t>
            </a:r>
            <a:r>
              <a:rPr sz="700" spc="40" dirty="0">
                <a:latin typeface="Montserrat"/>
                <a:cs typeface="Montserrat"/>
              </a:rPr>
              <a:t> </a:t>
            </a:r>
            <a:r>
              <a:rPr sz="700" dirty="0">
                <a:latin typeface="Montserrat"/>
                <a:cs typeface="Montserrat"/>
              </a:rPr>
              <a:t>moviendo</a:t>
            </a:r>
            <a:r>
              <a:rPr sz="700" spc="4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cadena</a:t>
            </a:r>
            <a:r>
              <a:rPr sz="700" spc="75" dirty="0">
                <a:latin typeface="Montserrat"/>
                <a:cs typeface="Montserrat"/>
              </a:rPr>
              <a:t> </a:t>
            </a:r>
            <a:r>
              <a:rPr sz="700" dirty="0">
                <a:latin typeface="Montserrat"/>
                <a:cs typeface="Montserrat"/>
              </a:rPr>
              <a:t>verticalmente</a:t>
            </a:r>
            <a:r>
              <a:rPr sz="700" spc="85" dirty="0">
                <a:latin typeface="Montserrat"/>
                <a:cs typeface="Montserrat"/>
              </a:rPr>
              <a:t> </a:t>
            </a:r>
            <a:r>
              <a:rPr sz="700" dirty="0">
                <a:latin typeface="Montserrat"/>
                <a:cs typeface="Montserrat"/>
              </a:rPr>
              <a:t>con</a:t>
            </a:r>
            <a:r>
              <a:rPr sz="700" spc="85" dirty="0">
                <a:latin typeface="Montserrat"/>
                <a:cs typeface="Montserrat"/>
              </a:rPr>
              <a:t> </a:t>
            </a:r>
            <a:r>
              <a:rPr sz="700" dirty="0">
                <a:latin typeface="Montserrat"/>
                <a:cs typeface="Montserrat"/>
              </a:rPr>
              <a:t>el</a:t>
            </a:r>
            <a:r>
              <a:rPr sz="700" spc="85" dirty="0">
                <a:latin typeface="Montserrat"/>
                <a:cs typeface="Montserrat"/>
              </a:rPr>
              <a:t> </a:t>
            </a:r>
            <a:r>
              <a:rPr sz="700" dirty="0">
                <a:latin typeface="Montserrat"/>
                <a:cs typeface="Montserrat"/>
              </a:rPr>
              <a:t>dedo</a:t>
            </a:r>
            <a:r>
              <a:rPr sz="700" spc="70" dirty="0">
                <a:latin typeface="Montserrat"/>
                <a:cs typeface="Montserrat"/>
              </a:rPr>
              <a:t> </a:t>
            </a:r>
            <a:r>
              <a:rPr sz="700" dirty="0">
                <a:latin typeface="Montserrat"/>
                <a:cs typeface="Montserrat"/>
              </a:rPr>
              <a:t>como</a:t>
            </a:r>
            <a:r>
              <a:rPr sz="700" spc="75"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muestra</a:t>
            </a:r>
            <a:r>
              <a:rPr sz="700" spc="-15"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spc="-10" dirty="0">
                <a:latin typeface="Montserrat"/>
                <a:cs typeface="Montserrat"/>
              </a:rPr>
              <a:t>imagen.</a:t>
            </a:r>
            <a:endParaRPr sz="700" dirty="0">
              <a:latin typeface="Montserrat"/>
              <a:cs typeface="Montserrat"/>
            </a:endParaRPr>
          </a:p>
          <a:p>
            <a:pPr marL="241300" marR="6350" indent="-228600" algn="just">
              <a:lnSpc>
                <a:spcPct val="100000"/>
              </a:lnSpc>
              <a:spcBef>
                <a:spcPts val="500"/>
              </a:spcBef>
              <a:buAutoNum type="arabicPeriod"/>
              <a:tabLst>
                <a:tab pos="264160" algn="l"/>
              </a:tabLst>
            </a:pPr>
            <a:r>
              <a:rPr sz="700" dirty="0">
                <a:latin typeface="Montserrat"/>
                <a:cs typeface="Montserrat"/>
              </a:rPr>
              <a:t>La</a:t>
            </a:r>
            <a:r>
              <a:rPr sz="700" spc="100" dirty="0">
                <a:latin typeface="Montserrat"/>
                <a:cs typeface="Montserrat"/>
              </a:rPr>
              <a:t> </a:t>
            </a:r>
            <a:r>
              <a:rPr sz="700" dirty="0">
                <a:latin typeface="Montserrat"/>
                <a:cs typeface="Montserrat"/>
              </a:rPr>
              <a:t>holgura</a:t>
            </a:r>
            <a:r>
              <a:rPr sz="700" spc="95" dirty="0">
                <a:latin typeface="Montserrat"/>
                <a:cs typeface="Montserrat"/>
              </a:rPr>
              <a:t> </a:t>
            </a:r>
            <a:r>
              <a:rPr sz="700" dirty="0">
                <a:latin typeface="Montserrat"/>
                <a:cs typeface="Montserrat"/>
              </a:rPr>
              <a:t>no</a:t>
            </a:r>
            <a:r>
              <a:rPr sz="700" spc="105" dirty="0">
                <a:latin typeface="Montserrat"/>
                <a:cs typeface="Montserrat"/>
              </a:rPr>
              <a:t> </a:t>
            </a:r>
            <a:r>
              <a:rPr sz="700" dirty="0">
                <a:latin typeface="Montserrat"/>
                <a:cs typeface="Montserrat"/>
              </a:rPr>
              <a:t>debe</a:t>
            </a:r>
            <a:r>
              <a:rPr sz="700" spc="110" dirty="0">
                <a:latin typeface="Montserrat"/>
                <a:cs typeface="Montserrat"/>
              </a:rPr>
              <a:t> </a:t>
            </a:r>
            <a:r>
              <a:rPr sz="700" dirty="0">
                <a:latin typeface="Montserrat"/>
                <a:cs typeface="Montserrat"/>
              </a:rPr>
              <a:t>exceder</a:t>
            </a:r>
            <a:r>
              <a:rPr sz="700" spc="95" dirty="0">
                <a:latin typeface="Montserrat"/>
                <a:cs typeface="Montserrat"/>
              </a:rPr>
              <a:t> </a:t>
            </a:r>
            <a:r>
              <a:rPr sz="700" dirty="0">
                <a:latin typeface="Montserrat"/>
                <a:cs typeface="Montserrat"/>
              </a:rPr>
              <a:t>el</a:t>
            </a:r>
            <a:r>
              <a:rPr sz="700" spc="100" dirty="0">
                <a:latin typeface="Montserrat"/>
                <a:cs typeface="Montserrat"/>
              </a:rPr>
              <a:t> </a:t>
            </a:r>
            <a:r>
              <a:rPr sz="700" dirty="0">
                <a:latin typeface="Montserrat"/>
                <a:cs typeface="Montserrat"/>
              </a:rPr>
              <a:t>límite</a:t>
            </a:r>
            <a:r>
              <a:rPr sz="700" spc="95" dirty="0">
                <a:latin typeface="Montserrat"/>
                <a:cs typeface="Montserrat"/>
              </a:rPr>
              <a:t> </a:t>
            </a:r>
            <a:r>
              <a:rPr sz="700" dirty="0">
                <a:latin typeface="Montserrat"/>
                <a:cs typeface="Montserrat"/>
              </a:rPr>
              <a:t>(20</a:t>
            </a:r>
            <a:r>
              <a:rPr sz="700" spc="90" dirty="0">
                <a:latin typeface="Montserrat"/>
                <a:cs typeface="Montserrat"/>
              </a:rPr>
              <a:t> </a:t>
            </a:r>
            <a:r>
              <a:rPr sz="700" spc="-50" dirty="0">
                <a:latin typeface="Montserrat"/>
                <a:cs typeface="Montserrat"/>
              </a:rPr>
              <a:t>–</a:t>
            </a:r>
            <a:r>
              <a:rPr sz="700" spc="500" dirty="0">
                <a:latin typeface="Montserrat"/>
                <a:cs typeface="Montserrat"/>
              </a:rPr>
              <a:t> </a:t>
            </a:r>
            <a:r>
              <a:rPr sz="700" dirty="0">
                <a:latin typeface="Montserrat"/>
                <a:cs typeface="Montserrat"/>
              </a:rPr>
              <a:t>25</a:t>
            </a:r>
            <a:r>
              <a:rPr sz="700" spc="85" dirty="0">
                <a:latin typeface="Montserrat"/>
                <a:cs typeface="Montserrat"/>
              </a:rPr>
              <a:t> </a:t>
            </a:r>
            <a:r>
              <a:rPr sz="700" dirty="0">
                <a:latin typeface="Montserrat"/>
                <a:cs typeface="Montserrat"/>
              </a:rPr>
              <a:t>mm).</a:t>
            </a:r>
            <a:r>
              <a:rPr sz="700" spc="80" dirty="0">
                <a:latin typeface="Montserrat"/>
                <a:cs typeface="Montserrat"/>
              </a:rPr>
              <a:t> </a:t>
            </a:r>
            <a:r>
              <a:rPr sz="700" dirty="0">
                <a:latin typeface="Montserrat"/>
                <a:cs typeface="Montserrat"/>
              </a:rPr>
              <a:t>El</a:t>
            </a:r>
            <a:r>
              <a:rPr sz="700" spc="95" dirty="0">
                <a:latin typeface="Montserrat"/>
                <a:cs typeface="Montserrat"/>
              </a:rPr>
              <a:t> </a:t>
            </a:r>
            <a:r>
              <a:rPr sz="700" dirty="0">
                <a:latin typeface="Montserrat"/>
                <a:cs typeface="Montserrat"/>
              </a:rPr>
              <a:t>exceso</a:t>
            </a:r>
            <a:r>
              <a:rPr sz="700" spc="90" dirty="0">
                <a:latin typeface="Montserrat"/>
                <a:cs typeface="Montserrat"/>
              </a:rPr>
              <a:t> </a:t>
            </a:r>
            <a:r>
              <a:rPr sz="700" dirty="0">
                <a:latin typeface="Montserrat"/>
                <a:cs typeface="Montserrat"/>
              </a:rPr>
              <a:t>puede</a:t>
            </a:r>
            <a:r>
              <a:rPr sz="700" spc="90" dirty="0">
                <a:latin typeface="Montserrat"/>
                <a:cs typeface="Montserrat"/>
              </a:rPr>
              <a:t> </a:t>
            </a:r>
            <a:r>
              <a:rPr sz="700" dirty="0">
                <a:latin typeface="Montserrat"/>
                <a:cs typeface="Montserrat"/>
              </a:rPr>
              <a:t>generar</a:t>
            </a:r>
            <a:r>
              <a:rPr sz="700" spc="85" dirty="0">
                <a:latin typeface="Montserrat"/>
                <a:cs typeface="Montserrat"/>
              </a:rPr>
              <a:t> </a:t>
            </a:r>
            <a:r>
              <a:rPr sz="700" spc="-10" dirty="0">
                <a:latin typeface="Montserrat"/>
                <a:cs typeface="Montserrat"/>
              </a:rPr>
              <a:t>aumento</a:t>
            </a:r>
            <a:r>
              <a:rPr sz="700" spc="500"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el</a:t>
            </a:r>
            <a:r>
              <a:rPr sz="700" spc="-20" dirty="0">
                <a:latin typeface="Montserrat"/>
                <a:cs typeface="Montserrat"/>
              </a:rPr>
              <a:t> </a:t>
            </a:r>
            <a:r>
              <a:rPr sz="700" dirty="0">
                <a:latin typeface="Montserrat"/>
                <a:cs typeface="Montserrat"/>
              </a:rPr>
              <a:t>consumo</a:t>
            </a:r>
            <a:r>
              <a:rPr sz="700" spc="10"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combustible.</a:t>
            </a:r>
            <a:endParaRPr sz="700" dirty="0">
              <a:latin typeface="Montserrat"/>
              <a:cs typeface="Montserrat"/>
            </a:endParaRPr>
          </a:p>
          <a:p>
            <a:pPr marL="241300" marR="5080" indent="-228600" algn="just">
              <a:lnSpc>
                <a:spcPct val="100000"/>
              </a:lnSpc>
              <a:spcBef>
                <a:spcPts val="495"/>
              </a:spcBef>
              <a:buAutoNum type="arabicPeriod"/>
              <a:tabLst>
                <a:tab pos="241300" algn="l"/>
              </a:tabLst>
            </a:pPr>
            <a:r>
              <a:rPr sz="700" dirty="0">
                <a:latin typeface="Montserrat"/>
                <a:cs typeface="Montserrat"/>
              </a:rPr>
              <a:t>Si</a:t>
            </a:r>
            <a:r>
              <a:rPr sz="700" spc="55" dirty="0">
                <a:latin typeface="Montserrat"/>
                <a:cs typeface="Montserrat"/>
              </a:rPr>
              <a:t> </a:t>
            </a:r>
            <a:r>
              <a:rPr sz="700" dirty="0">
                <a:latin typeface="Montserrat"/>
                <a:cs typeface="Montserrat"/>
              </a:rPr>
              <a:t>la</a:t>
            </a:r>
            <a:r>
              <a:rPr sz="700" spc="65" dirty="0">
                <a:latin typeface="Montserrat"/>
                <a:cs typeface="Montserrat"/>
              </a:rPr>
              <a:t> </a:t>
            </a:r>
            <a:r>
              <a:rPr sz="700" dirty="0">
                <a:latin typeface="Montserrat"/>
                <a:cs typeface="Montserrat"/>
              </a:rPr>
              <a:t>holgura</a:t>
            </a:r>
            <a:r>
              <a:rPr sz="700" spc="70" dirty="0">
                <a:latin typeface="Montserrat"/>
                <a:cs typeface="Montserrat"/>
              </a:rPr>
              <a:t> </a:t>
            </a:r>
            <a:r>
              <a:rPr sz="700" dirty="0">
                <a:latin typeface="Montserrat"/>
                <a:cs typeface="Montserrat"/>
              </a:rPr>
              <a:t>excede</a:t>
            </a:r>
            <a:r>
              <a:rPr sz="700" spc="80" dirty="0">
                <a:latin typeface="Montserrat"/>
                <a:cs typeface="Montserrat"/>
              </a:rPr>
              <a:t> </a:t>
            </a:r>
            <a:r>
              <a:rPr sz="700" dirty="0">
                <a:latin typeface="Montserrat"/>
                <a:cs typeface="Montserrat"/>
              </a:rPr>
              <a:t>el</a:t>
            </a:r>
            <a:r>
              <a:rPr sz="700" spc="70" dirty="0">
                <a:latin typeface="Montserrat"/>
                <a:cs typeface="Montserrat"/>
              </a:rPr>
              <a:t> </a:t>
            </a:r>
            <a:r>
              <a:rPr sz="700" dirty="0">
                <a:latin typeface="Montserrat"/>
                <a:cs typeface="Montserrat"/>
              </a:rPr>
              <a:t>limite</a:t>
            </a:r>
            <a:r>
              <a:rPr sz="700" spc="70" dirty="0">
                <a:latin typeface="Montserrat"/>
                <a:cs typeface="Montserrat"/>
              </a:rPr>
              <a:t> </a:t>
            </a:r>
            <a:r>
              <a:rPr sz="700" dirty="0">
                <a:latin typeface="Montserrat"/>
                <a:cs typeface="Montserrat"/>
              </a:rPr>
              <a:t>máximo</a:t>
            </a:r>
            <a:r>
              <a:rPr sz="700" spc="65" dirty="0">
                <a:latin typeface="Montserrat"/>
                <a:cs typeface="Montserrat"/>
              </a:rPr>
              <a:t> </a:t>
            </a:r>
            <a:r>
              <a:rPr sz="700" spc="-10" dirty="0">
                <a:latin typeface="Montserrat"/>
                <a:cs typeface="Montserrat"/>
              </a:rPr>
              <a:t>visite</a:t>
            </a:r>
            <a:r>
              <a:rPr sz="700" spc="500" dirty="0">
                <a:latin typeface="Montserrat"/>
                <a:cs typeface="Montserrat"/>
              </a:rPr>
              <a:t> </a:t>
            </a:r>
            <a:r>
              <a:rPr sz="700" dirty="0">
                <a:latin typeface="Montserrat"/>
                <a:cs typeface="Montserrat"/>
              </a:rPr>
              <a:t>un</a:t>
            </a:r>
            <a:r>
              <a:rPr sz="700" spc="145" dirty="0">
                <a:latin typeface="Montserrat"/>
                <a:cs typeface="Montserrat"/>
              </a:rPr>
              <a:t> </a:t>
            </a:r>
            <a:r>
              <a:rPr sz="700" dirty="0">
                <a:latin typeface="Montserrat"/>
                <a:cs typeface="Montserrat"/>
              </a:rPr>
              <a:t>Centro</a:t>
            </a:r>
            <a:r>
              <a:rPr sz="700" spc="160" dirty="0">
                <a:latin typeface="Montserrat"/>
                <a:cs typeface="Montserrat"/>
              </a:rPr>
              <a:t> </a:t>
            </a:r>
            <a:r>
              <a:rPr sz="700" dirty="0">
                <a:latin typeface="Montserrat"/>
                <a:cs typeface="Montserrat"/>
              </a:rPr>
              <a:t>de</a:t>
            </a:r>
            <a:r>
              <a:rPr sz="700" spc="145" dirty="0">
                <a:latin typeface="Montserrat"/>
                <a:cs typeface="Montserrat"/>
              </a:rPr>
              <a:t> </a:t>
            </a:r>
            <a:r>
              <a:rPr sz="700" dirty="0">
                <a:latin typeface="Montserrat"/>
                <a:cs typeface="Montserrat"/>
              </a:rPr>
              <a:t>Servicio</a:t>
            </a:r>
            <a:r>
              <a:rPr sz="700" spc="145" dirty="0">
                <a:latin typeface="Montserrat"/>
                <a:cs typeface="Montserrat"/>
              </a:rPr>
              <a:t> </a:t>
            </a:r>
            <a:r>
              <a:rPr sz="700" dirty="0">
                <a:latin typeface="Montserrat"/>
                <a:cs typeface="Montserrat"/>
              </a:rPr>
              <a:t>Autorizado</a:t>
            </a:r>
            <a:r>
              <a:rPr sz="700" spc="145" dirty="0">
                <a:latin typeface="Montserrat"/>
                <a:cs typeface="Montserrat"/>
              </a:rPr>
              <a:t> </a:t>
            </a:r>
            <a:r>
              <a:rPr sz="700" dirty="0">
                <a:latin typeface="Montserrat"/>
                <a:cs typeface="Montserrat"/>
              </a:rPr>
              <a:t>(CSA)</a:t>
            </a:r>
            <a:r>
              <a:rPr sz="700" spc="-10" dirty="0">
                <a:latin typeface="Montserrat"/>
                <a:cs typeface="Montserrat"/>
              </a:rPr>
              <a:t>.</a:t>
            </a:r>
            <a:endParaRPr sz="700" dirty="0">
              <a:latin typeface="Montserrat"/>
              <a:cs typeface="Montserrat"/>
            </a:endParaRPr>
          </a:p>
          <a:p>
            <a:pPr marL="241300" marR="6350" indent="-228600" algn="just">
              <a:lnSpc>
                <a:spcPct val="100000"/>
              </a:lnSpc>
              <a:spcBef>
                <a:spcPts val="505"/>
              </a:spcBef>
              <a:buAutoNum type="arabicPeriod"/>
              <a:tabLst>
                <a:tab pos="241300" algn="l"/>
              </a:tabLst>
            </a:pPr>
            <a:r>
              <a:rPr sz="700" dirty="0">
                <a:latin typeface="Montserrat"/>
                <a:cs typeface="Montserrat"/>
              </a:rPr>
              <a:t>Si</a:t>
            </a:r>
            <a:r>
              <a:rPr sz="700" spc="305" dirty="0">
                <a:latin typeface="Montserrat"/>
                <a:cs typeface="Montserrat"/>
              </a:rPr>
              <a:t> </a:t>
            </a:r>
            <a:r>
              <a:rPr sz="700" dirty="0">
                <a:latin typeface="Montserrat"/>
                <a:cs typeface="Montserrat"/>
              </a:rPr>
              <a:t>la</a:t>
            </a:r>
            <a:r>
              <a:rPr sz="700" spc="300" dirty="0">
                <a:latin typeface="Montserrat"/>
                <a:cs typeface="Montserrat"/>
              </a:rPr>
              <a:t> </a:t>
            </a:r>
            <a:r>
              <a:rPr sz="700" dirty="0">
                <a:latin typeface="Montserrat"/>
                <a:cs typeface="Montserrat"/>
              </a:rPr>
              <a:t>holgura</a:t>
            </a:r>
            <a:r>
              <a:rPr sz="700" spc="310" dirty="0">
                <a:latin typeface="Montserrat"/>
                <a:cs typeface="Montserrat"/>
              </a:rPr>
              <a:t> </a:t>
            </a:r>
            <a:r>
              <a:rPr sz="700" dirty="0">
                <a:latin typeface="Montserrat"/>
                <a:cs typeface="Montserrat"/>
              </a:rPr>
              <a:t>está</a:t>
            </a:r>
            <a:r>
              <a:rPr sz="700" spc="325" dirty="0">
                <a:latin typeface="Montserrat"/>
                <a:cs typeface="Montserrat"/>
              </a:rPr>
              <a:t> </a:t>
            </a:r>
            <a:r>
              <a:rPr sz="700" dirty="0">
                <a:latin typeface="Montserrat"/>
                <a:cs typeface="Montserrat"/>
              </a:rPr>
              <a:t>dentro</a:t>
            </a:r>
            <a:r>
              <a:rPr sz="700" spc="315" dirty="0">
                <a:latin typeface="Montserrat"/>
                <a:cs typeface="Montserrat"/>
              </a:rPr>
              <a:t> </a:t>
            </a:r>
            <a:r>
              <a:rPr sz="700" dirty="0">
                <a:latin typeface="Montserrat"/>
                <a:cs typeface="Montserrat"/>
              </a:rPr>
              <a:t>de</a:t>
            </a:r>
            <a:r>
              <a:rPr sz="700" spc="305" dirty="0">
                <a:latin typeface="Montserrat"/>
                <a:cs typeface="Montserrat"/>
              </a:rPr>
              <a:t> </a:t>
            </a:r>
            <a:r>
              <a:rPr sz="700" dirty="0">
                <a:latin typeface="Montserrat"/>
                <a:cs typeface="Montserrat"/>
              </a:rPr>
              <a:t>los</a:t>
            </a:r>
            <a:r>
              <a:rPr sz="700" spc="300" dirty="0">
                <a:latin typeface="Montserrat"/>
                <a:cs typeface="Montserrat"/>
              </a:rPr>
              <a:t> </a:t>
            </a:r>
            <a:r>
              <a:rPr sz="700" spc="-10" dirty="0">
                <a:latin typeface="Montserrat"/>
                <a:cs typeface="Montserrat"/>
              </a:rPr>
              <a:t>límites,</a:t>
            </a:r>
            <a:r>
              <a:rPr sz="700" spc="500" dirty="0">
                <a:latin typeface="Montserrat"/>
                <a:cs typeface="Montserrat"/>
              </a:rPr>
              <a:t> </a:t>
            </a:r>
            <a:r>
              <a:rPr sz="700" dirty="0">
                <a:latin typeface="Montserrat"/>
                <a:cs typeface="Montserrat"/>
              </a:rPr>
              <a:t>limpie</a:t>
            </a:r>
            <a:r>
              <a:rPr sz="700" spc="10" dirty="0">
                <a:latin typeface="Montserrat"/>
                <a:cs typeface="Montserrat"/>
              </a:rPr>
              <a:t> </a:t>
            </a:r>
            <a:r>
              <a:rPr sz="700" dirty="0">
                <a:latin typeface="Montserrat"/>
                <a:cs typeface="Montserrat"/>
              </a:rPr>
              <a:t>la cadena</a:t>
            </a:r>
            <a:r>
              <a:rPr sz="700" spc="5" dirty="0">
                <a:latin typeface="Montserrat"/>
                <a:cs typeface="Montserrat"/>
              </a:rPr>
              <a:t> </a:t>
            </a:r>
            <a:r>
              <a:rPr sz="700" dirty="0">
                <a:latin typeface="Montserrat"/>
                <a:cs typeface="Montserrat"/>
              </a:rPr>
              <a:t>y</a:t>
            </a:r>
            <a:r>
              <a:rPr sz="700" spc="10" dirty="0">
                <a:latin typeface="Montserrat"/>
                <a:cs typeface="Montserrat"/>
              </a:rPr>
              <a:t> </a:t>
            </a:r>
            <a:r>
              <a:rPr sz="700" dirty="0">
                <a:latin typeface="Montserrat"/>
                <a:cs typeface="Montserrat"/>
              </a:rPr>
              <a:t>lubrique</a:t>
            </a:r>
            <a:r>
              <a:rPr sz="700" spc="15" dirty="0">
                <a:latin typeface="Montserrat"/>
                <a:cs typeface="Montserrat"/>
              </a:rPr>
              <a:t> </a:t>
            </a:r>
            <a:r>
              <a:rPr sz="700" dirty="0">
                <a:latin typeface="Montserrat"/>
                <a:cs typeface="Montserrat"/>
              </a:rPr>
              <a:t>con</a:t>
            </a:r>
            <a:r>
              <a:rPr sz="700" spc="15" dirty="0">
                <a:latin typeface="Montserrat"/>
                <a:cs typeface="Montserrat"/>
              </a:rPr>
              <a:t> </a:t>
            </a:r>
            <a:r>
              <a:rPr sz="700" dirty="0">
                <a:latin typeface="Montserrat"/>
                <a:cs typeface="Montserrat"/>
              </a:rPr>
              <a:t>el</a:t>
            </a:r>
            <a:r>
              <a:rPr sz="700" spc="20" dirty="0">
                <a:latin typeface="Montserrat"/>
                <a:cs typeface="Montserrat"/>
              </a:rPr>
              <a:t> </a:t>
            </a:r>
            <a:r>
              <a:rPr sz="700" spc="-10" dirty="0">
                <a:latin typeface="Montserrat"/>
                <a:cs typeface="Montserrat"/>
              </a:rPr>
              <a:t>lubricante</a:t>
            </a:r>
            <a:r>
              <a:rPr sz="700" spc="500" dirty="0">
                <a:latin typeface="Montserrat"/>
                <a:cs typeface="Montserrat"/>
              </a:rPr>
              <a:t> </a:t>
            </a:r>
            <a:r>
              <a:rPr sz="700" spc="-10" dirty="0">
                <a:latin typeface="Montserrat"/>
                <a:cs typeface="Montserrat"/>
              </a:rPr>
              <a:t>recomendado.</a:t>
            </a:r>
            <a:endParaRPr sz="700" dirty="0">
              <a:latin typeface="Montserrat"/>
              <a:cs typeface="Montserrat"/>
            </a:endParaRPr>
          </a:p>
        </p:txBody>
      </p:sp>
      <p:sp>
        <p:nvSpPr>
          <p:cNvPr id="4" name="object 4"/>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6" name="object 6"/>
          <p:cNvGrpSpPr/>
          <p:nvPr/>
        </p:nvGrpSpPr>
        <p:grpSpPr>
          <a:xfrm>
            <a:off x="306387" y="2095652"/>
            <a:ext cx="2160270" cy="1234440"/>
            <a:chOff x="306387" y="2095652"/>
            <a:chExt cx="2160270" cy="1234440"/>
          </a:xfrm>
        </p:grpSpPr>
        <p:pic>
          <p:nvPicPr>
            <p:cNvPr id="7" name="object 7"/>
            <p:cNvPicPr/>
            <p:nvPr/>
          </p:nvPicPr>
          <p:blipFill>
            <a:blip r:embed="rId2" cstate="print"/>
            <a:stretch>
              <a:fillRect/>
            </a:stretch>
          </p:blipFill>
          <p:spPr>
            <a:xfrm>
              <a:off x="306387" y="2095652"/>
              <a:ext cx="2160270" cy="1234427"/>
            </a:xfrm>
            <a:prstGeom prst="rect">
              <a:avLst/>
            </a:prstGeom>
          </p:spPr>
        </p:pic>
        <p:sp>
          <p:nvSpPr>
            <p:cNvPr id="8" name="object 8"/>
            <p:cNvSpPr/>
            <p:nvPr/>
          </p:nvSpPr>
          <p:spPr>
            <a:xfrm>
              <a:off x="785952" y="2865285"/>
              <a:ext cx="539115" cy="98425"/>
            </a:xfrm>
            <a:custGeom>
              <a:avLst/>
              <a:gdLst/>
              <a:ahLst/>
              <a:cxnLst/>
              <a:rect l="l" t="t" r="r" b="b"/>
              <a:pathLst>
                <a:path w="539115" h="98425">
                  <a:moveTo>
                    <a:pt x="538911" y="98425"/>
                  </a:moveTo>
                  <a:lnTo>
                    <a:pt x="0" y="0"/>
                  </a:lnTo>
                </a:path>
              </a:pathLst>
            </a:custGeom>
            <a:ln w="15237">
              <a:solidFill>
                <a:srgbClr val="221F1F"/>
              </a:solidFill>
            </a:ln>
          </p:spPr>
          <p:txBody>
            <a:bodyPr wrap="square" lIns="0" tIns="0" rIns="0" bIns="0" rtlCol="0"/>
            <a:lstStyle/>
            <a:p>
              <a:endParaRPr/>
            </a:p>
          </p:txBody>
        </p:sp>
        <p:sp>
          <p:nvSpPr>
            <p:cNvPr id="9" name="object 9"/>
            <p:cNvSpPr/>
            <p:nvPr/>
          </p:nvSpPr>
          <p:spPr>
            <a:xfrm>
              <a:off x="785952" y="2865285"/>
              <a:ext cx="539115" cy="98425"/>
            </a:xfrm>
            <a:custGeom>
              <a:avLst/>
              <a:gdLst/>
              <a:ahLst/>
              <a:cxnLst/>
              <a:rect l="l" t="t" r="r" b="b"/>
              <a:pathLst>
                <a:path w="539115" h="98425">
                  <a:moveTo>
                    <a:pt x="538911" y="98425"/>
                  </a:moveTo>
                  <a:lnTo>
                    <a:pt x="0" y="0"/>
                  </a:lnTo>
                </a:path>
              </a:pathLst>
            </a:custGeom>
            <a:ln w="7621">
              <a:solidFill>
                <a:srgbClr val="FFFFFF"/>
              </a:solidFill>
            </a:ln>
          </p:spPr>
          <p:txBody>
            <a:bodyPr wrap="square" lIns="0" tIns="0" rIns="0" bIns="0" rtlCol="0"/>
            <a:lstStyle/>
            <a:p>
              <a:endParaRPr/>
            </a:p>
          </p:txBody>
        </p:sp>
        <p:sp>
          <p:nvSpPr>
            <p:cNvPr id="10" name="object 10"/>
            <p:cNvSpPr/>
            <p:nvPr/>
          </p:nvSpPr>
          <p:spPr>
            <a:xfrm>
              <a:off x="785952" y="3046374"/>
              <a:ext cx="539115" cy="98425"/>
            </a:xfrm>
            <a:custGeom>
              <a:avLst/>
              <a:gdLst/>
              <a:ahLst/>
              <a:cxnLst/>
              <a:rect l="l" t="t" r="r" b="b"/>
              <a:pathLst>
                <a:path w="539115" h="98425">
                  <a:moveTo>
                    <a:pt x="538911" y="98425"/>
                  </a:moveTo>
                  <a:lnTo>
                    <a:pt x="0" y="0"/>
                  </a:lnTo>
                </a:path>
              </a:pathLst>
            </a:custGeom>
            <a:ln w="15237">
              <a:solidFill>
                <a:srgbClr val="221F1F"/>
              </a:solidFill>
            </a:ln>
          </p:spPr>
          <p:txBody>
            <a:bodyPr wrap="square" lIns="0" tIns="0" rIns="0" bIns="0" rtlCol="0"/>
            <a:lstStyle/>
            <a:p>
              <a:endParaRPr/>
            </a:p>
          </p:txBody>
        </p:sp>
        <p:sp>
          <p:nvSpPr>
            <p:cNvPr id="11" name="object 11"/>
            <p:cNvSpPr/>
            <p:nvPr/>
          </p:nvSpPr>
          <p:spPr>
            <a:xfrm>
              <a:off x="785952" y="3046374"/>
              <a:ext cx="539115" cy="98425"/>
            </a:xfrm>
            <a:custGeom>
              <a:avLst/>
              <a:gdLst/>
              <a:ahLst/>
              <a:cxnLst/>
              <a:rect l="l" t="t" r="r" b="b"/>
              <a:pathLst>
                <a:path w="539115" h="98425">
                  <a:moveTo>
                    <a:pt x="538911" y="98425"/>
                  </a:moveTo>
                  <a:lnTo>
                    <a:pt x="0" y="0"/>
                  </a:lnTo>
                </a:path>
              </a:pathLst>
            </a:custGeom>
            <a:ln w="7621">
              <a:solidFill>
                <a:srgbClr val="FFFFFF"/>
              </a:solidFill>
            </a:ln>
          </p:spPr>
          <p:txBody>
            <a:bodyPr wrap="square" lIns="0" tIns="0" rIns="0" bIns="0" rtlCol="0"/>
            <a:lstStyle/>
            <a:p>
              <a:endParaRPr/>
            </a:p>
          </p:txBody>
        </p:sp>
        <p:pic>
          <p:nvPicPr>
            <p:cNvPr id="12" name="object 12"/>
            <p:cNvPicPr/>
            <p:nvPr/>
          </p:nvPicPr>
          <p:blipFill>
            <a:blip r:embed="rId3" cstate="print"/>
            <a:stretch>
              <a:fillRect/>
            </a:stretch>
          </p:blipFill>
          <p:spPr>
            <a:xfrm>
              <a:off x="1186359" y="2765450"/>
              <a:ext cx="117421" cy="180516"/>
            </a:xfrm>
            <a:prstGeom prst="rect">
              <a:avLst/>
            </a:prstGeom>
          </p:spPr>
        </p:pic>
        <p:pic>
          <p:nvPicPr>
            <p:cNvPr id="13" name="object 13"/>
            <p:cNvPicPr/>
            <p:nvPr/>
          </p:nvPicPr>
          <p:blipFill>
            <a:blip r:embed="rId4" cstate="print"/>
            <a:stretch>
              <a:fillRect/>
            </a:stretch>
          </p:blipFill>
          <p:spPr>
            <a:xfrm>
              <a:off x="1185698" y="3137168"/>
              <a:ext cx="117574" cy="174534"/>
            </a:xfrm>
            <a:prstGeom prst="rect">
              <a:avLst/>
            </a:prstGeom>
          </p:spPr>
        </p:pic>
      </p:grpSp>
      <p:sp>
        <p:nvSpPr>
          <p:cNvPr id="14" name="object 14"/>
          <p:cNvSpPr txBox="1"/>
          <p:nvPr/>
        </p:nvSpPr>
        <p:spPr>
          <a:xfrm>
            <a:off x="1086408" y="2958795"/>
            <a:ext cx="606425" cy="148590"/>
          </a:xfrm>
          <a:prstGeom prst="rect">
            <a:avLst/>
          </a:prstGeom>
        </p:spPr>
        <p:txBody>
          <a:bodyPr vert="horz" wrap="square" lIns="0" tIns="13335" rIns="0" bIns="0" rtlCol="0">
            <a:spAutoFit/>
          </a:bodyPr>
          <a:lstStyle/>
          <a:p>
            <a:pPr marL="12700">
              <a:lnSpc>
                <a:spcPct val="100000"/>
              </a:lnSpc>
              <a:spcBef>
                <a:spcPts val="105"/>
              </a:spcBef>
            </a:pPr>
            <a:r>
              <a:rPr sz="800" dirty="0">
                <a:latin typeface="Montserrat"/>
                <a:cs typeface="Montserrat"/>
              </a:rPr>
              <a:t>20</a:t>
            </a:r>
            <a:r>
              <a:rPr sz="800" spc="-35" dirty="0">
                <a:latin typeface="Montserrat"/>
                <a:cs typeface="Montserrat"/>
              </a:rPr>
              <a:t> </a:t>
            </a:r>
            <a:r>
              <a:rPr sz="800" dirty="0">
                <a:latin typeface="Montserrat"/>
                <a:cs typeface="Montserrat"/>
              </a:rPr>
              <a:t>~ </a:t>
            </a:r>
            <a:r>
              <a:rPr sz="800" spc="-10" dirty="0">
                <a:latin typeface="Montserrat"/>
                <a:cs typeface="Montserrat"/>
              </a:rPr>
              <a:t>25</a:t>
            </a:r>
            <a:r>
              <a:rPr sz="800" spc="-100" dirty="0">
                <a:latin typeface="Montserrat"/>
                <a:cs typeface="Montserrat"/>
              </a:rPr>
              <a:t> </a:t>
            </a:r>
            <a:r>
              <a:rPr sz="800" spc="-25" dirty="0">
                <a:latin typeface="Montserrat"/>
                <a:cs typeface="Montserrat"/>
              </a:rPr>
              <a:t>mm</a:t>
            </a:r>
            <a:endParaRPr sz="800">
              <a:latin typeface="Montserrat"/>
              <a:cs typeface="Montserra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426" y="508475"/>
            <a:ext cx="4474845" cy="882293"/>
          </a:xfrm>
          <a:prstGeom prst="rect">
            <a:avLst/>
          </a:prstGeom>
          <a:ln w="25398">
            <a:solidFill>
              <a:srgbClr val="221F1F"/>
            </a:solidFill>
          </a:ln>
        </p:spPr>
        <p:txBody>
          <a:bodyPr vert="horz" wrap="square" lIns="0" tIns="60960" rIns="0" bIns="0" rtlCol="0">
            <a:spAutoFit/>
          </a:bodyPr>
          <a:lstStyle/>
          <a:p>
            <a:pPr marL="486409" algn="just">
              <a:lnSpc>
                <a:spcPct val="100000"/>
              </a:lnSpc>
              <a:spcBef>
                <a:spcPts val="480"/>
              </a:spcBef>
            </a:pPr>
            <a:r>
              <a:rPr sz="800" b="1" dirty="0">
                <a:solidFill>
                  <a:srgbClr val="221F1F"/>
                </a:solidFill>
                <a:latin typeface="Montserrat-SemiBold"/>
                <a:cs typeface="Montserrat-SemiBold"/>
              </a:rPr>
              <a:t>AVISO</a:t>
            </a:r>
            <a:r>
              <a:rPr sz="800" b="1" spc="-20" dirty="0">
                <a:solidFill>
                  <a:srgbClr val="221F1F"/>
                </a:solidFill>
                <a:latin typeface="Montserrat-SemiBold"/>
                <a:cs typeface="Montserrat-SemiBold"/>
              </a:rPr>
              <a:t> </a:t>
            </a:r>
            <a:r>
              <a:rPr sz="800" b="1" spc="-10" dirty="0">
                <a:solidFill>
                  <a:srgbClr val="221F1F"/>
                </a:solidFill>
                <a:latin typeface="Montserrat-SemiBold"/>
                <a:cs typeface="Montserrat-SemiBold"/>
              </a:rPr>
              <a:t>IPORTANTE:</a:t>
            </a:r>
            <a:endParaRPr sz="800" dirty="0">
              <a:latin typeface="Montserrat-SemiBold"/>
              <a:cs typeface="Montserrat-SemiBold"/>
            </a:endParaRPr>
          </a:p>
          <a:p>
            <a:pPr marL="487680" marR="53340" algn="just">
              <a:lnSpc>
                <a:spcPct val="100000"/>
              </a:lnSpc>
              <a:spcBef>
                <a:spcPts val="210"/>
              </a:spcBef>
            </a:pPr>
            <a:r>
              <a:rPr sz="700" dirty="0">
                <a:solidFill>
                  <a:srgbClr val="221F1F"/>
                </a:solidFill>
                <a:latin typeface="Montserrat"/>
                <a:cs typeface="Montserrat"/>
              </a:rPr>
              <a:t>No</a:t>
            </a:r>
            <a:r>
              <a:rPr sz="700" spc="5" dirty="0">
                <a:solidFill>
                  <a:srgbClr val="221F1F"/>
                </a:solidFill>
                <a:latin typeface="Montserrat"/>
                <a:cs typeface="Montserrat"/>
              </a:rPr>
              <a:t> </a:t>
            </a:r>
            <a:r>
              <a:rPr sz="700" dirty="0">
                <a:solidFill>
                  <a:srgbClr val="221F1F"/>
                </a:solidFill>
                <a:latin typeface="Montserrat"/>
                <a:cs typeface="Montserrat"/>
              </a:rPr>
              <a:t>lave</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Vehículo</a:t>
            </a:r>
            <a:r>
              <a:rPr sz="700" spc="10" dirty="0">
                <a:solidFill>
                  <a:srgbClr val="221F1F"/>
                </a:solidFill>
                <a:latin typeface="Montserrat"/>
                <a:cs typeface="Montserrat"/>
              </a:rPr>
              <a:t> </a:t>
            </a:r>
            <a:r>
              <a:rPr sz="700" dirty="0">
                <a:solidFill>
                  <a:srgbClr val="221F1F"/>
                </a:solidFill>
                <a:latin typeface="Montserrat"/>
                <a:cs typeface="Montserrat"/>
              </a:rPr>
              <a:t>con</a:t>
            </a:r>
            <a:r>
              <a:rPr sz="700" spc="15" dirty="0">
                <a:solidFill>
                  <a:srgbClr val="221F1F"/>
                </a:solidFill>
                <a:latin typeface="Montserrat"/>
                <a:cs typeface="Montserrat"/>
              </a:rPr>
              <a:t> </a:t>
            </a:r>
            <a:r>
              <a:rPr sz="700" dirty="0">
                <a:solidFill>
                  <a:srgbClr val="221F1F"/>
                </a:solidFill>
                <a:latin typeface="Montserrat"/>
                <a:cs typeface="Montserrat"/>
              </a:rPr>
              <a:t>agua</a:t>
            </a:r>
            <a:r>
              <a:rPr sz="700" spc="10" dirty="0">
                <a:solidFill>
                  <a:srgbClr val="221F1F"/>
                </a:solidFill>
                <a:latin typeface="Montserrat"/>
                <a:cs typeface="Montserrat"/>
              </a:rPr>
              <a:t> </a:t>
            </a:r>
            <a:r>
              <a:rPr sz="700" dirty="0">
                <a:solidFill>
                  <a:srgbClr val="221F1F"/>
                </a:solidFill>
                <a:latin typeface="Montserrat"/>
                <a:cs typeface="Montserrat"/>
              </a:rPr>
              <a:t>a</a:t>
            </a:r>
            <a:r>
              <a:rPr sz="700" spc="10" dirty="0">
                <a:solidFill>
                  <a:srgbClr val="221F1F"/>
                </a:solidFill>
                <a:latin typeface="Montserrat"/>
                <a:cs typeface="Montserrat"/>
              </a:rPr>
              <a:t> </a:t>
            </a:r>
            <a:r>
              <a:rPr sz="700" dirty="0">
                <a:solidFill>
                  <a:srgbClr val="221F1F"/>
                </a:solidFill>
                <a:latin typeface="Montserrat"/>
                <a:cs typeface="Montserrat"/>
              </a:rPr>
              <a:t>presión,</a:t>
            </a:r>
            <a:r>
              <a:rPr sz="700" spc="15" dirty="0">
                <a:solidFill>
                  <a:srgbClr val="221F1F"/>
                </a:solidFill>
                <a:latin typeface="Montserrat"/>
                <a:cs typeface="Montserrat"/>
              </a:rPr>
              <a:t> </a:t>
            </a:r>
            <a:r>
              <a:rPr sz="700" dirty="0">
                <a:solidFill>
                  <a:srgbClr val="221F1F"/>
                </a:solidFill>
                <a:latin typeface="Montserrat"/>
                <a:cs typeface="Montserrat"/>
              </a:rPr>
              <a:t>ni</a:t>
            </a:r>
            <a:r>
              <a:rPr sz="700" spc="15" dirty="0">
                <a:solidFill>
                  <a:srgbClr val="221F1F"/>
                </a:solidFill>
                <a:latin typeface="Montserrat"/>
                <a:cs typeface="Montserrat"/>
              </a:rPr>
              <a:t> </a:t>
            </a:r>
            <a:r>
              <a:rPr sz="700" dirty="0">
                <a:solidFill>
                  <a:srgbClr val="221F1F"/>
                </a:solidFill>
                <a:latin typeface="Montserrat"/>
                <a:cs typeface="Montserrat"/>
              </a:rPr>
              <a:t>con</a:t>
            </a:r>
            <a:r>
              <a:rPr sz="700" spc="5" dirty="0">
                <a:solidFill>
                  <a:srgbClr val="221F1F"/>
                </a:solidFill>
                <a:latin typeface="Montserrat"/>
                <a:cs typeface="Montserrat"/>
              </a:rPr>
              <a:t> </a:t>
            </a:r>
            <a:r>
              <a:rPr sz="700" dirty="0">
                <a:solidFill>
                  <a:srgbClr val="221F1F"/>
                </a:solidFill>
                <a:latin typeface="Montserrat"/>
                <a:cs typeface="Montserrat"/>
              </a:rPr>
              <a:t>vapor,</a:t>
            </a:r>
            <a:r>
              <a:rPr sz="700" spc="5" dirty="0">
                <a:solidFill>
                  <a:srgbClr val="221F1F"/>
                </a:solidFill>
                <a:latin typeface="Montserrat"/>
                <a:cs typeface="Montserrat"/>
              </a:rPr>
              <a:t> </a:t>
            </a:r>
            <a:r>
              <a:rPr sz="700" dirty="0">
                <a:solidFill>
                  <a:srgbClr val="221F1F"/>
                </a:solidFill>
                <a:latin typeface="Montserrat"/>
                <a:cs typeface="Montserrat"/>
              </a:rPr>
              <a:t>ni</a:t>
            </a:r>
            <a:r>
              <a:rPr sz="700" spc="10" dirty="0">
                <a:solidFill>
                  <a:srgbClr val="221F1F"/>
                </a:solidFill>
                <a:latin typeface="Montserrat"/>
                <a:cs typeface="Montserrat"/>
              </a:rPr>
              <a:t> </a:t>
            </a:r>
            <a:r>
              <a:rPr sz="700" dirty="0">
                <a:solidFill>
                  <a:srgbClr val="221F1F"/>
                </a:solidFill>
                <a:latin typeface="Montserrat"/>
                <a:cs typeface="Montserrat"/>
              </a:rPr>
              <a:t>estando</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motor caliente. </a:t>
            </a:r>
            <a:r>
              <a:rPr sz="700" spc="-10" dirty="0">
                <a:solidFill>
                  <a:srgbClr val="221F1F"/>
                </a:solidFill>
                <a:latin typeface="Montserrat"/>
                <a:cs typeface="Montserrat"/>
              </a:rPr>
              <a:t>Estos</a:t>
            </a:r>
            <a:r>
              <a:rPr sz="700" spc="500" dirty="0">
                <a:solidFill>
                  <a:srgbClr val="221F1F"/>
                </a:solidFill>
                <a:latin typeface="Montserrat"/>
                <a:cs typeface="Montserrat"/>
              </a:rPr>
              <a:t> </a:t>
            </a:r>
            <a:r>
              <a:rPr sz="700" dirty="0">
                <a:solidFill>
                  <a:srgbClr val="221F1F"/>
                </a:solidFill>
                <a:latin typeface="Montserrat"/>
                <a:cs typeface="Montserrat"/>
              </a:rPr>
              <a:t>procedimientos</a:t>
            </a:r>
            <a:r>
              <a:rPr sz="700" spc="195" dirty="0">
                <a:solidFill>
                  <a:srgbClr val="221F1F"/>
                </a:solidFill>
                <a:latin typeface="Montserrat"/>
                <a:cs typeface="Montserrat"/>
              </a:rPr>
              <a:t> </a:t>
            </a:r>
            <a:r>
              <a:rPr sz="700" dirty="0">
                <a:solidFill>
                  <a:srgbClr val="221F1F"/>
                </a:solidFill>
                <a:latin typeface="Montserrat"/>
                <a:cs typeface="Montserrat"/>
              </a:rPr>
              <a:t>pueden</a:t>
            </a:r>
            <a:r>
              <a:rPr sz="700" spc="200" dirty="0">
                <a:solidFill>
                  <a:srgbClr val="221F1F"/>
                </a:solidFill>
                <a:latin typeface="Montserrat"/>
                <a:cs typeface="Montserrat"/>
              </a:rPr>
              <a:t> </a:t>
            </a:r>
            <a:r>
              <a:rPr sz="700" dirty="0">
                <a:solidFill>
                  <a:srgbClr val="221F1F"/>
                </a:solidFill>
                <a:latin typeface="Montserrat"/>
                <a:cs typeface="Montserrat"/>
              </a:rPr>
              <a:t>ocasionar</a:t>
            </a:r>
            <a:r>
              <a:rPr sz="700" spc="185" dirty="0">
                <a:solidFill>
                  <a:srgbClr val="221F1F"/>
                </a:solidFill>
                <a:latin typeface="Montserrat"/>
                <a:cs typeface="Montserrat"/>
              </a:rPr>
              <a:t> </a:t>
            </a:r>
            <a:r>
              <a:rPr sz="700" dirty="0">
                <a:solidFill>
                  <a:srgbClr val="221F1F"/>
                </a:solidFill>
                <a:latin typeface="Montserrat"/>
                <a:cs typeface="Montserrat"/>
              </a:rPr>
              <a:t>daños</a:t>
            </a:r>
            <a:r>
              <a:rPr sz="700" spc="195" dirty="0">
                <a:solidFill>
                  <a:srgbClr val="221F1F"/>
                </a:solidFill>
                <a:latin typeface="Montserrat"/>
                <a:cs typeface="Montserrat"/>
              </a:rPr>
              <a:t> </a:t>
            </a:r>
            <a:r>
              <a:rPr sz="700" dirty="0">
                <a:solidFill>
                  <a:srgbClr val="221F1F"/>
                </a:solidFill>
                <a:latin typeface="Montserrat"/>
                <a:cs typeface="Montserrat"/>
              </a:rPr>
              <a:t>en</a:t>
            </a:r>
            <a:r>
              <a:rPr sz="700" spc="190" dirty="0">
                <a:solidFill>
                  <a:srgbClr val="221F1F"/>
                </a:solidFill>
                <a:latin typeface="Montserrat"/>
                <a:cs typeface="Montserrat"/>
              </a:rPr>
              <a:t> </a:t>
            </a:r>
            <a:r>
              <a:rPr sz="700" dirty="0">
                <a:solidFill>
                  <a:srgbClr val="221F1F"/>
                </a:solidFill>
                <a:latin typeface="Montserrat"/>
                <a:cs typeface="Montserrat"/>
              </a:rPr>
              <a:t>sus</a:t>
            </a:r>
            <a:r>
              <a:rPr sz="700" spc="195" dirty="0">
                <a:solidFill>
                  <a:srgbClr val="221F1F"/>
                </a:solidFill>
                <a:latin typeface="Montserrat"/>
                <a:cs typeface="Montserrat"/>
              </a:rPr>
              <a:t> </a:t>
            </a:r>
            <a:r>
              <a:rPr sz="700" dirty="0">
                <a:solidFill>
                  <a:srgbClr val="221F1F"/>
                </a:solidFill>
                <a:latin typeface="Montserrat"/>
                <a:cs typeface="Montserrat"/>
              </a:rPr>
              <a:t>componentes</a:t>
            </a:r>
            <a:r>
              <a:rPr sz="700" spc="200" dirty="0">
                <a:solidFill>
                  <a:srgbClr val="221F1F"/>
                </a:solidFill>
                <a:latin typeface="Montserrat"/>
                <a:cs typeface="Montserrat"/>
              </a:rPr>
              <a:t> </a:t>
            </a:r>
            <a:r>
              <a:rPr sz="700" dirty="0">
                <a:solidFill>
                  <a:srgbClr val="221F1F"/>
                </a:solidFill>
                <a:latin typeface="Montserrat"/>
                <a:cs typeface="Montserrat"/>
              </a:rPr>
              <a:t>y,</a:t>
            </a:r>
            <a:r>
              <a:rPr sz="700" spc="210" dirty="0">
                <a:solidFill>
                  <a:srgbClr val="221F1F"/>
                </a:solidFill>
                <a:latin typeface="Montserrat"/>
                <a:cs typeface="Montserrat"/>
              </a:rPr>
              <a:t> </a:t>
            </a:r>
            <a:r>
              <a:rPr sz="700" dirty="0">
                <a:solidFill>
                  <a:srgbClr val="221F1F"/>
                </a:solidFill>
                <a:latin typeface="Montserrat"/>
                <a:cs typeface="Montserrat"/>
              </a:rPr>
              <a:t>por</a:t>
            </a:r>
            <a:r>
              <a:rPr sz="700" spc="190" dirty="0">
                <a:solidFill>
                  <a:srgbClr val="221F1F"/>
                </a:solidFill>
                <a:latin typeface="Montserrat"/>
                <a:cs typeface="Montserrat"/>
              </a:rPr>
              <a:t> </a:t>
            </a:r>
            <a:r>
              <a:rPr sz="700" spc="-10" dirty="0">
                <a:solidFill>
                  <a:srgbClr val="221F1F"/>
                </a:solidFill>
                <a:latin typeface="Montserrat"/>
                <a:cs typeface="Montserrat"/>
              </a:rPr>
              <a:t>consiguiente,</a:t>
            </a:r>
            <a:r>
              <a:rPr sz="700" spc="500" dirty="0">
                <a:solidFill>
                  <a:srgbClr val="221F1F"/>
                </a:solidFill>
                <a:latin typeface="Montserrat"/>
                <a:cs typeface="Montserrat"/>
              </a:rPr>
              <a:t> </a:t>
            </a:r>
            <a:r>
              <a:rPr sz="700" dirty="0">
                <a:solidFill>
                  <a:srgbClr val="221F1F"/>
                </a:solidFill>
                <a:latin typeface="Montserrat"/>
                <a:cs typeface="Montserrat"/>
              </a:rPr>
              <a:t>desde</a:t>
            </a:r>
            <a:r>
              <a:rPr sz="700" spc="195" dirty="0">
                <a:solidFill>
                  <a:srgbClr val="221F1F"/>
                </a:solidFill>
                <a:latin typeface="Montserrat"/>
                <a:cs typeface="Montserrat"/>
              </a:rPr>
              <a:t> </a:t>
            </a:r>
            <a:r>
              <a:rPr sz="700" dirty="0">
                <a:solidFill>
                  <a:srgbClr val="221F1F"/>
                </a:solidFill>
                <a:latin typeface="Montserrat"/>
                <a:cs typeface="Montserrat"/>
              </a:rPr>
              <a:t>la</a:t>
            </a:r>
            <a:r>
              <a:rPr sz="700" spc="180" dirty="0">
                <a:solidFill>
                  <a:srgbClr val="221F1F"/>
                </a:solidFill>
                <a:latin typeface="Montserrat"/>
                <a:cs typeface="Montserrat"/>
              </a:rPr>
              <a:t> </a:t>
            </a:r>
            <a:r>
              <a:rPr sz="700" dirty="0">
                <a:solidFill>
                  <a:srgbClr val="221F1F"/>
                </a:solidFill>
                <a:latin typeface="Montserrat"/>
                <a:cs typeface="Montserrat"/>
              </a:rPr>
              <a:t>fecha</a:t>
            </a:r>
            <a:r>
              <a:rPr sz="700" spc="185" dirty="0">
                <a:solidFill>
                  <a:srgbClr val="221F1F"/>
                </a:solidFill>
                <a:latin typeface="Montserrat"/>
                <a:cs typeface="Montserrat"/>
              </a:rPr>
              <a:t> </a:t>
            </a:r>
            <a:r>
              <a:rPr sz="700" dirty="0">
                <a:solidFill>
                  <a:srgbClr val="221F1F"/>
                </a:solidFill>
                <a:latin typeface="Montserrat"/>
                <a:cs typeface="Montserrat"/>
              </a:rPr>
              <a:t>en</a:t>
            </a:r>
            <a:r>
              <a:rPr sz="700" spc="190" dirty="0">
                <a:solidFill>
                  <a:srgbClr val="221F1F"/>
                </a:solidFill>
                <a:latin typeface="Montserrat"/>
                <a:cs typeface="Montserrat"/>
              </a:rPr>
              <a:t> </a:t>
            </a:r>
            <a:r>
              <a:rPr sz="700" dirty="0">
                <a:solidFill>
                  <a:srgbClr val="221F1F"/>
                </a:solidFill>
                <a:latin typeface="Montserrat"/>
                <a:cs typeface="Montserrat"/>
              </a:rPr>
              <a:t>que</a:t>
            </a:r>
            <a:r>
              <a:rPr sz="700" spc="195" dirty="0">
                <a:solidFill>
                  <a:srgbClr val="221F1F"/>
                </a:solidFill>
                <a:latin typeface="Montserrat"/>
                <a:cs typeface="Montserrat"/>
              </a:rPr>
              <a:t> </a:t>
            </a:r>
            <a:r>
              <a:rPr sz="700" dirty="0">
                <a:solidFill>
                  <a:srgbClr val="221F1F"/>
                </a:solidFill>
                <a:latin typeface="Montserrat"/>
                <a:cs typeface="Montserrat"/>
              </a:rPr>
              <a:t>cualquiera</a:t>
            </a:r>
            <a:r>
              <a:rPr sz="700" spc="185" dirty="0">
                <a:solidFill>
                  <a:srgbClr val="221F1F"/>
                </a:solidFill>
                <a:latin typeface="Montserrat"/>
                <a:cs typeface="Montserrat"/>
              </a:rPr>
              <a:t> </a:t>
            </a:r>
            <a:r>
              <a:rPr sz="700" dirty="0">
                <a:solidFill>
                  <a:srgbClr val="221F1F"/>
                </a:solidFill>
                <a:latin typeface="Montserrat"/>
                <a:cs typeface="Montserrat"/>
              </a:rPr>
              <a:t>de</a:t>
            </a:r>
            <a:r>
              <a:rPr sz="700" spc="190" dirty="0">
                <a:solidFill>
                  <a:srgbClr val="221F1F"/>
                </a:solidFill>
                <a:latin typeface="Montserrat"/>
                <a:cs typeface="Montserrat"/>
              </a:rPr>
              <a:t> </a:t>
            </a:r>
            <a:r>
              <a:rPr sz="700" dirty="0">
                <a:solidFill>
                  <a:srgbClr val="221F1F"/>
                </a:solidFill>
                <a:latin typeface="Montserrat"/>
                <a:cs typeface="Montserrat"/>
              </a:rPr>
              <a:t>ellos</a:t>
            </a:r>
            <a:r>
              <a:rPr sz="700" spc="185" dirty="0">
                <a:solidFill>
                  <a:srgbClr val="221F1F"/>
                </a:solidFill>
                <a:latin typeface="Montserrat"/>
                <a:cs typeface="Montserrat"/>
              </a:rPr>
              <a:t> </a:t>
            </a:r>
            <a:r>
              <a:rPr sz="700" dirty="0">
                <a:solidFill>
                  <a:srgbClr val="221F1F"/>
                </a:solidFill>
                <a:latin typeface="Montserrat"/>
                <a:cs typeface="Montserrat"/>
              </a:rPr>
              <a:t>se</a:t>
            </a:r>
            <a:r>
              <a:rPr sz="700" spc="195" dirty="0">
                <a:solidFill>
                  <a:srgbClr val="221F1F"/>
                </a:solidFill>
                <a:latin typeface="Montserrat"/>
                <a:cs typeface="Montserrat"/>
              </a:rPr>
              <a:t> </a:t>
            </a:r>
            <a:r>
              <a:rPr sz="700" dirty="0" err="1">
                <a:solidFill>
                  <a:srgbClr val="221F1F"/>
                </a:solidFill>
                <a:latin typeface="Montserrat"/>
                <a:cs typeface="Montserrat"/>
              </a:rPr>
              <a:t>practique</a:t>
            </a:r>
            <a:r>
              <a:rPr sz="700" dirty="0">
                <a:solidFill>
                  <a:srgbClr val="221F1F"/>
                </a:solidFill>
                <a:latin typeface="Montserrat"/>
                <a:cs typeface="Montserrat"/>
              </a:rPr>
              <a:t>,</a:t>
            </a:r>
            <a:r>
              <a:rPr lang="es-ES" sz="700" spc="185" dirty="0">
                <a:solidFill>
                  <a:srgbClr val="221F1F"/>
                </a:solidFill>
                <a:latin typeface="Montserrat"/>
                <a:cs typeface="Montserrat"/>
              </a:rPr>
              <a:t> </a:t>
            </a:r>
            <a:r>
              <a:rPr sz="700" dirty="0" err="1">
                <a:solidFill>
                  <a:srgbClr val="221F1F"/>
                </a:solidFill>
                <a:latin typeface="Montserrat"/>
                <a:cs typeface="Montserrat"/>
              </a:rPr>
              <a:t>queda</a:t>
            </a:r>
            <a:r>
              <a:rPr sz="700" spc="185" dirty="0">
                <a:solidFill>
                  <a:srgbClr val="221F1F"/>
                </a:solidFill>
                <a:latin typeface="Montserrat"/>
                <a:cs typeface="Montserrat"/>
              </a:rPr>
              <a:t> </a:t>
            </a:r>
            <a:r>
              <a:rPr sz="700" spc="-10" dirty="0">
                <a:solidFill>
                  <a:srgbClr val="221F1F"/>
                </a:solidFill>
                <a:latin typeface="Montserrat"/>
                <a:cs typeface="Montserrat"/>
              </a:rPr>
              <a:t>totalmente</a:t>
            </a:r>
            <a:r>
              <a:rPr sz="700" spc="500" dirty="0">
                <a:solidFill>
                  <a:srgbClr val="221F1F"/>
                </a:solidFill>
                <a:latin typeface="Montserrat"/>
                <a:cs typeface="Montserrat"/>
              </a:rPr>
              <a:t> </a:t>
            </a:r>
            <a:r>
              <a:rPr sz="700" dirty="0">
                <a:solidFill>
                  <a:srgbClr val="221F1F"/>
                </a:solidFill>
                <a:latin typeface="Montserrat"/>
                <a:cs typeface="Montserrat"/>
              </a:rPr>
              <a:t>eximido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toda</a:t>
            </a:r>
            <a:r>
              <a:rPr sz="700" spc="10" dirty="0">
                <a:solidFill>
                  <a:srgbClr val="221F1F"/>
                </a:solidFill>
                <a:latin typeface="Montserrat"/>
                <a:cs typeface="Montserrat"/>
              </a:rPr>
              <a:t> </a:t>
            </a:r>
            <a:r>
              <a:rPr sz="700" dirty="0">
                <a:solidFill>
                  <a:srgbClr val="221F1F"/>
                </a:solidFill>
                <a:latin typeface="Montserrat"/>
                <a:cs typeface="Montserrat"/>
              </a:rPr>
              <a:t>obligación</a:t>
            </a:r>
            <a:r>
              <a:rPr sz="700" spc="-5" dirty="0">
                <a:solidFill>
                  <a:srgbClr val="221F1F"/>
                </a:solidFill>
                <a:latin typeface="Montserrat"/>
                <a:cs typeface="Montserrat"/>
              </a:rPr>
              <a:t> </a:t>
            </a:r>
            <a:r>
              <a:rPr sz="700" dirty="0">
                <a:solidFill>
                  <a:srgbClr val="221F1F"/>
                </a:solidFill>
                <a:latin typeface="Montserrat"/>
                <a:cs typeface="Montserrat"/>
              </a:rPr>
              <a:t>relativa</a:t>
            </a:r>
            <a:r>
              <a:rPr sz="700" spc="-5" dirty="0">
                <a:solidFill>
                  <a:srgbClr val="221F1F"/>
                </a:solidFill>
                <a:latin typeface="Montserrat"/>
                <a:cs typeface="Montserrat"/>
              </a:rPr>
              <a:t> </a:t>
            </a:r>
            <a:r>
              <a:rPr sz="700" dirty="0">
                <a:solidFill>
                  <a:srgbClr val="221F1F"/>
                </a:solidFill>
                <a:latin typeface="Montserrat"/>
                <a:cs typeface="Montserrat"/>
              </a:rPr>
              <a:t>al</a:t>
            </a:r>
            <a:r>
              <a:rPr sz="700" spc="5" dirty="0">
                <a:solidFill>
                  <a:srgbClr val="221F1F"/>
                </a:solidFill>
                <a:latin typeface="Montserrat"/>
                <a:cs typeface="Montserrat"/>
              </a:rPr>
              <a:t> </a:t>
            </a:r>
            <a:r>
              <a:rPr sz="700" dirty="0">
                <a:solidFill>
                  <a:srgbClr val="221F1F"/>
                </a:solidFill>
                <a:latin typeface="Montserrat"/>
                <a:cs typeface="Montserrat"/>
              </a:rPr>
              <a:t>cumplimiento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5" dirty="0">
                <a:solidFill>
                  <a:srgbClr val="221F1F"/>
                </a:solidFill>
                <a:latin typeface="Montserrat"/>
                <a:cs typeface="Montserrat"/>
              </a:rPr>
              <a:t> </a:t>
            </a:r>
            <a:r>
              <a:rPr sz="700" dirty="0">
                <a:solidFill>
                  <a:srgbClr val="221F1F"/>
                </a:solidFill>
                <a:latin typeface="Montserrat"/>
                <a:cs typeface="Montserrat"/>
              </a:rPr>
              <a:t>garantías</a:t>
            </a:r>
            <a:r>
              <a:rPr sz="700" spc="5" dirty="0">
                <a:solidFill>
                  <a:srgbClr val="221F1F"/>
                </a:solidFill>
                <a:latin typeface="Montserrat"/>
                <a:cs typeface="Montserrat"/>
              </a:rPr>
              <a:t> </a:t>
            </a:r>
            <a:r>
              <a:rPr sz="700" dirty="0">
                <a:solidFill>
                  <a:srgbClr val="221F1F"/>
                </a:solidFill>
                <a:latin typeface="Montserrat"/>
                <a:cs typeface="Montserrat"/>
              </a:rPr>
              <a:t>del</a:t>
            </a:r>
            <a:r>
              <a:rPr sz="700" spc="10" dirty="0">
                <a:solidFill>
                  <a:srgbClr val="221F1F"/>
                </a:solidFill>
                <a:latin typeface="Montserrat"/>
                <a:cs typeface="Montserrat"/>
              </a:rPr>
              <a:t> </a:t>
            </a:r>
            <a:r>
              <a:rPr sz="700" dirty="0">
                <a:solidFill>
                  <a:srgbClr val="221F1F"/>
                </a:solidFill>
                <a:latin typeface="Montserrat"/>
                <a:cs typeface="Montserrat"/>
              </a:rPr>
              <a:t>Vehículo</a:t>
            </a:r>
            <a:r>
              <a:rPr sz="700" spc="-5" dirty="0">
                <a:solidFill>
                  <a:srgbClr val="221F1F"/>
                </a:solidFill>
                <a:latin typeface="Montserrat"/>
                <a:cs typeface="Montserrat"/>
              </a:rPr>
              <a:t> </a:t>
            </a:r>
            <a:r>
              <a:rPr sz="700" spc="-10" dirty="0">
                <a:solidFill>
                  <a:srgbClr val="221F1F"/>
                </a:solidFill>
                <a:latin typeface="Montserrat"/>
                <a:cs typeface="Montserrat"/>
              </a:rPr>
              <a:t>sobre</a:t>
            </a:r>
            <a:r>
              <a:rPr sz="700" spc="50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0" dirty="0">
                <a:solidFill>
                  <a:srgbClr val="221F1F"/>
                </a:solidFill>
                <a:latin typeface="Montserrat"/>
                <a:cs typeface="Montserrat"/>
              </a:rPr>
              <a:t> </a:t>
            </a:r>
            <a:r>
              <a:rPr sz="700" spc="-10" dirty="0" err="1">
                <a:solidFill>
                  <a:srgbClr val="221F1F"/>
                </a:solidFill>
                <a:latin typeface="Montserrat"/>
                <a:cs typeface="Montserrat"/>
              </a:rPr>
              <a:t>afectadas</a:t>
            </a:r>
            <a:r>
              <a:rPr sz="700" spc="-10" dirty="0">
                <a:solidFill>
                  <a:srgbClr val="221F1F"/>
                </a:solidFill>
                <a:latin typeface="Montserrat"/>
                <a:cs typeface="Montserrat"/>
              </a:rPr>
              <a:t>.</a:t>
            </a:r>
            <a:endParaRPr lang="es-ES" sz="700" spc="-10" dirty="0">
              <a:solidFill>
                <a:srgbClr val="221F1F"/>
              </a:solidFill>
              <a:latin typeface="Montserrat"/>
              <a:cs typeface="Montserrat"/>
            </a:endParaRPr>
          </a:p>
          <a:p>
            <a:pPr marL="487680" marR="53340" algn="just">
              <a:lnSpc>
                <a:spcPct val="100000"/>
              </a:lnSpc>
              <a:spcBef>
                <a:spcPts val="210"/>
              </a:spcBef>
            </a:pPr>
            <a:endParaRPr lang="es-ES" sz="700" spc="-10" dirty="0">
              <a:solidFill>
                <a:srgbClr val="221F1F"/>
              </a:solidFill>
              <a:latin typeface="Montserrat"/>
              <a:cs typeface="Montserrat"/>
            </a:endParaRPr>
          </a:p>
        </p:txBody>
      </p:sp>
      <p:grpSp>
        <p:nvGrpSpPr>
          <p:cNvPr id="3" name="object 3"/>
          <p:cNvGrpSpPr/>
          <p:nvPr/>
        </p:nvGrpSpPr>
        <p:grpSpPr>
          <a:xfrm>
            <a:off x="305104" y="694182"/>
            <a:ext cx="371475" cy="324485"/>
            <a:chOff x="305104" y="694182"/>
            <a:chExt cx="371475" cy="324485"/>
          </a:xfrm>
        </p:grpSpPr>
        <p:sp>
          <p:nvSpPr>
            <p:cNvPr id="4" name="object 4"/>
            <p:cNvSpPr/>
            <p:nvPr/>
          </p:nvSpPr>
          <p:spPr>
            <a:xfrm>
              <a:off x="305104" y="694182"/>
              <a:ext cx="371475" cy="324485"/>
            </a:xfrm>
            <a:custGeom>
              <a:avLst/>
              <a:gdLst/>
              <a:ahLst/>
              <a:cxnLst/>
              <a:rect l="l" t="t" r="r" b="b"/>
              <a:pathLst>
                <a:path w="371475" h="324484">
                  <a:moveTo>
                    <a:pt x="353644" y="0"/>
                  </a:moveTo>
                  <a:lnTo>
                    <a:pt x="17589" y="0"/>
                  </a:lnTo>
                  <a:lnTo>
                    <a:pt x="9334" y="2031"/>
                  </a:lnTo>
                  <a:lnTo>
                    <a:pt x="3022" y="7238"/>
                  </a:lnTo>
                  <a:lnTo>
                    <a:pt x="0" y="14477"/>
                  </a:lnTo>
                  <a:lnTo>
                    <a:pt x="1612" y="22098"/>
                  </a:lnTo>
                  <a:lnTo>
                    <a:pt x="172834" y="316483"/>
                  </a:lnTo>
                  <a:lnTo>
                    <a:pt x="178739" y="322071"/>
                  </a:lnTo>
                  <a:lnTo>
                    <a:pt x="186474" y="323976"/>
                  </a:lnTo>
                  <a:lnTo>
                    <a:pt x="194208" y="322071"/>
                  </a:lnTo>
                  <a:lnTo>
                    <a:pt x="200075" y="316356"/>
                  </a:lnTo>
                  <a:lnTo>
                    <a:pt x="369608" y="21081"/>
                  </a:lnTo>
                  <a:lnTo>
                    <a:pt x="371195" y="13588"/>
                  </a:lnTo>
                  <a:lnTo>
                    <a:pt x="368173" y="6731"/>
                  </a:lnTo>
                  <a:lnTo>
                    <a:pt x="361886" y="1905"/>
                  </a:lnTo>
                  <a:lnTo>
                    <a:pt x="353644" y="0"/>
                  </a:lnTo>
                  <a:close/>
                </a:path>
              </a:pathLst>
            </a:custGeom>
            <a:solidFill>
              <a:srgbClr val="221F1F"/>
            </a:solidFill>
          </p:spPr>
          <p:txBody>
            <a:bodyPr wrap="square" lIns="0" tIns="0" rIns="0" bIns="0" rtlCol="0"/>
            <a:lstStyle/>
            <a:p>
              <a:endParaRPr/>
            </a:p>
          </p:txBody>
        </p:sp>
        <p:sp>
          <p:nvSpPr>
            <p:cNvPr id="5" name="object 5"/>
            <p:cNvSpPr/>
            <p:nvPr/>
          </p:nvSpPr>
          <p:spPr>
            <a:xfrm>
              <a:off x="471995" y="709040"/>
              <a:ext cx="41275" cy="255904"/>
            </a:xfrm>
            <a:custGeom>
              <a:avLst/>
              <a:gdLst/>
              <a:ahLst/>
              <a:cxnLst/>
              <a:rect l="l" t="t" r="r" b="b"/>
              <a:pathLst>
                <a:path w="41275" h="255905">
                  <a:moveTo>
                    <a:pt x="40271" y="230124"/>
                  </a:moveTo>
                  <a:lnTo>
                    <a:pt x="38354" y="225425"/>
                  </a:lnTo>
                  <a:lnTo>
                    <a:pt x="34404" y="221615"/>
                  </a:lnTo>
                  <a:lnTo>
                    <a:pt x="30505" y="217551"/>
                  </a:lnTo>
                  <a:lnTo>
                    <a:pt x="25768" y="215646"/>
                  </a:lnTo>
                  <a:lnTo>
                    <a:pt x="14681" y="215646"/>
                  </a:lnTo>
                  <a:lnTo>
                    <a:pt x="9994" y="217551"/>
                  </a:lnTo>
                  <a:lnTo>
                    <a:pt x="2159" y="225425"/>
                  </a:lnTo>
                  <a:lnTo>
                    <a:pt x="177" y="230124"/>
                  </a:lnTo>
                  <a:lnTo>
                    <a:pt x="177" y="241046"/>
                  </a:lnTo>
                  <a:lnTo>
                    <a:pt x="2159" y="245745"/>
                  </a:lnTo>
                  <a:lnTo>
                    <a:pt x="9994" y="253619"/>
                  </a:lnTo>
                  <a:lnTo>
                    <a:pt x="14681" y="255651"/>
                  </a:lnTo>
                  <a:lnTo>
                    <a:pt x="25768" y="255651"/>
                  </a:lnTo>
                  <a:lnTo>
                    <a:pt x="30505" y="253619"/>
                  </a:lnTo>
                  <a:lnTo>
                    <a:pt x="38354" y="245745"/>
                  </a:lnTo>
                  <a:lnTo>
                    <a:pt x="40271" y="241046"/>
                  </a:lnTo>
                  <a:lnTo>
                    <a:pt x="40271" y="230124"/>
                  </a:lnTo>
                  <a:close/>
                </a:path>
                <a:path w="41275" h="255905">
                  <a:moveTo>
                    <a:pt x="40817" y="18161"/>
                  </a:moveTo>
                  <a:lnTo>
                    <a:pt x="38849" y="11430"/>
                  </a:lnTo>
                  <a:lnTo>
                    <a:pt x="31000" y="2286"/>
                  </a:lnTo>
                  <a:lnTo>
                    <a:pt x="26263" y="0"/>
                  </a:lnTo>
                  <a:lnTo>
                    <a:pt x="14922" y="0"/>
                  </a:lnTo>
                  <a:lnTo>
                    <a:pt x="10109" y="2286"/>
                  </a:lnTo>
                  <a:lnTo>
                    <a:pt x="2032" y="11430"/>
                  </a:lnTo>
                  <a:lnTo>
                    <a:pt x="0" y="17526"/>
                  </a:lnTo>
                  <a:lnTo>
                    <a:pt x="0" y="28194"/>
                  </a:lnTo>
                  <a:lnTo>
                    <a:pt x="16954" y="185674"/>
                  </a:lnTo>
                  <a:lnTo>
                    <a:pt x="23863" y="185674"/>
                  </a:lnTo>
                  <a:lnTo>
                    <a:pt x="40576" y="34163"/>
                  </a:lnTo>
                  <a:lnTo>
                    <a:pt x="40817" y="30099"/>
                  </a:lnTo>
                  <a:lnTo>
                    <a:pt x="40817" y="18161"/>
                  </a:lnTo>
                  <a:close/>
                </a:path>
              </a:pathLst>
            </a:custGeom>
            <a:solidFill>
              <a:srgbClr val="FFFFFF"/>
            </a:solidFill>
          </p:spPr>
          <p:txBody>
            <a:bodyPr wrap="square" lIns="0" tIns="0" rIns="0" bIns="0" rtlCol="0"/>
            <a:lstStyle/>
            <a:p>
              <a:endParaRPr/>
            </a:p>
          </p:txBody>
        </p:sp>
      </p:grpSp>
      <p:sp>
        <p:nvSpPr>
          <p:cNvPr id="6" name="object 6"/>
          <p:cNvSpPr/>
          <p:nvPr/>
        </p:nvSpPr>
        <p:spPr>
          <a:xfrm>
            <a:off x="814425" y="1548765"/>
            <a:ext cx="3909695" cy="1943735"/>
          </a:xfrm>
          <a:custGeom>
            <a:avLst/>
            <a:gdLst/>
            <a:ahLst/>
            <a:cxnLst/>
            <a:rect l="l" t="t" r="r" b="b"/>
            <a:pathLst>
              <a:path w="3909695" h="1943735">
                <a:moveTo>
                  <a:pt x="0" y="1943608"/>
                </a:moveTo>
                <a:lnTo>
                  <a:pt x="3909441" y="1943608"/>
                </a:lnTo>
                <a:lnTo>
                  <a:pt x="3909441" y="0"/>
                </a:lnTo>
                <a:lnTo>
                  <a:pt x="0" y="0"/>
                </a:lnTo>
                <a:lnTo>
                  <a:pt x="0" y="1943608"/>
                </a:lnTo>
                <a:close/>
              </a:path>
            </a:pathLst>
          </a:custGeom>
          <a:ln w="25400">
            <a:solidFill>
              <a:srgbClr val="221F1F"/>
            </a:solidFill>
          </a:ln>
        </p:spPr>
        <p:txBody>
          <a:bodyPr wrap="square" lIns="0" tIns="0" rIns="0" bIns="0" rtlCol="0"/>
          <a:lstStyle/>
          <a:p>
            <a:endParaRPr/>
          </a:p>
        </p:txBody>
      </p:sp>
      <p:sp>
        <p:nvSpPr>
          <p:cNvPr id="7" name="object 7"/>
          <p:cNvSpPr txBox="1"/>
          <p:nvPr/>
        </p:nvSpPr>
        <p:spPr>
          <a:xfrm>
            <a:off x="2312035" y="1813686"/>
            <a:ext cx="2210435" cy="665480"/>
          </a:xfrm>
          <a:prstGeom prst="rect">
            <a:avLst/>
          </a:prstGeom>
        </p:spPr>
        <p:txBody>
          <a:bodyPr vert="horz" wrap="square" lIns="0" tIns="12065" rIns="0" bIns="0" rtlCol="0">
            <a:spAutoFit/>
          </a:bodyPr>
          <a:lstStyle/>
          <a:p>
            <a:pPr marL="12700" marR="5080">
              <a:lnSpc>
                <a:spcPct val="100000"/>
              </a:lnSpc>
              <a:spcBef>
                <a:spcPts val="95"/>
              </a:spcBef>
            </a:pPr>
            <a:r>
              <a:rPr sz="700" spc="-10" dirty="0">
                <a:solidFill>
                  <a:srgbClr val="221F1F"/>
                </a:solidFill>
                <a:latin typeface="Montserrat"/>
                <a:cs typeface="Montserrat"/>
              </a:rPr>
              <a:t>Comprobar</a:t>
            </a:r>
            <a:r>
              <a:rPr sz="700" spc="25" dirty="0">
                <a:solidFill>
                  <a:srgbClr val="221F1F"/>
                </a:solidFill>
                <a:latin typeface="Montserrat"/>
                <a:cs typeface="Montserrat"/>
              </a:rPr>
              <a:t> </a:t>
            </a:r>
            <a:r>
              <a:rPr sz="700" dirty="0">
                <a:solidFill>
                  <a:srgbClr val="221F1F"/>
                </a:solidFill>
                <a:latin typeface="Montserrat"/>
                <a:cs typeface="Montserrat"/>
              </a:rPr>
              <a:t>su</a:t>
            </a:r>
            <a:r>
              <a:rPr sz="700" spc="20" dirty="0">
                <a:solidFill>
                  <a:srgbClr val="221F1F"/>
                </a:solidFill>
                <a:latin typeface="Montserrat"/>
                <a:cs typeface="Montserrat"/>
              </a:rPr>
              <a:t> </a:t>
            </a:r>
            <a:r>
              <a:rPr sz="700" dirty="0">
                <a:solidFill>
                  <a:srgbClr val="221F1F"/>
                </a:solidFill>
                <a:latin typeface="Montserrat"/>
                <a:cs typeface="Montserrat"/>
              </a:rPr>
              <a:t>buen</a:t>
            </a:r>
            <a:r>
              <a:rPr sz="700" spc="40" dirty="0">
                <a:solidFill>
                  <a:srgbClr val="221F1F"/>
                </a:solidFill>
                <a:latin typeface="Montserrat"/>
                <a:cs typeface="Montserrat"/>
              </a:rPr>
              <a:t> </a:t>
            </a:r>
            <a:r>
              <a:rPr sz="700" spc="-10" dirty="0">
                <a:solidFill>
                  <a:srgbClr val="221F1F"/>
                </a:solidFill>
                <a:latin typeface="Montserrat"/>
                <a:cs typeface="Montserrat"/>
              </a:rPr>
              <a:t>funcionamiento</a:t>
            </a:r>
            <a:r>
              <a:rPr sz="700" spc="5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spc="-10" dirty="0">
                <a:solidFill>
                  <a:srgbClr val="221F1F"/>
                </a:solidFill>
                <a:latin typeface="Montserrat"/>
                <a:cs typeface="Montserrat"/>
              </a:rPr>
              <a:t>verificar</a:t>
            </a:r>
            <a:r>
              <a:rPr sz="70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estado de</a:t>
            </a:r>
            <a:r>
              <a:rPr sz="700" spc="-20"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spc="-10" dirty="0">
                <a:solidFill>
                  <a:srgbClr val="221F1F"/>
                </a:solidFill>
                <a:latin typeface="Montserrat"/>
                <a:cs typeface="Montserrat"/>
              </a:rPr>
              <a:t>elementos.</a:t>
            </a:r>
            <a:endParaRPr sz="700" dirty="0">
              <a:latin typeface="Montserrat"/>
              <a:cs typeface="Montserrat"/>
            </a:endParaRPr>
          </a:p>
          <a:p>
            <a:pPr marL="12700">
              <a:lnSpc>
                <a:spcPct val="100000"/>
              </a:lnSpc>
            </a:pPr>
            <a:r>
              <a:rPr sz="700" spc="-10" dirty="0">
                <a:solidFill>
                  <a:srgbClr val="221F1F"/>
                </a:solidFill>
                <a:latin typeface="Montserrat"/>
                <a:cs typeface="Montserrat"/>
              </a:rPr>
              <a:t>Comprobar</a:t>
            </a:r>
            <a:r>
              <a:rPr sz="700" spc="5" dirty="0">
                <a:solidFill>
                  <a:srgbClr val="221F1F"/>
                </a:solidFill>
                <a:latin typeface="Montserrat"/>
                <a:cs typeface="Montserrat"/>
              </a:rPr>
              <a:t> </a:t>
            </a:r>
            <a:r>
              <a:rPr sz="700" dirty="0">
                <a:solidFill>
                  <a:srgbClr val="221F1F"/>
                </a:solidFill>
                <a:latin typeface="Montserrat"/>
                <a:cs typeface="Montserrat"/>
              </a:rPr>
              <a:t>nivel y</a:t>
            </a:r>
            <a:r>
              <a:rPr sz="700" spc="-10" dirty="0">
                <a:solidFill>
                  <a:srgbClr val="221F1F"/>
                </a:solidFill>
                <a:latin typeface="Montserrat"/>
                <a:cs typeface="Montserrat"/>
              </a:rPr>
              <a:t> adicionar,</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ser</a:t>
            </a:r>
            <a:r>
              <a:rPr sz="700" spc="-5"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12700" marR="887094">
              <a:lnSpc>
                <a:spcPct val="100000"/>
              </a:lnSpc>
            </a:pPr>
            <a:r>
              <a:rPr sz="700" dirty="0">
                <a:solidFill>
                  <a:srgbClr val="221F1F"/>
                </a:solidFill>
                <a:latin typeface="Montserrat"/>
                <a:cs typeface="Montserrat"/>
              </a:rPr>
              <a:t>cuando</a:t>
            </a:r>
            <a:r>
              <a:rPr sz="700" spc="5"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0" dirty="0">
                <a:solidFill>
                  <a:srgbClr val="221F1F"/>
                </a:solidFill>
                <a:latin typeface="Montserrat"/>
                <a:cs typeface="Montserrat"/>
              </a:rPr>
              <a:t> </a:t>
            </a:r>
            <a:r>
              <a:rPr sz="700" dirty="0">
                <a:solidFill>
                  <a:srgbClr val="221F1F"/>
                </a:solidFill>
                <a:latin typeface="Montserrat"/>
                <a:cs typeface="Montserrat"/>
              </a:rPr>
              <a:t>así</a:t>
            </a:r>
            <a:r>
              <a:rPr sz="700" spc="-15" dirty="0">
                <a:solidFill>
                  <a:srgbClr val="221F1F"/>
                </a:solidFill>
                <a:latin typeface="Montserrat"/>
                <a:cs typeface="Montserrat"/>
              </a:rPr>
              <a:t> </a:t>
            </a:r>
            <a:r>
              <a:rPr sz="700" dirty="0">
                <a:solidFill>
                  <a:srgbClr val="221F1F"/>
                </a:solidFill>
                <a:latin typeface="Montserrat"/>
                <a:cs typeface="Montserrat"/>
              </a:rPr>
              <a:t>lo</a:t>
            </a:r>
            <a:r>
              <a:rPr sz="700" spc="-15" dirty="0">
                <a:solidFill>
                  <a:srgbClr val="221F1F"/>
                </a:solidFill>
                <a:latin typeface="Montserrat"/>
                <a:cs typeface="Montserrat"/>
              </a:rPr>
              <a:t> </a:t>
            </a:r>
            <a:r>
              <a:rPr sz="700" spc="-10" dirty="0">
                <a:solidFill>
                  <a:srgbClr val="221F1F"/>
                </a:solidFill>
                <a:latin typeface="Montserrat"/>
                <a:cs typeface="Montserrat"/>
              </a:rPr>
              <a:t>indique.</a:t>
            </a:r>
            <a:r>
              <a:rPr sz="700" spc="50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que</a:t>
            </a:r>
            <a:r>
              <a:rPr sz="700" spc="-15" dirty="0">
                <a:solidFill>
                  <a:srgbClr val="221F1F"/>
                </a:solidFill>
                <a:latin typeface="Montserrat"/>
                <a:cs typeface="Montserrat"/>
              </a:rPr>
              <a:t> </a:t>
            </a:r>
            <a:r>
              <a:rPr sz="700" dirty="0">
                <a:solidFill>
                  <a:srgbClr val="221F1F"/>
                </a:solidFill>
                <a:latin typeface="Montserrat"/>
                <a:cs typeface="Montserrat"/>
              </a:rPr>
              <a:t>sea</a:t>
            </a:r>
            <a:r>
              <a:rPr sz="700" spc="-10" dirty="0">
                <a:solidFill>
                  <a:srgbClr val="221F1F"/>
                </a:solidFill>
                <a:latin typeface="Montserrat"/>
                <a:cs typeface="Montserrat"/>
              </a:rPr>
              <a:t> suficiente.</a:t>
            </a:r>
            <a:endParaRPr sz="700" dirty="0">
              <a:latin typeface="Montserrat"/>
              <a:cs typeface="Montserrat"/>
            </a:endParaRPr>
          </a:p>
          <a:p>
            <a:pPr marL="12700">
              <a:lnSpc>
                <a:spcPct val="100000"/>
              </a:lnSpc>
            </a:pPr>
            <a:r>
              <a:rPr sz="700" spc="-10" dirty="0">
                <a:solidFill>
                  <a:srgbClr val="221F1F"/>
                </a:solidFill>
                <a:latin typeface="Montserrat"/>
                <a:cs typeface="Montserrat"/>
              </a:rPr>
              <a:t>Comprobar</a:t>
            </a:r>
            <a:r>
              <a:rPr sz="700" dirty="0">
                <a:solidFill>
                  <a:srgbClr val="221F1F"/>
                </a:solidFill>
                <a:latin typeface="Montserrat"/>
                <a:cs typeface="Montserrat"/>
              </a:rPr>
              <a:t> su</a:t>
            </a:r>
            <a:r>
              <a:rPr sz="700" spc="-5" dirty="0">
                <a:solidFill>
                  <a:srgbClr val="221F1F"/>
                </a:solidFill>
                <a:latin typeface="Montserrat"/>
                <a:cs typeface="Montserrat"/>
              </a:rPr>
              <a:t> </a:t>
            </a:r>
            <a:r>
              <a:rPr sz="700" dirty="0">
                <a:solidFill>
                  <a:srgbClr val="221F1F"/>
                </a:solidFill>
                <a:latin typeface="Montserrat"/>
                <a:cs typeface="Montserrat"/>
              </a:rPr>
              <a:t>correcto</a:t>
            </a:r>
            <a:r>
              <a:rPr sz="700" spc="10" dirty="0">
                <a:solidFill>
                  <a:srgbClr val="221F1F"/>
                </a:solidFill>
                <a:latin typeface="Montserrat"/>
                <a:cs typeface="Montserrat"/>
              </a:rPr>
              <a:t> </a:t>
            </a:r>
            <a:r>
              <a:rPr sz="700" spc="-10" dirty="0">
                <a:solidFill>
                  <a:srgbClr val="221F1F"/>
                </a:solidFill>
                <a:latin typeface="Montserrat"/>
                <a:cs typeface="Montserrat"/>
              </a:rPr>
              <a:t>funcionamiento.</a:t>
            </a:r>
            <a:endParaRPr sz="700" dirty="0">
              <a:latin typeface="Montserrat"/>
              <a:cs typeface="Montserrat"/>
            </a:endParaRPr>
          </a:p>
        </p:txBody>
      </p:sp>
      <p:sp>
        <p:nvSpPr>
          <p:cNvPr id="8" name="object 8"/>
          <p:cNvSpPr txBox="1"/>
          <p:nvPr/>
        </p:nvSpPr>
        <p:spPr>
          <a:xfrm>
            <a:off x="2312035" y="2560726"/>
            <a:ext cx="2147570" cy="558800"/>
          </a:xfrm>
          <a:prstGeom prst="rect">
            <a:avLst/>
          </a:prstGeom>
        </p:spPr>
        <p:txBody>
          <a:bodyPr vert="horz" wrap="square" lIns="0" tIns="12065" rIns="0" bIns="0" rtlCol="0">
            <a:spAutoFit/>
          </a:bodyPr>
          <a:lstStyle/>
          <a:p>
            <a:pPr marL="12700" marR="5080">
              <a:lnSpc>
                <a:spcPct val="100000"/>
              </a:lnSpc>
              <a:spcBef>
                <a:spcPts val="95"/>
              </a:spcBef>
            </a:pPr>
            <a:r>
              <a:rPr sz="700" dirty="0">
                <a:solidFill>
                  <a:srgbClr val="221F1F"/>
                </a:solidFill>
                <a:latin typeface="Montserrat"/>
                <a:cs typeface="Montserrat"/>
              </a:rPr>
              <a:t>Verificar</a:t>
            </a:r>
            <a:r>
              <a:rPr sz="700" spc="-35" dirty="0">
                <a:solidFill>
                  <a:srgbClr val="221F1F"/>
                </a:solidFill>
                <a:latin typeface="Montserrat"/>
                <a:cs typeface="Montserrat"/>
              </a:rPr>
              <a:t> </a:t>
            </a:r>
            <a:r>
              <a:rPr sz="700" dirty="0">
                <a:solidFill>
                  <a:srgbClr val="221F1F"/>
                </a:solidFill>
                <a:latin typeface="Montserrat"/>
                <a:cs typeface="Montserrat"/>
              </a:rPr>
              <a:t>su</a:t>
            </a:r>
            <a:r>
              <a:rPr sz="700" spc="-20" dirty="0">
                <a:solidFill>
                  <a:srgbClr val="221F1F"/>
                </a:solidFill>
                <a:latin typeface="Montserrat"/>
                <a:cs typeface="Montserrat"/>
              </a:rPr>
              <a:t> </a:t>
            </a:r>
            <a:r>
              <a:rPr sz="700" dirty="0">
                <a:solidFill>
                  <a:srgbClr val="221F1F"/>
                </a:solidFill>
                <a:latin typeface="Montserrat"/>
                <a:cs typeface="Montserrat"/>
              </a:rPr>
              <a:t>adecuada</a:t>
            </a:r>
            <a:r>
              <a:rPr sz="700" spc="-5" dirty="0">
                <a:solidFill>
                  <a:srgbClr val="221F1F"/>
                </a:solidFill>
                <a:latin typeface="Montserrat"/>
                <a:cs typeface="Montserrat"/>
              </a:rPr>
              <a:t> </a:t>
            </a:r>
            <a:r>
              <a:rPr sz="700" dirty="0">
                <a:solidFill>
                  <a:srgbClr val="221F1F"/>
                </a:solidFill>
                <a:latin typeface="Montserrat"/>
                <a:cs typeface="Montserrat"/>
              </a:rPr>
              <a:t>lubricación</a:t>
            </a:r>
            <a:r>
              <a:rPr sz="700" spc="-20"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mantener</a:t>
            </a:r>
            <a:r>
              <a:rPr sz="700" spc="-15"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spc="-10" dirty="0">
                <a:solidFill>
                  <a:srgbClr val="221F1F"/>
                </a:solidFill>
                <a:latin typeface="Montserrat"/>
                <a:cs typeface="Montserrat"/>
              </a:rPr>
              <a:t>tensión.</a:t>
            </a:r>
            <a:endParaRPr sz="700">
              <a:latin typeface="Montserrat"/>
              <a:cs typeface="Montserrat"/>
            </a:endParaRPr>
          </a:p>
          <a:p>
            <a:pPr marL="12700">
              <a:lnSpc>
                <a:spcPct val="100000"/>
              </a:lnSpc>
            </a:pPr>
            <a:r>
              <a:rPr sz="700" spc="-10" dirty="0">
                <a:solidFill>
                  <a:srgbClr val="221F1F"/>
                </a:solidFill>
                <a:latin typeface="Montserrat"/>
                <a:cs typeface="Montserrat"/>
              </a:rPr>
              <a:t>Comprobar</a:t>
            </a:r>
            <a:r>
              <a:rPr sz="700" spc="20"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a:t>
            </a:r>
            <a:r>
              <a:rPr sz="700" spc="-10" dirty="0">
                <a:solidFill>
                  <a:srgbClr val="221F1F"/>
                </a:solidFill>
                <a:latin typeface="Montserrat"/>
                <a:cs typeface="Montserrat"/>
              </a:rPr>
              <a:t>presión.</a:t>
            </a:r>
            <a:endParaRPr sz="700">
              <a:latin typeface="Montserrat"/>
              <a:cs typeface="Montserrat"/>
            </a:endParaRPr>
          </a:p>
          <a:p>
            <a:pPr marL="12700" marR="336550">
              <a:lnSpc>
                <a:spcPct val="100000"/>
              </a:lnSpc>
            </a:pPr>
            <a:r>
              <a:rPr sz="700" spc="-10" dirty="0">
                <a:solidFill>
                  <a:srgbClr val="221F1F"/>
                </a:solidFill>
                <a:latin typeface="Montserrat"/>
                <a:cs typeface="Montserrat"/>
              </a:rPr>
              <a:t>Comprobar</a:t>
            </a:r>
            <a:r>
              <a:rPr sz="700" dirty="0">
                <a:solidFill>
                  <a:srgbClr val="221F1F"/>
                </a:solidFill>
                <a:latin typeface="Montserrat"/>
                <a:cs typeface="Montserrat"/>
              </a:rPr>
              <a:t> su</a:t>
            </a:r>
            <a:r>
              <a:rPr sz="700" spc="-5" dirty="0">
                <a:solidFill>
                  <a:srgbClr val="221F1F"/>
                </a:solidFill>
                <a:latin typeface="Montserrat"/>
                <a:cs typeface="Montserrat"/>
              </a:rPr>
              <a:t> </a:t>
            </a:r>
            <a:r>
              <a:rPr sz="700" dirty="0">
                <a:solidFill>
                  <a:srgbClr val="221F1F"/>
                </a:solidFill>
                <a:latin typeface="Montserrat"/>
                <a:cs typeface="Montserrat"/>
              </a:rPr>
              <a:t>correcto</a:t>
            </a:r>
            <a:r>
              <a:rPr sz="700" spc="10" dirty="0">
                <a:solidFill>
                  <a:srgbClr val="221F1F"/>
                </a:solidFill>
                <a:latin typeface="Montserrat"/>
                <a:cs typeface="Montserrat"/>
              </a:rPr>
              <a:t> </a:t>
            </a:r>
            <a:r>
              <a:rPr sz="700" spc="-10" dirty="0">
                <a:solidFill>
                  <a:srgbClr val="221F1F"/>
                </a:solidFill>
                <a:latin typeface="Montserrat"/>
                <a:cs typeface="Montserrat"/>
              </a:rPr>
              <a:t>funcionamiento.</a:t>
            </a:r>
            <a:r>
              <a:rPr sz="700" spc="500" dirty="0">
                <a:solidFill>
                  <a:srgbClr val="221F1F"/>
                </a:solidFill>
                <a:latin typeface="Montserrat"/>
                <a:cs typeface="Montserrat"/>
              </a:rPr>
              <a:t> </a:t>
            </a:r>
            <a:r>
              <a:rPr sz="700" spc="-10" dirty="0">
                <a:solidFill>
                  <a:srgbClr val="221F1F"/>
                </a:solidFill>
                <a:latin typeface="Montserrat"/>
                <a:cs typeface="Montserrat"/>
              </a:rPr>
              <a:t>Comprobar</a:t>
            </a:r>
            <a:r>
              <a:rPr sz="700" dirty="0">
                <a:solidFill>
                  <a:srgbClr val="221F1F"/>
                </a:solidFill>
                <a:latin typeface="Montserrat"/>
                <a:cs typeface="Montserrat"/>
              </a:rPr>
              <a:t> la</a:t>
            </a:r>
            <a:r>
              <a:rPr sz="700" spc="-5" dirty="0">
                <a:solidFill>
                  <a:srgbClr val="221F1F"/>
                </a:solidFill>
                <a:latin typeface="Montserrat"/>
                <a:cs typeface="Montserrat"/>
              </a:rPr>
              <a:t> </a:t>
            </a:r>
            <a:r>
              <a:rPr sz="700" dirty="0">
                <a:solidFill>
                  <a:srgbClr val="221F1F"/>
                </a:solidFill>
                <a:latin typeface="Montserrat"/>
                <a:cs typeface="Montserrat"/>
              </a:rPr>
              <a:t>correcta</a:t>
            </a:r>
            <a:r>
              <a:rPr sz="700" spc="5" dirty="0">
                <a:solidFill>
                  <a:srgbClr val="221F1F"/>
                </a:solidFill>
                <a:latin typeface="Montserrat"/>
                <a:cs typeface="Montserrat"/>
              </a:rPr>
              <a:t> </a:t>
            </a:r>
            <a:r>
              <a:rPr sz="700" spc="-10" dirty="0">
                <a:solidFill>
                  <a:srgbClr val="221F1F"/>
                </a:solidFill>
                <a:latin typeface="Montserrat"/>
                <a:cs typeface="Montserrat"/>
              </a:rPr>
              <a:t>visibilidad.</a:t>
            </a:r>
            <a:endParaRPr sz="700">
              <a:latin typeface="Montserrat"/>
              <a:cs typeface="Montserrat"/>
            </a:endParaRPr>
          </a:p>
        </p:txBody>
      </p:sp>
      <p:sp>
        <p:nvSpPr>
          <p:cNvPr id="9" name="object 9"/>
          <p:cNvSpPr txBox="1"/>
          <p:nvPr/>
        </p:nvSpPr>
        <p:spPr>
          <a:xfrm>
            <a:off x="874572" y="1813686"/>
            <a:ext cx="34607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221F1F"/>
                </a:solidFill>
                <a:latin typeface="Montserrat"/>
                <a:cs typeface="Montserrat"/>
              </a:rPr>
              <a:t>Frenos:</a:t>
            </a:r>
            <a:endParaRPr sz="700">
              <a:latin typeface="Montserrat"/>
              <a:cs typeface="Montserrat"/>
            </a:endParaRPr>
          </a:p>
        </p:txBody>
      </p:sp>
      <p:sp>
        <p:nvSpPr>
          <p:cNvPr id="10" name="object 10"/>
          <p:cNvSpPr txBox="1"/>
          <p:nvPr/>
        </p:nvSpPr>
        <p:spPr>
          <a:xfrm>
            <a:off x="874572" y="2026996"/>
            <a:ext cx="1320800" cy="665480"/>
          </a:xfrm>
          <a:prstGeom prst="rect">
            <a:avLst/>
          </a:prstGeom>
        </p:spPr>
        <p:txBody>
          <a:bodyPr vert="horz" wrap="square" lIns="0" tIns="12065" rIns="0" bIns="0" rtlCol="0">
            <a:spAutoFit/>
          </a:bodyPr>
          <a:lstStyle/>
          <a:p>
            <a:pPr marL="12700">
              <a:lnSpc>
                <a:spcPct val="100000"/>
              </a:lnSpc>
              <a:spcBef>
                <a:spcPts val="95"/>
              </a:spcBef>
            </a:pPr>
            <a:r>
              <a:rPr sz="700" dirty="0">
                <a:solidFill>
                  <a:srgbClr val="221F1F"/>
                </a:solidFill>
                <a:latin typeface="Montserrat"/>
                <a:cs typeface="Montserrat"/>
              </a:rPr>
              <a:t>Aceite</a:t>
            </a:r>
            <a:r>
              <a:rPr sz="700" spc="-35" dirty="0">
                <a:solidFill>
                  <a:srgbClr val="221F1F"/>
                </a:solidFill>
                <a:latin typeface="Montserrat"/>
                <a:cs typeface="Montserrat"/>
              </a:rPr>
              <a:t> </a:t>
            </a:r>
            <a:r>
              <a:rPr sz="700" dirty="0">
                <a:solidFill>
                  <a:srgbClr val="221F1F"/>
                </a:solidFill>
                <a:latin typeface="Montserrat"/>
                <a:cs typeface="Montserrat"/>
              </a:rPr>
              <a:t>lubricante</a:t>
            </a:r>
            <a:r>
              <a:rPr sz="700" spc="-15" dirty="0">
                <a:solidFill>
                  <a:srgbClr val="221F1F"/>
                </a:solidFill>
                <a:latin typeface="Montserrat"/>
                <a:cs typeface="Montserrat"/>
              </a:rPr>
              <a:t> </a:t>
            </a:r>
            <a:r>
              <a:rPr sz="700" spc="-25" dirty="0">
                <a:solidFill>
                  <a:srgbClr val="221F1F"/>
                </a:solidFill>
                <a:latin typeface="Montserrat"/>
                <a:cs typeface="Montserrat"/>
              </a:rPr>
              <a:t>del</a:t>
            </a:r>
            <a:endParaRPr sz="700" dirty="0">
              <a:latin typeface="Montserrat"/>
              <a:cs typeface="Montserrat"/>
            </a:endParaRPr>
          </a:p>
          <a:p>
            <a:pPr marL="12700">
              <a:lnSpc>
                <a:spcPct val="100000"/>
              </a:lnSpc>
            </a:pPr>
            <a:r>
              <a:rPr sz="700" spc="-10" dirty="0">
                <a:solidFill>
                  <a:srgbClr val="221F1F"/>
                </a:solidFill>
                <a:latin typeface="Montserrat"/>
                <a:cs typeface="Montserrat"/>
              </a:rPr>
              <a:t>motor:</a:t>
            </a:r>
            <a:endParaRPr sz="700" dirty="0">
              <a:latin typeface="Montserrat"/>
              <a:cs typeface="Montserrat"/>
            </a:endParaRPr>
          </a:p>
          <a:p>
            <a:pPr marL="12700" marR="339090">
              <a:lnSpc>
                <a:spcPct val="100000"/>
              </a:lnSpc>
            </a:pP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combustible:</a:t>
            </a:r>
            <a:r>
              <a:rPr sz="700" spc="500" dirty="0">
                <a:solidFill>
                  <a:srgbClr val="221F1F"/>
                </a:solidFill>
                <a:latin typeface="Montserrat"/>
                <a:cs typeface="Montserrat"/>
              </a:rPr>
              <a:t> </a:t>
            </a:r>
            <a:r>
              <a:rPr sz="700" dirty="0">
                <a:solidFill>
                  <a:srgbClr val="221F1F"/>
                </a:solidFill>
                <a:latin typeface="Montserrat"/>
                <a:cs typeface="Montserrat"/>
              </a:rPr>
              <a:t>Luces</a:t>
            </a:r>
            <a:r>
              <a:rPr sz="700" spc="-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bocina:</a:t>
            </a:r>
            <a:endParaRPr sz="700" dirty="0">
              <a:latin typeface="Montserrat"/>
              <a:cs typeface="Montserrat"/>
            </a:endParaRPr>
          </a:p>
          <a:p>
            <a:pPr marL="12700" marR="5080">
              <a:lnSpc>
                <a:spcPct val="100000"/>
              </a:lnSpc>
            </a:pPr>
            <a:r>
              <a:rPr sz="700" dirty="0">
                <a:solidFill>
                  <a:srgbClr val="221F1F"/>
                </a:solidFill>
                <a:latin typeface="Montserrat"/>
                <a:cs typeface="Montserrat"/>
              </a:rPr>
              <a:t>Cadena (en</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spc="-10" dirty="0">
                <a:solidFill>
                  <a:srgbClr val="221F1F"/>
                </a:solidFill>
                <a:latin typeface="Montserrat"/>
                <a:cs typeface="Montserrat"/>
              </a:rPr>
              <a:t>vehículos</a:t>
            </a:r>
            <a:r>
              <a:rPr sz="700" spc="500" dirty="0">
                <a:solidFill>
                  <a:srgbClr val="221F1F"/>
                </a:solidFill>
                <a:latin typeface="Montserrat"/>
                <a:cs typeface="Montserrat"/>
              </a:rPr>
              <a:t> </a:t>
            </a:r>
            <a:r>
              <a:rPr sz="700" spc="-10" dirty="0">
                <a:solidFill>
                  <a:srgbClr val="221F1F"/>
                </a:solidFill>
                <a:latin typeface="Montserrat"/>
                <a:cs typeface="Montserrat"/>
              </a:rPr>
              <a:t>Propulsados</a:t>
            </a:r>
            <a:r>
              <a:rPr sz="700" spc="20" dirty="0">
                <a:solidFill>
                  <a:srgbClr val="221F1F"/>
                </a:solidFill>
                <a:latin typeface="Montserrat"/>
                <a:cs typeface="Montserrat"/>
              </a:rPr>
              <a:t> </a:t>
            </a:r>
            <a:r>
              <a:rPr sz="700" dirty="0">
                <a:solidFill>
                  <a:srgbClr val="221F1F"/>
                </a:solidFill>
                <a:latin typeface="Montserrat"/>
                <a:cs typeface="Montserrat"/>
              </a:rPr>
              <a:t>por</a:t>
            </a:r>
            <a:r>
              <a:rPr sz="700" spc="10" dirty="0">
                <a:solidFill>
                  <a:srgbClr val="221F1F"/>
                </a:solidFill>
                <a:latin typeface="Montserrat"/>
                <a:cs typeface="Montserrat"/>
              </a:rPr>
              <a:t> </a:t>
            </a:r>
            <a:r>
              <a:rPr sz="700" dirty="0">
                <a:solidFill>
                  <a:srgbClr val="221F1F"/>
                </a:solidFill>
                <a:latin typeface="Montserrat"/>
                <a:cs typeface="Montserrat"/>
              </a:rPr>
              <a:t>este </a:t>
            </a:r>
            <a:r>
              <a:rPr sz="700" spc="-10" dirty="0">
                <a:solidFill>
                  <a:srgbClr val="221F1F"/>
                </a:solidFill>
                <a:latin typeface="Montserrat"/>
                <a:cs typeface="Montserrat"/>
              </a:rPr>
              <a:t>medio):</a:t>
            </a:r>
            <a:endParaRPr sz="700" dirty="0">
              <a:latin typeface="Montserrat"/>
              <a:cs typeface="Montserrat"/>
            </a:endParaRPr>
          </a:p>
        </p:txBody>
      </p:sp>
      <p:sp>
        <p:nvSpPr>
          <p:cNvPr id="11" name="object 11"/>
          <p:cNvSpPr txBox="1"/>
          <p:nvPr/>
        </p:nvSpPr>
        <p:spPr>
          <a:xfrm>
            <a:off x="874572" y="2774391"/>
            <a:ext cx="583565" cy="345440"/>
          </a:xfrm>
          <a:prstGeom prst="rect">
            <a:avLst/>
          </a:prstGeom>
        </p:spPr>
        <p:txBody>
          <a:bodyPr vert="horz" wrap="square" lIns="0" tIns="12065" rIns="0" bIns="0" rtlCol="0">
            <a:spAutoFit/>
          </a:bodyPr>
          <a:lstStyle/>
          <a:p>
            <a:pPr marL="12700" marR="5080">
              <a:lnSpc>
                <a:spcPct val="100000"/>
              </a:lnSpc>
              <a:spcBef>
                <a:spcPts val="95"/>
              </a:spcBef>
            </a:pPr>
            <a:r>
              <a:rPr sz="700" spc="-10" dirty="0">
                <a:solidFill>
                  <a:srgbClr val="221F1F"/>
                </a:solidFill>
                <a:latin typeface="Montserrat"/>
                <a:cs typeface="Montserrat"/>
              </a:rPr>
              <a:t>Neumáticos:</a:t>
            </a:r>
            <a:r>
              <a:rPr sz="700" spc="500" dirty="0">
                <a:solidFill>
                  <a:srgbClr val="221F1F"/>
                </a:solidFill>
                <a:latin typeface="Montserrat"/>
                <a:cs typeface="Montserrat"/>
              </a:rPr>
              <a:t> </a:t>
            </a:r>
            <a:r>
              <a:rPr sz="700" spc="-10" dirty="0">
                <a:solidFill>
                  <a:srgbClr val="221F1F"/>
                </a:solidFill>
                <a:latin typeface="Montserrat"/>
                <a:cs typeface="Montserrat"/>
              </a:rPr>
              <a:t>Acelerador:</a:t>
            </a:r>
            <a:r>
              <a:rPr sz="700" spc="500" dirty="0">
                <a:solidFill>
                  <a:srgbClr val="221F1F"/>
                </a:solidFill>
                <a:latin typeface="Montserrat"/>
                <a:cs typeface="Montserrat"/>
              </a:rPr>
              <a:t> </a:t>
            </a:r>
            <a:r>
              <a:rPr sz="700" spc="-10" dirty="0">
                <a:solidFill>
                  <a:srgbClr val="221F1F"/>
                </a:solidFill>
                <a:latin typeface="Montserrat"/>
                <a:cs typeface="Montserrat"/>
              </a:rPr>
              <a:t>Espejos:</a:t>
            </a:r>
            <a:endParaRPr sz="700">
              <a:latin typeface="Montserrat"/>
              <a:cs typeface="Montserrat"/>
            </a:endParaRPr>
          </a:p>
        </p:txBody>
      </p:sp>
      <p:sp>
        <p:nvSpPr>
          <p:cNvPr id="12" name="object 12"/>
          <p:cNvSpPr txBox="1"/>
          <p:nvPr/>
        </p:nvSpPr>
        <p:spPr>
          <a:xfrm>
            <a:off x="874572" y="1616456"/>
            <a:ext cx="3021965"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221F1F"/>
                </a:solidFill>
                <a:latin typeface="Montserrat"/>
                <a:cs typeface="Montserrat"/>
              </a:rPr>
              <a:t>REVISIONES</a:t>
            </a:r>
            <a:r>
              <a:rPr sz="800" b="1" spc="-45" dirty="0">
                <a:solidFill>
                  <a:srgbClr val="221F1F"/>
                </a:solidFill>
                <a:latin typeface="Montserrat"/>
                <a:cs typeface="Montserrat"/>
              </a:rPr>
              <a:t> </a:t>
            </a:r>
            <a:r>
              <a:rPr sz="800" b="1" dirty="0">
                <a:solidFill>
                  <a:srgbClr val="221F1F"/>
                </a:solidFill>
                <a:latin typeface="Montserrat"/>
                <a:cs typeface="Montserrat"/>
              </a:rPr>
              <a:t>DIARIAS</a:t>
            </a:r>
            <a:r>
              <a:rPr sz="800" b="1" spc="-20" dirty="0">
                <a:solidFill>
                  <a:srgbClr val="221F1F"/>
                </a:solidFill>
                <a:latin typeface="Montserrat"/>
                <a:cs typeface="Montserrat"/>
              </a:rPr>
              <a:t> </a:t>
            </a:r>
            <a:r>
              <a:rPr sz="800" b="1" dirty="0">
                <a:solidFill>
                  <a:srgbClr val="221F1F"/>
                </a:solidFill>
                <a:latin typeface="Montserrat"/>
                <a:cs typeface="Montserrat"/>
              </a:rPr>
              <a:t>QUE</a:t>
            </a:r>
            <a:r>
              <a:rPr sz="800" b="1" spc="-35" dirty="0">
                <a:solidFill>
                  <a:srgbClr val="221F1F"/>
                </a:solidFill>
                <a:latin typeface="Montserrat"/>
                <a:cs typeface="Montserrat"/>
              </a:rPr>
              <a:t> </a:t>
            </a:r>
            <a:r>
              <a:rPr sz="800" b="1" dirty="0">
                <a:solidFill>
                  <a:srgbClr val="221F1F"/>
                </a:solidFill>
                <a:latin typeface="Montserrat"/>
                <a:cs typeface="Montserrat"/>
              </a:rPr>
              <a:t>DEBE</a:t>
            </a:r>
            <a:r>
              <a:rPr sz="800" b="1" spc="-10" dirty="0">
                <a:solidFill>
                  <a:srgbClr val="221F1F"/>
                </a:solidFill>
                <a:latin typeface="Montserrat"/>
                <a:cs typeface="Montserrat"/>
              </a:rPr>
              <a:t> </a:t>
            </a:r>
            <a:r>
              <a:rPr sz="800" b="1" dirty="0">
                <a:solidFill>
                  <a:srgbClr val="221F1F"/>
                </a:solidFill>
                <a:latin typeface="Montserrat"/>
                <a:cs typeface="Montserrat"/>
              </a:rPr>
              <a:t>REALIZAR</a:t>
            </a:r>
            <a:r>
              <a:rPr sz="800" b="1" spc="-5" dirty="0">
                <a:solidFill>
                  <a:srgbClr val="221F1F"/>
                </a:solidFill>
                <a:latin typeface="Montserrat"/>
                <a:cs typeface="Montserrat"/>
              </a:rPr>
              <a:t> </a:t>
            </a:r>
            <a:r>
              <a:rPr sz="800" b="1" dirty="0">
                <a:solidFill>
                  <a:srgbClr val="221F1F"/>
                </a:solidFill>
                <a:latin typeface="Montserrat"/>
                <a:cs typeface="Montserrat"/>
              </a:rPr>
              <a:t>EL</a:t>
            </a:r>
            <a:r>
              <a:rPr sz="800" b="1" spc="-15" dirty="0">
                <a:solidFill>
                  <a:srgbClr val="221F1F"/>
                </a:solidFill>
                <a:latin typeface="Montserrat"/>
                <a:cs typeface="Montserrat"/>
              </a:rPr>
              <a:t> </a:t>
            </a:r>
            <a:r>
              <a:rPr sz="800" b="1" spc="-10" dirty="0">
                <a:solidFill>
                  <a:srgbClr val="221F1F"/>
                </a:solidFill>
                <a:latin typeface="Montserrat"/>
                <a:cs typeface="Montserrat"/>
              </a:rPr>
              <a:t>USUARIO:</a:t>
            </a:r>
            <a:endParaRPr sz="800">
              <a:latin typeface="Montserrat"/>
              <a:cs typeface="Montserrat"/>
            </a:endParaRPr>
          </a:p>
        </p:txBody>
      </p:sp>
      <p:sp>
        <p:nvSpPr>
          <p:cNvPr id="13" name="object 13"/>
          <p:cNvSpPr txBox="1"/>
          <p:nvPr/>
        </p:nvSpPr>
        <p:spPr>
          <a:xfrm>
            <a:off x="874572" y="3172460"/>
            <a:ext cx="3604260" cy="238760"/>
          </a:xfrm>
          <a:prstGeom prst="rect">
            <a:avLst/>
          </a:prstGeom>
        </p:spPr>
        <p:txBody>
          <a:bodyPr vert="horz" wrap="square" lIns="0" tIns="12065" rIns="0" bIns="0" rtlCol="0">
            <a:spAutoFit/>
          </a:bodyPr>
          <a:lstStyle/>
          <a:p>
            <a:pPr marL="12700" marR="5080">
              <a:lnSpc>
                <a:spcPct val="100000"/>
              </a:lnSpc>
              <a:spcBef>
                <a:spcPts val="95"/>
              </a:spcBef>
            </a:pPr>
            <a:r>
              <a:rPr sz="700" b="1" dirty="0">
                <a:solidFill>
                  <a:srgbClr val="221F20"/>
                </a:solidFill>
                <a:latin typeface="Montserrat"/>
                <a:cs typeface="Montserrat"/>
              </a:rPr>
              <a:t>NOTA:</a:t>
            </a:r>
            <a:r>
              <a:rPr sz="700" b="1" spc="-10" dirty="0">
                <a:solidFill>
                  <a:srgbClr val="221F20"/>
                </a:solidFill>
                <a:latin typeface="Montserrat"/>
                <a:cs typeface="Montserrat"/>
              </a:rPr>
              <a:t> </a:t>
            </a:r>
            <a:r>
              <a:rPr sz="700" dirty="0">
                <a:solidFill>
                  <a:srgbClr val="221F20"/>
                </a:solidFill>
                <a:latin typeface="Montserrat"/>
                <a:cs typeface="Montserrat"/>
              </a:rPr>
              <a:t>Además</a:t>
            </a:r>
            <a:r>
              <a:rPr sz="700" spc="-10" dirty="0">
                <a:solidFill>
                  <a:srgbClr val="221F20"/>
                </a:solidFill>
                <a:latin typeface="Montserrat"/>
                <a:cs typeface="Montserrat"/>
              </a:rPr>
              <a:t> </a:t>
            </a:r>
            <a:r>
              <a:rPr sz="700" dirty="0">
                <a:solidFill>
                  <a:srgbClr val="221F20"/>
                </a:solidFill>
                <a:latin typeface="Montserrat"/>
                <a:cs typeface="Montserrat"/>
              </a:rPr>
              <a:t>de</a:t>
            </a:r>
            <a:r>
              <a:rPr sz="700" spc="-15" dirty="0">
                <a:solidFill>
                  <a:srgbClr val="221F20"/>
                </a:solidFill>
                <a:latin typeface="Montserrat"/>
                <a:cs typeface="Montserrat"/>
              </a:rPr>
              <a:t> </a:t>
            </a:r>
            <a:r>
              <a:rPr sz="700" dirty="0">
                <a:solidFill>
                  <a:srgbClr val="221F20"/>
                </a:solidFill>
                <a:latin typeface="Montserrat"/>
                <a:cs typeface="Montserrat"/>
              </a:rPr>
              <a:t>las</a:t>
            </a:r>
            <a:r>
              <a:rPr sz="700" spc="-20" dirty="0">
                <a:solidFill>
                  <a:srgbClr val="221F20"/>
                </a:solidFill>
                <a:latin typeface="Montserrat"/>
                <a:cs typeface="Montserrat"/>
              </a:rPr>
              <a:t> </a:t>
            </a:r>
            <a:r>
              <a:rPr sz="700" dirty="0">
                <a:solidFill>
                  <a:srgbClr val="221F20"/>
                </a:solidFill>
                <a:latin typeface="Montserrat"/>
                <a:cs typeface="Montserrat"/>
              </a:rPr>
              <a:t>anteriores</a:t>
            </a:r>
            <a:r>
              <a:rPr sz="700" spc="-10" dirty="0">
                <a:solidFill>
                  <a:srgbClr val="221F20"/>
                </a:solidFill>
                <a:latin typeface="Montserrat"/>
                <a:cs typeface="Montserrat"/>
              </a:rPr>
              <a:t> recomendaciones</a:t>
            </a:r>
            <a:r>
              <a:rPr sz="700" spc="25" dirty="0">
                <a:solidFill>
                  <a:srgbClr val="221F20"/>
                </a:solidFill>
                <a:latin typeface="Montserrat"/>
                <a:cs typeface="Montserrat"/>
              </a:rPr>
              <a:t> </a:t>
            </a:r>
            <a:r>
              <a:rPr sz="700" dirty="0">
                <a:solidFill>
                  <a:srgbClr val="221F20"/>
                </a:solidFill>
                <a:latin typeface="Montserrat"/>
                <a:cs typeface="Montserrat"/>
              </a:rPr>
              <a:t>generales, se</a:t>
            </a:r>
            <a:r>
              <a:rPr sz="700" spc="-15" dirty="0">
                <a:solidFill>
                  <a:srgbClr val="221F20"/>
                </a:solidFill>
                <a:latin typeface="Montserrat"/>
                <a:cs typeface="Montserrat"/>
              </a:rPr>
              <a:t> </a:t>
            </a:r>
            <a:r>
              <a:rPr sz="700" dirty="0">
                <a:solidFill>
                  <a:srgbClr val="221F20"/>
                </a:solidFill>
                <a:latin typeface="Montserrat"/>
                <a:cs typeface="Montserrat"/>
              </a:rPr>
              <a:t>deben tener</a:t>
            </a:r>
            <a:r>
              <a:rPr sz="700" spc="-5" dirty="0">
                <a:solidFill>
                  <a:srgbClr val="221F20"/>
                </a:solidFill>
                <a:latin typeface="Montserrat"/>
                <a:cs typeface="Montserrat"/>
              </a:rPr>
              <a:t> </a:t>
            </a:r>
            <a:r>
              <a:rPr sz="700" spc="-25" dirty="0">
                <a:solidFill>
                  <a:srgbClr val="221F20"/>
                </a:solidFill>
                <a:latin typeface="Montserrat"/>
                <a:cs typeface="Montserrat"/>
              </a:rPr>
              <a:t>en</a:t>
            </a:r>
            <a:r>
              <a:rPr sz="700" spc="500" dirty="0">
                <a:solidFill>
                  <a:srgbClr val="221F20"/>
                </a:solidFill>
                <a:latin typeface="Montserrat"/>
                <a:cs typeface="Montserrat"/>
              </a:rPr>
              <a:t> </a:t>
            </a:r>
            <a:r>
              <a:rPr sz="700" dirty="0">
                <a:solidFill>
                  <a:srgbClr val="221F20"/>
                </a:solidFill>
                <a:latin typeface="Montserrat"/>
                <a:cs typeface="Montserrat"/>
              </a:rPr>
              <a:t>cuenta las</a:t>
            </a:r>
            <a:r>
              <a:rPr sz="700" spc="-20" dirty="0">
                <a:solidFill>
                  <a:srgbClr val="221F20"/>
                </a:solidFill>
                <a:latin typeface="Montserrat"/>
                <a:cs typeface="Montserrat"/>
              </a:rPr>
              <a:t> </a:t>
            </a:r>
            <a:r>
              <a:rPr sz="700" spc="-10" dirty="0">
                <a:solidFill>
                  <a:srgbClr val="221F20"/>
                </a:solidFill>
                <a:latin typeface="Montserrat"/>
                <a:cs typeface="Montserrat"/>
              </a:rPr>
              <a:t>recomendaciones</a:t>
            </a:r>
            <a:r>
              <a:rPr sz="700" spc="15" dirty="0">
                <a:solidFill>
                  <a:srgbClr val="221F20"/>
                </a:solidFill>
                <a:latin typeface="Montserrat"/>
                <a:cs typeface="Montserrat"/>
              </a:rPr>
              <a:t> </a:t>
            </a:r>
            <a:r>
              <a:rPr sz="700" dirty="0">
                <a:solidFill>
                  <a:srgbClr val="221F20"/>
                </a:solidFill>
                <a:latin typeface="Montserrat"/>
                <a:cs typeface="Montserrat"/>
              </a:rPr>
              <a:t>particulares para</a:t>
            </a:r>
            <a:r>
              <a:rPr sz="700" spc="-5" dirty="0">
                <a:solidFill>
                  <a:srgbClr val="221F20"/>
                </a:solidFill>
                <a:latin typeface="Montserrat"/>
                <a:cs typeface="Montserrat"/>
              </a:rPr>
              <a:t> </a:t>
            </a:r>
            <a:r>
              <a:rPr sz="700" dirty="0">
                <a:solidFill>
                  <a:srgbClr val="221F20"/>
                </a:solidFill>
                <a:latin typeface="Montserrat"/>
                <a:cs typeface="Montserrat"/>
              </a:rPr>
              <a:t>cada</a:t>
            </a:r>
            <a:r>
              <a:rPr sz="700" spc="-5" dirty="0">
                <a:solidFill>
                  <a:srgbClr val="221F20"/>
                </a:solidFill>
                <a:latin typeface="Montserrat"/>
                <a:cs typeface="Montserrat"/>
              </a:rPr>
              <a:t> </a:t>
            </a:r>
            <a:r>
              <a:rPr sz="700" dirty="0">
                <a:solidFill>
                  <a:srgbClr val="221F20"/>
                </a:solidFill>
                <a:latin typeface="Montserrat"/>
                <a:cs typeface="Montserrat"/>
              </a:rPr>
              <a:t>modelo</a:t>
            </a:r>
            <a:r>
              <a:rPr sz="700" spc="-5" dirty="0">
                <a:solidFill>
                  <a:srgbClr val="221F20"/>
                </a:solidFill>
                <a:latin typeface="Montserrat"/>
                <a:cs typeface="Montserrat"/>
              </a:rPr>
              <a:t> </a:t>
            </a:r>
            <a:r>
              <a:rPr sz="700" dirty="0">
                <a:solidFill>
                  <a:srgbClr val="221F20"/>
                </a:solidFill>
                <a:latin typeface="Montserrat"/>
                <a:cs typeface="Montserrat"/>
              </a:rPr>
              <a:t>de</a:t>
            </a:r>
            <a:r>
              <a:rPr sz="700" spc="-15" dirty="0">
                <a:solidFill>
                  <a:srgbClr val="221F20"/>
                </a:solidFill>
                <a:latin typeface="Montserrat"/>
                <a:cs typeface="Montserrat"/>
              </a:rPr>
              <a:t> </a:t>
            </a:r>
            <a:r>
              <a:rPr sz="700" spc="-10" dirty="0">
                <a:solidFill>
                  <a:srgbClr val="221F20"/>
                </a:solidFill>
                <a:latin typeface="Montserrat"/>
                <a:cs typeface="Montserrat"/>
              </a:rPr>
              <a:t>Vehículo.</a:t>
            </a:r>
            <a:endParaRPr sz="700">
              <a:latin typeface="Montserrat"/>
              <a:cs typeface="Montserrat"/>
            </a:endParaRPr>
          </a:p>
        </p:txBody>
      </p:sp>
      <p:sp>
        <p:nvSpPr>
          <p:cNvPr id="14" name="object 14"/>
          <p:cNvSpPr/>
          <p:nvPr/>
        </p:nvSpPr>
        <p:spPr>
          <a:xfrm>
            <a:off x="0" y="136296"/>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15" name="object 1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RECOMENDACIONES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211328"/>
            <a:ext cx="3333115" cy="149860"/>
          </a:xfrm>
          <a:prstGeom prst="rect">
            <a:avLst/>
          </a:prstGeom>
        </p:spPr>
        <p:txBody>
          <a:bodyPr vert="horz" wrap="square" lIns="0" tIns="14604" rIns="0" bIns="0" rtlCol="0">
            <a:spAutoFit/>
          </a:bodyPr>
          <a:lstStyle/>
          <a:p>
            <a:pPr marL="12700">
              <a:lnSpc>
                <a:spcPct val="100000"/>
              </a:lnSpc>
              <a:spcBef>
                <a:spcPts val="114"/>
              </a:spcBef>
            </a:pPr>
            <a:r>
              <a:rPr sz="800" b="1" dirty="0">
                <a:latin typeface="Montserrat-SemiBold"/>
                <a:cs typeface="Montserrat-SemiBold"/>
              </a:rPr>
              <a:t>DESPEGUE</a:t>
            </a:r>
            <a:r>
              <a:rPr sz="800" b="1" spc="-10" dirty="0">
                <a:latin typeface="Montserrat-SemiBold"/>
                <a:cs typeface="Montserrat-SemiBold"/>
              </a:rPr>
              <a:t> </a:t>
            </a:r>
            <a:r>
              <a:rPr sz="800" b="1" dirty="0">
                <a:latin typeface="Montserrat-SemiBold"/>
                <a:cs typeface="Montserrat-SemiBold"/>
              </a:rPr>
              <a:t>Y</a:t>
            </a:r>
            <a:r>
              <a:rPr sz="800" b="1" spc="55" dirty="0">
                <a:latin typeface="Montserrat-SemiBold"/>
                <a:cs typeface="Montserrat-SemiBold"/>
              </a:rPr>
              <a:t> </a:t>
            </a:r>
            <a:r>
              <a:rPr sz="800" b="1" dirty="0">
                <a:latin typeface="Montserrat-SemiBold"/>
                <a:cs typeface="Montserrat-SemiBold"/>
              </a:rPr>
              <a:t>CONSEJOS</a:t>
            </a:r>
            <a:r>
              <a:rPr sz="800" b="1" spc="15" dirty="0">
                <a:latin typeface="Montserrat-SemiBold"/>
                <a:cs typeface="Montserrat-SemiBold"/>
              </a:rPr>
              <a:t> </a:t>
            </a:r>
            <a:r>
              <a:rPr sz="800" b="1" dirty="0">
                <a:latin typeface="Montserrat-SemiBold"/>
                <a:cs typeface="Montserrat-SemiBold"/>
              </a:rPr>
              <a:t>PARA</a:t>
            </a:r>
            <a:r>
              <a:rPr sz="800" b="1" spc="45" dirty="0">
                <a:latin typeface="Montserrat-SemiBold"/>
                <a:cs typeface="Montserrat-SemiBold"/>
              </a:rPr>
              <a:t> </a:t>
            </a:r>
            <a:r>
              <a:rPr sz="800" b="1" dirty="0">
                <a:latin typeface="Montserrat-SemiBold"/>
                <a:cs typeface="Montserrat-SemiBold"/>
              </a:rPr>
              <a:t>EL</a:t>
            </a:r>
            <a:r>
              <a:rPr sz="800" b="1" spc="35" dirty="0">
                <a:latin typeface="Montserrat-SemiBold"/>
                <a:cs typeface="Montserrat-SemiBold"/>
              </a:rPr>
              <a:t> </a:t>
            </a:r>
            <a:r>
              <a:rPr sz="800" b="1" dirty="0">
                <a:latin typeface="Montserrat-SemiBold"/>
                <a:cs typeface="Montserrat-SemiBold"/>
              </a:rPr>
              <a:t>AHORRO</a:t>
            </a:r>
            <a:r>
              <a:rPr sz="800" b="1" spc="5" dirty="0">
                <a:latin typeface="Montserrat-SemiBold"/>
                <a:cs typeface="Montserrat-SemiBold"/>
              </a:rPr>
              <a:t> </a:t>
            </a:r>
            <a:r>
              <a:rPr sz="800" b="1" dirty="0">
                <a:latin typeface="Montserrat-SemiBold"/>
                <a:cs typeface="Montserrat-SemiBold"/>
              </a:rPr>
              <a:t>DE</a:t>
            </a:r>
            <a:r>
              <a:rPr sz="800" b="1" spc="50" dirty="0">
                <a:latin typeface="Montserrat-SemiBold"/>
                <a:cs typeface="Montserrat-SemiBold"/>
              </a:rPr>
              <a:t> </a:t>
            </a:r>
            <a:r>
              <a:rPr sz="800" b="1" spc="-10" dirty="0">
                <a:latin typeface="Montserrat-SemiBold"/>
                <a:cs typeface="Montserrat-SemiBold"/>
              </a:rPr>
              <a:t>COMBUSTIBLE</a:t>
            </a:r>
            <a:endParaRPr sz="800">
              <a:latin typeface="Montserrat-SemiBold"/>
              <a:cs typeface="Montserrat-SemiBold"/>
            </a:endParaRPr>
          </a:p>
        </p:txBody>
      </p:sp>
      <p:sp>
        <p:nvSpPr>
          <p:cNvPr id="3" name="object 3"/>
          <p:cNvSpPr txBox="1"/>
          <p:nvPr/>
        </p:nvSpPr>
        <p:spPr>
          <a:xfrm>
            <a:off x="271678" y="479806"/>
            <a:ext cx="2254885" cy="238760"/>
          </a:xfrm>
          <a:prstGeom prst="rect">
            <a:avLst/>
          </a:prstGeom>
        </p:spPr>
        <p:txBody>
          <a:bodyPr vert="horz" wrap="square" lIns="0" tIns="12065" rIns="0" bIns="0" rtlCol="0">
            <a:spAutoFit/>
          </a:bodyPr>
          <a:lstStyle/>
          <a:p>
            <a:pPr marL="12700">
              <a:lnSpc>
                <a:spcPct val="100000"/>
              </a:lnSpc>
              <a:spcBef>
                <a:spcPts val="95"/>
              </a:spcBef>
            </a:pPr>
            <a:r>
              <a:rPr sz="700" dirty="0">
                <a:latin typeface="Montserrat"/>
                <a:cs typeface="Montserrat"/>
              </a:rPr>
              <a:t>Los</a:t>
            </a:r>
            <a:r>
              <a:rPr sz="700" spc="70" dirty="0">
                <a:latin typeface="Montserrat"/>
                <a:cs typeface="Montserrat"/>
              </a:rPr>
              <a:t> </a:t>
            </a:r>
            <a:r>
              <a:rPr sz="700" dirty="0">
                <a:latin typeface="Montserrat"/>
                <a:cs typeface="Montserrat"/>
              </a:rPr>
              <a:t>primeros</a:t>
            </a:r>
            <a:r>
              <a:rPr sz="700" spc="75" dirty="0">
                <a:latin typeface="Montserrat"/>
                <a:cs typeface="Montserrat"/>
              </a:rPr>
              <a:t> </a:t>
            </a:r>
            <a:r>
              <a:rPr sz="700" dirty="0">
                <a:latin typeface="Montserrat"/>
                <a:cs typeface="Montserrat"/>
              </a:rPr>
              <a:t>1.000</a:t>
            </a:r>
            <a:r>
              <a:rPr sz="700" spc="75" dirty="0">
                <a:latin typeface="Montserrat"/>
                <a:cs typeface="Montserrat"/>
              </a:rPr>
              <a:t> </a:t>
            </a:r>
            <a:r>
              <a:rPr sz="700" dirty="0">
                <a:latin typeface="Montserrat"/>
                <a:cs typeface="Montserrat"/>
              </a:rPr>
              <a:t>km</a:t>
            </a:r>
            <a:r>
              <a:rPr sz="700" spc="80" dirty="0">
                <a:latin typeface="Montserrat"/>
                <a:cs typeface="Montserrat"/>
              </a:rPr>
              <a:t> </a:t>
            </a:r>
            <a:r>
              <a:rPr sz="700" dirty="0">
                <a:latin typeface="Montserrat"/>
                <a:cs typeface="Montserrat"/>
              </a:rPr>
              <a:t>de</a:t>
            </a:r>
            <a:r>
              <a:rPr sz="700" spc="75" dirty="0">
                <a:latin typeface="Montserrat"/>
                <a:cs typeface="Montserrat"/>
              </a:rPr>
              <a:t> </a:t>
            </a:r>
            <a:r>
              <a:rPr sz="700" dirty="0">
                <a:latin typeface="Montserrat"/>
                <a:cs typeface="Montserrat"/>
              </a:rPr>
              <a:t>recorrido</a:t>
            </a:r>
            <a:r>
              <a:rPr sz="700" spc="85" dirty="0">
                <a:latin typeface="Montserrat"/>
                <a:cs typeface="Montserrat"/>
              </a:rPr>
              <a:t> </a:t>
            </a:r>
            <a:r>
              <a:rPr sz="700" dirty="0">
                <a:latin typeface="Montserrat"/>
                <a:cs typeface="Montserrat"/>
              </a:rPr>
              <a:t>del</a:t>
            </a:r>
            <a:r>
              <a:rPr sz="700" spc="95" dirty="0">
                <a:latin typeface="Montserrat"/>
                <a:cs typeface="Montserrat"/>
              </a:rPr>
              <a:t> </a:t>
            </a:r>
            <a:r>
              <a:rPr sz="700" spc="-10" dirty="0">
                <a:latin typeface="Montserrat"/>
                <a:cs typeface="Montserrat"/>
              </a:rPr>
              <a:t>Vehículo</a:t>
            </a:r>
            <a:endParaRPr sz="700">
              <a:latin typeface="Montserrat"/>
              <a:cs typeface="Montserrat"/>
            </a:endParaRPr>
          </a:p>
          <a:p>
            <a:pPr marL="12700">
              <a:lnSpc>
                <a:spcPct val="100000"/>
              </a:lnSpc>
              <a:spcBef>
                <a:spcPts val="5"/>
              </a:spcBef>
            </a:pPr>
            <a:r>
              <a:rPr sz="700" dirty="0">
                <a:latin typeface="Montserrat"/>
                <a:cs typeface="Montserrat"/>
              </a:rPr>
              <a:t>se</a:t>
            </a:r>
            <a:r>
              <a:rPr sz="700" spc="-20" dirty="0">
                <a:latin typeface="Montserrat"/>
                <a:cs typeface="Montserrat"/>
              </a:rPr>
              <a:t> </a:t>
            </a:r>
            <a:r>
              <a:rPr sz="700" spc="-10" dirty="0">
                <a:latin typeface="Montserrat"/>
                <a:cs typeface="Montserrat"/>
              </a:rPr>
              <a:t>denominan</a:t>
            </a:r>
            <a:r>
              <a:rPr sz="700" spc="5" dirty="0">
                <a:latin typeface="Montserrat"/>
                <a:cs typeface="Montserrat"/>
              </a:rPr>
              <a:t> </a:t>
            </a:r>
            <a:r>
              <a:rPr sz="700" dirty="0">
                <a:latin typeface="Montserrat"/>
                <a:cs typeface="Montserrat"/>
              </a:rPr>
              <a:t>período de</a:t>
            </a:r>
            <a:r>
              <a:rPr sz="700" spc="-5" dirty="0">
                <a:latin typeface="Montserrat"/>
                <a:cs typeface="Montserrat"/>
              </a:rPr>
              <a:t> </a:t>
            </a:r>
            <a:r>
              <a:rPr sz="700" spc="-10" dirty="0">
                <a:latin typeface="Montserrat"/>
                <a:cs typeface="Montserrat"/>
              </a:rPr>
              <a:t>despegue.</a:t>
            </a:r>
            <a:endParaRPr sz="700">
              <a:latin typeface="Montserrat"/>
              <a:cs typeface="Montserrat"/>
            </a:endParaRPr>
          </a:p>
        </p:txBody>
      </p:sp>
      <p:sp>
        <p:nvSpPr>
          <p:cNvPr id="4" name="object 4"/>
          <p:cNvSpPr txBox="1"/>
          <p:nvPr/>
        </p:nvSpPr>
        <p:spPr>
          <a:xfrm>
            <a:off x="271678" y="800227"/>
            <a:ext cx="2256155" cy="45212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El</a:t>
            </a:r>
            <a:r>
              <a:rPr sz="700" spc="120" dirty="0">
                <a:latin typeface="Montserrat"/>
                <a:cs typeface="Montserrat"/>
              </a:rPr>
              <a:t> </a:t>
            </a:r>
            <a:r>
              <a:rPr sz="700" dirty="0">
                <a:latin typeface="Montserrat"/>
                <a:cs typeface="Montserrat"/>
              </a:rPr>
              <a:t>periodo</a:t>
            </a:r>
            <a:r>
              <a:rPr sz="700" spc="135" dirty="0">
                <a:latin typeface="Montserrat"/>
                <a:cs typeface="Montserrat"/>
              </a:rPr>
              <a:t> </a:t>
            </a:r>
            <a:r>
              <a:rPr sz="700" dirty="0">
                <a:latin typeface="Montserrat"/>
                <a:cs typeface="Montserrat"/>
              </a:rPr>
              <a:t>de</a:t>
            </a:r>
            <a:r>
              <a:rPr sz="700" spc="145" dirty="0">
                <a:latin typeface="Montserrat"/>
                <a:cs typeface="Montserrat"/>
              </a:rPr>
              <a:t> </a:t>
            </a:r>
            <a:r>
              <a:rPr sz="700" dirty="0">
                <a:latin typeface="Montserrat"/>
                <a:cs typeface="Montserrat"/>
              </a:rPr>
              <a:t>despegue</a:t>
            </a:r>
            <a:r>
              <a:rPr sz="700" spc="130" dirty="0">
                <a:latin typeface="Montserrat"/>
                <a:cs typeface="Montserrat"/>
              </a:rPr>
              <a:t> </a:t>
            </a:r>
            <a:r>
              <a:rPr sz="700" dirty="0">
                <a:latin typeface="Montserrat"/>
                <a:cs typeface="Montserrat"/>
              </a:rPr>
              <a:t>es</a:t>
            </a:r>
            <a:r>
              <a:rPr sz="700" spc="140" dirty="0">
                <a:latin typeface="Montserrat"/>
                <a:cs typeface="Montserrat"/>
              </a:rPr>
              <a:t> </a:t>
            </a:r>
            <a:r>
              <a:rPr sz="700" dirty="0">
                <a:latin typeface="Montserrat"/>
                <a:cs typeface="Montserrat"/>
              </a:rPr>
              <a:t>crucial</a:t>
            </a:r>
            <a:r>
              <a:rPr sz="700" spc="125" dirty="0">
                <a:latin typeface="Montserrat"/>
                <a:cs typeface="Montserrat"/>
              </a:rPr>
              <a:t> </a:t>
            </a:r>
            <a:r>
              <a:rPr sz="700" dirty="0">
                <a:latin typeface="Montserrat"/>
                <a:cs typeface="Montserrat"/>
              </a:rPr>
              <a:t>y</a:t>
            </a:r>
            <a:r>
              <a:rPr sz="700" spc="140" dirty="0">
                <a:latin typeface="Montserrat"/>
                <a:cs typeface="Montserrat"/>
              </a:rPr>
              <a:t> </a:t>
            </a:r>
            <a:r>
              <a:rPr sz="700" dirty="0">
                <a:latin typeface="Montserrat"/>
                <a:cs typeface="Montserrat"/>
              </a:rPr>
              <a:t>un</a:t>
            </a:r>
            <a:r>
              <a:rPr sz="700" spc="125" dirty="0">
                <a:latin typeface="Montserrat"/>
                <a:cs typeface="Montserrat"/>
              </a:rPr>
              <a:t> </a:t>
            </a:r>
            <a:r>
              <a:rPr sz="700" spc="-10" dirty="0">
                <a:latin typeface="Montserrat"/>
                <a:cs typeface="Montserrat"/>
              </a:rPr>
              <a:t>manejo</a:t>
            </a:r>
            <a:r>
              <a:rPr sz="700" spc="500" dirty="0">
                <a:latin typeface="Montserrat"/>
                <a:cs typeface="Montserrat"/>
              </a:rPr>
              <a:t> </a:t>
            </a:r>
            <a:r>
              <a:rPr sz="700" dirty="0">
                <a:latin typeface="Montserrat"/>
                <a:cs typeface="Montserrat"/>
              </a:rPr>
              <a:t>adecuado</a:t>
            </a:r>
            <a:r>
              <a:rPr sz="700" spc="335" dirty="0">
                <a:latin typeface="Montserrat"/>
                <a:cs typeface="Montserrat"/>
              </a:rPr>
              <a:t> </a:t>
            </a:r>
            <a:r>
              <a:rPr sz="700" dirty="0">
                <a:latin typeface="Montserrat"/>
                <a:cs typeface="Montserrat"/>
              </a:rPr>
              <a:t>durante</a:t>
            </a:r>
            <a:r>
              <a:rPr sz="700" spc="340" dirty="0">
                <a:latin typeface="Montserrat"/>
                <a:cs typeface="Montserrat"/>
              </a:rPr>
              <a:t> </a:t>
            </a:r>
            <a:r>
              <a:rPr sz="700" dirty="0">
                <a:latin typeface="Montserrat"/>
                <a:cs typeface="Montserrat"/>
              </a:rPr>
              <a:t>este</a:t>
            </a:r>
            <a:r>
              <a:rPr sz="700" spc="345" dirty="0">
                <a:latin typeface="Montserrat"/>
                <a:cs typeface="Montserrat"/>
              </a:rPr>
              <a:t> </a:t>
            </a:r>
            <a:r>
              <a:rPr sz="700" dirty="0">
                <a:latin typeface="Montserrat"/>
                <a:cs typeface="Montserrat"/>
              </a:rPr>
              <a:t>periodo</a:t>
            </a:r>
            <a:r>
              <a:rPr sz="700" spc="330" dirty="0">
                <a:latin typeface="Montserrat"/>
                <a:cs typeface="Montserrat"/>
              </a:rPr>
              <a:t> </a:t>
            </a:r>
            <a:r>
              <a:rPr sz="700" dirty="0">
                <a:latin typeface="Montserrat"/>
                <a:cs typeface="Montserrat"/>
              </a:rPr>
              <a:t>contribuirá</a:t>
            </a:r>
            <a:r>
              <a:rPr sz="700" spc="335" dirty="0">
                <a:latin typeface="Montserrat"/>
                <a:cs typeface="Montserrat"/>
              </a:rPr>
              <a:t> </a:t>
            </a:r>
            <a:r>
              <a:rPr sz="700" spc="-50" dirty="0">
                <a:latin typeface="Montserrat"/>
                <a:cs typeface="Montserrat"/>
              </a:rPr>
              <a:t>a</a:t>
            </a:r>
            <a:r>
              <a:rPr sz="700" spc="500" dirty="0">
                <a:latin typeface="Montserrat"/>
                <a:cs typeface="Montserrat"/>
              </a:rPr>
              <a:t> </a:t>
            </a:r>
            <a:r>
              <a:rPr sz="700" dirty="0">
                <a:latin typeface="Montserrat"/>
                <a:cs typeface="Montserrat"/>
              </a:rPr>
              <a:t>garantizar</a:t>
            </a:r>
            <a:r>
              <a:rPr sz="700" spc="250" dirty="0">
                <a:latin typeface="Montserrat"/>
                <a:cs typeface="Montserrat"/>
              </a:rPr>
              <a:t>  </a:t>
            </a:r>
            <a:r>
              <a:rPr sz="700" dirty="0">
                <a:latin typeface="Montserrat"/>
                <a:cs typeface="Montserrat"/>
              </a:rPr>
              <a:t>una</a:t>
            </a:r>
            <a:r>
              <a:rPr sz="700" spc="250" dirty="0">
                <a:latin typeface="Montserrat"/>
                <a:cs typeface="Montserrat"/>
              </a:rPr>
              <a:t>  </a:t>
            </a:r>
            <a:r>
              <a:rPr sz="700" dirty="0">
                <a:latin typeface="Montserrat"/>
                <a:cs typeface="Montserrat"/>
              </a:rPr>
              <a:t>mayor</a:t>
            </a:r>
            <a:r>
              <a:rPr sz="700" spc="250" dirty="0">
                <a:latin typeface="Montserrat"/>
                <a:cs typeface="Montserrat"/>
              </a:rPr>
              <a:t>  </a:t>
            </a:r>
            <a:r>
              <a:rPr sz="700" dirty="0">
                <a:latin typeface="Montserrat"/>
                <a:cs typeface="Montserrat"/>
              </a:rPr>
              <a:t>vida</a:t>
            </a:r>
            <a:r>
              <a:rPr sz="700" spc="254" dirty="0">
                <a:latin typeface="Montserrat"/>
                <a:cs typeface="Montserrat"/>
              </a:rPr>
              <a:t>  </a:t>
            </a:r>
            <a:r>
              <a:rPr sz="700" dirty="0">
                <a:latin typeface="Montserrat"/>
                <a:cs typeface="Montserrat"/>
              </a:rPr>
              <a:t>útil</a:t>
            </a:r>
            <a:r>
              <a:rPr sz="700" spc="250" dirty="0">
                <a:latin typeface="Montserrat"/>
                <a:cs typeface="Montserrat"/>
              </a:rPr>
              <a:t>  </a:t>
            </a:r>
            <a:r>
              <a:rPr sz="700" dirty="0">
                <a:latin typeface="Montserrat"/>
                <a:cs typeface="Montserrat"/>
              </a:rPr>
              <a:t>y</a:t>
            </a:r>
            <a:r>
              <a:rPr sz="700" spc="240" dirty="0">
                <a:latin typeface="Montserrat"/>
                <a:cs typeface="Montserrat"/>
              </a:rPr>
              <a:t>  </a:t>
            </a:r>
            <a:r>
              <a:rPr sz="700" spc="-10" dirty="0">
                <a:latin typeface="Montserrat"/>
                <a:cs typeface="Montserrat"/>
              </a:rPr>
              <a:t>mejor</a:t>
            </a:r>
            <a:r>
              <a:rPr sz="700" spc="500" dirty="0">
                <a:latin typeface="Montserrat"/>
                <a:cs typeface="Montserrat"/>
              </a:rPr>
              <a:t> </a:t>
            </a:r>
            <a:r>
              <a:rPr sz="700" dirty="0">
                <a:latin typeface="Montserrat"/>
                <a:cs typeface="Montserrat"/>
              </a:rPr>
              <a:t>rendimiento</a:t>
            </a:r>
            <a:r>
              <a:rPr sz="700" spc="-25" dirty="0">
                <a:latin typeface="Montserrat"/>
                <a:cs typeface="Montserrat"/>
              </a:rPr>
              <a:t> </a:t>
            </a:r>
            <a:r>
              <a:rPr sz="700" dirty="0">
                <a:latin typeface="Montserrat"/>
                <a:cs typeface="Montserrat"/>
              </a:rPr>
              <a:t>del</a:t>
            </a:r>
            <a:r>
              <a:rPr sz="700" spc="-25" dirty="0">
                <a:latin typeface="Montserrat"/>
                <a:cs typeface="Montserrat"/>
              </a:rPr>
              <a:t> </a:t>
            </a:r>
            <a:r>
              <a:rPr sz="700" spc="-10" dirty="0">
                <a:latin typeface="Montserrat"/>
                <a:cs typeface="Montserrat"/>
              </a:rPr>
              <a:t>motor.</a:t>
            </a:r>
            <a:endParaRPr sz="700">
              <a:latin typeface="Montserrat"/>
              <a:cs typeface="Montserrat"/>
            </a:endParaRPr>
          </a:p>
        </p:txBody>
      </p:sp>
      <p:sp>
        <p:nvSpPr>
          <p:cNvPr id="5" name="object 5"/>
          <p:cNvSpPr txBox="1"/>
          <p:nvPr/>
        </p:nvSpPr>
        <p:spPr>
          <a:xfrm>
            <a:off x="271678" y="1333881"/>
            <a:ext cx="2255520" cy="238760"/>
          </a:xfrm>
          <a:prstGeom prst="rect">
            <a:avLst/>
          </a:prstGeom>
        </p:spPr>
        <p:txBody>
          <a:bodyPr vert="horz" wrap="square" lIns="0" tIns="12065" rIns="0" bIns="0" rtlCol="0">
            <a:spAutoFit/>
          </a:bodyPr>
          <a:lstStyle/>
          <a:p>
            <a:pPr marL="12700" marR="5080">
              <a:lnSpc>
                <a:spcPct val="100000"/>
              </a:lnSpc>
              <a:spcBef>
                <a:spcPts val="95"/>
              </a:spcBef>
            </a:pPr>
            <a:r>
              <a:rPr sz="700" dirty="0">
                <a:latin typeface="Montserrat"/>
                <a:cs typeface="Montserrat"/>
              </a:rPr>
              <a:t>La</a:t>
            </a:r>
            <a:r>
              <a:rPr sz="700" spc="195" dirty="0">
                <a:latin typeface="Montserrat"/>
                <a:cs typeface="Montserrat"/>
              </a:rPr>
              <a:t> </a:t>
            </a:r>
            <a:r>
              <a:rPr sz="700" dirty="0">
                <a:latin typeface="Montserrat"/>
                <a:cs typeface="Montserrat"/>
              </a:rPr>
              <a:t>velocidad</a:t>
            </a:r>
            <a:r>
              <a:rPr sz="700" spc="200" dirty="0">
                <a:latin typeface="Montserrat"/>
                <a:cs typeface="Montserrat"/>
              </a:rPr>
              <a:t> </a:t>
            </a:r>
            <a:r>
              <a:rPr sz="700" dirty="0">
                <a:latin typeface="Montserrat"/>
                <a:cs typeface="Montserrat"/>
              </a:rPr>
              <a:t>máxima</a:t>
            </a:r>
            <a:r>
              <a:rPr sz="700" spc="200" dirty="0">
                <a:latin typeface="Montserrat"/>
                <a:cs typeface="Montserrat"/>
              </a:rPr>
              <a:t> </a:t>
            </a:r>
            <a:r>
              <a:rPr sz="700" dirty="0">
                <a:latin typeface="Montserrat"/>
                <a:cs typeface="Montserrat"/>
              </a:rPr>
              <a:t>recomendada</a:t>
            </a:r>
            <a:r>
              <a:rPr sz="700" spc="210" dirty="0">
                <a:latin typeface="Montserrat"/>
                <a:cs typeface="Montserrat"/>
              </a:rPr>
              <a:t> </a:t>
            </a:r>
            <a:r>
              <a:rPr sz="700" dirty="0">
                <a:latin typeface="Montserrat"/>
                <a:cs typeface="Montserrat"/>
              </a:rPr>
              <a:t>durante</a:t>
            </a:r>
            <a:r>
              <a:rPr sz="700" spc="21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período</a:t>
            </a:r>
            <a:r>
              <a:rPr sz="700" spc="-10" dirty="0">
                <a:latin typeface="Montserrat"/>
                <a:cs typeface="Montserrat"/>
              </a:rPr>
              <a:t> </a:t>
            </a:r>
            <a:r>
              <a:rPr sz="700" dirty="0">
                <a:latin typeface="Montserrat"/>
                <a:cs typeface="Montserrat"/>
              </a:rPr>
              <a:t>de</a:t>
            </a:r>
            <a:r>
              <a:rPr sz="700" spc="-25" dirty="0">
                <a:latin typeface="Montserrat"/>
                <a:cs typeface="Montserrat"/>
              </a:rPr>
              <a:t> </a:t>
            </a:r>
            <a:r>
              <a:rPr sz="700" dirty="0">
                <a:latin typeface="Montserrat"/>
                <a:cs typeface="Montserrat"/>
              </a:rPr>
              <a:t>despegue</a:t>
            </a:r>
            <a:r>
              <a:rPr sz="700" spc="10" dirty="0">
                <a:latin typeface="Montserrat"/>
                <a:cs typeface="Montserrat"/>
              </a:rPr>
              <a:t> </a:t>
            </a:r>
            <a:r>
              <a:rPr sz="700" dirty="0">
                <a:latin typeface="Montserrat"/>
                <a:cs typeface="Montserrat"/>
              </a:rPr>
              <a:t>es</a:t>
            </a:r>
            <a:r>
              <a:rPr sz="700" spc="-25" dirty="0">
                <a:latin typeface="Montserrat"/>
                <a:cs typeface="Montserrat"/>
              </a:rPr>
              <a:t> </a:t>
            </a:r>
            <a:r>
              <a:rPr sz="700" spc="-50" dirty="0">
                <a:latin typeface="Montserrat"/>
                <a:cs typeface="Montserrat"/>
              </a:rPr>
              <a:t>:</a:t>
            </a:r>
            <a:endParaRPr sz="700">
              <a:latin typeface="Montserrat"/>
              <a:cs typeface="Montserrat"/>
            </a:endParaRPr>
          </a:p>
        </p:txBody>
      </p:sp>
      <p:sp>
        <p:nvSpPr>
          <p:cNvPr id="6" name="object 6"/>
          <p:cNvSpPr txBox="1"/>
          <p:nvPr/>
        </p:nvSpPr>
        <p:spPr>
          <a:xfrm>
            <a:off x="1194003" y="1653920"/>
            <a:ext cx="410845" cy="132080"/>
          </a:xfrm>
          <a:prstGeom prst="rect">
            <a:avLst/>
          </a:prstGeom>
        </p:spPr>
        <p:txBody>
          <a:bodyPr vert="horz" wrap="square" lIns="0" tIns="12065" rIns="0" bIns="0" rtlCol="0">
            <a:spAutoFit/>
          </a:bodyPr>
          <a:lstStyle/>
          <a:p>
            <a:pPr marL="12700">
              <a:lnSpc>
                <a:spcPct val="100000"/>
              </a:lnSpc>
              <a:spcBef>
                <a:spcPts val="95"/>
              </a:spcBef>
            </a:pPr>
            <a:r>
              <a:rPr sz="700" b="1" dirty="0">
                <a:latin typeface="Montserrat"/>
                <a:cs typeface="Montserrat"/>
              </a:rPr>
              <a:t>50</a:t>
            </a:r>
            <a:r>
              <a:rPr sz="700" b="1" spc="-10" dirty="0">
                <a:latin typeface="Montserrat"/>
                <a:cs typeface="Montserrat"/>
              </a:rPr>
              <a:t> </a:t>
            </a:r>
            <a:r>
              <a:rPr sz="700" b="1" spc="-20" dirty="0">
                <a:latin typeface="Montserrat"/>
                <a:cs typeface="Montserrat"/>
              </a:rPr>
              <a:t>km/h</a:t>
            </a:r>
            <a:endParaRPr sz="700">
              <a:latin typeface="Montserrat"/>
              <a:cs typeface="Montserrat"/>
            </a:endParaRPr>
          </a:p>
        </p:txBody>
      </p:sp>
      <p:sp>
        <p:nvSpPr>
          <p:cNvPr id="7" name="object 7"/>
          <p:cNvSpPr txBox="1"/>
          <p:nvPr/>
        </p:nvSpPr>
        <p:spPr>
          <a:xfrm>
            <a:off x="271678" y="1867280"/>
            <a:ext cx="2254885"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Varíe</a:t>
            </a:r>
            <a:r>
              <a:rPr sz="700" spc="160" dirty="0">
                <a:latin typeface="Montserrat"/>
                <a:cs typeface="Montserrat"/>
              </a:rPr>
              <a:t> </a:t>
            </a:r>
            <a:r>
              <a:rPr sz="700" dirty="0">
                <a:latin typeface="Montserrat"/>
                <a:cs typeface="Montserrat"/>
              </a:rPr>
              <a:t>constantemente</a:t>
            </a:r>
            <a:r>
              <a:rPr sz="700" spc="160" dirty="0">
                <a:latin typeface="Montserrat"/>
                <a:cs typeface="Montserrat"/>
              </a:rPr>
              <a:t> </a:t>
            </a:r>
            <a:r>
              <a:rPr sz="700" dirty="0">
                <a:latin typeface="Montserrat"/>
                <a:cs typeface="Montserrat"/>
              </a:rPr>
              <a:t>la</a:t>
            </a:r>
            <a:r>
              <a:rPr sz="700" spc="155" dirty="0">
                <a:latin typeface="Montserrat"/>
                <a:cs typeface="Montserrat"/>
              </a:rPr>
              <a:t> </a:t>
            </a:r>
            <a:r>
              <a:rPr sz="700" dirty="0">
                <a:latin typeface="Montserrat"/>
                <a:cs typeface="Montserrat"/>
              </a:rPr>
              <a:t>velocidad</a:t>
            </a:r>
            <a:r>
              <a:rPr sz="700" spc="155" dirty="0">
                <a:latin typeface="Montserrat"/>
                <a:cs typeface="Montserrat"/>
              </a:rPr>
              <a:t> </a:t>
            </a:r>
            <a:r>
              <a:rPr sz="700" dirty="0">
                <a:latin typeface="Montserrat"/>
                <a:cs typeface="Montserrat"/>
              </a:rPr>
              <a:t>indicada</a:t>
            </a:r>
            <a:r>
              <a:rPr sz="700" spc="160" dirty="0">
                <a:latin typeface="Montserrat"/>
                <a:cs typeface="Montserrat"/>
              </a:rPr>
              <a:t> </a:t>
            </a:r>
            <a:r>
              <a:rPr sz="700" spc="-25" dirty="0">
                <a:latin typeface="Montserrat"/>
                <a:cs typeface="Montserrat"/>
              </a:rPr>
              <a:t>sin</a:t>
            </a:r>
            <a:r>
              <a:rPr sz="700" spc="500" dirty="0">
                <a:latin typeface="Montserrat"/>
                <a:cs typeface="Montserrat"/>
              </a:rPr>
              <a:t> </a:t>
            </a:r>
            <a:r>
              <a:rPr sz="700" dirty="0">
                <a:latin typeface="Montserrat"/>
                <a:cs typeface="Montserrat"/>
              </a:rPr>
              <a:t>excederla,</a:t>
            </a:r>
            <a:r>
              <a:rPr sz="700" spc="240" dirty="0">
                <a:latin typeface="Montserrat"/>
                <a:cs typeface="Montserrat"/>
              </a:rPr>
              <a:t> </a:t>
            </a:r>
            <a:r>
              <a:rPr sz="700" dirty="0">
                <a:latin typeface="Montserrat"/>
                <a:cs typeface="Montserrat"/>
              </a:rPr>
              <a:t>para</a:t>
            </a:r>
            <a:r>
              <a:rPr sz="700" spc="240" dirty="0">
                <a:latin typeface="Montserrat"/>
                <a:cs typeface="Montserrat"/>
              </a:rPr>
              <a:t> </a:t>
            </a:r>
            <a:r>
              <a:rPr sz="700" dirty="0">
                <a:latin typeface="Montserrat"/>
                <a:cs typeface="Montserrat"/>
              </a:rPr>
              <a:t>un</a:t>
            </a:r>
            <a:r>
              <a:rPr sz="700" spc="225" dirty="0">
                <a:latin typeface="Montserrat"/>
                <a:cs typeface="Montserrat"/>
              </a:rPr>
              <a:t> </a:t>
            </a:r>
            <a:r>
              <a:rPr sz="700" dirty="0">
                <a:latin typeface="Montserrat"/>
                <a:cs typeface="Montserrat"/>
              </a:rPr>
              <a:t>mejor</a:t>
            </a:r>
            <a:r>
              <a:rPr sz="700" spc="240" dirty="0">
                <a:latin typeface="Montserrat"/>
                <a:cs typeface="Montserrat"/>
              </a:rPr>
              <a:t> </a:t>
            </a:r>
            <a:r>
              <a:rPr sz="700" dirty="0">
                <a:latin typeface="Montserrat"/>
                <a:cs typeface="Montserrat"/>
              </a:rPr>
              <a:t>acoplamiento</a:t>
            </a:r>
            <a:r>
              <a:rPr sz="700" spc="229" dirty="0">
                <a:latin typeface="Montserrat"/>
                <a:cs typeface="Montserrat"/>
              </a:rPr>
              <a:t> </a:t>
            </a:r>
            <a:r>
              <a:rPr sz="700" dirty="0">
                <a:latin typeface="Montserrat"/>
                <a:cs typeface="Montserrat"/>
              </a:rPr>
              <a:t>de</a:t>
            </a:r>
            <a:r>
              <a:rPr sz="700" spc="235"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componentes</a:t>
            </a:r>
            <a:r>
              <a:rPr sz="700" spc="-10" dirty="0">
                <a:latin typeface="Montserrat"/>
                <a:cs typeface="Montserrat"/>
              </a:rPr>
              <a:t> </a:t>
            </a:r>
            <a:r>
              <a:rPr sz="700" dirty="0">
                <a:latin typeface="Montserrat"/>
                <a:cs typeface="Montserrat"/>
              </a:rPr>
              <a:t>del</a:t>
            </a:r>
            <a:r>
              <a:rPr sz="700" spc="-30" dirty="0">
                <a:latin typeface="Montserrat"/>
                <a:cs typeface="Montserrat"/>
              </a:rPr>
              <a:t> </a:t>
            </a:r>
            <a:r>
              <a:rPr sz="700" spc="-10" dirty="0">
                <a:latin typeface="Montserrat"/>
                <a:cs typeface="Montserrat"/>
              </a:rPr>
              <a:t>motor.</a:t>
            </a:r>
            <a:endParaRPr sz="700">
              <a:latin typeface="Montserrat"/>
              <a:cs typeface="Montserrat"/>
            </a:endParaRPr>
          </a:p>
        </p:txBody>
      </p:sp>
      <p:sp>
        <p:nvSpPr>
          <p:cNvPr id="8" name="object 8"/>
          <p:cNvSpPr txBox="1"/>
          <p:nvPr/>
        </p:nvSpPr>
        <p:spPr>
          <a:xfrm>
            <a:off x="271678" y="2294382"/>
            <a:ext cx="2259330" cy="238760"/>
          </a:xfrm>
          <a:prstGeom prst="rect">
            <a:avLst/>
          </a:prstGeom>
        </p:spPr>
        <p:txBody>
          <a:bodyPr vert="horz" wrap="square" lIns="0" tIns="12065" rIns="0" bIns="0" rtlCol="0">
            <a:spAutoFit/>
          </a:bodyPr>
          <a:lstStyle/>
          <a:p>
            <a:pPr marL="12700" marR="5080">
              <a:lnSpc>
                <a:spcPct val="100000"/>
              </a:lnSpc>
              <a:spcBef>
                <a:spcPts val="95"/>
              </a:spcBef>
            </a:pPr>
            <a:r>
              <a:rPr sz="700" dirty="0">
                <a:latin typeface="Montserrat"/>
                <a:cs typeface="Montserrat"/>
              </a:rPr>
              <a:t>No</a:t>
            </a:r>
            <a:r>
              <a:rPr sz="700" spc="80" dirty="0">
                <a:latin typeface="Montserrat"/>
                <a:cs typeface="Montserrat"/>
              </a:rPr>
              <a:t> </a:t>
            </a:r>
            <a:r>
              <a:rPr sz="700" dirty="0">
                <a:latin typeface="Montserrat"/>
                <a:cs typeface="Montserrat"/>
              </a:rPr>
              <a:t>acelere</a:t>
            </a:r>
            <a:r>
              <a:rPr sz="700" spc="85" dirty="0">
                <a:latin typeface="Montserrat"/>
                <a:cs typeface="Montserrat"/>
              </a:rPr>
              <a:t> </a:t>
            </a:r>
            <a:r>
              <a:rPr sz="700" dirty="0">
                <a:latin typeface="Montserrat"/>
                <a:cs typeface="Montserrat"/>
              </a:rPr>
              <a:t>excesivamente</a:t>
            </a:r>
            <a:r>
              <a:rPr sz="700" spc="95" dirty="0">
                <a:latin typeface="Montserrat"/>
                <a:cs typeface="Montserrat"/>
              </a:rPr>
              <a:t> </a:t>
            </a:r>
            <a:r>
              <a:rPr sz="700" dirty="0">
                <a:latin typeface="Montserrat"/>
                <a:cs typeface="Montserrat"/>
              </a:rPr>
              <a:t>el</a:t>
            </a:r>
            <a:r>
              <a:rPr sz="700" spc="80" dirty="0">
                <a:latin typeface="Montserrat"/>
                <a:cs typeface="Montserrat"/>
              </a:rPr>
              <a:t> </a:t>
            </a:r>
            <a:r>
              <a:rPr sz="700" dirty="0">
                <a:latin typeface="Montserrat"/>
                <a:cs typeface="Montserrat"/>
              </a:rPr>
              <a:t>motor,</a:t>
            </a:r>
            <a:r>
              <a:rPr sz="700" spc="90" dirty="0">
                <a:latin typeface="Montserrat"/>
                <a:cs typeface="Montserrat"/>
              </a:rPr>
              <a:t> </a:t>
            </a:r>
            <a:r>
              <a:rPr sz="700" dirty="0">
                <a:latin typeface="Montserrat"/>
                <a:cs typeface="Montserrat"/>
              </a:rPr>
              <a:t>ni</a:t>
            </a:r>
            <a:r>
              <a:rPr sz="700" spc="80" dirty="0">
                <a:latin typeface="Montserrat"/>
                <a:cs typeface="Montserrat"/>
              </a:rPr>
              <a:t> </a:t>
            </a:r>
            <a:r>
              <a:rPr sz="700" dirty="0">
                <a:latin typeface="Montserrat"/>
                <a:cs typeface="Montserrat"/>
              </a:rPr>
              <a:t>lo</a:t>
            </a:r>
            <a:r>
              <a:rPr sz="700" spc="75" dirty="0">
                <a:latin typeface="Montserrat"/>
                <a:cs typeface="Montserrat"/>
              </a:rPr>
              <a:t> </a:t>
            </a:r>
            <a:r>
              <a:rPr sz="700" dirty="0">
                <a:latin typeface="Montserrat"/>
                <a:cs typeface="Montserrat"/>
              </a:rPr>
              <a:t>lleve</a:t>
            </a:r>
            <a:r>
              <a:rPr sz="700" spc="85" dirty="0">
                <a:latin typeface="Montserrat"/>
                <a:cs typeface="Montserrat"/>
              </a:rPr>
              <a:t> </a:t>
            </a:r>
            <a:r>
              <a:rPr sz="700" spc="-25" dirty="0">
                <a:latin typeface="Montserrat"/>
                <a:cs typeface="Montserrat"/>
              </a:rPr>
              <a:t>al</a:t>
            </a:r>
            <a:r>
              <a:rPr sz="700" spc="500" dirty="0">
                <a:latin typeface="Montserrat"/>
                <a:cs typeface="Montserrat"/>
              </a:rPr>
              <a:t> </a:t>
            </a:r>
            <a:r>
              <a:rPr sz="700" dirty="0">
                <a:latin typeface="Montserrat"/>
                <a:cs typeface="Montserrat"/>
              </a:rPr>
              <a:t>limite</a:t>
            </a:r>
            <a:r>
              <a:rPr sz="700" spc="-35"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revoluciones.</a:t>
            </a:r>
            <a:endParaRPr sz="700">
              <a:latin typeface="Montserrat"/>
              <a:cs typeface="Montserrat"/>
            </a:endParaRPr>
          </a:p>
        </p:txBody>
      </p:sp>
      <p:sp>
        <p:nvSpPr>
          <p:cNvPr id="9" name="object 9"/>
          <p:cNvSpPr txBox="1"/>
          <p:nvPr/>
        </p:nvSpPr>
        <p:spPr>
          <a:xfrm>
            <a:off x="271678" y="2626563"/>
            <a:ext cx="2256790" cy="878840"/>
          </a:xfrm>
          <a:prstGeom prst="rect">
            <a:avLst/>
          </a:prstGeom>
        </p:spPr>
        <p:txBody>
          <a:bodyPr vert="horz" wrap="square" lIns="0" tIns="12065" rIns="0" bIns="0" rtlCol="0">
            <a:spAutoFit/>
          </a:bodyPr>
          <a:lstStyle/>
          <a:p>
            <a:pPr marL="12700" marR="6350" algn="just">
              <a:lnSpc>
                <a:spcPct val="100000"/>
              </a:lnSpc>
              <a:spcBef>
                <a:spcPts val="95"/>
              </a:spcBef>
            </a:pPr>
            <a:r>
              <a:rPr sz="700" dirty="0">
                <a:solidFill>
                  <a:srgbClr val="221F1F"/>
                </a:solidFill>
                <a:latin typeface="Montserrat"/>
                <a:cs typeface="Montserrat"/>
              </a:rPr>
              <a:t>No</a:t>
            </a:r>
            <a:r>
              <a:rPr sz="700" spc="80" dirty="0">
                <a:solidFill>
                  <a:srgbClr val="221F1F"/>
                </a:solidFill>
                <a:latin typeface="Montserrat"/>
                <a:cs typeface="Montserrat"/>
              </a:rPr>
              <a:t> </a:t>
            </a:r>
            <a:r>
              <a:rPr sz="700" dirty="0">
                <a:solidFill>
                  <a:srgbClr val="221F1F"/>
                </a:solidFill>
                <a:latin typeface="Montserrat"/>
                <a:cs typeface="Montserrat"/>
              </a:rPr>
              <a:t>mueva</a:t>
            </a:r>
            <a:r>
              <a:rPr sz="700" spc="90" dirty="0">
                <a:solidFill>
                  <a:srgbClr val="221F1F"/>
                </a:solidFill>
                <a:latin typeface="Montserrat"/>
                <a:cs typeface="Montserrat"/>
              </a:rPr>
              <a:t> </a:t>
            </a:r>
            <a:r>
              <a:rPr sz="700" dirty="0">
                <a:solidFill>
                  <a:srgbClr val="221F1F"/>
                </a:solidFill>
                <a:latin typeface="Montserrat"/>
                <a:cs typeface="Montserrat"/>
              </a:rPr>
              <a:t>el</a:t>
            </a:r>
            <a:r>
              <a:rPr sz="700" spc="100" dirty="0">
                <a:solidFill>
                  <a:srgbClr val="221F1F"/>
                </a:solidFill>
                <a:latin typeface="Montserrat"/>
                <a:cs typeface="Montserrat"/>
              </a:rPr>
              <a:t> </a:t>
            </a:r>
            <a:r>
              <a:rPr sz="700" dirty="0">
                <a:solidFill>
                  <a:srgbClr val="221F1F"/>
                </a:solidFill>
                <a:latin typeface="Montserrat"/>
                <a:cs typeface="Montserrat"/>
              </a:rPr>
              <a:t>Vehículo</a:t>
            </a:r>
            <a:r>
              <a:rPr sz="700" spc="80" dirty="0">
                <a:solidFill>
                  <a:srgbClr val="221F1F"/>
                </a:solidFill>
                <a:latin typeface="Montserrat"/>
                <a:cs typeface="Montserrat"/>
              </a:rPr>
              <a:t> </a:t>
            </a:r>
            <a:r>
              <a:rPr sz="700" dirty="0">
                <a:solidFill>
                  <a:srgbClr val="221F1F"/>
                </a:solidFill>
                <a:latin typeface="Montserrat"/>
                <a:cs typeface="Montserrat"/>
              </a:rPr>
              <a:t>inmediatamente</a:t>
            </a:r>
            <a:r>
              <a:rPr sz="700" spc="95" dirty="0">
                <a:solidFill>
                  <a:srgbClr val="221F1F"/>
                </a:solidFill>
                <a:latin typeface="Montserrat"/>
                <a:cs typeface="Montserrat"/>
              </a:rPr>
              <a:t> </a:t>
            </a:r>
            <a:r>
              <a:rPr sz="700" spc="-10" dirty="0">
                <a:solidFill>
                  <a:srgbClr val="221F1F"/>
                </a:solidFill>
                <a:latin typeface="Montserrat"/>
                <a:cs typeface="Montserrat"/>
              </a:rPr>
              <a:t>después</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270" dirty="0">
                <a:solidFill>
                  <a:srgbClr val="221F1F"/>
                </a:solidFill>
                <a:latin typeface="Montserrat"/>
                <a:cs typeface="Montserrat"/>
              </a:rPr>
              <a:t> </a:t>
            </a:r>
            <a:r>
              <a:rPr sz="700" dirty="0">
                <a:solidFill>
                  <a:srgbClr val="221F1F"/>
                </a:solidFill>
                <a:latin typeface="Montserrat"/>
                <a:cs typeface="Montserrat"/>
              </a:rPr>
              <a:t>encender</a:t>
            </a:r>
            <a:r>
              <a:rPr sz="700" spc="275" dirty="0">
                <a:solidFill>
                  <a:srgbClr val="221F1F"/>
                </a:solidFill>
                <a:latin typeface="Montserrat"/>
                <a:cs typeface="Montserrat"/>
              </a:rPr>
              <a:t> </a:t>
            </a:r>
            <a:r>
              <a:rPr sz="700" dirty="0">
                <a:solidFill>
                  <a:srgbClr val="221F1F"/>
                </a:solidFill>
                <a:latin typeface="Montserrat"/>
                <a:cs typeface="Montserrat"/>
              </a:rPr>
              <a:t>el</a:t>
            </a:r>
            <a:r>
              <a:rPr sz="700" spc="275" dirty="0">
                <a:solidFill>
                  <a:srgbClr val="221F1F"/>
                </a:solidFill>
                <a:latin typeface="Montserrat"/>
                <a:cs typeface="Montserrat"/>
              </a:rPr>
              <a:t> </a:t>
            </a:r>
            <a:r>
              <a:rPr sz="700" dirty="0">
                <a:solidFill>
                  <a:srgbClr val="221F1F"/>
                </a:solidFill>
                <a:latin typeface="Montserrat"/>
                <a:cs typeface="Montserrat"/>
              </a:rPr>
              <a:t>motor.</a:t>
            </a:r>
            <a:r>
              <a:rPr sz="700" spc="275" dirty="0">
                <a:solidFill>
                  <a:srgbClr val="221F1F"/>
                </a:solidFill>
                <a:latin typeface="Montserrat"/>
                <a:cs typeface="Montserrat"/>
              </a:rPr>
              <a:t> </a:t>
            </a:r>
            <a:r>
              <a:rPr sz="700" dirty="0">
                <a:solidFill>
                  <a:srgbClr val="221F1F"/>
                </a:solidFill>
                <a:latin typeface="Montserrat"/>
                <a:cs typeface="Montserrat"/>
              </a:rPr>
              <a:t>Deje</a:t>
            </a:r>
            <a:r>
              <a:rPr sz="700" spc="285" dirty="0">
                <a:solidFill>
                  <a:srgbClr val="221F1F"/>
                </a:solidFill>
                <a:latin typeface="Montserrat"/>
                <a:cs typeface="Montserrat"/>
              </a:rPr>
              <a:t> </a:t>
            </a:r>
            <a:r>
              <a:rPr sz="700" dirty="0">
                <a:solidFill>
                  <a:srgbClr val="221F1F"/>
                </a:solidFill>
                <a:latin typeface="Montserrat"/>
                <a:cs typeface="Montserrat"/>
              </a:rPr>
              <a:t>que</a:t>
            </a:r>
            <a:r>
              <a:rPr sz="700" spc="275" dirty="0">
                <a:solidFill>
                  <a:srgbClr val="221F1F"/>
                </a:solidFill>
                <a:latin typeface="Montserrat"/>
                <a:cs typeface="Montserrat"/>
              </a:rPr>
              <a:t> </a:t>
            </a:r>
            <a:r>
              <a:rPr sz="700" dirty="0">
                <a:solidFill>
                  <a:srgbClr val="221F1F"/>
                </a:solidFill>
                <a:latin typeface="Montserrat"/>
                <a:cs typeface="Montserrat"/>
              </a:rPr>
              <a:t>el</a:t>
            </a:r>
            <a:r>
              <a:rPr sz="700" spc="265" dirty="0">
                <a:solidFill>
                  <a:srgbClr val="221F1F"/>
                </a:solidFill>
                <a:latin typeface="Montserrat"/>
                <a:cs typeface="Montserrat"/>
              </a:rPr>
              <a:t> </a:t>
            </a:r>
            <a:r>
              <a:rPr sz="700" dirty="0">
                <a:solidFill>
                  <a:srgbClr val="221F1F"/>
                </a:solidFill>
                <a:latin typeface="Montserrat"/>
                <a:cs typeface="Montserrat"/>
              </a:rPr>
              <a:t>motor</a:t>
            </a:r>
            <a:r>
              <a:rPr sz="700" spc="275" dirty="0">
                <a:solidFill>
                  <a:srgbClr val="221F1F"/>
                </a:solidFill>
                <a:latin typeface="Montserrat"/>
                <a:cs typeface="Montserrat"/>
              </a:rPr>
              <a:t> </a:t>
            </a:r>
            <a:r>
              <a:rPr sz="700" spc="-25" dirty="0">
                <a:solidFill>
                  <a:srgbClr val="221F1F"/>
                </a:solidFill>
                <a:latin typeface="Montserrat"/>
                <a:cs typeface="Montserrat"/>
              </a:rPr>
              <a:t>se</a:t>
            </a:r>
            <a:r>
              <a:rPr sz="700" spc="500" dirty="0">
                <a:solidFill>
                  <a:srgbClr val="221F1F"/>
                </a:solidFill>
                <a:latin typeface="Montserrat"/>
                <a:cs typeface="Montserrat"/>
              </a:rPr>
              <a:t> </a:t>
            </a:r>
            <a:r>
              <a:rPr sz="700" dirty="0">
                <a:solidFill>
                  <a:srgbClr val="221F1F"/>
                </a:solidFill>
                <a:latin typeface="Montserrat"/>
                <a:cs typeface="Montserrat"/>
              </a:rPr>
              <a:t>caliente</a:t>
            </a:r>
            <a:r>
              <a:rPr sz="700" spc="490" dirty="0">
                <a:solidFill>
                  <a:srgbClr val="221F1F"/>
                </a:solidFill>
                <a:latin typeface="Montserrat"/>
                <a:cs typeface="Montserrat"/>
              </a:rPr>
              <a:t> </a:t>
            </a:r>
            <a:r>
              <a:rPr sz="700" dirty="0">
                <a:solidFill>
                  <a:srgbClr val="221F1F"/>
                </a:solidFill>
                <a:latin typeface="Montserrat"/>
                <a:cs typeface="Montserrat"/>
              </a:rPr>
              <a:t>al</a:t>
            </a:r>
            <a:r>
              <a:rPr sz="700" spc="475" dirty="0">
                <a:solidFill>
                  <a:srgbClr val="221F1F"/>
                </a:solidFill>
                <a:latin typeface="Montserrat"/>
                <a:cs typeface="Montserrat"/>
              </a:rPr>
              <a:t> </a:t>
            </a:r>
            <a:r>
              <a:rPr sz="700" dirty="0">
                <a:solidFill>
                  <a:srgbClr val="221F1F"/>
                </a:solidFill>
                <a:latin typeface="Montserrat"/>
                <a:cs typeface="Montserrat"/>
              </a:rPr>
              <a:t>menos</a:t>
            </a:r>
            <a:r>
              <a:rPr sz="700" spc="484" dirty="0">
                <a:solidFill>
                  <a:srgbClr val="221F1F"/>
                </a:solidFill>
                <a:latin typeface="Montserrat"/>
                <a:cs typeface="Montserrat"/>
              </a:rPr>
              <a:t> </a:t>
            </a:r>
            <a:r>
              <a:rPr sz="700" dirty="0">
                <a:solidFill>
                  <a:srgbClr val="221F1F"/>
                </a:solidFill>
                <a:latin typeface="Montserrat"/>
                <a:cs typeface="Montserrat"/>
              </a:rPr>
              <a:t>por</a:t>
            </a:r>
            <a:r>
              <a:rPr sz="700" spc="480" dirty="0">
                <a:solidFill>
                  <a:srgbClr val="221F1F"/>
                </a:solidFill>
                <a:latin typeface="Montserrat"/>
                <a:cs typeface="Montserrat"/>
              </a:rPr>
              <a:t> </a:t>
            </a:r>
            <a:r>
              <a:rPr sz="700" dirty="0">
                <a:solidFill>
                  <a:srgbClr val="221F1F"/>
                </a:solidFill>
                <a:latin typeface="Montserrat"/>
                <a:cs typeface="Montserrat"/>
              </a:rPr>
              <a:t>un</a:t>
            </a:r>
            <a:r>
              <a:rPr sz="700" spc="475" dirty="0">
                <a:solidFill>
                  <a:srgbClr val="221F1F"/>
                </a:solidFill>
                <a:latin typeface="Montserrat"/>
                <a:cs typeface="Montserrat"/>
              </a:rPr>
              <a:t> </a:t>
            </a:r>
            <a:r>
              <a:rPr sz="700" dirty="0">
                <a:solidFill>
                  <a:srgbClr val="221F1F"/>
                </a:solidFill>
                <a:latin typeface="Montserrat"/>
                <a:cs typeface="Montserrat"/>
              </a:rPr>
              <a:t>minuto</a:t>
            </a:r>
            <a:r>
              <a:rPr sz="700" spc="480" dirty="0">
                <a:solidFill>
                  <a:srgbClr val="221F1F"/>
                </a:solidFill>
                <a:latin typeface="Montserrat"/>
                <a:cs typeface="Montserrat"/>
              </a:rPr>
              <a:t> </a:t>
            </a:r>
            <a:r>
              <a:rPr sz="700" dirty="0">
                <a:solidFill>
                  <a:srgbClr val="221F1F"/>
                </a:solidFill>
                <a:latin typeface="Montserrat"/>
                <a:cs typeface="Montserrat"/>
              </a:rPr>
              <a:t>a</a:t>
            </a:r>
            <a:r>
              <a:rPr sz="700" spc="490" dirty="0">
                <a:solidFill>
                  <a:srgbClr val="221F1F"/>
                </a:solidFill>
                <a:latin typeface="Montserrat"/>
                <a:cs typeface="Montserrat"/>
              </a:rPr>
              <a:t> </a:t>
            </a:r>
            <a:r>
              <a:rPr sz="700" spc="-10" dirty="0">
                <a:solidFill>
                  <a:srgbClr val="221F1F"/>
                </a:solidFill>
                <a:latin typeface="Montserrat"/>
                <a:cs typeface="Montserrat"/>
              </a:rPr>
              <a:t>bajas</a:t>
            </a:r>
            <a:r>
              <a:rPr sz="700" spc="500" dirty="0">
                <a:solidFill>
                  <a:srgbClr val="221F1F"/>
                </a:solidFill>
                <a:latin typeface="Montserrat"/>
                <a:cs typeface="Montserrat"/>
              </a:rPr>
              <a:t> </a:t>
            </a:r>
            <a:r>
              <a:rPr sz="700" dirty="0">
                <a:solidFill>
                  <a:srgbClr val="221F1F"/>
                </a:solidFill>
                <a:latin typeface="Montserrat"/>
                <a:cs typeface="Montserrat"/>
              </a:rPr>
              <a:t>revoluciones</a:t>
            </a:r>
            <a:r>
              <a:rPr sz="700" spc="55" dirty="0">
                <a:solidFill>
                  <a:srgbClr val="221F1F"/>
                </a:solidFill>
                <a:latin typeface="Montserrat"/>
                <a:cs typeface="Montserrat"/>
              </a:rPr>
              <a:t> </a:t>
            </a:r>
            <a:r>
              <a:rPr sz="700" dirty="0">
                <a:solidFill>
                  <a:srgbClr val="221F1F"/>
                </a:solidFill>
                <a:latin typeface="Montserrat"/>
                <a:cs typeface="Montserrat"/>
              </a:rPr>
              <a:t>para</a:t>
            </a:r>
            <a:r>
              <a:rPr sz="700" spc="60" dirty="0">
                <a:solidFill>
                  <a:srgbClr val="221F1F"/>
                </a:solidFill>
                <a:latin typeface="Montserrat"/>
                <a:cs typeface="Montserrat"/>
              </a:rPr>
              <a:t> </a:t>
            </a:r>
            <a:r>
              <a:rPr sz="700" dirty="0">
                <a:solidFill>
                  <a:srgbClr val="221F1F"/>
                </a:solidFill>
                <a:latin typeface="Montserrat"/>
                <a:cs typeface="Montserrat"/>
              </a:rPr>
              <a:t>permitir</a:t>
            </a:r>
            <a:r>
              <a:rPr sz="700" spc="50" dirty="0">
                <a:solidFill>
                  <a:srgbClr val="221F1F"/>
                </a:solidFill>
                <a:latin typeface="Montserrat"/>
                <a:cs typeface="Montserrat"/>
              </a:rPr>
              <a:t> </a:t>
            </a:r>
            <a:r>
              <a:rPr sz="700" dirty="0">
                <a:solidFill>
                  <a:srgbClr val="221F1F"/>
                </a:solidFill>
                <a:latin typeface="Montserrat"/>
                <a:cs typeface="Montserrat"/>
              </a:rPr>
              <a:t>que</a:t>
            </a:r>
            <a:r>
              <a:rPr sz="700" spc="60" dirty="0">
                <a:solidFill>
                  <a:srgbClr val="221F1F"/>
                </a:solidFill>
                <a:latin typeface="Montserrat"/>
                <a:cs typeface="Montserrat"/>
              </a:rPr>
              <a:t> </a:t>
            </a:r>
            <a:r>
              <a:rPr sz="700" dirty="0">
                <a:solidFill>
                  <a:srgbClr val="221F1F"/>
                </a:solidFill>
                <a:latin typeface="Montserrat"/>
                <a:cs typeface="Montserrat"/>
              </a:rPr>
              <a:t>el</a:t>
            </a:r>
            <a:r>
              <a:rPr sz="700" spc="55" dirty="0">
                <a:solidFill>
                  <a:srgbClr val="221F1F"/>
                </a:solidFill>
                <a:latin typeface="Montserrat"/>
                <a:cs typeface="Montserrat"/>
              </a:rPr>
              <a:t> </a:t>
            </a:r>
            <a:r>
              <a:rPr sz="700" dirty="0">
                <a:solidFill>
                  <a:srgbClr val="221F1F"/>
                </a:solidFill>
                <a:latin typeface="Montserrat"/>
                <a:cs typeface="Montserrat"/>
              </a:rPr>
              <a:t>aceite</a:t>
            </a:r>
            <a:r>
              <a:rPr sz="700" spc="55" dirty="0">
                <a:solidFill>
                  <a:srgbClr val="221F1F"/>
                </a:solidFill>
                <a:latin typeface="Montserrat"/>
                <a:cs typeface="Montserrat"/>
              </a:rPr>
              <a:t> </a:t>
            </a:r>
            <a:r>
              <a:rPr sz="700" spc="-10" dirty="0">
                <a:solidFill>
                  <a:srgbClr val="221F1F"/>
                </a:solidFill>
                <a:latin typeface="Montserrat"/>
                <a:cs typeface="Montserrat"/>
              </a:rPr>
              <a:t>lubrique</a:t>
            </a:r>
            <a:r>
              <a:rPr sz="700" spc="500"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parte</a:t>
            </a:r>
            <a:r>
              <a:rPr sz="700" spc="-20" dirty="0">
                <a:solidFill>
                  <a:srgbClr val="221F1F"/>
                </a:solidFill>
                <a:latin typeface="Montserrat"/>
                <a:cs typeface="Montserrat"/>
              </a:rPr>
              <a:t> </a:t>
            </a:r>
            <a:r>
              <a:rPr sz="700" dirty="0">
                <a:solidFill>
                  <a:srgbClr val="221F1F"/>
                </a:solidFill>
                <a:latin typeface="Montserrat"/>
                <a:cs typeface="Montserrat"/>
              </a:rPr>
              <a:t>superior</a:t>
            </a:r>
            <a:r>
              <a:rPr sz="700" spc="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spc="-10" dirty="0">
                <a:solidFill>
                  <a:srgbClr val="221F1F"/>
                </a:solidFill>
                <a:latin typeface="Montserrat"/>
                <a:cs typeface="Montserrat"/>
              </a:rPr>
              <a:t>motor.</a:t>
            </a:r>
            <a:endParaRPr sz="700">
              <a:latin typeface="Montserrat"/>
              <a:cs typeface="Montserrat"/>
            </a:endParaRPr>
          </a:p>
          <a:p>
            <a:pPr marL="12700" marR="5080" algn="just">
              <a:lnSpc>
                <a:spcPct val="100000"/>
              </a:lnSpc>
            </a:pPr>
            <a:r>
              <a:rPr sz="700" dirty="0">
                <a:solidFill>
                  <a:srgbClr val="221F1F"/>
                </a:solidFill>
                <a:latin typeface="Montserrat"/>
                <a:cs typeface="Montserrat"/>
              </a:rPr>
              <a:t>Después</a:t>
            </a:r>
            <a:r>
              <a:rPr sz="700" spc="180" dirty="0">
                <a:solidFill>
                  <a:srgbClr val="221F1F"/>
                </a:solidFill>
                <a:latin typeface="Montserrat"/>
                <a:cs typeface="Montserrat"/>
              </a:rPr>
              <a:t> </a:t>
            </a:r>
            <a:r>
              <a:rPr sz="700" dirty="0">
                <a:solidFill>
                  <a:srgbClr val="221F1F"/>
                </a:solidFill>
                <a:latin typeface="Montserrat"/>
                <a:cs typeface="Montserrat"/>
              </a:rPr>
              <a:t>de</a:t>
            </a:r>
            <a:r>
              <a:rPr sz="700" spc="190" dirty="0">
                <a:solidFill>
                  <a:srgbClr val="221F1F"/>
                </a:solidFill>
                <a:latin typeface="Montserrat"/>
                <a:cs typeface="Montserrat"/>
              </a:rPr>
              <a:t> </a:t>
            </a:r>
            <a:r>
              <a:rPr sz="700" dirty="0">
                <a:solidFill>
                  <a:srgbClr val="221F1F"/>
                </a:solidFill>
                <a:latin typeface="Montserrat"/>
                <a:cs typeface="Montserrat"/>
              </a:rPr>
              <a:t>encender</a:t>
            </a:r>
            <a:r>
              <a:rPr sz="700" spc="190" dirty="0">
                <a:solidFill>
                  <a:srgbClr val="221F1F"/>
                </a:solidFill>
                <a:latin typeface="Montserrat"/>
                <a:cs typeface="Montserrat"/>
              </a:rPr>
              <a:t> </a:t>
            </a:r>
            <a:r>
              <a:rPr sz="700" dirty="0">
                <a:solidFill>
                  <a:srgbClr val="221F1F"/>
                </a:solidFill>
                <a:latin typeface="Montserrat"/>
                <a:cs typeface="Montserrat"/>
              </a:rPr>
              <a:t>el</a:t>
            </a:r>
            <a:r>
              <a:rPr sz="700" spc="190" dirty="0">
                <a:solidFill>
                  <a:srgbClr val="221F1F"/>
                </a:solidFill>
                <a:latin typeface="Montserrat"/>
                <a:cs typeface="Montserrat"/>
              </a:rPr>
              <a:t> </a:t>
            </a:r>
            <a:r>
              <a:rPr sz="700" dirty="0">
                <a:solidFill>
                  <a:srgbClr val="221F1F"/>
                </a:solidFill>
                <a:latin typeface="Montserrat"/>
                <a:cs typeface="Montserrat"/>
              </a:rPr>
              <a:t>Vehículo</a:t>
            </a:r>
            <a:r>
              <a:rPr sz="700" spc="175" dirty="0">
                <a:solidFill>
                  <a:srgbClr val="221F1F"/>
                </a:solidFill>
                <a:latin typeface="Montserrat"/>
                <a:cs typeface="Montserrat"/>
              </a:rPr>
              <a:t> </a:t>
            </a:r>
            <a:r>
              <a:rPr sz="700" dirty="0">
                <a:solidFill>
                  <a:srgbClr val="221F1F"/>
                </a:solidFill>
                <a:latin typeface="Montserrat"/>
                <a:cs typeface="Montserrat"/>
              </a:rPr>
              <a:t>y</a:t>
            </a:r>
            <a:r>
              <a:rPr sz="700" spc="200" dirty="0">
                <a:solidFill>
                  <a:srgbClr val="221F1F"/>
                </a:solidFill>
                <a:latin typeface="Montserrat"/>
                <a:cs typeface="Montserrat"/>
              </a:rPr>
              <a:t> </a:t>
            </a:r>
            <a:r>
              <a:rPr sz="700" dirty="0">
                <a:solidFill>
                  <a:srgbClr val="221F1F"/>
                </a:solidFill>
                <a:latin typeface="Montserrat"/>
                <a:cs typeface="Montserrat"/>
              </a:rPr>
              <a:t>durante</a:t>
            </a:r>
            <a:r>
              <a:rPr sz="700" spc="19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tiempo</a:t>
            </a:r>
            <a:r>
              <a:rPr sz="700" spc="130" dirty="0">
                <a:solidFill>
                  <a:srgbClr val="221F1F"/>
                </a:solidFill>
                <a:latin typeface="Montserrat"/>
                <a:cs typeface="Montserrat"/>
              </a:rPr>
              <a:t> </a:t>
            </a:r>
            <a:r>
              <a:rPr sz="700" dirty="0">
                <a:solidFill>
                  <a:srgbClr val="221F1F"/>
                </a:solidFill>
                <a:latin typeface="Montserrat"/>
                <a:cs typeface="Montserrat"/>
              </a:rPr>
              <a:t>de</a:t>
            </a:r>
            <a:r>
              <a:rPr sz="700" spc="135" dirty="0">
                <a:solidFill>
                  <a:srgbClr val="221F1F"/>
                </a:solidFill>
                <a:latin typeface="Montserrat"/>
                <a:cs typeface="Montserrat"/>
              </a:rPr>
              <a:t> </a:t>
            </a:r>
            <a:r>
              <a:rPr sz="700" dirty="0">
                <a:solidFill>
                  <a:srgbClr val="221F1F"/>
                </a:solidFill>
                <a:latin typeface="Montserrat"/>
                <a:cs typeface="Montserrat"/>
              </a:rPr>
              <a:t>calentamiento</a:t>
            </a:r>
            <a:r>
              <a:rPr sz="700" spc="140" dirty="0">
                <a:solidFill>
                  <a:srgbClr val="221F1F"/>
                </a:solidFill>
                <a:latin typeface="Montserrat"/>
                <a:cs typeface="Montserrat"/>
              </a:rPr>
              <a:t> </a:t>
            </a:r>
            <a:r>
              <a:rPr sz="700" dirty="0">
                <a:solidFill>
                  <a:srgbClr val="221F1F"/>
                </a:solidFill>
                <a:latin typeface="Montserrat"/>
                <a:cs typeface="Montserrat"/>
              </a:rPr>
              <a:t>del</a:t>
            </a:r>
            <a:r>
              <a:rPr sz="700" spc="125" dirty="0">
                <a:solidFill>
                  <a:srgbClr val="221F1F"/>
                </a:solidFill>
                <a:latin typeface="Montserrat"/>
                <a:cs typeface="Montserrat"/>
              </a:rPr>
              <a:t> </a:t>
            </a:r>
            <a:r>
              <a:rPr sz="700" dirty="0">
                <a:solidFill>
                  <a:srgbClr val="221F1F"/>
                </a:solidFill>
                <a:latin typeface="Montserrat"/>
                <a:cs typeface="Montserrat"/>
              </a:rPr>
              <a:t>motor,</a:t>
            </a:r>
            <a:r>
              <a:rPr sz="700" spc="150" dirty="0">
                <a:solidFill>
                  <a:srgbClr val="221F1F"/>
                </a:solidFill>
                <a:latin typeface="Montserrat"/>
                <a:cs typeface="Montserrat"/>
              </a:rPr>
              <a:t> </a:t>
            </a:r>
            <a:r>
              <a:rPr sz="700" dirty="0">
                <a:solidFill>
                  <a:srgbClr val="221F1F"/>
                </a:solidFill>
                <a:latin typeface="Montserrat"/>
                <a:cs typeface="Montserrat"/>
              </a:rPr>
              <a:t>presione</a:t>
            </a:r>
            <a:r>
              <a:rPr sz="700" spc="135" dirty="0">
                <a:solidFill>
                  <a:srgbClr val="221F1F"/>
                </a:solidFill>
                <a:latin typeface="Montserrat"/>
                <a:cs typeface="Montserrat"/>
              </a:rPr>
              <a:t> </a:t>
            </a:r>
            <a:r>
              <a:rPr sz="700" spc="-50" dirty="0">
                <a:solidFill>
                  <a:srgbClr val="221F1F"/>
                </a:solidFill>
                <a:latin typeface="Montserrat"/>
                <a:cs typeface="Montserrat"/>
              </a:rPr>
              <a:t>y</a:t>
            </a:r>
            <a:r>
              <a:rPr sz="700" spc="500" dirty="0">
                <a:solidFill>
                  <a:srgbClr val="221F1F"/>
                </a:solidFill>
                <a:latin typeface="Montserrat"/>
                <a:cs typeface="Montserrat"/>
              </a:rPr>
              <a:t> </a:t>
            </a:r>
            <a:r>
              <a:rPr sz="700" dirty="0">
                <a:solidFill>
                  <a:srgbClr val="221F1F"/>
                </a:solidFill>
                <a:latin typeface="Montserrat"/>
                <a:cs typeface="Montserrat"/>
              </a:rPr>
              <a:t>libere</a:t>
            </a:r>
            <a:r>
              <a:rPr sz="700" spc="135" dirty="0">
                <a:solidFill>
                  <a:srgbClr val="221F1F"/>
                </a:solidFill>
                <a:latin typeface="Montserrat"/>
                <a:cs typeface="Montserrat"/>
              </a:rPr>
              <a:t> </a:t>
            </a:r>
            <a:r>
              <a:rPr sz="700" dirty="0">
                <a:solidFill>
                  <a:srgbClr val="221F1F"/>
                </a:solidFill>
                <a:latin typeface="Montserrat"/>
                <a:cs typeface="Montserrat"/>
              </a:rPr>
              <a:t>lentamente</a:t>
            </a:r>
            <a:r>
              <a:rPr sz="700" spc="145" dirty="0">
                <a:solidFill>
                  <a:srgbClr val="221F1F"/>
                </a:solidFill>
                <a:latin typeface="Montserrat"/>
                <a:cs typeface="Montserrat"/>
              </a:rPr>
              <a:t> </a:t>
            </a:r>
            <a:r>
              <a:rPr sz="700" dirty="0">
                <a:solidFill>
                  <a:srgbClr val="221F1F"/>
                </a:solidFill>
                <a:latin typeface="Montserrat"/>
                <a:cs typeface="Montserrat"/>
              </a:rPr>
              <a:t>la</a:t>
            </a:r>
            <a:r>
              <a:rPr sz="700" spc="135" dirty="0">
                <a:solidFill>
                  <a:srgbClr val="221F1F"/>
                </a:solidFill>
                <a:latin typeface="Montserrat"/>
                <a:cs typeface="Montserrat"/>
              </a:rPr>
              <a:t> </a:t>
            </a:r>
            <a:r>
              <a:rPr sz="700" dirty="0">
                <a:solidFill>
                  <a:srgbClr val="221F1F"/>
                </a:solidFill>
                <a:latin typeface="Montserrat"/>
                <a:cs typeface="Montserrat"/>
              </a:rPr>
              <a:t>leva</a:t>
            </a:r>
            <a:r>
              <a:rPr sz="700" spc="145" dirty="0">
                <a:solidFill>
                  <a:srgbClr val="221F1F"/>
                </a:solidFill>
                <a:latin typeface="Montserrat"/>
                <a:cs typeface="Montserrat"/>
              </a:rPr>
              <a:t> </a:t>
            </a:r>
            <a:r>
              <a:rPr sz="700" dirty="0">
                <a:solidFill>
                  <a:srgbClr val="221F1F"/>
                </a:solidFill>
                <a:latin typeface="Montserrat"/>
                <a:cs typeface="Montserrat"/>
              </a:rPr>
              <a:t>del</a:t>
            </a:r>
            <a:r>
              <a:rPr sz="700" spc="145" dirty="0">
                <a:solidFill>
                  <a:srgbClr val="221F1F"/>
                </a:solidFill>
                <a:latin typeface="Montserrat"/>
                <a:cs typeface="Montserrat"/>
              </a:rPr>
              <a:t> </a:t>
            </a:r>
            <a:r>
              <a:rPr sz="700" dirty="0">
                <a:solidFill>
                  <a:srgbClr val="221F1F"/>
                </a:solidFill>
                <a:latin typeface="Montserrat"/>
                <a:cs typeface="Montserrat"/>
              </a:rPr>
              <a:t>embrague</a:t>
            </a:r>
            <a:r>
              <a:rPr sz="700" spc="150" dirty="0">
                <a:solidFill>
                  <a:srgbClr val="221F1F"/>
                </a:solidFill>
                <a:latin typeface="Montserrat"/>
                <a:cs typeface="Montserrat"/>
              </a:rPr>
              <a:t> </a:t>
            </a:r>
            <a:r>
              <a:rPr sz="700" dirty="0">
                <a:solidFill>
                  <a:srgbClr val="221F1F"/>
                </a:solidFill>
                <a:latin typeface="Montserrat"/>
                <a:cs typeface="Montserrat"/>
              </a:rPr>
              <a:t>en</a:t>
            </a:r>
            <a:r>
              <a:rPr sz="700" spc="150" dirty="0">
                <a:solidFill>
                  <a:srgbClr val="221F1F"/>
                </a:solidFill>
                <a:latin typeface="Montserrat"/>
                <a:cs typeface="Montserrat"/>
              </a:rPr>
              <a:t> </a:t>
            </a:r>
            <a:r>
              <a:rPr sz="700" spc="-20" dirty="0">
                <a:solidFill>
                  <a:srgbClr val="221F1F"/>
                </a:solidFill>
                <a:latin typeface="Montserrat"/>
                <a:cs typeface="Montserrat"/>
              </a:rPr>
              <a:t>tres</a:t>
            </a:r>
            <a:endParaRPr sz="700">
              <a:latin typeface="Montserrat"/>
              <a:cs typeface="Montserrat"/>
            </a:endParaRPr>
          </a:p>
        </p:txBody>
      </p:sp>
      <p:sp>
        <p:nvSpPr>
          <p:cNvPr id="10" name="object 10"/>
          <p:cNvSpPr txBox="1"/>
          <p:nvPr/>
        </p:nvSpPr>
        <p:spPr>
          <a:xfrm>
            <a:off x="2700020" y="479806"/>
            <a:ext cx="2255520" cy="238760"/>
          </a:xfrm>
          <a:prstGeom prst="rect">
            <a:avLst/>
          </a:prstGeom>
        </p:spPr>
        <p:txBody>
          <a:bodyPr vert="horz" wrap="square" lIns="0" tIns="12065" rIns="0" bIns="0" rtlCol="0">
            <a:spAutoFit/>
          </a:bodyPr>
          <a:lstStyle/>
          <a:p>
            <a:pPr marL="12700">
              <a:lnSpc>
                <a:spcPct val="100000"/>
              </a:lnSpc>
              <a:spcBef>
                <a:spcPts val="95"/>
              </a:spcBef>
            </a:pPr>
            <a:r>
              <a:rPr sz="700" dirty="0">
                <a:solidFill>
                  <a:srgbClr val="221F1F"/>
                </a:solidFill>
                <a:latin typeface="Montserrat"/>
                <a:cs typeface="Montserrat"/>
              </a:rPr>
              <a:t>ocasiones,</a:t>
            </a:r>
            <a:r>
              <a:rPr sz="700" spc="55" dirty="0">
                <a:solidFill>
                  <a:srgbClr val="221F1F"/>
                </a:solidFill>
                <a:latin typeface="Montserrat"/>
                <a:cs typeface="Montserrat"/>
              </a:rPr>
              <a:t> </a:t>
            </a:r>
            <a:r>
              <a:rPr sz="700" dirty="0">
                <a:solidFill>
                  <a:srgbClr val="221F1F"/>
                </a:solidFill>
                <a:latin typeface="Montserrat"/>
                <a:cs typeface="Montserrat"/>
              </a:rPr>
              <a:t>con</a:t>
            </a:r>
            <a:r>
              <a:rPr sz="700" spc="55" dirty="0">
                <a:solidFill>
                  <a:srgbClr val="221F1F"/>
                </a:solidFill>
                <a:latin typeface="Montserrat"/>
                <a:cs typeface="Montserrat"/>
              </a:rPr>
              <a:t> </a:t>
            </a:r>
            <a:r>
              <a:rPr sz="700" dirty="0">
                <a:solidFill>
                  <a:srgbClr val="221F1F"/>
                </a:solidFill>
                <a:latin typeface="Montserrat"/>
                <a:cs typeface="Montserrat"/>
              </a:rPr>
              <a:t>el</a:t>
            </a:r>
            <a:r>
              <a:rPr sz="700" spc="50" dirty="0">
                <a:solidFill>
                  <a:srgbClr val="221F1F"/>
                </a:solidFill>
                <a:latin typeface="Montserrat"/>
                <a:cs typeface="Montserrat"/>
              </a:rPr>
              <a:t> </a:t>
            </a:r>
            <a:r>
              <a:rPr sz="700" dirty="0">
                <a:solidFill>
                  <a:srgbClr val="221F1F"/>
                </a:solidFill>
                <a:latin typeface="Montserrat"/>
                <a:cs typeface="Montserrat"/>
              </a:rPr>
              <a:t>fin</a:t>
            </a:r>
            <a:r>
              <a:rPr sz="700" spc="50" dirty="0">
                <a:solidFill>
                  <a:srgbClr val="221F1F"/>
                </a:solidFill>
                <a:latin typeface="Montserrat"/>
                <a:cs typeface="Montserrat"/>
              </a:rPr>
              <a:t> </a:t>
            </a:r>
            <a:r>
              <a:rPr sz="700" dirty="0">
                <a:solidFill>
                  <a:srgbClr val="221F1F"/>
                </a:solidFill>
                <a:latin typeface="Montserrat"/>
                <a:cs typeface="Montserrat"/>
              </a:rPr>
              <a:t>de</a:t>
            </a:r>
            <a:r>
              <a:rPr sz="700" spc="45" dirty="0">
                <a:solidFill>
                  <a:srgbClr val="221F1F"/>
                </a:solidFill>
                <a:latin typeface="Montserrat"/>
                <a:cs typeface="Montserrat"/>
              </a:rPr>
              <a:t> </a:t>
            </a:r>
            <a:r>
              <a:rPr sz="700" dirty="0">
                <a:solidFill>
                  <a:srgbClr val="221F1F"/>
                </a:solidFill>
                <a:latin typeface="Montserrat"/>
                <a:cs typeface="Montserrat"/>
              </a:rPr>
              <a:t>facilitar</a:t>
            </a:r>
            <a:r>
              <a:rPr sz="700" spc="50" dirty="0">
                <a:solidFill>
                  <a:srgbClr val="221F1F"/>
                </a:solidFill>
                <a:latin typeface="Montserrat"/>
                <a:cs typeface="Montserrat"/>
              </a:rPr>
              <a:t> </a:t>
            </a:r>
            <a:r>
              <a:rPr sz="700" dirty="0">
                <a:solidFill>
                  <a:srgbClr val="221F1F"/>
                </a:solidFill>
                <a:latin typeface="Montserrat"/>
                <a:cs typeface="Montserrat"/>
              </a:rPr>
              <a:t>la</a:t>
            </a:r>
            <a:r>
              <a:rPr sz="700" spc="45" dirty="0">
                <a:solidFill>
                  <a:srgbClr val="221F1F"/>
                </a:solidFill>
                <a:latin typeface="Montserrat"/>
                <a:cs typeface="Montserrat"/>
              </a:rPr>
              <a:t> </a:t>
            </a:r>
            <a:r>
              <a:rPr sz="700" dirty="0">
                <a:solidFill>
                  <a:srgbClr val="221F1F"/>
                </a:solidFill>
                <a:latin typeface="Montserrat"/>
                <a:cs typeface="Montserrat"/>
              </a:rPr>
              <a:t>lubricación</a:t>
            </a:r>
            <a:r>
              <a:rPr sz="700" spc="60" dirty="0">
                <a:solidFill>
                  <a:srgbClr val="221F1F"/>
                </a:solidFill>
                <a:latin typeface="Montserrat"/>
                <a:cs typeface="Montserrat"/>
              </a:rPr>
              <a:t> </a:t>
            </a:r>
            <a:r>
              <a:rPr sz="700" spc="-25" dirty="0">
                <a:solidFill>
                  <a:srgbClr val="221F1F"/>
                </a:solidFill>
                <a:latin typeface="Montserrat"/>
                <a:cs typeface="Montserrat"/>
              </a:rPr>
              <a:t>del</a:t>
            </a:r>
            <a:endParaRPr sz="700">
              <a:latin typeface="Montserrat"/>
              <a:cs typeface="Montserrat"/>
            </a:endParaRPr>
          </a:p>
          <a:p>
            <a:pPr marL="12700">
              <a:lnSpc>
                <a:spcPct val="100000"/>
              </a:lnSpc>
              <a:spcBef>
                <a:spcPts val="5"/>
              </a:spcBef>
            </a:pPr>
            <a:r>
              <a:rPr sz="700" dirty="0">
                <a:solidFill>
                  <a:srgbClr val="221F1F"/>
                </a:solidFill>
                <a:latin typeface="Montserrat"/>
                <a:cs typeface="Montserrat"/>
              </a:rPr>
              <a:t>embrague</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otros</a:t>
            </a:r>
            <a:r>
              <a:rPr sz="700" spc="-20" dirty="0">
                <a:solidFill>
                  <a:srgbClr val="221F1F"/>
                </a:solidFill>
                <a:latin typeface="Montserrat"/>
                <a:cs typeface="Montserrat"/>
              </a:rPr>
              <a:t> </a:t>
            </a:r>
            <a:r>
              <a:rPr sz="700" spc="-10" dirty="0">
                <a:solidFill>
                  <a:srgbClr val="221F1F"/>
                </a:solidFill>
                <a:latin typeface="Montserrat"/>
                <a:cs typeface="Montserrat"/>
              </a:rPr>
              <a:t>componentes</a:t>
            </a:r>
            <a:r>
              <a:rPr sz="700" spc="15" dirty="0">
                <a:solidFill>
                  <a:srgbClr val="221F1F"/>
                </a:solidFill>
                <a:latin typeface="Montserrat"/>
                <a:cs typeface="Montserrat"/>
              </a:rPr>
              <a:t> </a:t>
            </a:r>
            <a:r>
              <a:rPr sz="700" dirty="0">
                <a:solidFill>
                  <a:srgbClr val="221F1F"/>
                </a:solidFill>
                <a:latin typeface="Montserrat"/>
                <a:cs typeface="Montserrat"/>
              </a:rPr>
              <a:t>del </a:t>
            </a:r>
            <a:r>
              <a:rPr sz="700" spc="-10" dirty="0">
                <a:solidFill>
                  <a:srgbClr val="221F1F"/>
                </a:solidFill>
                <a:latin typeface="Montserrat"/>
                <a:cs typeface="Montserrat"/>
              </a:rPr>
              <a:t>motor</a:t>
            </a:r>
            <a:endParaRPr sz="700">
              <a:latin typeface="Montserrat"/>
              <a:cs typeface="Montserrat"/>
            </a:endParaRPr>
          </a:p>
        </p:txBody>
      </p:sp>
      <p:sp>
        <p:nvSpPr>
          <p:cNvPr id="11" name="object 11"/>
          <p:cNvSpPr txBox="1"/>
          <p:nvPr/>
        </p:nvSpPr>
        <p:spPr>
          <a:xfrm>
            <a:off x="2700020" y="800227"/>
            <a:ext cx="2256790" cy="1198880"/>
          </a:xfrm>
          <a:prstGeom prst="rect">
            <a:avLst/>
          </a:prstGeom>
        </p:spPr>
        <p:txBody>
          <a:bodyPr vert="horz" wrap="square" lIns="0" tIns="12065" rIns="0" bIns="0" rtlCol="0">
            <a:spAutoFit/>
          </a:bodyPr>
          <a:lstStyle/>
          <a:p>
            <a:pPr marL="12700" marR="5080">
              <a:lnSpc>
                <a:spcPct val="100000"/>
              </a:lnSpc>
              <a:spcBef>
                <a:spcPts val="95"/>
              </a:spcBef>
            </a:pPr>
            <a:r>
              <a:rPr sz="700" dirty="0">
                <a:solidFill>
                  <a:srgbClr val="221F1F"/>
                </a:solidFill>
                <a:latin typeface="Montserrat"/>
                <a:cs typeface="Montserrat"/>
              </a:rPr>
              <a:t>No</a:t>
            </a:r>
            <a:r>
              <a:rPr sz="700" spc="145" dirty="0">
                <a:solidFill>
                  <a:srgbClr val="221F1F"/>
                </a:solidFill>
                <a:latin typeface="Montserrat"/>
                <a:cs typeface="Montserrat"/>
              </a:rPr>
              <a:t> </a:t>
            </a:r>
            <a:r>
              <a:rPr sz="700" dirty="0">
                <a:solidFill>
                  <a:srgbClr val="221F1F"/>
                </a:solidFill>
                <a:latin typeface="Montserrat"/>
                <a:cs typeface="Montserrat"/>
              </a:rPr>
              <a:t>deje</a:t>
            </a:r>
            <a:r>
              <a:rPr sz="700" spc="160" dirty="0">
                <a:solidFill>
                  <a:srgbClr val="221F1F"/>
                </a:solidFill>
                <a:latin typeface="Montserrat"/>
                <a:cs typeface="Montserrat"/>
              </a:rPr>
              <a:t> </a:t>
            </a:r>
            <a:r>
              <a:rPr sz="700" dirty="0">
                <a:solidFill>
                  <a:srgbClr val="221F1F"/>
                </a:solidFill>
                <a:latin typeface="Montserrat"/>
                <a:cs typeface="Montserrat"/>
              </a:rPr>
              <a:t>que</a:t>
            </a:r>
            <a:r>
              <a:rPr sz="700" spc="145" dirty="0">
                <a:solidFill>
                  <a:srgbClr val="221F1F"/>
                </a:solidFill>
                <a:latin typeface="Montserrat"/>
                <a:cs typeface="Montserrat"/>
              </a:rPr>
              <a:t> </a:t>
            </a:r>
            <a:r>
              <a:rPr sz="700" dirty="0">
                <a:solidFill>
                  <a:srgbClr val="221F1F"/>
                </a:solidFill>
                <a:latin typeface="Montserrat"/>
                <a:cs typeface="Montserrat"/>
              </a:rPr>
              <a:t>se</a:t>
            </a:r>
            <a:r>
              <a:rPr sz="700" spc="155" dirty="0">
                <a:solidFill>
                  <a:srgbClr val="221F1F"/>
                </a:solidFill>
                <a:latin typeface="Montserrat"/>
                <a:cs typeface="Montserrat"/>
              </a:rPr>
              <a:t> </a:t>
            </a:r>
            <a:r>
              <a:rPr sz="700" dirty="0">
                <a:solidFill>
                  <a:srgbClr val="221F1F"/>
                </a:solidFill>
                <a:latin typeface="Montserrat"/>
                <a:cs typeface="Montserrat"/>
              </a:rPr>
              <a:t>agote</a:t>
            </a:r>
            <a:r>
              <a:rPr sz="700" spc="155" dirty="0">
                <a:solidFill>
                  <a:srgbClr val="221F1F"/>
                </a:solidFill>
                <a:latin typeface="Montserrat"/>
                <a:cs typeface="Montserrat"/>
              </a:rPr>
              <a:t> </a:t>
            </a:r>
            <a:r>
              <a:rPr sz="700" dirty="0">
                <a:solidFill>
                  <a:srgbClr val="221F1F"/>
                </a:solidFill>
                <a:latin typeface="Montserrat"/>
                <a:cs typeface="Montserrat"/>
              </a:rPr>
              <a:t>el</a:t>
            </a:r>
            <a:r>
              <a:rPr sz="700" spc="150" dirty="0">
                <a:solidFill>
                  <a:srgbClr val="221F1F"/>
                </a:solidFill>
                <a:latin typeface="Montserrat"/>
                <a:cs typeface="Montserrat"/>
              </a:rPr>
              <a:t> </a:t>
            </a:r>
            <a:r>
              <a:rPr sz="700" dirty="0">
                <a:solidFill>
                  <a:srgbClr val="221F1F"/>
                </a:solidFill>
                <a:latin typeface="Montserrat"/>
                <a:cs typeface="Montserrat"/>
              </a:rPr>
              <a:t>motor,</a:t>
            </a:r>
            <a:r>
              <a:rPr sz="700" spc="150" dirty="0">
                <a:solidFill>
                  <a:srgbClr val="221F1F"/>
                </a:solidFill>
                <a:latin typeface="Montserrat"/>
                <a:cs typeface="Montserrat"/>
              </a:rPr>
              <a:t> </a:t>
            </a:r>
            <a:r>
              <a:rPr sz="700" dirty="0">
                <a:solidFill>
                  <a:srgbClr val="221F1F"/>
                </a:solidFill>
                <a:latin typeface="Montserrat"/>
                <a:cs typeface="Montserrat"/>
              </a:rPr>
              <a:t>baje</a:t>
            </a:r>
            <a:r>
              <a:rPr sz="700" spc="155" dirty="0">
                <a:solidFill>
                  <a:srgbClr val="221F1F"/>
                </a:solidFill>
                <a:latin typeface="Montserrat"/>
                <a:cs typeface="Montserrat"/>
              </a:rPr>
              <a:t> </a:t>
            </a:r>
            <a:r>
              <a:rPr sz="700" dirty="0">
                <a:solidFill>
                  <a:srgbClr val="221F1F"/>
                </a:solidFill>
                <a:latin typeface="Montserrat"/>
                <a:cs typeface="Montserrat"/>
              </a:rPr>
              <a:t>al</a:t>
            </a:r>
            <a:r>
              <a:rPr sz="700" spc="150" dirty="0">
                <a:solidFill>
                  <a:srgbClr val="221F1F"/>
                </a:solidFill>
                <a:latin typeface="Montserrat"/>
                <a:cs typeface="Montserrat"/>
              </a:rPr>
              <a:t> </a:t>
            </a:r>
            <a:r>
              <a:rPr sz="700" spc="-10" dirty="0">
                <a:solidFill>
                  <a:srgbClr val="221F1F"/>
                </a:solidFill>
                <a:latin typeface="Montserrat"/>
                <a:cs typeface="Montserrat"/>
              </a:rPr>
              <a:t>cambio</a:t>
            </a:r>
            <a:r>
              <a:rPr sz="700" spc="500" dirty="0">
                <a:solidFill>
                  <a:srgbClr val="221F1F"/>
                </a:solidFill>
                <a:latin typeface="Montserrat"/>
                <a:cs typeface="Montserrat"/>
              </a:rPr>
              <a:t> </a:t>
            </a:r>
            <a:r>
              <a:rPr sz="700" dirty="0">
                <a:solidFill>
                  <a:srgbClr val="221F1F"/>
                </a:solidFill>
                <a:latin typeface="Montserrat"/>
                <a:cs typeface="Montserrat"/>
              </a:rPr>
              <a:t>inmediato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más</a:t>
            </a:r>
            <a:r>
              <a:rPr sz="700" spc="-15" dirty="0">
                <a:solidFill>
                  <a:srgbClr val="221F1F"/>
                </a:solidFill>
                <a:latin typeface="Montserrat"/>
                <a:cs typeface="Montserrat"/>
              </a:rPr>
              <a:t> </a:t>
            </a:r>
            <a:r>
              <a:rPr sz="700" dirty="0">
                <a:solidFill>
                  <a:srgbClr val="221F1F"/>
                </a:solidFill>
                <a:latin typeface="Montserrat"/>
                <a:cs typeface="Montserrat"/>
              </a:rPr>
              <a:t>fuerza</a:t>
            </a:r>
            <a:r>
              <a:rPr sz="700" spc="-10" dirty="0">
                <a:solidFill>
                  <a:srgbClr val="221F1F"/>
                </a:solidFill>
                <a:latin typeface="Montserrat"/>
                <a:cs typeface="Montserrat"/>
              </a:rPr>
              <a:t> </a:t>
            </a:r>
            <a:r>
              <a:rPr sz="700" dirty="0">
                <a:solidFill>
                  <a:srgbClr val="221F1F"/>
                </a:solidFill>
                <a:latin typeface="Montserrat"/>
                <a:cs typeface="Montserrat"/>
              </a:rPr>
              <a:t>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que se</a:t>
            </a:r>
            <a:r>
              <a:rPr sz="700" spc="-20" dirty="0">
                <a:solidFill>
                  <a:srgbClr val="221F1F"/>
                </a:solidFill>
                <a:latin typeface="Montserrat"/>
                <a:cs typeface="Montserrat"/>
              </a:rPr>
              <a:t> </a:t>
            </a:r>
            <a:r>
              <a:rPr sz="700" spc="-10" dirty="0">
                <a:solidFill>
                  <a:srgbClr val="221F1F"/>
                </a:solidFill>
                <a:latin typeface="Montserrat"/>
                <a:cs typeface="Montserrat"/>
              </a:rPr>
              <a:t>agote.</a:t>
            </a:r>
            <a:r>
              <a:rPr sz="700" spc="500" dirty="0">
                <a:solidFill>
                  <a:srgbClr val="221F1F"/>
                </a:solidFill>
                <a:latin typeface="Montserrat"/>
                <a:cs typeface="Montserrat"/>
              </a:rPr>
              <a:t> </a:t>
            </a:r>
            <a:r>
              <a:rPr sz="700" dirty="0">
                <a:solidFill>
                  <a:srgbClr val="221F1F"/>
                </a:solidFill>
                <a:latin typeface="Montserrat"/>
                <a:cs typeface="Montserrat"/>
              </a:rPr>
              <a:t>Conducir</a:t>
            </a:r>
            <a:r>
              <a:rPr sz="700" spc="280" dirty="0">
                <a:solidFill>
                  <a:srgbClr val="221F1F"/>
                </a:solidFill>
                <a:latin typeface="Montserrat"/>
                <a:cs typeface="Montserrat"/>
              </a:rPr>
              <a:t> </a:t>
            </a:r>
            <a:r>
              <a:rPr sz="700" dirty="0">
                <a:solidFill>
                  <a:srgbClr val="221F1F"/>
                </a:solidFill>
                <a:latin typeface="Montserrat"/>
                <a:cs typeface="Montserrat"/>
              </a:rPr>
              <a:t>a</a:t>
            </a:r>
            <a:r>
              <a:rPr sz="700" spc="275" dirty="0">
                <a:solidFill>
                  <a:srgbClr val="221F1F"/>
                </a:solidFill>
                <a:latin typeface="Montserrat"/>
                <a:cs typeface="Montserrat"/>
              </a:rPr>
              <a:t> </a:t>
            </a:r>
            <a:r>
              <a:rPr sz="700" dirty="0">
                <a:solidFill>
                  <a:srgbClr val="221F1F"/>
                </a:solidFill>
                <a:latin typeface="Montserrat"/>
                <a:cs typeface="Montserrat"/>
              </a:rPr>
              <a:t>la</a:t>
            </a:r>
            <a:r>
              <a:rPr sz="700" spc="290" dirty="0">
                <a:solidFill>
                  <a:srgbClr val="221F1F"/>
                </a:solidFill>
                <a:latin typeface="Montserrat"/>
                <a:cs typeface="Montserrat"/>
              </a:rPr>
              <a:t> </a:t>
            </a:r>
            <a:r>
              <a:rPr sz="700" dirty="0">
                <a:solidFill>
                  <a:srgbClr val="221F1F"/>
                </a:solidFill>
                <a:latin typeface="Montserrat"/>
                <a:cs typeface="Montserrat"/>
              </a:rPr>
              <a:t>velocidad</a:t>
            </a:r>
            <a:r>
              <a:rPr sz="700" spc="285" dirty="0">
                <a:solidFill>
                  <a:srgbClr val="221F1F"/>
                </a:solidFill>
                <a:latin typeface="Montserrat"/>
                <a:cs typeface="Montserrat"/>
              </a:rPr>
              <a:t> </a:t>
            </a:r>
            <a:r>
              <a:rPr sz="700" dirty="0">
                <a:solidFill>
                  <a:srgbClr val="221F1F"/>
                </a:solidFill>
                <a:latin typeface="Montserrat"/>
                <a:cs typeface="Montserrat"/>
              </a:rPr>
              <a:t>apropiada</a:t>
            </a:r>
            <a:r>
              <a:rPr sz="700" spc="285" dirty="0">
                <a:solidFill>
                  <a:srgbClr val="221F1F"/>
                </a:solidFill>
                <a:latin typeface="Montserrat"/>
                <a:cs typeface="Montserrat"/>
              </a:rPr>
              <a:t> </a:t>
            </a:r>
            <a:r>
              <a:rPr sz="700" dirty="0">
                <a:solidFill>
                  <a:srgbClr val="221F1F"/>
                </a:solidFill>
                <a:latin typeface="Montserrat"/>
                <a:cs typeface="Montserrat"/>
              </a:rPr>
              <a:t>y</a:t>
            </a:r>
            <a:r>
              <a:rPr sz="700" spc="285" dirty="0">
                <a:solidFill>
                  <a:srgbClr val="221F1F"/>
                </a:solidFill>
                <a:latin typeface="Montserrat"/>
                <a:cs typeface="Montserrat"/>
              </a:rPr>
              <a:t> </a:t>
            </a:r>
            <a:r>
              <a:rPr sz="700" dirty="0">
                <a:solidFill>
                  <a:srgbClr val="221F1F"/>
                </a:solidFill>
                <a:latin typeface="Montserrat"/>
                <a:cs typeface="Montserrat"/>
              </a:rPr>
              <a:t>evitar</a:t>
            </a:r>
            <a:r>
              <a:rPr sz="700" spc="280"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dirty="0">
                <a:solidFill>
                  <a:srgbClr val="221F1F"/>
                </a:solidFill>
                <a:latin typeface="Montserrat"/>
                <a:cs typeface="Montserrat"/>
              </a:rPr>
              <a:t>aceleración</a:t>
            </a:r>
            <a:r>
              <a:rPr sz="700" spc="254" dirty="0">
                <a:solidFill>
                  <a:srgbClr val="221F1F"/>
                </a:solidFill>
                <a:latin typeface="Montserrat"/>
                <a:cs typeface="Montserrat"/>
              </a:rPr>
              <a:t>  </a:t>
            </a:r>
            <a:r>
              <a:rPr sz="700" dirty="0">
                <a:solidFill>
                  <a:srgbClr val="221F1F"/>
                </a:solidFill>
                <a:latin typeface="Montserrat"/>
                <a:cs typeface="Montserrat"/>
              </a:rPr>
              <a:t>y</a:t>
            </a:r>
            <a:r>
              <a:rPr sz="700" spc="250" dirty="0">
                <a:solidFill>
                  <a:srgbClr val="221F1F"/>
                </a:solidFill>
                <a:latin typeface="Montserrat"/>
                <a:cs typeface="Montserrat"/>
              </a:rPr>
              <a:t>  </a:t>
            </a:r>
            <a:r>
              <a:rPr sz="700" dirty="0">
                <a:solidFill>
                  <a:srgbClr val="221F1F"/>
                </a:solidFill>
                <a:latin typeface="Montserrat"/>
                <a:cs typeface="Montserrat"/>
              </a:rPr>
              <a:t>el</a:t>
            </a:r>
            <a:r>
              <a:rPr sz="700" spc="254" dirty="0">
                <a:solidFill>
                  <a:srgbClr val="221F1F"/>
                </a:solidFill>
                <a:latin typeface="Montserrat"/>
                <a:cs typeface="Montserrat"/>
              </a:rPr>
              <a:t>  </a:t>
            </a:r>
            <a:r>
              <a:rPr sz="700" dirty="0">
                <a:solidFill>
                  <a:srgbClr val="221F1F"/>
                </a:solidFill>
                <a:latin typeface="Montserrat"/>
                <a:cs typeface="Montserrat"/>
              </a:rPr>
              <a:t>frenado</a:t>
            </a:r>
            <a:r>
              <a:rPr sz="700" spc="250" dirty="0">
                <a:solidFill>
                  <a:srgbClr val="221F1F"/>
                </a:solidFill>
                <a:latin typeface="Montserrat"/>
                <a:cs typeface="Montserrat"/>
              </a:rPr>
              <a:t>  </a:t>
            </a:r>
            <a:r>
              <a:rPr sz="700" dirty="0">
                <a:solidFill>
                  <a:srgbClr val="221F1F"/>
                </a:solidFill>
                <a:latin typeface="Montserrat"/>
                <a:cs typeface="Montserrat"/>
              </a:rPr>
              <a:t>innecesarios,</a:t>
            </a:r>
            <a:r>
              <a:rPr sz="700" spc="254" dirty="0">
                <a:solidFill>
                  <a:srgbClr val="221F1F"/>
                </a:solidFill>
                <a:latin typeface="Montserrat"/>
                <a:cs typeface="Montserrat"/>
              </a:rPr>
              <a:t>  </a:t>
            </a:r>
            <a:r>
              <a:rPr sz="700" spc="-25" dirty="0">
                <a:solidFill>
                  <a:srgbClr val="221F1F"/>
                </a:solidFill>
                <a:latin typeface="Montserrat"/>
                <a:cs typeface="Montserrat"/>
              </a:rPr>
              <a:t>es</a:t>
            </a:r>
            <a:r>
              <a:rPr sz="700" spc="500" dirty="0">
                <a:solidFill>
                  <a:srgbClr val="221F1F"/>
                </a:solidFill>
                <a:latin typeface="Montserrat"/>
                <a:cs typeface="Montserrat"/>
              </a:rPr>
              <a:t> </a:t>
            </a:r>
            <a:r>
              <a:rPr sz="700" dirty="0">
                <a:solidFill>
                  <a:srgbClr val="221F1F"/>
                </a:solidFill>
                <a:latin typeface="Montserrat"/>
                <a:cs typeface="Montserrat"/>
              </a:rPr>
              <a:t>importante</a:t>
            </a:r>
            <a:r>
              <a:rPr sz="700" spc="315" dirty="0">
                <a:solidFill>
                  <a:srgbClr val="221F1F"/>
                </a:solidFill>
                <a:latin typeface="Montserrat"/>
                <a:cs typeface="Montserrat"/>
              </a:rPr>
              <a:t> </a:t>
            </a:r>
            <a:r>
              <a:rPr sz="700" dirty="0">
                <a:solidFill>
                  <a:srgbClr val="221F1F"/>
                </a:solidFill>
                <a:latin typeface="Montserrat"/>
                <a:cs typeface="Montserrat"/>
              </a:rPr>
              <a:t>no</a:t>
            </a:r>
            <a:r>
              <a:rPr sz="700" spc="290" dirty="0">
                <a:solidFill>
                  <a:srgbClr val="221F1F"/>
                </a:solidFill>
                <a:latin typeface="Montserrat"/>
                <a:cs typeface="Montserrat"/>
              </a:rPr>
              <a:t> </a:t>
            </a:r>
            <a:r>
              <a:rPr sz="700" dirty="0">
                <a:solidFill>
                  <a:srgbClr val="221F1F"/>
                </a:solidFill>
                <a:latin typeface="Montserrat"/>
                <a:cs typeface="Montserrat"/>
              </a:rPr>
              <a:t>solo</a:t>
            </a:r>
            <a:r>
              <a:rPr sz="700" spc="310" dirty="0">
                <a:solidFill>
                  <a:srgbClr val="221F1F"/>
                </a:solidFill>
                <a:latin typeface="Montserrat"/>
                <a:cs typeface="Montserrat"/>
              </a:rPr>
              <a:t> </a:t>
            </a:r>
            <a:r>
              <a:rPr sz="700" dirty="0">
                <a:solidFill>
                  <a:srgbClr val="221F1F"/>
                </a:solidFill>
                <a:latin typeface="Montserrat"/>
                <a:cs typeface="Montserrat"/>
              </a:rPr>
              <a:t>para</a:t>
            </a:r>
            <a:r>
              <a:rPr sz="700" spc="295" dirty="0">
                <a:solidFill>
                  <a:srgbClr val="221F1F"/>
                </a:solidFill>
                <a:latin typeface="Montserrat"/>
                <a:cs typeface="Montserrat"/>
              </a:rPr>
              <a:t> </a:t>
            </a:r>
            <a:r>
              <a:rPr sz="700" dirty="0">
                <a:solidFill>
                  <a:srgbClr val="221F1F"/>
                </a:solidFill>
                <a:latin typeface="Montserrat"/>
                <a:cs typeface="Montserrat"/>
              </a:rPr>
              <a:t>la</a:t>
            </a:r>
            <a:r>
              <a:rPr sz="700" spc="315" dirty="0">
                <a:solidFill>
                  <a:srgbClr val="221F1F"/>
                </a:solidFill>
                <a:latin typeface="Montserrat"/>
                <a:cs typeface="Montserrat"/>
              </a:rPr>
              <a:t> </a:t>
            </a:r>
            <a:r>
              <a:rPr sz="700" dirty="0">
                <a:solidFill>
                  <a:srgbClr val="221F1F"/>
                </a:solidFill>
                <a:latin typeface="Montserrat"/>
                <a:cs typeface="Montserrat"/>
              </a:rPr>
              <a:t>seguridad</a:t>
            </a:r>
            <a:r>
              <a:rPr sz="700" spc="305" dirty="0">
                <a:solidFill>
                  <a:srgbClr val="221F1F"/>
                </a:solidFill>
                <a:latin typeface="Montserrat"/>
                <a:cs typeface="Montserrat"/>
              </a:rPr>
              <a:t> </a:t>
            </a:r>
            <a:r>
              <a:rPr sz="700" dirty="0">
                <a:solidFill>
                  <a:srgbClr val="221F1F"/>
                </a:solidFill>
                <a:latin typeface="Montserrat"/>
                <a:cs typeface="Montserrat"/>
              </a:rPr>
              <a:t>y</a:t>
            </a:r>
            <a:r>
              <a:rPr sz="700" spc="310" dirty="0">
                <a:solidFill>
                  <a:srgbClr val="221F1F"/>
                </a:solidFill>
                <a:latin typeface="Montserrat"/>
                <a:cs typeface="Montserrat"/>
              </a:rPr>
              <a:t> </a:t>
            </a:r>
            <a:r>
              <a:rPr sz="700" spc="-20" dirty="0">
                <a:solidFill>
                  <a:srgbClr val="221F1F"/>
                </a:solidFill>
                <a:latin typeface="Montserrat"/>
                <a:cs typeface="Montserrat"/>
              </a:rPr>
              <a:t>bajo</a:t>
            </a:r>
            <a:r>
              <a:rPr sz="700" spc="500" dirty="0">
                <a:solidFill>
                  <a:srgbClr val="221F1F"/>
                </a:solidFill>
                <a:latin typeface="Montserrat"/>
                <a:cs typeface="Montserrat"/>
              </a:rPr>
              <a:t> </a:t>
            </a:r>
            <a:r>
              <a:rPr sz="700" dirty="0">
                <a:solidFill>
                  <a:srgbClr val="221F1F"/>
                </a:solidFill>
                <a:latin typeface="Montserrat"/>
                <a:cs typeface="Montserrat"/>
              </a:rPr>
              <a:t>consumo</a:t>
            </a:r>
            <a:r>
              <a:rPr sz="700" spc="340" dirty="0">
                <a:solidFill>
                  <a:srgbClr val="221F1F"/>
                </a:solidFill>
                <a:latin typeface="Montserrat"/>
                <a:cs typeface="Montserrat"/>
              </a:rPr>
              <a:t> </a:t>
            </a:r>
            <a:r>
              <a:rPr sz="700" dirty="0">
                <a:solidFill>
                  <a:srgbClr val="221F1F"/>
                </a:solidFill>
                <a:latin typeface="Montserrat"/>
                <a:cs typeface="Montserrat"/>
              </a:rPr>
              <a:t>de</a:t>
            </a:r>
            <a:r>
              <a:rPr sz="700" spc="345" dirty="0">
                <a:solidFill>
                  <a:srgbClr val="221F1F"/>
                </a:solidFill>
                <a:latin typeface="Montserrat"/>
                <a:cs typeface="Montserrat"/>
              </a:rPr>
              <a:t> </a:t>
            </a:r>
            <a:r>
              <a:rPr sz="700" dirty="0">
                <a:solidFill>
                  <a:srgbClr val="221F1F"/>
                </a:solidFill>
                <a:latin typeface="Montserrat"/>
                <a:cs typeface="Montserrat"/>
              </a:rPr>
              <a:t>combustible,</a:t>
            </a:r>
            <a:r>
              <a:rPr sz="700" spc="340" dirty="0">
                <a:solidFill>
                  <a:srgbClr val="221F1F"/>
                </a:solidFill>
                <a:latin typeface="Montserrat"/>
                <a:cs typeface="Montserrat"/>
              </a:rPr>
              <a:t> </a:t>
            </a:r>
            <a:r>
              <a:rPr sz="700" dirty="0">
                <a:solidFill>
                  <a:srgbClr val="221F1F"/>
                </a:solidFill>
                <a:latin typeface="Montserrat"/>
                <a:cs typeface="Montserrat"/>
              </a:rPr>
              <a:t>sino</a:t>
            </a:r>
            <a:r>
              <a:rPr sz="700" spc="345" dirty="0">
                <a:solidFill>
                  <a:srgbClr val="221F1F"/>
                </a:solidFill>
                <a:latin typeface="Montserrat"/>
                <a:cs typeface="Montserrat"/>
              </a:rPr>
              <a:t> </a:t>
            </a:r>
            <a:r>
              <a:rPr sz="700" dirty="0">
                <a:solidFill>
                  <a:srgbClr val="221F1F"/>
                </a:solidFill>
                <a:latin typeface="Montserrat"/>
                <a:cs typeface="Montserrat"/>
              </a:rPr>
              <a:t>también</a:t>
            </a:r>
            <a:r>
              <a:rPr sz="700" spc="340"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spc="-10" dirty="0">
                <a:solidFill>
                  <a:srgbClr val="221F1F"/>
                </a:solidFill>
                <a:latin typeface="Montserrat"/>
                <a:cs typeface="Montserrat"/>
              </a:rPr>
              <a:t>prolongar</a:t>
            </a:r>
            <a:r>
              <a:rPr sz="700" spc="-15" dirty="0">
                <a:solidFill>
                  <a:srgbClr val="221F1F"/>
                </a:solidFill>
                <a:latin typeface="Montserrat"/>
                <a:cs typeface="Montserrat"/>
              </a:rPr>
              <a:t> </a:t>
            </a:r>
            <a:r>
              <a:rPr sz="700" dirty="0">
                <a:solidFill>
                  <a:srgbClr val="221F1F"/>
                </a:solidFill>
                <a:latin typeface="Montserrat"/>
                <a:cs typeface="Montserrat"/>
              </a:rPr>
              <a:t>la vida</a:t>
            </a:r>
            <a:r>
              <a:rPr sz="700" spc="-5" dirty="0">
                <a:solidFill>
                  <a:srgbClr val="221F1F"/>
                </a:solidFill>
                <a:latin typeface="Montserrat"/>
                <a:cs typeface="Montserrat"/>
              </a:rPr>
              <a:t> </a:t>
            </a:r>
            <a:r>
              <a:rPr sz="700" dirty="0">
                <a:solidFill>
                  <a:srgbClr val="221F1F"/>
                </a:solidFill>
                <a:latin typeface="Montserrat"/>
                <a:cs typeface="Montserrat"/>
              </a:rPr>
              <a:t>útil</a:t>
            </a:r>
            <a:r>
              <a:rPr sz="700" spc="-5" dirty="0">
                <a:solidFill>
                  <a:srgbClr val="221F1F"/>
                </a:solidFill>
                <a:latin typeface="Montserrat"/>
                <a:cs typeface="Montserrat"/>
              </a:rPr>
              <a:t> </a:t>
            </a:r>
            <a:r>
              <a:rPr sz="700" dirty="0">
                <a:solidFill>
                  <a:srgbClr val="221F1F"/>
                </a:solidFill>
                <a:latin typeface="Montserrat"/>
                <a:cs typeface="Montserrat"/>
              </a:rPr>
              <a:t>del</a:t>
            </a:r>
            <a:r>
              <a:rPr sz="700" spc="5" dirty="0">
                <a:solidFill>
                  <a:srgbClr val="221F1F"/>
                </a:solidFill>
                <a:latin typeface="Montserrat"/>
                <a:cs typeface="Montserrat"/>
              </a:rPr>
              <a:t> </a:t>
            </a:r>
            <a:r>
              <a:rPr sz="700" dirty="0">
                <a:solidFill>
                  <a:srgbClr val="221F1F"/>
                </a:solidFill>
                <a:latin typeface="Montserrat"/>
                <a:cs typeface="Montserrat"/>
              </a:rPr>
              <a:t>Vehículo</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una</a:t>
            </a:r>
            <a:r>
              <a:rPr sz="700" spc="5" dirty="0">
                <a:solidFill>
                  <a:srgbClr val="221F1F"/>
                </a:solidFill>
                <a:latin typeface="Montserrat"/>
                <a:cs typeface="Montserrat"/>
              </a:rPr>
              <a:t> </a:t>
            </a:r>
            <a:r>
              <a:rPr sz="700" spc="-10" dirty="0">
                <a:solidFill>
                  <a:srgbClr val="221F1F"/>
                </a:solidFill>
                <a:latin typeface="Montserrat"/>
                <a:cs typeface="Montserrat"/>
              </a:rPr>
              <a:t>operación</a:t>
            </a:r>
            <a:r>
              <a:rPr sz="700" spc="500" dirty="0">
                <a:solidFill>
                  <a:srgbClr val="221F1F"/>
                </a:solidFill>
                <a:latin typeface="Montserrat"/>
                <a:cs typeface="Montserrat"/>
              </a:rPr>
              <a:t> </a:t>
            </a:r>
            <a:r>
              <a:rPr sz="700" dirty="0">
                <a:solidFill>
                  <a:srgbClr val="221F1F"/>
                </a:solidFill>
                <a:latin typeface="Montserrat"/>
                <a:cs typeface="Montserrat"/>
              </a:rPr>
              <a:t>más</a:t>
            </a:r>
            <a:r>
              <a:rPr sz="700" spc="-15" dirty="0">
                <a:solidFill>
                  <a:srgbClr val="221F1F"/>
                </a:solidFill>
                <a:latin typeface="Montserrat"/>
                <a:cs typeface="Montserrat"/>
              </a:rPr>
              <a:t> </a:t>
            </a:r>
            <a:r>
              <a:rPr sz="700" spc="-10" dirty="0">
                <a:solidFill>
                  <a:srgbClr val="221F1F"/>
                </a:solidFill>
                <a:latin typeface="Montserrat"/>
                <a:cs typeface="Montserrat"/>
              </a:rPr>
              <a:t>suave.</a:t>
            </a:r>
            <a:endParaRPr sz="700">
              <a:latin typeface="Montserrat"/>
              <a:cs typeface="Montserrat"/>
            </a:endParaRPr>
          </a:p>
          <a:p>
            <a:pPr marL="12700" marR="5080" algn="just">
              <a:lnSpc>
                <a:spcPct val="100000"/>
              </a:lnSpc>
            </a:pPr>
            <a:r>
              <a:rPr sz="700" dirty="0">
                <a:solidFill>
                  <a:srgbClr val="221F1F"/>
                </a:solidFill>
                <a:latin typeface="Montserrat"/>
                <a:cs typeface="Montserrat"/>
              </a:rPr>
              <a:t>Si</a:t>
            </a:r>
            <a:r>
              <a:rPr sz="700" spc="270" dirty="0">
                <a:solidFill>
                  <a:srgbClr val="221F1F"/>
                </a:solidFill>
                <a:latin typeface="Montserrat"/>
                <a:cs typeface="Montserrat"/>
              </a:rPr>
              <a:t> </a:t>
            </a:r>
            <a:r>
              <a:rPr sz="700" dirty="0">
                <a:solidFill>
                  <a:srgbClr val="221F1F"/>
                </a:solidFill>
                <a:latin typeface="Montserrat"/>
                <a:cs typeface="Montserrat"/>
              </a:rPr>
              <a:t>conduce</a:t>
            </a:r>
            <a:r>
              <a:rPr sz="700" spc="280" dirty="0">
                <a:solidFill>
                  <a:srgbClr val="221F1F"/>
                </a:solidFill>
                <a:latin typeface="Montserrat"/>
                <a:cs typeface="Montserrat"/>
              </a:rPr>
              <a:t> </a:t>
            </a:r>
            <a:r>
              <a:rPr sz="700" dirty="0">
                <a:solidFill>
                  <a:srgbClr val="221F1F"/>
                </a:solidFill>
                <a:latin typeface="Montserrat"/>
                <a:cs typeface="Montserrat"/>
              </a:rPr>
              <a:t>dentro</a:t>
            </a:r>
            <a:r>
              <a:rPr sz="700" spc="275" dirty="0">
                <a:solidFill>
                  <a:srgbClr val="221F1F"/>
                </a:solidFill>
                <a:latin typeface="Montserrat"/>
                <a:cs typeface="Montserrat"/>
              </a:rPr>
              <a:t> </a:t>
            </a:r>
            <a:r>
              <a:rPr sz="700" dirty="0">
                <a:solidFill>
                  <a:srgbClr val="221F1F"/>
                </a:solidFill>
                <a:latin typeface="Montserrat"/>
                <a:cs typeface="Montserrat"/>
              </a:rPr>
              <a:t>del</a:t>
            </a:r>
            <a:r>
              <a:rPr sz="700" spc="280" dirty="0">
                <a:solidFill>
                  <a:srgbClr val="221F1F"/>
                </a:solidFill>
                <a:latin typeface="Montserrat"/>
                <a:cs typeface="Montserrat"/>
              </a:rPr>
              <a:t> </a:t>
            </a:r>
            <a:r>
              <a:rPr sz="700" dirty="0">
                <a:solidFill>
                  <a:srgbClr val="221F1F"/>
                </a:solidFill>
                <a:latin typeface="Montserrat"/>
                <a:cs typeface="Montserrat"/>
              </a:rPr>
              <a:t>límite</a:t>
            </a:r>
            <a:r>
              <a:rPr sz="700" spc="275" dirty="0">
                <a:solidFill>
                  <a:srgbClr val="221F1F"/>
                </a:solidFill>
                <a:latin typeface="Montserrat"/>
                <a:cs typeface="Montserrat"/>
              </a:rPr>
              <a:t> </a:t>
            </a:r>
            <a:r>
              <a:rPr sz="700" dirty="0">
                <a:solidFill>
                  <a:srgbClr val="221F1F"/>
                </a:solidFill>
                <a:latin typeface="Montserrat"/>
                <a:cs typeface="Montserrat"/>
              </a:rPr>
              <a:t>de</a:t>
            </a:r>
            <a:r>
              <a:rPr sz="700" spc="275" dirty="0">
                <a:solidFill>
                  <a:srgbClr val="221F1F"/>
                </a:solidFill>
                <a:latin typeface="Montserrat"/>
                <a:cs typeface="Montserrat"/>
              </a:rPr>
              <a:t> </a:t>
            </a:r>
            <a:r>
              <a:rPr sz="700" dirty="0">
                <a:solidFill>
                  <a:srgbClr val="221F1F"/>
                </a:solidFill>
                <a:latin typeface="Montserrat"/>
                <a:cs typeface="Montserrat"/>
              </a:rPr>
              <a:t>60</a:t>
            </a:r>
            <a:r>
              <a:rPr sz="700" spc="275" dirty="0">
                <a:solidFill>
                  <a:srgbClr val="221F1F"/>
                </a:solidFill>
                <a:latin typeface="Montserrat"/>
                <a:cs typeface="Montserrat"/>
              </a:rPr>
              <a:t> </a:t>
            </a:r>
            <a:r>
              <a:rPr sz="700" dirty="0">
                <a:solidFill>
                  <a:srgbClr val="221F1F"/>
                </a:solidFill>
                <a:latin typeface="Montserrat"/>
                <a:cs typeface="Montserrat"/>
              </a:rPr>
              <a:t>km/h,</a:t>
            </a:r>
            <a:r>
              <a:rPr sz="700" spc="270" dirty="0">
                <a:solidFill>
                  <a:srgbClr val="221F1F"/>
                </a:solidFill>
                <a:latin typeface="Montserrat"/>
                <a:cs typeface="Montserrat"/>
              </a:rPr>
              <a:t> </a:t>
            </a:r>
            <a:r>
              <a:rPr sz="700" spc="-25" dirty="0">
                <a:solidFill>
                  <a:srgbClr val="221F1F"/>
                </a:solidFill>
                <a:latin typeface="Montserrat"/>
                <a:cs typeface="Montserrat"/>
              </a:rPr>
              <a:t>se</a:t>
            </a:r>
            <a:r>
              <a:rPr sz="700" spc="500" dirty="0">
                <a:solidFill>
                  <a:srgbClr val="221F1F"/>
                </a:solidFill>
                <a:latin typeface="Montserrat"/>
                <a:cs typeface="Montserrat"/>
              </a:rPr>
              <a:t> </a:t>
            </a:r>
            <a:r>
              <a:rPr sz="700" dirty="0">
                <a:solidFill>
                  <a:srgbClr val="221F1F"/>
                </a:solidFill>
                <a:latin typeface="Montserrat"/>
                <a:cs typeface="Montserrat"/>
              </a:rPr>
              <a:t>asombrará</a:t>
            </a:r>
            <a:r>
              <a:rPr sz="700" spc="229" dirty="0">
                <a:solidFill>
                  <a:srgbClr val="221F1F"/>
                </a:solidFill>
                <a:latin typeface="Montserrat"/>
                <a:cs typeface="Montserrat"/>
              </a:rPr>
              <a:t> </a:t>
            </a:r>
            <a:r>
              <a:rPr sz="700" dirty="0">
                <a:solidFill>
                  <a:srgbClr val="221F1F"/>
                </a:solidFill>
                <a:latin typeface="Montserrat"/>
                <a:cs typeface="Montserrat"/>
              </a:rPr>
              <a:t>de</a:t>
            </a:r>
            <a:r>
              <a:rPr sz="700" spc="229" dirty="0">
                <a:solidFill>
                  <a:srgbClr val="221F1F"/>
                </a:solidFill>
                <a:latin typeface="Montserrat"/>
                <a:cs typeface="Montserrat"/>
              </a:rPr>
              <a:t> </a:t>
            </a:r>
            <a:r>
              <a:rPr sz="700" dirty="0">
                <a:solidFill>
                  <a:srgbClr val="221F1F"/>
                </a:solidFill>
                <a:latin typeface="Montserrat"/>
                <a:cs typeface="Montserrat"/>
              </a:rPr>
              <a:t>la</a:t>
            </a:r>
            <a:r>
              <a:rPr sz="700" spc="215" dirty="0">
                <a:solidFill>
                  <a:srgbClr val="221F1F"/>
                </a:solidFill>
                <a:latin typeface="Montserrat"/>
                <a:cs typeface="Montserrat"/>
              </a:rPr>
              <a:t> </a:t>
            </a:r>
            <a:r>
              <a:rPr sz="700" dirty="0">
                <a:solidFill>
                  <a:srgbClr val="221F1F"/>
                </a:solidFill>
                <a:latin typeface="Montserrat"/>
                <a:cs typeface="Montserrat"/>
              </a:rPr>
              <a:t>economía</a:t>
            </a:r>
            <a:r>
              <a:rPr sz="700" spc="235" dirty="0">
                <a:solidFill>
                  <a:srgbClr val="221F1F"/>
                </a:solidFill>
                <a:latin typeface="Montserrat"/>
                <a:cs typeface="Montserrat"/>
              </a:rPr>
              <a:t> </a:t>
            </a:r>
            <a:r>
              <a:rPr sz="700" dirty="0">
                <a:solidFill>
                  <a:srgbClr val="221F1F"/>
                </a:solidFill>
                <a:latin typeface="Montserrat"/>
                <a:cs typeface="Montserrat"/>
              </a:rPr>
              <a:t>en</a:t>
            </a:r>
            <a:r>
              <a:rPr sz="700" spc="240" dirty="0">
                <a:solidFill>
                  <a:srgbClr val="221F1F"/>
                </a:solidFill>
                <a:latin typeface="Montserrat"/>
                <a:cs typeface="Montserrat"/>
              </a:rPr>
              <a:t> </a:t>
            </a:r>
            <a:r>
              <a:rPr sz="700" dirty="0">
                <a:solidFill>
                  <a:srgbClr val="221F1F"/>
                </a:solidFill>
                <a:latin typeface="Montserrat"/>
                <a:cs typeface="Montserrat"/>
              </a:rPr>
              <a:t>el</a:t>
            </a:r>
            <a:r>
              <a:rPr sz="700" spc="225" dirty="0">
                <a:solidFill>
                  <a:srgbClr val="221F1F"/>
                </a:solidFill>
                <a:latin typeface="Montserrat"/>
                <a:cs typeface="Montserrat"/>
              </a:rPr>
              <a:t> </a:t>
            </a:r>
            <a:r>
              <a:rPr sz="700" dirty="0">
                <a:solidFill>
                  <a:srgbClr val="221F1F"/>
                </a:solidFill>
                <a:latin typeface="Montserrat"/>
                <a:cs typeface="Montserrat"/>
              </a:rPr>
              <a:t>consumo</a:t>
            </a:r>
            <a:r>
              <a:rPr sz="700" spc="229"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spc="-10" dirty="0">
                <a:solidFill>
                  <a:srgbClr val="221F1F"/>
                </a:solidFill>
                <a:latin typeface="Montserrat"/>
                <a:cs typeface="Montserrat"/>
              </a:rPr>
              <a:t>combustible.</a:t>
            </a:r>
            <a:endParaRPr sz="700">
              <a:latin typeface="Montserrat"/>
              <a:cs typeface="Montserrat"/>
            </a:endParaRPr>
          </a:p>
        </p:txBody>
      </p:sp>
      <p:sp>
        <p:nvSpPr>
          <p:cNvPr id="12" name="object 12"/>
          <p:cNvSpPr txBox="1"/>
          <p:nvPr/>
        </p:nvSpPr>
        <p:spPr>
          <a:xfrm>
            <a:off x="2700020" y="2081022"/>
            <a:ext cx="2256790" cy="87884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Asegúrese</a:t>
            </a:r>
            <a:r>
              <a:rPr sz="700" spc="65" dirty="0">
                <a:solidFill>
                  <a:srgbClr val="221F1F"/>
                </a:solidFill>
                <a:latin typeface="Montserrat"/>
                <a:cs typeface="Montserrat"/>
              </a:rPr>
              <a:t> </a:t>
            </a:r>
            <a:r>
              <a:rPr sz="700" dirty="0">
                <a:solidFill>
                  <a:srgbClr val="221F1F"/>
                </a:solidFill>
                <a:latin typeface="Montserrat"/>
                <a:cs typeface="Montserrat"/>
              </a:rPr>
              <a:t>que</a:t>
            </a:r>
            <a:r>
              <a:rPr sz="700" spc="45" dirty="0">
                <a:solidFill>
                  <a:srgbClr val="221F1F"/>
                </a:solidFill>
                <a:latin typeface="Montserrat"/>
                <a:cs typeface="Montserrat"/>
              </a:rPr>
              <a:t> </a:t>
            </a:r>
            <a:r>
              <a:rPr sz="700" dirty="0">
                <a:solidFill>
                  <a:srgbClr val="221F1F"/>
                </a:solidFill>
                <a:latin typeface="Montserrat"/>
                <a:cs typeface="Montserrat"/>
              </a:rPr>
              <a:t>los</a:t>
            </a:r>
            <a:r>
              <a:rPr sz="700" spc="45" dirty="0">
                <a:solidFill>
                  <a:srgbClr val="221F1F"/>
                </a:solidFill>
                <a:latin typeface="Montserrat"/>
                <a:cs typeface="Montserrat"/>
              </a:rPr>
              <a:t> </a:t>
            </a:r>
            <a:r>
              <a:rPr sz="700" dirty="0">
                <a:solidFill>
                  <a:srgbClr val="221F1F"/>
                </a:solidFill>
                <a:latin typeface="Montserrat"/>
                <a:cs typeface="Montserrat"/>
              </a:rPr>
              <a:t>frenos</a:t>
            </a:r>
            <a:r>
              <a:rPr sz="700" spc="50" dirty="0">
                <a:solidFill>
                  <a:srgbClr val="221F1F"/>
                </a:solidFill>
                <a:latin typeface="Montserrat"/>
                <a:cs typeface="Montserrat"/>
              </a:rPr>
              <a:t> </a:t>
            </a:r>
            <a:r>
              <a:rPr sz="700" dirty="0">
                <a:solidFill>
                  <a:srgbClr val="221F1F"/>
                </a:solidFill>
                <a:latin typeface="Montserrat"/>
                <a:cs typeface="Montserrat"/>
              </a:rPr>
              <a:t>no</a:t>
            </a:r>
            <a:r>
              <a:rPr sz="700" spc="65" dirty="0">
                <a:solidFill>
                  <a:srgbClr val="221F1F"/>
                </a:solidFill>
                <a:latin typeface="Montserrat"/>
                <a:cs typeface="Montserrat"/>
              </a:rPr>
              <a:t> </a:t>
            </a:r>
            <a:r>
              <a:rPr sz="700" dirty="0">
                <a:solidFill>
                  <a:srgbClr val="221F1F"/>
                </a:solidFill>
                <a:latin typeface="Montserrat"/>
                <a:cs typeface="Montserrat"/>
              </a:rPr>
              <a:t>estén</a:t>
            </a:r>
            <a:r>
              <a:rPr sz="700" spc="45" dirty="0">
                <a:solidFill>
                  <a:srgbClr val="221F1F"/>
                </a:solidFill>
                <a:latin typeface="Montserrat"/>
                <a:cs typeface="Montserrat"/>
              </a:rPr>
              <a:t> </a:t>
            </a:r>
            <a:r>
              <a:rPr sz="700" dirty="0">
                <a:solidFill>
                  <a:srgbClr val="221F1F"/>
                </a:solidFill>
                <a:latin typeface="Montserrat"/>
                <a:cs typeface="Montserrat"/>
              </a:rPr>
              <a:t>impidiendo</a:t>
            </a:r>
            <a:r>
              <a:rPr sz="700" spc="55"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giro</a:t>
            </a:r>
            <a:r>
              <a:rPr sz="700" spc="455" dirty="0">
                <a:solidFill>
                  <a:srgbClr val="221F1F"/>
                </a:solidFill>
                <a:latin typeface="Montserrat"/>
                <a:cs typeface="Montserrat"/>
              </a:rPr>
              <a:t> </a:t>
            </a:r>
            <a:r>
              <a:rPr sz="700" dirty="0">
                <a:solidFill>
                  <a:srgbClr val="221F1F"/>
                </a:solidFill>
                <a:latin typeface="Montserrat"/>
                <a:cs typeface="Montserrat"/>
              </a:rPr>
              <a:t>normal</a:t>
            </a:r>
            <a:r>
              <a:rPr sz="700" spc="480" dirty="0">
                <a:solidFill>
                  <a:srgbClr val="221F1F"/>
                </a:solidFill>
                <a:latin typeface="Montserrat"/>
                <a:cs typeface="Montserrat"/>
              </a:rPr>
              <a:t> </a:t>
            </a:r>
            <a:r>
              <a:rPr sz="700" dirty="0">
                <a:solidFill>
                  <a:srgbClr val="221F1F"/>
                </a:solidFill>
                <a:latin typeface="Montserrat"/>
                <a:cs typeface="Montserrat"/>
              </a:rPr>
              <a:t>de</a:t>
            </a:r>
            <a:r>
              <a:rPr sz="700" spc="475" dirty="0">
                <a:solidFill>
                  <a:srgbClr val="221F1F"/>
                </a:solidFill>
                <a:latin typeface="Montserrat"/>
                <a:cs typeface="Montserrat"/>
              </a:rPr>
              <a:t> </a:t>
            </a:r>
            <a:r>
              <a:rPr sz="700" dirty="0">
                <a:solidFill>
                  <a:srgbClr val="221F1F"/>
                </a:solidFill>
                <a:latin typeface="Montserrat"/>
                <a:cs typeface="Montserrat"/>
              </a:rPr>
              <a:t>las</a:t>
            </a:r>
            <a:r>
              <a:rPr sz="700" spc="470" dirty="0">
                <a:solidFill>
                  <a:srgbClr val="221F1F"/>
                </a:solidFill>
                <a:latin typeface="Montserrat"/>
                <a:cs typeface="Montserrat"/>
              </a:rPr>
              <a:t> </a:t>
            </a:r>
            <a:r>
              <a:rPr sz="700" dirty="0">
                <a:solidFill>
                  <a:srgbClr val="221F1F"/>
                </a:solidFill>
                <a:latin typeface="Montserrat"/>
                <a:cs typeface="Montserrat"/>
              </a:rPr>
              <a:t>llantas,</a:t>
            </a:r>
            <a:r>
              <a:rPr sz="700" spc="484" dirty="0">
                <a:solidFill>
                  <a:srgbClr val="221F1F"/>
                </a:solidFill>
                <a:latin typeface="Montserrat"/>
                <a:cs typeface="Montserrat"/>
              </a:rPr>
              <a:t> </a:t>
            </a:r>
            <a:r>
              <a:rPr sz="700" dirty="0">
                <a:solidFill>
                  <a:srgbClr val="221F1F"/>
                </a:solidFill>
                <a:latin typeface="Montserrat"/>
                <a:cs typeface="Montserrat"/>
              </a:rPr>
              <a:t>ni</a:t>
            </a:r>
            <a:r>
              <a:rPr sz="700" spc="465" dirty="0">
                <a:solidFill>
                  <a:srgbClr val="221F1F"/>
                </a:solidFill>
                <a:latin typeface="Montserrat"/>
                <a:cs typeface="Montserrat"/>
              </a:rPr>
              <a:t> </a:t>
            </a:r>
            <a:r>
              <a:rPr sz="700" dirty="0">
                <a:solidFill>
                  <a:srgbClr val="221F1F"/>
                </a:solidFill>
                <a:latin typeface="Montserrat"/>
                <a:cs typeface="Montserrat"/>
              </a:rPr>
              <a:t>tampoco</a:t>
            </a:r>
            <a:r>
              <a:rPr sz="700" spc="470" dirty="0">
                <a:solidFill>
                  <a:srgbClr val="221F1F"/>
                </a:solidFill>
                <a:latin typeface="Montserrat"/>
                <a:cs typeface="Montserrat"/>
              </a:rPr>
              <a:t> </a:t>
            </a:r>
            <a:r>
              <a:rPr sz="700" spc="-25" dirty="0">
                <a:solidFill>
                  <a:srgbClr val="221F1F"/>
                </a:solidFill>
                <a:latin typeface="Montserrat"/>
                <a:cs typeface="Montserrat"/>
              </a:rPr>
              <a:t>se</a:t>
            </a:r>
            <a:r>
              <a:rPr sz="700" spc="500" dirty="0">
                <a:solidFill>
                  <a:srgbClr val="221F1F"/>
                </a:solidFill>
                <a:latin typeface="Montserrat"/>
                <a:cs typeface="Montserrat"/>
              </a:rPr>
              <a:t> </a:t>
            </a:r>
            <a:r>
              <a:rPr sz="700" dirty="0">
                <a:solidFill>
                  <a:srgbClr val="221F1F"/>
                </a:solidFill>
                <a:latin typeface="Montserrat"/>
                <a:cs typeface="Montserrat"/>
              </a:rPr>
              <a:t>acostumbre</a:t>
            </a:r>
            <a:r>
              <a:rPr sz="700" spc="250" dirty="0">
                <a:solidFill>
                  <a:srgbClr val="221F1F"/>
                </a:solidFill>
                <a:latin typeface="Montserrat"/>
                <a:cs typeface="Montserrat"/>
              </a:rPr>
              <a:t> </a:t>
            </a:r>
            <a:r>
              <a:rPr sz="700" dirty="0">
                <a:solidFill>
                  <a:srgbClr val="221F1F"/>
                </a:solidFill>
                <a:latin typeface="Montserrat"/>
                <a:cs typeface="Montserrat"/>
              </a:rPr>
              <a:t>a</a:t>
            </a:r>
            <a:r>
              <a:rPr sz="700" spc="235" dirty="0">
                <a:solidFill>
                  <a:srgbClr val="221F1F"/>
                </a:solidFill>
                <a:latin typeface="Montserrat"/>
                <a:cs typeface="Montserrat"/>
              </a:rPr>
              <a:t> </a:t>
            </a:r>
            <a:r>
              <a:rPr sz="700" dirty="0">
                <a:solidFill>
                  <a:srgbClr val="221F1F"/>
                </a:solidFill>
                <a:latin typeface="Montserrat"/>
                <a:cs typeface="Montserrat"/>
              </a:rPr>
              <a:t>conducir</a:t>
            </a:r>
            <a:r>
              <a:rPr sz="700" spc="240" dirty="0">
                <a:solidFill>
                  <a:srgbClr val="221F1F"/>
                </a:solidFill>
                <a:latin typeface="Montserrat"/>
                <a:cs typeface="Montserrat"/>
              </a:rPr>
              <a:t> </a:t>
            </a:r>
            <a:r>
              <a:rPr sz="700" dirty="0">
                <a:solidFill>
                  <a:srgbClr val="221F1F"/>
                </a:solidFill>
                <a:latin typeface="Montserrat"/>
                <a:cs typeface="Montserrat"/>
              </a:rPr>
              <a:t>con</a:t>
            </a:r>
            <a:r>
              <a:rPr sz="700" spc="235" dirty="0">
                <a:solidFill>
                  <a:srgbClr val="221F1F"/>
                </a:solidFill>
                <a:latin typeface="Montserrat"/>
                <a:cs typeface="Montserrat"/>
              </a:rPr>
              <a:t> </a:t>
            </a:r>
            <a:r>
              <a:rPr sz="700" dirty="0">
                <a:solidFill>
                  <a:srgbClr val="221F1F"/>
                </a:solidFill>
                <a:latin typeface="Montserrat"/>
                <a:cs typeface="Montserrat"/>
              </a:rPr>
              <a:t>el</a:t>
            </a:r>
            <a:r>
              <a:rPr sz="700" spc="260" dirty="0">
                <a:solidFill>
                  <a:srgbClr val="221F1F"/>
                </a:solidFill>
                <a:latin typeface="Montserrat"/>
                <a:cs typeface="Montserrat"/>
              </a:rPr>
              <a:t> </a:t>
            </a:r>
            <a:r>
              <a:rPr sz="700" dirty="0">
                <a:solidFill>
                  <a:srgbClr val="221F1F"/>
                </a:solidFill>
                <a:latin typeface="Montserrat"/>
                <a:cs typeface="Montserrat"/>
              </a:rPr>
              <a:t>pedal</a:t>
            </a:r>
            <a:r>
              <a:rPr sz="700" spc="245" dirty="0">
                <a:solidFill>
                  <a:srgbClr val="221F1F"/>
                </a:solidFill>
                <a:latin typeface="Montserrat"/>
                <a:cs typeface="Montserrat"/>
              </a:rPr>
              <a:t> </a:t>
            </a:r>
            <a:r>
              <a:rPr sz="700" dirty="0">
                <a:solidFill>
                  <a:srgbClr val="221F1F"/>
                </a:solidFill>
                <a:latin typeface="Montserrat"/>
                <a:cs typeface="Montserrat"/>
              </a:rPr>
              <a:t>de</a:t>
            </a:r>
            <a:r>
              <a:rPr sz="700" spc="235" dirty="0">
                <a:solidFill>
                  <a:srgbClr val="221F1F"/>
                </a:solidFill>
                <a:latin typeface="Montserrat"/>
                <a:cs typeface="Montserrat"/>
              </a:rPr>
              <a:t> </a:t>
            </a:r>
            <a:r>
              <a:rPr sz="700" spc="-10" dirty="0">
                <a:solidFill>
                  <a:srgbClr val="221F1F"/>
                </a:solidFill>
                <a:latin typeface="Montserrat"/>
                <a:cs typeface="Montserrat"/>
              </a:rPr>
              <a:t>freno</a:t>
            </a:r>
            <a:r>
              <a:rPr sz="700" spc="500" dirty="0">
                <a:solidFill>
                  <a:srgbClr val="221F1F"/>
                </a:solidFill>
                <a:latin typeface="Montserrat"/>
                <a:cs typeface="Montserrat"/>
              </a:rPr>
              <a:t> </a:t>
            </a:r>
            <a:r>
              <a:rPr sz="700" spc="-10" dirty="0">
                <a:solidFill>
                  <a:srgbClr val="221F1F"/>
                </a:solidFill>
                <a:latin typeface="Montserrat"/>
                <a:cs typeface="Montserrat"/>
              </a:rPr>
              <a:t>accionado.</a:t>
            </a:r>
            <a:endParaRPr sz="700" dirty="0">
              <a:latin typeface="Montserrat"/>
              <a:cs typeface="Montserrat"/>
            </a:endParaRPr>
          </a:p>
          <a:p>
            <a:pPr marL="12700" algn="just">
              <a:lnSpc>
                <a:spcPct val="100000"/>
              </a:lnSpc>
            </a:pPr>
            <a:r>
              <a:rPr sz="700" dirty="0">
                <a:solidFill>
                  <a:srgbClr val="221F1F"/>
                </a:solidFill>
                <a:latin typeface="Montserrat"/>
                <a:cs typeface="Montserrat"/>
              </a:rPr>
              <a:t>Apague</a:t>
            </a:r>
            <a:r>
              <a:rPr sz="700" spc="95" dirty="0">
                <a:solidFill>
                  <a:srgbClr val="221F1F"/>
                </a:solidFill>
                <a:latin typeface="Montserrat"/>
                <a:cs typeface="Montserrat"/>
              </a:rPr>
              <a:t> </a:t>
            </a:r>
            <a:r>
              <a:rPr sz="700" dirty="0">
                <a:solidFill>
                  <a:srgbClr val="221F1F"/>
                </a:solidFill>
                <a:latin typeface="Montserrat"/>
                <a:cs typeface="Montserrat"/>
              </a:rPr>
              <a:t>el</a:t>
            </a:r>
            <a:r>
              <a:rPr sz="700" spc="95" dirty="0">
                <a:solidFill>
                  <a:srgbClr val="221F1F"/>
                </a:solidFill>
                <a:latin typeface="Montserrat"/>
                <a:cs typeface="Montserrat"/>
              </a:rPr>
              <a:t> </a:t>
            </a:r>
            <a:r>
              <a:rPr sz="700" dirty="0">
                <a:solidFill>
                  <a:srgbClr val="221F1F"/>
                </a:solidFill>
                <a:latin typeface="Montserrat"/>
                <a:cs typeface="Montserrat"/>
              </a:rPr>
              <a:t>motor</a:t>
            </a:r>
            <a:r>
              <a:rPr sz="700" spc="90" dirty="0">
                <a:solidFill>
                  <a:srgbClr val="221F1F"/>
                </a:solidFill>
                <a:latin typeface="Montserrat"/>
                <a:cs typeface="Montserrat"/>
              </a:rPr>
              <a:t> </a:t>
            </a:r>
            <a:r>
              <a:rPr sz="700" dirty="0">
                <a:solidFill>
                  <a:srgbClr val="221F1F"/>
                </a:solidFill>
                <a:latin typeface="Montserrat"/>
                <a:cs typeface="Montserrat"/>
              </a:rPr>
              <a:t>si</a:t>
            </a:r>
            <a:r>
              <a:rPr sz="700" spc="100" dirty="0">
                <a:solidFill>
                  <a:srgbClr val="221F1F"/>
                </a:solidFill>
                <a:latin typeface="Montserrat"/>
                <a:cs typeface="Montserrat"/>
              </a:rPr>
              <a:t> </a:t>
            </a:r>
            <a:r>
              <a:rPr sz="700" dirty="0">
                <a:solidFill>
                  <a:srgbClr val="221F1F"/>
                </a:solidFill>
                <a:latin typeface="Montserrat"/>
                <a:cs typeface="Montserrat"/>
              </a:rPr>
              <a:t>va</a:t>
            </a:r>
            <a:r>
              <a:rPr sz="700" spc="100" dirty="0">
                <a:solidFill>
                  <a:srgbClr val="221F1F"/>
                </a:solidFill>
                <a:latin typeface="Montserrat"/>
                <a:cs typeface="Montserrat"/>
              </a:rPr>
              <a:t> </a:t>
            </a:r>
            <a:r>
              <a:rPr sz="700" dirty="0">
                <a:solidFill>
                  <a:srgbClr val="221F1F"/>
                </a:solidFill>
                <a:latin typeface="Montserrat"/>
                <a:cs typeface="Montserrat"/>
              </a:rPr>
              <a:t>a</a:t>
            </a:r>
            <a:r>
              <a:rPr sz="700" spc="90" dirty="0">
                <a:solidFill>
                  <a:srgbClr val="221F1F"/>
                </a:solidFill>
                <a:latin typeface="Montserrat"/>
                <a:cs typeface="Montserrat"/>
              </a:rPr>
              <a:t> </a:t>
            </a:r>
            <a:r>
              <a:rPr sz="700" dirty="0">
                <a:solidFill>
                  <a:srgbClr val="221F1F"/>
                </a:solidFill>
                <a:latin typeface="Montserrat"/>
                <a:cs typeface="Montserrat"/>
              </a:rPr>
              <a:t>estar</a:t>
            </a:r>
            <a:r>
              <a:rPr sz="700" spc="95" dirty="0">
                <a:solidFill>
                  <a:srgbClr val="221F1F"/>
                </a:solidFill>
                <a:latin typeface="Montserrat"/>
                <a:cs typeface="Montserrat"/>
              </a:rPr>
              <a:t> </a:t>
            </a:r>
            <a:r>
              <a:rPr sz="700" dirty="0">
                <a:solidFill>
                  <a:srgbClr val="221F1F"/>
                </a:solidFill>
                <a:latin typeface="Montserrat"/>
                <a:cs typeface="Montserrat"/>
              </a:rPr>
              <a:t>detenido</a:t>
            </a:r>
            <a:r>
              <a:rPr sz="700" spc="90" dirty="0">
                <a:solidFill>
                  <a:srgbClr val="221F1F"/>
                </a:solidFill>
                <a:latin typeface="Montserrat"/>
                <a:cs typeface="Montserrat"/>
              </a:rPr>
              <a:t> </a:t>
            </a:r>
            <a:r>
              <a:rPr sz="700" dirty="0">
                <a:solidFill>
                  <a:srgbClr val="221F1F"/>
                </a:solidFill>
                <a:latin typeface="Montserrat"/>
                <a:cs typeface="Montserrat"/>
              </a:rPr>
              <a:t>por</a:t>
            </a:r>
            <a:r>
              <a:rPr sz="700" spc="80" dirty="0">
                <a:solidFill>
                  <a:srgbClr val="221F1F"/>
                </a:solidFill>
                <a:latin typeface="Montserrat"/>
                <a:cs typeface="Montserrat"/>
              </a:rPr>
              <a:t> </a:t>
            </a:r>
            <a:r>
              <a:rPr sz="700" spc="-25" dirty="0">
                <a:solidFill>
                  <a:srgbClr val="221F1F"/>
                </a:solidFill>
                <a:latin typeface="Montserrat"/>
                <a:cs typeface="Montserrat"/>
              </a:rPr>
              <a:t>más</a:t>
            </a:r>
            <a:endParaRPr sz="700" dirty="0">
              <a:latin typeface="Montserrat"/>
              <a:cs typeface="Montserrat"/>
            </a:endParaRPr>
          </a:p>
          <a:p>
            <a:pPr marL="12700" algn="just">
              <a:lnSpc>
                <a:spcPct val="100000"/>
              </a:lnSpc>
            </a:pP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dos</a:t>
            </a:r>
            <a:r>
              <a:rPr sz="700" spc="-25" dirty="0">
                <a:solidFill>
                  <a:srgbClr val="221F1F"/>
                </a:solidFill>
                <a:latin typeface="Montserrat"/>
                <a:cs typeface="Montserrat"/>
              </a:rPr>
              <a:t> </a:t>
            </a:r>
            <a:r>
              <a:rPr sz="700" spc="-10" dirty="0">
                <a:solidFill>
                  <a:srgbClr val="221F1F"/>
                </a:solidFill>
                <a:latin typeface="Montserrat"/>
                <a:cs typeface="Montserrat"/>
              </a:rPr>
              <a:t>minutos.</a:t>
            </a:r>
            <a:endParaRPr sz="700" dirty="0">
              <a:latin typeface="Montserrat"/>
              <a:cs typeface="Montserrat"/>
            </a:endParaRPr>
          </a:p>
          <a:p>
            <a:pPr marL="12700" marR="5080" algn="just">
              <a:lnSpc>
                <a:spcPct val="100000"/>
              </a:lnSpc>
            </a:pPr>
            <a:r>
              <a:rPr sz="700" dirty="0">
                <a:solidFill>
                  <a:srgbClr val="221F1F"/>
                </a:solidFill>
                <a:latin typeface="Montserrat"/>
                <a:cs typeface="Montserrat"/>
              </a:rPr>
              <a:t>Cheque</a:t>
            </a:r>
            <a:r>
              <a:rPr sz="700" spc="409" dirty="0">
                <a:solidFill>
                  <a:srgbClr val="221F1F"/>
                </a:solidFill>
                <a:latin typeface="Montserrat"/>
                <a:cs typeface="Montserrat"/>
              </a:rPr>
              <a:t> </a:t>
            </a:r>
            <a:r>
              <a:rPr sz="700" dirty="0">
                <a:solidFill>
                  <a:srgbClr val="221F1F"/>
                </a:solidFill>
                <a:latin typeface="Montserrat"/>
                <a:cs typeface="Montserrat"/>
              </a:rPr>
              <a:t>todas</a:t>
            </a:r>
            <a:r>
              <a:rPr sz="700" spc="415" dirty="0">
                <a:solidFill>
                  <a:srgbClr val="221F1F"/>
                </a:solidFill>
                <a:latin typeface="Montserrat"/>
                <a:cs typeface="Montserrat"/>
              </a:rPr>
              <a:t> </a:t>
            </a:r>
            <a:r>
              <a:rPr sz="700" dirty="0">
                <a:solidFill>
                  <a:srgbClr val="221F1F"/>
                </a:solidFill>
                <a:latin typeface="Montserrat"/>
                <a:cs typeface="Montserrat"/>
              </a:rPr>
              <a:t>las</a:t>
            </a:r>
            <a:r>
              <a:rPr sz="700" spc="415" dirty="0">
                <a:solidFill>
                  <a:srgbClr val="221F1F"/>
                </a:solidFill>
                <a:latin typeface="Montserrat"/>
                <a:cs typeface="Montserrat"/>
              </a:rPr>
              <a:t> </a:t>
            </a:r>
            <a:r>
              <a:rPr sz="700" dirty="0">
                <a:solidFill>
                  <a:srgbClr val="221F1F"/>
                </a:solidFill>
                <a:latin typeface="Montserrat"/>
                <a:cs typeface="Montserrat"/>
              </a:rPr>
              <a:t>mangueras</a:t>
            </a:r>
            <a:r>
              <a:rPr sz="700" spc="415" dirty="0">
                <a:solidFill>
                  <a:srgbClr val="221F1F"/>
                </a:solidFill>
                <a:latin typeface="Montserrat"/>
                <a:cs typeface="Montserrat"/>
              </a:rPr>
              <a:t> </a:t>
            </a:r>
            <a:r>
              <a:rPr sz="700" dirty="0">
                <a:solidFill>
                  <a:srgbClr val="221F1F"/>
                </a:solidFill>
                <a:latin typeface="Montserrat"/>
                <a:cs typeface="Montserrat"/>
              </a:rPr>
              <a:t>y</a:t>
            </a:r>
            <a:r>
              <a:rPr sz="700" spc="409" dirty="0">
                <a:solidFill>
                  <a:srgbClr val="221F1F"/>
                </a:solidFill>
                <a:latin typeface="Montserrat"/>
                <a:cs typeface="Montserrat"/>
              </a:rPr>
              <a:t> </a:t>
            </a:r>
            <a:r>
              <a:rPr sz="700" dirty="0">
                <a:solidFill>
                  <a:srgbClr val="221F1F"/>
                </a:solidFill>
                <a:latin typeface="Montserrat"/>
                <a:cs typeface="Montserrat"/>
              </a:rPr>
              <a:t>los</a:t>
            </a:r>
            <a:r>
              <a:rPr sz="700" spc="415" dirty="0">
                <a:solidFill>
                  <a:srgbClr val="221F1F"/>
                </a:solidFill>
                <a:latin typeface="Montserrat"/>
                <a:cs typeface="Montserrat"/>
              </a:rPr>
              <a:t> </a:t>
            </a:r>
            <a:r>
              <a:rPr sz="700" spc="-10" dirty="0">
                <a:solidFill>
                  <a:srgbClr val="221F1F"/>
                </a:solidFill>
                <a:latin typeface="Montserrat"/>
                <a:cs typeface="Montserrat"/>
              </a:rPr>
              <a:t>cables.</a:t>
            </a:r>
            <a:r>
              <a:rPr sz="700" spc="500" dirty="0">
                <a:solidFill>
                  <a:srgbClr val="221F1F"/>
                </a:solidFill>
                <a:latin typeface="Montserrat"/>
                <a:cs typeface="Montserrat"/>
              </a:rPr>
              <a:t> </a:t>
            </a:r>
            <a:r>
              <a:rPr sz="700" dirty="0">
                <a:solidFill>
                  <a:srgbClr val="221F1F"/>
                </a:solidFill>
                <a:latin typeface="Montserrat"/>
                <a:cs typeface="Montserrat"/>
              </a:rPr>
              <a:t>Inspeccione</a:t>
            </a:r>
            <a:r>
              <a:rPr sz="700" spc="35" dirty="0">
                <a:solidFill>
                  <a:srgbClr val="221F1F"/>
                </a:solidFill>
                <a:latin typeface="Montserrat"/>
                <a:cs typeface="Montserrat"/>
              </a:rPr>
              <a:t> </a:t>
            </a:r>
            <a:r>
              <a:rPr sz="700" spc="-10" dirty="0">
                <a:solidFill>
                  <a:srgbClr val="221F1F"/>
                </a:solidFill>
                <a:latin typeface="Montserrat"/>
                <a:cs typeface="Montserrat"/>
              </a:rPr>
              <a:t>periódicamente</a:t>
            </a:r>
            <a:r>
              <a:rPr sz="700" spc="30" dirty="0">
                <a:solidFill>
                  <a:srgbClr val="221F1F"/>
                </a:solidFill>
                <a:latin typeface="Montserrat"/>
                <a:cs typeface="Montserrat"/>
              </a:rPr>
              <a:t> </a:t>
            </a:r>
            <a:r>
              <a:rPr sz="700" dirty="0">
                <a:solidFill>
                  <a:srgbClr val="221F1F"/>
                </a:solidFill>
                <a:latin typeface="Montserrat"/>
                <a:cs typeface="Montserrat"/>
              </a:rPr>
              <a:t>la </a:t>
            </a:r>
            <a:r>
              <a:rPr sz="700" spc="-10" dirty="0">
                <a:solidFill>
                  <a:srgbClr val="221F1F"/>
                </a:solidFill>
                <a:latin typeface="Montserrat"/>
                <a:cs typeface="Montserrat"/>
              </a:rPr>
              <a:t>bujía.</a:t>
            </a:r>
            <a:endParaRPr sz="700" dirty="0">
              <a:latin typeface="Montserrat"/>
              <a:cs typeface="Montserra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1678" y="624186"/>
            <a:ext cx="4688205" cy="658514"/>
          </a:xfrm>
          <a:prstGeom prst="rect">
            <a:avLst/>
          </a:prstGeom>
        </p:spPr>
        <p:txBody>
          <a:bodyPr vert="horz" wrap="square" lIns="0" tIns="12065" rIns="0" bIns="0" rtlCol="0">
            <a:spAutoFit/>
          </a:bodyPr>
          <a:lstStyle/>
          <a:p>
            <a:pPr marL="12700" algn="just">
              <a:lnSpc>
                <a:spcPct val="100000"/>
              </a:lnSpc>
              <a:spcBef>
                <a:spcPts val="95"/>
              </a:spcBef>
            </a:pPr>
            <a:r>
              <a:rPr sz="700" b="1" dirty="0">
                <a:solidFill>
                  <a:srgbClr val="221F20"/>
                </a:solidFill>
                <a:latin typeface="Montserrat"/>
                <a:cs typeface="Montserrat"/>
              </a:rPr>
              <a:t>CAMBIO</a:t>
            </a:r>
            <a:r>
              <a:rPr sz="700" b="1" spc="-15" dirty="0">
                <a:solidFill>
                  <a:srgbClr val="221F20"/>
                </a:solidFill>
                <a:latin typeface="Montserrat"/>
                <a:cs typeface="Montserrat"/>
              </a:rPr>
              <a:t> </a:t>
            </a:r>
            <a:r>
              <a:rPr sz="700" b="1" dirty="0">
                <a:solidFill>
                  <a:srgbClr val="221F20"/>
                </a:solidFill>
                <a:latin typeface="Montserrat"/>
                <a:cs typeface="Montserrat"/>
              </a:rPr>
              <a:t>DE</a:t>
            </a:r>
            <a:r>
              <a:rPr sz="700" b="1" spc="-25" dirty="0">
                <a:solidFill>
                  <a:srgbClr val="221F20"/>
                </a:solidFill>
                <a:latin typeface="Montserrat"/>
                <a:cs typeface="Montserrat"/>
              </a:rPr>
              <a:t> </a:t>
            </a:r>
            <a:r>
              <a:rPr sz="700" b="1" spc="-10" dirty="0">
                <a:solidFill>
                  <a:srgbClr val="221F20"/>
                </a:solidFill>
                <a:latin typeface="Montserrat"/>
                <a:cs typeface="Montserrat"/>
              </a:rPr>
              <a:t>ACEITE:</a:t>
            </a:r>
            <a:endParaRPr sz="700" dirty="0">
              <a:latin typeface="Montserrat"/>
              <a:cs typeface="Montserrat"/>
            </a:endParaRPr>
          </a:p>
          <a:p>
            <a:pPr marL="12700" marR="8255" algn="just">
              <a:lnSpc>
                <a:spcPct val="100000"/>
              </a:lnSpc>
              <a:spcBef>
                <a:spcPts val="5"/>
              </a:spcBef>
            </a:pPr>
            <a:r>
              <a:rPr sz="700" dirty="0">
                <a:solidFill>
                  <a:srgbClr val="221F20"/>
                </a:solidFill>
                <a:latin typeface="Montserrat"/>
                <a:cs typeface="Montserrat"/>
              </a:rPr>
              <a:t>El</a:t>
            </a:r>
            <a:r>
              <a:rPr sz="700" spc="45" dirty="0">
                <a:solidFill>
                  <a:srgbClr val="221F20"/>
                </a:solidFill>
                <a:latin typeface="Montserrat"/>
                <a:cs typeface="Montserrat"/>
              </a:rPr>
              <a:t> </a:t>
            </a:r>
            <a:r>
              <a:rPr sz="700" dirty="0">
                <a:solidFill>
                  <a:srgbClr val="221F20"/>
                </a:solidFill>
                <a:latin typeface="Montserrat"/>
                <a:cs typeface="Montserrat"/>
              </a:rPr>
              <a:t>aceite</a:t>
            </a:r>
            <a:r>
              <a:rPr sz="700" spc="50" dirty="0">
                <a:solidFill>
                  <a:srgbClr val="221F20"/>
                </a:solidFill>
                <a:latin typeface="Montserrat"/>
                <a:cs typeface="Montserrat"/>
              </a:rPr>
              <a:t> </a:t>
            </a:r>
            <a:r>
              <a:rPr sz="700" dirty="0">
                <a:solidFill>
                  <a:srgbClr val="221F20"/>
                </a:solidFill>
                <a:latin typeface="Montserrat"/>
                <a:cs typeface="Montserrat"/>
              </a:rPr>
              <a:t>del</a:t>
            </a:r>
            <a:r>
              <a:rPr sz="700" spc="60" dirty="0">
                <a:solidFill>
                  <a:srgbClr val="221F20"/>
                </a:solidFill>
                <a:latin typeface="Montserrat"/>
                <a:cs typeface="Montserrat"/>
              </a:rPr>
              <a:t> </a:t>
            </a:r>
            <a:r>
              <a:rPr sz="700" dirty="0">
                <a:solidFill>
                  <a:srgbClr val="221F20"/>
                </a:solidFill>
                <a:latin typeface="Montserrat"/>
                <a:cs typeface="Montserrat"/>
              </a:rPr>
              <a:t>Vehículo</a:t>
            </a:r>
            <a:r>
              <a:rPr sz="700" spc="50" dirty="0">
                <a:solidFill>
                  <a:srgbClr val="221F20"/>
                </a:solidFill>
                <a:latin typeface="Montserrat"/>
                <a:cs typeface="Montserrat"/>
              </a:rPr>
              <a:t> </a:t>
            </a:r>
            <a:r>
              <a:rPr sz="700" dirty="0">
                <a:solidFill>
                  <a:srgbClr val="221F20"/>
                </a:solidFill>
                <a:latin typeface="Montserrat"/>
                <a:cs typeface="Montserrat"/>
              </a:rPr>
              <a:t>debe</a:t>
            </a:r>
            <a:r>
              <a:rPr sz="700" spc="50" dirty="0">
                <a:solidFill>
                  <a:srgbClr val="221F20"/>
                </a:solidFill>
                <a:latin typeface="Montserrat"/>
                <a:cs typeface="Montserrat"/>
              </a:rPr>
              <a:t> </a:t>
            </a:r>
            <a:r>
              <a:rPr sz="700" dirty="0">
                <a:solidFill>
                  <a:srgbClr val="221F20"/>
                </a:solidFill>
                <a:latin typeface="Montserrat"/>
                <a:cs typeface="Montserrat"/>
              </a:rPr>
              <a:t>rellenarse</a:t>
            </a:r>
            <a:r>
              <a:rPr sz="700" spc="45" dirty="0">
                <a:solidFill>
                  <a:srgbClr val="221F20"/>
                </a:solidFill>
                <a:latin typeface="Montserrat"/>
                <a:cs typeface="Montserrat"/>
              </a:rPr>
              <a:t> </a:t>
            </a:r>
            <a:r>
              <a:rPr sz="700" dirty="0">
                <a:solidFill>
                  <a:srgbClr val="221F20"/>
                </a:solidFill>
                <a:latin typeface="Montserrat"/>
                <a:cs typeface="Montserrat"/>
              </a:rPr>
              <a:t>siempre</a:t>
            </a:r>
            <a:r>
              <a:rPr sz="700" spc="55" dirty="0">
                <a:solidFill>
                  <a:srgbClr val="221F20"/>
                </a:solidFill>
                <a:latin typeface="Montserrat"/>
                <a:cs typeface="Montserrat"/>
              </a:rPr>
              <a:t> </a:t>
            </a:r>
            <a:r>
              <a:rPr sz="700" dirty="0">
                <a:solidFill>
                  <a:srgbClr val="221F20"/>
                </a:solidFill>
                <a:latin typeface="Montserrat"/>
                <a:cs typeface="Montserrat"/>
              </a:rPr>
              <a:t>que</a:t>
            </a:r>
            <a:r>
              <a:rPr sz="700" spc="40" dirty="0">
                <a:solidFill>
                  <a:srgbClr val="221F20"/>
                </a:solidFill>
                <a:latin typeface="Montserrat"/>
                <a:cs typeface="Montserrat"/>
              </a:rPr>
              <a:t> </a:t>
            </a:r>
            <a:r>
              <a:rPr sz="700" dirty="0">
                <a:solidFill>
                  <a:srgbClr val="221F20"/>
                </a:solidFill>
                <a:latin typeface="Montserrat"/>
                <a:cs typeface="Montserrat"/>
              </a:rPr>
              <a:t>el</a:t>
            </a:r>
            <a:r>
              <a:rPr sz="700" spc="45" dirty="0">
                <a:solidFill>
                  <a:srgbClr val="221F20"/>
                </a:solidFill>
                <a:latin typeface="Montserrat"/>
                <a:cs typeface="Montserrat"/>
              </a:rPr>
              <a:t> </a:t>
            </a:r>
            <a:r>
              <a:rPr sz="700" dirty="0">
                <a:solidFill>
                  <a:srgbClr val="221F20"/>
                </a:solidFill>
                <a:latin typeface="Montserrat"/>
                <a:cs typeface="Montserrat"/>
              </a:rPr>
              <a:t>medidor</a:t>
            </a:r>
            <a:r>
              <a:rPr sz="700" spc="55" dirty="0">
                <a:solidFill>
                  <a:srgbClr val="221F20"/>
                </a:solidFill>
                <a:latin typeface="Montserrat"/>
                <a:cs typeface="Montserrat"/>
              </a:rPr>
              <a:t> </a:t>
            </a:r>
            <a:r>
              <a:rPr sz="700" dirty="0">
                <a:solidFill>
                  <a:srgbClr val="221F20"/>
                </a:solidFill>
                <a:latin typeface="Montserrat"/>
                <a:cs typeface="Montserrat"/>
              </a:rPr>
              <a:t>indique</a:t>
            </a:r>
            <a:r>
              <a:rPr sz="700" spc="40" dirty="0">
                <a:solidFill>
                  <a:srgbClr val="221F20"/>
                </a:solidFill>
                <a:latin typeface="Montserrat"/>
                <a:cs typeface="Montserrat"/>
              </a:rPr>
              <a:t> </a:t>
            </a:r>
            <a:r>
              <a:rPr sz="700" dirty="0">
                <a:solidFill>
                  <a:srgbClr val="221F20"/>
                </a:solidFill>
                <a:latin typeface="Montserrat"/>
                <a:cs typeface="Montserrat"/>
              </a:rPr>
              <a:t>que</a:t>
            </a:r>
            <a:r>
              <a:rPr sz="700" spc="50" dirty="0">
                <a:solidFill>
                  <a:srgbClr val="221F20"/>
                </a:solidFill>
                <a:latin typeface="Montserrat"/>
                <a:cs typeface="Montserrat"/>
              </a:rPr>
              <a:t> </a:t>
            </a:r>
            <a:r>
              <a:rPr sz="700" dirty="0">
                <a:solidFill>
                  <a:srgbClr val="221F20"/>
                </a:solidFill>
                <a:latin typeface="Montserrat"/>
                <a:cs typeface="Montserrat"/>
              </a:rPr>
              <a:t>el</a:t>
            </a:r>
            <a:r>
              <a:rPr sz="700" spc="55" dirty="0">
                <a:solidFill>
                  <a:srgbClr val="221F20"/>
                </a:solidFill>
                <a:latin typeface="Montserrat"/>
                <a:cs typeface="Montserrat"/>
              </a:rPr>
              <a:t> </a:t>
            </a:r>
            <a:r>
              <a:rPr sz="700" dirty="0">
                <a:solidFill>
                  <a:srgbClr val="221F20"/>
                </a:solidFill>
                <a:latin typeface="Montserrat"/>
                <a:cs typeface="Montserrat"/>
              </a:rPr>
              <a:t>nivel</a:t>
            </a:r>
            <a:r>
              <a:rPr sz="700" spc="55" dirty="0">
                <a:solidFill>
                  <a:srgbClr val="221F20"/>
                </a:solidFill>
                <a:latin typeface="Montserrat"/>
                <a:cs typeface="Montserrat"/>
              </a:rPr>
              <a:t> </a:t>
            </a:r>
            <a:r>
              <a:rPr sz="700" dirty="0">
                <a:solidFill>
                  <a:srgbClr val="221F20"/>
                </a:solidFill>
                <a:latin typeface="Montserrat"/>
                <a:cs typeface="Montserrat"/>
              </a:rPr>
              <a:t>no</a:t>
            </a:r>
            <a:r>
              <a:rPr sz="700" spc="45" dirty="0">
                <a:solidFill>
                  <a:srgbClr val="221F20"/>
                </a:solidFill>
                <a:latin typeface="Montserrat"/>
                <a:cs typeface="Montserrat"/>
              </a:rPr>
              <a:t> </a:t>
            </a:r>
            <a:r>
              <a:rPr sz="700" dirty="0">
                <a:solidFill>
                  <a:srgbClr val="221F20"/>
                </a:solidFill>
                <a:latin typeface="Montserrat"/>
                <a:cs typeface="Montserrat"/>
              </a:rPr>
              <a:t>es</a:t>
            </a:r>
            <a:r>
              <a:rPr sz="700" spc="50" dirty="0">
                <a:solidFill>
                  <a:srgbClr val="221F20"/>
                </a:solidFill>
                <a:latin typeface="Montserrat"/>
                <a:cs typeface="Montserrat"/>
              </a:rPr>
              <a:t> </a:t>
            </a:r>
            <a:r>
              <a:rPr sz="700" dirty="0">
                <a:solidFill>
                  <a:srgbClr val="221F20"/>
                </a:solidFill>
                <a:latin typeface="Montserrat"/>
                <a:cs typeface="Montserrat"/>
              </a:rPr>
              <a:t>el</a:t>
            </a:r>
            <a:r>
              <a:rPr sz="700" spc="45" dirty="0">
                <a:solidFill>
                  <a:srgbClr val="221F20"/>
                </a:solidFill>
                <a:latin typeface="Montserrat"/>
                <a:cs typeface="Montserrat"/>
              </a:rPr>
              <a:t> </a:t>
            </a:r>
            <a:r>
              <a:rPr sz="700" spc="-10" dirty="0">
                <a:solidFill>
                  <a:srgbClr val="221F20"/>
                </a:solidFill>
                <a:latin typeface="Montserrat"/>
                <a:cs typeface="Montserrat"/>
              </a:rPr>
              <a:t>adecuado,</a:t>
            </a:r>
            <a:r>
              <a:rPr sz="700" spc="500" dirty="0">
                <a:solidFill>
                  <a:srgbClr val="221F20"/>
                </a:solidFill>
                <a:latin typeface="Montserrat"/>
                <a:cs typeface="Montserrat"/>
              </a:rPr>
              <a:t> </a:t>
            </a:r>
            <a:r>
              <a:rPr sz="700" dirty="0">
                <a:solidFill>
                  <a:srgbClr val="221F20"/>
                </a:solidFill>
                <a:latin typeface="Montserrat"/>
                <a:cs typeface="Montserrat"/>
              </a:rPr>
              <a:t>conforme</a:t>
            </a:r>
            <a:r>
              <a:rPr sz="700" spc="-5" dirty="0">
                <a:solidFill>
                  <a:srgbClr val="221F20"/>
                </a:solidFill>
                <a:latin typeface="Montserrat"/>
                <a:cs typeface="Montserrat"/>
              </a:rPr>
              <a:t> </a:t>
            </a:r>
            <a:r>
              <a:rPr sz="700" dirty="0">
                <a:solidFill>
                  <a:srgbClr val="221F20"/>
                </a:solidFill>
                <a:latin typeface="Montserrat"/>
                <a:cs typeface="Montserrat"/>
              </a:rPr>
              <a:t>lo</a:t>
            </a:r>
            <a:r>
              <a:rPr sz="700" spc="10" dirty="0">
                <a:solidFill>
                  <a:srgbClr val="221F20"/>
                </a:solidFill>
                <a:latin typeface="Montserrat"/>
                <a:cs typeface="Montserrat"/>
              </a:rPr>
              <a:t> </a:t>
            </a:r>
            <a:r>
              <a:rPr sz="700" dirty="0">
                <a:solidFill>
                  <a:srgbClr val="221F20"/>
                </a:solidFill>
                <a:latin typeface="Montserrat"/>
                <a:cs typeface="Montserrat"/>
              </a:rPr>
              <a:t>indicado</a:t>
            </a:r>
            <a:r>
              <a:rPr sz="700" spc="20" dirty="0">
                <a:solidFill>
                  <a:srgbClr val="221F20"/>
                </a:solidFill>
                <a:latin typeface="Montserrat"/>
                <a:cs typeface="Montserrat"/>
              </a:rPr>
              <a:t> </a:t>
            </a:r>
            <a:r>
              <a:rPr sz="700" dirty="0">
                <a:solidFill>
                  <a:srgbClr val="221F20"/>
                </a:solidFill>
                <a:latin typeface="Montserrat"/>
                <a:cs typeface="Montserrat"/>
              </a:rPr>
              <a:t>en</a:t>
            </a:r>
            <a:r>
              <a:rPr sz="700" spc="15" dirty="0">
                <a:solidFill>
                  <a:srgbClr val="221F20"/>
                </a:solidFill>
                <a:latin typeface="Montserrat"/>
                <a:cs typeface="Montserrat"/>
              </a:rPr>
              <a:t> </a:t>
            </a:r>
            <a:r>
              <a:rPr sz="700" dirty="0">
                <a:solidFill>
                  <a:srgbClr val="221F20"/>
                </a:solidFill>
                <a:latin typeface="Montserrat"/>
                <a:cs typeface="Montserrat"/>
              </a:rPr>
              <a:t>el</a:t>
            </a:r>
            <a:r>
              <a:rPr sz="700" spc="5" dirty="0">
                <a:solidFill>
                  <a:srgbClr val="221F20"/>
                </a:solidFill>
                <a:latin typeface="Montserrat"/>
                <a:cs typeface="Montserrat"/>
              </a:rPr>
              <a:t> </a:t>
            </a:r>
            <a:r>
              <a:rPr sz="700" dirty="0">
                <a:solidFill>
                  <a:srgbClr val="221F20"/>
                </a:solidFill>
                <a:latin typeface="Montserrat"/>
                <a:cs typeface="Montserrat"/>
              </a:rPr>
              <a:t>titulo</a:t>
            </a:r>
            <a:r>
              <a:rPr sz="700" spc="20" dirty="0">
                <a:solidFill>
                  <a:srgbClr val="221F20"/>
                </a:solidFill>
                <a:latin typeface="Montserrat"/>
                <a:cs typeface="Montserrat"/>
              </a:rPr>
              <a:t> </a:t>
            </a:r>
            <a:r>
              <a:rPr sz="700" dirty="0">
                <a:solidFill>
                  <a:srgbClr val="221F20"/>
                </a:solidFill>
                <a:latin typeface="Montserrat"/>
                <a:cs typeface="Montserrat"/>
              </a:rPr>
              <a:t>contenido</a:t>
            </a:r>
            <a:r>
              <a:rPr sz="700" spc="10" dirty="0">
                <a:solidFill>
                  <a:srgbClr val="221F20"/>
                </a:solidFill>
                <a:latin typeface="Montserrat"/>
                <a:cs typeface="Montserrat"/>
              </a:rPr>
              <a:t> </a:t>
            </a:r>
            <a:r>
              <a:rPr sz="700" dirty="0">
                <a:solidFill>
                  <a:srgbClr val="221F20"/>
                </a:solidFill>
                <a:latin typeface="Montserrat"/>
                <a:cs typeface="Montserrat"/>
              </a:rPr>
              <a:t>en</a:t>
            </a:r>
            <a:r>
              <a:rPr sz="700" spc="5" dirty="0">
                <a:solidFill>
                  <a:srgbClr val="221F20"/>
                </a:solidFill>
                <a:latin typeface="Montserrat"/>
                <a:cs typeface="Montserrat"/>
              </a:rPr>
              <a:t> </a:t>
            </a:r>
            <a:r>
              <a:rPr sz="700" dirty="0">
                <a:solidFill>
                  <a:srgbClr val="221F20"/>
                </a:solidFill>
                <a:latin typeface="Montserrat"/>
                <a:cs typeface="Montserrat"/>
              </a:rPr>
              <a:t>el</a:t>
            </a:r>
            <a:r>
              <a:rPr sz="700" spc="10" dirty="0">
                <a:solidFill>
                  <a:srgbClr val="221F20"/>
                </a:solidFill>
                <a:latin typeface="Montserrat"/>
                <a:cs typeface="Montserrat"/>
              </a:rPr>
              <a:t> </a:t>
            </a:r>
            <a:r>
              <a:rPr sz="700" dirty="0">
                <a:solidFill>
                  <a:srgbClr val="221F20"/>
                </a:solidFill>
                <a:latin typeface="Montserrat"/>
                <a:cs typeface="Montserrat"/>
              </a:rPr>
              <a:t>presente</a:t>
            </a:r>
            <a:r>
              <a:rPr sz="700" spc="10" dirty="0">
                <a:solidFill>
                  <a:srgbClr val="221F20"/>
                </a:solidFill>
                <a:latin typeface="Montserrat"/>
                <a:cs typeface="Montserrat"/>
              </a:rPr>
              <a:t> </a:t>
            </a:r>
            <a:r>
              <a:rPr sz="700" dirty="0">
                <a:solidFill>
                  <a:srgbClr val="221F20"/>
                </a:solidFill>
                <a:latin typeface="Montserrat"/>
                <a:cs typeface="Montserrat"/>
              </a:rPr>
              <a:t>Manual</a:t>
            </a:r>
            <a:r>
              <a:rPr sz="700" spc="5" dirty="0">
                <a:solidFill>
                  <a:srgbClr val="221F20"/>
                </a:solidFill>
                <a:latin typeface="Montserrat"/>
                <a:cs typeface="Montserrat"/>
              </a:rPr>
              <a:t> </a:t>
            </a:r>
            <a:r>
              <a:rPr sz="700" dirty="0">
                <a:solidFill>
                  <a:srgbClr val="221F20"/>
                </a:solidFill>
                <a:latin typeface="Montserrat"/>
                <a:cs typeface="Montserrat"/>
              </a:rPr>
              <a:t>“ACEITE</a:t>
            </a:r>
            <a:r>
              <a:rPr sz="700" spc="5" dirty="0">
                <a:solidFill>
                  <a:srgbClr val="221F20"/>
                </a:solidFill>
                <a:latin typeface="Montserrat"/>
                <a:cs typeface="Montserrat"/>
              </a:rPr>
              <a:t> </a:t>
            </a:r>
            <a:r>
              <a:rPr sz="700" dirty="0">
                <a:solidFill>
                  <a:srgbClr val="221F20"/>
                </a:solidFill>
                <a:latin typeface="Montserrat"/>
                <a:cs typeface="Montserrat"/>
              </a:rPr>
              <a:t>DE MOTOR”.</a:t>
            </a:r>
            <a:r>
              <a:rPr sz="700" spc="5" dirty="0">
                <a:solidFill>
                  <a:srgbClr val="221F20"/>
                </a:solidFill>
                <a:latin typeface="Montserrat"/>
                <a:cs typeface="Montserrat"/>
              </a:rPr>
              <a:t> </a:t>
            </a:r>
            <a:r>
              <a:rPr sz="700" dirty="0">
                <a:solidFill>
                  <a:srgbClr val="221F20"/>
                </a:solidFill>
                <a:latin typeface="Montserrat"/>
                <a:cs typeface="Montserrat"/>
              </a:rPr>
              <a:t>El</a:t>
            </a:r>
            <a:r>
              <a:rPr sz="700" spc="10" dirty="0">
                <a:solidFill>
                  <a:srgbClr val="221F20"/>
                </a:solidFill>
                <a:latin typeface="Montserrat"/>
                <a:cs typeface="Montserrat"/>
              </a:rPr>
              <a:t> </a:t>
            </a:r>
            <a:r>
              <a:rPr sz="700" dirty="0">
                <a:solidFill>
                  <a:srgbClr val="221F20"/>
                </a:solidFill>
                <a:latin typeface="Montserrat"/>
                <a:cs typeface="Montserrat"/>
              </a:rPr>
              <a:t>cambio</a:t>
            </a:r>
            <a:r>
              <a:rPr sz="700" spc="10" dirty="0">
                <a:solidFill>
                  <a:srgbClr val="221F20"/>
                </a:solidFill>
                <a:latin typeface="Montserrat"/>
                <a:cs typeface="Montserrat"/>
              </a:rPr>
              <a:t> </a:t>
            </a:r>
            <a:r>
              <a:rPr sz="700" spc="-20" dirty="0">
                <a:solidFill>
                  <a:srgbClr val="221F20"/>
                </a:solidFill>
                <a:latin typeface="Montserrat"/>
                <a:cs typeface="Montserrat"/>
              </a:rPr>
              <a:t>total</a:t>
            </a:r>
            <a:r>
              <a:rPr sz="700" spc="500" dirty="0">
                <a:solidFill>
                  <a:srgbClr val="221F20"/>
                </a:solidFill>
                <a:latin typeface="Montserrat"/>
                <a:cs typeface="Montserrat"/>
              </a:rPr>
              <a:t> </a:t>
            </a:r>
            <a:r>
              <a:rPr sz="700" dirty="0">
                <a:solidFill>
                  <a:srgbClr val="221F20"/>
                </a:solidFill>
                <a:latin typeface="Montserrat"/>
                <a:cs typeface="Montserrat"/>
              </a:rPr>
              <a:t>de</a:t>
            </a:r>
            <a:r>
              <a:rPr sz="700" spc="-5" dirty="0">
                <a:solidFill>
                  <a:srgbClr val="221F20"/>
                </a:solidFill>
                <a:latin typeface="Montserrat"/>
                <a:cs typeface="Montserrat"/>
              </a:rPr>
              <a:t> </a:t>
            </a:r>
            <a:r>
              <a:rPr sz="700" dirty="0">
                <a:solidFill>
                  <a:srgbClr val="221F20"/>
                </a:solidFill>
                <a:latin typeface="Montserrat"/>
                <a:cs typeface="Montserrat"/>
              </a:rPr>
              <a:t>aceite</a:t>
            </a:r>
            <a:r>
              <a:rPr sz="700" spc="-15" dirty="0">
                <a:solidFill>
                  <a:srgbClr val="221F20"/>
                </a:solidFill>
                <a:latin typeface="Montserrat"/>
                <a:cs typeface="Montserrat"/>
              </a:rPr>
              <a:t> </a:t>
            </a:r>
            <a:r>
              <a:rPr sz="700" dirty="0">
                <a:solidFill>
                  <a:srgbClr val="221F20"/>
                </a:solidFill>
                <a:latin typeface="Montserrat"/>
                <a:cs typeface="Montserrat"/>
              </a:rPr>
              <a:t>se</a:t>
            </a:r>
            <a:r>
              <a:rPr sz="700" spc="-5" dirty="0">
                <a:solidFill>
                  <a:srgbClr val="221F20"/>
                </a:solidFill>
                <a:latin typeface="Montserrat"/>
                <a:cs typeface="Montserrat"/>
              </a:rPr>
              <a:t> </a:t>
            </a:r>
            <a:r>
              <a:rPr sz="700" dirty="0">
                <a:solidFill>
                  <a:srgbClr val="221F20"/>
                </a:solidFill>
                <a:latin typeface="Montserrat"/>
                <a:cs typeface="Montserrat"/>
              </a:rPr>
              <a:t>debe</a:t>
            </a:r>
            <a:r>
              <a:rPr sz="700" spc="-5" dirty="0">
                <a:solidFill>
                  <a:srgbClr val="221F20"/>
                </a:solidFill>
                <a:latin typeface="Montserrat"/>
                <a:cs typeface="Montserrat"/>
              </a:rPr>
              <a:t> </a:t>
            </a:r>
            <a:r>
              <a:rPr sz="700" dirty="0">
                <a:solidFill>
                  <a:srgbClr val="221F20"/>
                </a:solidFill>
                <a:latin typeface="Montserrat"/>
                <a:cs typeface="Montserrat"/>
              </a:rPr>
              <a:t>hacer</a:t>
            </a:r>
            <a:r>
              <a:rPr sz="700" spc="-10" dirty="0">
                <a:solidFill>
                  <a:srgbClr val="221F20"/>
                </a:solidFill>
                <a:latin typeface="Montserrat"/>
                <a:cs typeface="Montserrat"/>
              </a:rPr>
              <a:t> </a:t>
            </a:r>
            <a:r>
              <a:rPr sz="700" dirty="0" err="1">
                <a:solidFill>
                  <a:srgbClr val="221F20"/>
                </a:solidFill>
                <a:latin typeface="Montserrat"/>
                <a:cs typeface="Montserrat"/>
              </a:rPr>
              <a:t>cada</a:t>
            </a:r>
            <a:r>
              <a:rPr sz="700" spc="5" dirty="0">
                <a:solidFill>
                  <a:srgbClr val="221F20"/>
                </a:solidFill>
                <a:latin typeface="Montserrat"/>
                <a:cs typeface="Montserrat"/>
              </a:rPr>
              <a:t> </a:t>
            </a:r>
            <a:r>
              <a:rPr lang="es-ES" sz="700" spc="5" dirty="0">
                <a:solidFill>
                  <a:srgbClr val="221F20"/>
                </a:solidFill>
                <a:latin typeface="Montserrat"/>
                <a:cs typeface="Montserrat"/>
              </a:rPr>
              <a:t>2,</a:t>
            </a:r>
            <a:r>
              <a:rPr sz="700" dirty="0">
                <a:solidFill>
                  <a:srgbClr val="221F20"/>
                </a:solidFill>
                <a:latin typeface="Montserrat"/>
                <a:cs typeface="Montserrat"/>
              </a:rPr>
              <a:t>500 kilómetros,</a:t>
            </a:r>
            <a:r>
              <a:rPr sz="700" spc="-15" dirty="0">
                <a:solidFill>
                  <a:srgbClr val="221F20"/>
                </a:solidFill>
                <a:latin typeface="Montserrat"/>
                <a:cs typeface="Montserrat"/>
              </a:rPr>
              <a:t> </a:t>
            </a:r>
            <a:r>
              <a:rPr sz="700" dirty="0">
                <a:solidFill>
                  <a:srgbClr val="221F20"/>
                </a:solidFill>
                <a:latin typeface="Montserrat"/>
                <a:cs typeface="Montserrat"/>
              </a:rPr>
              <a:t>tal</a:t>
            </a:r>
            <a:r>
              <a:rPr sz="700" spc="-15" dirty="0">
                <a:solidFill>
                  <a:srgbClr val="221F20"/>
                </a:solidFill>
                <a:latin typeface="Montserrat"/>
                <a:cs typeface="Montserrat"/>
              </a:rPr>
              <a:t> </a:t>
            </a:r>
            <a:r>
              <a:rPr sz="700" dirty="0">
                <a:solidFill>
                  <a:srgbClr val="221F20"/>
                </a:solidFill>
                <a:latin typeface="Montserrat"/>
                <a:cs typeface="Montserrat"/>
              </a:rPr>
              <a:t>como</a:t>
            </a:r>
            <a:r>
              <a:rPr sz="700" spc="-15" dirty="0">
                <a:solidFill>
                  <a:srgbClr val="221F20"/>
                </a:solidFill>
                <a:latin typeface="Montserrat"/>
                <a:cs typeface="Montserrat"/>
              </a:rPr>
              <a:t> </a:t>
            </a:r>
            <a:r>
              <a:rPr sz="700" dirty="0">
                <a:solidFill>
                  <a:srgbClr val="221F20"/>
                </a:solidFill>
                <a:latin typeface="Montserrat"/>
                <a:cs typeface="Montserrat"/>
              </a:rPr>
              <a:t>se</a:t>
            </a:r>
            <a:r>
              <a:rPr sz="700" spc="-20" dirty="0">
                <a:solidFill>
                  <a:srgbClr val="221F20"/>
                </a:solidFill>
                <a:latin typeface="Montserrat"/>
                <a:cs typeface="Montserrat"/>
              </a:rPr>
              <a:t> </a:t>
            </a:r>
            <a:r>
              <a:rPr sz="700" dirty="0">
                <a:solidFill>
                  <a:srgbClr val="221F20"/>
                </a:solidFill>
                <a:latin typeface="Montserrat"/>
                <a:cs typeface="Montserrat"/>
              </a:rPr>
              <a:t>indica</a:t>
            </a:r>
            <a:r>
              <a:rPr sz="700" spc="-5" dirty="0">
                <a:solidFill>
                  <a:srgbClr val="221F20"/>
                </a:solidFill>
                <a:latin typeface="Montserrat"/>
                <a:cs typeface="Montserrat"/>
              </a:rPr>
              <a:t> </a:t>
            </a:r>
            <a:r>
              <a:rPr sz="700" dirty="0">
                <a:solidFill>
                  <a:srgbClr val="221F20"/>
                </a:solidFill>
                <a:latin typeface="Montserrat"/>
                <a:cs typeface="Montserrat"/>
              </a:rPr>
              <a:t>en</a:t>
            </a:r>
            <a:r>
              <a:rPr sz="700" spc="-10" dirty="0">
                <a:solidFill>
                  <a:srgbClr val="221F20"/>
                </a:solidFill>
                <a:latin typeface="Montserrat"/>
                <a:cs typeface="Montserrat"/>
              </a:rPr>
              <a:t> </a:t>
            </a:r>
            <a:r>
              <a:rPr sz="700" dirty="0">
                <a:solidFill>
                  <a:srgbClr val="221F20"/>
                </a:solidFill>
                <a:latin typeface="Montserrat"/>
                <a:cs typeface="Montserrat"/>
              </a:rPr>
              <a:t>el</a:t>
            </a:r>
            <a:r>
              <a:rPr sz="700" spc="-10" dirty="0">
                <a:solidFill>
                  <a:srgbClr val="221F20"/>
                </a:solidFill>
                <a:latin typeface="Montserrat"/>
                <a:cs typeface="Montserrat"/>
              </a:rPr>
              <a:t> </a:t>
            </a:r>
            <a:r>
              <a:rPr sz="700" dirty="0">
                <a:solidFill>
                  <a:srgbClr val="221F20"/>
                </a:solidFill>
                <a:latin typeface="Montserrat"/>
                <a:cs typeface="Montserrat"/>
              </a:rPr>
              <a:t>cuadro</a:t>
            </a:r>
            <a:r>
              <a:rPr sz="700" spc="-10" dirty="0">
                <a:solidFill>
                  <a:srgbClr val="221F20"/>
                </a:solidFill>
                <a:latin typeface="Montserrat"/>
                <a:cs typeface="Montserrat"/>
              </a:rPr>
              <a:t> </a:t>
            </a:r>
            <a:r>
              <a:rPr sz="700" dirty="0">
                <a:solidFill>
                  <a:srgbClr val="221F20"/>
                </a:solidFill>
                <a:latin typeface="Montserrat"/>
                <a:cs typeface="Montserrat"/>
              </a:rPr>
              <a:t>de</a:t>
            </a:r>
            <a:r>
              <a:rPr sz="700" spc="-5" dirty="0">
                <a:solidFill>
                  <a:srgbClr val="221F20"/>
                </a:solidFill>
                <a:latin typeface="Montserrat"/>
                <a:cs typeface="Montserrat"/>
              </a:rPr>
              <a:t> </a:t>
            </a:r>
            <a:r>
              <a:rPr sz="700" spc="-10" dirty="0">
                <a:solidFill>
                  <a:srgbClr val="221F20"/>
                </a:solidFill>
                <a:latin typeface="Montserrat"/>
                <a:cs typeface="Montserrat"/>
              </a:rPr>
              <a:t>mantenimiento.</a:t>
            </a:r>
            <a:endParaRPr sz="700" dirty="0">
              <a:latin typeface="Montserrat"/>
              <a:cs typeface="Montserrat"/>
            </a:endParaRPr>
          </a:p>
          <a:p>
            <a:pPr marL="12700" marR="5080" algn="just">
              <a:lnSpc>
                <a:spcPct val="100000"/>
              </a:lnSpc>
            </a:pPr>
            <a:r>
              <a:rPr sz="700" dirty="0">
                <a:solidFill>
                  <a:srgbClr val="221F20"/>
                </a:solidFill>
                <a:latin typeface="Montserrat"/>
                <a:cs typeface="Montserrat"/>
              </a:rPr>
              <a:t>En</a:t>
            </a:r>
            <a:r>
              <a:rPr sz="700" spc="20" dirty="0">
                <a:solidFill>
                  <a:srgbClr val="221F20"/>
                </a:solidFill>
                <a:latin typeface="Montserrat"/>
                <a:cs typeface="Montserrat"/>
              </a:rPr>
              <a:t> </a:t>
            </a:r>
            <a:r>
              <a:rPr sz="700" dirty="0">
                <a:solidFill>
                  <a:srgbClr val="221F20"/>
                </a:solidFill>
                <a:latin typeface="Montserrat"/>
                <a:cs typeface="Montserrat"/>
              </a:rPr>
              <a:t>caso</a:t>
            </a:r>
            <a:r>
              <a:rPr sz="700" spc="20" dirty="0">
                <a:solidFill>
                  <a:srgbClr val="221F20"/>
                </a:solidFill>
                <a:latin typeface="Montserrat"/>
                <a:cs typeface="Montserrat"/>
              </a:rPr>
              <a:t> </a:t>
            </a:r>
            <a:r>
              <a:rPr sz="700" dirty="0">
                <a:solidFill>
                  <a:srgbClr val="221F20"/>
                </a:solidFill>
                <a:latin typeface="Montserrat"/>
                <a:cs typeface="Montserrat"/>
              </a:rPr>
              <a:t>que</a:t>
            </a:r>
            <a:r>
              <a:rPr sz="700" spc="40" dirty="0">
                <a:solidFill>
                  <a:srgbClr val="221F20"/>
                </a:solidFill>
                <a:latin typeface="Montserrat"/>
                <a:cs typeface="Montserrat"/>
              </a:rPr>
              <a:t> </a:t>
            </a:r>
            <a:r>
              <a:rPr sz="700" dirty="0">
                <a:solidFill>
                  <a:srgbClr val="221F20"/>
                </a:solidFill>
                <a:latin typeface="Montserrat"/>
                <a:cs typeface="Montserrat"/>
              </a:rPr>
              <a:t>ocurra</a:t>
            </a:r>
            <a:r>
              <a:rPr sz="700" spc="30" dirty="0">
                <a:solidFill>
                  <a:srgbClr val="221F20"/>
                </a:solidFill>
                <a:latin typeface="Montserrat"/>
                <a:cs typeface="Montserrat"/>
              </a:rPr>
              <a:t> </a:t>
            </a:r>
            <a:r>
              <a:rPr sz="700" dirty="0">
                <a:solidFill>
                  <a:srgbClr val="221F20"/>
                </a:solidFill>
                <a:latin typeface="Montserrat"/>
                <a:cs typeface="Montserrat"/>
              </a:rPr>
              <a:t>una</a:t>
            </a:r>
            <a:r>
              <a:rPr sz="700" spc="20" dirty="0">
                <a:solidFill>
                  <a:srgbClr val="221F20"/>
                </a:solidFill>
                <a:latin typeface="Montserrat"/>
                <a:cs typeface="Montserrat"/>
              </a:rPr>
              <a:t> </a:t>
            </a:r>
            <a:r>
              <a:rPr sz="700" dirty="0">
                <a:solidFill>
                  <a:srgbClr val="221F20"/>
                </a:solidFill>
                <a:latin typeface="Montserrat"/>
                <a:cs typeface="Montserrat"/>
              </a:rPr>
              <a:t>falla</a:t>
            </a:r>
            <a:r>
              <a:rPr sz="700" spc="25" dirty="0">
                <a:solidFill>
                  <a:srgbClr val="221F20"/>
                </a:solidFill>
                <a:latin typeface="Montserrat"/>
                <a:cs typeface="Montserrat"/>
              </a:rPr>
              <a:t> </a:t>
            </a:r>
            <a:r>
              <a:rPr sz="700" dirty="0">
                <a:solidFill>
                  <a:srgbClr val="221F20"/>
                </a:solidFill>
                <a:latin typeface="Montserrat"/>
                <a:cs typeface="Montserrat"/>
              </a:rPr>
              <a:t>en</a:t>
            </a:r>
            <a:r>
              <a:rPr sz="700" spc="20" dirty="0">
                <a:solidFill>
                  <a:srgbClr val="221F20"/>
                </a:solidFill>
                <a:latin typeface="Montserrat"/>
                <a:cs typeface="Montserrat"/>
              </a:rPr>
              <a:t> </a:t>
            </a:r>
            <a:r>
              <a:rPr sz="700" dirty="0">
                <a:solidFill>
                  <a:srgbClr val="221F20"/>
                </a:solidFill>
                <a:latin typeface="Montserrat"/>
                <a:cs typeface="Montserrat"/>
              </a:rPr>
              <a:t>el</a:t>
            </a:r>
            <a:r>
              <a:rPr sz="700" spc="30" dirty="0">
                <a:solidFill>
                  <a:srgbClr val="221F20"/>
                </a:solidFill>
                <a:latin typeface="Montserrat"/>
                <a:cs typeface="Montserrat"/>
              </a:rPr>
              <a:t> </a:t>
            </a:r>
            <a:r>
              <a:rPr sz="700" dirty="0">
                <a:solidFill>
                  <a:srgbClr val="221F20"/>
                </a:solidFill>
                <a:latin typeface="Montserrat"/>
                <a:cs typeface="Montserrat"/>
              </a:rPr>
              <a:t>motor</a:t>
            </a:r>
            <a:r>
              <a:rPr sz="700" spc="35" dirty="0">
                <a:solidFill>
                  <a:srgbClr val="221F20"/>
                </a:solidFill>
                <a:latin typeface="Montserrat"/>
                <a:cs typeface="Montserrat"/>
              </a:rPr>
              <a:t> </a:t>
            </a:r>
            <a:r>
              <a:rPr sz="700" dirty="0">
                <a:solidFill>
                  <a:srgbClr val="221F20"/>
                </a:solidFill>
                <a:latin typeface="Montserrat"/>
                <a:cs typeface="Montserrat"/>
              </a:rPr>
              <a:t>por</a:t>
            </a:r>
            <a:r>
              <a:rPr sz="700" spc="20" dirty="0">
                <a:solidFill>
                  <a:srgbClr val="221F20"/>
                </a:solidFill>
                <a:latin typeface="Montserrat"/>
                <a:cs typeface="Montserrat"/>
              </a:rPr>
              <a:t> </a:t>
            </a:r>
            <a:r>
              <a:rPr sz="700" dirty="0">
                <a:solidFill>
                  <a:srgbClr val="221F20"/>
                </a:solidFill>
                <a:latin typeface="Montserrat"/>
                <a:cs typeface="Montserrat"/>
              </a:rPr>
              <a:t>no</a:t>
            </a:r>
            <a:r>
              <a:rPr sz="700" spc="25" dirty="0">
                <a:solidFill>
                  <a:srgbClr val="221F20"/>
                </a:solidFill>
                <a:latin typeface="Montserrat"/>
                <a:cs typeface="Montserrat"/>
              </a:rPr>
              <a:t> </a:t>
            </a:r>
            <a:r>
              <a:rPr sz="700" dirty="0">
                <a:solidFill>
                  <a:srgbClr val="221F20"/>
                </a:solidFill>
                <a:latin typeface="Montserrat"/>
                <a:cs typeface="Montserrat"/>
              </a:rPr>
              <a:t>rellenar</a:t>
            </a:r>
            <a:r>
              <a:rPr sz="700" spc="20" dirty="0">
                <a:solidFill>
                  <a:srgbClr val="221F20"/>
                </a:solidFill>
                <a:latin typeface="Montserrat"/>
                <a:cs typeface="Montserrat"/>
              </a:rPr>
              <a:t> </a:t>
            </a:r>
            <a:r>
              <a:rPr sz="700" dirty="0">
                <a:solidFill>
                  <a:srgbClr val="221F20"/>
                </a:solidFill>
                <a:latin typeface="Montserrat"/>
                <a:cs typeface="Montserrat"/>
              </a:rPr>
              <a:t>oportunamente</a:t>
            </a:r>
            <a:r>
              <a:rPr sz="700" spc="40" dirty="0">
                <a:solidFill>
                  <a:srgbClr val="221F20"/>
                </a:solidFill>
                <a:latin typeface="Montserrat"/>
                <a:cs typeface="Montserrat"/>
              </a:rPr>
              <a:t> </a:t>
            </a:r>
            <a:r>
              <a:rPr sz="700" dirty="0">
                <a:solidFill>
                  <a:srgbClr val="221F20"/>
                </a:solidFill>
                <a:latin typeface="Montserrat"/>
                <a:cs typeface="Montserrat"/>
              </a:rPr>
              <a:t>el</a:t>
            </a:r>
            <a:r>
              <a:rPr sz="700" spc="30" dirty="0">
                <a:solidFill>
                  <a:srgbClr val="221F20"/>
                </a:solidFill>
                <a:latin typeface="Montserrat"/>
                <a:cs typeface="Montserrat"/>
              </a:rPr>
              <a:t> </a:t>
            </a:r>
            <a:r>
              <a:rPr sz="700" dirty="0">
                <a:solidFill>
                  <a:srgbClr val="221F20"/>
                </a:solidFill>
                <a:latin typeface="Montserrat"/>
                <a:cs typeface="Montserrat"/>
              </a:rPr>
              <a:t>nivel</a:t>
            </a:r>
            <a:r>
              <a:rPr sz="700" spc="30" dirty="0">
                <a:solidFill>
                  <a:srgbClr val="221F20"/>
                </a:solidFill>
                <a:latin typeface="Montserrat"/>
                <a:cs typeface="Montserrat"/>
              </a:rPr>
              <a:t> </a:t>
            </a:r>
            <a:r>
              <a:rPr sz="700" dirty="0">
                <a:solidFill>
                  <a:srgbClr val="221F20"/>
                </a:solidFill>
                <a:latin typeface="Montserrat"/>
                <a:cs typeface="Montserrat"/>
              </a:rPr>
              <a:t>de</a:t>
            </a:r>
            <a:r>
              <a:rPr sz="700" spc="35" dirty="0">
                <a:solidFill>
                  <a:srgbClr val="221F20"/>
                </a:solidFill>
                <a:latin typeface="Montserrat"/>
                <a:cs typeface="Montserrat"/>
              </a:rPr>
              <a:t> </a:t>
            </a:r>
            <a:r>
              <a:rPr sz="700" dirty="0">
                <a:solidFill>
                  <a:srgbClr val="221F20"/>
                </a:solidFill>
                <a:latin typeface="Montserrat"/>
                <a:cs typeface="Montserrat"/>
              </a:rPr>
              <a:t>aceite,</a:t>
            </a:r>
            <a:r>
              <a:rPr sz="700" spc="35" dirty="0">
                <a:solidFill>
                  <a:srgbClr val="221F20"/>
                </a:solidFill>
                <a:latin typeface="Montserrat"/>
                <a:cs typeface="Montserrat"/>
              </a:rPr>
              <a:t> </a:t>
            </a:r>
            <a:r>
              <a:rPr sz="700" dirty="0">
                <a:solidFill>
                  <a:srgbClr val="221F20"/>
                </a:solidFill>
                <a:latin typeface="Montserrat"/>
                <a:cs typeface="Montserrat"/>
              </a:rPr>
              <a:t>conforme</a:t>
            </a:r>
            <a:r>
              <a:rPr sz="700" spc="30" dirty="0">
                <a:solidFill>
                  <a:srgbClr val="221F20"/>
                </a:solidFill>
                <a:latin typeface="Montserrat"/>
                <a:cs typeface="Montserrat"/>
              </a:rPr>
              <a:t> </a:t>
            </a:r>
            <a:r>
              <a:rPr sz="700" spc="-25" dirty="0">
                <a:solidFill>
                  <a:srgbClr val="221F20"/>
                </a:solidFill>
                <a:latin typeface="Montserrat"/>
                <a:cs typeface="Montserrat"/>
              </a:rPr>
              <a:t>lo</a:t>
            </a:r>
            <a:r>
              <a:rPr sz="700" spc="500" dirty="0">
                <a:solidFill>
                  <a:srgbClr val="221F20"/>
                </a:solidFill>
                <a:latin typeface="Montserrat"/>
                <a:cs typeface="Montserrat"/>
              </a:rPr>
              <a:t> </a:t>
            </a:r>
            <a:r>
              <a:rPr sz="700" dirty="0">
                <a:solidFill>
                  <a:srgbClr val="221F20"/>
                </a:solidFill>
                <a:latin typeface="Montserrat"/>
                <a:cs typeface="Montserrat"/>
              </a:rPr>
              <a:t>indicado</a:t>
            </a:r>
            <a:r>
              <a:rPr sz="700" spc="15" dirty="0">
                <a:solidFill>
                  <a:srgbClr val="221F20"/>
                </a:solidFill>
                <a:latin typeface="Montserrat"/>
                <a:cs typeface="Montserrat"/>
              </a:rPr>
              <a:t> </a:t>
            </a:r>
            <a:r>
              <a:rPr sz="700" dirty="0">
                <a:solidFill>
                  <a:srgbClr val="221F20"/>
                </a:solidFill>
                <a:latin typeface="Montserrat"/>
                <a:cs typeface="Montserrat"/>
              </a:rPr>
              <a:t>en</a:t>
            </a:r>
            <a:r>
              <a:rPr sz="700" spc="15" dirty="0">
                <a:solidFill>
                  <a:srgbClr val="221F20"/>
                </a:solidFill>
                <a:latin typeface="Montserrat"/>
                <a:cs typeface="Montserrat"/>
              </a:rPr>
              <a:t> </a:t>
            </a:r>
            <a:r>
              <a:rPr sz="700" dirty="0">
                <a:solidFill>
                  <a:srgbClr val="221F20"/>
                </a:solidFill>
                <a:latin typeface="Montserrat"/>
                <a:cs typeface="Montserrat"/>
              </a:rPr>
              <a:t>el</a:t>
            </a:r>
            <a:r>
              <a:rPr sz="700" spc="25" dirty="0">
                <a:solidFill>
                  <a:srgbClr val="221F20"/>
                </a:solidFill>
                <a:latin typeface="Montserrat"/>
                <a:cs typeface="Montserrat"/>
              </a:rPr>
              <a:t> </a:t>
            </a:r>
            <a:r>
              <a:rPr sz="700" dirty="0">
                <a:solidFill>
                  <a:srgbClr val="221F20"/>
                </a:solidFill>
                <a:latin typeface="Montserrat"/>
                <a:cs typeface="Montserrat"/>
              </a:rPr>
              <a:t>presente</a:t>
            </a:r>
            <a:r>
              <a:rPr sz="700" spc="20" dirty="0">
                <a:solidFill>
                  <a:srgbClr val="221F20"/>
                </a:solidFill>
                <a:latin typeface="Montserrat"/>
                <a:cs typeface="Montserrat"/>
              </a:rPr>
              <a:t> </a:t>
            </a:r>
            <a:r>
              <a:rPr sz="700" dirty="0">
                <a:solidFill>
                  <a:srgbClr val="221F20"/>
                </a:solidFill>
                <a:latin typeface="Montserrat"/>
                <a:cs typeface="Montserrat"/>
              </a:rPr>
              <a:t>Manual,</a:t>
            </a:r>
            <a:r>
              <a:rPr sz="700" spc="20" dirty="0">
                <a:solidFill>
                  <a:srgbClr val="221F20"/>
                </a:solidFill>
                <a:latin typeface="Montserrat"/>
                <a:cs typeface="Montserrat"/>
              </a:rPr>
              <a:t> </a:t>
            </a:r>
            <a:r>
              <a:rPr lang="es-ES" sz="700" dirty="0">
                <a:solidFill>
                  <a:srgbClr val="221F20"/>
                </a:solidFill>
                <a:latin typeface="Montserrat"/>
                <a:cs typeface="Montserrat"/>
              </a:rPr>
              <a:t>no aplicara para garantía</a:t>
            </a:r>
            <a:endParaRPr sz="700" dirty="0">
              <a:latin typeface="Montserrat"/>
              <a:cs typeface="Montserrat"/>
            </a:endParaRPr>
          </a:p>
        </p:txBody>
      </p:sp>
      <p:grpSp>
        <p:nvGrpSpPr>
          <p:cNvPr id="3" name="object 3"/>
          <p:cNvGrpSpPr/>
          <p:nvPr/>
        </p:nvGrpSpPr>
        <p:grpSpPr>
          <a:xfrm>
            <a:off x="438518" y="1860804"/>
            <a:ext cx="602615" cy="525780"/>
            <a:chOff x="438518" y="1860804"/>
            <a:chExt cx="602615" cy="525780"/>
          </a:xfrm>
        </p:grpSpPr>
        <p:sp>
          <p:nvSpPr>
            <p:cNvPr id="4" name="object 4"/>
            <p:cNvSpPr/>
            <p:nvPr/>
          </p:nvSpPr>
          <p:spPr>
            <a:xfrm>
              <a:off x="438518" y="1860804"/>
              <a:ext cx="602615" cy="525780"/>
            </a:xfrm>
            <a:custGeom>
              <a:avLst/>
              <a:gdLst/>
              <a:ahLst/>
              <a:cxnLst/>
              <a:rect l="l" t="t" r="r" b="b"/>
              <a:pathLst>
                <a:path w="602615" h="525780">
                  <a:moveTo>
                    <a:pt x="573798" y="0"/>
                  </a:moveTo>
                  <a:lnTo>
                    <a:pt x="28524" y="0"/>
                  </a:lnTo>
                  <a:lnTo>
                    <a:pt x="15125" y="3302"/>
                  </a:lnTo>
                  <a:lnTo>
                    <a:pt x="4889" y="11811"/>
                  </a:lnTo>
                  <a:lnTo>
                    <a:pt x="0" y="23368"/>
                  </a:lnTo>
                  <a:lnTo>
                    <a:pt x="2628" y="35941"/>
                  </a:lnTo>
                  <a:lnTo>
                    <a:pt x="280416" y="513461"/>
                  </a:lnTo>
                  <a:lnTo>
                    <a:pt x="290004" y="522605"/>
                  </a:lnTo>
                  <a:lnTo>
                    <a:pt x="302564" y="525653"/>
                  </a:lnTo>
                  <a:lnTo>
                    <a:pt x="315099" y="522605"/>
                  </a:lnTo>
                  <a:lnTo>
                    <a:pt x="324637" y="513334"/>
                  </a:lnTo>
                  <a:lnTo>
                    <a:pt x="599693" y="34163"/>
                  </a:lnTo>
                  <a:lnTo>
                    <a:pt x="602272" y="21971"/>
                  </a:lnTo>
                  <a:lnTo>
                    <a:pt x="597382" y="10922"/>
                  </a:lnTo>
                  <a:lnTo>
                    <a:pt x="587171" y="3048"/>
                  </a:lnTo>
                  <a:lnTo>
                    <a:pt x="573798" y="0"/>
                  </a:lnTo>
                  <a:close/>
                </a:path>
              </a:pathLst>
            </a:custGeom>
            <a:solidFill>
              <a:srgbClr val="221F1F"/>
            </a:solidFill>
          </p:spPr>
          <p:txBody>
            <a:bodyPr wrap="square" lIns="0" tIns="0" rIns="0" bIns="0" rtlCol="0"/>
            <a:lstStyle/>
            <a:p>
              <a:endParaRPr/>
            </a:p>
          </p:txBody>
        </p:sp>
        <p:pic>
          <p:nvPicPr>
            <p:cNvPr id="5" name="object 5"/>
            <p:cNvPicPr/>
            <p:nvPr/>
          </p:nvPicPr>
          <p:blipFill>
            <a:blip r:embed="rId2" cstate="print"/>
            <a:stretch>
              <a:fillRect/>
            </a:stretch>
          </p:blipFill>
          <p:spPr>
            <a:xfrm>
              <a:off x="709587" y="2234819"/>
              <a:ext cx="65036" cy="64769"/>
            </a:xfrm>
            <a:prstGeom prst="rect">
              <a:avLst/>
            </a:prstGeom>
          </p:spPr>
        </p:pic>
        <p:sp>
          <p:nvSpPr>
            <p:cNvPr id="6" name="object 6"/>
            <p:cNvSpPr/>
            <p:nvPr/>
          </p:nvSpPr>
          <p:spPr>
            <a:xfrm>
              <a:off x="709282" y="1884934"/>
              <a:ext cx="66675" cy="301625"/>
            </a:xfrm>
            <a:custGeom>
              <a:avLst/>
              <a:gdLst/>
              <a:ahLst/>
              <a:cxnLst/>
              <a:rect l="l" t="t" r="r" b="b"/>
              <a:pathLst>
                <a:path w="66675" h="301625">
                  <a:moveTo>
                    <a:pt x="33413" y="0"/>
                  </a:moveTo>
                  <a:lnTo>
                    <a:pt x="2463" y="24003"/>
                  </a:lnTo>
                  <a:lnTo>
                    <a:pt x="0" y="40640"/>
                  </a:lnTo>
                  <a:lnTo>
                    <a:pt x="0" y="45719"/>
                  </a:lnTo>
                  <a:lnTo>
                    <a:pt x="596" y="53467"/>
                  </a:lnTo>
                  <a:lnTo>
                    <a:pt x="27508" y="301244"/>
                  </a:lnTo>
                  <a:lnTo>
                    <a:pt x="38722" y="301244"/>
                  </a:lnTo>
                  <a:lnTo>
                    <a:pt x="65862" y="55372"/>
                  </a:lnTo>
                  <a:lnTo>
                    <a:pt x="66255" y="48894"/>
                  </a:lnTo>
                  <a:lnTo>
                    <a:pt x="66255" y="44196"/>
                  </a:lnTo>
                  <a:lnTo>
                    <a:pt x="51689" y="6223"/>
                  </a:lnTo>
                  <a:lnTo>
                    <a:pt x="40043" y="635"/>
                  </a:lnTo>
                  <a:lnTo>
                    <a:pt x="33413" y="0"/>
                  </a:lnTo>
                  <a:close/>
                </a:path>
              </a:pathLst>
            </a:custGeom>
            <a:solidFill>
              <a:srgbClr val="FFFFFF"/>
            </a:solidFill>
          </p:spPr>
          <p:txBody>
            <a:bodyPr wrap="square" lIns="0" tIns="0" rIns="0" bIns="0" rtlCol="0"/>
            <a:lstStyle/>
            <a:p>
              <a:endParaRPr/>
            </a:p>
          </p:txBody>
        </p:sp>
      </p:grpSp>
      <p:sp>
        <p:nvSpPr>
          <p:cNvPr id="7" name="object 7"/>
          <p:cNvSpPr txBox="1"/>
          <p:nvPr/>
        </p:nvSpPr>
        <p:spPr>
          <a:xfrm>
            <a:off x="378396" y="1529880"/>
            <a:ext cx="4505325" cy="1138773"/>
          </a:xfrm>
          <a:prstGeom prst="rect">
            <a:avLst/>
          </a:prstGeom>
          <a:ln w="25400">
            <a:solidFill>
              <a:srgbClr val="000000"/>
            </a:solidFill>
          </a:ln>
        </p:spPr>
        <p:txBody>
          <a:bodyPr vert="horz" wrap="square" lIns="0" tIns="60960" rIns="0" bIns="0" rtlCol="0">
            <a:spAutoFit/>
          </a:bodyPr>
          <a:lstStyle/>
          <a:p>
            <a:pPr marL="755015" algn="just">
              <a:lnSpc>
                <a:spcPct val="100000"/>
              </a:lnSpc>
              <a:spcBef>
                <a:spcPts val="480"/>
              </a:spcBef>
            </a:pPr>
            <a:r>
              <a:rPr sz="700" b="1" dirty="0">
                <a:solidFill>
                  <a:srgbClr val="221F1F"/>
                </a:solidFill>
                <a:latin typeface="Montserrat"/>
                <a:cs typeface="Montserrat"/>
              </a:rPr>
              <a:t>AVISO</a:t>
            </a:r>
            <a:r>
              <a:rPr sz="700" b="1" spc="-20" dirty="0">
                <a:solidFill>
                  <a:srgbClr val="221F1F"/>
                </a:solidFill>
                <a:latin typeface="Montserrat"/>
                <a:cs typeface="Montserrat"/>
              </a:rPr>
              <a:t> </a:t>
            </a:r>
            <a:r>
              <a:rPr sz="700" b="1" spc="-10" dirty="0">
                <a:solidFill>
                  <a:srgbClr val="221F1F"/>
                </a:solidFill>
                <a:latin typeface="Montserrat"/>
                <a:cs typeface="Montserrat"/>
              </a:rPr>
              <a:t>IMPORTANTE</a:t>
            </a:r>
            <a:endParaRPr sz="700" dirty="0">
              <a:latin typeface="Montserrat"/>
              <a:cs typeface="Montserrat"/>
            </a:endParaRPr>
          </a:p>
          <a:p>
            <a:pPr marL="755015" marR="82550" algn="just">
              <a:lnSpc>
                <a:spcPct val="100000"/>
              </a:lnSpc>
            </a:pPr>
            <a:r>
              <a:rPr sz="700" dirty="0">
                <a:solidFill>
                  <a:srgbClr val="221F1F"/>
                </a:solidFill>
                <a:latin typeface="Montserrat"/>
                <a:cs typeface="Montserrat"/>
              </a:rPr>
              <a:t>La</a:t>
            </a:r>
            <a:r>
              <a:rPr sz="700" spc="5" dirty="0">
                <a:solidFill>
                  <a:srgbClr val="221F1F"/>
                </a:solidFill>
                <a:latin typeface="Montserrat"/>
                <a:cs typeface="Montserrat"/>
              </a:rPr>
              <a:t> </a:t>
            </a:r>
            <a:r>
              <a:rPr sz="700" dirty="0">
                <a:solidFill>
                  <a:srgbClr val="221F1F"/>
                </a:solidFill>
                <a:latin typeface="Montserrat"/>
                <a:cs typeface="Montserrat"/>
              </a:rPr>
              <a:t>inasistencia,</a:t>
            </a:r>
            <a:r>
              <a:rPr sz="700" spc="25" dirty="0">
                <a:solidFill>
                  <a:srgbClr val="221F1F"/>
                </a:solidFill>
                <a:latin typeface="Montserrat"/>
                <a:cs typeface="Montserrat"/>
              </a:rPr>
              <a:t> </a:t>
            </a:r>
            <a:r>
              <a:rPr sz="700" dirty="0">
                <a:solidFill>
                  <a:srgbClr val="221F1F"/>
                </a:solidFill>
                <a:latin typeface="Montserrat"/>
                <a:cs typeface="Montserrat"/>
              </a:rPr>
              <a:t>o</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a:t>
            </a:r>
            <a:r>
              <a:rPr sz="700" dirty="0">
                <a:solidFill>
                  <a:srgbClr val="221F1F"/>
                </a:solidFill>
                <a:latin typeface="Montserrat"/>
                <a:cs typeface="Montserrat"/>
              </a:rPr>
              <a:t>asistencia</a:t>
            </a:r>
            <a:r>
              <a:rPr sz="700" spc="10" dirty="0">
                <a:solidFill>
                  <a:srgbClr val="221F1F"/>
                </a:solidFill>
                <a:latin typeface="Montserrat"/>
                <a:cs typeface="Montserrat"/>
              </a:rPr>
              <a:t> </a:t>
            </a:r>
            <a:r>
              <a:rPr sz="700" dirty="0">
                <a:solidFill>
                  <a:srgbClr val="221F1F"/>
                </a:solidFill>
                <a:latin typeface="Montserrat"/>
                <a:cs typeface="Montserrat"/>
              </a:rPr>
              <a:t>por</a:t>
            </a:r>
            <a:r>
              <a:rPr sz="700" spc="15" dirty="0">
                <a:solidFill>
                  <a:srgbClr val="221F1F"/>
                </a:solidFill>
                <a:latin typeface="Montserrat"/>
                <a:cs typeface="Montserrat"/>
              </a:rPr>
              <a:t> </a:t>
            </a:r>
            <a:r>
              <a:rPr sz="700" dirty="0">
                <a:solidFill>
                  <a:srgbClr val="221F1F"/>
                </a:solidFill>
                <a:latin typeface="Montserrat"/>
                <a:cs typeface="Montserrat"/>
              </a:rPr>
              <a:t>fuera</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rango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kilómetros</a:t>
            </a:r>
            <a:r>
              <a:rPr sz="700" spc="10" dirty="0">
                <a:solidFill>
                  <a:srgbClr val="221F1F"/>
                </a:solidFill>
                <a:latin typeface="Montserrat"/>
                <a:cs typeface="Montserrat"/>
              </a:rPr>
              <a:t> </a:t>
            </a:r>
            <a:r>
              <a:rPr sz="700" dirty="0">
                <a:solidFill>
                  <a:srgbClr val="221F1F"/>
                </a:solidFill>
                <a:latin typeface="Montserrat"/>
                <a:cs typeface="Montserrat"/>
              </a:rPr>
              <a:t>establecido</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presente</a:t>
            </a:r>
            <a:r>
              <a:rPr sz="700" spc="75" dirty="0">
                <a:solidFill>
                  <a:srgbClr val="221F1F"/>
                </a:solidFill>
                <a:latin typeface="Montserrat"/>
                <a:cs typeface="Montserrat"/>
              </a:rPr>
              <a:t> </a:t>
            </a:r>
            <a:r>
              <a:rPr sz="700" dirty="0">
                <a:solidFill>
                  <a:srgbClr val="221F1F"/>
                </a:solidFill>
                <a:latin typeface="Montserrat"/>
                <a:cs typeface="Montserrat"/>
              </a:rPr>
              <a:t>Manual,</a:t>
            </a:r>
            <a:r>
              <a:rPr sz="700" spc="80" dirty="0">
                <a:solidFill>
                  <a:srgbClr val="221F1F"/>
                </a:solidFill>
                <a:latin typeface="Montserrat"/>
                <a:cs typeface="Montserrat"/>
              </a:rPr>
              <a:t> </a:t>
            </a:r>
            <a:r>
              <a:rPr sz="700" dirty="0">
                <a:solidFill>
                  <a:srgbClr val="221F1F"/>
                </a:solidFill>
                <a:latin typeface="Montserrat"/>
                <a:cs typeface="Montserrat"/>
              </a:rPr>
              <a:t>a</a:t>
            </a:r>
            <a:r>
              <a:rPr sz="700" spc="70" dirty="0">
                <a:solidFill>
                  <a:srgbClr val="221F1F"/>
                </a:solidFill>
                <a:latin typeface="Montserrat"/>
                <a:cs typeface="Montserrat"/>
              </a:rPr>
              <a:t> </a:t>
            </a:r>
            <a:r>
              <a:rPr sz="700" dirty="0">
                <a:solidFill>
                  <a:srgbClr val="221F1F"/>
                </a:solidFill>
                <a:latin typeface="Montserrat"/>
                <a:cs typeface="Montserrat"/>
              </a:rPr>
              <a:t>cualquiera</a:t>
            </a:r>
            <a:r>
              <a:rPr sz="700" spc="80" dirty="0">
                <a:solidFill>
                  <a:srgbClr val="221F1F"/>
                </a:solidFill>
                <a:latin typeface="Montserrat"/>
                <a:cs typeface="Montserrat"/>
              </a:rPr>
              <a:t> </a:t>
            </a:r>
            <a:r>
              <a:rPr sz="700" dirty="0">
                <a:solidFill>
                  <a:srgbClr val="221F1F"/>
                </a:solidFill>
                <a:latin typeface="Montserrat"/>
                <a:cs typeface="Montserrat"/>
              </a:rPr>
              <a:t>de</a:t>
            </a:r>
            <a:r>
              <a:rPr sz="700" spc="80" dirty="0">
                <a:solidFill>
                  <a:srgbClr val="221F1F"/>
                </a:solidFill>
                <a:latin typeface="Montserrat"/>
                <a:cs typeface="Montserrat"/>
              </a:rPr>
              <a:t> </a:t>
            </a:r>
            <a:r>
              <a:rPr sz="700" dirty="0">
                <a:solidFill>
                  <a:srgbClr val="221F1F"/>
                </a:solidFill>
                <a:latin typeface="Montserrat"/>
                <a:cs typeface="Montserrat"/>
              </a:rPr>
              <a:t>las</a:t>
            </a:r>
            <a:r>
              <a:rPr sz="700" spc="65" dirty="0">
                <a:solidFill>
                  <a:srgbClr val="221F1F"/>
                </a:solidFill>
                <a:latin typeface="Montserrat"/>
                <a:cs typeface="Montserrat"/>
              </a:rPr>
              <a:t> </a:t>
            </a:r>
            <a:r>
              <a:rPr sz="700" dirty="0">
                <a:solidFill>
                  <a:srgbClr val="221F1F"/>
                </a:solidFill>
                <a:latin typeface="Montserrat"/>
                <a:cs typeface="Montserrat"/>
              </a:rPr>
              <a:t>revisiones</a:t>
            </a:r>
            <a:r>
              <a:rPr sz="700" spc="80" dirty="0">
                <a:solidFill>
                  <a:srgbClr val="221F1F"/>
                </a:solidFill>
                <a:latin typeface="Montserrat"/>
                <a:cs typeface="Montserrat"/>
              </a:rPr>
              <a:t> </a:t>
            </a:r>
            <a:r>
              <a:rPr sz="700" dirty="0">
                <a:solidFill>
                  <a:srgbClr val="221F1F"/>
                </a:solidFill>
                <a:latin typeface="Montserrat"/>
                <a:cs typeface="Montserrat"/>
              </a:rPr>
              <a:t>periódicas</a:t>
            </a:r>
            <a:r>
              <a:rPr sz="700" spc="80" dirty="0">
                <a:solidFill>
                  <a:srgbClr val="221F1F"/>
                </a:solidFill>
                <a:latin typeface="Montserrat"/>
                <a:cs typeface="Montserrat"/>
              </a:rPr>
              <a:t> </a:t>
            </a:r>
            <a:r>
              <a:rPr sz="700" dirty="0">
                <a:solidFill>
                  <a:srgbClr val="221F1F"/>
                </a:solidFill>
                <a:latin typeface="Montserrat"/>
                <a:cs typeface="Montserrat"/>
              </a:rPr>
              <a:t>obligatorias,</a:t>
            </a:r>
            <a:r>
              <a:rPr sz="700" spc="70" dirty="0">
                <a:solidFill>
                  <a:srgbClr val="221F1F"/>
                </a:solidFill>
                <a:latin typeface="Montserrat"/>
                <a:cs typeface="Montserrat"/>
              </a:rPr>
              <a:t> </a:t>
            </a:r>
            <a:r>
              <a:rPr sz="700" spc="-10" dirty="0">
                <a:solidFill>
                  <a:srgbClr val="221F1F"/>
                </a:solidFill>
                <a:latin typeface="Montserrat"/>
                <a:cs typeface="Montserrat"/>
              </a:rPr>
              <a:t>generan</a:t>
            </a:r>
            <a:r>
              <a:rPr sz="700" spc="500" dirty="0">
                <a:solidFill>
                  <a:srgbClr val="221F1F"/>
                </a:solidFill>
                <a:latin typeface="Montserrat"/>
                <a:cs typeface="Montserrat"/>
              </a:rPr>
              <a:t> </a:t>
            </a:r>
            <a:r>
              <a:rPr sz="700" dirty="0">
                <a:solidFill>
                  <a:srgbClr val="221F1F"/>
                </a:solidFill>
                <a:latin typeface="Montserrat"/>
                <a:cs typeface="Montserrat"/>
              </a:rPr>
              <a:t>automáticamente</a:t>
            </a:r>
            <a:r>
              <a:rPr sz="700" spc="65" dirty="0">
                <a:solidFill>
                  <a:srgbClr val="221F1F"/>
                </a:solidFill>
                <a:latin typeface="Montserrat"/>
                <a:cs typeface="Montserrat"/>
              </a:rPr>
              <a:t> </a:t>
            </a:r>
            <a:r>
              <a:rPr sz="700" dirty="0">
                <a:solidFill>
                  <a:srgbClr val="221F1F"/>
                </a:solidFill>
                <a:latin typeface="Montserrat"/>
                <a:cs typeface="Montserrat"/>
              </a:rPr>
              <a:t>la</a:t>
            </a:r>
            <a:r>
              <a:rPr sz="700" spc="55" dirty="0">
                <a:solidFill>
                  <a:srgbClr val="221F1F"/>
                </a:solidFill>
                <a:latin typeface="Montserrat"/>
                <a:cs typeface="Montserrat"/>
              </a:rPr>
              <a:t> </a:t>
            </a:r>
            <a:r>
              <a:rPr sz="700" dirty="0">
                <a:solidFill>
                  <a:srgbClr val="221F1F"/>
                </a:solidFill>
                <a:latin typeface="Montserrat"/>
                <a:cs typeface="Montserrat"/>
              </a:rPr>
              <a:t>pérdida</a:t>
            </a:r>
            <a:r>
              <a:rPr sz="700" spc="60" dirty="0">
                <a:solidFill>
                  <a:srgbClr val="221F1F"/>
                </a:solidFill>
                <a:latin typeface="Montserrat"/>
                <a:cs typeface="Montserrat"/>
              </a:rPr>
              <a:t> </a:t>
            </a:r>
            <a:r>
              <a:rPr sz="700" dirty="0">
                <a:solidFill>
                  <a:srgbClr val="221F1F"/>
                </a:solidFill>
                <a:latin typeface="Montserrat"/>
                <a:cs typeface="Montserrat"/>
              </a:rPr>
              <a:t>de</a:t>
            </a:r>
            <a:r>
              <a:rPr sz="700" spc="55" dirty="0">
                <a:solidFill>
                  <a:srgbClr val="221F1F"/>
                </a:solidFill>
                <a:latin typeface="Montserrat"/>
                <a:cs typeface="Montserrat"/>
              </a:rPr>
              <a:t> </a:t>
            </a:r>
            <a:r>
              <a:rPr sz="700" dirty="0">
                <a:solidFill>
                  <a:srgbClr val="221F1F"/>
                </a:solidFill>
                <a:latin typeface="Montserrat"/>
                <a:cs typeface="Montserrat"/>
              </a:rPr>
              <a:t>la</a:t>
            </a:r>
            <a:r>
              <a:rPr sz="700" spc="50" dirty="0">
                <a:solidFill>
                  <a:srgbClr val="221F1F"/>
                </a:solidFill>
                <a:latin typeface="Montserrat"/>
                <a:cs typeface="Montserrat"/>
              </a:rPr>
              <a:t> </a:t>
            </a:r>
            <a:r>
              <a:rPr sz="700" dirty="0">
                <a:solidFill>
                  <a:srgbClr val="221F1F"/>
                </a:solidFill>
                <a:latin typeface="Montserrat"/>
                <a:cs typeface="Montserrat"/>
              </a:rPr>
              <a:t>garantía</a:t>
            </a:r>
            <a:r>
              <a:rPr sz="700" spc="65" dirty="0">
                <a:solidFill>
                  <a:srgbClr val="221F1F"/>
                </a:solidFill>
                <a:latin typeface="Montserrat"/>
                <a:cs typeface="Montserrat"/>
              </a:rPr>
              <a:t> </a:t>
            </a:r>
            <a:r>
              <a:rPr sz="700" dirty="0">
                <a:solidFill>
                  <a:srgbClr val="221F1F"/>
                </a:solidFill>
                <a:latin typeface="Montserrat"/>
                <a:cs typeface="Montserrat"/>
              </a:rPr>
              <a:t>sobre</a:t>
            </a:r>
            <a:r>
              <a:rPr sz="700" spc="55" dirty="0">
                <a:solidFill>
                  <a:srgbClr val="221F1F"/>
                </a:solidFill>
                <a:latin typeface="Montserrat"/>
                <a:cs typeface="Montserrat"/>
              </a:rPr>
              <a:t> </a:t>
            </a:r>
            <a:r>
              <a:rPr sz="700" dirty="0">
                <a:solidFill>
                  <a:srgbClr val="221F1F"/>
                </a:solidFill>
                <a:latin typeface="Montserrat"/>
                <a:cs typeface="Montserrat"/>
              </a:rPr>
              <a:t>las</a:t>
            </a:r>
            <a:r>
              <a:rPr sz="700" spc="55" dirty="0">
                <a:solidFill>
                  <a:srgbClr val="221F1F"/>
                </a:solidFill>
                <a:latin typeface="Montserrat"/>
                <a:cs typeface="Montserrat"/>
              </a:rPr>
              <a:t> </a:t>
            </a:r>
            <a:r>
              <a:rPr sz="700" dirty="0">
                <a:solidFill>
                  <a:srgbClr val="221F1F"/>
                </a:solidFill>
                <a:latin typeface="Montserrat"/>
                <a:cs typeface="Montserrat"/>
              </a:rPr>
              <a:t>partes</a:t>
            </a:r>
            <a:r>
              <a:rPr sz="700" spc="60" dirty="0">
                <a:solidFill>
                  <a:srgbClr val="221F1F"/>
                </a:solidFill>
                <a:latin typeface="Montserrat"/>
                <a:cs typeface="Montserrat"/>
              </a:rPr>
              <a:t> </a:t>
            </a:r>
            <a:r>
              <a:rPr sz="700" dirty="0">
                <a:solidFill>
                  <a:srgbClr val="221F1F"/>
                </a:solidFill>
                <a:latin typeface="Montserrat"/>
                <a:cs typeface="Montserrat"/>
              </a:rPr>
              <a:t>que</a:t>
            </a:r>
            <a:r>
              <a:rPr sz="700" spc="60" dirty="0">
                <a:solidFill>
                  <a:srgbClr val="221F1F"/>
                </a:solidFill>
                <a:latin typeface="Montserrat"/>
                <a:cs typeface="Montserrat"/>
              </a:rPr>
              <a:t> </a:t>
            </a:r>
            <a:r>
              <a:rPr sz="700" dirty="0">
                <a:solidFill>
                  <a:srgbClr val="221F1F"/>
                </a:solidFill>
                <a:latin typeface="Montserrat"/>
                <a:cs typeface="Montserrat"/>
              </a:rPr>
              <a:t>debieron</a:t>
            </a:r>
            <a:r>
              <a:rPr sz="700" spc="65" dirty="0">
                <a:solidFill>
                  <a:srgbClr val="221F1F"/>
                </a:solidFill>
                <a:latin typeface="Montserrat"/>
                <a:cs typeface="Montserrat"/>
              </a:rPr>
              <a:t> </a:t>
            </a:r>
            <a:r>
              <a:rPr sz="700" spc="-10" dirty="0">
                <a:solidFill>
                  <a:srgbClr val="221F1F"/>
                </a:solidFill>
                <a:latin typeface="Montserrat"/>
                <a:cs typeface="Montserrat"/>
              </a:rPr>
              <a:t>haber</a:t>
            </a:r>
            <a:r>
              <a:rPr sz="700" spc="500" dirty="0">
                <a:solidFill>
                  <a:srgbClr val="221F1F"/>
                </a:solidFill>
                <a:latin typeface="Montserrat"/>
                <a:cs typeface="Montserrat"/>
              </a:rPr>
              <a:t> </a:t>
            </a:r>
            <a:r>
              <a:rPr sz="700" dirty="0">
                <a:solidFill>
                  <a:srgbClr val="221F1F"/>
                </a:solidFill>
                <a:latin typeface="Montserrat"/>
                <a:cs typeface="Montserrat"/>
              </a:rPr>
              <a:t>sido</a:t>
            </a:r>
            <a:r>
              <a:rPr sz="700" spc="30" dirty="0">
                <a:solidFill>
                  <a:srgbClr val="221F1F"/>
                </a:solidFill>
                <a:latin typeface="Montserrat"/>
                <a:cs typeface="Montserrat"/>
              </a:rPr>
              <a:t> </a:t>
            </a:r>
            <a:r>
              <a:rPr sz="700" dirty="0">
                <a:solidFill>
                  <a:srgbClr val="221F1F"/>
                </a:solidFill>
                <a:latin typeface="Montserrat"/>
                <a:cs typeface="Montserrat"/>
              </a:rPr>
              <a:t>intervenidas</a:t>
            </a:r>
            <a:r>
              <a:rPr sz="700" spc="35" dirty="0">
                <a:solidFill>
                  <a:srgbClr val="221F1F"/>
                </a:solidFill>
                <a:latin typeface="Montserrat"/>
                <a:cs typeface="Montserrat"/>
              </a:rPr>
              <a:t> </a:t>
            </a:r>
            <a:r>
              <a:rPr sz="700" dirty="0">
                <a:solidFill>
                  <a:srgbClr val="221F1F"/>
                </a:solidFill>
                <a:latin typeface="Montserrat"/>
                <a:cs typeface="Montserrat"/>
              </a:rPr>
              <a:t>o</a:t>
            </a:r>
            <a:r>
              <a:rPr sz="700" spc="45" dirty="0">
                <a:solidFill>
                  <a:srgbClr val="221F1F"/>
                </a:solidFill>
                <a:latin typeface="Montserrat"/>
                <a:cs typeface="Montserrat"/>
              </a:rPr>
              <a:t> </a:t>
            </a:r>
            <a:r>
              <a:rPr sz="700" dirty="0">
                <a:solidFill>
                  <a:srgbClr val="221F1F"/>
                </a:solidFill>
                <a:latin typeface="Montserrat"/>
                <a:cs typeface="Montserrat"/>
              </a:rPr>
              <a:t>que</a:t>
            </a:r>
            <a:r>
              <a:rPr sz="700" spc="35" dirty="0">
                <a:solidFill>
                  <a:srgbClr val="221F1F"/>
                </a:solidFill>
                <a:latin typeface="Montserrat"/>
                <a:cs typeface="Montserrat"/>
              </a:rPr>
              <a:t> </a:t>
            </a:r>
            <a:r>
              <a:rPr sz="700" dirty="0">
                <a:solidFill>
                  <a:srgbClr val="221F1F"/>
                </a:solidFill>
                <a:latin typeface="Montserrat"/>
                <a:cs typeface="Montserrat"/>
              </a:rPr>
              <a:t>fueron</a:t>
            </a:r>
            <a:r>
              <a:rPr sz="700" spc="30" dirty="0">
                <a:solidFill>
                  <a:srgbClr val="221F1F"/>
                </a:solidFill>
                <a:latin typeface="Montserrat"/>
                <a:cs typeface="Montserrat"/>
              </a:rPr>
              <a:t> </a:t>
            </a:r>
            <a:r>
              <a:rPr sz="700" dirty="0">
                <a:solidFill>
                  <a:srgbClr val="221F1F"/>
                </a:solidFill>
                <a:latin typeface="Montserrat"/>
                <a:cs typeface="Montserrat"/>
              </a:rPr>
              <a:t>intervenidas</a:t>
            </a:r>
            <a:r>
              <a:rPr sz="700" spc="50" dirty="0">
                <a:solidFill>
                  <a:srgbClr val="221F1F"/>
                </a:solidFill>
                <a:latin typeface="Montserrat"/>
                <a:cs typeface="Montserrat"/>
              </a:rPr>
              <a:t> </a:t>
            </a:r>
            <a:r>
              <a:rPr sz="700" dirty="0">
                <a:solidFill>
                  <a:srgbClr val="221F1F"/>
                </a:solidFill>
                <a:latin typeface="Montserrat"/>
                <a:cs typeface="Montserrat"/>
              </a:rPr>
              <a:t>en</a:t>
            </a:r>
            <a:r>
              <a:rPr sz="700" spc="30" dirty="0">
                <a:solidFill>
                  <a:srgbClr val="221F1F"/>
                </a:solidFill>
                <a:latin typeface="Montserrat"/>
                <a:cs typeface="Montserrat"/>
              </a:rPr>
              <a:t> </a:t>
            </a:r>
            <a:r>
              <a:rPr sz="700" dirty="0">
                <a:solidFill>
                  <a:srgbClr val="221F1F"/>
                </a:solidFill>
                <a:latin typeface="Montserrat"/>
                <a:cs typeface="Montserrat"/>
              </a:rPr>
              <a:t>dicha</a:t>
            </a:r>
            <a:r>
              <a:rPr sz="700" spc="45" dirty="0">
                <a:solidFill>
                  <a:srgbClr val="221F1F"/>
                </a:solidFill>
                <a:latin typeface="Montserrat"/>
                <a:cs typeface="Montserrat"/>
              </a:rPr>
              <a:t> </a:t>
            </a:r>
            <a:r>
              <a:rPr sz="700" dirty="0">
                <a:solidFill>
                  <a:srgbClr val="221F1F"/>
                </a:solidFill>
                <a:latin typeface="Montserrat"/>
                <a:cs typeface="Montserrat"/>
              </a:rPr>
              <a:t>revisión</a:t>
            </a:r>
            <a:r>
              <a:rPr sz="700" spc="30" dirty="0">
                <a:solidFill>
                  <a:srgbClr val="221F1F"/>
                </a:solidFill>
                <a:latin typeface="Montserrat"/>
                <a:cs typeface="Montserrat"/>
              </a:rPr>
              <a:t> </a:t>
            </a:r>
            <a:r>
              <a:rPr sz="700" dirty="0">
                <a:solidFill>
                  <a:srgbClr val="221F1F"/>
                </a:solidFill>
                <a:latin typeface="Montserrat"/>
                <a:cs typeface="Montserrat"/>
              </a:rPr>
              <a:t>tardía.</a:t>
            </a:r>
            <a:r>
              <a:rPr sz="700" spc="45" dirty="0">
                <a:solidFill>
                  <a:srgbClr val="221F1F"/>
                </a:solidFill>
                <a:latin typeface="Montserrat"/>
                <a:cs typeface="Montserrat"/>
              </a:rPr>
              <a:t> </a:t>
            </a:r>
            <a:r>
              <a:rPr sz="700" dirty="0">
                <a:solidFill>
                  <a:srgbClr val="221F1F"/>
                </a:solidFill>
                <a:latin typeface="Montserrat"/>
                <a:cs typeface="Montserrat"/>
              </a:rPr>
              <a:t>Por</a:t>
            </a:r>
            <a:r>
              <a:rPr sz="700" spc="35" dirty="0">
                <a:solidFill>
                  <a:srgbClr val="221F1F"/>
                </a:solidFill>
                <a:latin typeface="Montserrat"/>
                <a:cs typeface="Montserrat"/>
              </a:rPr>
              <a:t> </a:t>
            </a:r>
            <a:r>
              <a:rPr sz="700" dirty="0">
                <a:solidFill>
                  <a:srgbClr val="221F1F"/>
                </a:solidFill>
                <a:latin typeface="Montserrat"/>
                <a:cs typeface="Montserrat"/>
              </a:rPr>
              <a:t>lo</a:t>
            </a:r>
            <a:r>
              <a:rPr sz="700" spc="30" dirty="0">
                <a:solidFill>
                  <a:srgbClr val="221F1F"/>
                </a:solidFill>
                <a:latin typeface="Montserrat"/>
                <a:cs typeface="Montserrat"/>
              </a:rPr>
              <a:t> </a:t>
            </a:r>
            <a:r>
              <a:rPr sz="700" spc="-10" dirty="0">
                <a:solidFill>
                  <a:srgbClr val="221F1F"/>
                </a:solidFill>
                <a:latin typeface="Montserrat"/>
                <a:cs typeface="Montserrat"/>
              </a:rPr>
              <a:t>tanto,</a:t>
            </a:r>
            <a:r>
              <a:rPr sz="700" spc="500" dirty="0">
                <a:solidFill>
                  <a:srgbClr val="221F1F"/>
                </a:solidFill>
                <a:latin typeface="Montserrat"/>
                <a:cs typeface="Montserrat"/>
              </a:rPr>
              <a:t> </a:t>
            </a:r>
            <a:r>
              <a:rPr sz="700" dirty="0">
                <a:solidFill>
                  <a:srgbClr val="221F1F"/>
                </a:solidFill>
                <a:latin typeface="Montserrat"/>
                <a:cs typeface="Montserrat"/>
              </a:rPr>
              <a:t>las</a:t>
            </a:r>
            <a:r>
              <a:rPr sz="700" spc="105" dirty="0">
                <a:solidFill>
                  <a:srgbClr val="221F1F"/>
                </a:solidFill>
                <a:latin typeface="Montserrat"/>
                <a:cs typeface="Montserrat"/>
              </a:rPr>
              <a:t> </a:t>
            </a:r>
            <a:r>
              <a:rPr sz="700" dirty="0">
                <a:solidFill>
                  <a:srgbClr val="221F1F"/>
                </a:solidFill>
                <a:latin typeface="Montserrat"/>
                <a:cs typeface="Montserrat"/>
              </a:rPr>
              <a:t>revisiones</a:t>
            </a:r>
            <a:r>
              <a:rPr sz="700" spc="110" dirty="0">
                <a:solidFill>
                  <a:srgbClr val="221F1F"/>
                </a:solidFill>
                <a:latin typeface="Montserrat"/>
                <a:cs typeface="Montserrat"/>
              </a:rPr>
              <a:t> </a:t>
            </a:r>
            <a:r>
              <a:rPr sz="700" dirty="0">
                <a:solidFill>
                  <a:srgbClr val="221F1F"/>
                </a:solidFill>
                <a:latin typeface="Montserrat"/>
                <a:cs typeface="Montserrat"/>
              </a:rPr>
              <a:t>siguientes</a:t>
            </a:r>
            <a:r>
              <a:rPr sz="700" spc="120" dirty="0">
                <a:solidFill>
                  <a:srgbClr val="221F1F"/>
                </a:solidFill>
                <a:latin typeface="Montserrat"/>
                <a:cs typeface="Montserrat"/>
              </a:rPr>
              <a:t> </a:t>
            </a:r>
            <a:r>
              <a:rPr sz="700" dirty="0">
                <a:solidFill>
                  <a:srgbClr val="221F1F"/>
                </a:solidFill>
                <a:latin typeface="Montserrat"/>
                <a:cs typeface="Montserrat"/>
              </a:rPr>
              <a:t>a</a:t>
            </a:r>
            <a:r>
              <a:rPr sz="700" spc="120" dirty="0">
                <a:solidFill>
                  <a:srgbClr val="221F1F"/>
                </a:solidFill>
                <a:latin typeface="Montserrat"/>
                <a:cs typeface="Montserrat"/>
              </a:rPr>
              <a:t> </a:t>
            </a:r>
            <a:r>
              <a:rPr sz="700" dirty="0">
                <a:solidFill>
                  <a:srgbClr val="221F1F"/>
                </a:solidFill>
                <a:latin typeface="Montserrat"/>
                <a:cs typeface="Montserrat"/>
              </a:rPr>
              <a:t>las</a:t>
            </a:r>
            <a:r>
              <a:rPr sz="700" spc="130" dirty="0">
                <a:solidFill>
                  <a:srgbClr val="221F1F"/>
                </a:solidFill>
                <a:latin typeface="Montserrat"/>
                <a:cs typeface="Montserrat"/>
              </a:rPr>
              <a:t> </a:t>
            </a:r>
            <a:r>
              <a:rPr sz="700" dirty="0">
                <a:solidFill>
                  <a:srgbClr val="221F1F"/>
                </a:solidFill>
                <a:latin typeface="Montserrat"/>
                <a:cs typeface="Montserrat"/>
              </a:rPr>
              <a:t>que</a:t>
            </a:r>
            <a:r>
              <a:rPr sz="700" spc="120" dirty="0">
                <a:solidFill>
                  <a:srgbClr val="221F1F"/>
                </a:solidFill>
                <a:latin typeface="Montserrat"/>
                <a:cs typeface="Montserrat"/>
              </a:rPr>
              <a:t> </a:t>
            </a:r>
            <a:r>
              <a:rPr sz="700" dirty="0">
                <a:solidFill>
                  <a:srgbClr val="221F1F"/>
                </a:solidFill>
                <a:latin typeface="Montserrat"/>
                <a:cs typeface="Montserrat"/>
              </a:rPr>
              <a:t>hubiese</a:t>
            </a:r>
            <a:r>
              <a:rPr sz="700" spc="120" dirty="0">
                <a:solidFill>
                  <a:srgbClr val="221F1F"/>
                </a:solidFill>
                <a:latin typeface="Montserrat"/>
                <a:cs typeface="Montserrat"/>
              </a:rPr>
              <a:t> </a:t>
            </a:r>
            <a:r>
              <a:rPr sz="700" dirty="0">
                <a:solidFill>
                  <a:srgbClr val="221F1F"/>
                </a:solidFill>
                <a:latin typeface="Montserrat"/>
                <a:cs typeface="Montserrat"/>
              </a:rPr>
              <a:t>dejado</a:t>
            </a:r>
            <a:r>
              <a:rPr sz="700" spc="120" dirty="0">
                <a:solidFill>
                  <a:srgbClr val="221F1F"/>
                </a:solidFill>
                <a:latin typeface="Montserrat"/>
                <a:cs typeface="Montserrat"/>
              </a:rPr>
              <a:t> </a:t>
            </a:r>
            <a:r>
              <a:rPr sz="700" dirty="0">
                <a:solidFill>
                  <a:srgbClr val="221F1F"/>
                </a:solidFill>
                <a:latin typeface="Montserrat"/>
                <a:cs typeface="Montserrat"/>
              </a:rPr>
              <a:t>de</a:t>
            </a:r>
            <a:r>
              <a:rPr sz="700" spc="120" dirty="0">
                <a:solidFill>
                  <a:srgbClr val="221F1F"/>
                </a:solidFill>
                <a:latin typeface="Montserrat"/>
                <a:cs typeface="Montserrat"/>
              </a:rPr>
              <a:t> </a:t>
            </a:r>
            <a:r>
              <a:rPr sz="700" dirty="0">
                <a:solidFill>
                  <a:srgbClr val="221F1F"/>
                </a:solidFill>
                <a:latin typeface="Montserrat"/>
                <a:cs typeface="Montserrat"/>
              </a:rPr>
              <a:t>asistir</a:t>
            </a:r>
            <a:r>
              <a:rPr sz="700" spc="120" dirty="0">
                <a:solidFill>
                  <a:srgbClr val="221F1F"/>
                </a:solidFill>
                <a:latin typeface="Montserrat"/>
                <a:cs typeface="Montserrat"/>
              </a:rPr>
              <a:t> </a:t>
            </a:r>
            <a:r>
              <a:rPr sz="700" dirty="0">
                <a:solidFill>
                  <a:srgbClr val="221F1F"/>
                </a:solidFill>
                <a:latin typeface="Montserrat"/>
                <a:cs typeface="Montserrat"/>
              </a:rPr>
              <a:t>o</a:t>
            </a:r>
            <a:r>
              <a:rPr sz="700" spc="130" dirty="0">
                <a:solidFill>
                  <a:srgbClr val="221F1F"/>
                </a:solidFill>
                <a:latin typeface="Montserrat"/>
                <a:cs typeface="Montserrat"/>
              </a:rPr>
              <a:t> </a:t>
            </a:r>
            <a:r>
              <a:rPr sz="700" dirty="0">
                <a:solidFill>
                  <a:srgbClr val="221F1F"/>
                </a:solidFill>
                <a:latin typeface="Montserrat"/>
                <a:cs typeface="Montserrat"/>
              </a:rPr>
              <a:t>hubiese</a:t>
            </a:r>
            <a:r>
              <a:rPr sz="700" spc="130" dirty="0">
                <a:solidFill>
                  <a:srgbClr val="221F1F"/>
                </a:solidFill>
                <a:latin typeface="Montserrat"/>
                <a:cs typeface="Montserrat"/>
              </a:rPr>
              <a:t> </a:t>
            </a:r>
            <a:r>
              <a:rPr sz="700" spc="-10" dirty="0">
                <a:solidFill>
                  <a:srgbClr val="221F1F"/>
                </a:solidFill>
                <a:latin typeface="Montserrat"/>
                <a:cs typeface="Montserrat"/>
              </a:rPr>
              <a:t>asistido</a:t>
            </a:r>
            <a:r>
              <a:rPr sz="700" spc="500" dirty="0">
                <a:solidFill>
                  <a:srgbClr val="221F1F"/>
                </a:solidFill>
                <a:latin typeface="Montserrat"/>
                <a:cs typeface="Montserrat"/>
              </a:rPr>
              <a:t> </a:t>
            </a:r>
            <a:r>
              <a:rPr sz="700" dirty="0">
                <a:solidFill>
                  <a:srgbClr val="221F1F"/>
                </a:solidFill>
                <a:latin typeface="Montserrat"/>
                <a:cs typeface="Montserrat"/>
              </a:rPr>
              <a:t>tardíamente</a:t>
            </a:r>
            <a:r>
              <a:rPr sz="700" spc="465" dirty="0">
                <a:solidFill>
                  <a:srgbClr val="221F1F"/>
                </a:solidFill>
                <a:latin typeface="Montserrat"/>
                <a:cs typeface="Montserrat"/>
              </a:rPr>
              <a:t> </a:t>
            </a:r>
            <a:r>
              <a:rPr sz="700" dirty="0">
                <a:solidFill>
                  <a:srgbClr val="221F1F"/>
                </a:solidFill>
                <a:latin typeface="Montserrat"/>
                <a:cs typeface="Montserrat"/>
              </a:rPr>
              <a:t>sobre</a:t>
            </a:r>
            <a:r>
              <a:rPr sz="700" spc="480" dirty="0">
                <a:solidFill>
                  <a:srgbClr val="221F1F"/>
                </a:solidFill>
                <a:latin typeface="Montserrat"/>
                <a:cs typeface="Montserrat"/>
              </a:rPr>
              <a:t> </a:t>
            </a:r>
            <a:r>
              <a:rPr sz="700" dirty="0">
                <a:solidFill>
                  <a:srgbClr val="221F1F"/>
                </a:solidFill>
                <a:latin typeface="Montserrat"/>
                <a:cs typeface="Montserrat"/>
              </a:rPr>
              <a:t>las</a:t>
            </a:r>
            <a:r>
              <a:rPr sz="700" spc="459" dirty="0">
                <a:solidFill>
                  <a:srgbClr val="221F1F"/>
                </a:solidFill>
                <a:latin typeface="Montserrat"/>
                <a:cs typeface="Montserrat"/>
              </a:rPr>
              <a:t> </a:t>
            </a:r>
            <a:r>
              <a:rPr sz="700" dirty="0">
                <a:solidFill>
                  <a:srgbClr val="221F1F"/>
                </a:solidFill>
                <a:latin typeface="Montserrat"/>
                <a:cs typeface="Montserrat"/>
              </a:rPr>
              <a:t>mismas</a:t>
            </a:r>
            <a:r>
              <a:rPr sz="700" spc="465" dirty="0">
                <a:solidFill>
                  <a:srgbClr val="221F1F"/>
                </a:solidFill>
                <a:latin typeface="Montserrat"/>
                <a:cs typeface="Montserrat"/>
              </a:rPr>
              <a:t> </a:t>
            </a:r>
            <a:r>
              <a:rPr sz="700" dirty="0">
                <a:solidFill>
                  <a:srgbClr val="221F1F"/>
                </a:solidFill>
                <a:latin typeface="Montserrat"/>
                <a:cs typeface="Montserrat"/>
              </a:rPr>
              <a:t>partes,</a:t>
            </a:r>
            <a:r>
              <a:rPr sz="700" spc="465" dirty="0">
                <a:solidFill>
                  <a:srgbClr val="221F1F"/>
                </a:solidFill>
                <a:latin typeface="Montserrat"/>
                <a:cs typeface="Montserrat"/>
              </a:rPr>
              <a:t> </a:t>
            </a:r>
            <a:r>
              <a:rPr sz="700" dirty="0">
                <a:solidFill>
                  <a:srgbClr val="221F1F"/>
                </a:solidFill>
                <a:latin typeface="Montserrat"/>
                <a:cs typeface="Montserrat"/>
              </a:rPr>
              <a:t>tendrán</a:t>
            </a:r>
            <a:r>
              <a:rPr sz="700" spc="475" dirty="0">
                <a:solidFill>
                  <a:srgbClr val="221F1F"/>
                </a:solidFill>
                <a:latin typeface="Montserrat"/>
                <a:cs typeface="Montserrat"/>
              </a:rPr>
              <a:t> </a:t>
            </a:r>
            <a:r>
              <a:rPr sz="700" dirty="0">
                <a:solidFill>
                  <a:srgbClr val="221F1F"/>
                </a:solidFill>
                <a:latin typeface="Montserrat"/>
                <a:cs typeface="Montserrat"/>
              </a:rPr>
              <a:t>únicamente</a:t>
            </a:r>
            <a:r>
              <a:rPr sz="700" spc="495" dirty="0">
                <a:solidFill>
                  <a:srgbClr val="221F1F"/>
                </a:solidFill>
                <a:latin typeface="Montserrat"/>
                <a:cs typeface="Montserrat"/>
              </a:rPr>
              <a:t> </a:t>
            </a:r>
            <a:r>
              <a:rPr sz="700" dirty="0">
                <a:solidFill>
                  <a:srgbClr val="221F1F"/>
                </a:solidFill>
                <a:latin typeface="Montserrat"/>
                <a:cs typeface="Montserrat"/>
              </a:rPr>
              <a:t>carácter</a:t>
            </a:r>
            <a:r>
              <a:rPr sz="700" spc="46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diagnóstico</a:t>
            </a:r>
            <a:r>
              <a:rPr sz="700" spc="55" dirty="0">
                <a:solidFill>
                  <a:srgbClr val="221F1F"/>
                </a:solidFill>
                <a:latin typeface="Montserrat"/>
                <a:cs typeface="Montserrat"/>
              </a:rPr>
              <a:t> </a:t>
            </a:r>
            <a:r>
              <a:rPr sz="700" dirty="0">
                <a:solidFill>
                  <a:srgbClr val="221F1F"/>
                </a:solidFill>
                <a:latin typeface="Montserrat"/>
                <a:cs typeface="Montserrat"/>
              </a:rPr>
              <a:t>informativo</a:t>
            </a:r>
            <a:r>
              <a:rPr sz="700" spc="70" dirty="0">
                <a:solidFill>
                  <a:srgbClr val="221F1F"/>
                </a:solidFill>
                <a:latin typeface="Montserrat"/>
                <a:cs typeface="Montserrat"/>
              </a:rPr>
              <a:t> </a:t>
            </a:r>
            <a:r>
              <a:rPr sz="700" dirty="0">
                <a:solidFill>
                  <a:srgbClr val="221F1F"/>
                </a:solidFill>
                <a:latin typeface="Montserrat"/>
                <a:cs typeface="Montserrat"/>
              </a:rPr>
              <a:t>para</a:t>
            </a:r>
            <a:r>
              <a:rPr sz="700" spc="70" dirty="0">
                <a:solidFill>
                  <a:srgbClr val="221F1F"/>
                </a:solidFill>
                <a:latin typeface="Montserrat"/>
                <a:cs typeface="Montserrat"/>
              </a:rPr>
              <a:t> </a:t>
            </a:r>
            <a:r>
              <a:rPr sz="700" dirty="0">
                <a:solidFill>
                  <a:srgbClr val="221F1F"/>
                </a:solidFill>
                <a:latin typeface="Montserrat"/>
                <a:cs typeface="Montserrat"/>
              </a:rPr>
              <a:t>el</a:t>
            </a:r>
            <a:r>
              <a:rPr sz="700" spc="60" dirty="0">
                <a:solidFill>
                  <a:srgbClr val="221F1F"/>
                </a:solidFill>
                <a:latin typeface="Montserrat"/>
                <a:cs typeface="Montserrat"/>
              </a:rPr>
              <a:t> </a:t>
            </a:r>
            <a:r>
              <a:rPr sz="700" dirty="0">
                <a:solidFill>
                  <a:srgbClr val="221F1F"/>
                </a:solidFill>
                <a:latin typeface="Montserrat"/>
                <a:cs typeface="Montserrat"/>
              </a:rPr>
              <a:t>cliente,</a:t>
            </a:r>
            <a:r>
              <a:rPr sz="700" spc="60" dirty="0">
                <a:solidFill>
                  <a:srgbClr val="221F1F"/>
                </a:solidFill>
                <a:latin typeface="Montserrat"/>
                <a:cs typeface="Montserrat"/>
              </a:rPr>
              <a:t> </a:t>
            </a:r>
            <a:r>
              <a:rPr sz="700" dirty="0">
                <a:solidFill>
                  <a:srgbClr val="221F1F"/>
                </a:solidFill>
                <a:latin typeface="Montserrat"/>
                <a:cs typeface="Montserrat"/>
              </a:rPr>
              <a:t>sin</a:t>
            </a:r>
            <a:r>
              <a:rPr sz="700" spc="70" dirty="0">
                <a:solidFill>
                  <a:srgbClr val="221F1F"/>
                </a:solidFill>
                <a:latin typeface="Montserrat"/>
                <a:cs typeface="Montserrat"/>
              </a:rPr>
              <a:t> </a:t>
            </a:r>
            <a:r>
              <a:rPr sz="700" dirty="0">
                <a:solidFill>
                  <a:srgbClr val="221F1F"/>
                </a:solidFill>
                <a:latin typeface="Montserrat"/>
                <a:cs typeface="Montserrat"/>
              </a:rPr>
              <a:t>que</a:t>
            </a:r>
            <a:r>
              <a:rPr sz="700" spc="70" dirty="0">
                <a:solidFill>
                  <a:srgbClr val="221F1F"/>
                </a:solidFill>
                <a:latin typeface="Montserrat"/>
                <a:cs typeface="Montserrat"/>
              </a:rPr>
              <a:t> </a:t>
            </a:r>
            <a:r>
              <a:rPr sz="700" dirty="0">
                <a:solidFill>
                  <a:srgbClr val="221F1F"/>
                </a:solidFill>
                <a:latin typeface="Montserrat"/>
                <a:cs typeface="Montserrat"/>
              </a:rPr>
              <a:t>esto</a:t>
            </a:r>
            <a:r>
              <a:rPr sz="700" spc="60" dirty="0">
                <a:solidFill>
                  <a:srgbClr val="221F1F"/>
                </a:solidFill>
                <a:latin typeface="Montserrat"/>
                <a:cs typeface="Montserrat"/>
              </a:rPr>
              <a:t> </a:t>
            </a:r>
            <a:r>
              <a:rPr sz="700" dirty="0">
                <a:solidFill>
                  <a:srgbClr val="221F1F"/>
                </a:solidFill>
                <a:latin typeface="Montserrat"/>
                <a:cs typeface="Montserrat"/>
              </a:rPr>
              <a:t>implique</a:t>
            </a:r>
            <a:r>
              <a:rPr sz="700" spc="60" dirty="0">
                <a:solidFill>
                  <a:srgbClr val="221F1F"/>
                </a:solidFill>
                <a:latin typeface="Montserrat"/>
                <a:cs typeface="Montserrat"/>
              </a:rPr>
              <a:t> </a:t>
            </a:r>
            <a:r>
              <a:rPr sz="700" dirty="0" err="1">
                <a:solidFill>
                  <a:srgbClr val="221F1F"/>
                </a:solidFill>
                <a:latin typeface="Montserrat"/>
                <a:cs typeface="Montserrat"/>
              </a:rPr>
              <a:t>obligación</a:t>
            </a:r>
            <a:r>
              <a:rPr sz="700" spc="70" dirty="0">
                <a:solidFill>
                  <a:srgbClr val="221F1F"/>
                </a:solidFill>
                <a:latin typeface="Montserrat"/>
                <a:cs typeface="Montserrat"/>
              </a:rPr>
              <a:t> </a:t>
            </a:r>
            <a:r>
              <a:rPr sz="700" spc="-10" dirty="0" err="1">
                <a:solidFill>
                  <a:srgbClr val="221F1F"/>
                </a:solidFill>
                <a:latin typeface="Montserrat"/>
                <a:cs typeface="Montserrat"/>
              </a:rPr>
              <a:t>alguna</a:t>
            </a:r>
            <a:r>
              <a:rPr lang="es-ES" sz="700" spc="500" dirty="0">
                <a:solidFill>
                  <a:srgbClr val="221F1F"/>
                </a:solidFill>
                <a:latin typeface="Montserrat"/>
                <a:cs typeface="Montserrat"/>
              </a:rPr>
              <a:t> </a:t>
            </a:r>
            <a:r>
              <a:rPr sz="700" dirty="0" err="1">
                <a:solidFill>
                  <a:srgbClr val="221F1F"/>
                </a:solidFill>
                <a:latin typeface="Montserrat"/>
                <a:cs typeface="Montserrat"/>
              </a:rPr>
              <a:t>en</a:t>
            </a:r>
            <a:r>
              <a:rPr sz="700" dirty="0">
                <a:solidFill>
                  <a:srgbClr val="221F1F"/>
                </a:solidFill>
                <a:latin typeface="Montserrat"/>
                <a:cs typeface="Montserrat"/>
              </a:rPr>
              <a:t> cuanto</a:t>
            </a:r>
            <a:r>
              <a:rPr sz="700" spc="20" dirty="0">
                <a:solidFill>
                  <a:srgbClr val="221F1F"/>
                </a:solidFill>
                <a:latin typeface="Montserrat"/>
                <a:cs typeface="Montserrat"/>
              </a:rPr>
              <a:t> </a:t>
            </a:r>
            <a:r>
              <a:rPr sz="700" dirty="0">
                <a:solidFill>
                  <a:srgbClr val="221F1F"/>
                </a:solidFill>
                <a:latin typeface="Montserrat"/>
                <a:cs typeface="Montserrat"/>
              </a:rPr>
              <a:t>a </a:t>
            </a:r>
            <a:r>
              <a:rPr sz="700" spc="-10" dirty="0">
                <a:solidFill>
                  <a:srgbClr val="221F1F"/>
                </a:solidFill>
                <a:latin typeface="Montserrat"/>
                <a:cs typeface="Montserrat"/>
              </a:rPr>
              <a:t>mantenimiento,</a:t>
            </a:r>
            <a:r>
              <a:rPr sz="700" spc="20" dirty="0">
                <a:solidFill>
                  <a:srgbClr val="221F1F"/>
                </a:solidFill>
                <a:latin typeface="Montserrat"/>
                <a:cs typeface="Montserrat"/>
              </a:rPr>
              <a:t> </a:t>
            </a:r>
            <a:r>
              <a:rPr sz="700" dirty="0">
                <a:solidFill>
                  <a:srgbClr val="221F1F"/>
                </a:solidFill>
                <a:latin typeface="Montserrat"/>
                <a:cs typeface="Montserrat"/>
              </a:rPr>
              <a:t>o</a:t>
            </a:r>
            <a:r>
              <a:rPr sz="700" spc="-10" dirty="0">
                <a:solidFill>
                  <a:srgbClr val="221F1F"/>
                </a:solidFill>
                <a:latin typeface="Montserrat"/>
                <a:cs typeface="Montserrat"/>
              </a:rPr>
              <a:t> suministro</a:t>
            </a:r>
            <a:r>
              <a:rPr sz="700" dirty="0">
                <a:solidFill>
                  <a:srgbClr val="221F1F"/>
                </a:solidFill>
                <a:latin typeface="Montserrat"/>
                <a:cs typeface="Montserrat"/>
              </a:rPr>
              <a:t> de</a:t>
            </a:r>
            <a:r>
              <a:rPr sz="700" spc="10" dirty="0">
                <a:solidFill>
                  <a:srgbClr val="221F1F"/>
                </a:solidFill>
                <a:latin typeface="Montserrat"/>
                <a:cs typeface="Montserrat"/>
              </a:rPr>
              <a:t> </a:t>
            </a:r>
            <a:r>
              <a:rPr sz="700" dirty="0">
                <a:solidFill>
                  <a:srgbClr val="221F1F"/>
                </a:solidFill>
                <a:latin typeface="Montserrat"/>
                <a:cs typeface="Montserrat"/>
              </a:rPr>
              <a:t>repuestos</a:t>
            </a:r>
            <a:r>
              <a:rPr sz="700" spc="20" dirty="0">
                <a:solidFill>
                  <a:srgbClr val="221F1F"/>
                </a:solidFill>
                <a:latin typeface="Montserrat"/>
                <a:cs typeface="Montserrat"/>
              </a:rPr>
              <a:t> </a:t>
            </a:r>
            <a:r>
              <a:rPr sz="700" dirty="0">
                <a:solidFill>
                  <a:srgbClr val="221F1F"/>
                </a:solidFill>
                <a:latin typeface="Montserrat"/>
                <a:cs typeface="Montserrat"/>
              </a:rPr>
              <a:t>por</a:t>
            </a:r>
            <a:r>
              <a:rPr sz="700" spc="-5" dirty="0">
                <a:solidFill>
                  <a:srgbClr val="221F1F"/>
                </a:solidFill>
                <a:latin typeface="Montserrat"/>
                <a:cs typeface="Montserrat"/>
              </a:rPr>
              <a:t> </a:t>
            </a:r>
            <a:r>
              <a:rPr sz="700" spc="-10" dirty="0" err="1">
                <a:solidFill>
                  <a:srgbClr val="221F1F"/>
                </a:solidFill>
                <a:latin typeface="Montserrat"/>
                <a:cs typeface="Montserrat"/>
              </a:rPr>
              <a:t>garantía</a:t>
            </a:r>
            <a:r>
              <a:rPr sz="700" spc="-10" dirty="0">
                <a:solidFill>
                  <a:srgbClr val="221F1F"/>
                </a:solidFill>
                <a:latin typeface="Montserrat"/>
                <a:cs typeface="Montserrat"/>
              </a:rPr>
              <a:t>.</a:t>
            </a:r>
            <a:endParaRPr lang="es-ES" sz="700" spc="-10" dirty="0">
              <a:solidFill>
                <a:srgbClr val="221F1F"/>
              </a:solidFill>
              <a:latin typeface="Montserrat"/>
              <a:cs typeface="Montserrat"/>
            </a:endParaRPr>
          </a:p>
          <a:p>
            <a:pPr marL="755015" marR="82550" algn="just">
              <a:lnSpc>
                <a:spcPct val="100000"/>
              </a:lnSpc>
            </a:pPr>
            <a:endParaRPr sz="700" dirty="0">
              <a:latin typeface="Montserrat"/>
              <a:cs typeface="Montserrat"/>
            </a:endParaRPr>
          </a:p>
        </p:txBody>
      </p:sp>
      <p:sp>
        <p:nvSpPr>
          <p:cNvPr id="8" name="object 8"/>
          <p:cNvSpPr/>
          <p:nvPr/>
        </p:nvSpPr>
        <p:spPr>
          <a:xfrm>
            <a:off x="0" y="137947"/>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9" name="object 9"/>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RECOMENDACIONES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ALMACENAMIENTO</a:t>
            </a:r>
            <a:r>
              <a:rPr spc="45" dirty="0"/>
              <a:t> </a:t>
            </a:r>
            <a:r>
              <a:rPr dirty="0"/>
              <a:t>DEL</a:t>
            </a:r>
            <a:r>
              <a:rPr spc="-5" dirty="0"/>
              <a:t> </a:t>
            </a:r>
            <a:r>
              <a:rPr spc="-10" dirty="0"/>
              <a:t>VEHÍCULO</a:t>
            </a:r>
          </a:p>
        </p:txBody>
      </p:sp>
      <p:sp>
        <p:nvSpPr>
          <p:cNvPr id="4" name="object 4"/>
          <p:cNvSpPr txBox="1"/>
          <p:nvPr/>
        </p:nvSpPr>
        <p:spPr>
          <a:xfrm>
            <a:off x="271678" y="479806"/>
            <a:ext cx="2257425" cy="3045460"/>
          </a:xfrm>
          <a:prstGeom prst="rect">
            <a:avLst/>
          </a:prstGeom>
        </p:spPr>
        <p:txBody>
          <a:bodyPr vert="horz" wrap="square" lIns="0" tIns="12065" rIns="0" bIns="0" rtlCol="0">
            <a:spAutoFit/>
          </a:bodyPr>
          <a:lstStyle/>
          <a:p>
            <a:pPr marL="17145" algn="just">
              <a:lnSpc>
                <a:spcPct val="100000"/>
              </a:lnSpc>
              <a:spcBef>
                <a:spcPts val="95"/>
              </a:spcBef>
            </a:pPr>
            <a:r>
              <a:rPr sz="700" b="1" dirty="0">
                <a:solidFill>
                  <a:srgbClr val="221F1F"/>
                </a:solidFill>
                <a:latin typeface="Montserrat"/>
                <a:cs typeface="Montserrat"/>
              </a:rPr>
              <a:t>PREPARACIÓN</a:t>
            </a:r>
            <a:r>
              <a:rPr sz="700" b="1" spc="-10" dirty="0">
                <a:solidFill>
                  <a:srgbClr val="221F1F"/>
                </a:solidFill>
                <a:latin typeface="Montserrat"/>
                <a:cs typeface="Montserrat"/>
              </a:rPr>
              <a:t> </a:t>
            </a:r>
            <a:r>
              <a:rPr sz="700" b="1" dirty="0">
                <a:solidFill>
                  <a:srgbClr val="221F1F"/>
                </a:solidFill>
                <a:latin typeface="Montserrat"/>
                <a:cs typeface="Montserrat"/>
              </a:rPr>
              <a:t>PARA</a:t>
            </a:r>
            <a:r>
              <a:rPr sz="700" b="1" spc="-20" dirty="0">
                <a:solidFill>
                  <a:srgbClr val="221F1F"/>
                </a:solidFill>
                <a:latin typeface="Montserrat"/>
                <a:cs typeface="Montserrat"/>
              </a:rPr>
              <a:t> </a:t>
            </a:r>
            <a:r>
              <a:rPr sz="700" b="1" dirty="0">
                <a:solidFill>
                  <a:srgbClr val="221F1F"/>
                </a:solidFill>
                <a:latin typeface="Montserrat"/>
                <a:cs typeface="Montserrat"/>
              </a:rPr>
              <a:t>EL</a:t>
            </a:r>
            <a:r>
              <a:rPr sz="700" b="1" spc="-30" dirty="0">
                <a:solidFill>
                  <a:srgbClr val="221F1F"/>
                </a:solidFill>
                <a:latin typeface="Montserrat"/>
                <a:cs typeface="Montserrat"/>
              </a:rPr>
              <a:t> </a:t>
            </a:r>
            <a:r>
              <a:rPr sz="700" b="1" spc="-10" dirty="0">
                <a:solidFill>
                  <a:srgbClr val="221F1F"/>
                </a:solidFill>
                <a:latin typeface="Montserrat"/>
                <a:cs typeface="Montserrat"/>
              </a:rPr>
              <a:t>ALMACENAMIENTO:</a:t>
            </a:r>
            <a:endParaRPr sz="700">
              <a:latin typeface="Montserrat"/>
              <a:cs typeface="Montserrat"/>
            </a:endParaRPr>
          </a:p>
          <a:p>
            <a:pPr>
              <a:lnSpc>
                <a:spcPct val="100000"/>
              </a:lnSpc>
              <a:spcBef>
                <a:spcPts val="50"/>
              </a:spcBef>
            </a:pPr>
            <a:endParaRPr sz="650">
              <a:latin typeface="Montserrat"/>
              <a:cs typeface="Montserrat"/>
            </a:endParaRPr>
          </a:p>
          <a:p>
            <a:pPr marL="184785" indent="-172720">
              <a:lnSpc>
                <a:spcPct val="100000"/>
              </a:lnSpc>
              <a:buFont typeface="Arial"/>
              <a:buChar char="•"/>
              <a:tabLst>
                <a:tab pos="184785" algn="l"/>
                <a:tab pos="185420" algn="l"/>
              </a:tabLst>
            </a:pPr>
            <a:r>
              <a:rPr sz="700" dirty="0">
                <a:solidFill>
                  <a:srgbClr val="221F20"/>
                </a:solidFill>
                <a:latin typeface="Montserrat"/>
                <a:cs typeface="Montserrat"/>
              </a:rPr>
              <a:t>Limpie</a:t>
            </a:r>
            <a:r>
              <a:rPr sz="700" spc="-15" dirty="0">
                <a:solidFill>
                  <a:srgbClr val="221F20"/>
                </a:solidFill>
                <a:latin typeface="Montserrat"/>
                <a:cs typeface="Montserrat"/>
              </a:rPr>
              <a:t> </a:t>
            </a:r>
            <a:r>
              <a:rPr sz="700" dirty="0">
                <a:solidFill>
                  <a:srgbClr val="221F20"/>
                </a:solidFill>
                <a:latin typeface="Montserrat"/>
                <a:cs typeface="Montserrat"/>
              </a:rPr>
              <a:t>bien el</a:t>
            </a:r>
            <a:r>
              <a:rPr sz="700" spc="-20" dirty="0">
                <a:solidFill>
                  <a:srgbClr val="221F20"/>
                </a:solidFill>
                <a:latin typeface="Montserrat"/>
                <a:cs typeface="Montserrat"/>
              </a:rPr>
              <a:t> </a:t>
            </a:r>
            <a:r>
              <a:rPr sz="700" spc="-10" dirty="0">
                <a:solidFill>
                  <a:srgbClr val="221F20"/>
                </a:solidFill>
                <a:latin typeface="Montserrat"/>
                <a:cs typeface="Montserrat"/>
              </a:rPr>
              <a:t>Vehículo.</a:t>
            </a:r>
            <a:endParaRPr sz="700">
              <a:latin typeface="Montserrat"/>
              <a:cs typeface="Montserrat"/>
            </a:endParaRPr>
          </a:p>
          <a:p>
            <a:pPr>
              <a:lnSpc>
                <a:spcPct val="100000"/>
              </a:lnSpc>
              <a:spcBef>
                <a:spcPts val="45"/>
              </a:spcBef>
              <a:buFont typeface="Arial"/>
              <a:buChar char="•"/>
            </a:pPr>
            <a:endParaRPr sz="650">
              <a:latin typeface="Montserrat"/>
              <a:cs typeface="Montserrat"/>
            </a:endParaRPr>
          </a:p>
          <a:p>
            <a:pPr marL="184785" indent="-172720">
              <a:lnSpc>
                <a:spcPct val="100000"/>
              </a:lnSpc>
              <a:spcBef>
                <a:spcPts val="5"/>
              </a:spcBef>
              <a:buFont typeface="Arial"/>
              <a:buChar char="•"/>
              <a:tabLst>
                <a:tab pos="184785" algn="l"/>
                <a:tab pos="185420" algn="l"/>
              </a:tabLst>
            </a:pPr>
            <a:r>
              <a:rPr sz="700" dirty="0">
                <a:solidFill>
                  <a:srgbClr val="221F20"/>
                </a:solidFill>
                <a:latin typeface="Montserrat"/>
                <a:cs typeface="Montserrat"/>
              </a:rPr>
              <a:t>Saque</a:t>
            </a:r>
            <a:r>
              <a:rPr sz="700" spc="-15" dirty="0">
                <a:solidFill>
                  <a:srgbClr val="221F20"/>
                </a:solidFill>
                <a:latin typeface="Montserrat"/>
                <a:cs typeface="Montserrat"/>
              </a:rPr>
              <a:t> </a:t>
            </a:r>
            <a:r>
              <a:rPr sz="700" dirty="0">
                <a:solidFill>
                  <a:srgbClr val="221F20"/>
                </a:solidFill>
                <a:latin typeface="Montserrat"/>
                <a:cs typeface="Montserrat"/>
              </a:rPr>
              <a:t>el</a:t>
            </a:r>
            <a:r>
              <a:rPr sz="700" spc="-15" dirty="0">
                <a:solidFill>
                  <a:srgbClr val="221F20"/>
                </a:solidFill>
                <a:latin typeface="Montserrat"/>
                <a:cs typeface="Montserrat"/>
              </a:rPr>
              <a:t> </a:t>
            </a:r>
            <a:r>
              <a:rPr sz="700" dirty="0">
                <a:solidFill>
                  <a:srgbClr val="221F20"/>
                </a:solidFill>
                <a:latin typeface="Montserrat"/>
                <a:cs typeface="Montserrat"/>
              </a:rPr>
              <a:t>combustible</a:t>
            </a:r>
            <a:r>
              <a:rPr sz="700" spc="-10" dirty="0">
                <a:solidFill>
                  <a:srgbClr val="221F20"/>
                </a:solidFill>
                <a:latin typeface="Montserrat"/>
                <a:cs typeface="Montserrat"/>
              </a:rPr>
              <a:t> </a:t>
            </a:r>
            <a:r>
              <a:rPr sz="700" dirty="0">
                <a:solidFill>
                  <a:srgbClr val="221F20"/>
                </a:solidFill>
                <a:latin typeface="Montserrat"/>
                <a:cs typeface="Montserrat"/>
              </a:rPr>
              <a:t>del</a:t>
            </a:r>
            <a:r>
              <a:rPr sz="700" spc="-20" dirty="0">
                <a:solidFill>
                  <a:srgbClr val="221F20"/>
                </a:solidFill>
                <a:latin typeface="Montserrat"/>
                <a:cs typeface="Montserrat"/>
              </a:rPr>
              <a:t> </a:t>
            </a:r>
            <a:r>
              <a:rPr sz="700" spc="-10" dirty="0">
                <a:solidFill>
                  <a:srgbClr val="221F20"/>
                </a:solidFill>
                <a:latin typeface="Montserrat"/>
                <a:cs typeface="Montserrat"/>
              </a:rPr>
              <a:t>depósito.</a:t>
            </a:r>
            <a:endParaRPr sz="700">
              <a:latin typeface="Montserrat"/>
              <a:cs typeface="Montserrat"/>
            </a:endParaRPr>
          </a:p>
          <a:p>
            <a:pPr marL="184785" marR="5080" indent="-172720" algn="just">
              <a:lnSpc>
                <a:spcPct val="100000"/>
              </a:lnSpc>
              <a:spcBef>
                <a:spcPts val="695"/>
              </a:spcBef>
              <a:buFont typeface="Arial"/>
              <a:buChar char="•"/>
              <a:tabLst>
                <a:tab pos="185420" algn="l"/>
              </a:tabLst>
            </a:pPr>
            <a:r>
              <a:rPr sz="700" dirty="0">
                <a:solidFill>
                  <a:srgbClr val="221F20"/>
                </a:solidFill>
                <a:latin typeface="Montserrat"/>
                <a:cs typeface="Montserrat"/>
              </a:rPr>
              <a:t>Retire</a:t>
            </a:r>
            <a:r>
              <a:rPr sz="700" spc="-25" dirty="0">
                <a:solidFill>
                  <a:srgbClr val="221F20"/>
                </a:solidFill>
                <a:latin typeface="Montserrat"/>
                <a:cs typeface="Montserrat"/>
              </a:rPr>
              <a:t> </a:t>
            </a:r>
            <a:r>
              <a:rPr sz="700" dirty="0">
                <a:solidFill>
                  <a:srgbClr val="221F20"/>
                </a:solidFill>
                <a:latin typeface="Montserrat"/>
                <a:cs typeface="Montserrat"/>
              </a:rPr>
              <a:t>el depósito</a:t>
            </a:r>
            <a:r>
              <a:rPr sz="700" spc="-15" dirty="0">
                <a:solidFill>
                  <a:srgbClr val="221F20"/>
                </a:solidFill>
                <a:latin typeface="Montserrat"/>
                <a:cs typeface="Montserrat"/>
              </a:rPr>
              <a:t> </a:t>
            </a:r>
            <a:r>
              <a:rPr sz="700" dirty="0">
                <a:solidFill>
                  <a:srgbClr val="221F20"/>
                </a:solidFill>
                <a:latin typeface="Montserrat"/>
                <a:cs typeface="Montserrat"/>
              </a:rPr>
              <a:t>de</a:t>
            </a:r>
            <a:r>
              <a:rPr sz="700" spc="-5" dirty="0">
                <a:solidFill>
                  <a:srgbClr val="221F20"/>
                </a:solidFill>
                <a:latin typeface="Montserrat"/>
                <a:cs typeface="Montserrat"/>
              </a:rPr>
              <a:t> </a:t>
            </a:r>
            <a:r>
              <a:rPr sz="700" dirty="0">
                <a:solidFill>
                  <a:srgbClr val="221F20"/>
                </a:solidFill>
                <a:latin typeface="Montserrat"/>
                <a:cs typeface="Montserrat"/>
              </a:rPr>
              <a:t>combustible</a:t>
            </a:r>
            <a:r>
              <a:rPr sz="700" spc="5" dirty="0">
                <a:solidFill>
                  <a:srgbClr val="221F20"/>
                </a:solidFill>
                <a:latin typeface="Montserrat"/>
                <a:cs typeface="Montserrat"/>
              </a:rPr>
              <a:t> </a:t>
            </a:r>
            <a:r>
              <a:rPr sz="700" dirty="0">
                <a:solidFill>
                  <a:srgbClr val="221F20"/>
                </a:solidFill>
                <a:latin typeface="Montserrat"/>
                <a:cs typeface="Montserrat"/>
              </a:rPr>
              <a:t>vacío,</a:t>
            </a:r>
            <a:r>
              <a:rPr sz="700" spc="-25" dirty="0">
                <a:solidFill>
                  <a:srgbClr val="221F20"/>
                </a:solidFill>
                <a:latin typeface="Montserrat"/>
                <a:cs typeface="Montserrat"/>
              </a:rPr>
              <a:t> </a:t>
            </a:r>
            <a:r>
              <a:rPr sz="700" spc="-10" dirty="0">
                <a:solidFill>
                  <a:srgbClr val="221F20"/>
                </a:solidFill>
                <a:latin typeface="Montserrat"/>
                <a:cs typeface="Montserrat"/>
              </a:rPr>
              <a:t>vierta</a:t>
            </a:r>
            <a:r>
              <a:rPr sz="700" spc="500" dirty="0">
                <a:solidFill>
                  <a:srgbClr val="221F20"/>
                </a:solidFill>
                <a:latin typeface="Montserrat"/>
                <a:cs typeface="Montserrat"/>
              </a:rPr>
              <a:t> </a:t>
            </a:r>
            <a:r>
              <a:rPr sz="700" dirty="0">
                <a:solidFill>
                  <a:srgbClr val="221F20"/>
                </a:solidFill>
                <a:latin typeface="Montserrat"/>
                <a:cs typeface="Montserrat"/>
              </a:rPr>
              <a:t>en</a:t>
            </a:r>
            <a:r>
              <a:rPr sz="700" spc="25" dirty="0">
                <a:solidFill>
                  <a:srgbClr val="221F20"/>
                </a:solidFill>
                <a:latin typeface="Montserrat"/>
                <a:cs typeface="Montserrat"/>
              </a:rPr>
              <a:t> </a:t>
            </a:r>
            <a:r>
              <a:rPr sz="700" dirty="0">
                <a:solidFill>
                  <a:srgbClr val="221F20"/>
                </a:solidFill>
                <a:latin typeface="Montserrat"/>
                <a:cs typeface="Montserrat"/>
              </a:rPr>
              <a:t>él</a:t>
            </a:r>
            <a:r>
              <a:rPr sz="700" spc="30" dirty="0">
                <a:solidFill>
                  <a:srgbClr val="221F20"/>
                </a:solidFill>
                <a:latin typeface="Montserrat"/>
                <a:cs typeface="Montserrat"/>
              </a:rPr>
              <a:t> </a:t>
            </a:r>
            <a:r>
              <a:rPr sz="700" dirty="0">
                <a:solidFill>
                  <a:srgbClr val="221F20"/>
                </a:solidFill>
                <a:latin typeface="Montserrat"/>
                <a:cs typeface="Montserrat"/>
              </a:rPr>
              <a:t>aproximadamente</a:t>
            </a:r>
            <a:r>
              <a:rPr sz="700" spc="35" dirty="0">
                <a:solidFill>
                  <a:srgbClr val="221F20"/>
                </a:solidFill>
                <a:latin typeface="Montserrat"/>
                <a:cs typeface="Montserrat"/>
              </a:rPr>
              <a:t> </a:t>
            </a:r>
            <a:r>
              <a:rPr sz="700" dirty="0">
                <a:solidFill>
                  <a:srgbClr val="221F20"/>
                </a:solidFill>
                <a:latin typeface="Montserrat"/>
                <a:cs typeface="Montserrat"/>
              </a:rPr>
              <a:t>250</a:t>
            </a:r>
            <a:r>
              <a:rPr sz="700" spc="25" dirty="0">
                <a:solidFill>
                  <a:srgbClr val="221F20"/>
                </a:solidFill>
                <a:latin typeface="Montserrat"/>
                <a:cs typeface="Montserrat"/>
              </a:rPr>
              <a:t> </a:t>
            </a:r>
            <a:r>
              <a:rPr sz="700" dirty="0">
                <a:solidFill>
                  <a:srgbClr val="221F20"/>
                </a:solidFill>
                <a:latin typeface="Montserrat"/>
                <a:cs typeface="Montserrat"/>
              </a:rPr>
              <a:t>ml</a:t>
            </a:r>
            <a:r>
              <a:rPr sz="700" spc="20" dirty="0">
                <a:solidFill>
                  <a:srgbClr val="221F20"/>
                </a:solidFill>
                <a:latin typeface="Montserrat"/>
                <a:cs typeface="Montserrat"/>
              </a:rPr>
              <a:t> </a:t>
            </a:r>
            <a:r>
              <a:rPr sz="700" dirty="0">
                <a:solidFill>
                  <a:srgbClr val="221F20"/>
                </a:solidFill>
                <a:latin typeface="Montserrat"/>
                <a:cs typeface="Montserrat"/>
              </a:rPr>
              <a:t>(media</a:t>
            </a:r>
            <a:r>
              <a:rPr sz="700" spc="30" dirty="0">
                <a:solidFill>
                  <a:srgbClr val="221F20"/>
                </a:solidFill>
                <a:latin typeface="Montserrat"/>
                <a:cs typeface="Montserrat"/>
              </a:rPr>
              <a:t> </a:t>
            </a:r>
            <a:r>
              <a:rPr sz="700" spc="-10" dirty="0">
                <a:solidFill>
                  <a:srgbClr val="221F20"/>
                </a:solidFill>
                <a:latin typeface="Montserrat"/>
                <a:cs typeface="Montserrat"/>
              </a:rPr>
              <a:t>pinta)</a:t>
            </a:r>
            <a:r>
              <a:rPr sz="700" spc="500" dirty="0">
                <a:solidFill>
                  <a:srgbClr val="221F20"/>
                </a:solidFill>
                <a:latin typeface="Montserrat"/>
                <a:cs typeface="Montserrat"/>
              </a:rPr>
              <a:t> </a:t>
            </a:r>
            <a:r>
              <a:rPr sz="700" dirty="0">
                <a:solidFill>
                  <a:srgbClr val="221F20"/>
                </a:solidFill>
                <a:latin typeface="Montserrat"/>
                <a:cs typeface="Montserrat"/>
              </a:rPr>
              <a:t>de</a:t>
            </a:r>
            <a:r>
              <a:rPr sz="700" spc="130" dirty="0">
                <a:solidFill>
                  <a:srgbClr val="221F20"/>
                </a:solidFill>
                <a:latin typeface="Montserrat"/>
                <a:cs typeface="Montserrat"/>
              </a:rPr>
              <a:t> </a:t>
            </a:r>
            <a:r>
              <a:rPr sz="700" dirty="0">
                <a:solidFill>
                  <a:srgbClr val="221F20"/>
                </a:solidFill>
                <a:latin typeface="Montserrat"/>
                <a:cs typeface="Montserrat"/>
              </a:rPr>
              <a:t>aceite</a:t>
            </a:r>
            <a:r>
              <a:rPr sz="700" spc="135" dirty="0">
                <a:solidFill>
                  <a:srgbClr val="221F20"/>
                </a:solidFill>
                <a:latin typeface="Montserrat"/>
                <a:cs typeface="Montserrat"/>
              </a:rPr>
              <a:t> </a:t>
            </a:r>
            <a:r>
              <a:rPr sz="700" dirty="0">
                <a:solidFill>
                  <a:srgbClr val="221F20"/>
                </a:solidFill>
                <a:latin typeface="Montserrat"/>
                <a:cs typeface="Montserrat"/>
              </a:rPr>
              <a:t>para</a:t>
            </a:r>
            <a:r>
              <a:rPr sz="700" spc="120" dirty="0">
                <a:solidFill>
                  <a:srgbClr val="221F20"/>
                </a:solidFill>
                <a:latin typeface="Montserrat"/>
                <a:cs typeface="Montserrat"/>
              </a:rPr>
              <a:t> </a:t>
            </a:r>
            <a:r>
              <a:rPr sz="700" dirty="0">
                <a:solidFill>
                  <a:srgbClr val="221F20"/>
                </a:solidFill>
                <a:latin typeface="Montserrat"/>
                <a:cs typeface="Montserrat"/>
              </a:rPr>
              <a:t>motor</a:t>
            </a:r>
            <a:r>
              <a:rPr sz="700" spc="120" dirty="0">
                <a:solidFill>
                  <a:srgbClr val="221F20"/>
                </a:solidFill>
                <a:latin typeface="Montserrat"/>
                <a:cs typeface="Montserrat"/>
              </a:rPr>
              <a:t> </a:t>
            </a:r>
            <a:r>
              <a:rPr sz="700" dirty="0">
                <a:solidFill>
                  <a:srgbClr val="221F20"/>
                </a:solidFill>
                <a:latin typeface="Montserrat"/>
                <a:cs typeface="Montserrat"/>
              </a:rPr>
              <a:t>2T</a:t>
            </a:r>
            <a:r>
              <a:rPr sz="700" spc="130" dirty="0">
                <a:solidFill>
                  <a:srgbClr val="221F20"/>
                </a:solidFill>
                <a:latin typeface="Montserrat"/>
                <a:cs typeface="Montserrat"/>
              </a:rPr>
              <a:t> </a:t>
            </a:r>
            <a:r>
              <a:rPr sz="700" dirty="0">
                <a:solidFill>
                  <a:srgbClr val="221F20"/>
                </a:solidFill>
                <a:latin typeface="Montserrat"/>
                <a:cs typeface="Montserrat"/>
              </a:rPr>
              <a:t>y</a:t>
            </a:r>
            <a:r>
              <a:rPr sz="700" spc="125" dirty="0">
                <a:solidFill>
                  <a:srgbClr val="221F20"/>
                </a:solidFill>
                <a:latin typeface="Montserrat"/>
                <a:cs typeface="Montserrat"/>
              </a:rPr>
              <a:t> </a:t>
            </a:r>
            <a:r>
              <a:rPr sz="700" dirty="0">
                <a:solidFill>
                  <a:srgbClr val="221F20"/>
                </a:solidFill>
                <a:latin typeface="Montserrat"/>
                <a:cs typeface="Montserrat"/>
              </a:rPr>
              <a:t>hágalo</a:t>
            </a:r>
            <a:r>
              <a:rPr sz="700" spc="120" dirty="0">
                <a:solidFill>
                  <a:srgbClr val="221F20"/>
                </a:solidFill>
                <a:latin typeface="Montserrat"/>
                <a:cs typeface="Montserrat"/>
              </a:rPr>
              <a:t> </a:t>
            </a:r>
            <a:r>
              <a:rPr sz="700" dirty="0">
                <a:solidFill>
                  <a:srgbClr val="221F20"/>
                </a:solidFill>
                <a:latin typeface="Montserrat"/>
                <a:cs typeface="Montserrat"/>
              </a:rPr>
              <a:t>girar</a:t>
            </a:r>
            <a:r>
              <a:rPr sz="700" spc="130" dirty="0">
                <a:solidFill>
                  <a:srgbClr val="221F20"/>
                </a:solidFill>
                <a:latin typeface="Montserrat"/>
                <a:cs typeface="Montserrat"/>
              </a:rPr>
              <a:t> </a:t>
            </a:r>
            <a:r>
              <a:rPr sz="700" spc="-20" dirty="0">
                <a:solidFill>
                  <a:srgbClr val="221F20"/>
                </a:solidFill>
                <a:latin typeface="Montserrat"/>
                <a:cs typeface="Montserrat"/>
              </a:rPr>
              <a:t>para</a:t>
            </a:r>
            <a:r>
              <a:rPr sz="700" spc="500" dirty="0">
                <a:solidFill>
                  <a:srgbClr val="221F20"/>
                </a:solidFill>
                <a:latin typeface="Montserrat"/>
                <a:cs typeface="Montserrat"/>
              </a:rPr>
              <a:t> </a:t>
            </a:r>
            <a:r>
              <a:rPr sz="700" dirty="0">
                <a:solidFill>
                  <a:srgbClr val="221F20"/>
                </a:solidFill>
                <a:latin typeface="Montserrat"/>
                <a:cs typeface="Montserrat"/>
              </a:rPr>
              <a:t>que</a:t>
            </a:r>
            <a:r>
              <a:rPr sz="700" spc="390" dirty="0">
                <a:solidFill>
                  <a:srgbClr val="221F20"/>
                </a:solidFill>
                <a:latin typeface="Montserrat"/>
                <a:cs typeface="Montserrat"/>
              </a:rPr>
              <a:t> </a:t>
            </a:r>
            <a:r>
              <a:rPr sz="700" dirty="0">
                <a:solidFill>
                  <a:srgbClr val="221F20"/>
                </a:solidFill>
                <a:latin typeface="Montserrat"/>
                <a:cs typeface="Montserrat"/>
              </a:rPr>
              <a:t>cubra</a:t>
            </a:r>
            <a:r>
              <a:rPr sz="700" spc="390" dirty="0">
                <a:solidFill>
                  <a:srgbClr val="221F20"/>
                </a:solidFill>
                <a:latin typeface="Montserrat"/>
                <a:cs typeface="Montserrat"/>
              </a:rPr>
              <a:t> </a:t>
            </a:r>
            <a:r>
              <a:rPr sz="700" dirty="0">
                <a:solidFill>
                  <a:srgbClr val="221F20"/>
                </a:solidFill>
                <a:latin typeface="Montserrat"/>
                <a:cs typeface="Montserrat"/>
              </a:rPr>
              <a:t>completamente</a:t>
            </a:r>
            <a:r>
              <a:rPr sz="700" spc="395" dirty="0">
                <a:solidFill>
                  <a:srgbClr val="221F20"/>
                </a:solidFill>
                <a:latin typeface="Montserrat"/>
                <a:cs typeface="Montserrat"/>
              </a:rPr>
              <a:t> </a:t>
            </a:r>
            <a:r>
              <a:rPr sz="700" dirty="0">
                <a:solidFill>
                  <a:srgbClr val="221F20"/>
                </a:solidFill>
                <a:latin typeface="Montserrat"/>
                <a:cs typeface="Montserrat"/>
              </a:rPr>
              <a:t>las</a:t>
            </a:r>
            <a:r>
              <a:rPr sz="700" spc="385" dirty="0">
                <a:solidFill>
                  <a:srgbClr val="221F20"/>
                </a:solidFill>
                <a:latin typeface="Montserrat"/>
                <a:cs typeface="Montserrat"/>
              </a:rPr>
              <a:t> </a:t>
            </a:r>
            <a:r>
              <a:rPr sz="700" spc="-10" dirty="0">
                <a:solidFill>
                  <a:srgbClr val="221F20"/>
                </a:solidFill>
                <a:latin typeface="Montserrat"/>
                <a:cs typeface="Montserrat"/>
              </a:rPr>
              <a:t>superficies</a:t>
            </a:r>
            <a:r>
              <a:rPr sz="700" spc="500" dirty="0">
                <a:solidFill>
                  <a:srgbClr val="221F20"/>
                </a:solidFill>
                <a:latin typeface="Montserrat"/>
                <a:cs typeface="Montserrat"/>
              </a:rPr>
              <a:t> </a:t>
            </a:r>
            <a:r>
              <a:rPr sz="700" dirty="0">
                <a:solidFill>
                  <a:srgbClr val="221F20"/>
                </a:solidFill>
                <a:latin typeface="Montserrat"/>
                <a:cs typeface="Montserrat"/>
              </a:rPr>
              <a:t>internas</a:t>
            </a:r>
            <a:r>
              <a:rPr sz="700" spc="440" dirty="0">
                <a:solidFill>
                  <a:srgbClr val="221F20"/>
                </a:solidFill>
                <a:latin typeface="Montserrat"/>
                <a:cs typeface="Montserrat"/>
              </a:rPr>
              <a:t> </a:t>
            </a:r>
            <a:r>
              <a:rPr sz="700" dirty="0">
                <a:solidFill>
                  <a:srgbClr val="221F20"/>
                </a:solidFill>
                <a:latin typeface="Montserrat"/>
                <a:cs typeface="Montserrat"/>
              </a:rPr>
              <a:t>y</a:t>
            </a:r>
            <a:r>
              <a:rPr sz="700" spc="430" dirty="0">
                <a:solidFill>
                  <a:srgbClr val="221F20"/>
                </a:solidFill>
                <a:latin typeface="Montserrat"/>
                <a:cs typeface="Montserrat"/>
              </a:rPr>
              <a:t> </a:t>
            </a:r>
            <a:r>
              <a:rPr sz="700" dirty="0">
                <a:solidFill>
                  <a:srgbClr val="221F20"/>
                </a:solidFill>
                <a:latin typeface="Montserrat"/>
                <a:cs typeface="Montserrat"/>
              </a:rPr>
              <a:t>finalmente</a:t>
            </a:r>
            <a:r>
              <a:rPr sz="700" spc="455" dirty="0">
                <a:solidFill>
                  <a:srgbClr val="221F20"/>
                </a:solidFill>
                <a:latin typeface="Montserrat"/>
                <a:cs typeface="Montserrat"/>
              </a:rPr>
              <a:t> </a:t>
            </a:r>
            <a:r>
              <a:rPr sz="700" dirty="0">
                <a:solidFill>
                  <a:srgbClr val="221F20"/>
                </a:solidFill>
                <a:latin typeface="Montserrat"/>
                <a:cs typeface="Montserrat"/>
              </a:rPr>
              <a:t>deseche</a:t>
            </a:r>
            <a:r>
              <a:rPr sz="700" spc="455" dirty="0">
                <a:solidFill>
                  <a:srgbClr val="221F20"/>
                </a:solidFill>
                <a:latin typeface="Montserrat"/>
                <a:cs typeface="Montserrat"/>
              </a:rPr>
              <a:t> </a:t>
            </a:r>
            <a:r>
              <a:rPr sz="700" dirty="0">
                <a:solidFill>
                  <a:srgbClr val="221F20"/>
                </a:solidFill>
                <a:latin typeface="Montserrat"/>
                <a:cs typeface="Montserrat"/>
              </a:rPr>
              <a:t>el</a:t>
            </a:r>
            <a:r>
              <a:rPr sz="700" spc="440" dirty="0">
                <a:solidFill>
                  <a:srgbClr val="221F20"/>
                </a:solidFill>
                <a:latin typeface="Montserrat"/>
                <a:cs typeface="Montserrat"/>
              </a:rPr>
              <a:t> </a:t>
            </a:r>
            <a:r>
              <a:rPr sz="700" spc="-10" dirty="0">
                <a:solidFill>
                  <a:srgbClr val="221F20"/>
                </a:solidFill>
                <a:latin typeface="Montserrat"/>
                <a:cs typeface="Montserrat"/>
              </a:rPr>
              <a:t>aceite.</a:t>
            </a:r>
            <a:r>
              <a:rPr sz="700" spc="500" dirty="0">
                <a:solidFill>
                  <a:srgbClr val="221F20"/>
                </a:solidFill>
                <a:latin typeface="Montserrat"/>
                <a:cs typeface="Montserrat"/>
              </a:rPr>
              <a:t> </a:t>
            </a:r>
            <a:r>
              <a:rPr sz="700" spc="-10" dirty="0">
                <a:solidFill>
                  <a:srgbClr val="221F20"/>
                </a:solidFill>
                <a:latin typeface="Montserrat"/>
                <a:cs typeface="Montserrat"/>
              </a:rPr>
              <a:t>sobrante.</a:t>
            </a:r>
            <a:endParaRPr sz="700">
              <a:latin typeface="Montserrat"/>
              <a:cs typeface="Montserrat"/>
            </a:endParaRPr>
          </a:p>
          <a:p>
            <a:pPr>
              <a:lnSpc>
                <a:spcPct val="100000"/>
              </a:lnSpc>
              <a:spcBef>
                <a:spcPts val="45"/>
              </a:spcBef>
              <a:buFont typeface="Arial"/>
              <a:buChar char="•"/>
            </a:pPr>
            <a:endParaRPr sz="650">
              <a:latin typeface="Montserrat"/>
              <a:cs typeface="Montserrat"/>
            </a:endParaRPr>
          </a:p>
          <a:p>
            <a:pPr marL="15240" marR="33020" algn="just">
              <a:lnSpc>
                <a:spcPct val="100000"/>
              </a:lnSpc>
              <a:spcBef>
                <a:spcPts val="5"/>
              </a:spcBef>
            </a:pPr>
            <a:r>
              <a:rPr sz="700" b="1" dirty="0">
                <a:solidFill>
                  <a:srgbClr val="221F1F"/>
                </a:solidFill>
                <a:latin typeface="Montserrat"/>
                <a:cs typeface="Montserrat"/>
              </a:rPr>
              <a:t>ADVERTENCIA:</a:t>
            </a:r>
            <a:r>
              <a:rPr sz="700" b="1" spc="110" dirty="0">
                <a:solidFill>
                  <a:srgbClr val="221F1F"/>
                </a:solidFill>
                <a:latin typeface="Montserrat"/>
                <a:cs typeface="Montserrat"/>
              </a:rPr>
              <a:t> </a:t>
            </a:r>
            <a:r>
              <a:rPr sz="700" b="1" dirty="0">
                <a:solidFill>
                  <a:srgbClr val="221F1F"/>
                </a:solidFill>
                <a:latin typeface="Montserrat"/>
                <a:cs typeface="Montserrat"/>
              </a:rPr>
              <a:t>La</a:t>
            </a:r>
            <a:r>
              <a:rPr sz="700" b="1" spc="114" dirty="0">
                <a:solidFill>
                  <a:srgbClr val="221F1F"/>
                </a:solidFill>
                <a:latin typeface="Montserrat"/>
                <a:cs typeface="Montserrat"/>
              </a:rPr>
              <a:t> </a:t>
            </a:r>
            <a:r>
              <a:rPr sz="700" b="1" dirty="0">
                <a:solidFill>
                  <a:srgbClr val="221F1F"/>
                </a:solidFill>
                <a:latin typeface="Montserrat"/>
                <a:cs typeface="Montserrat"/>
              </a:rPr>
              <a:t>gasolina</a:t>
            </a:r>
            <a:r>
              <a:rPr sz="700" b="1" spc="120" dirty="0">
                <a:solidFill>
                  <a:srgbClr val="221F1F"/>
                </a:solidFill>
                <a:latin typeface="Montserrat"/>
                <a:cs typeface="Montserrat"/>
              </a:rPr>
              <a:t> </a:t>
            </a:r>
            <a:r>
              <a:rPr sz="700" b="1" dirty="0">
                <a:solidFill>
                  <a:srgbClr val="221F1F"/>
                </a:solidFill>
                <a:latin typeface="Montserrat"/>
                <a:cs typeface="Montserrat"/>
              </a:rPr>
              <a:t>es</a:t>
            </a:r>
            <a:r>
              <a:rPr sz="700" b="1" spc="110" dirty="0">
                <a:solidFill>
                  <a:srgbClr val="221F1F"/>
                </a:solidFill>
                <a:latin typeface="Montserrat"/>
                <a:cs typeface="Montserrat"/>
              </a:rPr>
              <a:t> </a:t>
            </a:r>
            <a:r>
              <a:rPr sz="700" b="1" spc="-10" dirty="0">
                <a:solidFill>
                  <a:srgbClr val="221F1F"/>
                </a:solidFill>
                <a:latin typeface="Montserrat"/>
                <a:cs typeface="Montserrat"/>
              </a:rPr>
              <a:t>supremamente</a:t>
            </a:r>
            <a:r>
              <a:rPr sz="700" b="1" spc="500" dirty="0">
                <a:solidFill>
                  <a:srgbClr val="221F1F"/>
                </a:solidFill>
                <a:latin typeface="Montserrat"/>
                <a:cs typeface="Montserrat"/>
              </a:rPr>
              <a:t> </a:t>
            </a:r>
            <a:r>
              <a:rPr sz="700" b="1" dirty="0">
                <a:solidFill>
                  <a:srgbClr val="221F1F"/>
                </a:solidFill>
                <a:latin typeface="Montserrat"/>
                <a:cs typeface="Montserrat"/>
              </a:rPr>
              <a:t>inflamable</a:t>
            </a:r>
            <a:r>
              <a:rPr sz="700" b="1" spc="225" dirty="0">
                <a:solidFill>
                  <a:srgbClr val="221F1F"/>
                </a:solidFill>
                <a:latin typeface="Montserrat"/>
                <a:cs typeface="Montserrat"/>
              </a:rPr>
              <a:t> </a:t>
            </a:r>
            <a:r>
              <a:rPr sz="700" b="1" dirty="0">
                <a:solidFill>
                  <a:srgbClr val="221F1F"/>
                </a:solidFill>
                <a:latin typeface="Montserrat"/>
                <a:cs typeface="Montserrat"/>
              </a:rPr>
              <a:t>y</a:t>
            </a:r>
            <a:r>
              <a:rPr sz="700" b="1" spc="225" dirty="0">
                <a:solidFill>
                  <a:srgbClr val="221F1F"/>
                </a:solidFill>
                <a:latin typeface="Montserrat"/>
                <a:cs typeface="Montserrat"/>
              </a:rPr>
              <a:t> </a:t>
            </a:r>
            <a:r>
              <a:rPr sz="700" b="1" dirty="0">
                <a:solidFill>
                  <a:srgbClr val="221F1F"/>
                </a:solidFill>
                <a:latin typeface="Montserrat"/>
                <a:cs typeface="Montserrat"/>
              </a:rPr>
              <a:t>puede</a:t>
            </a:r>
            <a:r>
              <a:rPr sz="700" b="1" spc="220" dirty="0">
                <a:solidFill>
                  <a:srgbClr val="221F1F"/>
                </a:solidFill>
                <a:latin typeface="Montserrat"/>
                <a:cs typeface="Montserrat"/>
              </a:rPr>
              <a:t> </a:t>
            </a:r>
            <a:r>
              <a:rPr sz="700" b="1" dirty="0">
                <a:solidFill>
                  <a:srgbClr val="221F1F"/>
                </a:solidFill>
                <a:latin typeface="Montserrat"/>
                <a:cs typeface="Montserrat"/>
              </a:rPr>
              <a:t>ser</a:t>
            </a:r>
            <a:r>
              <a:rPr sz="700" b="1" spc="220" dirty="0">
                <a:solidFill>
                  <a:srgbClr val="221F1F"/>
                </a:solidFill>
                <a:latin typeface="Montserrat"/>
                <a:cs typeface="Montserrat"/>
              </a:rPr>
              <a:t> </a:t>
            </a:r>
            <a:r>
              <a:rPr sz="700" b="1" dirty="0">
                <a:solidFill>
                  <a:srgbClr val="221F1F"/>
                </a:solidFill>
                <a:latin typeface="Montserrat"/>
                <a:cs typeface="Montserrat"/>
              </a:rPr>
              <a:t>explosiva</a:t>
            </a:r>
            <a:r>
              <a:rPr sz="700" b="1" spc="229" dirty="0">
                <a:solidFill>
                  <a:srgbClr val="221F1F"/>
                </a:solidFill>
                <a:latin typeface="Montserrat"/>
                <a:cs typeface="Montserrat"/>
              </a:rPr>
              <a:t> </a:t>
            </a:r>
            <a:r>
              <a:rPr sz="700" b="1" dirty="0">
                <a:solidFill>
                  <a:srgbClr val="221F1F"/>
                </a:solidFill>
                <a:latin typeface="Montserrat"/>
                <a:cs typeface="Montserrat"/>
              </a:rPr>
              <a:t>en</a:t>
            </a:r>
            <a:r>
              <a:rPr sz="700" b="1" spc="220" dirty="0">
                <a:solidFill>
                  <a:srgbClr val="221F1F"/>
                </a:solidFill>
                <a:latin typeface="Montserrat"/>
                <a:cs typeface="Montserrat"/>
              </a:rPr>
              <a:t> </a:t>
            </a:r>
            <a:r>
              <a:rPr sz="700" b="1" spc="-10" dirty="0">
                <a:solidFill>
                  <a:srgbClr val="221F1F"/>
                </a:solidFill>
                <a:latin typeface="Montserrat"/>
                <a:cs typeface="Montserrat"/>
              </a:rPr>
              <a:t>ciertas</a:t>
            </a:r>
            <a:r>
              <a:rPr sz="700" b="1" spc="500" dirty="0">
                <a:solidFill>
                  <a:srgbClr val="221F1F"/>
                </a:solidFill>
                <a:latin typeface="Montserrat"/>
                <a:cs typeface="Montserrat"/>
              </a:rPr>
              <a:t> </a:t>
            </a:r>
            <a:r>
              <a:rPr sz="700" b="1" dirty="0">
                <a:solidFill>
                  <a:srgbClr val="221F1F"/>
                </a:solidFill>
                <a:latin typeface="Montserrat"/>
                <a:cs typeface="Montserrat"/>
              </a:rPr>
              <a:t>condiciones.</a:t>
            </a:r>
            <a:r>
              <a:rPr sz="700" b="1" spc="375" dirty="0">
                <a:solidFill>
                  <a:srgbClr val="221F1F"/>
                </a:solidFill>
                <a:latin typeface="Montserrat"/>
                <a:cs typeface="Montserrat"/>
              </a:rPr>
              <a:t>  </a:t>
            </a:r>
            <a:r>
              <a:rPr sz="700" b="1" dirty="0">
                <a:solidFill>
                  <a:srgbClr val="221F1F"/>
                </a:solidFill>
                <a:latin typeface="Montserrat"/>
                <a:cs typeface="Montserrat"/>
              </a:rPr>
              <a:t>Ponga</a:t>
            </a:r>
            <a:r>
              <a:rPr sz="700" b="1" spc="375" dirty="0">
                <a:solidFill>
                  <a:srgbClr val="221F1F"/>
                </a:solidFill>
                <a:latin typeface="Montserrat"/>
                <a:cs typeface="Montserrat"/>
              </a:rPr>
              <a:t>  </a:t>
            </a:r>
            <a:r>
              <a:rPr sz="700" b="1" dirty="0">
                <a:solidFill>
                  <a:srgbClr val="221F1F"/>
                </a:solidFill>
                <a:latin typeface="Montserrat"/>
                <a:cs typeface="Montserrat"/>
              </a:rPr>
              <a:t>el</a:t>
            </a:r>
            <a:r>
              <a:rPr sz="700" b="1" spc="375" dirty="0">
                <a:solidFill>
                  <a:srgbClr val="221F1F"/>
                </a:solidFill>
                <a:latin typeface="Montserrat"/>
                <a:cs typeface="Montserrat"/>
              </a:rPr>
              <a:t>  </a:t>
            </a:r>
            <a:r>
              <a:rPr sz="700" b="1" dirty="0">
                <a:solidFill>
                  <a:srgbClr val="221F1F"/>
                </a:solidFill>
                <a:latin typeface="Montserrat"/>
                <a:cs typeface="Montserrat"/>
              </a:rPr>
              <a:t>interruptor</a:t>
            </a:r>
            <a:r>
              <a:rPr sz="700" b="1" spc="370" dirty="0">
                <a:solidFill>
                  <a:srgbClr val="221F1F"/>
                </a:solidFill>
                <a:latin typeface="Montserrat"/>
                <a:cs typeface="Montserrat"/>
              </a:rPr>
              <a:t>  </a:t>
            </a:r>
            <a:r>
              <a:rPr sz="700" b="1" spc="-25" dirty="0">
                <a:solidFill>
                  <a:srgbClr val="221F1F"/>
                </a:solidFill>
                <a:latin typeface="Montserrat"/>
                <a:cs typeface="Montserrat"/>
              </a:rPr>
              <a:t>de</a:t>
            </a:r>
            <a:r>
              <a:rPr sz="700" b="1" spc="500" dirty="0">
                <a:solidFill>
                  <a:srgbClr val="221F1F"/>
                </a:solidFill>
                <a:latin typeface="Montserrat"/>
                <a:cs typeface="Montserrat"/>
              </a:rPr>
              <a:t> </a:t>
            </a:r>
            <a:r>
              <a:rPr sz="700" b="1" dirty="0">
                <a:solidFill>
                  <a:srgbClr val="221F1F"/>
                </a:solidFill>
                <a:latin typeface="Montserrat"/>
                <a:cs typeface="Montserrat"/>
              </a:rPr>
              <a:t>encendido</a:t>
            </a:r>
            <a:r>
              <a:rPr sz="700" b="1" spc="140" dirty="0">
                <a:solidFill>
                  <a:srgbClr val="221F1F"/>
                </a:solidFill>
                <a:latin typeface="Montserrat"/>
                <a:cs typeface="Montserrat"/>
              </a:rPr>
              <a:t> </a:t>
            </a:r>
            <a:r>
              <a:rPr sz="700" b="1" dirty="0">
                <a:solidFill>
                  <a:srgbClr val="221F1F"/>
                </a:solidFill>
                <a:latin typeface="Montserrat"/>
                <a:cs typeface="Montserrat"/>
              </a:rPr>
              <a:t>en</a:t>
            </a:r>
            <a:r>
              <a:rPr sz="700" b="1" spc="140" dirty="0">
                <a:solidFill>
                  <a:srgbClr val="221F1F"/>
                </a:solidFill>
                <a:latin typeface="Montserrat"/>
                <a:cs typeface="Montserrat"/>
              </a:rPr>
              <a:t> </a:t>
            </a:r>
            <a:r>
              <a:rPr sz="700" b="1" dirty="0">
                <a:solidFill>
                  <a:srgbClr val="221F1F"/>
                </a:solidFill>
                <a:latin typeface="Montserrat"/>
                <a:cs typeface="Montserrat"/>
              </a:rPr>
              <a:t>“OFF”.</a:t>
            </a:r>
            <a:r>
              <a:rPr sz="700" b="1" spc="135" dirty="0">
                <a:solidFill>
                  <a:srgbClr val="221F1F"/>
                </a:solidFill>
                <a:latin typeface="Montserrat"/>
                <a:cs typeface="Montserrat"/>
              </a:rPr>
              <a:t> </a:t>
            </a:r>
            <a:r>
              <a:rPr sz="700" b="1" dirty="0">
                <a:solidFill>
                  <a:srgbClr val="221F1F"/>
                </a:solidFill>
                <a:latin typeface="Montserrat"/>
                <a:cs typeface="Montserrat"/>
              </a:rPr>
              <a:t>No</a:t>
            </a:r>
            <a:r>
              <a:rPr sz="700" b="1" spc="155" dirty="0">
                <a:solidFill>
                  <a:srgbClr val="221F1F"/>
                </a:solidFill>
                <a:latin typeface="Montserrat"/>
                <a:cs typeface="Montserrat"/>
              </a:rPr>
              <a:t> </a:t>
            </a:r>
            <a:r>
              <a:rPr sz="700" b="1" dirty="0">
                <a:solidFill>
                  <a:srgbClr val="221F1F"/>
                </a:solidFill>
                <a:latin typeface="Montserrat"/>
                <a:cs typeface="Montserrat"/>
              </a:rPr>
              <a:t>fume.</a:t>
            </a:r>
            <a:r>
              <a:rPr sz="700" b="1" spc="145" dirty="0">
                <a:solidFill>
                  <a:srgbClr val="221F1F"/>
                </a:solidFill>
                <a:latin typeface="Montserrat"/>
                <a:cs typeface="Montserrat"/>
              </a:rPr>
              <a:t> </a:t>
            </a:r>
            <a:r>
              <a:rPr sz="700" b="1" dirty="0">
                <a:solidFill>
                  <a:srgbClr val="221F1F"/>
                </a:solidFill>
                <a:latin typeface="Montserrat"/>
                <a:cs typeface="Montserrat"/>
              </a:rPr>
              <a:t>Asegúrese</a:t>
            </a:r>
            <a:r>
              <a:rPr sz="700" b="1" spc="145" dirty="0">
                <a:solidFill>
                  <a:srgbClr val="221F1F"/>
                </a:solidFill>
                <a:latin typeface="Montserrat"/>
                <a:cs typeface="Montserrat"/>
              </a:rPr>
              <a:t> </a:t>
            </a:r>
            <a:r>
              <a:rPr sz="700" b="1" spc="-25" dirty="0">
                <a:solidFill>
                  <a:srgbClr val="221F1F"/>
                </a:solidFill>
                <a:latin typeface="Montserrat"/>
                <a:cs typeface="Montserrat"/>
              </a:rPr>
              <a:t>de</a:t>
            </a:r>
            <a:r>
              <a:rPr sz="700" b="1" spc="500" dirty="0">
                <a:solidFill>
                  <a:srgbClr val="221F1F"/>
                </a:solidFill>
                <a:latin typeface="Montserrat"/>
                <a:cs typeface="Montserrat"/>
              </a:rPr>
              <a:t> </a:t>
            </a:r>
            <a:r>
              <a:rPr sz="700" b="1" dirty="0">
                <a:solidFill>
                  <a:srgbClr val="221F1F"/>
                </a:solidFill>
                <a:latin typeface="Montserrat"/>
                <a:cs typeface="Montserrat"/>
              </a:rPr>
              <a:t>que</a:t>
            </a:r>
            <a:r>
              <a:rPr sz="700" b="1" spc="270" dirty="0">
                <a:solidFill>
                  <a:srgbClr val="221F1F"/>
                </a:solidFill>
                <a:latin typeface="Montserrat"/>
                <a:cs typeface="Montserrat"/>
              </a:rPr>
              <a:t> </a:t>
            </a:r>
            <a:r>
              <a:rPr sz="700" b="1" dirty="0">
                <a:solidFill>
                  <a:srgbClr val="221F1F"/>
                </a:solidFill>
                <a:latin typeface="Montserrat"/>
                <a:cs typeface="Montserrat"/>
              </a:rPr>
              <a:t>la</a:t>
            </a:r>
            <a:r>
              <a:rPr sz="700" b="1" spc="275" dirty="0">
                <a:solidFill>
                  <a:srgbClr val="221F1F"/>
                </a:solidFill>
                <a:latin typeface="Montserrat"/>
                <a:cs typeface="Montserrat"/>
              </a:rPr>
              <a:t> </a:t>
            </a:r>
            <a:r>
              <a:rPr sz="700" b="1" dirty="0">
                <a:solidFill>
                  <a:srgbClr val="221F1F"/>
                </a:solidFill>
                <a:latin typeface="Montserrat"/>
                <a:cs typeface="Montserrat"/>
              </a:rPr>
              <a:t>zona</a:t>
            </a:r>
            <a:r>
              <a:rPr sz="700" b="1" spc="270" dirty="0">
                <a:solidFill>
                  <a:srgbClr val="221F1F"/>
                </a:solidFill>
                <a:latin typeface="Montserrat"/>
                <a:cs typeface="Montserrat"/>
              </a:rPr>
              <a:t> </a:t>
            </a:r>
            <a:r>
              <a:rPr sz="700" b="1" dirty="0">
                <a:solidFill>
                  <a:srgbClr val="221F1F"/>
                </a:solidFill>
                <a:latin typeface="Montserrat"/>
                <a:cs typeface="Montserrat"/>
              </a:rPr>
              <a:t>esté</a:t>
            </a:r>
            <a:r>
              <a:rPr sz="700" b="1" spc="280" dirty="0">
                <a:solidFill>
                  <a:srgbClr val="221F1F"/>
                </a:solidFill>
                <a:latin typeface="Montserrat"/>
                <a:cs typeface="Montserrat"/>
              </a:rPr>
              <a:t> </a:t>
            </a:r>
            <a:r>
              <a:rPr sz="700" b="1" dirty="0">
                <a:solidFill>
                  <a:srgbClr val="221F1F"/>
                </a:solidFill>
                <a:latin typeface="Montserrat"/>
                <a:cs typeface="Montserrat"/>
              </a:rPr>
              <a:t>bien</a:t>
            </a:r>
            <a:r>
              <a:rPr sz="700" b="1" spc="275" dirty="0">
                <a:solidFill>
                  <a:srgbClr val="221F1F"/>
                </a:solidFill>
                <a:latin typeface="Montserrat"/>
                <a:cs typeface="Montserrat"/>
              </a:rPr>
              <a:t> </a:t>
            </a:r>
            <a:r>
              <a:rPr sz="700" b="1" dirty="0">
                <a:solidFill>
                  <a:srgbClr val="221F1F"/>
                </a:solidFill>
                <a:latin typeface="Montserrat"/>
                <a:cs typeface="Montserrat"/>
              </a:rPr>
              <a:t>ventilada</a:t>
            </a:r>
            <a:r>
              <a:rPr sz="700" b="1" spc="280" dirty="0">
                <a:solidFill>
                  <a:srgbClr val="221F1F"/>
                </a:solidFill>
                <a:latin typeface="Montserrat"/>
                <a:cs typeface="Montserrat"/>
              </a:rPr>
              <a:t> </a:t>
            </a:r>
            <a:r>
              <a:rPr sz="700" b="1" dirty="0">
                <a:solidFill>
                  <a:srgbClr val="221F1F"/>
                </a:solidFill>
                <a:latin typeface="Montserrat"/>
                <a:cs typeface="Montserrat"/>
              </a:rPr>
              <a:t>y</a:t>
            </a:r>
            <a:r>
              <a:rPr sz="700" b="1" spc="280" dirty="0">
                <a:solidFill>
                  <a:srgbClr val="221F1F"/>
                </a:solidFill>
                <a:latin typeface="Montserrat"/>
                <a:cs typeface="Montserrat"/>
              </a:rPr>
              <a:t> </a:t>
            </a:r>
            <a:r>
              <a:rPr sz="700" b="1" dirty="0">
                <a:solidFill>
                  <a:srgbClr val="221F1F"/>
                </a:solidFill>
                <a:latin typeface="Montserrat"/>
                <a:cs typeface="Montserrat"/>
              </a:rPr>
              <a:t>libre</a:t>
            </a:r>
            <a:r>
              <a:rPr sz="700" b="1" spc="285" dirty="0">
                <a:solidFill>
                  <a:srgbClr val="221F1F"/>
                </a:solidFill>
                <a:latin typeface="Montserrat"/>
                <a:cs typeface="Montserrat"/>
              </a:rPr>
              <a:t> </a:t>
            </a:r>
            <a:r>
              <a:rPr sz="700" b="1" spc="-25" dirty="0">
                <a:solidFill>
                  <a:srgbClr val="221F1F"/>
                </a:solidFill>
                <a:latin typeface="Montserrat"/>
                <a:cs typeface="Montserrat"/>
              </a:rPr>
              <a:t>de</a:t>
            </a:r>
            <a:r>
              <a:rPr sz="700" b="1" spc="500" dirty="0">
                <a:solidFill>
                  <a:srgbClr val="221F1F"/>
                </a:solidFill>
                <a:latin typeface="Montserrat"/>
                <a:cs typeface="Montserrat"/>
              </a:rPr>
              <a:t> </a:t>
            </a:r>
            <a:r>
              <a:rPr sz="700" b="1" dirty="0">
                <a:solidFill>
                  <a:srgbClr val="221F1F"/>
                </a:solidFill>
                <a:latin typeface="Montserrat"/>
                <a:cs typeface="Montserrat"/>
              </a:rPr>
              <a:t>llamas</a:t>
            </a:r>
            <a:r>
              <a:rPr sz="700" b="1" spc="340" dirty="0">
                <a:solidFill>
                  <a:srgbClr val="221F1F"/>
                </a:solidFill>
                <a:latin typeface="Montserrat"/>
                <a:cs typeface="Montserrat"/>
              </a:rPr>
              <a:t> </a:t>
            </a:r>
            <a:r>
              <a:rPr sz="700" b="1" dirty="0">
                <a:solidFill>
                  <a:srgbClr val="221F1F"/>
                </a:solidFill>
                <a:latin typeface="Montserrat"/>
                <a:cs typeface="Montserrat"/>
              </a:rPr>
              <a:t>o</a:t>
            </a:r>
            <a:r>
              <a:rPr sz="700" b="1" spc="335" dirty="0">
                <a:solidFill>
                  <a:srgbClr val="221F1F"/>
                </a:solidFill>
                <a:latin typeface="Montserrat"/>
                <a:cs typeface="Montserrat"/>
              </a:rPr>
              <a:t> </a:t>
            </a:r>
            <a:r>
              <a:rPr sz="700" b="1" dirty="0">
                <a:solidFill>
                  <a:srgbClr val="221F1F"/>
                </a:solidFill>
                <a:latin typeface="Montserrat"/>
                <a:cs typeface="Montserrat"/>
              </a:rPr>
              <a:t>chispas,</a:t>
            </a:r>
            <a:r>
              <a:rPr sz="700" b="1" spc="360" dirty="0">
                <a:solidFill>
                  <a:srgbClr val="221F1F"/>
                </a:solidFill>
                <a:latin typeface="Montserrat"/>
                <a:cs typeface="Montserrat"/>
              </a:rPr>
              <a:t> </a:t>
            </a:r>
            <a:r>
              <a:rPr sz="700" b="1" dirty="0">
                <a:solidFill>
                  <a:srgbClr val="221F1F"/>
                </a:solidFill>
                <a:latin typeface="Montserrat"/>
                <a:cs typeface="Montserrat"/>
              </a:rPr>
              <a:t>incluyendo</a:t>
            </a:r>
            <a:r>
              <a:rPr sz="700" b="1" spc="350" dirty="0">
                <a:solidFill>
                  <a:srgbClr val="221F1F"/>
                </a:solidFill>
                <a:latin typeface="Montserrat"/>
                <a:cs typeface="Montserrat"/>
              </a:rPr>
              <a:t> </a:t>
            </a:r>
            <a:r>
              <a:rPr sz="700" b="1" dirty="0">
                <a:solidFill>
                  <a:srgbClr val="221F1F"/>
                </a:solidFill>
                <a:latin typeface="Montserrat"/>
                <a:cs typeface="Montserrat"/>
              </a:rPr>
              <a:t>aparatos</a:t>
            </a:r>
            <a:r>
              <a:rPr sz="700" b="1" spc="345" dirty="0">
                <a:solidFill>
                  <a:srgbClr val="221F1F"/>
                </a:solidFill>
                <a:latin typeface="Montserrat"/>
                <a:cs typeface="Montserrat"/>
              </a:rPr>
              <a:t> </a:t>
            </a:r>
            <a:r>
              <a:rPr sz="700" b="1" spc="-25" dirty="0">
                <a:solidFill>
                  <a:srgbClr val="221F1F"/>
                </a:solidFill>
                <a:latin typeface="Montserrat"/>
                <a:cs typeface="Montserrat"/>
              </a:rPr>
              <a:t>con</a:t>
            </a:r>
            <a:r>
              <a:rPr sz="700" b="1" spc="500" dirty="0">
                <a:solidFill>
                  <a:srgbClr val="221F1F"/>
                </a:solidFill>
                <a:latin typeface="Montserrat"/>
                <a:cs typeface="Montserrat"/>
              </a:rPr>
              <a:t> </a:t>
            </a:r>
            <a:r>
              <a:rPr sz="700" b="1" dirty="0">
                <a:solidFill>
                  <a:srgbClr val="221F1F"/>
                </a:solidFill>
                <a:latin typeface="Montserrat"/>
                <a:cs typeface="Montserrat"/>
              </a:rPr>
              <a:t>llama</a:t>
            </a:r>
            <a:r>
              <a:rPr sz="700" b="1" spc="-10" dirty="0">
                <a:solidFill>
                  <a:srgbClr val="221F1F"/>
                </a:solidFill>
                <a:latin typeface="Montserrat"/>
                <a:cs typeface="Montserrat"/>
              </a:rPr>
              <a:t> piloto.</a:t>
            </a:r>
            <a:endParaRPr sz="700">
              <a:latin typeface="Montserrat"/>
              <a:cs typeface="Montserrat"/>
            </a:endParaRPr>
          </a:p>
          <a:p>
            <a:pPr>
              <a:lnSpc>
                <a:spcPct val="100000"/>
              </a:lnSpc>
              <a:spcBef>
                <a:spcPts val="20"/>
              </a:spcBef>
            </a:pPr>
            <a:endParaRPr sz="1000">
              <a:latin typeface="Montserrat"/>
              <a:cs typeface="Montserrat"/>
            </a:endParaRPr>
          </a:p>
          <a:p>
            <a:pPr marL="184785" marR="35560" indent="-172720" algn="just">
              <a:lnSpc>
                <a:spcPct val="100000"/>
              </a:lnSpc>
              <a:buFont typeface="Arial"/>
              <a:buChar char="•"/>
              <a:tabLst>
                <a:tab pos="185420" algn="l"/>
              </a:tabLst>
            </a:pPr>
            <a:r>
              <a:rPr sz="700" dirty="0">
                <a:solidFill>
                  <a:srgbClr val="221F1F"/>
                </a:solidFill>
                <a:latin typeface="Montserrat"/>
                <a:cs typeface="Montserrat"/>
              </a:rPr>
              <a:t>Retire</a:t>
            </a:r>
            <a:r>
              <a:rPr sz="700" spc="-25" dirty="0">
                <a:solidFill>
                  <a:srgbClr val="221F1F"/>
                </a:solidFill>
                <a:latin typeface="Montserrat"/>
                <a:cs typeface="Montserrat"/>
              </a:rPr>
              <a:t> </a:t>
            </a:r>
            <a:r>
              <a:rPr sz="700" dirty="0">
                <a:solidFill>
                  <a:srgbClr val="221F1F"/>
                </a:solidFill>
                <a:latin typeface="Montserrat"/>
                <a:cs typeface="Montserrat"/>
              </a:rPr>
              <a:t>la bujía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5" dirty="0">
                <a:solidFill>
                  <a:srgbClr val="221F1F"/>
                </a:solidFill>
                <a:latin typeface="Montserrat"/>
                <a:cs typeface="Montserrat"/>
              </a:rPr>
              <a:t> </a:t>
            </a:r>
            <a:r>
              <a:rPr sz="700" dirty="0">
                <a:solidFill>
                  <a:srgbClr val="221F1F"/>
                </a:solidFill>
                <a:latin typeface="Montserrat"/>
                <a:cs typeface="Montserrat"/>
              </a:rPr>
              <a:t>aplique varias</a:t>
            </a:r>
            <a:r>
              <a:rPr sz="700" spc="-10" dirty="0">
                <a:solidFill>
                  <a:srgbClr val="221F1F"/>
                </a:solidFill>
                <a:latin typeface="Montserrat"/>
                <a:cs typeface="Montserrat"/>
              </a:rPr>
              <a:t> </a:t>
            </a:r>
            <a:r>
              <a:rPr sz="700" dirty="0">
                <a:solidFill>
                  <a:srgbClr val="221F1F"/>
                </a:solidFill>
                <a:latin typeface="Montserrat"/>
                <a:cs typeface="Montserrat"/>
              </a:rPr>
              <a:t>gotas</a:t>
            </a:r>
            <a:r>
              <a:rPr sz="700" spc="-15"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aceite</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2T en</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cilindro.</a:t>
            </a:r>
            <a:r>
              <a:rPr sz="700" spc="5" dirty="0">
                <a:solidFill>
                  <a:srgbClr val="221F1F"/>
                </a:solidFill>
                <a:latin typeface="Montserrat"/>
                <a:cs typeface="Montserrat"/>
              </a:rPr>
              <a:t> </a:t>
            </a:r>
            <a:r>
              <a:rPr sz="700" dirty="0">
                <a:solidFill>
                  <a:srgbClr val="221F1F"/>
                </a:solidFill>
                <a:latin typeface="Montserrat"/>
                <a:cs typeface="Montserrat"/>
              </a:rPr>
              <a:t>Gire</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motor</a:t>
            </a:r>
            <a:r>
              <a:rPr sz="700" spc="5" dirty="0">
                <a:solidFill>
                  <a:srgbClr val="221F1F"/>
                </a:solidFill>
                <a:latin typeface="Montserrat"/>
                <a:cs typeface="Montserrat"/>
              </a:rPr>
              <a:t> </a:t>
            </a:r>
            <a:r>
              <a:rPr sz="700" spc="-10" dirty="0">
                <a:solidFill>
                  <a:srgbClr val="221F1F"/>
                </a:solidFill>
                <a:latin typeface="Montserrat"/>
                <a:cs typeface="Montserrat"/>
              </a:rPr>
              <a:t>lentamente</a:t>
            </a:r>
            <a:r>
              <a:rPr sz="700" spc="500" dirty="0">
                <a:solidFill>
                  <a:srgbClr val="221F1F"/>
                </a:solidFill>
                <a:latin typeface="Montserrat"/>
                <a:cs typeface="Montserrat"/>
              </a:rPr>
              <a:t> </a:t>
            </a:r>
            <a:r>
              <a:rPr sz="700" dirty="0">
                <a:solidFill>
                  <a:srgbClr val="221F1F"/>
                </a:solidFill>
                <a:latin typeface="Montserrat"/>
                <a:cs typeface="Montserrat"/>
              </a:rPr>
              <a:t>varias</a:t>
            </a:r>
            <a:r>
              <a:rPr sz="700" spc="440" dirty="0">
                <a:solidFill>
                  <a:srgbClr val="221F1F"/>
                </a:solidFill>
                <a:latin typeface="Montserrat"/>
                <a:cs typeface="Montserrat"/>
              </a:rPr>
              <a:t> </a:t>
            </a:r>
            <a:r>
              <a:rPr sz="700" dirty="0">
                <a:solidFill>
                  <a:srgbClr val="221F1F"/>
                </a:solidFill>
                <a:latin typeface="Montserrat"/>
                <a:cs typeface="Montserrat"/>
              </a:rPr>
              <a:t>veces</a:t>
            </a:r>
            <a:r>
              <a:rPr sz="700" spc="440" dirty="0">
                <a:solidFill>
                  <a:srgbClr val="221F1F"/>
                </a:solidFill>
                <a:latin typeface="Montserrat"/>
                <a:cs typeface="Montserrat"/>
              </a:rPr>
              <a:t> </a:t>
            </a:r>
            <a:r>
              <a:rPr sz="700" dirty="0">
                <a:solidFill>
                  <a:srgbClr val="221F1F"/>
                </a:solidFill>
                <a:latin typeface="Montserrat"/>
                <a:cs typeface="Montserrat"/>
              </a:rPr>
              <a:t>para</a:t>
            </a:r>
            <a:r>
              <a:rPr sz="700" spc="440" dirty="0">
                <a:solidFill>
                  <a:srgbClr val="221F1F"/>
                </a:solidFill>
                <a:latin typeface="Montserrat"/>
                <a:cs typeface="Montserrat"/>
              </a:rPr>
              <a:t> </a:t>
            </a:r>
            <a:r>
              <a:rPr sz="700" dirty="0">
                <a:solidFill>
                  <a:srgbClr val="221F1F"/>
                </a:solidFill>
                <a:latin typeface="Montserrat"/>
                <a:cs typeface="Montserrat"/>
              </a:rPr>
              <a:t>recubrir</a:t>
            </a:r>
            <a:r>
              <a:rPr sz="700" spc="440" dirty="0">
                <a:solidFill>
                  <a:srgbClr val="221F1F"/>
                </a:solidFill>
                <a:latin typeface="Montserrat"/>
                <a:cs typeface="Montserrat"/>
              </a:rPr>
              <a:t> </a:t>
            </a:r>
            <a:r>
              <a:rPr sz="700" dirty="0">
                <a:solidFill>
                  <a:srgbClr val="221F1F"/>
                </a:solidFill>
                <a:latin typeface="Montserrat"/>
                <a:cs typeface="Montserrat"/>
              </a:rPr>
              <a:t>la</a:t>
            </a:r>
            <a:r>
              <a:rPr sz="700" spc="455" dirty="0">
                <a:solidFill>
                  <a:srgbClr val="221F1F"/>
                </a:solidFill>
                <a:latin typeface="Montserrat"/>
                <a:cs typeface="Montserrat"/>
              </a:rPr>
              <a:t> </a:t>
            </a:r>
            <a:r>
              <a:rPr sz="700" dirty="0">
                <a:solidFill>
                  <a:srgbClr val="221F1F"/>
                </a:solidFill>
                <a:latin typeface="Montserrat"/>
                <a:cs typeface="Montserrat"/>
              </a:rPr>
              <a:t>pared</a:t>
            </a:r>
            <a:r>
              <a:rPr sz="700" spc="445" dirty="0">
                <a:solidFill>
                  <a:srgbClr val="221F1F"/>
                </a:solidFill>
                <a:latin typeface="Montserrat"/>
                <a:cs typeface="Montserrat"/>
              </a:rPr>
              <a:t> </a:t>
            </a:r>
            <a:r>
              <a:rPr sz="700" spc="-25" dirty="0">
                <a:solidFill>
                  <a:srgbClr val="221F1F"/>
                </a:solidFill>
                <a:latin typeface="Montserrat"/>
                <a:cs typeface="Montserrat"/>
              </a:rPr>
              <a:t>del</a:t>
            </a:r>
            <a:r>
              <a:rPr sz="700" spc="500" dirty="0">
                <a:solidFill>
                  <a:srgbClr val="221F1F"/>
                </a:solidFill>
                <a:latin typeface="Montserrat"/>
                <a:cs typeface="Montserrat"/>
              </a:rPr>
              <a:t> </a:t>
            </a:r>
            <a:r>
              <a:rPr sz="700" dirty="0">
                <a:solidFill>
                  <a:srgbClr val="221F1F"/>
                </a:solidFill>
                <a:latin typeface="Montserrat"/>
                <a:cs typeface="Montserrat"/>
              </a:rPr>
              <a:t>cilindro</a:t>
            </a:r>
            <a:r>
              <a:rPr sz="700" spc="-20" dirty="0">
                <a:solidFill>
                  <a:srgbClr val="221F1F"/>
                </a:solidFill>
                <a:latin typeface="Montserrat"/>
                <a:cs typeface="Montserrat"/>
              </a:rPr>
              <a:t> </a:t>
            </a:r>
            <a:r>
              <a:rPr sz="700" dirty="0">
                <a:solidFill>
                  <a:srgbClr val="221F1F"/>
                </a:solidFill>
                <a:latin typeface="Montserrat"/>
                <a:cs typeface="Montserrat"/>
              </a:rPr>
              <a:t>con</a:t>
            </a:r>
            <a:r>
              <a:rPr sz="700" spc="-5" dirty="0">
                <a:solidFill>
                  <a:srgbClr val="221F1F"/>
                </a:solidFill>
                <a:latin typeface="Montserrat"/>
                <a:cs typeface="Montserrat"/>
              </a:rPr>
              <a:t> </a:t>
            </a:r>
            <a:r>
              <a:rPr sz="700" dirty="0">
                <a:solidFill>
                  <a:srgbClr val="221F1F"/>
                </a:solidFill>
                <a:latin typeface="Montserrat"/>
                <a:cs typeface="Montserrat"/>
              </a:rPr>
              <a:t>aceite</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vuelva</a:t>
            </a:r>
            <a:r>
              <a:rPr sz="700" spc="-10" dirty="0">
                <a:solidFill>
                  <a:srgbClr val="221F1F"/>
                </a:solidFill>
                <a:latin typeface="Montserrat"/>
                <a:cs typeface="Montserrat"/>
              </a:rPr>
              <a:t> </a:t>
            </a:r>
            <a:r>
              <a:rPr sz="700" dirty="0">
                <a:solidFill>
                  <a:srgbClr val="221F1F"/>
                </a:solidFill>
                <a:latin typeface="Montserrat"/>
                <a:cs typeface="Montserrat"/>
              </a:rPr>
              <a:t>a</a:t>
            </a:r>
            <a:r>
              <a:rPr sz="700" spc="-20" dirty="0">
                <a:solidFill>
                  <a:srgbClr val="221F1F"/>
                </a:solidFill>
                <a:latin typeface="Montserrat"/>
                <a:cs typeface="Montserrat"/>
              </a:rPr>
              <a:t> </a:t>
            </a:r>
            <a:r>
              <a:rPr sz="700" dirty="0">
                <a:solidFill>
                  <a:srgbClr val="221F1F"/>
                </a:solidFill>
                <a:latin typeface="Montserrat"/>
                <a:cs typeface="Montserrat"/>
              </a:rPr>
              <a:t>instalar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spc="-10" dirty="0">
                <a:solidFill>
                  <a:srgbClr val="221F1F"/>
                </a:solidFill>
                <a:latin typeface="Montserrat"/>
                <a:cs typeface="Montserrat"/>
              </a:rPr>
              <a:t>bujía.</a:t>
            </a:r>
            <a:endParaRPr sz="700">
              <a:latin typeface="Montserrat"/>
              <a:cs typeface="Montserrat"/>
            </a:endParaRPr>
          </a:p>
          <a:p>
            <a:pPr>
              <a:lnSpc>
                <a:spcPct val="100000"/>
              </a:lnSpc>
              <a:spcBef>
                <a:spcPts val="50"/>
              </a:spcBef>
              <a:buFont typeface="Arial"/>
              <a:buChar char="•"/>
            </a:pPr>
            <a:endParaRPr sz="650">
              <a:latin typeface="Montserrat"/>
              <a:cs typeface="Montserrat"/>
            </a:endParaRPr>
          </a:p>
          <a:p>
            <a:pPr marL="186055" indent="-171450">
              <a:lnSpc>
                <a:spcPct val="100000"/>
              </a:lnSpc>
              <a:buFont typeface="Arial"/>
              <a:buChar char="•"/>
              <a:tabLst>
                <a:tab pos="186055" algn="l"/>
                <a:tab pos="186690" algn="l"/>
                <a:tab pos="718185" algn="l"/>
                <a:tab pos="942340" algn="l"/>
                <a:tab pos="1421130" algn="l"/>
                <a:tab pos="1681480" algn="l"/>
                <a:tab pos="1946910" algn="l"/>
              </a:tabLst>
            </a:pPr>
            <a:r>
              <a:rPr sz="700" spc="-10" dirty="0">
                <a:latin typeface="Montserrat"/>
                <a:cs typeface="Montserrat"/>
              </a:rPr>
              <a:t>Reduzca</a:t>
            </a:r>
            <a:r>
              <a:rPr sz="700" dirty="0">
                <a:latin typeface="Montserrat"/>
                <a:cs typeface="Montserrat"/>
              </a:rPr>
              <a:t>	</a:t>
            </a:r>
            <a:r>
              <a:rPr sz="700" spc="-25" dirty="0">
                <a:latin typeface="Montserrat"/>
                <a:cs typeface="Montserrat"/>
              </a:rPr>
              <a:t>la</a:t>
            </a:r>
            <a:r>
              <a:rPr sz="700" dirty="0">
                <a:latin typeface="Montserrat"/>
                <a:cs typeface="Montserrat"/>
              </a:rPr>
              <a:t>	</a:t>
            </a:r>
            <a:r>
              <a:rPr sz="700" spc="-10" dirty="0">
                <a:latin typeface="Montserrat"/>
                <a:cs typeface="Montserrat"/>
              </a:rPr>
              <a:t>presión</a:t>
            </a:r>
            <a:r>
              <a:rPr sz="700" dirty="0">
                <a:latin typeface="Montserrat"/>
                <a:cs typeface="Montserrat"/>
              </a:rPr>
              <a:t>	</a:t>
            </a:r>
            <a:r>
              <a:rPr sz="700" spc="-25" dirty="0">
                <a:latin typeface="Montserrat"/>
                <a:cs typeface="Montserrat"/>
              </a:rPr>
              <a:t>de</a:t>
            </a:r>
            <a:r>
              <a:rPr sz="700" dirty="0">
                <a:latin typeface="Montserrat"/>
                <a:cs typeface="Montserrat"/>
              </a:rPr>
              <a:t>	</a:t>
            </a:r>
            <a:r>
              <a:rPr sz="700" spc="-25" dirty="0">
                <a:latin typeface="Montserrat"/>
                <a:cs typeface="Montserrat"/>
              </a:rPr>
              <a:t>las</a:t>
            </a:r>
            <a:r>
              <a:rPr sz="700" dirty="0">
                <a:latin typeface="Montserrat"/>
                <a:cs typeface="Montserrat"/>
              </a:rPr>
              <a:t>	</a:t>
            </a:r>
            <a:r>
              <a:rPr sz="700" spc="-10" dirty="0">
                <a:latin typeface="Montserrat"/>
                <a:cs typeface="Montserrat"/>
              </a:rPr>
              <a:t>llantas</a:t>
            </a:r>
            <a:endParaRPr sz="700">
              <a:latin typeface="Montserrat"/>
              <a:cs typeface="Montserrat"/>
            </a:endParaRPr>
          </a:p>
          <a:p>
            <a:pPr marL="186055">
              <a:lnSpc>
                <a:spcPct val="100000"/>
              </a:lnSpc>
            </a:pPr>
            <a:r>
              <a:rPr sz="700" spc="-10" dirty="0">
                <a:latin typeface="Montserrat"/>
                <a:cs typeface="Montserrat"/>
              </a:rPr>
              <a:t>aproximadamente</a:t>
            </a:r>
            <a:r>
              <a:rPr sz="700" spc="50" dirty="0">
                <a:latin typeface="Montserrat"/>
                <a:cs typeface="Montserrat"/>
              </a:rPr>
              <a:t> </a:t>
            </a:r>
            <a:r>
              <a:rPr sz="700" dirty="0">
                <a:latin typeface="Montserrat"/>
                <a:cs typeface="Montserrat"/>
              </a:rPr>
              <a:t>en</a:t>
            </a:r>
            <a:r>
              <a:rPr sz="700" spc="30" dirty="0">
                <a:latin typeface="Montserrat"/>
                <a:cs typeface="Montserrat"/>
              </a:rPr>
              <a:t> </a:t>
            </a:r>
            <a:r>
              <a:rPr sz="700" spc="-20" dirty="0">
                <a:latin typeface="Montserrat"/>
                <a:cs typeface="Montserrat"/>
              </a:rPr>
              <a:t>20%.</a:t>
            </a:r>
            <a:endParaRPr sz="700">
              <a:latin typeface="Montserrat"/>
              <a:cs typeface="Montserrat"/>
            </a:endParaRPr>
          </a:p>
        </p:txBody>
      </p:sp>
      <p:sp>
        <p:nvSpPr>
          <p:cNvPr id="5" name="object 5"/>
          <p:cNvSpPr txBox="1">
            <a:spLocks noGrp="1"/>
          </p:cNvSpPr>
          <p:nvPr>
            <p:ph sz="half" idx="3"/>
          </p:nvPr>
        </p:nvSpPr>
        <p:spPr>
          <a:prstGeom prst="rect">
            <a:avLst/>
          </a:prstGeom>
        </p:spPr>
        <p:txBody>
          <a:bodyPr vert="horz" wrap="square" lIns="0" tIns="12065" rIns="0" bIns="0" rtlCol="0">
            <a:spAutoFit/>
          </a:bodyPr>
          <a:lstStyle/>
          <a:p>
            <a:pPr marL="184785" marR="8255" indent="-172720" algn="just">
              <a:lnSpc>
                <a:spcPct val="100000"/>
              </a:lnSpc>
              <a:spcBef>
                <a:spcPts val="95"/>
              </a:spcBef>
              <a:buFont typeface="Arial"/>
              <a:buChar char="•"/>
              <a:tabLst>
                <a:tab pos="185420" algn="l"/>
              </a:tabLst>
            </a:pPr>
            <a:r>
              <a:rPr dirty="0"/>
              <a:t>Coloque</a:t>
            </a:r>
            <a:r>
              <a:rPr spc="5" dirty="0"/>
              <a:t> </a:t>
            </a:r>
            <a:r>
              <a:rPr dirty="0"/>
              <a:t>el</a:t>
            </a:r>
            <a:r>
              <a:rPr spc="15" dirty="0"/>
              <a:t> </a:t>
            </a:r>
            <a:r>
              <a:rPr dirty="0"/>
              <a:t>Vehículo sobre</a:t>
            </a:r>
            <a:r>
              <a:rPr spc="15" dirty="0"/>
              <a:t> </a:t>
            </a:r>
            <a:r>
              <a:rPr dirty="0"/>
              <a:t>un cajón</a:t>
            </a:r>
            <a:r>
              <a:rPr spc="5" dirty="0"/>
              <a:t> </a:t>
            </a:r>
            <a:r>
              <a:rPr dirty="0"/>
              <a:t>o</a:t>
            </a:r>
            <a:r>
              <a:rPr spc="5" dirty="0"/>
              <a:t> </a:t>
            </a:r>
            <a:r>
              <a:rPr spc="-10" dirty="0"/>
              <a:t>soporte,</a:t>
            </a:r>
            <a:r>
              <a:rPr spc="500" dirty="0"/>
              <a:t> </a:t>
            </a:r>
            <a:r>
              <a:rPr dirty="0"/>
              <a:t>de</a:t>
            </a:r>
            <a:r>
              <a:rPr spc="170" dirty="0"/>
              <a:t>  </a:t>
            </a:r>
            <a:r>
              <a:rPr dirty="0"/>
              <a:t>manera</a:t>
            </a:r>
            <a:r>
              <a:rPr spc="170" dirty="0"/>
              <a:t>  </a:t>
            </a:r>
            <a:r>
              <a:rPr dirty="0"/>
              <a:t>que</a:t>
            </a:r>
            <a:r>
              <a:rPr spc="180" dirty="0"/>
              <a:t>  </a:t>
            </a:r>
            <a:r>
              <a:rPr dirty="0"/>
              <a:t>ambas</a:t>
            </a:r>
            <a:r>
              <a:rPr spc="170" dirty="0"/>
              <a:t>  </a:t>
            </a:r>
            <a:r>
              <a:rPr dirty="0"/>
              <a:t>ruedas</a:t>
            </a:r>
            <a:r>
              <a:rPr spc="170" dirty="0"/>
              <a:t>  </a:t>
            </a:r>
            <a:r>
              <a:rPr spc="-10" dirty="0"/>
              <a:t>queden</a:t>
            </a:r>
            <a:r>
              <a:rPr spc="500" dirty="0"/>
              <a:t> </a:t>
            </a:r>
            <a:r>
              <a:rPr dirty="0"/>
              <a:t>levantadas</a:t>
            </a:r>
            <a:r>
              <a:rPr spc="225" dirty="0"/>
              <a:t> </a:t>
            </a:r>
            <a:r>
              <a:rPr dirty="0"/>
              <a:t>del</a:t>
            </a:r>
            <a:r>
              <a:rPr spc="229" dirty="0"/>
              <a:t> </a:t>
            </a:r>
            <a:r>
              <a:rPr dirty="0"/>
              <a:t>piso.</a:t>
            </a:r>
            <a:r>
              <a:rPr spc="220" dirty="0"/>
              <a:t> </a:t>
            </a:r>
            <a:r>
              <a:rPr dirty="0"/>
              <a:t>(Si</a:t>
            </a:r>
            <a:r>
              <a:rPr spc="235" dirty="0"/>
              <a:t> </a:t>
            </a:r>
            <a:r>
              <a:rPr dirty="0"/>
              <a:t>esto</a:t>
            </a:r>
            <a:r>
              <a:rPr spc="235" dirty="0"/>
              <a:t> </a:t>
            </a:r>
            <a:r>
              <a:rPr dirty="0"/>
              <a:t>no</a:t>
            </a:r>
            <a:r>
              <a:rPr spc="229" dirty="0"/>
              <a:t> </a:t>
            </a:r>
            <a:r>
              <a:rPr dirty="0"/>
              <a:t>es</a:t>
            </a:r>
            <a:r>
              <a:rPr spc="225" dirty="0"/>
              <a:t> </a:t>
            </a:r>
            <a:r>
              <a:rPr spc="-10" dirty="0"/>
              <a:t>posible,</a:t>
            </a:r>
            <a:r>
              <a:rPr spc="500" dirty="0"/>
              <a:t> </a:t>
            </a:r>
            <a:r>
              <a:rPr dirty="0"/>
              <a:t>coloque</a:t>
            </a:r>
            <a:r>
              <a:rPr spc="295" dirty="0"/>
              <a:t> </a:t>
            </a:r>
            <a:r>
              <a:rPr dirty="0"/>
              <a:t>tablas</a:t>
            </a:r>
            <a:r>
              <a:rPr spc="305" dirty="0"/>
              <a:t> </a:t>
            </a:r>
            <a:r>
              <a:rPr dirty="0"/>
              <a:t>debajo</a:t>
            </a:r>
            <a:r>
              <a:rPr spc="300" dirty="0"/>
              <a:t> </a:t>
            </a:r>
            <a:r>
              <a:rPr dirty="0"/>
              <a:t>de</a:t>
            </a:r>
            <a:r>
              <a:rPr spc="300" dirty="0"/>
              <a:t> </a:t>
            </a:r>
            <a:r>
              <a:rPr dirty="0"/>
              <a:t>las</a:t>
            </a:r>
            <a:r>
              <a:rPr spc="295" dirty="0"/>
              <a:t> </a:t>
            </a:r>
            <a:r>
              <a:rPr dirty="0"/>
              <a:t>ruedas</a:t>
            </a:r>
            <a:r>
              <a:rPr spc="300" dirty="0"/>
              <a:t> </a:t>
            </a:r>
            <a:r>
              <a:rPr spc="-20" dirty="0"/>
              <a:t>para</a:t>
            </a:r>
            <a:r>
              <a:rPr spc="500" dirty="0"/>
              <a:t> </a:t>
            </a:r>
            <a:r>
              <a:rPr dirty="0"/>
              <a:t>mantener</a:t>
            </a:r>
            <a:r>
              <a:rPr spc="45" dirty="0"/>
              <a:t> </a:t>
            </a:r>
            <a:r>
              <a:rPr dirty="0"/>
              <a:t>la</a:t>
            </a:r>
            <a:r>
              <a:rPr spc="45" dirty="0"/>
              <a:t> </a:t>
            </a:r>
            <a:r>
              <a:rPr dirty="0"/>
              <a:t>humedad</a:t>
            </a:r>
            <a:r>
              <a:rPr spc="45" dirty="0"/>
              <a:t> </a:t>
            </a:r>
            <a:r>
              <a:rPr dirty="0"/>
              <a:t>alejada</a:t>
            </a:r>
            <a:r>
              <a:rPr spc="60" dirty="0"/>
              <a:t> </a:t>
            </a:r>
            <a:r>
              <a:rPr dirty="0"/>
              <a:t>del</a:t>
            </a:r>
            <a:r>
              <a:rPr spc="50" dirty="0"/>
              <a:t> </a:t>
            </a:r>
            <a:r>
              <a:rPr dirty="0"/>
              <a:t>caucho</a:t>
            </a:r>
            <a:r>
              <a:rPr spc="45" dirty="0"/>
              <a:t> </a:t>
            </a:r>
            <a:r>
              <a:rPr spc="-25" dirty="0"/>
              <a:t>de</a:t>
            </a:r>
            <a:r>
              <a:rPr spc="500" dirty="0"/>
              <a:t> </a:t>
            </a:r>
            <a:r>
              <a:rPr dirty="0"/>
              <a:t>las</a:t>
            </a:r>
            <a:r>
              <a:rPr spc="-10" dirty="0"/>
              <a:t> llantas).</a:t>
            </a:r>
          </a:p>
          <a:p>
            <a:pPr>
              <a:lnSpc>
                <a:spcPct val="100000"/>
              </a:lnSpc>
              <a:spcBef>
                <a:spcPts val="50"/>
              </a:spcBef>
              <a:buFont typeface="Arial"/>
              <a:buChar char="•"/>
            </a:pPr>
            <a:endParaRPr sz="650"/>
          </a:p>
          <a:p>
            <a:pPr marL="189230" marR="5080" indent="-172720" algn="just">
              <a:lnSpc>
                <a:spcPct val="100000"/>
              </a:lnSpc>
              <a:buFont typeface="Arial"/>
              <a:buChar char="•"/>
              <a:tabLst>
                <a:tab pos="189865" algn="l"/>
              </a:tabLst>
            </a:pPr>
            <a:r>
              <a:rPr dirty="0"/>
              <a:t>Rocíe</a:t>
            </a:r>
            <a:r>
              <a:rPr spc="495" dirty="0"/>
              <a:t> </a:t>
            </a:r>
            <a:r>
              <a:rPr dirty="0"/>
              <a:t>aceite</a:t>
            </a:r>
            <a:r>
              <a:rPr spc="495" dirty="0"/>
              <a:t> </a:t>
            </a:r>
            <a:r>
              <a:rPr dirty="0"/>
              <a:t>sobre</a:t>
            </a:r>
            <a:r>
              <a:rPr spc="490" dirty="0"/>
              <a:t> </a:t>
            </a:r>
            <a:r>
              <a:rPr dirty="0"/>
              <a:t>todas</a:t>
            </a:r>
            <a:r>
              <a:rPr spc="495" dirty="0"/>
              <a:t> </a:t>
            </a:r>
            <a:r>
              <a:rPr dirty="0"/>
              <a:t>las</a:t>
            </a:r>
            <a:r>
              <a:rPr spc="160" dirty="0"/>
              <a:t>  </a:t>
            </a:r>
            <a:r>
              <a:rPr spc="-10" dirty="0"/>
              <a:t>superficies</a:t>
            </a:r>
            <a:r>
              <a:rPr spc="500" dirty="0"/>
              <a:t> </a:t>
            </a:r>
            <a:r>
              <a:rPr dirty="0"/>
              <a:t>metálicas</a:t>
            </a:r>
            <a:r>
              <a:rPr spc="220" dirty="0"/>
              <a:t> </a:t>
            </a:r>
            <a:r>
              <a:rPr dirty="0"/>
              <a:t>no</a:t>
            </a:r>
            <a:r>
              <a:rPr spc="215" dirty="0"/>
              <a:t> </a:t>
            </a:r>
            <a:r>
              <a:rPr dirty="0"/>
              <a:t>pintadas</a:t>
            </a:r>
            <a:r>
              <a:rPr spc="235" dirty="0"/>
              <a:t> </a:t>
            </a:r>
            <a:r>
              <a:rPr dirty="0"/>
              <a:t>para</a:t>
            </a:r>
            <a:r>
              <a:rPr spc="229" dirty="0"/>
              <a:t> </a:t>
            </a:r>
            <a:r>
              <a:rPr dirty="0"/>
              <a:t>evitar</a:t>
            </a:r>
            <a:r>
              <a:rPr spc="215" dirty="0"/>
              <a:t> </a:t>
            </a:r>
            <a:r>
              <a:rPr dirty="0"/>
              <a:t>el</a:t>
            </a:r>
            <a:r>
              <a:rPr spc="225" dirty="0"/>
              <a:t> </a:t>
            </a:r>
            <a:r>
              <a:rPr spc="-10" dirty="0"/>
              <a:t>óxido.</a:t>
            </a:r>
            <a:r>
              <a:rPr spc="500" dirty="0"/>
              <a:t> </a:t>
            </a:r>
            <a:r>
              <a:rPr dirty="0"/>
              <a:t>Evite</a:t>
            </a:r>
            <a:r>
              <a:rPr spc="95" dirty="0"/>
              <a:t> </a:t>
            </a:r>
            <a:r>
              <a:rPr dirty="0"/>
              <a:t>untar</a:t>
            </a:r>
            <a:r>
              <a:rPr spc="105" dirty="0"/>
              <a:t> </a:t>
            </a:r>
            <a:r>
              <a:rPr dirty="0"/>
              <a:t>de</a:t>
            </a:r>
            <a:r>
              <a:rPr spc="105" dirty="0"/>
              <a:t> </a:t>
            </a:r>
            <a:r>
              <a:rPr dirty="0"/>
              <a:t>aceite</a:t>
            </a:r>
            <a:r>
              <a:rPr spc="110" dirty="0"/>
              <a:t> </a:t>
            </a:r>
            <a:r>
              <a:rPr dirty="0"/>
              <a:t>las</a:t>
            </a:r>
            <a:r>
              <a:rPr spc="110" dirty="0"/>
              <a:t> </a:t>
            </a:r>
            <a:r>
              <a:rPr dirty="0"/>
              <a:t>piezas</a:t>
            </a:r>
            <a:r>
              <a:rPr spc="120" dirty="0"/>
              <a:t> </a:t>
            </a:r>
            <a:r>
              <a:rPr dirty="0"/>
              <a:t>de</a:t>
            </a:r>
            <a:r>
              <a:rPr spc="95" dirty="0"/>
              <a:t> </a:t>
            </a:r>
            <a:r>
              <a:rPr dirty="0"/>
              <a:t>caucho</a:t>
            </a:r>
            <a:r>
              <a:rPr spc="105" dirty="0"/>
              <a:t> </a:t>
            </a:r>
            <a:r>
              <a:rPr spc="-50" dirty="0"/>
              <a:t>y</a:t>
            </a:r>
            <a:r>
              <a:rPr spc="500" dirty="0"/>
              <a:t> </a:t>
            </a:r>
            <a:r>
              <a:rPr dirty="0"/>
              <a:t>los</a:t>
            </a:r>
            <a:r>
              <a:rPr spc="-10" dirty="0"/>
              <a:t> frenos.</a:t>
            </a:r>
          </a:p>
          <a:p>
            <a:pPr>
              <a:lnSpc>
                <a:spcPct val="100000"/>
              </a:lnSpc>
              <a:spcBef>
                <a:spcPts val="50"/>
              </a:spcBef>
              <a:buFont typeface="Arial"/>
              <a:buChar char="•"/>
            </a:pPr>
            <a:endParaRPr sz="650"/>
          </a:p>
          <a:p>
            <a:pPr marL="187960" marR="6350" indent="-170815" algn="just">
              <a:lnSpc>
                <a:spcPct val="100000"/>
              </a:lnSpc>
              <a:buFont typeface="Arial"/>
              <a:buChar char="•"/>
              <a:tabLst>
                <a:tab pos="187960" algn="l"/>
              </a:tabLst>
            </a:pPr>
            <a:r>
              <a:rPr dirty="0"/>
              <a:t>Lubrique</a:t>
            </a:r>
            <a:r>
              <a:rPr spc="50" dirty="0"/>
              <a:t> </a:t>
            </a:r>
            <a:r>
              <a:rPr dirty="0"/>
              <a:t>la</a:t>
            </a:r>
            <a:r>
              <a:rPr spc="45" dirty="0"/>
              <a:t> </a:t>
            </a:r>
            <a:r>
              <a:rPr dirty="0"/>
              <a:t>cadena</a:t>
            </a:r>
            <a:r>
              <a:rPr spc="60" dirty="0"/>
              <a:t> </a:t>
            </a:r>
            <a:r>
              <a:rPr dirty="0"/>
              <a:t>de</a:t>
            </a:r>
            <a:r>
              <a:rPr spc="50" dirty="0"/>
              <a:t> </a:t>
            </a:r>
            <a:r>
              <a:rPr dirty="0"/>
              <a:t>la</a:t>
            </a:r>
            <a:r>
              <a:rPr spc="55" dirty="0"/>
              <a:t> </a:t>
            </a:r>
            <a:r>
              <a:rPr dirty="0"/>
              <a:t>transmisión</a:t>
            </a:r>
            <a:r>
              <a:rPr spc="50" dirty="0"/>
              <a:t> </a:t>
            </a:r>
            <a:r>
              <a:rPr dirty="0"/>
              <a:t>y</a:t>
            </a:r>
            <a:r>
              <a:rPr spc="45" dirty="0"/>
              <a:t> </a:t>
            </a:r>
            <a:r>
              <a:rPr spc="-10" dirty="0"/>
              <a:t>todos</a:t>
            </a:r>
            <a:r>
              <a:rPr spc="500" dirty="0"/>
              <a:t> </a:t>
            </a:r>
            <a:r>
              <a:rPr dirty="0"/>
              <a:t>los</a:t>
            </a:r>
            <a:r>
              <a:rPr spc="-20" dirty="0"/>
              <a:t> </a:t>
            </a:r>
            <a:r>
              <a:rPr dirty="0"/>
              <a:t>cables.</a:t>
            </a:r>
            <a:r>
              <a:rPr spc="-10" dirty="0"/>
              <a:t> </a:t>
            </a:r>
            <a:r>
              <a:rPr dirty="0"/>
              <a:t>(si</a:t>
            </a:r>
            <a:r>
              <a:rPr spc="-15" dirty="0"/>
              <a:t> </a:t>
            </a:r>
            <a:r>
              <a:rPr spc="-10" dirty="0"/>
              <a:t>aplica)</a:t>
            </a:r>
          </a:p>
          <a:p>
            <a:pPr>
              <a:lnSpc>
                <a:spcPct val="100000"/>
              </a:lnSpc>
              <a:spcBef>
                <a:spcPts val="50"/>
              </a:spcBef>
              <a:buFont typeface="Arial"/>
              <a:buChar char="•"/>
            </a:pPr>
            <a:endParaRPr sz="650"/>
          </a:p>
          <a:p>
            <a:pPr marL="189230" marR="27305" indent="-172720" algn="just">
              <a:lnSpc>
                <a:spcPct val="100000"/>
              </a:lnSpc>
              <a:buFont typeface="Arial"/>
              <a:buChar char="•"/>
              <a:tabLst>
                <a:tab pos="189865" algn="l"/>
              </a:tabLst>
            </a:pPr>
            <a:r>
              <a:rPr dirty="0"/>
              <a:t>Retire</a:t>
            </a:r>
            <a:r>
              <a:rPr spc="190" dirty="0"/>
              <a:t> </a:t>
            </a:r>
            <a:r>
              <a:rPr dirty="0"/>
              <a:t>la</a:t>
            </a:r>
            <a:r>
              <a:rPr spc="195" dirty="0"/>
              <a:t> </a:t>
            </a:r>
            <a:r>
              <a:rPr dirty="0"/>
              <a:t>batería</a:t>
            </a:r>
            <a:r>
              <a:rPr spc="204" dirty="0"/>
              <a:t> </a:t>
            </a:r>
            <a:r>
              <a:rPr dirty="0"/>
              <a:t>y</a:t>
            </a:r>
            <a:r>
              <a:rPr spc="195" dirty="0"/>
              <a:t> </a:t>
            </a:r>
            <a:r>
              <a:rPr dirty="0"/>
              <a:t>guárdela</a:t>
            </a:r>
            <a:r>
              <a:rPr spc="204" dirty="0"/>
              <a:t> </a:t>
            </a:r>
            <a:r>
              <a:rPr dirty="0"/>
              <a:t>lejos</a:t>
            </a:r>
            <a:r>
              <a:rPr spc="195" dirty="0"/>
              <a:t> </a:t>
            </a:r>
            <a:r>
              <a:rPr dirty="0"/>
              <a:t>de</a:t>
            </a:r>
            <a:r>
              <a:rPr spc="190" dirty="0"/>
              <a:t> </a:t>
            </a:r>
            <a:r>
              <a:rPr dirty="0"/>
              <a:t>la</a:t>
            </a:r>
            <a:r>
              <a:rPr spc="195" dirty="0"/>
              <a:t> </a:t>
            </a:r>
            <a:r>
              <a:rPr spc="-25" dirty="0"/>
              <a:t>luz</a:t>
            </a:r>
            <a:r>
              <a:rPr spc="500" dirty="0"/>
              <a:t> </a:t>
            </a:r>
            <a:r>
              <a:rPr dirty="0"/>
              <a:t>directa</a:t>
            </a:r>
            <a:r>
              <a:rPr spc="170" dirty="0"/>
              <a:t>  </a:t>
            </a:r>
            <a:r>
              <a:rPr dirty="0"/>
              <a:t>del</a:t>
            </a:r>
            <a:r>
              <a:rPr spc="170" dirty="0"/>
              <a:t>  </a:t>
            </a:r>
            <a:r>
              <a:rPr dirty="0"/>
              <a:t>sol,</a:t>
            </a:r>
            <a:r>
              <a:rPr spc="170" dirty="0"/>
              <a:t>  </a:t>
            </a:r>
            <a:r>
              <a:rPr dirty="0"/>
              <a:t>de</a:t>
            </a:r>
            <a:r>
              <a:rPr spc="165" dirty="0"/>
              <a:t>  </a:t>
            </a:r>
            <a:r>
              <a:rPr dirty="0"/>
              <a:t>la</a:t>
            </a:r>
            <a:r>
              <a:rPr spc="175" dirty="0"/>
              <a:t>  </a:t>
            </a:r>
            <a:r>
              <a:rPr dirty="0"/>
              <a:t>humedad</a:t>
            </a:r>
            <a:r>
              <a:rPr spc="165" dirty="0"/>
              <a:t>  </a:t>
            </a:r>
            <a:r>
              <a:rPr dirty="0"/>
              <a:t>o</a:t>
            </a:r>
            <a:r>
              <a:rPr spc="165" dirty="0"/>
              <a:t>  </a:t>
            </a:r>
            <a:r>
              <a:rPr spc="-25" dirty="0"/>
              <a:t>de</a:t>
            </a:r>
            <a:r>
              <a:rPr spc="500" dirty="0"/>
              <a:t> </a:t>
            </a:r>
            <a:r>
              <a:rPr dirty="0"/>
              <a:t>temperaturas</a:t>
            </a:r>
            <a:r>
              <a:rPr spc="-20" dirty="0"/>
              <a:t> </a:t>
            </a:r>
            <a:r>
              <a:rPr dirty="0"/>
              <a:t>de</a:t>
            </a:r>
            <a:r>
              <a:rPr spc="-35" dirty="0"/>
              <a:t> </a:t>
            </a:r>
            <a:r>
              <a:rPr spc="-10" dirty="0"/>
              <a:t>congelación.</a:t>
            </a:r>
          </a:p>
          <a:p>
            <a:pPr>
              <a:lnSpc>
                <a:spcPct val="100000"/>
              </a:lnSpc>
              <a:spcBef>
                <a:spcPts val="25"/>
              </a:spcBef>
              <a:buFont typeface="Arial"/>
              <a:buChar char="•"/>
            </a:pPr>
            <a:endParaRPr sz="750"/>
          </a:p>
          <a:p>
            <a:pPr marL="189230" marR="25400" indent="-172720" algn="just">
              <a:lnSpc>
                <a:spcPct val="100000"/>
              </a:lnSpc>
              <a:buFont typeface="Arial"/>
              <a:buChar char="•"/>
              <a:tabLst>
                <a:tab pos="189865" algn="l"/>
              </a:tabLst>
            </a:pPr>
            <a:r>
              <a:rPr dirty="0"/>
              <a:t>Mientras</a:t>
            </a:r>
            <a:r>
              <a:rPr spc="195" dirty="0"/>
              <a:t> </a:t>
            </a:r>
            <a:r>
              <a:rPr dirty="0"/>
              <a:t>la</a:t>
            </a:r>
            <a:r>
              <a:rPr spc="200" dirty="0"/>
              <a:t> </a:t>
            </a:r>
            <a:r>
              <a:rPr dirty="0"/>
              <a:t>batería</a:t>
            </a:r>
            <a:r>
              <a:rPr spc="200" dirty="0"/>
              <a:t> </a:t>
            </a:r>
            <a:r>
              <a:rPr dirty="0"/>
              <a:t>esté</a:t>
            </a:r>
            <a:r>
              <a:rPr spc="200" dirty="0"/>
              <a:t> </a:t>
            </a:r>
            <a:r>
              <a:rPr dirty="0"/>
              <a:t>almacenada,</a:t>
            </a:r>
            <a:r>
              <a:rPr spc="200" dirty="0"/>
              <a:t> </a:t>
            </a:r>
            <a:r>
              <a:rPr spc="-20" dirty="0"/>
              <a:t>debe</a:t>
            </a:r>
            <a:r>
              <a:rPr spc="500" dirty="0"/>
              <a:t> </a:t>
            </a:r>
            <a:r>
              <a:rPr dirty="0"/>
              <a:t>recibir</a:t>
            </a:r>
            <a:r>
              <a:rPr spc="5" dirty="0"/>
              <a:t> </a:t>
            </a:r>
            <a:r>
              <a:rPr dirty="0"/>
              <a:t>una</a:t>
            </a:r>
            <a:r>
              <a:rPr spc="10" dirty="0"/>
              <a:t> </a:t>
            </a:r>
            <a:r>
              <a:rPr dirty="0"/>
              <a:t>carga</a:t>
            </a:r>
            <a:r>
              <a:rPr spc="10" dirty="0"/>
              <a:t> </a:t>
            </a:r>
            <a:r>
              <a:rPr dirty="0"/>
              <a:t>lenta</a:t>
            </a:r>
            <a:r>
              <a:rPr spc="10" dirty="0"/>
              <a:t> </a:t>
            </a:r>
            <a:r>
              <a:rPr dirty="0"/>
              <a:t>(un</a:t>
            </a:r>
            <a:r>
              <a:rPr spc="10" dirty="0"/>
              <a:t> </a:t>
            </a:r>
            <a:r>
              <a:rPr dirty="0"/>
              <a:t>amperio</a:t>
            </a:r>
            <a:r>
              <a:rPr spc="10" dirty="0"/>
              <a:t> </a:t>
            </a:r>
            <a:r>
              <a:rPr dirty="0"/>
              <a:t>o </a:t>
            </a:r>
            <a:r>
              <a:rPr spc="-10" dirty="0"/>
              <a:t>menos)</a:t>
            </a:r>
            <a:r>
              <a:rPr spc="500" dirty="0"/>
              <a:t> </a:t>
            </a:r>
            <a:r>
              <a:rPr dirty="0"/>
              <a:t>una</a:t>
            </a:r>
            <a:r>
              <a:rPr spc="-5" dirty="0"/>
              <a:t> </a:t>
            </a:r>
            <a:r>
              <a:rPr dirty="0"/>
              <a:t>vez al</a:t>
            </a:r>
            <a:r>
              <a:rPr spc="-15" dirty="0"/>
              <a:t> </a:t>
            </a:r>
            <a:r>
              <a:rPr spc="-20" dirty="0"/>
              <a:t>mes.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ALMACENAMIENTO</a:t>
            </a:r>
            <a:r>
              <a:rPr spc="45" dirty="0"/>
              <a:t> </a:t>
            </a:r>
            <a:r>
              <a:rPr dirty="0"/>
              <a:t>DEL</a:t>
            </a:r>
            <a:r>
              <a:rPr spc="-5" dirty="0"/>
              <a:t> </a:t>
            </a:r>
            <a:r>
              <a:rPr spc="-10" dirty="0"/>
              <a:t>VEHÍCULO</a:t>
            </a:r>
          </a:p>
        </p:txBody>
      </p:sp>
      <p:sp>
        <p:nvSpPr>
          <p:cNvPr id="3" name="object 3"/>
          <p:cNvSpPr txBox="1"/>
          <p:nvPr/>
        </p:nvSpPr>
        <p:spPr>
          <a:xfrm>
            <a:off x="271678" y="713359"/>
            <a:ext cx="2260600" cy="238760"/>
          </a:xfrm>
          <a:prstGeom prst="rect">
            <a:avLst/>
          </a:prstGeom>
        </p:spPr>
        <p:txBody>
          <a:bodyPr vert="horz" wrap="square" lIns="0" tIns="12065" rIns="0" bIns="0" rtlCol="0">
            <a:spAutoFit/>
          </a:bodyPr>
          <a:lstStyle/>
          <a:p>
            <a:pPr marL="184785" marR="5080"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Amarre</a:t>
            </a:r>
            <a:r>
              <a:rPr sz="700" spc="10" dirty="0">
                <a:solidFill>
                  <a:srgbClr val="221F20"/>
                </a:solidFill>
                <a:latin typeface="Montserrat"/>
                <a:cs typeface="Montserrat"/>
              </a:rPr>
              <a:t> </a:t>
            </a:r>
            <a:r>
              <a:rPr sz="700" dirty="0">
                <a:solidFill>
                  <a:srgbClr val="221F20"/>
                </a:solidFill>
                <a:latin typeface="Montserrat"/>
                <a:cs typeface="Montserrat"/>
              </a:rPr>
              <a:t>una</a:t>
            </a:r>
            <a:r>
              <a:rPr sz="700" spc="30" dirty="0">
                <a:solidFill>
                  <a:srgbClr val="221F20"/>
                </a:solidFill>
                <a:latin typeface="Montserrat"/>
                <a:cs typeface="Montserrat"/>
              </a:rPr>
              <a:t> </a:t>
            </a:r>
            <a:r>
              <a:rPr sz="700" dirty="0">
                <a:solidFill>
                  <a:srgbClr val="221F20"/>
                </a:solidFill>
                <a:latin typeface="Montserrat"/>
                <a:cs typeface="Montserrat"/>
              </a:rPr>
              <a:t>bolsa</a:t>
            </a:r>
            <a:r>
              <a:rPr sz="700" spc="20" dirty="0">
                <a:solidFill>
                  <a:srgbClr val="221F20"/>
                </a:solidFill>
                <a:latin typeface="Montserrat"/>
                <a:cs typeface="Montserrat"/>
              </a:rPr>
              <a:t> </a:t>
            </a:r>
            <a:r>
              <a:rPr sz="700" dirty="0">
                <a:solidFill>
                  <a:srgbClr val="221F20"/>
                </a:solidFill>
                <a:latin typeface="Montserrat"/>
                <a:cs typeface="Montserrat"/>
              </a:rPr>
              <a:t>plástica</a:t>
            </a:r>
            <a:r>
              <a:rPr sz="700" spc="30" dirty="0">
                <a:solidFill>
                  <a:srgbClr val="221F20"/>
                </a:solidFill>
                <a:latin typeface="Montserrat"/>
                <a:cs typeface="Montserrat"/>
              </a:rPr>
              <a:t> </a:t>
            </a:r>
            <a:r>
              <a:rPr sz="700" dirty="0">
                <a:solidFill>
                  <a:srgbClr val="221F20"/>
                </a:solidFill>
                <a:latin typeface="Montserrat"/>
                <a:cs typeface="Montserrat"/>
              </a:rPr>
              <a:t>del</a:t>
            </a:r>
            <a:r>
              <a:rPr sz="700" spc="15" dirty="0">
                <a:solidFill>
                  <a:srgbClr val="221F20"/>
                </a:solidFill>
                <a:latin typeface="Montserrat"/>
                <a:cs typeface="Montserrat"/>
              </a:rPr>
              <a:t> </a:t>
            </a:r>
            <a:r>
              <a:rPr sz="700" dirty="0">
                <a:solidFill>
                  <a:srgbClr val="221F20"/>
                </a:solidFill>
                <a:latin typeface="Montserrat"/>
                <a:cs typeface="Montserrat"/>
              </a:rPr>
              <a:t>tubo</a:t>
            </a:r>
            <a:r>
              <a:rPr sz="700" spc="25" dirty="0">
                <a:solidFill>
                  <a:srgbClr val="221F20"/>
                </a:solidFill>
                <a:latin typeface="Montserrat"/>
                <a:cs typeface="Montserrat"/>
              </a:rPr>
              <a:t> </a:t>
            </a:r>
            <a:r>
              <a:rPr sz="700" dirty="0">
                <a:solidFill>
                  <a:srgbClr val="221F20"/>
                </a:solidFill>
                <a:latin typeface="Montserrat"/>
                <a:cs typeface="Montserrat"/>
              </a:rPr>
              <a:t>de</a:t>
            </a:r>
            <a:r>
              <a:rPr sz="700" spc="35" dirty="0">
                <a:solidFill>
                  <a:srgbClr val="221F20"/>
                </a:solidFill>
                <a:latin typeface="Montserrat"/>
                <a:cs typeface="Montserrat"/>
              </a:rPr>
              <a:t> </a:t>
            </a:r>
            <a:r>
              <a:rPr sz="700" spc="-10" dirty="0">
                <a:solidFill>
                  <a:srgbClr val="221F20"/>
                </a:solidFill>
                <a:latin typeface="Montserrat"/>
                <a:cs typeface="Montserrat"/>
              </a:rPr>
              <a:t>escape</a:t>
            </a:r>
            <a:r>
              <a:rPr sz="700" spc="500" dirty="0">
                <a:solidFill>
                  <a:srgbClr val="221F20"/>
                </a:solidFill>
                <a:latin typeface="Montserrat"/>
                <a:cs typeface="Montserrat"/>
              </a:rPr>
              <a:t> </a:t>
            </a:r>
            <a:r>
              <a:rPr sz="700" dirty="0">
                <a:solidFill>
                  <a:srgbClr val="221F20"/>
                </a:solidFill>
                <a:latin typeface="Montserrat"/>
                <a:cs typeface="Montserrat"/>
              </a:rPr>
              <a:t>para</a:t>
            </a:r>
            <a:r>
              <a:rPr sz="700" spc="-15" dirty="0">
                <a:solidFill>
                  <a:srgbClr val="221F20"/>
                </a:solidFill>
                <a:latin typeface="Montserrat"/>
                <a:cs typeface="Montserrat"/>
              </a:rPr>
              <a:t> </a:t>
            </a:r>
            <a:r>
              <a:rPr sz="700" dirty="0">
                <a:solidFill>
                  <a:srgbClr val="221F20"/>
                </a:solidFill>
                <a:latin typeface="Montserrat"/>
                <a:cs typeface="Montserrat"/>
              </a:rPr>
              <a:t>impedir</a:t>
            </a:r>
            <a:r>
              <a:rPr sz="700" spc="-15" dirty="0">
                <a:solidFill>
                  <a:srgbClr val="221F20"/>
                </a:solidFill>
                <a:latin typeface="Montserrat"/>
                <a:cs typeface="Montserrat"/>
              </a:rPr>
              <a:t> </a:t>
            </a:r>
            <a:r>
              <a:rPr sz="700" dirty="0">
                <a:solidFill>
                  <a:srgbClr val="221F20"/>
                </a:solidFill>
                <a:latin typeface="Montserrat"/>
                <a:cs typeface="Montserrat"/>
              </a:rPr>
              <a:t>la</a:t>
            </a:r>
            <a:r>
              <a:rPr sz="700" spc="-35" dirty="0">
                <a:solidFill>
                  <a:srgbClr val="221F20"/>
                </a:solidFill>
                <a:latin typeface="Montserrat"/>
                <a:cs typeface="Montserrat"/>
              </a:rPr>
              <a:t> </a:t>
            </a:r>
            <a:r>
              <a:rPr sz="700" dirty="0">
                <a:solidFill>
                  <a:srgbClr val="221F20"/>
                </a:solidFill>
                <a:latin typeface="Montserrat"/>
                <a:cs typeface="Montserrat"/>
              </a:rPr>
              <a:t>entrada de</a:t>
            </a:r>
            <a:r>
              <a:rPr sz="700" spc="-10" dirty="0">
                <a:solidFill>
                  <a:srgbClr val="221F20"/>
                </a:solidFill>
                <a:latin typeface="Montserrat"/>
                <a:cs typeface="Montserrat"/>
              </a:rPr>
              <a:t> humedad.</a:t>
            </a:r>
            <a:endParaRPr sz="700">
              <a:latin typeface="Montserrat"/>
              <a:cs typeface="Montserrat"/>
            </a:endParaRPr>
          </a:p>
        </p:txBody>
      </p:sp>
      <p:sp>
        <p:nvSpPr>
          <p:cNvPr id="4" name="object 4"/>
          <p:cNvSpPr txBox="1"/>
          <p:nvPr/>
        </p:nvSpPr>
        <p:spPr>
          <a:xfrm>
            <a:off x="2700020" y="713359"/>
            <a:ext cx="2261235" cy="238760"/>
          </a:xfrm>
          <a:prstGeom prst="rect">
            <a:avLst/>
          </a:prstGeom>
        </p:spPr>
        <p:txBody>
          <a:bodyPr vert="horz" wrap="square" lIns="0" tIns="12065" rIns="0" bIns="0" rtlCol="0">
            <a:spAutoFit/>
          </a:bodyPr>
          <a:lstStyle/>
          <a:p>
            <a:pPr marL="184785" marR="5080"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Cubra</a:t>
            </a:r>
            <a:r>
              <a:rPr sz="700" spc="60" dirty="0">
                <a:solidFill>
                  <a:srgbClr val="221F20"/>
                </a:solidFill>
                <a:latin typeface="Montserrat"/>
                <a:cs typeface="Montserrat"/>
              </a:rPr>
              <a:t> </a:t>
            </a:r>
            <a:r>
              <a:rPr sz="700" dirty="0">
                <a:solidFill>
                  <a:srgbClr val="221F20"/>
                </a:solidFill>
                <a:latin typeface="Montserrat"/>
                <a:cs typeface="Montserrat"/>
              </a:rPr>
              <a:t>el</a:t>
            </a:r>
            <a:r>
              <a:rPr sz="700" spc="50" dirty="0">
                <a:solidFill>
                  <a:srgbClr val="221F20"/>
                </a:solidFill>
                <a:latin typeface="Montserrat"/>
                <a:cs typeface="Montserrat"/>
              </a:rPr>
              <a:t> </a:t>
            </a:r>
            <a:r>
              <a:rPr sz="700" dirty="0">
                <a:solidFill>
                  <a:srgbClr val="221F20"/>
                </a:solidFill>
                <a:latin typeface="Montserrat"/>
                <a:cs typeface="Montserrat"/>
              </a:rPr>
              <a:t>Vehículo</a:t>
            </a:r>
            <a:r>
              <a:rPr sz="700" spc="55" dirty="0">
                <a:solidFill>
                  <a:srgbClr val="221F20"/>
                </a:solidFill>
                <a:latin typeface="Montserrat"/>
                <a:cs typeface="Montserrat"/>
              </a:rPr>
              <a:t> </a:t>
            </a:r>
            <a:r>
              <a:rPr sz="700" dirty="0">
                <a:solidFill>
                  <a:srgbClr val="221F20"/>
                </a:solidFill>
                <a:latin typeface="Montserrat"/>
                <a:cs typeface="Montserrat"/>
              </a:rPr>
              <a:t>para</a:t>
            </a:r>
            <a:r>
              <a:rPr sz="700" spc="60" dirty="0">
                <a:solidFill>
                  <a:srgbClr val="221F20"/>
                </a:solidFill>
                <a:latin typeface="Montserrat"/>
                <a:cs typeface="Montserrat"/>
              </a:rPr>
              <a:t> </a:t>
            </a:r>
            <a:r>
              <a:rPr sz="700" dirty="0">
                <a:solidFill>
                  <a:srgbClr val="221F20"/>
                </a:solidFill>
                <a:latin typeface="Montserrat"/>
                <a:cs typeface="Montserrat"/>
              </a:rPr>
              <a:t>que</a:t>
            </a:r>
            <a:r>
              <a:rPr sz="700" spc="60" dirty="0">
                <a:solidFill>
                  <a:srgbClr val="221F20"/>
                </a:solidFill>
                <a:latin typeface="Montserrat"/>
                <a:cs typeface="Montserrat"/>
              </a:rPr>
              <a:t> </a:t>
            </a:r>
            <a:r>
              <a:rPr sz="700" dirty="0">
                <a:solidFill>
                  <a:srgbClr val="221F20"/>
                </a:solidFill>
                <a:latin typeface="Montserrat"/>
                <a:cs typeface="Montserrat"/>
              </a:rPr>
              <a:t>no</a:t>
            </a:r>
            <a:r>
              <a:rPr sz="700" spc="40" dirty="0">
                <a:solidFill>
                  <a:srgbClr val="221F20"/>
                </a:solidFill>
                <a:latin typeface="Montserrat"/>
                <a:cs typeface="Montserrat"/>
              </a:rPr>
              <a:t> </a:t>
            </a:r>
            <a:r>
              <a:rPr sz="700" dirty="0">
                <a:solidFill>
                  <a:srgbClr val="221F20"/>
                </a:solidFill>
                <a:latin typeface="Montserrat"/>
                <a:cs typeface="Montserrat"/>
              </a:rPr>
              <a:t>reciba</a:t>
            </a:r>
            <a:r>
              <a:rPr sz="700" spc="60" dirty="0">
                <a:solidFill>
                  <a:srgbClr val="221F20"/>
                </a:solidFill>
                <a:latin typeface="Montserrat"/>
                <a:cs typeface="Montserrat"/>
              </a:rPr>
              <a:t> </a:t>
            </a:r>
            <a:r>
              <a:rPr sz="700" dirty="0">
                <a:solidFill>
                  <a:srgbClr val="221F20"/>
                </a:solidFill>
                <a:latin typeface="Montserrat"/>
                <a:cs typeface="Montserrat"/>
              </a:rPr>
              <a:t>polvo</a:t>
            </a:r>
            <a:r>
              <a:rPr sz="700" spc="45" dirty="0">
                <a:solidFill>
                  <a:srgbClr val="221F20"/>
                </a:solidFill>
                <a:latin typeface="Montserrat"/>
                <a:cs typeface="Montserrat"/>
              </a:rPr>
              <a:t> </a:t>
            </a:r>
            <a:r>
              <a:rPr sz="700" spc="-50" dirty="0">
                <a:solidFill>
                  <a:srgbClr val="221F20"/>
                </a:solidFill>
                <a:latin typeface="Montserrat"/>
                <a:cs typeface="Montserrat"/>
              </a:rPr>
              <a:t>o</a:t>
            </a:r>
            <a:r>
              <a:rPr sz="700" spc="500" dirty="0">
                <a:solidFill>
                  <a:srgbClr val="221F20"/>
                </a:solidFill>
                <a:latin typeface="Montserrat"/>
                <a:cs typeface="Montserrat"/>
              </a:rPr>
              <a:t> </a:t>
            </a:r>
            <a:r>
              <a:rPr sz="700" spc="-10" dirty="0">
                <a:solidFill>
                  <a:srgbClr val="221F20"/>
                </a:solidFill>
                <a:latin typeface="Montserrat"/>
                <a:cs typeface="Montserrat"/>
              </a:rPr>
              <a:t>suciedad.</a:t>
            </a:r>
            <a:endParaRPr sz="700">
              <a:latin typeface="Montserrat"/>
              <a:cs typeface="Montserrat"/>
            </a:endParaRPr>
          </a:p>
        </p:txBody>
      </p:sp>
      <p:sp>
        <p:nvSpPr>
          <p:cNvPr id="5" name="object 5"/>
          <p:cNvSpPr txBox="1"/>
          <p:nvPr/>
        </p:nvSpPr>
        <p:spPr>
          <a:xfrm>
            <a:off x="271678" y="1579829"/>
            <a:ext cx="2263775" cy="665480"/>
          </a:xfrm>
          <a:prstGeom prst="rect">
            <a:avLst/>
          </a:prstGeom>
        </p:spPr>
        <p:txBody>
          <a:bodyPr vert="horz" wrap="square" lIns="0" tIns="12065" rIns="0" bIns="0" rtlCol="0">
            <a:spAutoFit/>
          </a:bodyPr>
          <a:lstStyle/>
          <a:p>
            <a:pPr marL="184785" marR="5080" indent="-172720" algn="just">
              <a:lnSpc>
                <a:spcPct val="100000"/>
              </a:lnSpc>
              <a:spcBef>
                <a:spcPts val="95"/>
              </a:spcBef>
              <a:buFont typeface="Arial"/>
              <a:buChar char="•"/>
              <a:tabLst>
                <a:tab pos="185420" algn="l"/>
              </a:tabLst>
            </a:pPr>
            <a:r>
              <a:rPr sz="700" dirty="0">
                <a:solidFill>
                  <a:srgbClr val="221F20"/>
                </a:solidFill>
                <a:latin typeface="Montserrat"/>
                <a:cs typeface="Montserrat"/>
              </a:rPr>
              <a:t>Cargue</a:t>
            </a:r>
            <a:r>
              <a:rPr sz="700" spc="-10" dirty="0">
                <a:solidFill>
                  <a:srgbClr val="221F20"/>
                </a:solidFill>
                <a:latin typeface="Montserrat"/>
                <a:cs typeface="Montserrat"/>
              </a:rPr>
              <a:t> </a:t>
            </a:r>
            <a:r>
              <a:rPr sz="700" dirty="0">
                <a:solidFill>
                  <a:srgbClr val="221F20"/>
                </a:solidFill>
                <a:latin typeface="Montserrat"/>
                <a:cs typeface="Montserrat"/>
              </a:rPr>
              <a:t>la</a:t>
            </a:r>
            <a:r>
              <a:rPr sz="700" spc="15" dirty="0">
                <a:solidFill>
                  <a:srgbClr val="221F20"/>
                </a:solidFill>
                <a:latin typeface="Montserrat"/>
                <a:cs typeface="Montserrat"/>
              </a:rPr>
              <a:t> </a:t>
            </a:r>
            <a:r>
              <a:rPr sz="700" dirty="0">
                <a:solidFill>
                  <a:srgbClr val="221F20"/>
                </a:solidFill>
                <a:latin typeface="Montserrat"/>
                <a:cs typeface="Montserrat"/>
              </a:rPr>
              <a:t>batería</a:t>
            </a:r>
            <a:r>
              <a:rPr sz="700" spc="5" dirty="0">
                <a:solidFill>
                  <a:srgbClr val="221F20"/>
                </a:solidFill>
                <a:latin typeface="Montserrat"/>
                <a:cs typeface="Montserrat"/>
              </a:rPr>
              <a:t> </a:t>
            </a:r>
            <a:r>
              <a:rPr sz="700" dirty="0">
                <a:solidFill>
                  <a:srgbClr val="221F20"/>
                </a:solidFill>
                <a:latin typeface="Montserrat"/>
                <a:cs typeface="Montserrat"/>
              </a:rPr>
              <a:t>si es necesario</a:t>
            </a:r>
            <a:r>
              <a:rPr sz="700" spc="10" dirty="0">
                <a:solidFill>
                  <a:srgbClr val="221F20"/>
                </a:solidFill>
                <a:latin typeface="Montserrat"/>
                <a:cs typeface="Montserrat"/>
              </a:rPr>
              <a:t> </a:t>
            </a:r>
            <a:r>
              <a:rPr sz="700" dirty="0">
                <a:solidFill>
                  <a:srgbClr val="221F20"/>
                </a:solidFill>
                <a:latin typeface="Montserrat"/>
                <a:cs typeface="Montserrat"/>
              </a:rPr>
              <a:t>e</a:t>
            </a:r>
            <a:r>
              <a:rPr sz="700" spc="15" dirty="0">
                <a:solidFill>
                  <a:srgbClr val="221F20"/>
                </a:solidFill>
                <a:latin typeface="Montserrat"/>
                <a:cs typeface="Montserrat"/>
              </a:rPr>
              <a:t> </a:t>
            </a:r>
            <a:r>
              <a:rPr sz="700" dirty="0">
                <a:solidFill>
                  <a:srgbClr val="221F20"/>
                </a:solidFill>
                <a:latin typeface="Montserrat"/>
                <a:cs typeface="Montserrat"/>
              </a:rPr>
              <a:t>instálela</a:t>
            </a:r>
            <a:r>
              <a:rPr sz="700" spc="5" dirty="0">
                <a:solidFill>
                  <a:srgbClr val="221F20"/>
                </a:solidFill>
                <a:latin typeface="Montserrat"/>
                <a:cs typeface="Montserrat"/>
              </a:rPr>
              <a:t> </a:t>
            </a:r>
            <a:r>
              <a:rPr sz="700" spc="-25" dirty="0">
                <a:solidFill>
                  <a:srgbClr val="221F20"/>
                </a:solidFill>
                <a:latin typeface="Montserrat"/>
                <a:cs typeface="Montserrat"/>
              </a:rPr>
              <a:t>en</a:t>
            </a:r>
            <a:r>
              <a:rPr sz="700" spc="500" dirty="0">
                <a:solidFill>
                  <a:srgbClr val="221F20"/>
                </a:solidFill>
                <a:latin typeface="Montserrat"/>
                <a:cs typeface="Montserrat"/>
              </a:rPr>
              <a:t> </a:t>
            </a:r>
            <a:r>
              <a:rPr sz="700" dirty="0">
                <a:solidFill>
                  <a:srgbClr val="221F20"/>
                </a:solidFill>
                <a:latin typeface="Montserrat"/>
                <a:cs typeface="Montserrat"/>
              </a:rPr>
              <a:t>el</a:t>
            </a:r>
            <a:r>
              <a:rPr sz="700" spc="75" dirty="0">
                <a:solidFill>
                  <a:srgbClr val="221F20"/>
                </a:solidFill>
                <a:latin typeface="Montserrat"/>
                <a:cs typeface="Montserrat"/>
              </a:rPr>
              <a:t> </a:t>
            </a:r>
            <a:r>
              <a:rPr sz="700" dirty="0">
                <a:solidFill>
                  <a:srgbClr val="221F20"/>
                </a:solidFill>
                <a:latin typeface="Montserrat"/>
                <a:cs typeface="Montserrat"/>
              </a:rPr>
              <a:t>Vehículo.</a:t>
            </a:r>
            <a:r>
              <a:rPr sz="700" spc="85" dirty="0">
                <a:solidFill>
                  <a:srgbClr val="221F20"/>
                </a:solidFill>
                <a:latin typeface="Montserrat"/>
                <a:cs typeface="Montserrat"/>
              </a:rPr>
              <a:t> </a:t>
            </a:r>
            <a:r>
              <a:rPr sz="700" dirty="0">
                <a:solidFill>
                  <a:srgbClr val="221F20"/>
                </a:solidFill>
                <a:latin typeface="Montserrat"/>
                <a:cs typeface="Montserrat"/>
              </a:rPr>
              <a:t>Tenga</a:t>
            </a:r>
            <a:r>
              <a:rPr sz="700" spc="85" dirty="0">
                <a:solidFill>
                  <a:srgbClr val="221F20"/>
                </a:solidFill>
                <a:latin typeface="Montserrat"/>
                <a:cs typeface="Montserrat"/>
              </a:rPr>
              <a:t> </a:t>
            </a:r>
            <a:r>
              <a:rPr sz="700" dirty="0">
                <a:solidFill>
                  <a:srgbClr val="221F20"/>
                </a:solidFill>
                <a:latin typeface="Montserrat"/>
                <a:cs typeface="Montserrat"/>
              </a:rPr>
              <a:t>cuidado</a:t>
            </a:r>
            <a:r>
              <a:rPr sz="700" spc="85" dirty="0">
                <a:solidFill>
                  <a:srgbClr val="221F20"/>
                </a:solidFill>
                <a:latin typeface="Montserrat"/>
                <a:cs typeface="Montserrat"/>
              </a:rPr>
              <a:t> </a:t>
            </a:r>
            <a:r>
              <a:rPr sz="700" dirty="0">
                <a:solidFill>
                  <a:srgbClr val="221F20"/>
                </a:solidFill>
                <a:latin typeface="Montserrat"/>
                <a:cs typeface="Montserrat"/>
              </a:rPr>
              <a:t>que</a:t>
            </a:r>
            <a:r>
              <a:rPr sz="700" spc="85" dirty="0">
                <a:solidFill>
                  <a:srgbClr val="221F20"/>
                </a:solidFill>
                <a:latin typeface="Montserrat"/>
                <a:cs typeface="Montserrat"/>
              </a:rPr>
              <a:t> </a:t>
            </a:r>
            <a:r>
              <a:rPr sz="700" dirty="0">
                <a:solidFill>
                  <a:srgbClr val="221F20"/>
                </a:solidFill>
                <a:latin typeface="Montserrat"/>
                <a:cs typeface="Montserrat"/>
              </a:rPr>
              <a:t>la</a:t>
            </a:r>
            <a:r>
              <a:rPr sz="700" spc="80" dirty="0">
                <a:solidFill>
                  <a:srgbClr val="221F20"/>
                </a:solidFill>
                <a:latin typeface="Montserrat"/>
                <a:cs typeface="Montserrat"/>
              </a:rPr>
              <a:t> </a:t>
            </a:r>
            <a:r>
              <a:rPr sz="700" spc="-10" dirty="0">
                <a:solidFill>
                  <a:srgbClr val="221F20"/>
                </a:solidFill>
                <a:latin typeface="Montserrat"/>
                <a:cs typeface="Montserrat"/>
              </a:rPr>
              <a:t>manguera</a:t>
            </a:r>
            <a:r>
              <a:rPr sz="700" spc="500" dirty="0">
                <a:solidFill>
                  <a:srgbClr val="221F20"/>
                </a:solidFill>
                <a:latin typeface="Montserrat"/>
                <a:cs typeface="Montserrat"/>
              </a:rPr>
              <a:t> </a:t>
            </a:r>
            <a:r>
              <a:rPr sz="700" dirty="0">
                <a:solidFill>
                  <a:srgbClr val="221F20"/>
                </a:solidFill>
                <a:latin typeface="Montserrat"/>
                <a:cs typeface="Montserrat"/>
              </a:rPr>
              <a:t>de</a:t>
            </a:r>
            <a:r>
              <a:rPr sz="700" spc="165" dirty="0">
                <a:solidFill>
                  <a:srgbClr val="221F20"/>
                </a:solidFill>
                <a:latin typeface="Montserrat"/>
                <a:cs typeface="Montserrat"/>
              </a:rPr>
              <a:t>  </a:t>
            </a:r>
            <a:r>
              <a:rPr sz="700" dirty="0">
                <a:solidFill>
                  <a:srgbClr val="221F20"/>
                </a:solidFill>
                <a:latin typeface="Montserrat"/>
                <a:cs typeface="Montserrat"/>
              </a:rPr>
              <a:t>ventilación</a:t>
            </a:r>
            <a:r>
              <a:rPr sz="700" spc="175" dirty="0">
                <a:solidFill>
                  <a:srgbClr val="221F20"/>
                </a:solidFill>
                <a:latin typeface="Montserrat"/>
                <a:cs typeface="Montserrat"/>
              </a:rPr>
              <a:t>  </a:t>
            </a:r>
            <a:r>
              <a:rPr sz="700" dirty="0">
                <a:solidFill>
                  <a:srgbClr val="221F20"/>
                </a:solidFill>
                <a:latin typeface="Montserrat"/>
                <a:cs typeface="Montserrat"/>
              </a:rPr>
              <a:t>de</a:t>
            </a:r>
            <a:r>
              <a:rPr sz="700" spc="165" dirty="0">
                <a:solidFill>
                  <a:srgbClr val="221F20"/>
                </a:solidFill>
                <a:latin typeface="Montserrat"/>
                <a:cs typeface="Montserrat"/>
              </a:rPr>
              <a:t>  </a:t>
            </a:r>
            <a:r>
              <a:rPr sz="700" dirty="0">
                <a:solidFill>
                  <a:srgbClr val="221F20"/>
                </a:solidFill>
                <a:latin typeface="Montserrat"/>
                <a:cs typeface="Montserrat"/>
              </a:rPr>
              <a:t>la</a:t>
            </a:r>
            <a:r>
              <a:rPr sz="700" spc="170" dirty="0">
                <a:solidFill>
                  <a:srgbClr val="221F20"/>
                </a:solidFill>
                <a:latin typeface="Montserrat"/>
                <a:cs typeface="Montserrat"/>
              </a:rPr>
              <a:t>  </a:t>
            </a:r>
            <a:r>
              <a:rPr sz="700" dirty="0">
                <a:solidFill>
                  <a:srgbClr val="221F20"/>
                </a:solidFill>
                <a:latin typeface="Montserrat"/>
                <a:cs typeface="Montserrat"/>
              </a:rPr>
              <a:t>batería</a:t>
            </a:r>
            <a:r>
              <a:rPr sz="700" spc="170" dirty="0">
                <a:solidFill>
                  <a:srgbClr val="221F20"/>
                </a:solidFill>
                <a:latin typeface="Montserrat"/>
                <a:cs typeface="Montserrat"/>
              </a:rPr>
              <a:t>  </a:t>
            </a:r>
            <a:r>
              <a:rPr sz="700" dirty="0">
                <a:solidFill>
                  <a:srgbClr val="221F20"/>
                </a:solidFill>
                <a:latin typeface="Montserrat"/>
                <a:cs typeface="Montserrat"/>
              </a:rPr>
              <a:t>no</a:t>
            </a:r>
            <a:r>
              <a:rPr sz="700" spc="165" dirty="0">
                <a:solidFill>
                  <a:srgbClr val="221F20"/>
                </a:solidFill>
                <a:latin typeface="Montserrat"/>
                <a:cs typeface="Montserrat"/>
              </a:rPr>
              <a:t>  </a:t>
            </a:r>
            <a:r>
              <a:rPr sz="700" spc="-10" dirty="0">
                <a:solidFill>
                  <a:srgbClr val="221F20"/>
                </a:solidFill>
                <a:latin typeface="Montserrat"/>
                <a:cs typeface="Montserrat"/>
              </a:rPr>
              <a:t>quede</a:t>
            </a:r>
            <a:r>
              <a:rPr sz="700" spc="500" dirty="0">
                <a:solidFill>
                  <a:srgbClr val="221F20"/>
                </a:solidFill>
                <a:latin typeface="Montserrat"/>
                <a:cs typeface="Montserrat"/>
              </a:rPr>
              <a:t> </a:t>
            </a:r>
            <a:r>
              <a:rPr sz="700" dirty="0">
                <a:solidFill>
                  <a:srgbClr val="221F20"/>
                </a:solidFill>
                <a:latin typeface="Montserrat"/>
                <a:cs typeface="Montserrat"/>
              </a:rPr>
              <a:t>obstruida y</a:t>
            </a:r>
            <a:r>
              <a:rPr sz="700" spc="10" dirty="0">
                <a:solidFill>
                  <a:srgbClr val="221F20"/>
                </a:solidFill>
                <a:latin typeface="Montserrat"/>
                <a:cs typeface="Montserrat"/>
              </a:rPr>
              <a:t> </a:t>
            </a:r>
            <a:r>
              <a:rPr sz="700" dirty="0">
                <a:solidFill>
                  <a:srgbClr val="221F20"/>
                </a:solidFill>
                <a:latin typeface="Montserrat"/>
                <a:cs typeface="Montserrat"/>
              </a:rPr>
              <a:t>que</a:t>
            </a:r>
            <a:r>
              <a:rPr sz="700" spc="5" dirty="0">
                <a:solidFill>
                  <a:srgbClr val="221F20"/>
                </a:solidFill>
                <a:latin typeface="Montserrat"/>
                <a:cs typeface="Montserrat"/>
              </a:rPr>
              <a:t> </a:t>
            </a:r>
            <a:r>
              <a:rPr sz="700" dirty="0">
                <a:solidFill>
                  <a:srgbClr val="221F20"/>
                </a:solidFill>
                <a:latin typeface="Montserrat"/>
                <a:cs typeface="Montserrat"/>
              </a:rPr>
              <a:t>esté</a:t>
            </a:r>
            <a:r>
              <a:rPr sz="700" spc="5" dirty="0">
                <a:solidFill>
                  <a:srgbClr val="221F20"/>
                </a:solidFill>
                <a:latin typeface="Montserrat"/>
                <a:cs typeface="Montserrat"/>
              </a:rPr>
              <a:t> </a:t>
            </a:r>
            <a:r>
              <a:rPr sz="700" dirty="0">
                <a:solidFill>
                  <a:srgbClr val="221F20"/>
                </a:solidFill>
                <a:latin typeface="Montserrat"/>
                <a:cs typeface="Montserrat"/>
              </a:rPr>
              <a:t>retirada de</a:t>
            </a:r>
            <a:r>
              <a:rPr sz="700" spc="5" dirty="0">
                <a:solidFill>
                  <a:srgbClr val="221F20"/>
                </a:solidFill>
                <a:latin typeface="Montserrat"/>
                <a:cs typeface="Montserrat"/>
              </a:rPr>
              <a:t> </a:t>
            </a:r>
            <a:r>
              <a:rPr sz="700" dirty="0">
                <a:solidFill>
                  <a:srgbClr val="221F20"/>
                </a:solidFill>
                <a:latin typeface="Montserrat"/>
                <a:cs typeface="Montserrat"/>
              </a:rPr>
              <a:t>la</a:t>
            </a:r>
            <a:r>
              <a:rPr sz="700" spc="15" dirty="0">
                <a:solidFill>
                  <a:srgbClr val="221F20"/>
                </a:solidFill>
                <a:latin typeface="Montserrat"/>
                <a:cs typeface="Montserrat"/>
              </a:rPr>
              <a:t> </a:t>
            </a:r>
            <a:r>
              <a:rPr sz="700" dirty="0">
                <a:solidFill>
                  <a:srgbClr val="221F20"/>
                </a:solidFill>
                <a:latin typeface="Montserrat"/>
                <a:cs typeface="Montserrat"/>
              </a:rPr>
              <a:t>cadena</a:t>
            </a:r>
            <a:r>
              <a:rPr sz="700" spc="5" dirty="0">
                <a:solidFill>
                  <a:srgbClr val="221F20"/>
                </a:solidFill>
                <a:latin typeface="Montserrat"/>
                <a:cs typeface="Montserrat"/>
              </a:rPr>
              <a:t> </a:t>
            </a:r>
            <a:r>
              <a:rPr sz="700" dirty="0">
                <a:solidFill>
                  <a:srgbClr val="221F20"/>
                </a:solidFill>
                <a:latin typeface="Montserrat"/>
                <a:cs typeface="Montserrat"/>
              </a:rPr>
              <a:t>y </a:t>
            </a:r>
            <a:r>
              <a:rPr sz="700" spc="-25" dirty="0">
                <a:solidFill>
                  <a:srgbClr val="221F20"/>
                </a:solidFill>
                <a:latin typeface="Montserrat"/>
                <a:cs typeface="Montserrat"/>
              </a:rPr>
              <a:t>el</a:t>
            </a:r>
            <a:r>
              <a:rPr sz="700" spc="500" dirty="0">
                <a:solidFill>
                  <a:srgbClr val="221F20"/>
                </a:solidFill>
                <a:latin typeface="Montserrat"/>
                <a:cs typeface="Montserrat"/>
              </a:rPr>
              <a:t> </a:t>
            </a:r>
            <a:r>
              <a:rPr sz="700" spc="-20" dirty="0">
                <a:solidFill>
                  <a:srgbClr val="221F20"/>
                </a:solidFill>
                <a:latin typeface="Montserrat"/>
                <a:cs typeface="Montserrat"/>
              </a:rPr>
              <a:t>mofle</a:t>
            </a:r>
            <a:endParaRPr sz="700">
              <a:latin typeface="Montserrat"/>
              <a:cs typeface="Montserrat"/>
            </a:endParaRPr>
          </a:p>
          <a:p>
            <a:pPr marL="184785" indent="-172720" algn="just">
              <a:lnSpc>
                <a:spcPct val="100000"/>
              </a:lnSpc>
              <a:buFont typeface="Arial"/>
              <a:buChar char="•"/>
              <a:tabLst>
                <a:tab pos="185420" algn="l"/>
              </a:tabLst>
            </a:pPr>
            <a:r>
              <a:rPr sz="700" dirty="0">
                <a:solidFill>
                  <a:srgbClr val="221F20"/>
                </a:solidFill>
                <a:latin typeface="Montserrat"/>
                <a:cs typeface="Montserrat"/>
              </a:rPr>
              <a:t>Asegúrese</a:t>
            </a:r>
            <a:r>
              <a:rPr sz="700" spc="-5" dirty="0">
                <a:solidFill>
                  <a:srgbClr val="221F20"/>
                </a:solidFill>
                <a:latin typeface="Montserrat"/>
                <a:cs typeface="Montserrat"/>
              </a:rPr>
              <a:t> </a:t>
            </a:r>
            <a:r>
              <a:rPr sz="700" dirty="0">
                <a:solidFill>
                  <a:srgbClr val="221F20"/>
                </a:solidFill>
                <a:latin typeface="Montserrat"/>
                <a:cs typeface="Montserrat"/>
              </a:rPr>
              <a:t>que</a:t>
            </a:r>
            <a:r>
              <a:rPr sz="700" spc="-5" dirty="0">
                <a:solidFill>
                  <a:srgbClr val="221F20"/>
                </a:solidFill>
                <a:latin typeface="Montserrat"/>
                <a:cs typeface="Montserrat"/>
              </a:rPr>
              <a:t> </a:t>
            </a:r>
            <a:r>
              <a:rPr sz="700" dirty="0">
                <a:solidFill>
                  <a:srgbClr val="221F20"/>
                </a:solidFill>
                <a:latin typeface="Montserrat"/>
                <a:cs typeface="Montserrat"/>
              </a:rPr>
              <a:t>la</a:t>
            </a:r>
            <a:r>
              <a:rPr sz="700" spc="-20" dirty="0">
                <a:solidFill>
                  <a:srgbClr val="221F20"/>
                </a:solidFill>
                <a:latin typeface="Montserrat"/>
                <a:cs typeface="Montserrat"/>
              </a:rPr>
              <a:t> </a:t>
            </a:r>
            <a:r>
              <a:rPr sz="700" dirty="0">
                <a:solidFill>
                  <a:srgbClr val="221F20"/>
                </a:solidFill>
                <a:latin typeface="Montserrat"/>
                <a:cs typeface="Montserrat"/>
              </a:rPr>
              <a:t>bujía</a:t>
            </a:r>
            <a:r>
              <a:rPr sz="700" spc="-15" dirty="0">
                <a:solidFill>
                  <a:srgbClr val="221F20"/>
                </a:solidFill>
                <a:latin typeface="Montserrat"/>
                <a:cs typeface="Montserrat"/>
              </a:rPr>
              <a:t> </a:t>
            </a:r>
            <a:r>
              <a:rPr sz="700" dirty="0">
                <a:solidFill>
                  <a:srgbClr val="221F20"/>
                </a:solidFill>
                <a:latin typeface="Montserrat"/>
                <a:cs typeface="Montserrat"/>
              </a:rPr>
              <a:t>esté</a:t>
            </a:r>
            <a:r>
              <a:rPr sz="700" spc="-5" dirty="0">
                <a:solidFill>
                  <a:srgbClr val="221F20"/>
                </a:solidFill>
                <a:latin typeface="Montserrat"/>
                <a:cs typeface="Montserrat"/>
              </a:rPr>
              <a:t> </a:t>
            </a:r>
            <a:r>
              <a:rPr sz="700" dirty="0">
                <a:solidFill>
                  <a:srgbClr val="221F20"/>
                </a:solidFill>
                <a:latin typeface="Montserrat"/>
                <a:cs typeface="Montserrat"/>
              </a:rPr>
              <a:t>bien</a:t>
            </a:r>
            <a:r>
              <a:rPr sz="700" spc="-15" dirty="0">
                <a:solidFill>
                  <a:srgbClr val="221F20"/>
                </a:solidFill>
                <a:latin typeface="Montserrat"/>
                <a:cs typeface="Montserrat"/>
              </a:rPr>
              <a:t> </a:t>
            </a:r>
            <a:r>
              <a:rPr sz="700" spc="-10" dirty="0">
                <a:solidFill>
                  <a:srgbClr val="221F20"/>
                </a:solidFill>
                <a:latin typeface="Montserrat"/>
                <a:cs typeface="Montserrat"/>
              </a:rPr>
              <a:t>apretada.</a:t>
            </a:r>
            <a:endParaRPr sz="700">
              <a:latin typeface="Montserrat"/>
              <a:cs typeface="Montserrat"/>
            </a:endParaRPr>
          </a:p>
        </p:txBody>
      </p:sp>
      <p:sp>
        <p:nvSpPr>
          <p:cNvPr id="6" name="object 6"/>
          <p:cNvSpPr txBox="1"/>
          <p:nvPr/>
        </p:nvSpPr>
        <p:spPr>
          <a:xfrm>
            <a:off x="271678" y="2327275"/>
            <a:ext cx="1337310" cy="13208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Revise</a:t>
            </a:r>
            <a:r>
              <a:rPr sz="700" spc="-20" dirty="0">
                <a:solidFill>
                  <a:srgbClr val="221F20"/>
                </a:solidFill>
                <a:latin typeface="Montserrat"/>
                <a:cs typeface="Montserrat"/>
              </a:rPr>
              <a:t> </a:t>
            </a:r>
            <a:r>
              <a:rPr sz="700" dirty="0">
                <a:solidFill>
                  <a:srgbClr val="221F20"/>
                </a:solidFill>
                <a:latin typeface="Montserrat"/>
                <a:cs typeface="Montserrat"/>
              </a:rPr>
              <a:t>el</a:t>
            </a:r>
            <a:r>
              <a:rPr sz="700" spc="-5" dirty="0">
                <a:solidFill>
                  <a:srgbClr val="221F20"/>
                </a:solidFill>
                <a:latin typeface="Montserrat"/>
                <a:cs typeface="Montserrat"/>
              </a:rPr>
              <a:t> </a:t>
            </a:r>
            <a:r>
              <a:rPr sz="700" dirty="0">
                <a:solidFill>
                  <a:srgbClr val="221F20"/>
                </a:solidFill>
                <a:latin typeface="Montserrat"/>
                <a:cs typeface="Montserrat"/>
              </a:rPr>
              <a:t>aceite de</a:t>
            </a:r>
            <a:r>
              <a:rPr sz="700" spc="-15" dirty="0">
                <a:solidFill>
                  <a:srgbClr val="221F20"/>
                </a:solidFill>
                <a:latin typeface="Montserrat"/>
                <a:cs typeface="Montserrat"/>
              </a:rPr>
              <a:t> </a:t>
            </a:r>
            <a:r>
              <a:rPr sz="700" spc="-10" dirty="0">
                <a:solidFill>
                  <a:srgbClr val="221F20"/>
                </a:solidFill>
                <a:latin typeface="Montserrat"/>
                <a:cs typeface="Montserrat"/>
              </a:rPr>
              <a:t>motor.</a:t>
            </a:r>
            <a:endParaRPr sz="700">
              <a:latin typeface="Montserrat"/>
              <a:cs typeface="Montserrat"/>
            </a:endParaRPr>
          </a:p>
        </p:txBody>
      </p:sp>
      <p:sp>
        <p:nvSpPr>
          <p:cNvPr id="7" name="object 7"/>
          <p:cNvSpPr txBox="1"/>
          <p:nvPr/>
        </p:nvSpPr>
        <p:spPr>
          <a:xfrm>
            <a:off x="271678" y="2540609"/>
            <a:ext cx="1697355" cy="13208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Llene</a:t>
            </a:r>
            <a:r>
              <a:rPr sz="700" spc="-10" dirty="0">
                <a:solidFill>
                  <a:srgbClr val="221F20"/>
                </a:solidFill>
                <a:latin typeface="Montserrat"/>
                <a:cs typeface="Montserrat"/>
              </a:rPr>
              <a:t> </a:t>
            </a:r>
            <a:r>
              <a:rPr sz="700" dirty="0">
                <a:solidFill>
                  <a:srgbClr val="221F20"/>
                </a:solidFill>
                <a:latin typeface="Montserrat"/>
                <a:cs typeface="Montserrat"/>
              </a:rPr>
              <a:t>el</a:t>
            </a:r>
            <a:r>
              <a:rPr sz="700" spc="-10" dirty="0">
                <a:solidFill>
                  <a:srgbClr val="221F20"/>
                </a:solidFill>
                <a:latin typeface="Montserrat"/>
                <a:cs typeface="Montserrat"/>
              </a:rPr>
              <a:t> </a:t>
            </a:r>
            <a:r>
              <a:rPr sz="700" dirty="0">
                <a:solidFill>
                  <a:srgbClr val="221F20"/>
                </a:solidFill>
                <a:latin typeface="Montserrat"/>
                <a:cs typeface="Montserrat"/>
              </a:rPr>
              <a:t>depósito de</a:t>
            </a:r>
            <a:r>
              <a:rPr sz="700" spc="-15" dirty="0">
                <a:solidFill>
                  <a:srgbClr val="221F20"/>
                </a:solidFill>
                <a:latin typeface="Montserrat"/>
                <a:cs typeface="Montserrat"/>
              </a:rPr>
              <a:t> </a:t>
            </a:r>
            <a:r>
              <a:rPr sz="700" spc="-10" dirty="0">
                <a:solidFill>
                  <a:srgbClr val="221F20"/>
                </a:solidFill>
                <a:latin typeface="Montserrat"/>
                <a:cs typeface="Montserrat"/>
              </a:rPr>
              <a:t>combustible.</a:t>
            </a:r>
            <a:endParaRPr sz="700">
              <a:latin typeface="Montserrat"/>
              <a:cs typeface="Montserrat"/>
            </a:endParaRPr>
          </a:p>
        </p:txBody>
      </p:sp>
      <p:sp>
        <p:nvSpPr>
          <p:cNvPr id="8" name="object 8"/>
          <p:cNvSpPr txBox="1"/>
          <p:nvPr/>
        </p:nvSpPr>
        <p:spPr>
          <a:xfrm>
            <a:off x="2700020" y="1579829"/>
            <a:ext cx="2261235" cy="345440"/>
          </a:xfrm>
          <a:prstGeom prst="rect">
            <a:avLst/>
          </a:prstGeom>
        </p:spPr>
        <p:txBody>
          <a:bodyPr vert="horz" wrap="square" lIns="0" tIns="12065" rIns="0" bIns="0" rtlCol="0">
            <a:spAutoFit/>
          </a:bodyPr>
          <a:lstStyle/>
          <a:p>
            <a:pPr marL="184785" marR="5080" indent="-172720" algn="just">
              <a:lnSpc>
                <a:spcPct val="100000"/>
              </a:lnSpc>
              <a:spcBef>
                <a:spcPts val="95"/>
              </a:spcBef>
              <a:buFont typeface="Arial"/>
              <a:buChar char="•"/>
              <a:tabLst>
                <a:tab pos="185420" algn="l"/>
              </a:tabLst>
            </a:pPr>
            <a:r>
              <a:rPr sz="700" dirty="0">
                <a:solidFill>
                  <a:srgbClr val="221F20"/>
                </a:solidFill>
                <a:latin typeface="Montserrat"/>
                <a:cs typeface="Montserrat"/>
              </a:rPr>
              <a:t>Encienda</a:t>
            </a:r>
            <a:r>
              <a:rPr sz="700" spc="280" dirty="0">
                <a:solidFill>
                  <a:srgbClr val="221F20"/>
                </a:solidFill>
                <a:latin typeface="Montserrat"/>
                <a:cs typeface="Montserrat"/>
              </a:rPr>
              <a:t> </a:t>
            </a:r>
            <a:r>
              <a:rPr sz="700" dirty="0">
                <a:solidFill>
                  <a:srgbClr val="221F20"/>
                </a:solidFill>
                <a:latin typeface="Montserrat"/>
                <a:cs typeface="Montserrat"/>
              </a:rPr>
              <a:t>el</a:t>
            </a:r>
            <a:r>
              <a:rPr sz="700" spc="275" dirty="0">
                <a:solidFill>
                  <a:srgbClr val="221F20"/>
                </a:solidFill>
                <a:latin typeface="Montserrat"/>
                <a:cs typeface="Montserrat"/>
              </a:rPr>
              <a:t> </a:t>
            </a:r>
            <a:r>
              <a:rPr sz="700" dirty="0">
                <a:solidFill>
                  <a:srgbClr val="221F20"/>
                </a:solidFill>
                <a:latin typeface="Montserrat"/>
                <a:cs typeface="Montserrat"/>
              </a:rPr>
              <a:t>motor</a:t>
            </a:r>
            <a:r>
              <a:rPr sz="700" spc="295" dirty="0">
                <a:solidFill>
                  <a:srgbClr val="221F20"/>
                </a:solidFill>
                <a:latin typeface="Montserrat"/>
                <a:cs typeface="Montserrat"/>
              </a:rPr>
              <a:t> </a:t>
            </a:r>
            <a:r>
              <a:rPr sz="700" dirty="0">
                <a:solidFill>
                  <a:srgbClr val="221F20"/>
                </a:solidFill>
                <a:latin typeface="Montserrat"/>
                <a:cs typeface="Montserrat"/>
              </a:rPr>
              <a:t>durante</a:t>
            </a:r>
            <a:r>
              <a:rPr sz="700" spc="285" dirty="0">
                <a:solidFill>
                  <a:srgbClr val="221F20"/>
                </a:solidFill>
                <a:latin typeface="Montserrat"/>
                <a:cs typeface="Montserrat"/>
              </a:rPr>
              <a:t> </a:t>
            </a:r>
            <a:r>
              <a:rPr sz="700" dirty="0">
                <a:solidFill>
                  <a:srgbClr val="221F20"/>
                </a:solidFill>
                <a:latin typeface="Montserrat"/>
                <a:cs typeface="Montserrat"/>
              </a:rPr>
              <a:t>cinco</a:t>
            </a:r>
            <a:r>
              <a:rPr sz="700" spc="270" dirty="0">
                <a:solidFill>
                  <a:srgbClr val="221F20"/>
                </a:solidFill>
                <a:latin typeface="Montserrat"/>
                <a:cs typeface="Montserrat"/>
              </a:rPr>
              <a:t> </a:t>
            </a:r>
            <a:r>
              <a:rPr sz="700" spc="-10" dirty="0">
                <a:solidFill>
                  <a:srgbClr val="221F20"/>
                </a:solidFill>
                <a:latin typeface="Montserrat"/>
                <a:cs typeface="Montserrat"/>
              </a:rPr>
              <a:t>minutos</a:t>
            </a:r>
            <a:r>
              <a:rPr sz="700" spc="500" dirty="0">
                <a:solidFill>
                  <a:srgbClr val="221F20"/>
                </a:solidFill>
                <a:latin typeface="Montserrat"/>
                <a:cs typeface="Montserrat"/>
              </a:rPr>
              <a:t> </a:t>
            </a:r>
            <a:r>
              <a:rPr sz="700" dirty="0">
                <a:solidFill>
                  <a:srgbClr val="221F20"/>
                </a:solidFill>
                <a:latin typeface="Montserrat"/>
                <a:cs typeface="Montserrat"/>
              </a:rPr>
              <a:t>aproximadamente</a:t>
            </a:r>
            <a:r>
              <a:rPr sz="700" spc="220" dirty="0">
                <a:solidFill>
                  <a:srgbClr val="221F20"/>
                </a:solidFill>
                <a:latin typeface="Montserrat"/>
                <a:cs typeface="Montserrat"/>
              </a:rPr>
              <a:t> </a:t>
            </a:r>
            <a:r>
              <a:rPr sz="700" dirty="0">
                <a:solidFill>
                  <a:srgbClr val="221F20"/>
                </a:solidFill>
                <a:latin typeface="Montserrat"/>
                <a:cs typeface="Montserrat"/>
              </a:rPr>
              <a:t>para</a:t>
            </a:r>
            <a:r>
              <a:rPr sz="700" spc="200" dirty="0">
                <a:solidFill>
                  <a:srgbClr val="221F20"/>
                </a:solidFill>
                <a:latin typeface="Montserrat"/>
                <a:cs typeface="Montserrat"/>
              </a:rPr>
              <a:t> </a:t>
            </a:r>
            <a:r>
              <a:rPr sz="700" dirty="0">
                <a:solidFill>
                  <a:srgbClr val="221F20"/>
                </a:solidFill>
                <a:latin typeface="Montserrat"/>
                <a:cs typeface="Montserrat"/>
              </a:rPr>
              <a:t>calentar</a:t>
            </a:r>
            <a:r>
              <a:rPr sz="700" spc="220" dirty="0">
                <a:solidFill>
                  <a:srgbClr val="221F20"/>
                </a:solidFill>
                <a:latin typeface="Montserrat"/>
                <a:cs typeface="Montserrat"/>
              </a:rPr>
              <a:t> </a:t>
            </a:r>
            <a:r>
              <a:rPr sz="700" dirty="0">
                <a:solidFill>
                  <a:srgbClr val="221F20"/>
                </a:solidFill>
                <a:latin typeface="Montserrat"/>
                <a:cs typeface="Montserrat"/>
              </a:rPr>
              <a:t>el</a:t>
            </a:r>
            <a:r>
              <a:rPr sz="700" spc="204" dirty="0">
                <a:solidFill>
                  <a:srgbClr val="221F20"/>
                </a:solidFill>
                <a:latin typeface="Montserrat"/>
                <a:cs typeface="Montserrat"/>
              </a:rPr>
              <a:t> </a:t>
            </a:r>
            <a:r>
              <a:rPr sz="700" dirty="0">
                <a:solidFill>
                  <a:srgbClr val="221F20"/>
                </a:solidFill>
                <a:latin typeface="Montserrat"/>
                <a:cs typeface="Montserrat"/>
              </a:rPr>
              <a:t>aceite</a:t>
            </a:r>
            <a:r>
              <a:rPr sz="700" spc="210" dirty="0">
                <a:solidFill>
                  <a:srgbClr val="221F20"/>
                </a:solidFill>
                <a:latin typeface="Montserrat"/>
                <a:cs typeface="Montserrat"/>
              </a:rPr>
              <a:t> </a:t>
            </a:r>
            <a:r>
              <a:rPr sz="700" spc="-50" dirty="0">
                <a:solidFill>
                  <a:srgbClr val="221F20"/>
                </a:solidFill>
                <a:latin typeface="Montserrat"/>
                <a:cs typeface="Montserrat"/>
              </a:rPr>
              <a:t>y</a:t>
            </a:r>
            <a:r>
              <a:rPr sz="700" spc="500" dirty="0">
                <a:solidFill>
                  <a:srgbClr val="221F20"/>
                </a:solidFill>
                <a:latin typeface="Montserrat"/>
                <a:cs typeface="Montserrat"/>
              </a:rPr>
              <a:t> </a:t>
            </a:r>
            <a:r>
              <a:rPr sz="700" dirty="0">
                <a:solidFill>
                  <a:srgbClr val="221F20"/>
                </a:solidFill>
                <a:latin typeface="Montserrat"/>
                <a:cs typeface="Montserrat"/>
              </a:rPr>
              <a:t>luego</a:t>
            </a:r>
            <a:r>
              <a:rPr sz="700" spc="-25" dirty="0">
                <a:solidFill>
                  <a:srgbClr val="221F20"/>
                </a:solidFill>
                <a:latin typeface="Montserrat"/>
                <a:cs typeface="Montserrat"/>
              </a:rPr>
              <a:t> </a:t>
            </a:r>
            <a:r>
              <a:rPr sz="700" spc="-10" dirty="0">
                <a:solidFill>
                  <a:srgbClr val="221F20"/>
                </a:solidFill>
                <a:latin typeface="Montserrat"/>
                <a:cs typeface="Montserrat"/>
              </a:rPr>
              <a:t>drénelo.</a:t>
            </a:r>
            <a:endParaRPr sz="700">
              <a:latin typeface="Montserrat"/>
              <a:cs typeface="Montserrat"/>
            </a:endParaRPr>
          </a:p>
        </p:txBody>
      </p:sp>
      <p:sp>
        <p:nvSpPr>
          <p:cNvPr id="9" name="object 9"/>
          <p:cNvSpPr txBox="1"/>
          <p:nvPr/>
        </p:nvSpPr>
        <p:spPr>
          <a:xfrm>
            <a:off x="2700020" y="2006854"/>
            <a:ext cx="1837055" cy="13208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Introduzca</a:t>
            </a:r>
            <a:r>
              <a:rPr sz="700" spc="-5" dirty="0">
                <a:solidFill>
                  <a:srgbClr val="221F20"/>
                </a:solidFill>
                <a:latin typeface="Montserrat"/>
                <a:cs typeface="Montserrat"/>
              </a:rPr>
              <a:t> </a:t>
            </a:r>
            <a:r>
              <a:rPr sz="700" dirty="0">
                <a:solidFill>
                  <a:srgbClr val="221F20"/>
                </a:solidFill>
                <a:latin typeface="Montserrat"/>
                <a:cs typeface="Montserrat"/>
              </a:rPr>
              <a:t>aceite</a:t>
            </a:r>
            <a:r>
              <a:rPr sz="700" spc="-10" dirty="0">
                <a:solidFill>
                  <a:srgbClr val="221F20"/>
                </a:solidFill>
                <a:latin typeface="Montserrat"/>
                <a:cs typeface="Montserrat"/>
              </a:rPr>
              <a:t> </a:t>
            </a:r>
            <a:r>
              <a:rPr sz="700" dirty="0">
                <a:solidFill>
                  <a:srgbClr val="221F20"/>
                </a:solidFill>
                <a:latin typeface="Montserrat"/>
                <a:cs typeface="Montserrat"/>
              </a:rPr>
              <a:t>nuevo</a:t>
            </a:r>
            <a:r>
              <a:rPr sz="700" spc="-5" dirty="0">
                <a:solidFill>
                  <a:srgbClr val="221F20"/>
                </a:solidFill>
                <a:latin typeface="Montserrat"/>
                <a:cs typeface="Montserrat"/>
              </a:rPr>
              <a:t> </a:t>
            </a:r>
            <a:r>
              <a:rPr sz="700" dirty="0">
                <a:solidFill>
                  <a:srgbClr val="221F20"/>
                </a:solidFill>
                <a:latin typeface="Montserrat"/>
                <a:cs typeface="Montserrat"/>
              </a:rPr>
              <a:t>en</a:t>
            </a:r>
            <a:r>
              <a:rPr sz="700" spc="-5" dirty="0">
                <a:solidFill>
                  <a:srgbClr val="221F20"/>
                </a:solidFill>
                <a:latin typeface="Montserrat"/>
                <a:cs typeface="Montserrat"/>
              </a:rPr>
              <a:t> </a:t>
            </a:r>
            <a:r>
              <a:rPr sz="700" dirty="0">
                <a:solidFill>
                  <a:srgbClr val="221F20"/>
                </a:solidFill>
                <a:latin typeface="Montserrat"/>
                <a:cs typeface="Montserrat"/>
              </a:rPr>
              <a:t>el</a:t>
            </a:r>
            <a:r>
              <a:rPr sz="700" spc="-30" dirty="0">
                <a:solidFill>
                  <a:srgbClr val="221F20"/>
                </a:solidFill>
                <a:latin typeface="Montserrat"/>
                <a:cs typeface="Montserrat"/>
              </a:rPr>
              <a:t> </a:t>
            </a:r>
            <a:r>
              <a:rPr sz="700" spc="-10" dirty="0">
                <a:solidFill>
                  <a:srgbClr val="221F20"/>
                </a:solidFill>
                <a:latin typeface="Montserrat"/>
                <a:cs typeface="Montserrat"/>
              </a:rPr>
              <a:t>motor.</a:t>
            </a:r>
            <a:endParaRPr sz="700">
              <a:latin typeface="Montserrat"/>
              <a:cs typeface="Montserrat"/>
            </a:endParaRPr>
          </a:p>
        </p:txBody>
      </p:sp>
      <p:sp>
        <p:nvSpPr>
          <p:cNvPr id="10" name="object 10"/>
          <p:cNvSpPr txBox="1"/>
          <p:nvPr/>
        </p:nvSpPr>
        <p:spPr>
          <a:xfrm>
            <a:off x="2700020" y="2220290"/>
            <a:ext cx="2263140" cy="23876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Revise</a:t>
            </a:r>
            <a:r>
              <a:rPr sz="700" spc="120" dirty="0">
                <a:solidFill>
                  <a:srgbClr val="221F20"/>
                </a:solidFill>
                <a:latin typeface="Montserrat"/>
                <a:cs typeface="Montserrat"/>
              </a:rPr>
              <a:t> </a:t>
            </a:r>
            <a:r>
              <a:rPr sz="700" dirty="0">
                <a:solidFill>
                  <a:srgbClr val="221F20"/>
                </a:solidFill>
                <a:latin typeface="Montserrat"/>
                <a:cs typeface="Montserrat"/>
              </a:rPr>
              <a:t>todos</a:t>
            </a:r>
            <a:r>
              <a:rPr sz="700" spc="114" dirty="0">
                <a:solidFill>
                  <a:srgbClr val="221F20"/>
                </a:solidFill>
                <a:latin typeface="Montserrat"/>
                <a:cs typeface="Montserrat"/>
              </a:rPr>
              <a:t> </a:t>
            </a:r>
            <a:r>
              <a:rPr sz="700" dirty="0">
                <a:solidFill>
                  <a:srgbClr val="221F20"/>
                </a:solidFill>
                <a:latin typeface="Montserrat"/>
                <a:cs typeface="Montserrat"/>
              </a:rPr>
              <a:t>los</a:t>
            </a:r>
            <a:r>
              <a:rPr sz="700" spc="130" dirty="0">
                <a:solidFill>
                  <a:srgbClr val="221F20"/>
                </a:solidFill>
                <a:latin typeface="Montserrat"/>
                <a:cs typeface="Montserrat"/>
              </a:rPr>
              <a:t> </a:t>
            </a:r>
            <a:r>
              <a:rPr sz="700" dirty="0">
                <a:solidFill>
                  <a:srgbClr val="221F20"/>
                </a:solidFill>
                <a:latin typeface="Montserrat"/>
                <a:cs typeface="Montserrat"/>
              </a:rPr>
              <a:t>puntos</a:t>
            </a:r>
            <a:r>
              <a:rPr sz="700" spc="140" dirty="0">
                <a:solidFill>
                  <a:srgbClr val="221F20"/>
                </a:solidFill>
                <a:latin typeface="Montserrat"/>
                <a:cs typeface="Montserrat"/>
              </a:rPr>
              <a:t> </a:t>
            </a:r>
            <a:r>
              <a:rPr sz="700" dirty="0">
                <a:solidFill>
                  <a:srgbClr val="221F20"/>
                </a:solidFill>
                <a:latin typeface="Montserrat"/>
                <a:cs typeface="Montserrat"/>
              </a:rPr>
              <a:t>que</a:t>
            </a:r>
            <a:r>
              <a:rPr sz="700" spc="135" dirty="0">
                <a:solidFill>
                  <a:srgbClr val="221F20"/>
                </a:solidFill>
                <a:latin typeface="Montserrat"/>
                <a:cs typeface="Montserrat"/>
              </a:rPr>
              <a:t> </a:t>
            </a:r>
            <a:r>
              <a:rPr sz="700" dirty="0">
                <a:solidFill>
                  <a:srgbClr val="221F20"/>
                </a:solidFill>
                <a:latin typeface="Montserrat"/>
                <a:cs typeface="Montserrat"/>
              </a:rPr>
              <a:t>aparecen</a:t>
            </a:r>
            <a:r>
              <a:rPr sz="700" spc="130" dirty="0">
                <a:solidFill>
                  <a:srgbClr val="221F20"/>
                </a:solidFill>
                <a:latin typeface="Montserrat"/>
                <a:cs typeface="Montserrat"/>
              </a:rPr>
              <a:t> </a:t>
            </a:r>
            <a:r>
              <a:rPr sz="700" dirty="0">
                <a:solidFill>
                  <a:srgbClr val="221F20"/>
                </a:solidFill>
                <a:latin typeface="Montserrat"/>
                <a:cs typeface="Montserrat"/>
              </a:rPr>
              <a:t>en</a:t>
            </a:r>
            <a:r>
              <a:rPr sz="700" spc="130" dirty="0">
                <a:solidFill>
                  <a:srgbClr val="221F20"/>
                </a:solidFill>
                <a:latin typeface="Montserrat"/>
                <a:cs typeface="Montserrat"/>
              </a:rPr>
              <a:t> </a:t>
            </a:r>
            <a:r>
              <a:rPr sz="700" spc="-25" dirty="0">
                <a:solidFill>
                  <a:srgbClr val="221F20"/>
                </a:solidFill>
                <a:latin typeface="Montserrat"/>
                <a:cs typeface="Montserrat"/>
              </a:rPr>
              <a:t>la</a:t>
            </a:r>
            <a:endParaRPr sz="700">
              <a:latin typeface="Montserrat"/>
              <a:cs typeface="Montserrat"/>
            </a:endParaRPr>
          </a:p>
          <a:p>
            <a:pPr marL="184785">
              <a:lnSpc>
                <a:spcPct val="100000"/>
              </a:lnSpc>
            </a:pPr>
            <a:r>
              <a:rPr sz="700" dirty="0">
                <a:solidFill>
                  <a:srgbClr val="221F20"/>
                </a:solidFill>
                <a:latin typeface="Montserrat"/>
                <a:cs typeface="Montserrat"/>
              </a:rPr>
              <a:t>lista</a:t>
            </a:r>
            <a:r>
              <a:rPr sz="700" spc="-20" dirty="0">
                <a:solidFill>
                  <a:srgbClr val="221F20"/>
                </a:solidFill>
                <a:latin typeface="Montserrat"/>
                <a:cs typeface="Montserrat"/>
              </a:rPr>
              <a:t> </a:t>
            </a:r>
            <a:r>
              <a:rPr sz="700" dirty="0">
                <a:solidFill>
                  <a:srgbClr val="221F20"/>
                </a:solidFill>
                <a:latin typeface="Montserrat"/>
                <a:cs typeface="Montserrat"/>
              </a:rPr>
              <a:t>de</a:t>
            </a:r>
            <a:r>
              <a:rPr sz="700" spc="10" dirty="0">
                <a:solidFill>
                  <a:srgbClr val="221F20"/>
                </a:solidFill>
                <a:latin typeface="Montserrat"/>
                <a:cs typeface="Montserrat"/>
              </a:rPr>
              <a:t> </a:t>
            </a:r>
            <a:r>
              <a:rPr sz="700" spc="-10" dirty="0">
                <a:solidFill>
                  <a:srgbClr val="221F20"/>
                </a:solidFill>
                <a:latin typeface="Montserrat"/>
                <a:cs typeface="Montserrat"/>
              </a:rPr>
              <a:t>revisiones</a:t>
            </a:r>
            <a:r>
              <a:rPr sz="700" spc="5" dirty="0">
                <a:solidFill>
                  <a:srgbClr val="221F20"/>
                </a:solidFill>
                <a:latin typeface="Montserrat"/>
                <a:cs typeface="Montserrat"/>
              </a:rPr>
              <a:t> </a:t>
            </a:r>
            <a:r>
              <a:rPr sz="700" dirty="0">
                <a:solidFill>
                  <a:srgbClr val="221F20"/>
                </a:solidFill>
                <a:latin typeface="Montserrat"/>
                <a:cs typeface="Montserrat"/>
              </a:rPr>
              <a:t>diarias</a:t>
            </a:r>
            <a:r>
              <a:rPr sz="700" spc="-5" dirty="0">
                <a:solidFill>
                  <a:srgbClr val="221F20"/>
                </a:solidFill>
                <a:latin typeface="Montserrat"/>
                <a:cs typeface="Montserrat"/>
              </a:rPr>
              <a:t> </a:t>
            </a:r>
            <a:r>
              <a:rPr sz="700" dirty="0">
                <a:solidFill>
                  <a:srgbClr val="221F20"/>
                </a:solidFill>
                <a:latin typeface="Montserrat"/>
                <a:cs typeface="Montserrat"/>
              </a:rPr>
              <a:t>de</a:t>
            </a:r>
            <a:r>
              <a:rPr sz="700" spc="10" dirty="0">
                <a:solidFill>
                  <a:srgbClr val="221F20"/>
                </a:solidFill>
                <a:latin typeface="Montserrat"/>
                <a:cs typeface="Montserrat"/>
              </a:rPr>
              <a:t> </a:t>
            </a:r>
            <a:r>
              <a:rPr sz="700" spc="-10" dirty="0">
                <a:solidFill>
                  <a:srgbClr val="221F20"/>
                </a:solidFill>
                <a:latin typeface="Montserrat"/>
                <a:cs typeface="Montserrat"/>
              </a:rPr>
              <a:t>seguridad.</a:t>
            </a:r>
            <a:endParaRPr sz="700">
              <a:latin typeface="Montserrat"/>
              <a:cs typeface="Montserrat"/>
            </a:endParaRPr>
          </a:p>
        </p:txBody>
      </p:sp>
      <p:sp>
        <p:nvSpPr>
          <p:cNvPr id="11" name="object 11"/>
          <p:cNvSpPr txBox="1"/>
          <p:nvPr/>
        </p:nvSpPr>
        <p:spPr>
          <a:xfrm>
            <a:off x="2700020" y="2540609"/>
            <a:ext cx="1111250" cy="13208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Lubrique</a:t>
            </a:r>
            <a:r>
              <a:rPr sz="700" spc="-10" dirty="0">
                <a:solidFill>
                  <a:srgbClr val="221F20"/>
                </a:solidFill>
                <a:latin typeface="Montserrat"/>
                <a:cs typeface="Montserrat"/>
              </a:rPr>
              <a:t> </a:t>
            </a:r>
            <a:r>
              <a:rPr sz="700" dirty="0">
                <a:solidFill>
                  <a:srgbClr val="221F20"/>
                </a:solidFill>
                <a:latin typeface="Montserrat"/>
                <a:cs typeface="Montserrat"/>
              </a:rPr>
              <a:t>los</a:t>
            </a:r>
            <a:r>
              <a:rPr sz="700" spc="-30" dirty="0">
                <a:solidFill>
                  <a:srgbClr val="221F20"/>
                </a:solidFill>
                <a:latin typeface="Montserrat"/>
                <a:cs typeface="Montserrat"/>
              </a:rPr>
              <a:t> </a:t>
            </a:r>
            <a:r>
              <a:rPr sz="700" spc="-10" dirty="0">
                <a:solidFill>
                  <a:srgbClr val="221F20"/>
                </a:solidFill>
                <a:latin typeface="Montserrat"/>
                <a:cs typeface="Montserrat"/>
              </a:rPr>
              <a:t>pivotes.</a:t>
            </a:r>
            <a:endParaRPr sz="700">
              <a:latin typeface="Montserrat"/>
              <a:cs typeface="Montserrat"/>
            </a:endParaRPr>
          </a:p>
        </p:txBody>
      </p:sp>
      <p:sp>
        <p:nvSpPr>
          <p:cNvPr id="12" name="object 12"/>
          <p:cNvSpPr txBox="1"/>
          <p:nvPr/>
        </p:nvSpPr>
        <p:spPr>
          <a:xfrm>
            <a:off x="1016914" y="1195197"/>
            <a:ext cx="3171190"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221F1F"/>
                </a:solidFill>
                <a:latin typeface="Montserrat"/>
                <a:cs typeface="Montserrat"/>
              </a:rPr>
              <a:t>PREPARACIONES</a:t>
            </a:r>
            <a:r>
              <a:rPr sz="800" b="1" spc="-40" dirty="0">
                <a:solidFill>
                  <a:srgbClr val="221F1F"/>
                </a:solidFill>
                <a:latin typeface="Montserrat"/>
                <a:cs typeface="Montserrat"/>
              </a:rPr>
              <a:t> </a:t>
            </a:r>
            <a:r>
              <a:rPr sz="800" b="1" dirty="0">
                <a:solidFill>
                  <a:srgbClr val="221F1F"/>
                </a:solidFill>
                <a:latin typeface="Montserrat"/>
                <a:cs typeface="Montserrat"/>
              </a:rPr>
              <a:t>PARA</a:t>
            </a:r>
            <a:r>
              <a:rPr sz="800" b="1" spc="-15" dirty="0">
                <a:solidFill>
                  <a:srgbClr val="221F1F"/>
                </a:solidFill>
                <a:latin typeface="Montserrat"/>
                <a:cs typeface="Montserrat"/>
              </a:rPr>
              <a:t> </a:t>
            </a:r>
            <a:r>
              <a:rPr sz="800" b="1" dirty="0">
                <a:solidFill>
                  <a:srgbClr val="221F1F"/>
                </a:solidFill>
                <a:latin typeface="Montserrat"/>
                <a:cs typeface="Montserrat"/>
              </a:rPr>
              <a:t>DESPUÉS</a:t>
            </a:r>
            <a:r>
              <a:rPr sz="800" b="1" spc="-30" dirty="0">
                <a:solidFill>
                  <a:srgbClr val="221F1F"/>
                </a:solidFill>
                <a:latin typeface="Montserrat"/>
                <a:cs typeface="Montserrat"/>
              </a:rPr>
              <a:t> </a:t>
            </a:r>
            <a:r>
              <a:rPr sz="800" b="1" dirty="0">
                <a:solidFill>
                  <a:srgbClr val="221F1F"/>
                </a:solidFill>
                <a:latin typeface="Montserrat"/>
                <a:cs typeface="Montserrat"/>
              </a:rPr>
              <a:t>DEL</a:t>
            </a:r>
            <a:r>
              <a:rPr sz="800" b="1" spc="-15" dirty="0">
                <a:solidFill>
                  <a:srgbClr val="221F1F"/>
                </a:solidFill>
                <a:latin typeface="Montserrat"/>
                <a:cs typeface="Montserrat"/>
              </a:rPr>
              <a:t> </a:t>
            </a:r>
            <a:r>
              <a:rPr sz="800" b="1" spc="-10" dirty="0">
                <a:solidFill>
                  <a:srgbClr val="221F1F"/>
                </a:solidFill>
                <a:latin typeface="Montserrat"/>
                <a:cs typeface="Montserrat"/>
              </a:rPr>
              <a:t>ALMACENAMIENTO:</a:t>
            </a:r>
            <a:endParaRPr sz="800">
              <a:latin typeface="Montserrat"/>
              <a:cs typeface="Montserra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95478" y="596900"/>
            <a:ext cx="4848470" cy="3013004"/>
          </a:xfrm>
          <a:prstGeom prst="rect">
            <a:avLst/>
          </a:prstGeom>
        </p:spPr>
        <p:txBody>
          <a:bodyPr vert="horz" wrap="square" lIns="0" tIns="12065" rIns="0" bIns="0" rtlCol="0">
            <a:spAutoFit/>
          </a:bodyPr>
          <a:lstStyle/>
          <a:p>
            <a:pPr marL="12700" marR="14604" algn="just">
              <a:lnSpc>
                <a:spcPct val="100000"/>
              </a:lnSpc>
              <a:spcBef>
                <a:spcPts val="95"/>
              </a:spcBef>
            </a:pPr>
            <a:r>
              <a:rPr lang="es-ES" sz="750" dirty="0">
                <a:latin typeface="Montserrat" panose="00000500000000000000" pitchFamily="2" charset="0"/>
              </a:rPr>
              <a:t>POLIZA DE GARANTIA Kawasaki de México S.A. de C.V., quien en lo sucesivo se denominará “KDM”, garantiza por un plazo de 24 meses </a:t>
            </a:r>
            <a:r>
              <a:rPr lang="es-ES" sz="750" dirty="0" err="1">
                <a:latin typeface="Montserrat" panose="00000500000000000000" pitchFamily="2" charset="0"/>
              </a:rPr>
              <a:t>ó</a:t>
            </a:r>
            <a:r>
              <a:rPr lang="es-ES" sz="750" dirty="0">
                <a:latin typeface="Montserrat" panose="00000500000000000000" pitchFamily="2" charset="0"/>
              </a:rPr>
              <a:t> 30,000 km, lo que ocurra primero a partir de la fecha de compra, a los propietarios de motocicletas marca TVS adquiridas a través de su red de Distribuidores Autorizados. Lo anterior siempre y cuando el usuario se apegue a la presente póliza de garantía. El distribuidor en donde adquiere su vehículo tiene la obligación de llenar y sellar la póliza de garantía, que deberá ser entregada al cliente con los datos del comprador y de la unidad vendida, de esta forma se evitará contratiempos al acudir al CENTRO DE SERVICIO a solicitar cualquier ajuste o reparación que requiera dentro de su periodo de garantía. El Distribuidor y el CENTRO DE SERVICIO deberán registrar el certificado de venta, el formato de armado, el formato del servicio de </a:t>
            </a:r>
            <a:r>
              <a:rPr lang="es-ES" sz="750" dirty="0" err="1">
                <a:latin typeface="Montserrat" panose="00000500000000000000" pitchFamily="2" charset="0"/>
              </a:rPr>
              <a:t>pre-entrega</a:t>
            </a:r>
            <a:r>
              <a:rPr lang="es-ES" sz="750" dirty="0">
                <a:latin typeface="Montserrat" panose="00000500000000000000" pitchFamily="2" charset="0"/>
              </a:rPr>
              <a:t> (no hay cupones, en el carnet de servicio sólo se le ponen los sellos de cada servicio), así como los formatos subsecuentes de servicio dentro de los primeros 5 días después de haber sido realizados los servicios. Si cualquier parte original presentará defectos atribuibles al material o procesos de manufactura durante el periodo de garantía, KDM a través de su red de Distribuidores y Centros de Servicio se obliga a efectuar el cambio de las piezas defectuosas o el arreglo de las mismas en un plazo no mayor a 30 días, salvo que sea estrictamente necesario un plazo mayor sin cargo alguno, excepto “en partes y/o componentes de uso sujetos a desgaste natural.” Por esta garantía, KDM se reserva el derecho de juzgar en última instancia si la pieza o el componente defectuoso, es resultado de la falla del material, del proceso de producción o el origen del daño es causado por un mal uso fuera de las especiaciones y cuidados que debe recibir el vehículo durante su uso normal. Esta garantía tiene validez ante todo CENTRO DE SERVICIO, autorizado por KDM, que se localice en la República Mexicana, no importando donde haya sido adquirida su motocicleta. Esta garantía sólo avala el vehículo descrito en esta póliza, la cual deberá contar con los números de motor y serie de la motocicleta y no podrá ser utilizada para otras unidades. El comprador tiene la obligación de presentar la unidad junto con este documento y su boleta de servicios sellados y al día, al CENTRO DE SERVICIO de su elección para conservar la garantía a las siguientes revisiones o mantenimientos puntualmente, ya sea por kilometraje o tiempo cumplido</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dirty="0"/>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481170"/>
            <a:ext cx="4848470" cy="2933495"/>
          </a:xfrm>
          <a:prstGeom prst="rect">
            <a:avLst/>
          </a:prstGeom>
        </p:spPr>
        <p:txBody>
          <a:bodyPr vert="horz" wrap="square" lIns="0" tIns="12065" rIns="0" bIns="0" rtlCol="0">
            <a:spAutoFit/>
          </a:bodyPr>
          <a:lstStyle/>
          <a:p>
            <a:pPr marL="241300" marR="14604" indent="-228600" algn="just">
              <a:lnSpc>
                <a:spcPct val="100000"/>
              </a:lnSpc>
              <a:spcBef>
                <a:spcPts val="95"/>
              </a:spcBef>
              <a:buAutoNum type="alphaUcParenR"/>
            </a:pPr>
            <a:r>
              <a:rPr lang="es-ES" sz="700" dirty="0">
                <a:latin typeface="Montserrat" panose="00000500000000000000" pitchFamily="2" charset="0"/>
              </a:rPr>
              <a:t>Primer Servicio: A los 500 Km. ó 30 días a partir de la fecha de venta. </a:t>
            </a:r>
          </a:p>
          <a:p>
            <a:pPr marL="241300" marR="14604" indent="-228600" algn="just">
              <a:lnSpc>
                <a:spcPct val="100000"/>
              </a:lnSpc>
              <a:spcBef>
                <a:spcPts val="95"/>
              </a:spcBef>
              <a:buAutoNum type="alphaUcParenR"/>
            </a:pPr>
            <a:r>
              <a:rPr lang="es-ES" sz="700" dirty="0">
                <a:latin typeface="Montserrat" panose="00000500000000000000" pitchFamily="2" charset="0"/>
              </a:rPr>
              <a:t>Segundo Servicio: A los 3,000 Km. ó 3 meses, lo que ocurra primero a partir de la fecha de venta. </a:t>
            </a:r>
          </a:p>
          <a:p>
            <a:pPr marL="241300" marR="14604" indent="-228600" algn="just">
              <a:lnSpc>
                <a:spcPct val="100000"/>
              </a:lnSpc>
              <a:spcBef>
                <a:spcPts val="95"/>
              </a:spcBef>
              <a:buAutoNum type="alphaUcParenR"/>
            </a:pPr>
            <a:r>
              <a:rPr lang="es-ES" sz="700" dirty="0">
                <a:latin typeface="Montserrat" panose="00000500000000000000" pitchFamily="2" charset="0"/>
              </a:rPr>
              <a:t>Tercer Servicio: A los 6,000 Km. ó 6 meses, lo que ocurra primero a partir de la fecha de venta. </a:t>
            </a:r>
          </a:p>
          <a:p>
            <a:pPr marL="241300" marR="14604" indent="-228600" algn="just">
              <a:lnSpc>
                <a:spcPct val="100000"/>
              </a:lnSpc>
              <a:spcBef>
                <a:spcPts val="95"/>
              </a:spcBef>
              <a:buAutoNum type="alphaUcParenR"/>
            </a:pPr>
            <a:r>
              <a:rPr lang="es-ES" sz="700" dirty="0">
                <a:latin typeface="Montserrat" panose="00000500000000000000" pitchFamily="2" charset="0"/>
              </a:rPr>
              <a:t>Cuarto Servicio: A los 9,000 Km. ó 9 meses, lo que ocurra primero a partir de la fecha de venta.</a:t>
            </a:r>
          </a:p>
          <a:p>
            <a:pPr marL="241300" marR="14604" indent="-228600" algn="just">
              <a:lnSpc>
                <a:spcPct val="100000"/>
              </a:lnSpc>
              <a:spcBef>
                <a:spcPts val="95"/>
              </a:spcBef>
              <a:buAutoNum type="alphaUcParenR"/>
            </a:pPr>
            <a:r>
              <a:rPr lang="es-ES" sz="700" dirty="0">
                <a:latin typeface="Montserrat" panose="00000500000000000000" pitchFamily="2" charset="0"/>
              </a:rPr>
              <a:t>Quinto Servicio: A los 12,000 Km. ó 12 meses , lo que ocurra primero a partir de la fecha de venta.</a:t>
            </a:r>
          </a:p>
          <a:p>
            <a:pPr marL="241300" marR="14604" indent="-228600" algn="just">
              <a:lnSpc>
                <a:spcPct val="100000"/>
              </a:lnSpc>
              <a:spcBef>
                <a:spcPts val="95"/>
              </a:spcBef>
              <a:buAutoNum type="alphaUcParenR"/>
            </a:pPr>
            <a:r>
              <a:rPr lang="es-ES" sz="700" dirty="0">
                <a:latin typeface="Montserrat" panose="00000500000000000000" pitchFamily="2" charset="0"/>
              </a:rPr>
              <a:t>Sexto Servicio: A los 15,000 Km. ó 15 meses , lo que ocurra primero a partir de la fecha de venta. </a:t>
            </a:r>
          </a:p>
          <a:p>
            <a:pPr marL="241300" marR="14604" indent="-228600" algn="just">
              <a:lnSpc>
                <a:spcPct val="100000"/>
              </a:lnSpc>
              <a:spcBef>
                <a:spcPts val="95"/>
              </a:spcBef>
              <a:buAutoNum type="alphaUcParenR"/>
            </a:pPr>
            <a:r>
              <a:rPr lang="es-ES" sz="700" dirty="0">
                <a:latin typeface="Montserrat" panose="00000500000000000000" pitchFamily="2" charset="0"/>
              </a:rPr>
              <a:t>Séptimo Servicio: A los 18,000 Km. ó 18 meses , lo que ocurra primero a partir de la fecha de venta.</a:t>
            </a:r>
          </a:p>
          <a:p>
            <a:pPr marL="241300" marR="14604" indent="-228600" algn="just">
              <a:lnSpc>
                <a:spcPct val="100000"/>
              </a:lnSpc>
              <a:spcBef>
                <a:spcPts val="95"/>
              </a:spcBef>
              <a:buAutoNum type="alphaUcParenR"/>
            </a:pPr>
            <a:r>
              <a:rPr lang="es-ES" sz="700" dirty="0">
                <a:latin typeface="Montserrat" panose="00000500000000000000" pitchFamily="2" charset="0"/>
              </a:rPr>
              <a:t>Octavo Servicio: A los 21,000 Km. ó 21 meses , lo que ocurra primero a partir de la fecha de venta.</a:t>
            </a:r>
          </a:p>
          <a:p>
            <a:pPr marL="241300" marR="14604" indent="-228600" algn="just">
              <a:lnSpc>
                <a:spcPct val="100000"/>
              </a:lnSpc>
              <a:spcBef>
                <a:spcPts val="95"/>
              </a:spcBef>
              <a:buAutoNum type="alphaUcParenR"/>
            </a:pPr>
            <a:r>
              <a:rPr lang="es-ES" sz="700" dirty="0">
                <a:latin typeface="Montserrat" panose="00000500000000000000" pitchFamily="2" charset="0"/>
              </a:rPr>
              <a:t>Noveno Servicio: A los 24,000 Km. ó 24 meses , lo que ocurra primero a partir de la fecha de venta.</a:t>
            </a:r>
          </a:p>
          <a:p>
            <a:pPr marL="241300" marR="14604" indent="-228600" algn="just">
              <a:lnSpc>
                <a:spcPct val="100000"/>
              </a:lnSpc>
              <a:spcBef>
                <a:spcPts val="95"/>
              </a:spcBef>
              <a:buAutoNum type="alphaUcParenR"/>
            </a:pPr>
            <a:r>
              <a:rPr lang="es-ES" sz="700" dirty="0">
                <a:latin typeface="Montserrat" panose="00000500000000000000" pitchFamily="2" charset="0"/>
              </a:rPr>
              <a:t>Decimo Servicio: A los 27,000 Km. ó 27 meses , lo que ocurra primero a partir de la fecha de venta.</a:t>
            </a:r>
          </a:p>
          <a:p>
            <a:pPr marL="241300" marR="14604" indent="-228600" algn="just">
              <a:lnSpc>
                <a:spcPct val="100000"/>
              </a:lnSpc>
              <a:spcBef>
                <a:spcPts val="95"/>
              </a:spcBef>
              <a:buAutoNum type="alphaUcParenR"/>
            </a:pPr>
            <a:r>
              <a:rPr lang="es-ES" sz="700" dirty="0">
                <a:latin typeface="Montserrat" panose="00000500000000000000" pitchFamily="2" charset="0"/>
              </a:rPr>
              <a:t>Onceavo Servicio: A los 30,000 Km. ó 30 meses , lo que ocurra primero a partir de la fecha de venta. </a:t>
            </a:r>
          </a:p>
          <a:p>
            <a:pPr marL="12700" marR="14604" algn="just">
              <a:lnSpc>
                <a:spcPct val="100000"/>
              </a:lnSpc>
              <a:spcBef>
                <a:spcPts val="95"/>
              </a:spcBef>
            </a:pPr>
            <a:r>
              <a:rPr lang="es-ES" sz="700" b="1" dirty="0">
                <a:latin typeface="Montserrat" panose="00000500000000000000" pitchFamily="2" charset="0"/>
              </a:rPr>
              <a:t>Con una tolerancia no mayor a 100km ó 10 días.</a:t>
            </a:r>
          </a:p>
          <a:p>
            <a:pPr marL="12700" marR="14604" algn="just">
              <a:lnSpc>
                <a:spcPct val="100000"/>
              </a:lnSpc>
              <a:spcBef>
                <a:spcPts val="95"/>
              </a:spcBef>
            </a:pPr>
            <a:endParaRPr lang="es-ES" sz="700" b="1" dirty="0">
              <a:latin typeface="Montserrat" panose="00000500000000000000" pitchFamily="2" charset="0"/>
            </a:endParaRPr>
          </a:p>
          <a:p>
            <a:pPr marL="12700" marR="14604" algn="just">
              <a:lnSpc>
                <a:spcPct val="100000"/>
              </a:lnSpc>
              <a:spcBef>
                <a:spcPts val="95"/>
              </a:spcBef>
            </a:pPr>
            <a:r>
              <a:rPr lang="es-ES" sz="700" dirty="0">
                <a:latin typeface="Montserrat" panose="00000500000000000000" pitchFamily="2" charset="0"/>
              </a:rPr>
              <a:t>Mano de Obra y materiales: Los costos de mano de obra y materiales de mantenimiento de cada servicio corren por cuenta del propietario del vehículo.</a:t>
            </a:r>
          </a:p>
          <a:p>
            <a:pPr marL="12700" marR="14604" algn="just">
              <a:lnSpc>
                <a:spcPct val="100000"/>
              </a:lnSpc>
              <a:spcBef>
                <a:spcPts val="95"/>
              </a:spcBef>
            </a:pPr>
            <a:r>
              <a:rPr lang="es-ES" sz="700" dirty="0">
                <a:latin typeface="Montserrat" panose="00000500000000000000" pitchFamily="2" charset="0"/>
              </a:rPr>
              <a:t>Nota: Sólo aplica la Garantía hasta los 24 meses ó 30,000 Km., lo que ocurra primero.</a:t>
            </a:r>
          </a:p>
          <a:p>
            <a:pPr marL="12700" marR="14604" algn="just">
              <a:lnSpc>
                <a:spcPct val="100000"/>
              </a:lnSpc>
              <a:spcBef>
                <a:spcPts val="95"/>
              </a:spcBef>
            </a:pPr>
            <a:endParaRPr lang="es-ES" sz="700" dirty="0">
              <a:latin typeface="Montserrat" panose="00000500000000000000" pitchFamily="2" charset="0"/>
            </a:endParaRPr>
          </a:p>
          <a:p>
            <a:pPr marL="12700" marR="14604" algn="just">
              <a:lnSpc>
                <a:spcPct val="100000"/>
              </a:lnSpc>
              <a:spcBef>
                <a:spcPts val="95"/>
              </a:spcBef>
            </a:pPr>
            <a:r>
              <a:rPr lang="es-ES" sz="700" b="1" dirty="0">
                <a:latin typeface="Montserrat" panose="00000500000000000000" pitchFamily="2" charset="0"/>
              </a:rPr>
              <a:t>Instrucciones para el propietario </a:t>
            </a:r>
          </a:p>
          <a:p>
            <a:pPr marL="12700" marR="14604" algn="just">
              <a:lnSpc>
                <a:spcPct val="100000"/>
              </a:lnSpc>
              <a:spcBef>
                <a:spcPts val="95"/>
              </a:spcBef>
            </a:pPr>
            <a:r>
              <a:rPr lang="es-ES" sz="800" dirty="0">
                <a:latin typeface="Montserrat" panose="00000500000000000000" pitchFamily="2" charset="0"/>
              </a:rPr>
              <a:t>Para realizar los servicios o revisiones correspondientes, será necesario presentar únicamente la presente Póliza de Garantía; ya que es el documento donde se llevará el récord de servicios o incidencias de las posibles fallas que llegara a sufrir su motocicleta TVS. </a:t>
            </a:r>
          </a:p>
          <a:p>
            <a:pPr marL="12700" marR="14604" algn="just">
              <a:lnSpc>
                <a:spcPct val="100000"/>
              </a:lnSpc>
              <a:spcBef>
                <a:spcPts val="95"/>
              </a:spcBef>
            </a:pPr>
            <a:endParaRPr lang="es-ES" sz="800" dirty="0">
              <a:latin typeface="Montserrat" panose="00000500000000000000" pitchFamily="2" charset="0"/>
            </a:endParaRPr>
          </a:p>
          <a:p>
            <a:pPr marL="12700" marR="14604" algn="just">
              <a:lnSpc>
                <a:spcPct val="100000"/>
              </a:lnSpc>
              <a:spcBef>
                <a:spcPts val="95"/>
              </a:spcBef>
            </a:pPr>
            <a:r>
              <a:rPr lang="es-ES" sz="800" dirty="0">
                <a:latin typeface="Montserrat" panose="00000500000000000000" pitchFamily="2" charset="0"/>
              </a:rPr>
              <a:t>Al momento de presentar su unidad a servicio, exija que le firmen y sellen el cupón del servicio y la Orden de Servicio correspondientes.</a:t>
            </a:r>
          </a:p>
        </p:txBody>
      </p:sp>
    </p:spTree>
    <p:extLst>
      <p:ext uri="{BB962C8B-B14F-4D97-AF65-F5344CB8AC3E}">
        <p14:creationId xmlns:p14="http://schemas.microsoft.com/office/powerpoint/2010/main" val="34626065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591271"/>
            <a:ext cx="4848470" cy="3023264"/>
          </a:xfrm>
          <a:prstGeom prst="rect">
            <a:avLst/>
          </a:prstGeom>
        </p:spPr>
        <p:txBody>
          <a:bodyPr vert="horz" wrap="square" lIns="0" tIns="12065" rIns="0" bIns="0" rtlCol="0">
            <a:spAutoFit/>
          </a:bodyPr>
          <a:lstStyle/>
          <a:p>
            <a:pPr marL="12700" marR="14604" algn="just">
              <a:lnSpc>
                <a:spcPct val="100000"/>
              </a:lnSpc>
              <a:spcBef>
                <a:spcPts val="95"/>
              </a:spcBef>
            </a:pPr>
            <a:r>
              <a:rPr lang="es-ES" sz="800" b="1" dirty="0">
                <a:latin typeface="Montserrat" panose="00000500000000000000" pitchFamily="2" charset="0"/>
              </a:rPr>
              <a:t>Advertencia</a:t>
            </a:r>
            <a:r>
              <a:rPr lang="es-ES" sz="800" dirty="0">
                <a:latin typeface="Montserrat" panose="00000500000000000000" pitchFamily="2" charset="0"/>
              </a:rPr>
              <a:t> </a:t>
            </a:r>
          </a:p>
          <a:p>
            <a:pPr marL="12700" marR="14604" algn="just">
              <a:lnSpc>
                <a:spcPct val="100000"/>
              </a:lnSpc>
              <a:spcBef>
                <a:spcPts val="95"/>
              </a:spcBef>
            </a:pPr>
            <a:r>
              <a:rPr lang="es-ES" sz="800" dirty="0">
                <a:latin typeface="Montserrat" panose="00000500000000000000" pitchFamily="2" charset="0"/>
              </a:rPr>
              <a:t>Considere que un asentamiento inadecuado del motor puede sufrir graves daños o acortar la vida útil de su motor, para lo cual sugerimos siga las siguientes instrucciones los primeros 3000 km.</a:t>
            </a:r>
          </a:p>
          <a:p>
            <a:pPr marL="12700" marR="14604" algn="just">
              <a:lnSpc>
                <a:spcPct val="100000"/>
              </a:lnSpc>
              <a:spcBef>
                <a:spcPts val="95"/>
              </a:spcBef>
            </a:pPr>
            <a:endParaRPr lang="es-ES" sz="800" b="1" dirty="0">
              <a:latin typeface="Montserrat" panose="00000500000000000000" pitchFamily="2" charset="0"/>
            </a:endParaRPr>
          </a:p>
          <a:p>
            <a:pPr marL="12700" marR="14604" algn="just">
              <a:lnSpc>
                <a:spcPct val="100000"/>
              </a:lnSpc>
              <a:spcBef>
                <a:spcPts val="95"/>
              </a:spcBef>
            </a:pPr>
            <a:r>
              <a:rPr lang="es-ES" sz="800" b="1" dirty="0">
                <a:latin typeface="Montserrat" panose="00000500000000000000" pitchFamily="2" charset="0"/>
              </a:rPr>
              <a:t>Recomendaciones importantes en los primeros 3000 km (periodo de rodaje)</a:t>
            </a:r>
            <a:r>
              <a:rPr lang="es-ES" sz="800" dirty="0">
                <a:latin typeface="Montserrat" panose="00000500000000000000" pitchFamily="2" charset="0"/>
              </a:rPr>
              <a:t> </a:t>
            </a:r>
          </a:p>
          <a:p>
            <a:pPr marL="12700" marR="14604" algn="just">
              <a:lnSpc>
                <a:spcPct val="100000"/>
              </a:lnSpc>
              <a:spcBef>
                <a:spcPts val="95"/>
              </a:spcBef>
            </a:pPr>
            <a:r>
              <a:rPr lang="es-ES" sz="800" dirty="0">
                <a:latin typeface="Montserrat" panose="00000500000000000000" pitchFamily="2" charset="0"/>
              </a:rPr>
              <a:t>1.-Antes de arrancar el motor, estacione la motocicleta sobre el parador central. </a:t>
            </a:r>
          </a:p>
          <a:p>
            <a:pPr marL="12700" marR="14604" algn="just">
              <a:lnSpc>
                <a:spcPct val="100000"/>
              </a:lnSpc>
              <a:spcBef>
                <a:spcPts val="95"/>
              </a:spcBef>
            </a:pPr>
            <a:r>
              <a:rPr lang="es-ES" sz="800" dirty="0">
                <a:latin typeface="Montserrat" panose="00000500000000000000" pitchFamily="2" charset="0"/>
              </a:rPr>
              <a:t>2.-Cuando la moto este en marcha, no girar a más de 1/2 vuelta el puño de aceleración. </a:t>
            </a:r>
          </a:p>
          <a:p>
            <a:pPr marL="12700" marR="14604" algn="just">
              <a:lnSpc>
                <a:spcPct val="100000"/>
              </a:lnSpc>
              <a:spcBef>
                <a:spcPts val="95"/>
              </a:spcBef>
            </a:pPr>
            <a:r>
              <a:rPr lang="es-ES" sz="800" dirty="0">
                <a:latin typeface="Montserrat" panose="00000500000000000000" pitchFamily="2" charset="0"/>
              </a:rPr>
              <a:t>3.-Recuerde revisar frecuentemente el nivel de aceite en el motor, agregue si se requiere y acuda al Centro de Servicio Autorizado más cercano. </a:t>
            </a:r>
          </a:p>
          <a:p>
            <a:pPr marL="12700" marR="14604" algn="just">
              <a:lnSpc>
                <a:spcPct val="100000"/>
              </a:lnSpc>
              <a:spcBef>
                <a:spcPts val="95"/>
              </a:spcBef>
            </a:pPr>
            <a:r>
              <a:rPr lang="es-ES" sz="800" dirty="0">
                <a:latin typeface="Montserrat" panose="00000500000000000000" pitchFamily="2" charset="0"/>
              </a:rPr>
              <a:t>4.-Utilice solamente aceites recomendados por KDM, la clasificación adecuada dará mayor longevidad a su motor. Consulte el manual de propietario. </a:t>
            </a:r>
          </a:p>
          <a:p>
            <a:pPr marL="12700" marR="14604" algn="just">
              <a:lnSpc>
                <a:spcPct val="100000"/>
              </a:lnSpc>
              <a:spcBef>
                <a:spcPts val="95"/>
              </a:spcBef>
            </a:pPr>
            <a:r>
              <a:rPr lang="es-ES" sz="800" dirty="0">
                <a:latin typeface="Montserrat" panose="00000500000000000000" pitchFamily="2" charset="0"/>
              </a:rPr>
              <a:t>5.-No mezcle diferentes marcas o tipos de aceite en el motor ni cuando rellene. </a:t>
            </a:r>
          </a:p>
          <a:p>
            <a:pPr marL="12700" marR="14604" algn="just">
              <a:lnSpc>
                <a:spcPct val="100000"/>
              </a:lnSpc>
              <a:spcBef>
                <a:spcPts val="95"/>
              </a:spcBef>
            </a:pPr>
            <a:r>
              <a:rPr lang="es-ES" sz="800" dirty="0">
                <a:latin typeface="Montserrat" panose="00000500000000000000" pitchFamily="2" charset="0"/>
              </a:rPr>
              <a:t>6.-Recuerde lubricar su cadena de tracción (si el modelo cuenta con ella) cada 500 km o cada mes con productos recomendados para tal n, acuda a su CENTRO DE SERVICIO más cercano. </a:t>
            </a:r>
          </a:p>
          <a:p>
            <a:pPr marL="12700" marR="14604" algn="just">
              <a:lnSpc>
                <a:spcPct val="100000"/>
              </a:lnSpc>
              <a:spcBef>
                <a:spcPts val="95"/>
              </a:spcBef>
            </a:pPr>
            <a:r>
              <a:rPr lang="es-ES" sz="800" dirty="0">
                <a:latin typeface="Montserrat" panose="00000500000000000000" pitchFamily="2" charset="0"/>
              </a:rPr>
              <a:t>7.-No recorra grandes distancias a una misma velocidad (realice cambios de velocidad) </a:t>
            </a:r>
          </a:p>
          <a:p>
            <a:pPr marL="12700" marR="14604" algn="just">
              <a:lnSpc>
                <a:spcPct val="100000"/>
              </a:lnSpc>
              <a:spcBef>
                <a:spcPts val="95"/>
              </a:spcBef>
            </a:pPr>
            <a:r>
              <a:rPr lang="es-ES" sz="800" dirty="0">
                <a:latin typeface="Montserrat" panose="00000500000000000000" pitchFamily="2" charset="0"/>
              </a:rPr>
              <a:t>8.-No </a:t>
            </a:r>
            <a:r>
              <a:rPr lang="es-ES" sz="800" dirty="0" err="1">
                <a:latin typeface="Montserrat" panose="00000500000000000000" pitchFamily="2" charset="0"/>
              </a:rPr>
              <a:t>force</a:t>
            </a:r>
            <a:r>
              <a:rPr lang="es-ES" sz="800" dirty="0">
                <a:latin typeface="Montserrat" panose="00000500000000000000" pitchFamily="2" charset="0"/>
              </a:rPr>
              <a:t> el motor a más de 6000 RPM (Revoluciones Por Minuto) </a:t>
            </a:r>
          </a:p>
          <a:p>
            <a:pPr marL="12700" marR="14604" algn="just">
              <a:lnSpc>
                <a:spcPct val="100000"/>
              </a:lnSpc>
              <a:spcBef>
                <a:spcPts val="95"/>
              </a:spcBef>
            </a:pPr>
            <a:r>
              <a:rPr lang="es-ES" sz="800" dirty="0">
                <a:latin typeface="Montserrat" panose="00000500000000000000" pitchFamily="2" charset="0"/>
              </a:rPr>
              <a:t>9.-No sobre cargue la motocicleta ya sea con ocupantes o el peso indicado en la motocicleta o en el porta documentos. </a:t>
            </a:r>
          </a:p>
          <a:p>
            <a:pPr marL="12700" marR="14604" algn="just">
              <a:lnSpc>
                <a:spcPct val="100000"/>
              </a:lnSpc>
              <a:spcBef>
                <a:spcPts val="95"/>
              </a:spcBef>
            </a:pPr>
            <a:r>
              <a:rPr lang="es-ES" sz="800" dirty="0">
                <a:latin typeface="Montserrat" panose="00000500000000000000" pitchFamily="2" charset="0"/>
              </a:rPr>
              <a:t>10.-No olvide llevar su motocicleta a los servicios programados de mantenimiento descritos en la presente Póliza de Garantía. </a:t>
            </a:r>
          </a:p>
          <a:p>
            <a:pPr marL="12700" marR="14604" algn="just">
              <a:lnSpc>
                <a:spcPct val="100000"/>
              </a:lnSpc>
              <a:spcBef>
                <a:spcPts val="95"/>
              </a:spcBef>
            </a:pPr>
            <a:r>
              <a:rPr lang="es-ES" sz="800" dirty="0">
                <a:latin typeface="Montserrat" panose="00000500000000000000" pitchFamily="2" charset="0"/>
              </a:rPr>
              <a:t>11.-Continúe con el mantenimiento normal cada 2500 km o cada 3 meses, recuerde que con el mantenimiento oportuno usted ahorrará tiempo y dinero.</a:t>
            </a:r>
          </a:p>
        </p:txBody>
      </p:sp>
    </p:spTree>
    <p:extLst>
      <p:ext uri="{BB962C8B-B14F-4D97-AF65-F5344CB8AC3E}">
        <p14:creationId xmlns:p14="http://schemas.microsoft.com/office/powerpoint/2010/main" val="24260959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591271"/>
            <a:ext cx="4848470" cy="2853986"/>
          </a:xfrm>
          <a:prstGeom prst="rect">
            <a:avLst/>
          </a:prstGeom>
        </p:spPr>
        <p:txBody>
          <a:bodyPr vert="horz" wrap="square" lIns="0" tIns="12065" rIns="0" bIns="0" rtlCol="0">
            <a:spAutoFit/>
          </a:bodyPr>
          <a:lstStyle/>
          <a:p>
            <a:pPr marL="12700" marR="14604" algn="just">
              <a:lnSpc>
                <a:spcPct val="100000"/>
              </a:lnSpc>
              <a:spcBef>
                <a:spcPts val="95"/>
              </a:spcBef>
            </a:pPr>
            <a:r>
              <a:rPr lang="es-ES" sz="800" b="1" dirty="0">
                <a:latin typeface="Montserrat" panose="00000500000000000000" pitchFamily="2" charset="0"/>
              </a:rPr>
              <a:t>Importante</a:t>
            </a:r>
            <a:r>
              <a:rPr lang="es-ES" sz="800" dirty="0">
                <a:latin typeface="Montserrat" panose="00000500000000000000" pitchFamily="2" charset="0"/>
              </a:rPr>
              <a:t> </a:t>
            </a:r>
          </a:p>
          <a:p>
            <a:pPr marL="12700" marR="14604" algn="just">
              <a:lnSpc>
                <a:spcPct val="100000"/>
              </a:lnSpc>
              <a:spcBef>
                <a:spcPts val="95"/>
              </a:spcBef>
            </a:pPr>
            <a:endParaRPr lang="es-ES" sz="800" dirty="0">
              <a:latin typeface="Montserrat" panose="00000500000000000000" pitchFamily="2" charset="0"/>
            </a:endParaRPr>
          </a:p>
          <a:p>
            <a:pPr marL="12700" marR="14604" algn="just">
              <a:lnSpc>
                <a:spcPct val="100000"/>
              </a:lnSpc>
              <a:spcBef>
                <a:spcPts val="95"/>
              </a:spcBef>
            </a:pPr>
            <a:r>
              <a:rPr lang="es-ES" sz="800" dirty="0">
                <a:latin typeface="Montserrat" panose="00000500000000000000" pitchFamily="2" charset="0"/>
              </a:rPr>
              <a:t>Las motocicletas </a:t>
            </a:r>
            <a:r>
              <a:rPr lang="es-ES" sz="800" dirty="0" err="1">
                <a:latin typeface="Montserrat" panose="00000500000000000000" pitchFamily="2" charset="0"/>
              </a:rPr>
              <a:t>ó</a:t>
            </a:r>
            <a:r>
              <a:rPr lang="es-ES" sz="800" dirty="0">
                <a:latin typeface="Montserrat" panose="00000500000000000000" pitchFamily="2" charset="0"/>
              </a:rPr>
              <a:t> vehículos que sean sometidos a un uso fuera de las condiciones señaladas para el proceso de asentamiento de motor no serán cubiertos por la garantía otorgada por KDM, siendo responsabilidad del propietario cubrir el pago de revisión, refacciones y mano de obra. Así mismo todas las unidades que no realicen los servicios programados, sean rentadas, alquiladas, conducidas por varios operadores o sin el debido cuidado que ello implica, quedarán sin el goce de la presente Garantía.</a:t>
            </a:r>
          </a:p>
          <a:p>
            <a:pPr marL="12700" marR="14604" algn="just">
              <a:lnSpc>
                <a:spcPct val="100000"/>
              </a:lnSpc>
              <a:spcBef>
                <a:spcPts val="95"/>
              </a:spcBef>
            </a:pPr>
            <a:endParaRPr lang="es-ES" sz="800" dirty="0">
              <a:latin typeface="Montserrat" panose="00000500000000000000" pitchFamily="2" charset="0"/>
            </a:endParaRPr>
          </a:p>
          <a:p>
            <a:pPr marL="12700" marR="14604" algn="just">
              <a:lnSpc>
                <a:spcPct val="100000"/>
              </a:lnSpc>
              <a:spcBef>
                <a:spcPts val="95"/>
              </a:spcBef>
            </a:pPr>
            <a:r>
              <a:rPr lang="es-ES" sz="800" b="1" dirty="0">
                <a:latin typeface="Montserrat" panose="00000500000000000000" pitchFamily="2" charset="0"/>
              </a:rPr>
              <a:t>Limitaciones de la Garantía </a:t>
            </a:r>
          </a:p>
          <a:p>
            <a:pPr marL="12700" marR="14604" algn="just">
              <a:lnSpc>
                <a:spcPct val="100000"/>
              </a:lnSpc>
              <a:spcBef>
                <a:spcPts val="95"/>
              </a:spcBef>
            </a:pPr>
            <a:endParaRPr lang="es-ES" sz="800" b="1"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Por esta Garantía KDM se reserva el derecho de juzgar en última instancia si la falla o avería en la motocicleta es considerada garantía. Si la pieza o componente defectuoso es el resultado de dicha falla, se procederá a la reparación sin costo alguno al propietario; si la falla es producto del mal uso, negligencia al conducir, uso diferente para el cual fue diseñada y falta de los servicios programados, será causa suficiente para realizar el cobro de dicha revisión o reparación. En todo caso se atenderá a lo estipulado por los artículos de La Ley Federal de Protección al Consumidor</a:t>
            </a:r>
          </a:p>
          <a:p>
            <a:pPr marL="12700" marR="14604" algn="just">
              <a:lnSpc>
                <a:spcPct val="100000"/>
              </a:lnSpc>
              <a:spcBef>
                <a:spcPts val="95"/>
              </a:spcBef>
            </a:pPr>
            <a:r>
              <a:rPr lang="es-ES" sz="750" dirty="0">
                <a:latin typeface="Montserrat" panose="00000500000000000000" pitchFamily="2" charset="0"/>
              </a:rPr>
              <a:t>La garantía proporcionada por KDM en sus motocicletas tiene validez en toda la República Mexicana donde se encuentre un Centro de Servicio Autorizado, no importando donde haya adquirido su motocicleta</a:t>
            </a:r>
          </a:p>
          <a:p>
            <a:pPr marL="12700" marR="14604" algn="just">
              <a:lnSpc>
                <a:spcPct val="100000"/>
              </a:lnSpc>
              <a:spcBef>
                <a:spcPts val="95"/>
              </a:spcBef>
            </a:pPr>
            <a:r>
              <a:rPr lang="es-ES" sz="750" dirty="0">
                <a:latin typeface="Montserrat" panose="00000500000000000000" pitchFamily="2" charset="0"/>
              </a:rPr>
              <a:t>La presente Póliza de Garantía sólo avala la unidad descrita en ella, no podrá ser atendida la unidad con una Póliza de Garantía diferente, en caso de extravío el propietario tendrá la obligación de dar aviso y tramitar su reposición presentando los documentos solicitados. </a:t>
            </a:r>
          </a:p>
        </p:txBody>
      </p:sp>
    </p:spTree>
    <p:extLst>
      <p:ext uri="{BB962C8B-B14F-4D97-AF65-F5344CB8AC3E}">
        <p14:creationId xmlns:p14="http://schemas.microsoft.com/office/powerpoint/2010/main" val="358275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dirty="0"/>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689066"/>
            <a:ext cx="4848470" cy="2879634"/>
          </a:xfrm>
          <a:prstGeom prst="rect">
            <a:avLst/>
          </a:prstGeom>
        </p:spPr>
        <p:txBody>
          <a:bodyPr vert="horz" wrap="square" lIns="0" tIns="12065" rIns="0" bIns="0" rtlCol="0">
            <a:spAutoFit/>
          </a:bodyPr>
          <a:lstStyle/>
          <a:p>
            <a:pPr marL="12700" marR="14604" algn="just">
              <a:spcBef>
                <a:spcPts val="95"/>
              </a:spcBef>
            </a:pPr>
            <a:r>
              <a:rPr lang="es-ES" sz="750" dirty="0">
                <a:latin typeface="Montserrat" panose="00000500000000000000" pitchFamily="2" charset="0"/>
              </a:rPr>
              <a:t>La demora en la realización del trabajo por garantía no da derecho a la indemnización o prórroga de la garantía. Toda gestión legal ante cualquier autoridad y los gastos que estos generen no los cubre esta garantía</a:t>
            </a:r>
          </a:p>
          <a:p>
            <a:pPr marL="12700" marR="14604" algn="just">
              <a:lnSpc>
                <a:spcPct val="100000"/>
              </a:lnSpc>
              <a:spcBef>
                <a:spcPts val="95"/>
              </a:spcBef>
            </a:pPr>
            <a:endParaRPr lang="es-ES" sz="750"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El riesgo de la empresa sólo abarca hasta donde llegue esta garantía y no se hace responsable de daños a terceros, propiedades ajenas, accidentes o transportación.</a:t>
            </a:r>
          </a:p>
          <a:p>
            <a:pPr marL="12700" marR="14604" algn="just">
              <a:lnSpc>
                <a:spcPct val="100000"/>
              </a:lnSpc>
              <a:spcBef>
                <a:spcPts val="95"/>
              </a:spcBef>
            </a:pPr>
            <a:r>
              <a:rPr lang="es-ES" sz="750" dirty="0">
                <a:latin typeface="Montserrat" panose="00000500000000000000" pitchFamily="2" charset="0"/>
              </a:rPr>
              <a:t>No cubre corrosión y el deterioro de la pintura, cromado o niquelado debido a condiciones ambientales críticas o agentes externos.</a:t>
            </a:r>
          </a:p>
          <a:p>
            <a:pPr marL="12700" marR="14604" algn="just">
              <a:lnSpc>
                <a:spcPct val="100000"/>
              </a:lnSpc>
              <a:spcBef>
                <a:spcPts val="95"/>
              </a:spcBef>
            </a:pPr>
            <a:r>
              <a:rPr lang="es-ES" sz="750" dirty="0">
                <a:latin typeface="Montserrat" panose="00000500000000000000" pitchFamily="2" charset="0"/>
              </a:rPr>
              <a:t>Daños intencionales o accidentales ocasionados por el propietario o terceros, por fuerza mayor o fortuitos, daños en neumáticos y rines por pavimento defectuoso ó por uso en terracería</a:t>
            </a:r>
          </a:p>
          <a:p>
            <a:pPr marL="12700" marR="14604" algn="just">
              <a:lnSpc>
                <a:spcPct val="100000"/>
              </a:lnSpc>
              <a:spcBef>
                <a:spcPts val="95"/>
              </a:spcBef>
            </a:pPr>
            <a:endParaRPr lang="es-ES" sz="800"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Esta garantía no cubre fallas o defectos causados por maltrato a la motocicleta incluyendo caídas.</a:t>
            </a:r>
          </a:p>
          <a:p>
            <a:pPr marL="12700" marR="14604" algn="just">
              <a:lnSpc>
                <a:spcPct val="100000"/>
              </a:lnSpc>
              <a:spcBef>
                <a:spcPts val="95"/>
              </a:spcBef>
            </a:pPr>
            <a:r>
              <a:rPr lang="es-ES" sz="750" dirty="0">
                <a:latin typeface="Montserrat" panose="00000500000000000000" pitchFamily="2" charset="0"/>
              </a:rPr>
              <a:t>Gastos ocasionados y/o derivados por el propio mantenimiento de la motocicleta como: limpieza, lubricación, pinchaduras, etc.</a:t>
            </a:r>
          </a:p>
          <a:p>
            <a:pPr marL="12700" marR="14604" algn="just">
              <a:lnSpc>
                <a:spcPct val="100000"/>
              </a:lnSpc>
              <a:spcBef>
                <a:spcPts val="95"/>
              </a:spcBef>
            </a:pPr>
            <a:r>
              <a:rPr lang="es-ES" sz="750" dirty="0">
                <a:latin typeface="Montserrat" panose="00000500000000000000" pitchFamily="2" charset="0"/>
              </a:rPr>
              <a:t>No cubre defectos o problemas ocasionados por descuido o deterioro natural.</a:t>
            </a:r>
          </a:p>
          <a:p>
            <a:pPr marL="12700" marR="14604" algn="just">
              <a:lnSpc>
                <a:spcPct val="100000"/>
              </a:lnSpc>
              <a:spcBef>
                <a:spcPts val="95"/>
              </a:spcBef>
            </a:pPr>
            <a:r>
              <a:rPr lang="es-ES" sz="740" dirty="0">
                <a:latin typeface="Montserrat" panose="00000500000000000000" pitchFamily="2" charset="0"/>
              </a:rPr>
              <a:t>9</a:t>
            </a:r>
            <a:r>
              <a:rPr lang="es-ES" sz="750" dirty="0">
                <a:latin typeface="Montserrat" panose="00000500000000000000" pitchFamily="2" charset="0"/>
              </a:rPr>
              <a:t>0 días de garantía en sistema eléctrico sin modificaciones.</a:t>
            </a:r>
          </a:p>
          <a:p>
            <a:pPr marL="12700" marR="14604" algn="just">
              <a:lnSpc>
                <a:spcPct val="100000"/>
              </a:lnSpc>
              <a:spcBef>
                <a:spcPts val="95"/>
              </a:spcBef>
            </a:pPr>
            <a:endParaRPr lang="es-ES" sz="750" b="1" dirty="0">
              <a:latin typeface="Montserrat" panose="00000500000000000000" pitchFamily="2" charset="0"/>
            </a:endParaRPr>
          </a:p>
          <a:p>
            <a:pPr marL="12700" marR="14604" algn="just">
              <a:lnSpc>
                <a:spcPct val="100000"/>
              </a:lnSpc>
              <a:spcBef>
                <a:spcPts val="95"/>
              </a:spcBef>
            </a:pPr>
            <a:r>
              <a:rPr lang="es-ES" sz="750" b="1" dirty="0">
                <a:latin typeface="Montserrat" panose="00000500000000000000" pitchFamily="2" charset="0"/>
              </a:rPr>
              <a:t>Componentes con garantía limitada</a:t>
            </a:r>
          </a:p>
          <a:p>
            <a:pPr marL="12700" marR="14604" algn="just">
              <a:lnSpc>
                <a:spcPct val="100000"/>
              </a:lnSpc>
              <a:spcBef>
                <a:spcPts val="95"/>
              </a:spcBef>
            </a:pPr>
            <a:r>
              <a:rPr lang="es-ES" sz="750" dirty="0">
                <a:latin typeface="Montserrat" panose="00000500000000000000" pitchFamily="2" charset="0"/>
              </a:rPr>
              <a:t>-Embrague (3 meses)	-Carburador (6 meses)</a:t>
            </a:r>
          </a:p>
          <a:p>
            <a:pPr marL="12700" marR="14604" algn="just">
              <a:lnSpc>
                <a:spcPct val="100000"/>
              </a:lnSpc>
              <a:spcBef>
                <a:spcPts val="95"/>
              </a:spcBef>
            </a:pPr>
            <a:r>
              <a:rPr lang="es-ES" sz="750" dirty="0">
                <a:latin typeface="Montserrat" panose="00000500000000000000" pitchFamily="2" charset="0"/>
              </a:rPr>
              <a:t>-Bomba de combustible (3 meses)	-Escape (6 meses)</a:t>
            </a:r>
          </a:p>
          <a:p>
            <a:pPr marL="12700" marR="14604" algn="just">
              <a:lnSpc>
                <a:spcPct val="100000"/>
              </a:lnSpc>
              <a:spcBef>
                <a:spcPts val="95"/>
              </a:spcBef>
            </a:pPr>
            <a:r>
              <a:rPr lang="es-ES" sz="750" dirty="0">
                <a:latin typeface="Montserrat" panose="00000500000000000000" pitchFamily="2" charset="0"/>
              </a:rPr>
              <a:t>-Suspensión y dirección (6 meses)	-Amortiguadores (6 meses)</a:t>
            </a:r>
          </a:p>
          <a:p>
            <a:pPr marL="12700" marR="14604" algn="just">
              <a:lnSpc>
                <a:spcPct val="100000"/>
              </a:lnSpc>
              <a:spcBef>
                <a:spcPts val="95"/>
              </a:spcBef>
            </a:pPr>
            <a:r>
              <a:rPr lang="es-ES" sz="750" dirty="0">
                <a:latin typeface="Montserrat" panose="00000500000000000000" pitchFamily="2" charset="0"/>
              </a:rPr>
              <a:t>-Batería (30 días)</a:t>
            </a:r>
          </a:p>
          <a:p>
            <a:pPr marL="12700" marR="14604" algn="just">
              <a:lnSpc>
                <a:spcPct val="100000"/>
              </a:lnSpc>
              <a:spcBef>
                <a:spcPts val="95"/>
              </a:spcBef>
            </a:pPr>
            <a:endParaRPr lang="es-ES" sz="750" dirty="0">
              <a:latin typeface="Montserrat" panose="00000500000000000000" pitchFamily="2" charset="0"/>
            </a:endParaRPr>
          </a:p>
        </p:txBody>
      </p:sp>
    </p:spTree>
    <p:extLst>
      <p:ext uri="{BB962C8B-B14F-4D97-AF65-F5344CB8AC3E}">
        <p14:creationId xmlns:p14="http://schemas.microsoft.com/office/powerpoint/2010/main" val="11156420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dirty="0"/>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596900"/>
            <a:ext cx="4848470" cy="2989921"/>
          </a:xfrm>
          <a:prstGeom prst="rect">
            <a:avLst/>
          </a:prstGeom>
        </p:spPr>
        <p:txBody>
          <a:bodyPr vert="horz" wrap="square" lIns="0" tIns="12065" rIns="0" bIns="0" rtlCol="0">
            <a:spAutoFit/>
          </a:bodyPr>
          <a:lstStyle/>
          <a:p>
            <a:pPr marL="12700" marR="14604" algn="just">
              <a:lnSpc>
                <a:spcPct val="100000"/>
              </a:lnSpc>
              <a:spcBef>
                <a:spcPts val="95"/>
              </a:spcBef>
            </a:pPr>
            <a:r>
              <a:rPr lang="es-ES" sz="800" b="1" dirty="0">
                <a:latin typeface="Montserrat" panose="00000500000000000000" pitchFamily="2" charset="0"/>
              </a:rPr>
              <a:t>La Garantía no es efectiva en los siguientes casos</a:t>
            </a:r>
          </a:p>
          <a:p>
            <a:pPr marL="12700" marR="14604" algn="just">
              <a:lnSpc>
                <a:spcPct val="100000"/>
              </a:lnSpc>
              <a:spcBef>
                <a:spcPts val="95"/>
              </a:spcBef>
            </a:pPr>
            <a:endParaRPr lang="es-ES" sz="800" b="1"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Unidades que se asignen o se utilicen para renta o eventos de competencia.</a:t>
            </a:r>
          </a:p>
          <a:p>
            <a:pPr marL="12700" marR="14604" algn="just">
              <a:lnSpc>
                <a:spcPct val="100000"/>
              </a:lnSpc>
              <a:spcBef>
                <a:spcPts val="95"/>
              </a:spcBef>
            </a:pPr>
            <a:r>
              <a:rPr lang="es-ES" sz="750" dirty="0">
                <a:latin typeface="Montserrat" panose="00000500000000000000" pitchFamily="2" charset="0"/>
              </a:rPr>
              <a:t>Cuando usen partes, componentes y accesorios que no sean originales o avalados por KDM.</a:t>
            </a:r>
          </a:p>
          <a:p>
            <a:pPr marL="12700" marR="14604" algn="just">
              <a:lnSpc>
                <a:spcPct val="100000"/>
              </a:lnSpc>
              <a:spcBef>
                <a:spcPts val="95"/>
              </a:spcBef>
            </a:pPr>
            <a:r>
              <a:rPr lang="es-ES" sz="750" dirty="0">
                <a:latin typeface="Montserrat" panose="00000500000000000000" pitchFamily="2" charset="0"/>
              </a:rPr>
              <a:t>Por efectuar reparaciones en talleres que no sean autorizados por KDM.</a:t>
            </a:r>
          </a:p>
          <a:p>
            <a:pPr marL="12700" marR="14604" algn="just">
              <a:lnSpc>
                <a:spcPct val="100000"/>
              </a:lnSpc>
              <a:spcBef>
                <a:spcPts val="95"/>
              </a:spcBef>
            </a:pPr>
            <a:r>
              <a:rPr lang="es-ES" sz="750" dirty="0">
                <a:latin typeface="Montserrat" panose="00000500000000000000" pitchFamily="2" charset="0"/>
              </a:rPr>
              <a:t>Por fallas ocasionadas por la falta de cualquiera de los servicios de mantenimiento, choque, o mal uso.</a:t>
            </a:r>
          </a:p>
          <a:p>
            <a:pPr marL="12700" marR="14604" algn="just">
              <a:lnSpc>
                <a:spcPct val="100000"/>
              </a:lnSpc>
              <a:spcBef>
                <a:spcPts val="95"/>
              </a:spcBef>
            </a:pPr>
            <a:endParaRPr lang="es-ES" sz="750"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Por falta de aceite o bajo nivel del mismo en el motor o la transmisión y no usar lubricantes con las especiaciones indicadas en el manual del conductor especiales para MOTOCICLETA.</a:t>
            </a:r>
          </a:p>
          <a:p>
            <a:pPr marL="12700" marR="14604" algn="just">
              <a:lnSpc>
                <a:spcPct val="100000"/>
              </a:lnSpc>
              <a:spcBef>
                <a:spcPts val="95"/>
              </a:spcBef>
            </a:pPr>
            <a:r>
              <a:rPr lang="es-ES" sz="750" dirty="0">
                <a:latin typeface="Montserrat" panose="00000500000000000000" pitchFamily="2" charset="0"/>
              </a:rPr>
              <a:t>Por el uso de múltiples usuarios o carga excesiva sin recato de conducción y sin el debido cuidado de los componentes de la motocicleta.</a:t>
            </a:r>
          </a:p>
          <a:p>
            <a:pPr marL="12700" marR="14604" algn="just">
              <a:lnSpc>
                <a:spcPct val="100000"/>
              </a:lnSpc>
              <a:spcBef>
                <a:spcPts val="95"/>
              </a:spcBef>
            </a:pPr>
            <a:endParaRPr lang="es-ES" sz="750"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Por someter la motocicleta a esfuerzos extraordinarios de los indicados en esta póliza o manual de propietario.</a:t>
            </a:r>
          </a:p>
          <a:p>
            <a:pPr marL="12700" marR="14604" algn="just">
              <a:lnSpc>
                <a:spcPct val="100000"/>
              </a:lnSpc>
              <a:spcBef>
                <a:spcPts val="95"/>
              </a:spcBef>
            </a:pPr>
            <a:r>
              <a:rPr lang="es-ES" sz="750" dirty="0">
                <a:latin typeface="Montserrat" panose="00000500000000000000" pitchFamily="2" charset="0"/>
              </a:rPr>
              <a:t>Por modificaciones de apariencia o del motor así como la alteración de sus controles o documentos durante el período de garantía.</a:t>
            </a:r>
          </a:p>
          <a:p>
            <a:pPr marL="12700" marR="14604" algn="just">
              <a:lnSpc>
                <a:spcPct val="100000"/>
              </a:lnSpc>
              <a:spcBef>
                <a:spcPts val="95"/>
              </a:spcBef>
            </a:pPr>
            <a:r>
              <a:rPr lang="es-ES" sz="750" dirty="0">
                <a:latin typeface="Montserrat" panose="00000500000000000000" pitchFamily="2" charset="0"/>
              </a:rPr>
              <a:t>Utilizar la motocicleta </a:t>
            </a:r>
            <a:r>
              <a:rPr lang="es-ES" sz="750" dirty="0" err="1">
                <a:latin typeface="Montserrat" panose="00000500000000000000" pitchFamily="2" charset="0"/>
              </a:rPr>
              <a:t>ó</a:t>
            </a:r>
            <a:r>
              <a:rPr lang="es-ES" sz="750" dirty="0">
                <a:latin typeface="Montserrat" panose="00000500000000000000" pitchFamily="2" charset="0"/>
              </a:rPr>
              <a:t> vehículo con exceso de carga fuera de lo indicado en el manual del propietario.</a:t>
            </a:r>
          </a:p>
          <a:p>
            <a:pPr marL="12700" marR="14604" algn="just">
              <a:lnSpc>
                <a:spcPct val="100000"/>
              </a:lnSpc>
              <a:spcBef>
                <a:spcPts val="95"/>
              </a:spcBef>
            </a:pPr>
            <a:endParaRPr lang="es-ES" sz="750" b="1"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Piezas o componentes de desgaste natural que no procederán como garantía: Filtros, espejos, cables de mando, pastas de embrague, balatas, llantas, cámaras, bujías, fusibles y claxon. Esto debido a que son piezas que se desgastan por el uso o fácilmente pueden ser dañadas.</a:t>
            </a:r>
          </a:p>
          <a:p>
            <a:pPr marL="12700" marR="14604" algn="just">
              <a:lnSpc>
                <a:spcPct val="100000"/>
              </a:lnSpc>
              <a:spcBef>
                <a:spcPts val="95"/>
              </a:spcBef>
            </a:pPr>
            <a:endParaRPr lang="es-ES" sz="750" b="1" dirty="0">
              <a:highlight>
                <a:srgbClr val="FFFF00"/>
              </a:highlight>
              <a:latin typeface="Montserrat" panose="00000500000000000000" pitchFamily="2" charset="0"/>
            </a:endParaRPr>
          </a:p>
        </p:txBody>
      </p:sp>
    </p:spTree>
    <p:extLst>
      <p:ext uri="{BB962C8B-B14F-4D97-AF65-F5344CB8AC3E}">
        <p14:creationId xmlns:p14="http://schemas.microsoft.com/office/powerpoint/2010/main" val="2334858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dirty="0"/>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510539"/>
            <a:ext cx="4848470" cy="3233578"/>
          </a:xfrm>
          <a:prstGeom prst="rect">
            <a:avLst/>
          </a:prstGeom>
        </p:spPr>
        <p:txBody>
          <a:bodyPr vert="horz" wrap="square" lIns="0" tIns="12065" rIns="0" bIns="0" rtlCol="0">
            <a:spAutoFit/>
          </a:bodyPr>
          <a:lstStyle/>
          <a:p>
            <a:pPr marL="12700" marR="14604" algn="just">
              <a:lnSpc>
                <a:spcPct val="100000"/>
              </a:lnSpc>
              <a:spcBef>
                <a:spcPts val="95"/>
              </a:spcBef>
            </a:pPr>
            <a:r>
              <a:rPr lang="es-ES" sz="800" b="1" dirty="0">
                <a:latin typeface="Montserrat" panose="00000500000000000000" pitchFamily="2" charset="0"/>
              </a:rPr>
              <a:t>Procedimiento de la Garantía</a:t>
            </a:r>
          </a:p>
          <a:p>
            <a:pPr marL="12700" marR="14604" algn="just">
              <a:lnSpc>
                <a:spcPct val="100000"/>
              </a:lnSpc>
              <a:spcBef>
                <a:spcPts val="95"/>
              </a:spcBef>
            </a:pPr>
            <a:r>
              <a:rPr lang="es-ES" sz="750" dirty="0">
                <a:latin typeface="Montserrat" panose="00000500000000000000" pitchFamily="2" charset="0"/>
              </a:rPr>
              <a:t>1. Deberán ser debidamente armados y llenados todos los datos correspondientes a:</a:t>
            </a:r>
          </a:p>
          <a:p>
            <a:pPr marL="12700" marR="14604" algn="just">
              <a:lnSpc>
                <a:spcPct val="100000"/>
              </a:lnSpc>
              <a:spcBef>
                <a:spcPts val="95"/>
              </a:spcBef>
            </a:pPr>
            <a:r>
              <a:rPr lang="es-ES" sz="750" dirty="0">
                <a:latin typeface="Montserrat" panose="00000500000000000000" pitchFamily="2" charset="0"/>
              </a:rPr>
              <a:t>	• Certificado de venta.</a:t>
            </a:r>
          </a:p>
          <a:p>
            <a:pPr marL="12700" marR="14604" algn="just">
              <a:lnSpc>
                <a:spcPct val="100000"/>
              </a:lnSpc>
              <a:spcBef>
                <a:spcPts val="95"/>
              </a:spcBef>
            </a:pPr>
            <a:r>
              <a:rPr lang="es-ES" sz="750" dirty="0">
                <a:latin typeface="Montserrat" panose="00000500000000000000" pitchFamily="2" charset="0"/>
              </a:rPr>
              <a:t>	• Revisión de entrega.</a:t>
            </a:r>
          </a:p>
          <a:p>
            <a:pPr marL="12700" marR="14604" algn="just">
              <a:lnSpc>
                <a:spcPct val="100000"/>
              </a:lnSpc>
              <a:spcBef>
                <a:spcPts val="95"/>
              </a:spcBef>
            </a:pPr>
            <a:r>
              <a:rPr lang="es-ES" sz="750" dirty="0">
                <a:latin typeface="Montserrat" panose="00000500000000000000" pitchFamily="2" charset="0"/>
              </a:rPr>
              <a:t>Nota: Cerciorarse que los datos tanto del propietario como de la motocicleta sean correctos y con las normas correspondientes.</a:t>
            </a:r>
          </a:p>
          <a:p>
            <a:pPr marL="12700" marR="14604" algn="just">
              <a:lnSpc>
                <a:spcPct val="100000"/>
              </a:lnSpc>
              <a:spcBef>
                <a:spcPts val="95"/>
              </a:spcBef>
            </a:pPr>
            <a:r>
              <a:rPr lang="es-ES" sz="750" dirty="0">
                <a:latin typeface="Montserrat" panose="00000500000000000000" pitchFamily="2" charset="0"/>
              </a:rPr>
              <a:t>2. Esta Póliza inicia a partir de la fecha de compra de la unidad.</a:t>
            </a:r>
          </a:p>
          <a:p>
            <a:pPr marL="12700" marR="14604" algn="just">
              <a:lnSpc>
                <a:spcPct val="100000"/>
              </a:lnSpc>
              <a:spcBef>
                <a:spcPts val="95"/>
              </a:spcBef>
            </a:pPr>
            <a:r>
              <a:rPr lang="es-ES" sz="750" dirty="0">
                <a:latin typeface="Montserrat" panose="00000500000000000000" pitchFamily="2" charset="0"/>
              </a:rPr>
              <a:t>3. Servicio preventivo de 500, 3,000, 6,000, 9,000, 12,000, 15,000, 18,000, 21,000, 24,000,km ó 1, 3, 6, 9, 12, 15, 18, 21, 24, 27 </a:t>
            </a:r>
            <a:r>
              <a:rPr lang="es-ES" sz="750" dirty="0" err="1">
                <a:latin typeface="Montserrat" panose="00000500000000000000" pitchFamily="2" charset="0"/>
              </a:rPr>
              <a:t>ó</a:t>
            </a:r>
            <a:r>
              <a:rPr lang="es-ES" sz="750" dirty="0">
                <a:latin typeface="Montserrat" panose="00000500000000000000" pitchFamily="2" charset="0"/>
              </a:rPr>
              <a:t> 30 meses respectivamente.</a:t>
            </a:r>
          </a:p>
          <a:p>
            <a:pPr marL="12700" marR="14604" algn="just">
              <a:lnSpc>
                <a:spcPct val="100000"/>
              </a:lnSpc>
              <a:spcBef>
                <a:spcPts val="95"/>
              </a:spcBef>
            </a:pPr>
            <a:r>
              <a:rPr lang="es-ES" sz="750" dirty="0">
                <a:latin typeface="Montserrat" panose="00000500000000000000" pitchFamily="2" charset="0"/>
              </a:rPr>
              <a:t>	La realización y presentación oportuna de la motocicleta a los servicios 	correspondientes al período o kilometraje son factores determinantes para la 	aceptación y valoración de la garantía.</a:t>
            </a:r>
          </a:p>
          <a:p>
            <a:pPr marL="12700" marR="14604" algn="just">
              <a:lnSpc>
                <a:spcPct val="100000"/>
              </a:lnSpc>
              <a:spcBef>
                <a:spcPts val="95"/>
              </a:spcBef>
            </a:pPr>
            <a:r>
              <a:rPr lang="es-ES" sz="750" dirty="0">
                <a:latin typeface="Montserrat" panose="00000500000000000000" pitchFamily="2" charset="0"/>
              </a:rPr>
              <a:t>	El no realizarlos dentro del tiempo o kilometraje estipulados en la presente póliza, 	será causa suficiente para que esta quede anulada.</a:t>
            </a:r>
          </a:p>
          <a:p>
            <a:pPr marL="12700" marR="14604" algn="just">
              <a:lnSpc>
                <a:spcPct val="100000"/>
              </a:lnSpc>
              <a:spcBef>
                <a:spcPts val="95"/>
              </a:spcBef>
            </a:pPr>
            <a:r>
              <a:rPr lang="es-ES" sz="750" dirty="0">
                <a:latin typeface="Montserrat" panose="00000500000000000000" pitchFamily="2" charset="0"/>
              </a:rPr>
              <a:t>	Invariablemente deberán estar correctamente llenados y sellados los servicios, 	para en caso de ser necesario, otorgar la garantía.</a:t>
            </a:r>
          </a:p>
          <a:p>
            <a:pPr marL="12700" marR="14604" algn="just">
              <a:lnSpc>
                <a:spcPct val="100000"/>
              </a:lnSpc>
              <a:spcBef>
                <a:spcPts val="95"/>
              </a:spcBef>
            </a:pPr>
            <a:endParaRPr lang="es-ES" sz="750" b="1" dirty="0">
              <a:latin typeface="Montserrat" panose="00000500000000000000" pitchFamily="2" charset="0"/>
            </a:endParaRPr>
          </a:p>
          <a:p>
            <a:pPr marL="12700" marR="14604" algn="just">
              <a:lnSpc>
                <a:spcPct val="100000"/>
              </a:lnSpc>
              <a:spcBef>
                <a:spcPts val="95"/>
              </a:spcBef>
            </a:pPr>
            <a:r>
              <a:rPr lang="es-ES" sz="800" b="1" dirty="0">
                <a:latin typeface="Montserrat" panose="00000500000000000000" pitchFamily="2" charset="0"/>
              </a:rPr>
              <a:t>Requisitos para validar la Garantía</a:t>
            </a:r>
          </a:p>
          <a:p>
            <a:pPr marL="12700" marR="14604" algn="just">
              <a:lnSpc>
                <a:spcPct val="100000"/>
              </a:lnSpc>
              <a:spcBef>
                <a:spcPts val="95"/>
              </a:spcBef>
            </a:pPr>
            <a:r>
              <a:rPr lang="es-ES" sz="750" dirty="0">
                <a:latin typeface="Montserrat" panose="00000500000000000000" pitchFamily="2" charset="0"/>
              </a:rPr>
              <a:t>1. Presentar en su Centro de Servicio KDM Autorizado su unidad y la póliza de garantía con los datos solicitados en ella.</a:t>
            </a:r>
          </a:p>
          <a:p>
            <a:pPr marL="12700" marR="14604" algn="just">
              <a:lnSpc>
                <a:spcPct val="100000"/>
              </a:lnSpc>
              <a:spcBef>
                <a:spcPts val="95"/>
              </a:spcBef>
            </a:pPr>
            <a:r>
              <a:rPr lang="es-ES" sz="750" dirty="0">
                <a:latin typeface="Montserrat" panose="00000500000000000000" pitchFamily="2" charset="0"/>
              </a:rPr>
              <a:t>2. Haber realizado los servicios de mantenimiento preventivo que marca la presente póliza en tiempo y forma.</a:t>
            </a:r>
          </a:p>
          <a:p>
            <a:pPr marL="12700" marR="14604" algn="just">
              <a:lnSpc>
                <a:spcPct val="100000"/>
              </a:lnSpc>
              <a:spcBef>
                <a:spcPts val="95"/>
              </a:spcBef>
            </a:pPr>
            <a:r>
              <a:rPr lang="es-ES" sz="750" dirty="0">
                <a:latin typeface="Montserrat" panose="00000500000000000000" pitchFamily="2" charset="0"/>
              </a:rPr>
              <a:t>3. Mantener ininterrumpidamente funcionando el velocímetro.</a:t>
            </a:r>
          </a:p>
          <a:p>
            <a:pPr marL="12700" marR="14604" algn="just">
              <a:lnSpc>
                <a:spcPct val="100000"/>
              </a:lnSpc>
              <a:spcBef>
                <a:spcPts val="95"/>
              </a:spcBef>
            </a:pPr>
            <a:r>
              <a:rPr lang="es-ES" sz="750" dirty="0">
                <a:latin typeface="Montserrat" panose="00000500000000000000" pitchFamily="2" charset="0"/>
              </a:rPr>
              <a:t>4. Usar en los servicios correspondientes refacciones originales y lubricantes recomendados por KDM.</a:t>
            </a:r>
          </a:p>
          <a:p>
            <a:pPr marL="12700" marR="14604" algn="just">
              <a:lnSpc>
                <a:spcPct val="100000"/>
              </a:lnSpc>
              <a:spcBef>
                <a:spcPts val="95"/>
              </a:spcBef>
            </a:pPr>
            <a:r>
              <a:rPr lang="es-ES" sz="750" dirty="0">
                <a:latin typeface="Montserrat" panose="00000500000000000000" pitchFamily="2" charset="0"/>
              </a:rPr>
              <a:t>5. Haber cumplido satisfactoriamente con los términos y condiciones de asentamiento del motor.</a:t>
            </a:r>
            <a:endParaRPr lang="es-ES" sz="750" b="1" dirty="0">
              <a:latin typeface="Montserrat" panose="00000500000000000000" pitchFamily="2" charset="0"/>
            </a:endParaRPr>
          </a:p>
        </p:txBody>
      </p:sp>
    </p:spTree>
    <p:extLst>
      <p:ext uri="{BB962C8B-B14F-4D97-AF65-F5344CB8AC3E}">
        <p14:creationId xmlns:p14="http://schemas.microsoft.com/office/powerpoint/2010/main" val="617674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6672"/>
            <a:ext cx="304736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Montserrat-SemiBold"/>
                <a:cs typeface="Montserrat-SemiBold"/>
              </a:rPr>
              <a:t>ESPECIFICACIONES</a:t>
            </a:r>
            <a:r>
              <a:rPr sz="1000" b="1" spc="15" dirty="0">
                <a:latin typeface="Montserrat-SemiBold"/>
                <a:cs typeface="Montserrat-SemiBold"/>
              </a:rPr>
              <a:t> </a:t>
            </a:r>
            <a:r>
              <a:rPr sz="1000" b="1" dirty="0">
                <a:latin typeface="Montserrat-SemiBold"/>
                <a:cs typeface="Montserrat-SemiBold"/>
              </a:rPr>
              <a:t>TÉCNICAS</a:t>
            </a:r>
            <a:r>
              <a:rPr sz="1000" b="1" spc="-5" dirty="0">
                <a:latin typeface="Montserrat-SemiBold"/>
                <a:cs typeface="Montserrat-SemiBold"/>
              </a:rPr>
              <a:t> </a:t>
            </a:r>
            <a:r>
              <a:rPr sz="1000" b="1" dirty="0">
                <a:latin typeface="Montserrat-SemiBold"/>
                <a:cs typeface="Montserrat-SemiBold"/>
              </a:rPr>
              <a:t>DEL</a:t>
            </a:r>
            <a:r>
              <a:rPr sz="1000" b="1" spc="-35" dirty="0">
                <a:latin typeface="Montserrat-SemiBold"/>
                <a:cs typeface="Montserrat-SemiBold"/>
              </a:rPr>
              <a:t> </a:t>
            </a:r>
            <a:r>
              <a:rPr sz="1000" b="1" spc="-10" dirty="0">
                <a:latin typeface="Montserrat-SemiBold"/>
                <a:cs typeface="Montserrat-SemiBold"/>
              </a:rPr>
              <a:t>VEHÍCULO</a:t>
            </a:r>
            <a:endParaRPr sz="1000">
              <a:latin typeface="Montserrat-SemiBold"/>
              <a:cs typeface="Montserrat-SemiBold"/>
            </a:endParaRPr>
          </a:p>
        </p:txBody>
      </p:sp>
      <p:graphicFrame>
        <p:nvGraphicFramePr>
          <p:cNvPr id="3" name="object 3"/>
          <p:cNvGraphicFramePr>
            <a:graphicFrameLocks noGrp="1"/>
          </p:cNvGraphicFramePr>
          <p:nvPr>
            <p:extLst>
              <p:ext uri="{D42A27DB-BD31-4B8C-83A1-F6EECF244321}">
                <p14:modId xmlns:p14="http://schemas.microsoft.com/office/powerpoint/2010/main" val="283279448"/>
              </p:ext>
            </p:extLst>
          </p:nvPr>
        </p:nvGraphicFramePr>
        <p:xfrm>
          <a:off x="240436" y="501430"/>
          <a:ext cx="4685664" cy="2846697"/>
        </p:xfrm>
        <a:graphic>
          <a:graphicData uri="http://schemas.openxmlformats.org/drawingml/2006/table">
            <a:tbl>
              <a:tblPr firstRow="1" bandRow="1">
                <a:tableStyleId>{2D5ABB26-0587-4C30-8999-92F81FD0307C}</a:tableStyleId>
              </a:tblPr>
              <a:tblGrid>
                <a:gridCol w="1177925">
                  <a:extLst>
                    <a:ext uri="{9D8B030D-6E8A-4147-A177-3AD203B41FA5}">
                      <a16:colId xmlns:a16="http://schemas.microsoft.com/office/drawing/2014/main" val="20000"/>
                    </a:ext>
                  </a:extLst>
                </a:gridCol>
                <a:gridCol w="1179830">
                  <a:extLst>
                    <a:ext uri="{9D8B030D-6E8A-4147-A177-3AD203B41FA5}">
                      <a16:colId xmlns:a16="http://schemas.microsoft.com/office/drawing/2014/main" val="20001"/>
                    </a:ext>
                  </a:extLst>
                </a:gridCol>
                <a:gridCol w="1171574">
                  <a:extLst>
                    <a:ext uri="{9D8B030D-6E8A-4147-A177-3AD203B41FA5}">
                      <a16:colId xmlns:a16="http://schemas.microsoft.com/office/drawing/2014/main" val="20002"/>
                    </a:ext>
                  </a:extLst>
                </a:gridCol>
                <a:gridCol w="1156335">
                  <a:extLst>
                    <a:ext uri="{9D8B030D-6E8A-4147-A177-3AD203B41FA5}">
                      <a16:colId xmlns:a16="http://schemas.microsoft.com/office/drawing/2014/main" val="20003"/>
                    </a:ext>
                  </a:extLst>
                </a:gridCol>
              </a:tblGrid>
              <a:tr h="111760">
                <a:tc>
                  <a:txBody>
                    <a:bodyPr/>
                    <a:lstStyle/>
                    <a:p>
                      <a:pPr marL="31750">
                        <a:lnSpc>
                          <a:spcPts val="780"/>
                        </a:lnSpc>
                      </a:pPr>
                      <a:r>
                        <a:rPr sz="700" spc="-20" dirty="0">
                          <a:latin typeface="Montserrat"/>
                          <a:cs typeface="Montserrat"/>
                        </a:rPr>
                        <a:t>Motor</a:t>
                      </a:r>
                      <a:endParaRPr sz="700" dirty="0">
                        <a:latin typeface="Montserrat"/>
                        <a:cs typeface="Montserrat"/>
                      </a:endParaRPr>
                    </a:p>
                  </a:txBody>
                  <a:tcPr marL="0" marR="0" marT="0" marB="0"/>
                </a:tc>
                <a:tc>
                  <a:txBody>
                    <a:bodyPr/>
                    <a:lstStyle/>
                    <a:p>
                      <a:pPr marL="41275">
                        <a:lnSpc>
                          <a:spcPts val="735"/>
                        </a:lnSpc>
                        <a:spcBef>
                          <a:spcPts val="45"/>
                        </a:spcBef>
                      </a:pPr>
                      <a:r>
                        <a:rPr sz="650" spc="-10" dirty="0">
                          <a:latin typeface="Montserrat"/>
                          <a:cs typeface="Montserrat"/>
                        </a:rPr>
                        <a:t>Monocilíndrico,</a:t>
                      </a:r>
                      <a:r>
                        <a:rPr sz="650" spc="30" dirty="0">
                          <a:latin typeface="Montserrat"/>
                          <a:cs typeface="Montserrat"/>
                        </a:rPr>
                        <a:t> </a:t>
                      </a:r>
                      <a:r>
                        <a:rPr sz="650" dirty="0">
                          <a:latin typeface="Montserrat"/>
                          <a:cs typeface="Montserrat"/>
                        </a:rPr>
                        <a:t>4</a:t>
                      </a:r>
                      <a:r>
                        <a:rPr sz="650" spc="65" dirty="0">
                          <a:latin typeface="Montserrat"/>
                          <a:cs typeface="Montserrat"/>
                        </a:rPr>
                        <a:t> </a:t>
                      </a:r>
                      <a:r>
                        <a:rPr sz="650" spc="-10" dirty="0">
                          <a:latin typeface="Montserrat"/>
                          <a:cs typeface="Montserrat"/>
                        </a:rPr>
                        <a:t>Tiempos</a:t>
                      </a:r>
                      <a:endParaRPr sz="650">
                        <a:latin typeface="Montserrat"/>
                        <a:cs typeface="Montserrat"/>
                      </a:endParaRPr>
                    </a:p>
                  </a:txBody>
                  <a:tcPr marL="0" marR="0" marT="5715" marB="0"/>
                </a:tc>
                <a:tc>
                  <a:txBody>
                    <a:bodyPr/>
                    <a:lstStyle/>
                    <a:p>
                      <a:pPr marL="48895">
                        <a:lnSpc>
                          <a:spcPts val="780"/>
                        </a:lnSpc>
                      </a:pPr>
                      <a:r>
                        <a:rPr sz="700" dirty="0">
                          <a:latin typeface="Montserrat"/>
                          <a:cs typeface="Montserrat"/>
                        </a:rPr>
                        <a:t>Llanta</a:t>
                      </a:r>
                      <a:r>
                        <a:rPr sz="700" spc="-20" dirty="0">
                          <a:latin typeface="Montserrat"/>
                          <a:cs typeface="Montserrat"/>
                        </a:rPr>
                        <a:t> </a:t>
                      </a:r>
                      <a:r>
                        <a:rPr sz="700" spc="-10" dirty="0">
                          <a:latin typeface="Montserrat"/>
                          <a:cs typeface="Montserrat"/>
                        </a:rPr>
                        <a:t>delantera</a:t>
                      </a:r>
                      <a:endParaRPr sz="700">
                        <a:latin typeface="Montserrat"/>
                        <a:cs typeface="Montserrat"/>
                      </a:endParaRPr>
                    </a:p>
                  </a:txBody>
                  <a:tcPr marL="0" marR="0" marT="0" marB="0"/>
                </a:tc>
                <a:tc>
                  <a:txBody>
                    <a:bodyPr/>
                    <a:lstStyle/>
                    <a:p>
                      <a:pPr marL="64135">
                        <a:lnSpc>
                          <a:spcPts val="780"/>
                        </a:lnSpc>
                      </a:pPr>
                      <a:r>
                        <a:rPr sz="700" spc="-10" dirty="0">
                          <a:latin typeface="Montserrat"/>
                          <a:cs typeface="Montserrat"/>
                        </a:rPr>
                        <a:t>90/90-</a:t>
                      </a:r>
                      <a:r>
                        <a:rPr sz="700" dirty="0">
                          <a:latin typeface="Montserrat"/>
                          <a:cs typeface="Montserrat"/>
                        </a:rPr>
                        <a:t>17</a:t>
                      </a:r>
                      <a:r>
                        <a:rPr sz="700" spc="409" dirty="0">
                          <a:latin typeface="Montserrat"/>
                          <a:cs typeface="Montserrat"/>
                        </a:rPr>
                        <a:t> </a:t>
                      </a:r>
                      <a:r>
                        <a:rPr sz="700" spc="-10" dirty="0">
                          <a:latin typeface="Montserrat"/>
                          <a:cs typeface="Montserrat"/>
                        </a:rPr>
                        <a:t>Tubeless</a:t>
                      </a:r>
                      <a:endParaRPr sz="700">
                        <a:latin typeface="Montserrat"/>
                        <a:cs typeface="Montserrat"/>
                      </a:endParaRPr>
                    </a:p>
                  </a:txBody>
                  <a:tcPr marL="0" marR="0" marT="0" marB="0"/>
                </a:tc>
                <a:extLst>
                  <a:ext uri="{0D108BD9-81ED-4DB2-BD59-A6C34878D82A}">
                    <a16:rowId xmlns:a16="http://schemas.microsoft.com/office/drawing/2014/main" val="10000"/>
                  </a:ext>
                </a:extLst>
              </a:tr>
              <a:tr h="113664">
                <a:tc>
                  <a:txBody>
                    <a:bodyPr/>
                    <a:lstStyle/>
                    <a:p>
                      <a:pPr marL="31750">
                        <a:lnSpc>
                          <a:spcPts val="795"/>
                        </a:lnSpc>
                      </a:pPr>
                      <a:r>
                        <a:rPr sz="700" dirty="0">
                          <a:latin typeface="Montserrat"/>
                          <a:cs typeface="Montserrat"/>
                        </a:rPr>
                        <a:t>Diámetro</a:t>
                      </a:r>
                      <a:r>
                        <a:rPr sz="700" spc="-25" dirty="0">
                          <a:latin typeface="Montserrat"/>
                          <a:cs typeface="Montserrat"/>
                        </a:rPr>
                        <a:t> </a:t>
                      </a:r>
                      <a:r>
                        <a:rPr sz="700" dirty="0">
                          <a:latin typeface="Montserrat"/>
                          <a:cs typeface="Montserrat"/>
                        </a:rPr>
                        <a:t>x</a:t>
                      </a:r>
                      <a:r>
                        <a:rPr sz="700" spc="-20" dirty="0">
                          <a:latin typeface="Montserrat"/>
                          <a:cs typeface="Montserrat"/>
                        </a:rPr>
                        <a:t> </a:t>
                      </a:r>
                      <a:r>
                        <a:rPr sz="700" spc="-10" dirty="0">
                          <a:latin typeface="Montserrat"/>
                          <a:cs typeface="Montserrat"/>
                        </a:rPr>
                        <a:t>Carrera</a:t>
                      </a:r>
                      <a:endParaRPr sz="700">
                        <a:latin typeface="Montserrat"/>
                        <a:cs typeface="Montserrat"/>
                      </a:endParaRPr>
                    </a:p>
                  </a:txBody>
                  <a:tcPr marL="0" marR="0" marT="0" marB="0"/>
                </a:tc>
                <a:tc>
                  <a:txBody>
                    <a:bodyPr/>
                    <a:lstStyle/>
                    <a:p>
                      <a:pPr marL="41275">
                        <a:lnSpc>
                          <a:spcPts val="795"/>
                        </a:lnSpc>
                      </a:pPr>
                      <a:r>
                        <a:rPr sz="700" dirty="0">
                          <a:latin typeface="Montserrat"/>
                          <a:cs typeface="Montserrat"/>
                        </a:rPr>
                        <a:t>66</a:t>
                      </a:r>
                      <a:r>
                        <a:rPr sz="700" spc="-15" dirty="0">
                          <a:latin typeface="Montserrat"/>
                          <a:cs typeface="Montserrat"/>
                        </a:rPr>
                        <a:t> </a:t>
                      </a:r>
                      <a:r>
                        <a:rPr sz="700" dirty="0">
                          <a:latin typeface="Montserrat"/>
                          <a:cs typeface="Montserrat"/>
                        </a:rPr>
                        <a:t>x</a:t>
                      </a:r>
                      <a:r>
                        <a:rPr sz="700" spc="-5" dirty="0">
                          <a:latin typeface="Montserrat"/>
                          <a:cs typeface="Montserrat"/>
                        </a:rPr>
                        <a:t> </a:t>
                      </a:r>
                      <a:r>
                        <a:rPr sz="700" dirty="0">
                          <a:latin typeface="Montserrat"/>
                          <a:cs typeface="Montserrat"/>
                        </a:rPr>
                        <a:t>57.8</a:t>
                      </a:r>
                      <a:r>
                        <a:rPr sz="700" spc="15" dirty="0">
                          <a:latin typeface="Montserrat"/>
                          <a:cs typeface="Montserrat"/>
                        </a:rPr>
                        <a:t> </a:t>
                      </a:r>
                      <a:r>
                        <a:rPr sz="700" spc="-25" dirty="0">
                          <a:latin typeface="Montserrat"/>
                          <a:cs typeface="Montserrat"/>
                        </a:rPr>
                        <a:t>mm</a:t>
                      </a:r>
                      <a:endParaRPr sz="700">
                        <a:latin typeface="Montserrat"/>
                        <a:cs typeface="Montserrat"/>
                      </a:endParaRPr>
                    </a:p>
                  </a:txBody>
                  <a:tcPr marL="0" marR="0" marT="0" marB="0"/>
                </a:tc>
                <a:tc>
                  <a:txBody>
                    <a:bodyPr/>
                    <a:lstStyle/>
                    <a:p>
                      <a:pPr marL="48895">
                        <a:lnSpc>
                          <a:spcPts val="795"/>
                        </a:lnSpc>
                      </a:pPr>
                      <a:r>
                        <a:rPr sz="700" dirty="0">
                          <a:latin typeface="Montserrat"/>
                          <a:cs typeface="Montserrat"/>
                        </a:rPr>
                        <a:t>Llanta</a:t>
                      </a:r>
                      <a:r>
                        <a:rPr sz="700" spc="-20" dirty="0">
                          <a:latin typeface="Montserrat"/>
                          <a:cs typeface="Montserrat"/>
                        </a:rPr>
                        <a:t> </a:t>
                      </a:r>
                      <a:r>
                        <a:rPr sz="700" spc="-10" dirty="0">
                          <a:latin typeface="Montserrat"/>
                          <a:cs typeface="Montserrat"/>
                        </a:rPr>
                        <a:t>trasera</a:t>
                      </a:r>
                      <a:endParaRPr sz="700">
                        <a:latin typeface="Montserrat"/>
                        <a:cs typeface="Montserrat"/>
                      </a:endParaRPr>
                    </a:p>
                  </a:txBody>
                  <a:tcPr marL="0" marR="0" marT="0" marB="0"/>
                </a:tc>
                <a:tc>
                  <a:txBody>
                    <a:bodyPr/>
                    <a:lstStyle/>
                    <a:p>
                      <a:pPr marL="64135">
                        <a:lnSpc>
                          <a:spcPts val="795"/>
                        </a:lnSpc>
                      </a:pPr>
                      <a:r>
                        <a:rPr sz="700" spc="-10" dirty="0">
                          <a:latin typeface="Montserrat"/>
                          <a:cs typeface="Montserrat"/>
                        </a:rPr>
                        <a:t>130/70-</a:t>
                      </a:r>
                      <a:r>
                        <a:rPr sz="700" dirty="0">
                          <a:latin typeface="Montserrat"/>
                          <a:cs typeface="Montserrat"/>
                        </a:rPr>
                        <a:t>17</a:t>
                      </a:r>
                      <a:r>
                        <a:rPr sz="700" spc="235" dirty="0">
                          <a:latin typeface="Montserrat"/>
                          <a:cs typeface="Montserrat"/>
                        </a:rPr>
                        <a:t> </a:t>
                      </a:r>
                      <a:r>
                        <a:rPr sz="700" spc="-10" dirty="0">
                          <a:latin typeface="Montserrat"/>
                          <a:cs typeface="Montserrat"/>
                        </a:rPr>
                        <a:t>Tubeless</a:t>
                      </a:r>
                      <a:endParaRPr sz="700">
                        <a:latin typeface="Montserrat"/>
                        <a:cs typeface="Montserrat"/>
                      </a:endParaRPr>
                    </a:p>
                  </a:txBody>
                  <a:tcPr marL="0" marR="0" marT="0" marB="0"/>
                </a:tc>
                <a:extLst>
                  <a:ext uri="{0D108BD9-81ED-4DB2-BD59-A6C34878D82A}">
                    <a16:rowId xmlns:a16="http://schemas.microsoft.com/office/drawing/2014/main" val="10001"/>
                  </a:ext>
                </a:extLst>
              </a:tr>
              <a:tr h="114300">
                <a:tc>
                  <a:txBody>
                    <a:bodyPr/>
                    <a:lstStyle/>
                    <a:p>
                      <a:pPr marL="31750">
                        <a:lnSpc>
                          <a:spcPts val="800"/>
                        </a:lnSpc>
                      </a:pPr>
                      <a:r>
                        <a:rPr sz="700" spc="-10" dirty="0">
                          <a:latin typeface="Montserrat"/>
                          <a:cs typeface="Montserrat"/>
                        </a:rPr>
                        <a:t>Cilindrada</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197.8</a:t>
                      </a:r>
                      <a:r>
                        <a:rPr sz="700" spc="-20" dirty="0">
                          <a:latin typeface="Montserrat"/>
                          <a:cs typeface="Montserrat"/>
                        </a:rPr>
                        <a:t> </a:t>
                      </a:r>
                      <a:r>
                        <a:rPr sz="700" spc="-25" dirty="0">
                          <a:latin typeface="Montserrat"/>
                          <a:cs typeface="Montserrat"/>
                        </a:rPr>
                        <a:t>cc</a:t>
                      </a:r>
                      <a:endParaRPr sz="700">
                        <a:latin typeface="Montserrat"/>
                        <a:cs typeface="Montserrat"/>
                      </a:endParaRPr>
                    </a:p>
                  </a:txBody>
                  <a:tcPr marL="0" marR="0" marT="0" marB="0"/>
                </a:tc>
                <a:tc>
                  <a:txBody>
                    <a:bodyPr/>
                    <a:lstStyle/>
                    <a:p>
                      <a:pPr marL="48895">
                        <a:lnSpc>
                          <a:spcPts val="800"/>
                        </a:lnSpc>
                      </a:pPr>
                      <a:r>
                        <a:rPr sz="700" dirty="0">
                          <a:latin typeface="Montserrat"/>
                          <a:cs typeface="Montserrat"/>
                        </a:rPr>
                        <a:t>Presión</a:t>
                      </a:r>
                      <a:r>
                        <a:rPr sz="700" spc="-35" dirty="0">
                          <a:latin typeface="Montserrat"/>
                          <a:cs typeface="Montserrat"/>
                        </a:rPr>
                        <a:t> </a:t>
                      </a:r>
                      <a:r>
                        <a:rPr sz="700" dirty="0">
                          <a:latin typeface="Montserrat"/>
                          <a:cs typeface="Montserrat"/>
                        </a:rPr>
                        <a:t>llanta</a:t>
                      </a:r>
                      <a:r>
                        <a:rPr sz="700" spc="-25" dirty="0">
                          <a:latin typeface="Montserrat"/>
                          <a:cs typeface="Montserrat"/>
                        </a:rPr>
                        <a:t> </a:t>
                      </a:r>
                      <a:r>
                        <a:rPr sz="700" spc="-10" dirty="0">
                          <a:latin typeface="Montserrat"/>
                          <a:cs typeface="Montserrat"/>
                        </a:rPr>
                        <a:t>delantera</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25 </a:t>
                      </a:r>
                      <a:r>
                        <a:rPr sz="700" spc="-25" dirty="0">
                          <a:latin typeface="Montserrat"/>
                          <a:cs typeface="Montserrat"/>
                        </a:rPr>
                        <a:t>psi</a:t>
                      </a:r>
                      <a:endParaRPr sz="700">
                        <a:latin typeface="Montserrat"/>
                        <a:cs typeface="Montserrat"/>
                      </a:endParaRPr>
                    </a:p>
                  </a:txBody>
                  <a:tcPr marL="0" marR="0" marT="0" marB="0"/>
                </a:tc>
                <a:extLst>
                  <a:ext uri="{0D108BD9-81ED-4DB2-BD59-A6C34878D82A}">
                    <a16:rowId xmlns:a16="http://schemas.microsoft.com/office/drawing/2014/main" val="10002"/>
                  </a:ext>
                </a:extLst>
              </a:tr>
              <a:tr h="114300">
                <a:tc>
                  <a:txBody>
                    <a:bodyPr/>
                    <a:lstStyle/>
                    <a:p>
                      <a:pPr marL="31750">
                        <a:lnSpc>
                          <a:spcPts val="800"/>
                        </a:lnSpc>
                      </a:pPr>
                      <a:r>
                        <a:rPr sz="700" dirty="0">
                          <a:latin typeface="Montserrat"/>
                          <a:cs typeface="Montserrat"/>
                        </a:rPr>
                        <a:t>RPM</a:t>
                      </a:r>
                      <a:r>
                        <a:rPr sz="700" spc="-25" dirty="0">
                          <a:latin typeface="Montserrat"/>
                          <a:cs typeface="Montserrat"/>
                        </a:rPr>
                        <a:t> </a:t>
                      </a:r>
                      <a:r>
                        <a:rPr sz="700" dirty="0">
                          <a:latin typeface="Montserrat"/>
                          <a:cs typeface="Montserrat"/>
                        </a:rPr>
                        <a:t>de</a:t>
                      </a:r>
                      <a:r>
                        <a:rPr sz="700" spc="-5" dirty="0">
                          <a:latin typeface="Montserrat"/>
                          <a:cs typeface="Montserrat"/>
                        </a:rPr>
                        <a:t> </a:t>
                      </a:r>
                      <a:r>
                        <a:rPr lang="es-MX" sz="700" spc="-10" dirty="0">
                          <a:latin typeface="Montserrat"/>
                          <a:cs typeface="Montserrat"/>
                        </a:rPr>
                        <a:t>ralentí</a:t>
                      </a:r>
                      <a:endParaRPr sz="700" dirty="0">
                        <a:latin typeface="Montserrat"/>
                        <a:cs typeface="Montserrat"/>
                      </a:endParaRPr>
                    </a:p>
                  </a:txBody>
                  <a:tcPr marL="0" marR="0" marT="0" marB="0"/>
                </a:tc>
                <a:tc>
                  <a:txBody>
                    <a:bodyPr/>
                    <a:lstStyle/>
                    <a:p>
                      <a:pPr marL="41275">
                        <a:lnSpc>
                          <a:spcPts val="800"/>
                        </a:lnSpc>
                      </a:pPr>
                      <a:r>
                        <a:rPr sz="700" spc="-10" dirty="0">
                          <a:latin typeface="Montserrat"/>
                          <a:cs typeface="Montserrat"/>
                        </a:rPr>
                        <a:t>1250-</a:t>
                      </a:r>
                      <a:r>
                        <a:rPr sz="700" dirty="0">
                          <a:latin typeface="Montserrat"/>
                          <a:cs typeface="Montserrat"/>
                        </a:rPr>
                        <a:t>1650</a:t>
                      </a:r>
                      <a:r>
                        <a:rPr sz="700" spc="25" dirty="0">
                          <a:latin typeface="Montserrat"/>
                          <a:cs typeface="Montserrat"/>
                        </a:rPr>
                        <a:t> </a:t>
                      </a:r>
                      <a:r>
                        <a:rPr sz="700" spc="-25" dirty="0">
                          <a:latin typeface="Montserrat"/>
                          <a:cs typeface="Montserrat"/>
                        </a:rPr>
                        <a:t>rpm</a:t>
                      </a:r>
                      <a:endParaRPr sz="700" dirty="0">
                        <a:latin typeface="Montserrat"/>
                        <a:cs typeface="Montserrat"/>
                      </a:endParaRPr>
                    </a:p>
                  </a:txBody>
                  <a:tcPr marL="0" marR="0" marT="0" marB="0"/>
                </a:tc>
                <a:tc>
                  <a:txBody>
                    <a:bodyPr/>
                    <a:lstStyle/>
                    <a:p>
                      <a:pPr marL="48895">
                        <a:lnSpc>
                          <a:spcPts val="800"/>
                        </a:lnSpc>
                      </a:pPr>
                      <a:r>
                        <a:rPr sz="700" dirty="0">
                          <a:latin typeface="Montserrat"/>
                          <a:cs typeface="Montserrat"/>
                        </a:rPr>
                        <a:t>Presión</a:t>
                      </a:r>
                      <a:r>
                        <a:rPr sz="700" spc="-35" dirty="0">
                          <a:latin typeface="Montserrat"/>
                          <a:cs typeface="Montserrat"/>
                        </a:rPr>
                        <a:t> </a:t>
                      </a:r>
                      <a:r>
                        <a:rPr sz="700" dirty="0">
                          <a:latin typeface="Montserrat"/>
                          <a:cs typeface="Montserrat"/>
                        </a:rPr>
                        <a:t>llanta</a:t>
                      </a:r>
                      <a:r>
                        <a:rPr sz="700" spc="-25" dirty="0">
                          <a:latin typeface="Montserrat"/>
                          <a:cs typeface="Montserrat"/>
                        </a:rPr>
                        <a:t> </a:t>
                      </a:r>
                      <a:r>
                        <a:rPr sz="700" spc="-10" dirty="0">
                          <a:latin typeface="Montserrat"/>
                          <a:cs typeface="Montserrat"/>
                        </a:rPr>
                        <a:t>trasera</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28</a:t>
                      </a:r>
                      <a:r>
                        <a:rPr sz="700" spc="-5" dirty="0">
                          <a:latin typeface="Montserrat"/>
                          <a:cs typeface="Montserrat"/>
                        </a:rPr>
                        <a:t> </a:t>
                      </a:r>
                      <a:r>
                        <a:rPr sz="700" spc="-25" dirty="0">
                          <a:latin typeface="Montserrat"/>
                          <a:cs typeface="Montserrat"/>
                        </a:rPr>
                        <a:t>psi</a:t>
                      </a:r>
                      <a:endParaRPr sz="700">
                        <a:latin typeface="Montserrat"/>
                        <a:cs typeface="Montserrat"/>
                      </a:endParaRPr>
                    </a:p>
                  </a:txBody>
                  <a:tcPr marL="0" marR="0" marT="0" marB="0"/>
                </a:tc>
                <a:extLst>
                  <a:ext uri="{0D108BD9-81ED-4DB2-BD59-A6C34878D82A}">
                    <a16:rowId xmlns:a16="http://schemas.microsoft.com/office/drawing/2014/main" val="10003"/>
                  </a:ext>
                </a:extLst>
              </a:tr>
              <a:tr h="114300">
                <a:tc>
                  <a:txBody>
                    <a:bodyPr/>
                    <a:lstStyle/>
                    <a:p>
                      <a:pPr marL="31750">
                        <a:lnSpc>
                          <a:spcPts val="800"/>
                        </a:lnSpc>
                      </a:pPr>
                      <a:r>
                        <a:rPr sz="700" dirty="0">
                          <a:latin typeface="Montserrat"/>
                          <a:cs typeface="Montserrat"/>
                        </a:rPr>
                        <a:t>Relación</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compresión</a:t>
                      </a:r>
                      <a:endParaRPr sz="700">
                        <a:latin typeface="Montserrat"/>
                        <a:cs typeface="Montserrat"/>
                      </a:endParaRPr>
                    </a:p>
                  </a:txBody>
                  <a:tcPr marL="0" marR="0" marT="0" marB="0"/>
                </a:tc>
                <a:tc>
                  <a:txBody>
                    <a:bodyPr/>
                    <a:lstStyle/>
                    <a:p>
                      <a:pPr marL="41275">
                        <a:lnSpc>
                          <a:spcPts val="800"/>
                        </a:lnSpc>
                      </a:pPr>
                      <a:r>
                        <a:rPr lang="es-ES" sz="700" spc="-20" dirty="0">
                          <a:latin typeface="Montserrat"/>
                          <a:cs typeface="Montserrat"/>
                        </a:rPr>
                        <a:t>9.7:1</a:t>
                      </a:r>
                      <a:endParaRPr sz="700" dirty="0">
                        <a:latin typeface="Montserrat"/>
                        <a:cs typeface="Montserrat"/>
                      </a:endParaRPr>
                    </a:p>
                  </a:txBody>
                  <a:tcPr marL="0" marR="0" marT="0" marB="0"/>
                </a:tc>
                <a:tc>
                  <a:txBody>
                    <a:bodyPr/>
                    <a:lstStyle/>
                    <a:p>
                      <a:pPr marL="48895">
                        <a:lnSpc>
                          <a:spcPts val="800"/>
                        </a:lnSpc>
                      </a:pPr>
                      <a:r>
                        <a:rPr sz="700" dirty="0">
                          <a:latin typeface="Montserrat"/>
                          <a:cs typeface="Montserrat"/>
                        </a:rPr>
                        <a:t>Presión</a:t>
                      </a:r>
                      <a:r>
                        <a:rPr sz="700" spc="-35" dirty="0">
                          <a:latin typeface="Montserrat"/>
                          <a:cs typeface="Montserrat"/>
                        </a:rPr>
                        <a:t> </a:t>
                      </a:r>
                      <a:r>
                        <a:rPr sz="700" dirty="0">
                          <a:latin typeface="Montserrat"/>
                          <a:cs typeface="Montserrat"/>
                        </a:rPr>
                        <a:t>llanta</a:t>
                      </a:r>
                      <a:r>
                        <a:rPr sz="700" spc="-25" dirty="0">
                          <a:latin typeface="Montserrat"/>
                          <a:cs typeface="Montserrat"/>
                        </a:rPr>
                        <a:t> </a:t>
                      </a:r>
                      <a:r>
                        <a:rPr sz="700" spc="-10" dirty="0">
                          <a:latin typeface="Montserrat"/>
                          <a:cs typeface="Montserrat"/>
                        </a:rPr>
                        <a:t>trasera</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32</a:t>
                      </a:r>
                      <a:r>
                        <a:rPr sz="700" spc="-5" dirty="0">
                          <a:latin typeface="Montserrat"/>
                          <a:cs typeface="Montserrat"/>
                        </a:rPr>
                        <a:t> </a:t>
                      </a:r>
                      <a:r>
                        <a:rPr sz="700" spc="-25" dirty="0">
                          <a:latin typeface="Montserrat"/>
                          <a:cs typeface="Montserrat"/>
                        </a:rPr>
                        <a:t>psi</a:t>
                      </a:r>
                      <a:endParaRPr sz="700">
                        <a:latin typeface="Montserrat"/>
                        <a:cs typeface="Montserrat"/>
                      </a:endParaRPr>
                    </a:p>
                  </a:txBody>
                  <a:tcPr marL="0" marR="0" marT="0" marB="0"/>
                </a:tc>
                <a:extLst>
                  <a:ext uri="{0D108BD9-81ED-4DB2-BD59-A6C34878D82A}">
                    <a16:rowId xmlns:a16="http://schemas.microsoft.com/office/drawing/2014/main" val="10004"/>
                  </a:ext>
                </a:extLst>
              </a:tr>
              <a:tr h="114300">
                <a:tc>
                  <a:txBody>
                    <a:bodyPr/>
                    <a:lstStyle/>
                    <a:p>
                      <a:pPr marL="31750">
                        <a:lnSpc>
                          <a:spcPts val="800"/>
                        </a:lnSpc>
                      </a:pPr>
                      <a:r>
                        <a:rPr sz="700" dirty="0">
                          <a:latin typeface="Montserrat"/>
                          <a:cs typeface="Montserrat"/>
                        </a:rPr>
                        <a:t>Potencia</a:t>
                      </a:r>
                      <a:r>
                        <a:rPr sz="700" spc="-30" dirty="0">
                          <a:latin typeface="Montserrat"/>
                          <a:cs typeface="Montserrat"/>
                        </a:rPr>
                        <a:t> </a:t>
                      </a:r>
                      <a:r>
                        <a:rPr sz="700" spc="-10" dirty="0">
                          <a:latin typeface="Montserrat"/>
                          <a:cs typeface="Montserrat"/>
                        </a:rPr>
                        <a:t>máxima</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20.5HP</a:t>
                      </a:r>
                      <a:r>
                        <a:rPr sz="700" spc="-10" dirty="0">
                          <a:latin typeface="Montserrat"/>
                          <a:cs typeface="Montserrat"/>
                        </a:rPr>
                        <a:t> </a:t>
                      </a:r>
                      <a:r>
                        <a:rPr sz="700" dirty="0">
                          <a:latin typeface="Montserrat"/>
                          <a:cs typeface="Montserrat"/>
                        </a:rPr>
                        <a:t>@</a:t>
                      </a:r>
                      <a:r>
                        <a:rPr sz="700" spc="-10" dirty="0">
                          <a:latin typeface="Montserrat"/>
                          <a:cs typeface="Montserrat"/>
                        </a:rPr>
                        <a:t> </a:t>
                      </a:r>
                      <a:r>
                        <a:rPr lang="es-ES" sz="700" spc="-10" dirty="0">
                          <a:latin typeface="Montserrat"/>
                          <a:cs typeface="Montserrat"/>
                        </a:rPr>
                        <a:t>85</a:t>
                      </a:r>
                      <a:r>
                        <a:rPr sz="700" dirty="0">
                          <a:latin typeface="Montserrat"/>
                          <a:cs typeface="Montserrat"/>
                        </a:rPr>
                        <a:t>00</a:t>
                      </a:r>
                      <a:r>
                        <a:rPr sz="700" spc="5" dirty="0">
                          <a:latin typeface="Montserrat"/>
                          <a:cs typeface="Montserrat"/>
                        </a:rPr>
                        <a:t> </a:t>
                      </a:r>
                      <a:r>
                        <a:rPr sz="700" spc="-25" dirty="0">
                          <a:latin typeface="Montserrat"/>
                          <a:cs typeface="Montserrat"/>
                        </a:rPr>
                        <a:t>rpm</a:t>
                      </a:r>
                      <a:endParaRPr sz="700" dirty="0">
                        <a:latin typeface="Montserrat"/>
                        <a:cs typeface="Montserrat"/>
                      </a:endParaRPr>
                    </a:p>
                  </a:txBody>
                  <a:tcPr marL="0" marR="0" marT="0" marB="0"/>
                </a:tc>
                <a:tc>
                  <a:txBody>
                    <a:bodyPr/>
                    <a:lstStyle/>
                    <a:p>
                      <a:pPr marL="48895">
                        <a:lnSpc>
                          <a:spcPts val="800"/>
                        </a:lnSpc>
                      </a:pPr>
                      <a:r>
                        <a:rPr sz="700" dirty="0">
                          <a:latin typeface="Montserrat"/>
                          <a:cs typeface="Montserrat"/>
                        </a:rPr>
                        <a:t>(con</a:t>
                      </a:r>
                      <a:r>
                        <a:rPr sz="700" spc="-10" dirty="0">
                          <a:latin typeface="Montserrat"/>
                          <a:cs typeface="Montserrat"/>
                        </a:rPr>
                        <a:t> acompañante)</a:t>
                      </a:r>
                      <a:endParaRPr sz="700">
                        <a:latin typeface="Montserrat"/>
                        <a:cs typeface="Montserrat"/>
                      </a:endParaRPr>
                    </a:p>
                  </a:txBody>
                  <a:tcPr marL="0" marR="0" marT="0" marB="0"/>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05"/>
                  </a:ext>
                </a:extLst>
              </a:tr>
              <a:tr h="113664">
                <a:tc>
                  <a:txBody>
                    <a:bodyPr/>
                    <a:lstStyle/>
                    <a:p>
                      <a:pPr marL="31750">
                        <a:lnSpc>
                          <a:spcPts val="800"/>
                        </a:lnSpc>
                      </a:pPr>
                      <a:r>
                        <a:rPr sz="700" dirty="0">
                          <a:latin typeface="Montserrat"/>
                          <a:cs typeface="Montserrat"/>
                        </a:rPr>
                        <a:t>Torque</a:t>
                      </a:r>
                      <a:r>
                        <a:rPr sz="700" spc="-15" dirty="0">
                          <a:latin typeface="Montserrat"/>
                          <a:cs typeface="Montserrat"/>
                        </a:rPr>
                        <a:t> </a:t>
                      </a:r>
                      <a:r>
                        <a:rPr sz="700" spc="-10" dirty="0">
                          <a:latin typeface="Montserrat"/>
                          <a:cs typeface="Montserrat"/>
                        </a:rPr>
                        <a:t>máximo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1</a:t>
                      </a:r>
                      <a:r>
                        <a:rPr lang="es-ES" sz="700" dirty="0">
                          <a:latin typeface="Montserrat"/>
                          <a:cs typeface="Montserrat"/>
                        </a:rPr>
                        <a:t>8</a:t>
                      </a:r>
                      <a:r>
                        <a:rPr sz="700" dirty="0">
                          <a:latin typeface="Montserrat"/>
                          <a:cs typeface="Montserrat"/>
                        </a:rPr>
                        <a:t>.</a:t>
                      </a:r>
                      <a:r>
                        <a:rPr lang="es-ES" sz="700" dirty="0">
                          <a:latin typeface="Montserrat"/>
                          <a:cs typeface="Montserrat"/>
                        </a:rPr>
                        <a:t>1</a:t>
                      </a:r>
                      <a:r>
                        <a:rPr sz="700" spc="5" dirty="0">
                          <a:latin typeface="Montserrat"/>
                          <a:cs typeface="Montserrat"/>
                        </a:rPr>
                        <a:t> </a:t>
                      </a:r>
                      <a:r>
                        <a:rPr sz="700" dirty="0">
                          <a:latin typeface="Montserrat"/>
                          <a:cs typeface="Montserrat"/>
                        </a:rPr>
                        <a:t>Nm</a:t>
                      </a:r>
                      <a:r>
                        <a:rPr sz="700" spc="-5" dirty="0">
                          <a:latin typeface="Montserrat"/>
                          <a:cs typeface="Montserrat"/>
                        </a:rPr>
                        <a:t> </a:t>
                      </a:r>
                      <a:r>
                        <a:rPr sz="700" dirty="0">
                          <a:latin typeface="Montserrat"/>
                          <a:cs typeface="Montserrat"/>
                        </a:rPr>
                        <a:t>@</a:t>
                      </a:r>
                      <a:r>
                        <a:rPr sz="700" spc="-5" dirty="0">
                          <a:latin typeface="Montserrat"/>
                          <a:cs typeface="Montserrat"/>
                        </a:rPr>
                        <a:t> </a:t>
                      </a:r>
                      <a:r>
                        <a:rPr sz="700" dirty="0">
                          <a:latin typeface="Montserrat"/>
                          <a:cs typeface="Montserrat"/>
                        </a:rPr>
                        <a:t>7</a:t>
                      </a:r>
                      <a:r>
                        <a:rPr lang="es-ES" sz="700" dirty="0">
                          <a:latin typeface="Montserrat"/>
                          <a:cs typeface="Montserrat"/>
                        </a:rPr>
                        <a:t>00</a:t>
                      </a:r>
                      <a:r>
                        <a:rPr sz="700" dirty="0">
                          <a:latin typeface="Montserrat"/>
                          <a:cs typeface="Montserrat"/>
                        </a:rPr>
                        <a:t>0 </a:t>
                      </a:r>
                      <a:r>
                        <a:rPr sz="700" spc="-25" dirty="0">
                          <a:latin typeface="Montserrat"/>
                          <a:cs typeface="Montserrat"/>
                        </a:rPr>
                        <a:t>rpm</a:t>
                      </a:r>
                      <a:endParaRPr sz="700" dirty="0">
                        <a:latin typeface="Montserrat"/>
                        <a:cs typeface="Montserrat"/>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06"/>
                  </a:ext>
                </a:extLst>
              </a:tr>
              <a:tr h="114300">
                <a:tc>
                  <a:txBody>
                    <a:bodyPr/>
                    <a:lstStyle/>
                    <a:p>
                      <a:pPr marL="31750">
                        <a:lnSpc>
                          <a:spcPts val="800"/>
                        </a:lnSpc>
                      </a:pPr>
                      <a:r>
                        <a:rPr sz="700" spc="-10" dirty="0">
                          <a:latin typeface="Montserrat"/>
                          <a:cs typeface="Montserrat"/>
                        </a:rPr>
                        <a:t>Sistema</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alimentación</a:t>
                      </a:r>
                      <a:endParaRPr sz="700">
                        <a:latin typeface="Montserrat"/>
                        <a:cs typeface="Montserrat"/>
                      </a:endParaRPr>
                    </a:p>
                  </a:txBody>
                  <a:tcPr marL="0" marR="0" marT="0" marB="0"/>
                </a:tc>
                <a:tc>
                  <a:txBody>
                    <a:bodyPr/>
                    <a:lstStyle/>
                    <a:p>
                      <a:pPr marL="41275">
                        <a:lnSpc>
                          <a:spcPts val="800"/>
                        </a:lnSpc>
                      </a:pPr>
                      <a:r>
                        <a:rPr lang="es-ES" sz="700" dirty="0" err="1">
                          <a:latin typeface="Montserrat"/>
                          <a:cs typeface="Montserrat"/>
                        </a:rPr>
                        <a:t>Carbuaddor</a:t>
                      </a:r>
                      <a:r>
                        <a:rPr lang="es-ES" sz="700" dirty="0">
                          <a:latin typeface="Montserrat"/>
                          <a:cs typeface="Montserrat"/>
                        </a:rPr>
                        <a:t> </a:t>
                      </a:r>
                      <a:r>
                        <a:rPr lang="es-ES" sz="700" dirty="0" err="1">
                          <a:latin typeface="Montserrat"/>
                          <a:cs typeface="Montserrat"/>
                        </a:rPr>
                        <a:t>keihin</a:t>
                      </a:r>
                      <a:r>
                        <a:rPr lang="es-ES" sz="700" dirty="0">
                          <a:latin typeface="Montserrat"/>
                          <a:cs typeface="Montserrat"/>
                        </a:rPr>
                        <a:t> CV30</a:t>
                      </a:r>
                      <a:endParaRPr sz="700" dirty="0">
                        <a:latin typeface="Montserrat"/>
                        <a:cs typeface="Montserrat"/>
                      </a:endParaRPr>
                    </a:p>
                  </a:txBody>
                  <a:tcPr marL="0" marR="0" marT="0" marB="0"/>
                </a:tc>
                <a:tc>
                  <a:txBody>
                    <a:bodyPr/>
                    <a:lstStyle/>
                    <a:p>
                      <a:pPr marL="48895">
                        <a:lnSpc>
                          <a:spcPts val="800"/>
                        </a:lnSpc>
                      </a:pPr>
                      <a:r>
                        <a:rPr sz="700" b="1" dirty="0">
                          <a:latin typeface="Montserrat"/>
                          <a:cs typeface="Montserrat"/>
                        </a:rPr>
                        <a:t>Sistema</a:t>
                      </a:r>
                      <a:r>
                        <a:rPr sz="700" b="1" spc="-30" dirty="0">
                          <a:latin typeface="Montserrat"/>
                          <a:cs typeface="Montserrat"/>
                        </a:rPr>
                        <a:t> </a:t>
                      </a:r>
                      <a:r>
                        <a:rPr sz="700" b="1" spc="-10" dirty="0">
                          <a:latin typeface="Montserrat"/>
                          <a:cs typeface="Montserrat"/>
                        </a:rPr>
                        <a:t>eléctrico</a:t>
                      </a:r>
                      <a:endParaRPr sz="700" dirty="0">
                        <a:latin typeface="Montserrat"/>
                        <a:cs typeface="Montserrat"/>
                      </a:endParaRPr>
                    </a:p>
                  </a:txBody>
                  <a:tcPr marL="0" marR="0" marT="0" marB="0"/>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07"/>
                  </a:ext>
                </a:extLst>
              </a:tr>
              <a:tr h="113664">
                <a:tc>
                  <a:txBody>
                    <a:bodyPr/>
                    <a:lstStyle/>
                    <a:p>
                      <a:pPr marL="31750">
                        <a:lnSpc>
                          <a:spcPts val="800"/>
                        </a:lnSpc>
                      </a:pPr>
                      <a:r>
                        <a:rPr sz="700" spc="-10" dirty="0">
                          <a:latin typeface="Montserrat"/>
                          <a:cs typeface="Montserrat"/>
                        </a:rPr>
                        <a:t>Bujía</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BOSCH</a:t>
                      </a:r>
                      <a:r>
                        <a:rPr sz="700" spc="-20" dirty="0">
                          <a:latin typeface="Montserrat"/>
                          <a:cs typeface="Montserrat"/>
                        </a:rPr>
                        <a:t> </a:t>
                      </a:r>
                      <a:r>
                        <a:rPr sz="700" dirty="0">
                          <a:latin typeface="Montserrat"/>
                          <a:cs typeface="Montserrat"/>
                        </a:rPr>
                        <a:t>–</a:t>
                      </a:r>
                      <a:r>
                        <a:rPr sz="700" spc="-10" dirty="0">
                          <a:latin typeface="Montserrat"/>
                          <a:cs typeface="Montserrat"/>
                        </a:rPr>
                        <a:t> </a:t>
                      </a:r>
                      <a:r>
                        <a:rPr sz="700" spc="-20" dirty="0">
                          <a:latin typeface="Montserrat"/>
                          <a:cs typeface="Montserrat"/>
                        </a:rPr>
                        <a:t>UR4KE</a:t>
                      </a:r>
                      <a:endParaRPr sz="700" dirty="0">
                        <a:latin typeface="Montserrat"/>
                        <a:cs typeface="Montserrat"/>
                      </a:endParaRPr>
                    </a:p>
                  </a:txBody>
                  <a:tcPr marL="0" marR="0" marT="0" marB="0"/>
                </a:tc>
                <a:tc>
                  <a:txBody>
                    <a:bodyPr/>
                    <a:lstStyle/>
                    <a:p>
                      <a:pPr marL="48895">
                        <a:lnSpc>
                          <a:spcPts val="800"/>
                        </a:lnSpc>
                      </a:pPr>
                      <a:r>
                        <a:rPr sz="700" dirty="0">
                          <a:latin typeface="Montserrat"/>
                          <a:cs typeface="Montserrat"/>
                        </a:rPr>
                        <a:t>Lámpara</a:t>
                      </a:r>
                      <a:r>
                        <a:rPr sz="700" spc="-35" dirty="0">
                          <a:latin typeface="Montserrat"/>
                          <a:cs typeface="Montserrat"/>
                        </a:rPr>
                        <a:t> </a:t>
                      </a:r>
                      <a:r>
                        <a:rPr sz="700" spc="-10" dirty="0">
                          <a:latin typeface="Montserrat"/>
                          <a:cs typeface="Montserrat"/>
                        </a:rPr>
                        <a:t>frontal</a:t>
                      </a:r>
                      <a:endParaRPr sz="700" dirty="0">
                        <a:latin typeface="Montserrat"/>
                        <a:cs typeface="Montserrat"/>
                      </a:endParaRPr>
                    </a:p>
                  </a:txBody>
                  <a:tcPr marL="0" marR="0" marT="0" marB="0"/>
                </a:tc>
                <a:tc>
                  <a:txBody>
                    <a:bodyPr/>
                    <a:lstStyle/>
                    <a:p>
                      <a:pPr marL="64135">
                        <a:lnSpc>
                          <a:spcPts val="800"/>
                        </a:lnSpc>
                      </a:pPr>
                      <a:r>
                        <a:rPr sz="700" dirty="0">
                          <a:latin typeface="Montserrat"/>
                          <a:cs typeface="Montserrat"/>
                        </a:rPr>
                        <a:t>12V,</a:t>
                      </a:r>
                      <a:r>
                        <a:rPr sz="700" spc="-5" dirty="0">
                          <a:latin typeface="Montserrat"/>
                          <a:cs typeface="Montserrat"/>
                        </a:rPr>
                        <a:t> </a:t>
                      </a:r>
                      <a:r>
                        <a:rPr sz="700" spc="-25" dirty="0">
                          <a:latin typeface="Montserrat"/>
                          <a:cs typeface="Montserrat"/>
                        </a:rPr>
                        <a:t>LED</a:t>
                      </a:r>
                      <a:endParaRPr sz="700">
                        <a:latin typeface="Montserrat"/>
                        <a:cs typeface="Montserrat"/>
                      </a:endParaRPr>
                    </a:p>
                  </a:txBody>
                  <a:tcPr marL="0" marR="0" marT="0" marB="0"/>
                </a:tc>
                <a:extLst>
                  <a:ext uri="{0D108BD9-81ED-4DB2-BD59-A6C34878D82A}">
                    <a16:rowId xmlns:a16="http://schemas.microsoft.com/office/drawing/2014/main" val="10008"/>
                  </a:ext>
                </a:extLst>
              </a:tr>
              <a:tr h="114300">
                <a:tc>
                  <a:txBody>
                    <a:bodyPr/>
                    <a:lstStyle/>
                    <a:p>
                      <a:pPr marL="31750">
                        <a:lnSpc>
                          <a:spcPts val="800"/>
                        </a:lnSpc>
                      </a:pPr>
                      <a:r>
                        <a:rPr sz="700" dirty="0">
                          <a:latin typeface="Montserrat"/>
                          <a:cs typeface="Montserrat"/>
                        </a:rPr>
                        <a:t>Tolerancia</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la</a:t>
                      </a:r>
                      <a:r>
                        <a:rPr sz="700" spc="-25" dirty="0">
                          <a:latin typeface="Montserrat"/>
                          <a:cs typeface="Montserrat"/>
                        </a:rPr>
                        <a:t> </a:t>
                      </a:r>
                      <a:r>
                        <a:rPr sz="700" spc="-10" dirty="0">
                          <a:latin typeface="Montserrat"/>
                          <a:cs typeface="Montserrat"/>
                        </a:rPr>
                        <a:t>bujía</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0.8 –</a:t>
                      </a:r>
                      <a:r>
                        <a:rPr sz="700" spc="-5" dirty="0">
                          <a:latin typeface="Montserrat"/>
                          <a:cs typeface="Montserrat"/>
                        </a:rPr>
                        <a:t> </a:t>
                      </a:r>
                      <a:r>
                        <a:rPr sz="700" dirty="0">
                          <a:latin typeface="Montserrat"/>
                          <a:cs typeface="Montserrat"/>
                        </a:rPr>
                        <a:t>0.9 </a:t>
                      </a:r>
                      <a:r>
                        <a:rPr sz="700" spc="-25" dirty="0">
                          <a:latin typeface="Montserrat"/>
                          <a:cs typeface="Montserrat"/>
                        </a:rPr>
                        <a:t>mm</a:t>
                      </a:r>
                      <a:endParaRPr sz="700" dirty="0">
                        <a:latin typeface="Montserrat"/>
                        <a:cs typeface="Montserrat"/>
                      </a:endParaRPr>
                    </a:p>
                  </a:txBody>
                  <a:tcPr marL="0" marR="0" marT="0" marB="0"/>
                </a:tc>
                <a:tc>
                  <a:txBody>
                    <a:bodyPr/>
                    <a:lstStyle/>
                    <a:p>
                      <a:pPr marL="48895">
                        <a:lnSpc>
                          <a:spcPts val="800"/>
                        </a:lnSpc>
                      </a:pPr>
                      <a:r>
                        <a:rPr sz="700" dirty="0">
                          <a:latin typeface="Montserrat"/>
                          <a:cs typeface="Montserrat"/>
                        </a:rPr>
                        <a:t>Luz de</a:t>
                      </a:r>
                      <a:r>
                        <a:rPr sz="700" spc="-10" dirty="0">
                          <a:latin typeface="Montserrat"/>
                          <a:cs typeface="Montserrat"/>
                        </a:rPr>
                        <a:t> posición</a:t>
                      </a:r>
                      <a:endParaRPr sz="700" dirty="0">
                        <a:latin typeface="Montserrat"/>
                        <a:cs typeface="Montserrat"/>
                      </a:endParaRPr>
                    </a:p>
                  </a:txBody>
                  <a:tcPr marL="0" marR="0" marT="0" marB="0"/>
                </a:tc>
                <a:tc>
                  <a:txBody>
                    <a:bodyPr/>
                    <a:lstStyle/>
                    <a:p>
                      <a:pPr marL="64135">
                        <a:lnSpc>
                          <a:spcPts val="800"/>
                        </a:lnSpc>
                      </a:pPr>
                      <a:r>
                        <a:rPr sz="700" dirty="0">
                          <a:latin typeface="Montserrat"/>
                          <a:cs typeface="Montserrat"/>
                        </a:rPr>
                        <a:t>12V, LED,</a:t>
                      </a:r>
                      <a:r>
                        <a:rPr sz="700" spc="-5" dirty="0">
                          <a:latin typeface="Montserrat"/>
                          <a:cs typeface="Montserrat"/>
                        </a:rPr>
                        <a:t> </a:t>
                      </a:r>
                      <a:r>
                        <a:rPr sz="700" dirty="0">
                          <a:latin typeface="Montserrat"/>
                          <a:cs typeface="Montserrat"/>
                        </a:rPr>
                        <a:t>3W</a:t>
                      </a:r>
                      <a:r>
                        <a:rPr sz="700" spc="-10" dirty="0">
                          <a:latin typeface="Montserrat"/>
                          <a:cs typeface="Montserrat"/>
                        </a:rPr>
                        <a:t> </a:t>
                      </a:r>
                      <a:r>
                        <a:rPr sz="700" dirty="0">
                          <a:latin typeface="Montserrat"/>
                          <a:cs typeface="Montserrat"/>
                        </a:rPr>
                        <a:t>x</a:t>
                      </a:r>
                      <a:r>
                        <a:rPr sz="700" spc="-5" dirty="0">
                          <a:latin typeface="Montserrat"/>
                          <a:cs typeface="Montserrat"/>
                        </a:rPr>
                        <a:t> </a:t>
                      </a:r>
                      <a:r>
                        <a:rPr sz="700" dirty="0">
                          <a:latin typeface="Montserrat"/>
                          <a:cs typeface="Montserrat"/>
                        </a:rPr>
                        <a:t>2</a:t>
                      </a:r>
                      <a:r>
                        <a:rPr sz="700" spc="5" dirty="0">
                          <a:latin typeface="Montserrat"/>
                          <a:cs typeface="Montserrat"/>
                        </a:rPr>
                        <a:t> </a:t>
                      </a:r>
                      <a:r>
                        <a:rPr sz="700" spc="-20" dirty="0">
                          <a:latin typeface="Montserrat"/>
                          <a:cs typeface="Montserrat"/>
                        </a:rPr>
                        <a:t>unds</a:t>
                      </a:r>
                      <a:endParaRPr sz="700">
                        <a:latin typeface="Montserrat"/>
                        <a:cs typeface="Montserrat"/>
                      </a:endParaRPr>
                    </a:p>
                  </a:txBody>
                  <a:tcPr marL="0" marR="0" marT="0" marB="0"/>
                </a:tc>
                <a:extLst>
                  <a:ext uri="{0D108BD9-81ED-4DB2-BD59-A6C34878D82A}">
                    <a16:rowId xmlns:a16="http://schemas.microsoft.com/office/drawing/2014/main" val="10009"/>
                  </a:ext>
                </a:extLst>
              </a:tr>
              <a:tr h="114300">
                <a:tc>
                  <a:txBody>
                    <a:bodyPr/>
                    <a:lstStyle/>
                    <a:p>
                      <a:pPr marL="31750">
                        <a:lnSpc>
                          <a:spcPts val="800"/>
                        </a:lnSpc>
                      </a:pPr>
                      <a:r>
                        <a:rPr sz="700" spc="-10" dirty="0">
                          <a:latin typeface="Montserrat"/>
                          <a:cs typeface="Montserrat"/>
                        </a:rPr>
                        <a:t>Arranque</a:t>
                      </a:r>
                      <a:endParaRPr sz="700">
                        <a:latin typeface="Montserrat"/>
                        <a:cs typeface="Montserrat"/>
                      </a:endParaRPr>
                    </a:p>
                  </a:txBody>
                  <a:tcPr marL="0" marR="0" marT="0" marB="0"/>
                </a:tc>
                <a:tc>
                  <a:txBody>
                    <a:bodyPr/>
                    <a:lstStyle/>
                    <a:p>
                      <a:pPr marL="41275">
                        <a:lnSpc>
                          <a:spcPts val="800"/>
                        </a:lnSpc>
                      </a:pPr>
                      <a:r>
                        <a:rPr sz="700" spc="-10" dirty="0">
                          <a:latin typeface="Montserrat"/>
                          <a:cs typeface="Montserrat"/>
                        </a:rPr>
                        <a:t>Eléctrico</a:t>
                      </a:r>
                      <a:endParaRPr sz="700" dirty="0">
                        <a:latin typeface="Montserrat"/>
                        <a:cs typeface="Montserrat"/>
                      </a:endParaRPr>
                    </a:p>
                  </a:txBody>
                  <a:tcPr marL="0" marR="0" marT="0" marB="0"/>
                </a:tc>
                <a:tc>
                  <a:txBody>
                    <a:bodyPr/>
                    <a:lstStyle/>
                    <a:p>
                      <a:pPr marL="48895">
                        <a:lnSpc>
                          <a:spcPts val="800"/>
                        </a:lnSpc>
                      </a:pPr>
                      <a:r>
                        <a:rPr sz="700" dirty="0">
                          <a:latin typeface="Montserrat"/>
                          <a:cs typeface="Montserrat"/>
                        </a:rPr>
                        <a:t>Luz cola</a:t>
                      </a:r>
                      <a:r>
                        <a:rPr sz="700" spc="-15" dirty="0">
                          <a:latin typeface="Montserrat"/>
                          <a:cs typeface="Montserrat"/>
                        </a:rPr>
                        <a:t> </a:t>
                      </a:r>
                      <a:r>
                        <a:rPr sz="700" spc="-10" dirty="0">
                          <a:latin typeface="Montserrat"/>
                          <a:cs typeface="Montserrat"/>
                        </a:rPr>
                        <a:t>/Stop</a:t>
                      </a:r>
                      <a:endParaRPr sz="700" dirty="0">
                        <a:latin typeface="Montserrat"/>
                        <a:cs typeface="Montserrat"/>
                      </a:endParaRPr>
                    </a:p>
                  </a:txBody>
                  <a:tcPr marL="0" marR="0" marT="0" marB="0"/>
                </a:tc>
                <a:tc>
                  <a:txBody>
                    <a:bodyPr/>
                    <a:lstStyle/>
                    <a:p>
                      <a:pPr marL="64135">
                        <a:lnSpc>
                          <a:spcPts val="800"/>
                        </a:lnSpc>
                      </a:pPr>
                      <a:r>
                        <a:rPr sz="700" dirty="0">
                          <a:latin typeface="Montserrat"/>
                          <a:cs typeface="Montserrat"/>
                        </a:rPr>
                        <a:t>12V, LED,</a:t>
                      </a:r>
                      <a:r>
                        <a:rPr sz="700" spc="-10" dirty="0">
                          <a:latin typeface="Montserrat"/>
                          <a:cs typeface="Montserrat"/>
                        </a:rPr>
                        <a:t> </a:t>
                      </a:r>
                      <a:r>
                        <a:rPr sz="700" dirty="0">
                          <a:latin typeface="Montserrat"/>
                          <a:cs typeface="Montserrat"/>
                        </a:rPr>
                        <a:t>1W</a:t>
                      </a:r>
                      <a:r>
                        <a:rPr sz="700" spc="-15" dirty="0">
                          <a:latin typeface="Montserrat"/>
                          <a:cs typeface="Montserrat"/>
                        </a:rPr>
                        <a:t> </a:t>
                      </a:r>
                      <a:r>
                        <a:rPr sz="700" dirty="0">
                          <a:latin typeface="Montserrat"/>
                          <a:cs typeface="Montserrat"/>
                        </a:rPr>
                        <a:t>/</a:t>
                      </a:r>
                      <a:r>
                        <a:rPr sz="700" spc="-10" dirty="0">
                          <a:latin typeface="Montserrat"/>
                          <a:cs typeface="Montserrat"/>
                        </a:rPr>
                        <a:t> </a:t>
                      </a:r>
                      <a:r>
                        <a:rPr sz="700" dirty="0">
                          <a:latin typeface="Montserrat"/>
                          <a:cs typeface="Montserrat"/>
                        </a:rPr>
                        <a:t>2.5W</a:t>
                      </a:r>
                      <a:r>
                        <a:rPr sz="700" spc="15" dirty="0">
                          <a:latin typeface="Montserrat"/>
                          <a:cs typeface="Montserrat"/>
                        </a:rPr>
                        <a:t> </a:t>
                      </a:r>
                      <a:r>
                        <a:rPr sz="700" spc="-25" dirty="0">
                          <a:latin typeface="Montserrat"/>
                          <a:cs typeface="Montserrat"/>
                        </a:rPr>
                        <a:t>máx</a:t>
                      </a:r>
                      <a:endParaRPr sz="700">
                        <a:latin typeface="Montserrat"/>
                        <a:cs typeface="Montserrat"/>
                      </a:endParaRPr>
                    </a:p>
                  </a:txBody>
                  <a:tcPr marL="0" marR="0" marT="0" marB="0"/>
                </a:tc>
                <a:extLst>
                  <a:ext uri="{0D108BD9-81ED-4DB2-BD59-A6C34878D82A}">
                    <a16:rowId xmlns:a16="http://schemas.microsoft.com/office/drawing/2014/main" val="10010"/>
                  </a:ext>
                </a:extLst>
              </a:tr>
              <a:tr h="114300">
                <a:tc>
                  <a:txBody>
                    <a:bodyPr/>
                    <a:lstStyle/>
                    <a:p>
                      <a:pPr marL="31750">
                        <a:lnSpc>
                          <a:spcPts val="800"/>
                        </a:lnSpc>
                      </a:pPr>
                      <a:r>
                        <a:rPr sz="700" spc="-10" dirty="0">
                          <a:latin typeface="Montserrat"/>
                          <a:cs typeface="Montserrat"/>
                        </a:rPr>
                        <a:t>Transmisión</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Mecánica 5</a:t>
                      </a:r>
                      <a:r>
                        <a:rPr sz="700" spc="-15" dirty="0">
                          <a:latin typeface="Montserrat"/>
                          <a:cs typeface="Montserrat"/>
                        </a:rPr>
                        <a:t> </a:t>
                      </a:r>
                      <a:r>
                        <a:rPr sz="700" spc="-10" dirty="0">
                          <a:latin typeface="Montserrat"/>
                          <a:cs typeface="Montserrat"/>
                        </a:rPr>
                        <a:t>velocidades</a:t>
                      </a:r>
                      <a:endParaRPr sz="700" dirty="0">
                        <a:latin typeface="Montserrat"/>
                        <a:cs typeface="Montserrat"/>
                      </a:endParaRPr>
                    </a:p>
                  </a:txBody>
                  <a:tcPr marL="0" marR="0" marT="0" marB="0"/>
                </a:tc>
                <a:tc>
                  <a:txBody>
                    <a:bodyPr/>
                    <a:lstStyle/>
                    <a:p>
                      <a:pPr marL="48895">
                        <a:lnSpc>
                          <a:spcPts val="800"/>
                        </a:lnSpc>
                      </a:pPr>
                      <a:r>
                        <a:rPr sz="700" spc="-10" dirty="0">
                          <a:latin typeface="Montserrat"/>
                          <a:cs typeface="Montserrat"/>
                        </a:rPr>
                        <a:t>Direccionales</a:t>
                      </a:r>
                      <a:endParaRPr sz="700" dirty="0">
                        <a:latin typeface="Montserrat"/>
                        <a:cs typeface="Montserrat"/>
                      </a:endParaRPr>
                    </a:p>
                  </a:txBody>
                  <a:tcPr marL="0" marR="0" marT="0" marB="0"/>
                </a:tc>
                <a:tc>
                  <a:txBody>
                    <a:bodyPr/>
                    <a:lstStyle/>
                    <a:p>
                      <a:pPr marL="64135">
                        <a:lnSpc>
                          <a:spcPts val="800"/>
                        </a:lnSpc>
                      </a:pPr>
                      <a:r>
                        <a:rPr sz="700" dirty="0">
                          <a:latin typeface="Montserrat"/>
                          <a:cs typeface="Montserrat"/>
                        </a:rPr>
                        <a:t>12V, 10W</a:t>
                      </a:r>
                      <a:r>
                        <a:rPr sz="700" spc="-5" dirty="0">
                          <a:latin typeface="Montserrat"/>
                          <a:cs typeface="Montserrat"/>
                        </a:rPr>
                        <a:t> </a:t>
                      </a:r>
                      <a:r>
                        <a:rPr sz="700" dirty="0">
                          <a:latin typeface="Montserrat"/>
                          <a:cs typeface="Montserrat"/>
                        </a:rPr>
                        <a:t>x</a:t>
                      </a:r>
                      <a:r>
                        <a:rPr sz="700" spc="-5" dirty="0">
                          <a:latin typeface="Montserrat"/>
                          <a:cs typeface="Montserrat"/>
                        </a:rPr>
                        <a:t> </a:t>
                      </a:r>
                      <a:r>
                        <a:rPr sz="700" dirty="0">
                          <a:latin typeface="Montserrat"/>
                          <a:cs typeface="Montserrat"/>
                        </a:rPr>
                        <a:t>4 </a:t>
                      </a:r>
                      <a:r>
                        <a:rPr sz="700" spc="-20" dirty="0">
                          <a:latin typeface="Montserrat"/>
                          <a:cs typeface="Montserrat"/>
                        </a:rPr>
                        <a:t>unds</a:t>
                      </a:r>
                      <a:endParaRPr sz="700" dirty="0">
                        <a:latin typeface="Montserrat"/>
                        <a:cs typeface="Montserrat"/>
                      </a:endParaRPr>
                    </a:p>
                  </a:txBody>
                  <a:tcPr marL="0" marR="0" marT="0" marB="0"/>
                </a:tc>
                <a:extLst>
                  <a:ext uri="{0D108BD9-81ED-4DB2-BD59-A6C34878D82A}">
                    <a16:rowId xmlns:a16="http://schemas.microsoft.com/office/drawing/2014/main" val="10011"/>
                  </a:ext>
                </a:extLst>
              </a:tr>
              <a:tr h="114300">
                <a:tc>
                  <a:txBody>
                    <a:bodyPr/>
                    <a:lstStyle/>
                    <a:p>
                      <a:pPr marL="31750">
                        <a:lnSpc>
                          <a:spcPts val="800"/>
                        </a:lnSpc>
                      </a:pPr>
                      <a:r>
                        <a:rPr sz="700" dirty="0">
                          <a:latin typeface="Montserrat"/>
                          <a:cs typeface="Montserrat"/>
                        </a:rPr>
                        <a:t>Patrón</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cambios</a:t>
                      </a:r>
                      <a:endParaRPr sz="700">
                        <a:latin typeface="Montserrat"/>
                        <a:cs typeface="Montserrat"/>
                      </a:endParaRPr>
                    </a:p>
                  </a:txBody>
                  <a:tcPr marL="0" marR="0" marT="0" marB="0"/>
                </a:tc>
                <a:tc>
                  <a:txBody>
                    <a:bodyPr/>
                    <a:lstStyle/>
                    <a:p>
                      <a:pPr marL="41275">
                        <a:lnSpc>
                          <a:spcPts val="800"/>
                        </a:lnSpc>
                      </a:pPr>
                      <a:r>
                        <a:rPr sz="700" spc="-10" dirty="0">
                          <a:latin typeface="Montserrat"/>
                          <a:cs typeface="Montserrat"/>
                        </a:rPr>
                        <a:t>1-N-2-3-4-</a:t>
                      </a:r>
                      <a:r>
                        <a:rPr sz="700" spc="-50" dirty="0">
                          <a:latin typeface="Montserrat"/>
                          <a:cs typeface="Montserrat"/>
                        </a:rPr>
                        <a:t>5</a:t>
                      </a:r>
                      <a:endParaRPr sz="700" dirty="0">
                        <a:latin typeface="Montserrat"/>
                        <a:cs typeface="Montserrat"/>
                      </a:endParaRPr>
                    </a:p>
                  </a:txBody>
                  <a:tcPr marL="0" marR="0" marT="0" marB="0"/>
                </a:tc>
                <a:tc>
                  <a:txBody>
                    <a:bodyPr/>
                    <a:lstStyle/>
                    <a:p>
                      <a:pPr marL="48895">
                        <a:lnSpc>
                          <a:spcPts val="800"/>
                        </a:lnSpc>
                      </a:pPr>
                      <a:r>
                        <a:rPr sz="700" dirty="0" err="1">
                          <a:latin typeface="Montserrat"/>
                          <a:cs typeface="Montserrat"/>
                        </a:rPr>
                        <a:t>Indicador</a:t>
                      </a:r>
                      <a:r>
                        <a:rPr sz="700" spc="-35" dirty="0">
                          <a:latin typeface="Montserrat"/>
                          <a:cs typeface="Montserrat"/>
                        </a:rPr>
                        <a:t> </a:t>
                      </a:r>
                      <a:r>
                        <a:rPr lang="es-MX" sz="700" spc="-10" dirty="0" err="1">
                          <a:latin typeface="Montserrat"/>
                          <a:cs typeface="Montserrat"/>
                        </a:rPr>
                        <a:t>neutrall</a:t>
                      </a:r>
                      <a:endParaRPr sz="700" dirty="0">
                        <a:latin typeface="Montserrat"/>
                        <a:cs typeface="Montserrat"/>
                      </a:endParaRPr>
                    </a:p>
                  </a:txBody>
                  <a:tcPr marL="0" marR="0" marT="0" marB="0"/>
                </a:tc>
                <a:tc>
                  <a:txBody>
                    <a:bodyPr/>
                    <a:lstStyle/>
                    <a:p>
                      <a:pPr marL="64135">
                        <a:lnSpc>
                          <a:spcPts val="800"/>
                        </a:lnSpc>
                      </a:pPr>
                      <a:r>
                        <a:rPr sz="700" spc="-25" dirty="0">
                          <a:latin typeface="Montserrat"/>
                          <a:cs typeface="Montserrat"/>
                        </a:rPr>
                        <a:t>LED</a:t>
                      </a:r>
                      <a:endParaRPr sz="700" dirty="0">
                        <a:latin typeface="Montserrat"/>
                        <a:cs typeface="Montserrat"/>
                      </a:endParaRPr>
                    </a:p>
                  </a:txBody>
                  <a:tcPr marL="0" marR="0" marT="0" marB="0"/>
                </a:tc>
                <a:extLst>
                  <a:ext uri="{0D108BD9-81ED-4DB2-BD59-A6C34878D82A}">
                    <a16:rowId xmlns:a16="http://schemas.microsoft.com/office/drawing/2014/main" val="10012"/>
                  </a:ext>
                </a:extLst>
              </a:tr>
              <a:tr h="114300">
                <a:tc>
                  <a:txBody>
                    <a:bodyPr/>
                    <a:lstStyle/>
                    <a:p>
                      <a:pPr marL="31750">
                        <a:lnSpc>
                          <a:spcPts val="800"/>
                        </a:lnSpc>
                      </a:pPr>
                      <a:r>
                        <a:rPr sz="700" spc="-10" dirty="0">
                          <a:latin typeface="Montserrat"/>
                          <a:cs typeface="Montserrat"/>
                        </a:rPr>
                        <a:t>Refrigeración</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Aire</a:t>
                      </a:r>
                      <a:r>
                        <a:rPr sz="700" spc="-20" dirty="0">
                          <a:latin typeface="Montserrat"/>
                          <a:cs typeface="Montserrat"/>
                        </a:rPr>
                        <a:t> </a:t>
                      </a:r>
                      <a:r>
                        <a:rPr lang="es-MX" sz="700" dirty="0">
                          <a:latin typeface="Montserrat"/>
                          <a:cs typeface="Montserrat"/>
                        </a:rPr>
                        <a:t>–</a:t>
                      </a:r>
                      <a:r>
                        <a:rPr sz="700" spc="-5" dirty="0">
                          <a:latin typeface="Montserrat"/>
                          <a:cs typeface="Montserrat"/>
                        </a:rPr>
                        <a:t> </a:t>
                      </a:r>
                      <a:r>
                        <a:rPr sz="700" spc="-10" dirty="0">
                          <a:latin typeface="Montserrat"/>
                          <a:cs typeface="Montserrat"/>
                        </a:rPr>
                        <a:t>Aceite</a:t>
                      </a:r>
                      <a:endParaRPr sz="700" dirty="0">
                        <a:latin typeface="Montserrat"/>
                        <a:cs typeface="Montserrat"/>
                      </a:endParaRPr>
                    </a:p>
                  </a:txBody>
                  <a:tcPr marL="0" marR="0" marT="0" marB="0"/>
                </a:tc>
                <a:tc>
                  <a:txBody>
                    <a:bodyPr/>
                    <a:lstStyle/>
                    <a:p>
                      <a:pPr marL="48895">
                        <a:lnSpc>
                          <a:spcPts val="800"/>
                        </a:lnSpc>
                      </a:pPr>
                      <a:r>
                        <a:rPr sz="700" spc="-10" dirty="0">
                          <a:latin typeface="Montserrat"/>
                          <a:cs typeface="Montserrat"/>
                        </a:rPr>
                        <a:t>Indicador</a:t>
                      </a:r>
                      <a:r>
                        <a:rPr sz="700" spc="40" dirty="0">
                          <a:latin typeface="Montserrat"/>
                          <a:cs typeface="Montserrat"/>
                        </a:rPr>
                        <a:t> </a:t>
                      </a:r>
                      <a:r>
                        <a:rPr sz="700" spc="-10" dirty="0">
                          <a:latin typeface="Montserrat"/>
                          <a:cs typeface="Montserrat"/>
                        </a:rPr>
                        <a:t>altas</a:t>
                      </a:r>
                      <a:endParaRPr sz="700" dirty="0">
                        <a:latin typeface="Montserrat"/>
                        <a:cs typeface="Montserrat"/>
                      </a:endParaRPr>
                    </a:p>
                  </a:txBody>
                  <a:tcPr marL="0" marR="0" marT="0" marB="0"/>
                </a:tc>
                <a:tc>
                  <a:txBody>
                    <a:bodyPr/>
                    <a:lstStyle/>
                    <a:p>
                      <a:pPr marL="64135">
                        <a:lnSpc>
                          <a:spcPts val="800"/>
                        </a:lnSpc>
                      </a:pPr>
                      <a:r>
                        <a:rPr sz="700" spc="-25" dirty="0">
                          <a:latin typeface="Montserrat"/>
                          <a:cs typeface="Montserrat"/>
                        </a:rPr>
                        <a:t>LED</a:t>
                      </a:r>
                      <a:endParaRPr sz="700" dirty="0">
                        <a:latin typeface="Montserrat"/>
                        <a:cs typeface="Montserrat"/>
                      </a:endParaRPr>
                    </a:p>
                  </a:txBody>
                  <a:tcPr marL="0" marR="0" marT="0" marB="0"/>
                </a:tc>
                <a:extLst>
                  <a:ext uri="{0D108BD9-81ED-4DB2-BD59-A6C34878D82A}">
                    <a16:rowId xmlns:a16="http://schemas.microsoft.com/office/drawing/2014/main" val="10013"/>
                  </a:ext>
                </a:extLst>
              </a:tr>
              <a:tr h="113664">
                <a:tc>
                  <a:txBody>
                    <a:bodyPr/>
                    <a:lstStyle/>
                    <a:p>
                      <a:pPr marL="31750">
                        <a:lnSpc>
                          <a:spcPts val="800"/>
                        </a:lnSpc>
                      </a:pPr>
                      <a:r>
                        <a:rPr sz="700" dirty="0">
                          <a:latin typeface="Montserrat"/>
                          <a:cs typeface="Montserrat"/>
                        </a:rPr>
                        <a:t>Freno</a:t>
                      </a:r>
                      <a:r>
                        <a:rPr sz="700" spc="-35" dirty="0">
                          <a:latin typeface="Montserrat"/>
                          <a:cs typeface="Montserrat"/>
                        </a:rPr>
                        <a:t> </a:t>
                      </a:r>
                      <a:r>
                        <a:rPr sz="700" spc="-10" dirty="0">
                          <a:latin typeface="Montserrat"/>
                          <a:cs typeface="Montserrat"/>
                        </a:rPr>
                        <a:t>delantero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Disco</a:t>
                      </a:r>
                      <a:r>
                        <a:rPr sz="700" spc="-20" dirty="0">
                          <a:latin typeface="Montserrat"/>
                          <a:cs typeface="Montserrat"/>
                        </a:rPr>
                        <a:t> </a:t>
                      </a:r>
                      <a:r>
                        <a:rPr sz="700" dirty="0">
                          <a:latin typeface="Montserrat"/>
                          <a:cs typeface="Montserrat"/>
                        </a:rPr>
                        <a:t>de 270</a:t>
                      </a:r>
                      <a:r>
                        <a:rPr sz="700" spc="-5" dirty="0">
                          <a:latin typeface="Montserrat"/>
                          <a:cs typeface="Montserrat"/>
                        </a:rPr>
                        <a:t> </a:t>
                      </a:r>
                      <a:r>
                        <a:rPr sz="700" spc="-25" dirty="0">
                          <a:latin typeface="Montserrat"/>
                          <a:cs typeface="Montserrat"/>
                        </a:rPr>
                        <a:t>mm</a:t>
                      </a:r>
                      <a:endParaRPr sz="700" dirty="0">
                        <a:latin typeface="Montserrat"/>
                        <a:cs typeface="Montserrat"/>
                      </a:endParaRPr>
                    </a:p>
                  </a:txBody>
                  <a:tcPr marL="0" marR="0" marT="0" marB="0"/>
                </a:tc>
                <a:tc>
                  <a:txBody>
                    <a:bodyPr/>
                    <a:lstStyle/>
                    <a:p>
                      <a:pPr marL="48895">
                        <a:lnSpc>
                          <a:spcPts val="800"/>
                        </a:lnSpc>
                      </a:pPr>
                      <a:r>
                        <a:rPr sz="700" dirty="0">
                          <a:latin typeface="Montserrat"/>
                          <a:cs typeface="Montserrat"/>
                        </a:rPr>
                        <a:t>Indicador</a:t>
                      </a:r>
                      <a:r>
                        <a:rPr sz="700" spc="-35" dirty="0">
                          <a:latin typeface="Montserrat"/>
                          <a:cs typeface="Montserrat"/>
                        </a:rPr>
                        <a:t> </a:t>
                      </a:r>
                      <a:r>
                        <a:rPr sz="700" spc="-10" dirty="0">
                          <a:latin typeface="Montserrat"/>
                          <a:cs typeface="Montserrat"/>
                        </a:rPr>
                        <a:t>direccionales</a:t>
                      </a:r>
                      <a:endParaRPr sz="700" dirty="0">
                        <a:latin typeface="Montserrat"/>
                        <a:cs typeface="Montserrat"/>
                      </a:endParaRPr>
                    </a:p>
                  </a:txBody>
                  <a:tcPr marL="0" marR="0" marT="0" marB="0"/>
                </a:tc>
                <a:tc>
                  <a:txBody>
                    <a:bodyPr/>
                    <a:lstStyle/>
                    <a:p>
                      <a:pPr marL="64135">
                        <a:lnSpc>
                          <a:spcPts val="800"/>
                        </a:lnSpc>
                      </a:pPr>
                      <a:r>
                        <a:rPr sz="700" spc="-25" dirty="0">
                          <a:latin typeface="Montserrat"/>
                          <a:cs typeface="Montserrat"/>
                        </a:rPr>
                        <a:t>LED</a:t>
                      </a:r>
                      <a:endParaRPr sz="700" dirty="0">
                        <a:latin typeface="Montserrat"/>
                        <a:cs typeface="Montserrat"/>
                      </a:endParaRPr>
                    </a:p>
                  </a:txBody>
                  <a:tcPr marL="0" marR="0" marT="0" marB="0"/>
                </a:tc>
                <a:extLst>
                  <a:ext uri="{0D108BD9-81ED-4DB2-BD59-A6C34878D82A}">
                    <a16:rowId xmlns:a16="http://schemas.microsoft.com/office/drawing/2014/main" val="10014"/>
                  </a:ext>
                </a:extLst>
              </a:tr>
              <a:tr h="114300">
                <a:tc>
                  <a:txBody>
                    <a:bodyPr/>
                    <a:lstStyle/>
                    <a:p>
                      <a:pPr marL="31750">
                        <a:lnSpc>
                          <a:spcPts val="800"/>
                        </a:lnSpc>
                      </a:pPr>
                      <a:r>
                        <a:rPr sz="700" dirty="0">
                          <a:latin typeface="Montserrat"/>
                          <a:cs typeface="Montserrat"/>
                        </a:rPr>
                        <a:t>Freno</a:t>
                      </a:r>
                      <a:r>
                        <a:rPr sz="700" spc="-35" dirty="0">
                          <a:latin typeface="Montserrat"/>
                          <a:cs typeface="Montserrat"/>
                        </a:rPr>
                        <a:t> </a:t>
                      </a:r>
                      <a:r>
                        <a:rPr sz="700" spc="-10" dirty="0">
                          <a:latin typeface="Montserrat"/>
                          <a:cs typeface="Montserrat"/>
                        </a:rPr>
                        <a:t>trasero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Disco</a:t>
                      </a:r>
                      <a:r>
                        <a:rPr sz="700" spc="-20"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240 </a:t>
                      </a:r>
                      <a:r>
                        <a:rPr sz="700" spc="-25" dirty="0">
                          <a:latin typeface="Montserrat"/>
                          <a:cs typeface="Montserrat"/>
                        </a:rPr>
                        <a:t>mm</a:t>
                      </a:r>
                      <a:endParaRPr sz="700" dirty="0">
                        <a:latin typeface="Montserrat"/>
                        <a:cs typeface="Montserrat"/>
                      </a:endParaRPr>
                    </a:p>
                  </a:txBody>
                  <a:tcPr marL="0" marR="0" marT="0" marB="0"/>
                </a:tc>
                <a:tc>
                  <a:txBody>
                    <a:bodyPr/>
                    <a:lstStyle/>
                    <a:p>
                      <a:pPr marL="48895">
                        <a:lnSpc>
                          <a:spcPts val="800"/>
                        </a:lnSpc>
                      </a:pPr>
                      <a:r>
                        <a:rPr sz="700" spc="-10" dirty="0">
                          <a:latin typeface="Montserrat"/>
                          <a:cs typeface="Montserrat"/>
                        </a:rPr>
                        <a:t>Velocímetro</a:t>
                      </a:r>
                      <a:endParaRPr sz="700" dirty="0">
                        <a:latin typeface="Montserrat"/>
                        <a:cs typeface="Montserrat"/>
                      </a:endParaRPr>
                    </a:p>
                  </a:txBody>
                  <a:tcPr marL="0" marR="0" marT="0" marB="0"/>
                </a:tc>
                <a:tc>
                  <a:txBody>
                    <a:bodyPr/>
                    <a:lstStyle/>
                    <a:p>
                      <a:pPr marL="64135">
                        <a:lnSpc>
                          <a:spcPts val="800"/>
                        </a:lnSpc>
                      </a:pPr>
                      <a:r>
                        <a:rPr sz="700" spc="-25" dirty="0">
                          <a:latin typeface="Montserrat"/>
                          <a:cs typeface="Montserrat"/>
                        </a:rPr>
                        <a:t>LCD</a:t>
                      </a:r>
                      <a:endParaRPr sz="700" dirty="0">
                        <a:latin typeface="Montserrat"/>
                        <a:cs typeface="Montserrat"/>
                      </a:endParaRPr>
                    </a:p>
                  </a:txBody>
                  <a:tcPr marL="0" marR="0" marT="0" marB="0"/>
                </a:tc>
                <a:extLst>
                  <a:ext uri="{0D108BD9-81ED-4DB2-BD59-A6C34878D82A}">
                    <a16:rowId xmlns:a16="http://schemas.microsoft.com/office/drawing/2014/main" val="10015"/>
                  </a:ext>
                </a:extLst>
              </a:tr>
              <a:tr h="113664">
                <a:tc>
                  <a:txBody>
                    <a:bodyPr/>
                    <a:lstStyle/>
                    <a:p>
                      <a:pPr marL="31750">
                        <a:lnSpc>
                          <a:spcPts val="800"/>
                        </a:lnSpc>
                      </a:pPr>
                      <a:r>
                        <a:rPr sz="700" dirty="0">
                          <a:latin typeface="Montserrat"/>
                          <a:cs typeface="Montserrat"/>
                        </a:rPr>
                        <a:t>Tipo</a:t>
                      </a:r>
                      <a:r>
                        <a:rPr sz="700" spc="-5" dirty="0">
                          <a:latin typeface="Montserrat"/>
                          <a:cs typeface="Montserrat"/>
                        </a:rPr>
                        <a:t> </a:t>
                      </a:r>
                      <a:r>
                        <a:rPr sz="700" dirty="0">
                          <a:latin typeface="Montserrat"/>
                          <a:cs typeface="Montserrat"/>
                        </a:rPr>
                        <a:t>de</a:t>
                      </a:r>
                      <a:r>
                        <a:rPr sz="700" spc="-15" dirty="0">
                          <a:latin typeface="Montserrat"/>
                          <a:cs typeface="Montserrat"/>
                        </a:rPr>
                        <a:t> </a:t>
                      </a:r>
                      <a:r>
                        <a:rPr sz="700" spc="-10" dirty="0">
                          <a:latin typeface="Montserrat"/>
                          <a:cs typeface="Montserrat"/>
                        </a:rPr>
                        <a:t>combustible</a:t>
                      </a:r>
                      <a:endParaRPr sz="700">
                        <a:latin typeface="Montserrat"/>
                        <a:cs typeface="Montserrat"/>
                      </a:endParaRPr>
                    </a:p>
                  </a:txBody>
                  <a:tcPr marL="0" marR="0" marT="0" marB="0"/>
                </a:tc>
                <a:tc>
                  <a:txBody>
                    <a:bodyPr/>
                    <a:lstStyle/>
                    <a:p>
                      <a:pPr marL="41275">
                        <a:lnSpc>
                          <a:spcPts val="800"/>
                        </a:lnSpc>
                      </a:pPr>
                      <a:r>
                        <a:rPr sz="700" spc="-10" dirty="0">
                          <a:latin typeface="Montserrat"/>
                          <a:cs typeface="Montserrat"/>
                        </a:rPr>
                        <a:t>Extra</a:t>
                      </a:r>
                      <a:endParaRPr sz="700" dirty="0">
                        <a:latin typeface="Montserrat"/>
                        <a:cs typeface="Montserrat"/>
                      </a:endParaRPr>
                    </a:p>
                  </a:txBody>
                  <a:tcPr marL="0" marR="0" marT="0" marB="0"/>
                </a:tc>
                <a:tc>
                  <a:txBody>
                    <a:bodyPr/>
                    <a:lstStyle/>
                    <a:p>
                      <a:pPr marL="48895">
                        <a:lnSpc>
                          <a:spcPts val="800"/>
                        </a:lnSpc>
                      </a:pPr>
                      <a:r>
                        <a:rPr sz="700" spc="-20" dirty="0">
                          <a:latin typeface="Montserrat"/>
                          <a:cs typeface="Montserrat"/>
                        </a:rPr>
                        <a:t>Pito</a:t>
                      </a:r>
                      <a:endParaRPr sz="700" dirty="0">
                        <a:latin typeface="Montserrat"/>
                        <a:cs typeface="Montserrat"/>
                      </a:endParaRPr>
                    </a:p>
                  </a:txBody>
                  <a:tcPr marL="0" marR="0" marT="0" marB="0"/>
                </a:tc>
                <a:tc>
                  <a:txBody>
                    <a:bodyPr/>
                    <a:lstStyle/>
                    <a:p>
                      <a:pPr marL="64135">
                        <a:lnSpc>
                          <a:spcPts val="800"/>
                        </a:lnSpc>
                      </a:pPr>
                      <a:r>
                        <a:rPr sz="700" dirty="0">
                          <a:latin typeface="Montserrat"/>
                          <a:cs typeface="Montserrat"/>
                        </a:rPr>
                        <a:t>12V</a:t>
                      </a:r>
                      <a:r>
                        <a:rPr sz="700" spc="-10" dirty="0">
                          <a:latin typeface="Montserrat"/>
                          <a:cs typeface="Montserrat"/>
                        </a:rPr>
                        <a:t> </a:t>
                      </a:r>
                      <a:r>
                        <a:rPr sz="700" dirty="0">
                          <a:latin typeface="Montserrat"/>
                          <a:cs typeface="Montserrat"/>
                        </a:rPr>
                        <a:t>x 2</a:t>
                      </a:r>
                      <a:r>
                        <a:rPr sz="700" spc="5" dirty="0">
                          <a:latin typeface="Montserrat"/>
                          <a:cs typeface="Montserrat"/>
                        </a:rPr>
                        <a:t> </a:t>
                      </a:r>
                      <a:r>
                        <a:rPr sz="700" spc="-20" dirty="0">
                          <a:latin typeface="Montserrat"/>
                          <a:cs typeface="Montserrat"/>
                        </a:rPr>
                        <a:t>unds</a:t>
                      </a:r>
                      <a:endParaRPr sz="700" dirty="0">
                        <a:latin typeface="Montserrat"/>
                        <a:cs typeface="Montserrat"/>
                      </a:endParaRPr>
                    </a:p>
                  </a:txBody>
                  <a:tcPr marL="0" marR="0" marT="0" marB="0"/>
                </a:tc>
                <a:extLst>
                  <a:ext uri="{0D108BD9-81ED-4DB2-BD59-A6C34878D82A}">
                    <a16:rowId xmlns:a16="http://schemas.microsoft.com/office/drawing/2014/main" val="10016"/>
                  </a:ext>
                </a:extLst>
              </a:tr>
              <a:tr h="113664">
                <a:tc>
                  <a:txBody>
                    <a:bodyPr/>
                    <a:lstStyle/>
                    <a:p>
                      <a:pPr marL="31750">
                        <a:lnSpc>
                          <a:spcPts val="800"/>
                        </a:lnSpc>
                      </a:pPr>
                      <a:r>
                        <a:rPr sz="700" dirty="0">
                          <a:latin typeface="Montserrat"/>
                          <a:cs typeface="Montserrat"/>
                        </a:rPr>
                        <a:t>Capacidad</a:t>
                      </a:r>
                      <a:r>
                        <a:rPr sz="700" spc="-15" dirty="0">
                          <a:latin typeface="Montserrat"/>
                          <a:cs typeface="Montserrat"/>
                        </a:rPr>
                        <a:t> </a:t>
                      </a:r>
                      <a:r>
                        <a:rPr sz="700" dirty="0">
                          <a:latin typeface="Montserrat"/>
                          <a:cs typeface="Montserrat"/>
                        </a:rPr>
                        <a:t>del</a:t>
                      </a:r>
                      <a:r>
                        <a:rPr sz="700" spc="-20" dirty="0">
                          <a:latin typeface="Montserrat"/>
                          <a:cs typeface="Montserrat"/>
                        </a:rPr>
                        <a:t> </a:t>
                      </a:r>
                      <a:r>
                        <a:rPr sz="700" spc="-10" dirty="0">
                          <a:latin typeface="Montserrat"/>
                          <a:cs typeface="Montserrat"/>
                        </a:rPr>
                        <a:t>depósito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12</a:t>
                      </a:r>
                      <a:r>
                        <a:rPr sz="700" spc="-5" dirty="0">
                          <a:latin typeface="Montserrat"/>
                          <a:cs typeface="Montserrat"/>
                        </a:rPr>
                        <a:t> </a:t>
                      </a:r>
                      <a:r>
                        <a:rPr sz="700" dirty="0">
                          <a:latin typeface="Montserrat"/>
                          <a:cs typeface="Montserrat"/>
                        </a:rPr>
                        <a:t>l</a:t>
                      </a:r>
                      <a:r>
                        <a:rPr sz="700" spc="-10" dirty="0">
                          <a:latin typeface="Montserrat"/>
                          <a:cs typeface="Montserrat"/>
                        </a:rPr>
                        <a:t> </a:t>
                      </a:r>
                      <a:r>
                        <a:rPr sz="700" dirty="0">
                          <a:latin typeface="Montserrat"/>
                          <a:cs typeface="Montserrat"/>
                        </a:rPr>
                        <a:t>(3.17</a:t>
                      </a:r>
                      <a:r>
                        <a:rPr sz="700" spc="-5" dirty="0">
                          <a:latin typeface="Montserrat"/>
                          <a:cs typeface="Montserrat"/>
                        </a:rPr>
                        <a:t> </a:t>
                      </a:r>
                      <a:r>
                        <a:rPr sz="700" spc="-20" dirty="0">
                          <a:latin typeface="Montserrat"/>
                          <a:cs typeface="Montserrat"/>
                        </a:rPr>
                        <a:t>gal)</a:t>
                      </a:r>
                      <a:endParaRPr sz="700" dirty="0">
                        <a:latin typeface="Montserrat"/>
                        <a:cs typeface="Montserrat"/>
                      </a:endParaRPr>
                    </a:p>
                  </a:txBody>
                  <a:tcPr marL="0" marR="0" marT="0" marB="0"/>
                </a:tc>
                <a:tc>
                  <a:txBody>
                    <a:bodyPr/>
                    <a:lstStyle/>
                    <a:p>
                      <a:pPr marL="48895">
                        <a:lnSpc>
                          <a:spcPts val="800"/>
                        </a:lnSpc>
                      </a:pPr>
                      <a:r>
                        <a:rPr sz="700" spc="-10" dirty="0">
                          <a:latin typeface="Montserrat"/>
                          <a:cs typeface="Montserrat"/>
                        </a:rPr>
                        <a:t>Batería</a:t>
                      </a:r>
                      <a:endParaRPr sz="700" dirty="0">
                        <a:latin typeface="Montserrat"/>
                        <a:cs typeface="Montserrat"/>
                      </a:endParaRPr>
                    </a:p>
                  </a:txBody>
                  <a:tcPr marL="0" marR="0" marT="0" marB="0"/>
                </a:tc>
                <a:tc>
                  <a:txBody>
                    <a:bodyPr/>
                    <a:lstStyle/>
                    <a:p>
                      <a:pPr marL="64135">
                        <a:lnSpc>
                          <a:spcPts val="800"/>
                        </a:lnSpc>
                      </a:pPr>
                      <a:r>
                        <a:rPr sz="700" dirty="0">
                          <a:latin typeface="Montserrat"/>
                          <a:cs typeface="Montserrat"/>
                        </a:rPr>
                        <a:t>12V, 6</a:t>
                      </a:r>
                      <a:r>
                        <a:rPr sz="700" spc="-5" dirty="0">
                          <a:latin typeface="Montserrat"/>
                          <a:cs typeface="Montserrat"/>
                        </a:rPr>
                        <a:t> </a:t>
                      </a:r>
                      <a:r>
                        <a:rPr sz="700" spc="-35" dirty="0">
                          <a:latin typeface="Montserrat"/>
                          <a:cs typeface="Montserrat"/>
                        </a:rPr>
                        <a:t>Ah</a:t>
                      </a:r>
                      <a:endParaRPr sz="700" dirty="0">
                        <a:latin typeface="Montserrat"/>
                        <a:cs typeface="Montserrat"/>
                      </a:endParaRPr>
                    </a:p>
                  </a:txBody>
                  <a:tcPr marL="0" marR="0" marT="0" marB="0"/>
                </a:tc>
                <a:extLst>
                  <a:ext uri="{0D108BD9-81ED-4DB2-BD59-A6C34878D82A}">
                    <a16:rowId xmlns:a16="http://schemas.microsoft.com/office/drawing/2014/main" val="10017"/>
                  </a:ext>
                </a:extLst>
              </a:tr>
              <a:tr h="114300">
                <a:tc>
                  <a:txBody>
                    <a:bodyPr/>
                    <a:lstStyle/>
                    <a:p>
                      <a:pPr>
                        <a:lnSpc>
                          <a:spcPct val="100000"/>
                        </a:lnSpc>
                      </a:pPr>
                      <a:endParaRPr sz="600">
                        <a:latin typeface="Times New Roman"/>
                        <a:cs typeface="Times New Roman"/>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marL="48895">
                        <a:lnSpc>
                          <a:spcPts val="800"/>
                        </a:lnSpc>
                      </a:pPr>
                      <a:r>
                        <a:rPr sz="700" dirty="0">
                          <a:latin typeface="Montserrat"/>
                          <a:cs typeface="Montserrat"/>
                        </a:rPr>
                        <a:t>Peso</a:t>
                      </a:r>
                      <a:r>
                        <a:rPr sz="700" spc="-25" dirty="0">
                          <a:latin typeface="Montserrat"/>
                          <a:cs typeface="Montserrat"/>
                        </a:rPr>
                        <a:t> </a:t>
                      </a:r>
                      <a:r>
                        <a:rPr sz="700" spc="-20" dirty="0">
                          <a:latin typeface="Montserrat"/>
                          <a:cs typeface="Montserrat"/>
                        </a:rPr>
                        <a:t>neto</a:t>
                      </a:r>
                      <a:endParaRPr sz="700" dirty="0">
                        <a:latin typeface="Montserrat"/>
                        <a:cs typeface="Montserrat"/>
                      </a:endParaRPr>
                    </a:p>
                  </a:txBody>
                  <a:tcPr marL="0" marR="0" marT="0" marB="0"/>
                </a:tc>
                <a:tc>
                  <a:txBody>
                    <a:bodyPr/>
                    <a:lstStyle/>
                    <a:p>
                      <a:pPr marL="64135">
                        <a:lnSpc>
                          <a:spcPts val="800"/>
                        </a:lnSpc>
                      </a:pPr>
                      <a:r>
                        <a:rPr sz="700" dirty="0">
                          <a:latin typeface="Montserrat"/>
                          <a:cs typeface="Montserrat"/>
                        </a:rPr>
                        <a:t>152</a:t>
                      </a:r>
                      <a:r>
                        <a:rPr sz="700" spc="-5" dirty="0">
                          <a:latin typeface="Montserrat"/>
                          <a:cs typeface="Montserrat"/>
                        </a:rPr>
                        <a:t> </a:t>
                      </a:r>
                      <a:r>
                        <a:rPr sz="700" spc="-25" dirty="0">
                          <a:latin typeface="Montserrat"/>
                          <a:cs typeface="Montserrat"/>
                        </a:rPr>
                        <a:t>kg</a:t>
                      </a:r>
                      <a:endParaRPr sz="700" dirty="0">
                        <a:latin typeface="Montserrat"/>
                        <a:cs typeface="Montserrat"/>
                      </a:endParaRPr>
                    </a:p>
                  </a:txBody>
                  <a:tcPr marL="0" marR="0" marT="0" marB="0"/>
                </a:tc>
                <a:extLst>
                  <a:ext uri="{0D108BD9-81ED-4DB2-BD59-A6C34878D82A}">
                    <a16:rowId xmlns:a16="http://schemas.microsoft.com/office/drawing/2014/main" val="10018"/>
                  </a:ext>
                </a:extLst>
              </a:tr>
              <a:tr h="114300">
                <a:tc>
                  <a:txBody>
                    <a:bodyPr/>
                    <a:lstStyle/>
                    <a:p>
                      <a:pPr marL="31750">
                        <a:lnSpc>
                          <a:spcPts val="800"/>
                        </a:lnSpc>
                      </a:pPr>
                      <a:r>
                        <a:rPr sz="700" b="1" spc="-10" dirty="0">
                          <a:latin typeface="Montserrat"/>
                          <a:cs typeface="Montserrat"/>
                        </a:rPr>
                        <a:t>Dimensiones</a:t>
                      </a:r>
                      <a:endParaRPr sz="700">
                        <a:latin typeface="Montserrat"/>
                        <a:cs typeface="Montserrat"/>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marL="48895">
                        <a:lnSpc>
                          <a:spcPts val="800"/>
                        </a:lnSpc>
                      </a:pPr>
                      <a:r>
                        <a:rPr sz="700" spc="-10" dirty="0">
                          <a:latin typeface="Montserrat"/>
                          <a:cs typeface="Montserrat"/>
                        </a:rPr>
                        <a:t>Capacidad</a:t>
                      </a:r>
                      <a:r>
                        <a:rPr sz="700" spc="20" dirty="0">
                          <a:latin typeface="Montserrat"/>
                          <a:cs typeface="Montserrat"/>
                        </a:rPr>
                        <a:t> </a:t>
                      </a:r>
                      <a:r>
                        <a:rPr sz="700" dirty="0">
                          <a:latin typeface="Montserrat"/>
                          <a:cs typeface="Montserrat"/>
                        </a:rPr>
                        <a:t>de</a:t>
                      </a:r>
                      <a:r>
                        <a:rPr sz="700" spc="15" dirty="0">
                          <a:latin typeface="Montserrat"/>
                          <a:cs typeface="Montserrat"/>
                        </a:rPr>
                        <a:t> </a:t>
                      </a:r>
                      <a:r>
                        <a:rPr sz="700" spc="-10" dirty="0">
                          <a:latin typeface="Montserrat"/>
                          <a:cs typeface="Montserrat"/>
                        </a:rPr>
                        <a:t>carga</a:t>
                      </a:r>
                      <a:endParaRPr sz="700" dirty="0">
                        <a:latin typeface="Montserrat"/>
                        <a:cs typeface="Montserrat"/>
                      </a:endParaRPr>
                    </a:p>
                  </a:txBody>
                  <a:tcPr marL="0" marR="0" marT="0" marB="0"/>
                </a:tc>
                <a:tc>
                  <a:txBody>
                    <a:bodyPr/>
                    <a:lstStyle/>
                    <a:p>
                      <a:pPr marL="64135">
                        <a:lnSpc>
                          <a:spcPts val="800"/>
                        </a:lnSpc>
                      </a:pPr>
                      <a:r>
                        <a:rPr sz="700" dirty="0">
                          <a:latin typeface="Montserrat"/>
                          <a:cs typeface="Montserrat"/>
                        </a:rPr>
                        <a:t>130</a:t>
                      </a:r>
                      <a:r>
                        <a:rPr sz="700" spc="-15" dirty="0">
                          <a:latin typeface="Montserrat"/>
                          <a:cs typeface="Montserrat"/>
                        </a:rPr>
                        <a:t> </a:t>
                      </a:r>
                      <a:r>
                        <a:rPr sz="700" spc="-25" dirty="0">
                          <a:latin typeface="Montserrat"/>
                          <a:cs typeface="Montserrat"/>
                        </a:rPr>
                        <a:t>kg</a:t>
                      </a:r>
                      <a:endParaRPr sz="700" dirty="0">
                        <a:latin typeface="Montserrat"/>
                        <a:cs typeface="Montserrat"/>
                      </a:endParaRPr>
                    </a:p>
                  </a:txBody>
                  <a:tcPr marL="0" marR="0" marT="0" marB="0"/>
                </a:tc>
                <a:extLst>
                  <a:ext uri="{0D108BD9-81ED-4DB2-BD59-A6C34878D82A}">
                    <a16:rowId xmlns:a16="http://schemas.microsoft.com/office/drawing/2014/main" val="10019"/>
                  </a:ext>
                </a:extLst>
              </a:tr>
              <a:tr h="113664">
                <a:tc>
                  <a:txBody>
                    <a:bodyPr/>
                    <a:lstStyle/>
                    <a:p>
                      <a:pPr marL="31750">
                        <a:lnSpc>
                          <a:spcPts val="800"/>
                        </a:lnSpc>
                      </a:pPr>
                      <a:r>
                        <a:rPr sz="700" spc="-20" dirty="0">
                          <a:latin typeface="Montserrat"/>
                          <a:cs typeface="Montserrat"/>
                        </a:rPr>
                        <a:t>Largo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2050</a:t>
                      </a:r>
                      <a:r>
                        <a:rPr sz="700" spc="-10" dirty="0">
                          <a:latin typeface="Montserrat"/>
                          <a:cs typeface="Montserrat"/>
                        </a:rPr>
                        <a:t> </a:t>
                      </a:r>
                      <a:r>
                        <a:rPr sz="700" spc="-25" dirty="0">
                          <a:latin typeface="Montserrat"/>
                          <a:cs typeface="Montserrat"/>
                        </a:rPr>
                        <a:t>mm</a:t>
                      </a:r>
                      <a:endParaRPr sz="700">
                        <a:latin typeface="Montserrat"/>
                        <a:cs typeface="Montserrat"/>
                      </a:endParaRPr>
                    </a:p>
                  </a:txBody>
                  <a:tcPr marL="0" marR="0" marT="0" marB="0"/>
                </a:tc>
                <a:tc>
                  <a:txBody>
                    <a:bodyPr/>
                    <a:lstStyle/>
                    <a:p>
                      <a:pPr>
                        <a:lnSpc>
                          <a:spcPct val="100000"/>
                        </a:lnSpc>
                      </a:pPr>
                      <a:endParaRPr sz="600" dirty="0">
                        <a:latin typeface="Times New Roman"/>
                        <a:cs typeface="Times New Roman"/>
                      </a:endParaRPr>
                    </a:p>
                  </a:txBody>
                  <a:tcPr marL="0" marR="0" marT="0" marB="0"/>
                </a:tc>
                <a:tc>
                  <a:txBody>
                    <a:bodyPr/>
                    <a:lstStyle/>
                    <a:p>
                      <a:pPr>
                        <a:lnSpc>
                          <a:spcPct val="100000"/>
                        </a:lnSpc>
                      </a:pPr>
                      <a:endParaRPr sz="600" dirty="0">
                        <a:latin typeface="Times New Roman"/>
                        <a:cs typeface="Times New Roman"/>
                      </a:endParaRPr>
                    </a:p>
                  </a:txBody>
                  <a:tcPr marL="0" marR="0" marT="0" marB="0"/>
                </a:tc>
                <a:extLst>
                  <a:ext uri="{0D108BD9-81ED-4DB2-BD59-A6C34878D82A}">
                    <a16:rowId xmlns:a16="http://schemas.microsoft.com/office/drawing/2014/main" val="10020"/>
                  </a:ext>
                </a:extLst>
              </a:tr>
              <a:tr h="114300">
                <a:tc>
                  <a:txBody>
                    <a:bodyPr/>
                    <a:lstStyle/>
                    <a:p>
                      <a:pPr marL="31750">
                        <a:lnSpc>
                          <a:spcPts val="800"/>
                        </a:lnSpc>
                      </a:pPr>
                      <a:r>
                        <a:rPr sz="700" spc="-20" dirty="0">
                          <a:latin typeface="Montserrat"/>
                          <a:cs typeface="Montserrat"/>
                        </a:rPr>
                        <a:t>Alto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1080</a:t>
                      </a:r>
                      <a:r>
                        <a:rPr sz="700" spc="-10" dirty="0">
                          <a:latin typeface="Montserrat"/>
                          <a:cs typeface="Montserrat"/>
                        </a:rPr>
                        <a:t> </a:t>
                      </a:r>
                      <a:r>
                        <a:rPr sz="700" spc="-35" dirty="0">
                          <a:latin typeface="Montserrat"/>
                          <a:cs typeface="Montserrat"/>
                        </a:rPr>
                        <a:t>mm</a:t>
                      </a:r>
                      <a:endParaRPr sz="700">
                        <a:latin typeface="Montserrat"/>
                        <a:cs typeface="Montserrat"/>
                      </a:endParaRPr>
                    </a:p>
                  </a:txBody>
                  <a:tcPr marL="0" marR="0" marT="0" marB="0"/>
                </a:tc>
                <a:tc>
                  <a:txBody>
                    <a:bodyPr/>
                    <a:lstStyle/>
                    <a:p>
                      <a:pPr>
                        <a:lnSpc>
                          <a:spcPct val="100000"/>
                        </a:lnSpc>
                      </a:pPr>
                      <a:endParaRPr sz="600" dirty="0">
                        <a:latin typeface="Times New Roman"/>
                        <a:cs typeface="Times New Roman"/>
                      </a:endParaRPr>
                    </a:p>
                  </a:txBody>
                  <a:tcPr marL="0" marR="0" marT="0" marB="0"/>
                </a:tc>
                <a:tc>
                  <a:txBody>
                    <a:bodyPr/>
                    <a:lstStyle/>
                    <a:p>
                      <a:pPr>
                        <a:lnSpc>
                          <a:spcPct val="100000"/>
                        </a:lnSpc>
                      </a:pPr>
                      <a:endParaRPr sz="600" dirty="0">
                        <a:latin typeface="Times New Roman"/>
                        <a:cs typeface="Times New Roman"/>
                      </a:endParaRPr>
                    </a:p>
                  </a:txBody>
                  <a:tcPr marL="0" marR="0" marT="0" marB="0"/>
                </a:tc>
                <a:extLst>
                  <a:ext uri="{0D108BD9-81ED-4DB2-BD59-A6C34878D82A}">
                    <a16:rowId xmlns:a16="http://schemas.microsoft.com/office/drawing/2014/main" val="10021"/>
                  </a:ext>
                </a:extLst>
              </a:tr>
              <a:tr h="114300">
                <a:tc>
                  <a:txBody>
                    <a:bodyPr/>
                    <a:lstStyle/>
                    <a:p>
                      <a:pPr marL="31750">
                        <a:lnSpc>
                          <a:spcPts val="800"/>
                        </a:lnSpc>
                      </a:pPr>
                      <a:r>
                        <a:rPr sz="700" spc="-20" dirty="0">
                          <a:latin typeface="Montserrat"/>
                          <a:cs typeface="Montserrat"/>
                        </a:rPr>
                        <a:t>Ancho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790</a:t>
                      </a:r>
                      <a:r>
                        <a:rPr sz="700" spc="-10" dirty="0">
                          <a:latin typeface="Montserrat"/>
                          <a:cs typeface="Montserrat"/>
                        </a:rPr>
                        <a:t> </a:t>
                      </a:r>
                      <a:r>
                        <a:rPr sz="700" spc="-25" dirty="0">
                          <a:latin typeface="Montserrat"/>
                          <a:cs typeface="Montserrat"/>
                        </a:rPr>
                        <a:t>mm</a:t>
                      </a:r>
                      <a:endParaRPr sz="700">
                        <a:latin typeface="Montserrat"/>
                        <a:cs typeface="Montserrat"/>
                      </a:endParaRPr>
                    </a:p>
                  </a:txBody>
                  <a:tcPr marL="0" marR="0" marT="0" marB="0"/>
                </a:tc>
                <a:tc>
                  <a:txBody>
                    <a:bodyPr/>
                    <a:lstStyle/>
                    <a:p>
                      <a:pPr>
                        <a:lnSpc>
                          <a:spcPct val="100000"/>
                        </a:lnSpc>
                      </a:pPr>
                      <a:endParaRPr sz="600" dirty="0">
                        <a:latin typeface="Times New Roman"/>
                        <a:cs typeface="Times New Roman"/>
                      </a:endParaRPr>
                    </a:p>
                  </a:txBody>
                  <a:tcPr marL="0" marR="0" marT="0" marB="0"/>
                </a:tc>
                <a:tc>
                  <a:txBody>
                    <a:bodyPr/>
                    <a:lstStyle/>
                    <a:p>
                      <a:pPr>
                        <a:lnSpc>
                          <a:spcPct val="100000"/>
                        </a:lnSpc>
                      </a:pPr>
                      <a:endParaRPr sz="600" dirty="0">
                        <a:latin typeface="Times New Roman"/>
                        <a:cs typeface="Times New Roman"/>
                      </a:endParaRPr>
                    </a:p>
                  </a:txBody>
                  <a:tcPr marL="0" marR="0" marT="0" marB="0"/>
                </a:tc>
                <a:extLst>
                  <a:ext uri="{0D108BD9-81ED-4DB2-BD59-A6C34878D82A}">
                    <a16:rowId xmlns:a16="http://schemas.microsoft.com/office/drawing/2014/main" val="10022"/>
                  </a:ext>
                </a:extLst>
              </a:tr>
              <a:tr h="114300">
                <a:tc>
                  <a:txBody>
                    <a:bodyPr/>
                    <a:lstStyle/>
                    <a:p>
                      <a:pPr marL="31750">
                        <a:lnSpc>
                          <a:spcPts val="800"/>
                        </a:lnSpc>
                      </a:pPr>
                      <a:r>
                        <a:rPr sz="700" dirty="0">
                          <a:latin typeface="Montserrat"/>
                          <a:cs typeface="Montserrat"/>
                        </a:rPr>
                        <a:t>Distancia</a:t>
                      </a:r>
                      <a:r>
                        <a:rPr sz="700" spc="-25" dirty="0">
                          <a:latin typeface="Montserrat"/>
                          <a:cs typeface="Montserrat"/>
                        </a:rPr>
                        <a:t> </a:t>
                      </a:r>
                      <a:r>
                        <a:rPr sz="700" dirty="0">
                          <a:latin typeface="Montserrat"/>
                          <a:cs typeface="Montserrat"/>
                        </a:rPr>
                        <a:t>entre</a:t>
                      </a:r>
                      <a:r>
                        <a:rPr sz="700" spc="-35" dirty="0">
                          <a:latin typeface="Montserrat"/>
                          <a:cs typeface="Montserrat"/>
                        </a:rPr>
                        <a:t> </a:t>
                      </a:r>
                      <a:r>
                        <a:rPr sz="700" spc="-20" dirty="0">
                          <a:latin typeface="Montserrat"/>
                          <a:cs typeface="Montserrat"/>
                        </a:rPr>
                        <a:t>ejes</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1353</a:t>
                      </a:r>
                      <a:r>
                        <a:rPr sz="700" spc="-5" dirty="0">
                          <a:latin typeface="Montserrat"/>
                          <a:cs typeface="Montserrat"/>
                        </a:rPr>
                        <a:t> </a:t>
                      </a:r>
                      <a:r>
                        <a:rPr sz="700" spc="-35" dirty="0">
                          <a:latin typeface="Montserrat"/>
                          <a:cs typeface="Montserrat"/>
                        </a:rPr>
                        <a:t>mm</a:t>
                      </a:r>
                      <a:endParaRPr sz="700">
                        <a:latin typeface="Montserrat"/>
                        <a:cs typeface="Montserrat"/>
                      </a:endParaRPr>
                    </a:p>
                  </a:txBody>
                  <a:tcPr marL="0" marR="0" marT="0" marB="0"/>
                </a:tc>
                <a:tc>
                  <a:txBody>
                    <a:bodyPr/>
                    <a:lstStyle/>
                    <a:p>
                      <a:pPr>
                        <a:lnSpc>
                          <a:spcPct val="100000"/>
                        </a:lnSpc>
                      </a:pPr>
                      <a:endParaRPr sz="600" dirty="0">
                        <a:latin typeface="Times New Roman"/>
                        <a:cs typeface="Times New Roman"/>
                      </a:endParaRPr>
                    </a:p>
                  </a:txBody>
                  <a:tcPr marL="0" marR="0" marT="0" marB="0"/>
                </a:tc>
                <a:tc>
                  <a:txBody>
                    <a:bodyPr/>
                    <a:lstStyle/>
                    <a:p>
                      <a:pPr>
                        <a:lnSpc>
                          <a:spcPct val="100000"/>
                        </a:lnSpc>
                      </a:pPr>
                      <a:endParaRPr sz="600" dirty="0">
                        <a:latin typeface="Times New Roman"/>
                        <a:cs typeface="Times New Roman"/>
                      </a:endParaRPr>
                    </a:p>
                  </a:txBody>
                  <a:tcPr marL="0" marR="0" marT="0" marB="0"/>
                </a:tc>
                <a:extLst>
                  <a:ext uri="{0D108BD9-81ED-4DB2-BD59-A6C34878D82A}">
                    <a16:rowId xmlns:a16="http://schemas.microsoft.com/office/drawing/2014/main" val="10023"/>
                  </a:ext>
                </a:extLst>
              </a:tr>
              <a:tr h="110489">
                <a:tc>
                  <a:txBody>
                    <a:bodyPr/>
                    <a:lstStyle/>
                    <a:p>
                      <a:pPr marL="31750">
                        <a:lnSpc>
                          <a:spcPts val="775"/>
                        </a:lnSpc>
                      </a:pPr>
                      <a:r>
                        <a:rPr sz="700" dirty="0">
                          <a:latin typeface="Montserrat"/>
                          <a:cs typeface="Montserrat"/>
                        </a:rPr>
                        <a:t>Altura</a:t>
                      </a:r>
                      <a:r>
                        <a:rPr sz="700" spc="-20" dirty="0">
                          <a:latin typeface="Montserrat"/>
                          <a:cs typeface="Montserrat"/>
                        </a:rPr>
                        <a:t> </a:t>
                      </a:r>
                      <a:r>
                        <a:rPr sz="700" dirty="0">
                          <a:latin typeface="Montserrat"/>
                          <a:cs typeface="Montserrat"/>
                        </a:rPr>
                        <a:t>libre</a:t>
                      </a:r>
                      <a:r>
                        <a:rPr sz="700" spc="-15" dirty="0">
                          <a:latin typeface="Montserrat"/>
                          <a:cs typeface="Montserrat"/>
                        </a:rPr>
                        <a:t> </a:t>
                      </a:r>
                      <a:r>
                        <a:rPr sz="700" dirty="0">
                          <a:latin typeface="Montserrat"/>
                          <a:cs typeface="Montserrat"/>
                        </a:rPr>
                        <a:t>al</a:t>
                      </a:r>
                      <a:r>
                        <a:rPr sz="700" spc="-20" dirty="0">
                          <a:latin typeface="Montserrat"/>
                          <a:cs typeface="Montserrat"/>
                        </a:rPr>
                        <a:t> </a:t>
                      </a:r>
                      <a:r>
                        <a:rPr sz="700" spc="-10" dirty="0">
                          <a:latin typeface="Montserrat"/>
                          <a:cs typeface="Montserrat"/>
                        </a:rPr>
                        <a:t>suelo</a:t>
                      </a:r>
                      <a:endParaRPr sz="700">
                        <a:latin typeface="Montserrat"/>
                        <a:cs typeface="Montserrat"/>
                      </a:endParaRPr>
                    </a:p>
                  </a:txBody>
                  <a:tcPr marL="0" marR="0" marT="0" marB="0"/>
                </a:tc>
                <a:tc>
                  <a:txBody>
                    <a:bodyPr/>
                    <a:lstStyle/>
                    <a:p>
                      <a:pPr marL="41275">
                        <a:lnSpc>
                          <a:spcPts val="775"/>
                        </a:lnSpc>
                      </a:pPr>
                      <a:r>
                        <a:rPr sz="700" dirty="0">
                          <a:latin typeface="Montserrat"/>
                          <a:cs typeface="Montserrat"/>
                        </a:rPr>
                        <a:t>180</a:t>
                      </a:r>
                      <a:r>
                        <a:rPr sz="700" spc="-15" dirty="0">
                          <a:latin typeface="Montserrat"/>
                          <a:cs typeface="Montserrat"/>
                        </a:rPr>
                        <a:t> </a:t>
                      </a:r>
                      <a:r>
                        <a:rPr sz="700" spc="-25" dirty="0">
                          <a:latin typeface="Montserrat"/>
                          <a:cs typeface="Montserrat"/>
                        </a:rPr>
                        <a:t>mm</a:t>
                      </a:r>
                      <a:endParaRPr sz="700">
                        <a:latin typeface="Montserrat"/>
                        <a:cs typeface="Montserrat"/>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dirty="0">
                        <a:latin typeface="Times New Roman"/>
                        <a:cs typeface="Times New Roman"/>
                      </a:endParaRPr>
                    </a:p>
                  </a:txBody>
                  <a:tcPr marL="0" marR="0" marT="0" marB="0"/>
                </a:tc>
                <a:extLst>
                  <a:ext uri="{0D108BD9-81ED-4DB2-BD59-A6C34878D82A}">
                    <a16:rowId xmlns:a16="http://schemas.microsoft.com/office/drawing/2014/main" val="10024"/>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LISTA</a:t>
            </a:r>
            <a:r>
              <a:rPr spc="-25" dirty="0"/>
              <a:t> </a:t>
            </a:r>
            <a:r>
              <a:rPr dirty="0"/>
              <a:t>DE</a:t>
            </a:r>
            <a:r>
              <a:rPr spc="-45" dirty="0"/>
              <a:t> </a:t>
            </a:r>
            <a:r>
              <a:rPr dirty="0"/>
              <a:t>CHEQUEOS</a:t>
            </a:r>
            <a:r>
              <a:rPr spc="-20" dirty="0"/>
              <a:t> </a:t>
            </a:r>
            <a:r>
              <a:rPr dirty="0"/>
              <a:t>DEL</a:t>
            </a:r>
            <a:r>
              <a:rPr spc="-35" dirty="0"/>
              <a:t> </a:t>
            </a:r>
            <a:r>
              <a:rPr spc="-10" dirty="0"/>
              <a:t>ALISTAMIENTO</a:t>
            </a:r>
          </a:p>
        </p:txBody>
      </p:sp>
      <p:sp>
        <p:nvSpPr>
          <p:cNvPr id="3" name="object 3"/>
          <p:cNvSpPr txBox="1"/>
          <p:nvPr/>
        </p:nvSpPr>
        <p:spPr>
          <a:xfrm>
            <a:off x="339953" y="785241"/>
            <a:ext cx="3596640" cy="1821814"/>
          </a:xfrm>
          <a:prstGeom prst="rect">
            <a:avLst/>
          </a:prstGeom>
        </p:spPr>
        <p:txBody>
          <a:bodyPr vert="horz" wrap="square" lIns="0" tIns="12065" rIns="0" bIns="0" rtlCol="0">
            <a:spAutoFit/>
          </a:bodyPr>
          <a:lstStyle/>
          <a:p>
            <a:pPr marL="12700">
              <a:lnSpc>
                <a:spcPts val="770"/>
              </a:lnSpc>
              <a:spcBef>
                <a:spcPts val="95"/>
              </a:spcBef>
            </a:pPr>
            <a:r>
              <a:rPr sz="700" b="1" spc="-25" dirty="0">
                <a:latin typeface="Montserrat"/>
                <a:cs typeface="Montserrat"/>
              </a:rPr>
              <a:t>OK</a:t>
            </a:r>
            <a:endParaRPr sz="700" dirty="0">
              <a:latin typeface="Montserrat"/>
              <a:cs typeface="Montserrat"/>
            </a:endParaRPr>
          </a:p>
          <a:p>
            <a:pPr marL="217170" indent="-180975">
              <a:lnSpc>
                <a:spcPts val="125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1.</a:t>
            </a:r>
            <a:r>
              <a:rPr sz="800" dirty="0">
                <a:solidFill>
                  <a:srgbClr val="221F1F"/>
                </a:solidFill>
                <a:latin typeface="Montserrat"/>
                <a:cs typeface="Montserrat"/>
              </a:rPr>
              <a:t>	Verificar</a:t>
            </a:r>
            <a:r>
              <a:rPr sz="800" spc="-35" dirty="0">
                <a:solidFill>
                  <a:srgbClr val="221F1F"/>
                </a:solidFill>
                <a:latin typeface="Montserrat"/>
                <a:cs typeface="Montserrat"/>
              </a:rPr>
              <a:t> </a:t>
            </a:r>
            <a:r>
              <a:rPr sz="800" dirty="0">
                <a:solidFill>
                  <a:srgbClr val="221F1F"/>
                </a:solidFill>
                <a:latin typeface="Montserrat"/>
                <a:cs typeface="Montserrat"/>
              </a:rPr>
              <a:t>apariencia</a:t>
            </a:r>
            <a:r>
              <a:rPr sz="800" spc="-35" dirty="0">
                <a:solidFill>
                  <a:srgbClr val="221F1F"/>
                </a:solidFill>
                <a:latin typeface="Montserrat"/>
                <a:cs typeface="Montserrat"/>
              </a:rPr>
              <a:t> </a:t>
            </a:r>
            <a:r>
              <a:rPr sz="800" dirty="0">
                <a:solidFill>
                  <a:srgbClr val="221F1F"/>
                </a:solidFill>
                <a:latin typeface="Montserrat"/>
                <a:cs typeface="Montserrat"/>
              </a:rPr>
              <a:t>del</a:t>
            </a:r>
            <a:r>
              <a:rPr sz="800" spc="-10" dirty="0">
                <a:solidFill>
                  <a:srgbClr val="221F1F"/>
                </a:solidFill>
                <a:latin typeface="Montserrat"/>
                <a:cs typeface="Montserrat"/>
              </a:rPr>
              <a:t> Vehículo.</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2.</a:t>
            </a:r>
            <a:r>
              <a:rPr sz="800" dirty="0">
                <a:solidFill>
                  <a:srgbClr val="221F1F"/>
                </a:solidFill>
                <a:latin typeface="Montserrat"/>
                <a:cs typeface="Montserrat"/>
              </a:rPr>
              <a:t>	Realizar</a:t>
            </a:r>
            <a:r>
              <a:rPr sz="800" spc="-15" dirty="0">
                <a:solidFill>
                  <a:srgbClr val="221F1F"/>
                </a:solidFill>
                <a:latin typeface="Montserrat"/>
                <a:cs typeface="Montserrat"/>
              </a:rPr>
              <a:t> </a:t>
            </a:r>
            <a:r>
              <a:rPr sz="800" dirty="0">
                <a:solidFill>
                  <a:srgbClr val="221F1F"/>
                </a:solidFill>
                <a:latin typeface="Montserrat"/>
                <a:cs typeface="Montserrat"/>
              </a:rPr>
              <a:t>el</a:t>
            </a:r>
            <a:r>
              <a:rPr sz="800" spc="-10" dirty="0">
                <a:solidFill>
                  <a:srgbClr val="221F1F"/>
                </a:solidFill>
                <a:latin typeface="Montserrat"/>
                <a:cs typeface="Montserrat"/>
              </a:rPr>
              <a:t> </a:t>
            </a:r>
            <a:r>
              <a:rPr sz="800" dirty="0">
                <a:solidFill>
                  <a:srgbClr val="221F1F"/>
                </a:solidFill>
                <a:latin typeface="Montserrat"/>
                <a:cs typeface="Montserrat"/>
              </a:rPr>
              <a:t>registro</a:t>
            </a:r>
            <a:r>
              <a:rPr sz="800" spc="-10" dirty="0">
                <a:solidFill>
                  <a:srgbClr val="221F1F"/>
                </a:solidFill>
                <a:latin typeface="Montserrat"/>
                <a:cs typeface="Montserrat"/>
              </a:rPr>
              <a:t> </a:t>
            </a:r>
            <a:r>
              <a:rPr sz="800" dirty="0">
                <a:solidFill>
                  <a:srgbClr val="221F1F"/>
                </a:solidFill>
                <a:latin typeface="Montserrat"/>
                <a:cs typeface="Montserrat"/>
              </a:rPr>
              <a:t>de</a:t>
            </a:r>
            <a:r>
              <a:rPr sz="800" spc="-5" dirty="0">
                <a:solidFill>
                  <a:srgbClr val="221F1F"/>
                </a:solidFill>
                <a:latin typeface="Montserrat"/>
                <a:cs typeface="Montserrat"/>
              </a:rPr>
              <a:t> </a:t>
            </a:r>
            <a:r>
              <a:rPr sz="800" dirty="0" err="1">
                <a:solidFill>
                  <a:srgbClr val="221F1F"/>
                </a:solidFill>
                <a:latin typeface="Montserrat"/>
                <a:cs typeface="Montserrat"/>
              </a:rPr>
              <a:t>garantía</a:t>
            </a:r>
            <a:r>
              <a:rPr sz="800" spc="-10" dirty="0">
                <a:solidFill>
                  <a:srgbClr val="221F1F"/>
                </a:solidFill>
                <a:latin typeface="Montserrat"/>
                <a:cs typeface="Montserrat"/>
              </a:rPr>
              <a:t>.</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3.</a:t>
            </a:r>
            <a:r>
              <a:rPr sz="800" dirty="0">
                <a:solidFill>
                  <a:srgbClr val="221F1F"/>
                </a:solidFill>
                <a:latin typeface="Montserrat"/>
                <a:cs typeface="Montserrat"/>
              </a:rPr>
              <a:t>	Verificar</a:t>
            </a:r>
            <a:r>
              <a:rPr sz="800" spc="5" dirty="0">
                <a:solidFill>
                  <a:srgbClr val="221F1F"/>
                </a:solidFill>
                <a:latin typeface="Montserrat"/>
                <a:cs typeface="Montserrat"/>
              </a:rPr>
              <a:t> </a:t>
            </a:r>
            <a:r>
              <a:rPr sz="800" dirty="0">
                <a:solidFill>
                  <a:srgbClr val="221F1F"/>
                </a:solidFill>
                <a:latin typeface="Montserrat"/>
                <a:cs typeface="Montserrat"/>
              </a:rPr>
              <a:t>el</a:t>
            </a:r>
            <a:r>
              <a:rPr sz="800" spc="15" dirty="0">
                <a:solidFill>
                  <a:srgbClr val="221F1F"/>
                </a:solidFill>
                <a:latin typeface="Montserrat"/>
                <a:cs typeface="Montserrat"/>
              </a:rPr>
              <a:t> </a:t>
            </a:r>
            <a:r>
              <a:rPr sz="800" dirty="0">
                <a:solidFill>
                  <a:srgbClr val="221F1F"/>
                </a:solidFill>
                <a:latin typeface="Montserrat"/>
                <a:cs typeface="Montserrat"/>
              </a:rPr>
              <a:t>correcto</a:t>
            </a:r>
            <a:r>
              <a:rPr sz="800" spc="5" dirty="0">
                <a:solidFill>
                  <a:srgbClr val="221F1F"/>
                </a:solidFill>
                <a:latin typeface="Montserrat"/>
                <a:cs typeface="Montserrat"/>
              </a:rPr>
              <a:t> </a:t>
            </a:r>
            <a:r>
              <a:rPr sz="800" spc="-10" dirty="0">
                <a:solidFill>
                  <a:srgbClr val="221F1F"/>
                </a:solidFill>
                <a:latin typeface="Montserrat"/>
                <a:cs typeface="Montserrat"/>
              </a:rPr>
              <a:t>funcionamiento</a:t>
            </a:r>
            <a:r>
              <a:rPr sz="800" spc="-25" dirty="0">
                <a:solidFill>
                  <a:srgbClr val="221F1F"/>
                </a:solidFill>
                <a:latin typeface="Montserrat"/>
                <a:cs typeface="Montserrat"/>
              </a:rPr>
              <a:t> </a:t>
            </a:r>
            <a:r>
              <a:rPr sz="800" dirty="0">
                <a:solidFill>
                  <a:srgbClr val="221F1F"/>
                </a:solidFill>
                <a:latin typeface="Montserrat"/>
                <a:cs typeface="Montserrat"/>
              </a:rPr>
              <a:t>del</a:t>
            </a:r>
            <a:r>
              <a:rPr sz="800" spc="20" dirty="0">
                <a:solidFill>
                  <a:srgbClr val="221F1F"/>
                </a:solidFill>
                <a:latin typeface="Montserrat"/>
                <a:cs typeface="Montserrat"/>
              </a:rPr>
              <a:t> </a:t>
            </a:r>
            <a:r>
              <a:rPr sz="800" spc="-10" dirty="0">
                <a:solidFill>
                  <a:srgbClr val="221F1F"/>
                </a:solidFill>
                <a:latin typeface="Montserrat"/>
                <a:cs typeface="Montserrat"/>
              </a:rPr>
              <a:t>velocímetro.</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4.</a:t>
            </a:r>
            <a:r>
              <a:rPr sz="800" dirty="0">
                <a:solidFill>
                  <a:srgbClr val="221F1F"/>
                </a:solidFill>
                <a:latin typeface="Montserrat"/>
                <a:cs typeface="Montserrat"/>
              </a:rPr>
              <a:t>	Verificar</a:t>
            </a:r>
            <a:r>
              <a:rPr sz="800" spc="-25" dirty="0">
                <a:solidFill>
                  <a:srgbClr val="221F1F"/>
                </a:solidFill>
                <a:latin typeface="Montserrat"/>
                <a:cs typeface="Montserrat"/>
              </a:rPr>
              <a:t> </a:t>
            </a:r>
            <a:r>
              <a:rPr sz="800" dirty="0">
                <a:solidFill>
                  <a:srgbClr val="221F1F"/>
                </a:solidFill>
                <a:latin typeface="Montserrat"/>
                <a:cs typeface="Montserrat"/>
              </a:rPr>
              <a:t>la</a:t>
            </a:r>
            <a:r>
              <a:rPr sz="800" spc="-5" dirty="0">
                <a:solidFill>
                  <a:srgbClr val="221F1F"/>
                </a:solidFill>
                <a:latin typeface="Montserrat"/>
                <a:cs typeface="Montserrat"/>
              </a:rPr>
              <a:t> </a:t>
            </a:r>
            <a:r>
              <a:rPr sz="800" dirty="0">
                <a:solidFill>
                  <a:srgbClr val="221F1F"/>
                </a:solidFill>
                <a:latin typeface="Montserrat"/>
                <a:cs typeface="Montserrat"/>
              </a:rPr>
              <a:t>presión</a:t>
            </a:r>
            <a:r>
              <a:rPr sz="800" spc="-30" dirty="0">
                <a:solidFill>
                  <a:srgbClr val="221F1F"/>
                </a:solidFill>
                <a:latin typeface="Montserrat"/>
                <a:cs typeface="Montserrat"/>
              </a:rPr>
              <a:t> </a:t>
            </a:r>
            <a:r>
              <a:rPr sz="800" dirty="0">
                <a:solidFill>
                  <a:srgbClr val="221F1F"/>
                </a:solidFill>
                <a:latin typeface="Montserrat"/>
                <a:cs typeface="Montserrat"/>
              </a:rPr>
              <a:t>de aire</a:t>
            </a:r>
            <a:r>
              <a:rPr sz="800" spc="-15" dirty="0">
                <a:solidFill>
                  <a:srgbClr val="221F1F"/>
                </a:solidFill>
                <a:latin typeface="Montserrat"/>
                <a:cs typeface="Montserrat"/>
              </a:rPr>
              <a:t> </a:t>
            </a:r>
            <a:r>
              <a:rPr sz="800" dirty="0">
                <a:solidFill>
                  <a:srgbClr val="221F1F"/>
                </a:solidFill>
                <a:latin typeface="Montserrat"/>
                <a:cs typeface="Montserrat"/>
              </a:rPr>
              <a:t>de</a:t>
            </a:r>
            <a:r>
              <a:rPr sz="800" spc="-5" dirty="0">
                <a:solidFill>
                  <a:srgbClr val="221F1F"/>
                </a:solidFill>
                <a:latin typeface="Montserrat"/>
                <a:cs typeface="Montserrat"/>
              </a:rPr>
              <a:t> </a:t>
            </a:r>
            <a:r>
              <a:rPr sz="800" dirty="0">
                <a:solidFill>
                  <a:srgbClr val="221F1F"/>
                </a:solidFill>
                <a:latin typeface="Montserrat"/>
                <a:cs typeface="Montserrat"/>
              </a:rPr>
              <a:t>las</a:t>
            </a:r>
            <a:r>
              <a:rPr sz="800" spc="-10" dirty="0">
                <a:solidFill>
                  <a:srgbClr val="221F1F"/>
                </a:solidFill>
                <a:latin typeface="Montserrat"/>
                <a:cs typeface="Montserrat"/>
              </a:rPr>
              <a:t> llantas.</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5.</a:t>
            </a:r>
            <a:r>
              <a:rPr sz="800" dirty="0">
                <a:solidFill>
                  <a:srgbClr val="221F1F"/>
                </a:solidFill>
                <a:latin typeface="Montserrat"/>
                <a:cs typeface="Montserrat"/>
              </a:rPr>
              <a:t>	Verificar</a:t>
            </a:r>
            <a:r>
              <a:rPr sz="800" spc="-30" dirty="0">
                <a:solidFill>
                  <a:srgbClr val="221F1F"/>
                </a:solidFill>
                <a:latin typeface="Montserrat"/>
                <a:cs typeface="Montserrat"/>
              </a:rPr>
              <a:t> </a:t>
            </a:r>
            <a:r>
              <a:rPr sz="800" dirty="0">
                <a:solidFill>
                  <a:srgbClr val="221F1F"/>
                </a:solidFill>
                <a:latin typeface="Montserrat"/>
                <a:cs typeface="Montserrat"/>
              </a:rPr>
              <a:t>el</a:t>
            </a:r>
            <a:r>
              <a:rPr sz="800" spc="-10" dirty="0">
                <a:solidFill>
                  <a:srgbClr val="221F1F"/>
                </a:solidFill>
                <a:latin typeface="Montserrat"/>
                <a:cs typeface="Montserrat"/>
              </a:rPr>
              <a:t> </a:t>
            </a:r>
            <a:r>
              <a:rPr sz="800" dirty="0">
                <a:solidFill>
                  <a:srgbClr val="221F1F"/>
                </a:solidFill>
                <a:latin typeface="Montserrat"/>
                <a:cs typeface="Montserrat"/>
              </a:rPr>
              <a:t>nivel</a:t>
            </a:r>
            <a:r>
              <a:rPr sz="800" spc="-10" dirty="0">
                <a:solidFill>
                  <a:srgbClr val="221F1F"/>
                </a:solidFill>
                <a:latin typeface="Montserrat"/>
                <a:cs typeface="Montserrat"/>
              </a:rPr>
              <a:t> </a:t>
            </a:r>
            <a:r>
              <a:rPr sz="800" dirty="0">
                <a:solidFill>
                  <a:srgbClr val="221F1F"/>
                </a:solidFill>
                <a:latin typeface="Montserrat"/>
                <a:cs typeface="Montserrat"/>
              </a:rPr>
              <a:t>de</a:t>
            </a:r>
            <a:r>
              <a:rPr sz="800" spc="-15" dirty="0">
                <a:solidFill>
                  <a:srgbClr val="221F1F"/>
                </a:solidFill>
                <a:latin typeface="Montserrat"/>
                <a:cs typeface="Montserrat"/>
              </a:rPr>
              <a:t> </a:t>
            </a:r>
            <a:r>
              <a:rPr sz="800" dirty="0">
                <a:solidFill>
                  <a:srgbClr val="221F1F"/>
                </a:solidFill>
                <a:latin typeface="Montserrat"/>
                <a:cs typeface="Montserrat"/>
              </a:rPr>
              <a:t>aceite</a:t>
            </a:r>
            <a:r>
              <a:rPr sz="800" spc="-15" dirty="0">
                <a:solidFill>
                  <a:srgbClr val="221F1F"/>
                </a:solidFill>
                <a:latin typeface="Montserrat"/>
                <a:cs typeface="Montserrat"/>
              </a:rPr>
              <a:t> </a:t>
            </a:r>
            <a:r>
              <a:rPr sz="800" dirty="0">
                <a:solidFill>
                  <a:srgbClr val="221F1F"/>
                </a:solidFill>
                <a:latin typeface="Montserrat"/>
                <a:cs typeface="Montserrat"/>
              </a:rPr>
              <a:t>del</a:t>
            </a:r>
            <a:r>
              <a:rPr sz="800" spc="-5" dirty="0">
                <a:solidFill>
                  <a:srgbClr val="221F1F"/>
                </a:solidFill>
                <a:latin typeface="Montserrat"/>
                <a:cs typeface="Montserrat"/>
              </a:rPr>
              <a:t> </a:t>
            </a:r>
            <a:r>
              <a:rPr sz="800" spc="-10" dirty="0">
                <a:solidFill>
                  <a:srgbClr val="221F1F"/>
                </a:solidFill>
                <a:latin typeface="Montserrat"/>
                <a:cs typeface="Montserrat"/>
              </a:rPr>
              <a:t>motor.</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6.</a:t>
            </a:r>
            <a:r>
              <a:rPr sz="800" dirty="0">
                <a:solidFill>
                  <a:srgbClr val="221F1F"/>
                </a:solidFill>
                <a:latin typeface="Montserrat"/>
                <a:cs typeface="Montserrat"/>
              </a:rPr>
              <a:t>	Verificar</a:t>
            </a:r>
            <a:r>
              <a:rPr sz="800" spc="-20" dirty="0">
                <a:solidFill>
                  <a:srgbClr val="221F1F"/>
                </a:solidFill>
                <a:latin typeface="Montserrat"/>
                <a:cs typeface="Montserrat"/>
              </a:rPr>
              <a:t> </a:t>
            </a:r>
            <a:r>
              <a:rPr sz="800" dirty="0">
                <a:solidFill>
                  <a:srgbClr val="221F1F"/>
                </a:solidFill>
                <a:latin typeface="Montserrat"/>
                <a:cs typeface="Montserrat"/>
              </a:rPr>
              <a:t>el</a:t>
            </a:r>
            <a:r>
              <a:rPr sz="800" spc="-10" dirty="0">
                <a:solidFill>
                  <a:srgbClr val="221F1F"/>
                </a:solidFill>
                <a:latin typeface="Montserrat"/>
                <a:cs typeface="Montserrat"/>
              </a:rPr>
              <a:t> </a:t>
            </a:r>
            <a:r>
              <a:rPr sz="800" dirty="0">
                <a:solidFill>
                  <a:srgbClr val="221F1F"/>
                </a:solidFill>
                <a:latin typeface="Montserrat"/>
                <a:cs typeface="Montserrat"/>
              </a:rPr>
              <a:t>nivel</a:t>
            </a:r>
            <a:r>
              <a:rPr sz="800" spc="-10" dirty="0">
                <a:solidFill>
                  <a:srgbClr val="221F1F"/>
                </a:solidFill>
                <a:latin typeface="Montserrat"/>
                <a:cs typeface="Montserrat"/>
              </a:rPr>
              <a:t> </a:t>
            </a:r>
            <a:r>
              <a:rPr sz="800" dirty="0">
                <a:solidFill>
                  <a:srgbClr val="221F1F"/>
                </a:solidFill>
                <a:latin typeface="Montserrat"/>
                <a:cs typeface="Montserrat"/>
              </a:rPr>
              <a:t>del</a:t>
            </a:r>
            <a:r>
              <a:rPr sz="800" spc="-10" dirty="0">
                <a:solidFill>
                  <a:srgbClr val="221F1F"/>
                </a:solidFill>
                <a:latin typeface="Montserrat"/>
                <a:cs typeface="Montserrat"/>
              </a:rPr>
              <a:t> </a:t>
            </a:r>
            <a:r>
              <a:rPr sz="800" dirty="0">
                <a:solidFill>
                  <a:srgbClr val="221F1F"/>
                </a:solidFill>
                <a:latin typeface="Montserrat"/>
                <a:cs typeface="Montserrat"/>
              </a:rPr>
              <a:t>refrigerante. (Si</a:t>
            </a:r>
            <a:r>
              <a:rPr sz="800" spc="-20" dirty="0">
                <a:solidFill>
                  <a:srgbClr val="221F1F"/>
                </a:solidFill>
                <a:latin typeface="Montserrat"/>
                <a:cs typeface="Montserrat"/>
              </a:rPr>
              <a:t> </a:t>
            </a:r>
            <a:r>
              <a:rPr sz="800" spc="-10" dirty="0">
                <a:solidFill>
                  <a:srgbClr val="221F1F"/>
                </a:solidFill>
                <a:latin typeface="Montserrat"/>
                <a:cs typeface="Montserrat"/>
              </a:rPr>
              <a:t>aplica)</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7.</a:t>
            </a:r>
            <a:r>
              <a:rPr sz="800" dirty="0">
                <a:solidFill>
                  <a:srgbClr val="221F1F"/>
                </a:solidFill>
                <a:latin typeface="Montserrat"/>
                <a:cs typeface="Montserrat"/>
              </a:rPr>
              <a:t>	Verificar</a:t>
            </a:r>
            <a:r>
              <a:rPr sz="800" spc="-15" dirty="0">
                <a:solidFill>
                  <a:srgbClr val="221F1F"/>
                </a:solidFill>
                <a:latin typeface="Montserrat"/>
                <a:cs typeface="Montserrat"/>
              </a:rPr>
              <a:t> </a:t>
            </a:r>
            <a:r>
              <a:rPr sz="800" dirty="0">
                <a:solidFill>
                  <a:srgbClr val="221F1F"/>
                </a:solidFill>
                <a:latin typeface="Montserrat"/>
                <a:cs typeface="Montserrat"/>
              </a:rPr>
              <a:t>el</a:t>
            </a:r>
            <a:r>
              <a:rPr sz="800" spc="5" dirty="0">
                <a:solidFill>
                  <a:srgbClr val="221F1F"/>
                </a:solidFill>
                <a:latin typeface="Montserrat"/>
                <a:cs typeface="Montserrat"/>
              </a:rPr>
              <a:t> </a:t>
            </a:r>
            <a:r>
              <a:rPr sz="800" spc="-10" dirty="0">
                <a:solidFill>
                  <a:srgbClr val="221F1F"/>
                </a:solidFill>
                <a:latin typeface="Montserrat"/>
                <a:cs typeface="Montserrat"/>
              </a:rPr>
              <a:t>encendido </a:t>
            </a:r>
            <a:r>
              <a:rPr sz="800" dirty="0">
                <a:solidFill>
                  <a:srgbClr val="221F1F"/>
                </a:solidFill>
                <a:latin typeface="Montserrat"/>
                <a:cs typeface="Montserrat"/>
              </a:rPr>
              <a:t>el</a:t>
            </a:r>
            <a:r>
              <a:rPr sz="800" spc="10" dirty="0">
                <a:solidFill>
                  <a:srgbClr val="221F1F"/>
                </a:solidFill>
                <a:latin typeface="Montserrat"/>
                <a:cs typeface="Montserrat"/>
              </a:rPr>
              <a:t> </a:t>
            </a:r>
            <a:r>
              <a:rPr sz="800" spc="-10" dirty="0">
                <a:solidFill>
                  <a:srgbClr val="221F1F"/>
                </a:solidFill>
                <a:latin typeface="Montserrat"/>
                <a:cs typeface="Montserrat"/>
              </a:rPr>
              <a:t>Vehículo.</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8.</a:t>
            </a:r>
            <a:r>
              <a:rPr sz="800" dirty="0">
                <a:solidFill>
                  <a:srgbClr val="221F1F"/>
                </a:solidFill>
                <a:latin typeface="Montserrat"/>
                <a:cs typeface="Montserrat"/>
              </a:rPr>
              <a:t>	Verificar</a:t>
            </a:r>
            <a:r>
              <a:rPr sz="800" spc="-5" dirty="0">
                <a:solidFill>
                  <a:srgbClr val="221F1F"/>
                </a:solidFill>
                <a:latin typeface="Montserrat"/>
                <a:cs typeface="Montserrat"/>
              </a:rPr>
              <a:t> </a:t>
            </a:r>
            <a:r>
              <a:rPr sz="800" dirty="0">
                <a:solidFill>
                  <a:srgbClr val="221F1F"/>
                </a:solidFill>
                <a:latin typeface="Montserrat"/>
                <a:cs typeface="Montserrat"/>
              </a:rPr>
              <a:t>el</a:t>
            </a:r>
            <a:r>
              <a:rPr sz="800" spc="15" dirty="0">
                <a:solidFill>
                  <a:srgbClr val="221F1F"/>
                </a:solidFill>
                <a:latin typeface="Montserrat"/>
                <a:cs typeface="Montserrat"/>
              </a:rPr>
              <a:t> </a:t>
            </a:r>
            <a:r>
              <a:rPr sz="800" spc="-10" dirty="0">
                <a:solidFill>
                  <a:srgbClr val="221F1F"/>
                </a:solidFill>
                <a:latin typeface="Montserrat"/>
                <a:cs typeface="Montserrat"/>
              </a:rPr>
              <a:t>funcionamiento</a:t>
            </a:r>
            <a:r>
              <a:rPr sz="800" spc="-20" dirty="0">
                <a:solidFill>
                  <a:srgbClr val="221F1F"/>
                </a:solidFill>
                <a:latin typeface="Montserrat"/>
                <a:cs typeface="Montserrat"/>
              </a:rPr>
              <a:t> </a:t>
            </a:r>
            <a:r>
              <a:rPr sz="800" dirty="0">
                <a:solidFill>
                  <a:srgbClr val="221F1F"/>
                </a:solidFill>
                <a:latin typeface="Montserrat"/>
                <a:cs typeface="Montserrat"/>
              </a:rPr>
              <a:t>del</a:t>
            </a:r>
            <a:r>
              <a:rPr sz="800" spc="20" dirty="0">
                <a:solidFill>
                  <a:srgbClr val="221F1F"/>
                </a:solidFill>
                <a:latin typeface="Montserrat"/>
                <a:cs typeface="Montserrat"/>
              </a:rPr>
              <a:t> </a:t>
            </a:r>
            <a:r>
              <a:rPr sz="800" dirty="0">
                <a:solidFill>
                  <a:srgbClr val="221F1F"/>
                </a:solidFill>
                <a:latin typeface="Montserrat"/>
                <a:cs typeface="Montserrat"/>
              </a:rPr>
              <a:t>sistema</a:t>
            </a:r>
            <a:r>
              <a:rPr sz="800" spc="-5" dirty="0">
                <a:solidFill>
                  <a:srgbClr val="221F1F"/>
                </a:solidFill>
                <a:latin typeface="Montserrat"/>
                <a:cs typeface="Montserrat"/>
              </a:rPr>
              <a:t> </a:t>
            </a:r>
            <a:r>
              <a:rPr sz="800" spc="-10" dirty="0">
                <a:solidFill>
                  <a:srgbClr val="221F1F"/>
                </a:solidFill>
                <a:latin typeface="Montserrat"/>
                <a:cs typeface="Montserrat"/>
              </a:rPr>
              <a:t>eléctrico.</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9.</a:t>
            </a:r>
            <a:r>
              <a:rPr sz="800" dirty="0">
                <a:solidFill>
                  <a:srgbClr val="221F1F"/>
                </a:solidFill>
                <a:latin typeface="Montserrat"/>
                <a:cs typeface="Montserrat"/>
              </a:rPr>
              <a:t>	Instalar</a:t>
            </a:r>
            <a:r>
              <a:rPr sz="800" spc="-40" dirty="0">
                <a:solidFill>
                  <a:srgbClr val="221F1F"/>
                </a:solidFill>
                <a:latin typeface="Montserrat"/>
                <a:cs typeface="Montserrat"/>
              </a:rPr>
              <a:t> </a:t>
            </a:r>
            <a:r>
              <a:rPr sz="800" dirty="0">
                <a:solidFill>
                  <a:srgbClr val="221F1F"/>
                </a:solidFill>
                <a:latin typeface="Montserrat"/>
                <a:cs typeface="Montserrat"/>
              </a:rPr>
              <a:t>los</a:t>
            </a:r>
            <a:r>
              <a:rPr sz="800" spc="-30" dirty="0">
                <a:solidFill>
                  <a:srgbClr val="221F1F"/>
                </a:solidFill>
                <a:latin typeface="Montserrat"/>
                <a:cs typeface="Montserrat"/>
              </a:rPr>
              <a:t> </a:t>
            </a:r>
            <a:r>
              <a:rPr sz="800" dirty="0">
                <a:solidFill>
                  <a:srgbClr val="221F1F"/>
                </a:solidFill>
                <a:latin typeface="Montserrat"/>
                <a:cs typeface="Montserrat"/>
              </a:rPr>
              <a:t>espejos</a:t>
            </a:r>
            <a:r>
              <a:rPr sz="800" spc="-10" dirty="0">
                <a:solidFill>
                  <a:srgbClr val="221F1F"/>
                </a:solidFill>
                <a:latin typeface="Montserrat"/>
                <a:cs typeface="Montserrat"/>
              </a:rPr>
              <a:t> </a:t>
            </a:r>
            <a:r>
              <a:rPr sz="800" dirty="0">
                <a:solidFill>
                  <a:srgbClr val="221F1F"/>
                </a:solidFill>
                <a:latin typeface="Montserrat"/>
                <a:cs typeface="Montserrat"/>
              </a:rPr>
              <a:t>retrovisores</a:t>
            </a:r>
            <a:r>
              <a:rPr sz="800" spc="-15" dirty="0">
                <a:solidFill>
                  <a:srgbClr val="221F1F"/>
                </a:solidFill>
                <a:latin typeface="Montserrat"/>
                <a:cs typeface="Montserrat"/>
              </a:rPr>
              <a:t> </a:t>
            </a:r>
            <a:r>
              <a:rPr sz="800" dirty="0">
                <a:solidFill>
                  <a:srgbClr val="221F1F"/>
                </a:solidFill>
                <a:latin typeface="Montserrat"/>
                <a:cs typeface="Montserrat"/>
              </a:rPr>
              <a:t>y</a:t>
            </a:r>
            <a:r>
              <a:rPr sz="800" spc="-15" dirty="0">
                <a:solidFill>
                  <a:srgbClr val="221F1F"/>
                </a:solidFill>
                <a:latin typeface="Montserrat"/>
                <a:cs typeface="Montserrat"/>
              </a:rPr>
              <a:t> </a:t>
            </a:r>
            <a:r>
              <a:rPr sz="800" dirty="0">
                <a:solidFill>
                  <a:srgbClr val="221F1F"/>
                </a:solidFill>
                <a:latin typeface="Montserrat"/>
                <a:cs typeface="Montserrat"/>
              </a:rPr>
              <a:t>verificar</a:t>
            </a:r>
            <a:r>
              <a:rPr sz="800" spc="-5" dirty="0">
                <a:solidFill>
                  <a:srgbClr val="221F1F"/>
                </a:solidFill>
                <a:latin typeface="Montserrat"/>
                <a:cs typeface="Montserrat"/>
              </a:rPr>
              <a:t> </a:t>
            </a:r>
            <a:r>
              <a:rPr sz="800" dirty="0">
                <a:solidFill>
                  <a:srgbClr val="221F1F"/>
                </a:solidFill>
                <a:latin typeface="Montserrat"/>
                <a:cs typeface="Montserrat"/>
              </a:rPr>
              <a:t>la</a:t>
            </a:r>
            <a:r>
              <a:rPr sz="800" spc="-15" dirty="0">
                <a:solidFill>
                  <a:srgbClr val="221F1F"/>
                </a:solidFill>
                <a:latin typeface="Montserrat"/>
                <a:cs typeface="Montserrat"/>
              </a:rPr>
              <a:t> </a:t>
            </a:r>
            <a:r>
              <a:rPr sz="800" dirty="0">
                <a:solidFill>
                  <a:srgbClr val="221F1F"/>
                </a:solidFill>
                <a:latin typeface="Montserrat"/>
                <a:cs typeface="Montserrat"/>
              </a:rPr>
              <a:t>correcta</a:t>
            </a:r>
            <a:r>
              <a:rPr sz="800" spc="-10" dirty="0">
                <a:solidFill>
                  <a:srgbClr val="221F1F"/>
                </a:solidFill>
                <a:latin typeface="Montserrat"/>
                <a:cs typeface="Montserrat"/>
              </a:rPr>
              <a:t> posición.</a:t>
            </a:r>
            <a:endParaRPr sz="800" dirty="0">
              <a:latin typeface="Montserrat"/>
              <a:cs typeface="Montserrat"/>
            </a:endParaRPr>
          </a:p>
          <a:p>
            <a:pPr marL="217170" indent="-180975">
              <a:lnSpc>
                <a:spcPts val="1200"/>
              </a:lnSpc>
              <a:buClr>
                <a:srgbClr val="000000"/>
              </a:buClr>
              <a:buSzPct val="150000"/>
              <a:buFont typeface="Arial"/>
              <a:buChar char="□"/>
              <a:tabLst>
                <a:tab pos="217804" algn="l"/>
              </a:tabLst>
            </a:pPr>
            <a:r>
              <a:rPr sz="800" dirty="0">
                <a:solidFill>
                  <a:srgbClr val="221F1F"/>
                </a:solidFill>
                <a:latin typeface="Montserrat"/>
                <a:cs typeface="Montserrat"/>
              </a:rPr>
              <a:t>10.</a:t>
            </a:r>
            <a:r>
              <a:rPr sz="800" spc="170" dirty="0">
                <a:solidFill>
                  <a:srgbClr val="221F1F"/>
                </a:solidFill>
                <a:latin typeface="Montserrat"/>
                <a:cs typeface="Montserrat"/>
              </a:rPr>
              <a:t>  </a:t>
            </a:r>
            <a:r>
              <a:rPr sz="800" dirty="0">
                <a:solidFill>
                  <a:srgbClr val="221F1F"/>
                </a:solidFill>
                <a:latin typeface="Montserrat"/>
                <a:cs typeface="Montserrat"/>
              </a:rPr>
              <a:t>Realizar</a:t>
            </a:r>
            <a:r>
              <a:rPr sz="800" spc="-10" dirty="0">
                <a:solidFill>
                  <a:srgbClr val="221F1F"/>
                </a:solidFill>
                <a:latin typeface="Montserrat"/>
                <a:cs typeface="Montserrat"/>
              </a:rPr>
              <a:t> </a:t>
            </a:r>
            <a:r>
              <a:rPr sz="800" dirty="0">
                <a:solidFill>
                  <a:srgbClr val="221F1F"/>
                </a:solidFill>
                <a:latin typeface="Montserrat"/>
                <a:cs typeface="Montserrat"/>
              </a:rPr>
              <a:t>el</a:t>
            </a:r>
            <a:r>
              <a:rPr sz="800" spc="-5" dirty="0">
                <a:solidFill>
                  <a:srgbClr val="221F1F"/>
                </a:solidFill>
                <a:latin typeface="Montserrat"/>
                <a:cs typeface="Montserrat"/>
              </a:rPr>
              <a:t> </a:t>
            </a:r>
            <a:r>
              <a:rPr sz="800" dirty="0">
                <a:solidFill>
                  <a:srgbClr val="221F1F"/>
                </a:solidFill>
                <a:latin typeface="Montserrat"/>
                <a:cs typeface="Montserrat"/>
              </a:rPr>
              <a:t>registro</a:t>
            </a:r>
            <a:r>
              <a:rPr sz="800" spc="-15" dirty="0">
                <a:solidFill>
                  <a:srgbClr val="221F1F"/>
                </a:solidFill>
                <a:latin typeface="Montserrat"/>
                <a:cs typeface="Montserrat"/>
              </a:rPr>
              <a:t> </a:t>
            </a:r>
            <a:r>
              <a:rPr sz="800" dirty="0">
                <a:solidFill>
                  <a:srgbClr val="221F1F"/>
                </a:solidFill>
                <a:latin typeface="Montserrat"/>
                <a:cs typeface="Montserrat"/>
              </a:rPr>
              <a:t>del</a:t>
            </a:r>
            <a:r>
              <a:rPr sz="800" spc="-5" dirty="0">
                <a:solidFill>
                  <a:srgbClr val="221F1F"/>
                </a:solidFill>
                <a:latin typeface="Montserrat"/>
                <a:cs typeface="Montserrat"/>
              </a:rPr>
              <a:t> </a:t>
            </a:r>
            <a:r>
              <a:rPr sz="800" dirty="0">
                <a:solidFill>
                  <a:srgbClr val="221F1F"/>
                </a:solidFill>
                <a:latin typeface="Montserrat"/>
                <a:cs typeface="Montserrat"/>
              </a:rPr>
              <a:t>alistamiento</a:t>
            </a:r>
            <a:r>
              <a:rPr sz="800" spc="-30" dirty="0">
                <a:solidFill>
                  <a:srgbClr val="221F1F"/>
                </a:solidFill>
                <a:latin typeface="Montserrat"/>
                <a:cs typeface="Montserrat"/>
              </a:rPr>
              <a:t> </a:t>
            </a:r>
            <a:r>
              <a:rPr sz="800" dirty="0">
                <a:solidFill>
                  <a:srgbClr val="221F1F"/>
                </a:solidFill>
                <a:latin typeface="Montserrat"/>
                <a:cs typeface="Montserrat"/>
              </a:rPr>
              <a:t>en</a:t>
            </a:r>
            <a:r>
              <a:rPr sz="800" spc="-10" dirty="0">
                <a:solidFill>
                  <a:srgbClr val="221F1F"/>
                </a:solidFill>
                <a:latin typeface="Montserrat"/>
                <a:cs typeface="Montserrat"/>
              </a:rPr>
              <a:t> Impulsa.</a:t>
            </a:r>
            <a:endParaRPr sz="800" dirty="0">
              <a:latin typeface="Montserrat"/>
              <a:cs typeface="Montserrat"/>
            </a:endParaRPr>
          </a:p>
          <a:p>
            <a:pPr marL="217170" indent="-180975">
              <a:lnSpc>
                <a:spcPts val="132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11.</a:t>
            </a:r>
            <a:r>
              <a:rPr sz="800" dirty="0">
                <a:solidFill>
                  <a:srgbClr val="221F1F"/>
                </a:solidFill>
                <a:latin typeface="Montserrat"/>
                <a:cs typeface="Montserrat"/>
              </a:rPr>
              <a:t>	Verificar</a:t>
            </a:r>
            <a:r>
              <a:rPr sz="800" spc="-30" dirty="0">
                <a:solidFill>
                  <a:srgbClr val="221F1F"/>
                </a:solidFill>
                <a:latin typeface="Montserrat"/>
                <a:cs typeface="Montserrat"/>
              </a:rPr>
              <a:t> </a:t>
            </a:r>
            <a:r>
              <a:rPr sz="800" dirty="0">
                <a:solidFill>
                  <a:srgbClr val="221F1F"/>
                </a:solidFill>
                <a:latin typeface="Montserrat"/>
                <a:cs typeface="Montserrat"/>
              </a:rPr>
              <a:t>accesorios</a:t>
            </a:r>
            <a:r>
              <a:rPr sz="800" spc="-40" dirty="0">
                <a:solidFill>
                  <a:srgbClr val="221F1F"/>
                </a:solidFill>
                <a:latin typeface="Montserrat"/>
                <a:cs typeface="Montserrat"/>
              </a:rPr>
              <a:t> </a:t>
            </a:r>
            <a:r>
              <a:rPr sz="800" spc="-10" dirty="0">
                <a:solidFill>
                  <a:srgbClr val="221F1F"/>
                </a:solidFill>
                <a:latin typeface="Montserrat"/>
                <a:cs typeface="Montserrat"/>
              </a:rPr>
              <a:t>(Herramienta).</a:t>
            </a:r>
            <a:endParaRPr sz="800" dirty="0">
              <a:latin typeface="Montserrat"/>
              <a:cs typeface="Montserra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HISTORIAL</a:t>
            </a:r>
            <a:r>
              <a:rPr spc="-15" dirty="0"/>
              <a:t> </a:t>
            </a:r>
            <a:r>
              <a:rPr dirty="0"/>
              <a:t>DE</a:t>
            </a:r>
            <a:r>
              <a:rPr spc="-55" dirty="0"/>
              <a:t> </a:t>
            </a:r>
            <a:r>
              <a:rPr spc="-10" dirty="0"/>
              <a:t>MANTENIMIENTO</a:t>
            </a:r>
          </a:p>
        </p:txBody>
      </p:sp>
      <p:sp>
        <p:nvSpPr>
          <p:cNvPr id="3" name="object 3"/>
          <p:cNvSpPr txBox="1"/>
          <p:nvPr/>
        </p:nvSpPr>
        <p:spPr>
          <a:xfrm>
            <a:off x="350316" y="778230"/>
            <a:ext cx="4528185" cy="1870710"/>
          </a:xfrm>
          <a:prstGeom prst="rect">
            <a:avLst/>
          </a:prstGeom>
        </p:spPr>
        <p:txBody>
          <a:bodyPr vert="horz" wrap="square" lIns="0" tIns="12065" rIns="0" bIns="0" rtlCol="0">
            <a:spAutoFit/>
          </a:bodyPr>
          <a:lstStyle/>
          <a:p>
            <a:pPr marL="12700" marR="5080" algn="just">
              <a:lnSpc>
                <a:spcPct val="130100"/>
              </a:lnSpc>
              <a:spcBef>
                <a:spcPts val="95"/>
              </a:spcBef>
              <a:tabLst>
                <a:tab pos="4504690" algn="l"/>
              </a:tabLst>
            </a:pPr>
            <a:r>
              <a:rPr sz="800" dirty="0">
                <a:solidFill>
                  <a:srgbClr val="221F1F"/>
                </a:solidFill>
                <a:latin typeface="Montserrat"/>
                <a:cs typeface="Montserrat"/>
              </a:rPr>
              <a:t>Nombre</a:t>
            </a:r>
            <a:r>
              <a:rPr sz="800" spc="-20" dirty="0">
                <a:solidFill>
                  <a:srgbClr val="221F1F"/>
                </a:solidFill>
                <a:latin typeface="Montserrat"/>
                <a:cs typeface="Montserrat"/>
              </a:rPr>
              <a:t> </a:t>
            </a:r>
            <a:r>
              <a:rPr sz="800" dirty="0">
                <a:solidFill>
                  <a:srgbClr val="221F1F"/>
                </a:solidFill>
                <a:latin typeface="Montserrat"/>
                <a:cs typeface="Montserrat"/>
              </a:rPr>
              <a:t>del</a:t>
            </a:r>
            <a:r>
              <a:rPr sz="800" spc="-15" dirty="0">
                <a:solidFill>
                  <a:srgbClr val="221F1F"/>
                </a:solidFill>
                <a:latin typeface="Montserrat"/>
                <a:cs typeface="Montserrat"/>
              </a:rPr>
              <a:t> </a:t>
            </a:r>
            <a:r>
              <a:rPr sz="800" dirty="0">
                <a:solidFill>
                  <a:srgbClr val="221F1F"/>
                </a:solidFill>
                <a:latin typeface="Montserrat"/>
                <a:cs typeface="Montserrat"/>
              </a:rPr>
              <a:t>propietario</a:t>
            </a:r>
            <a:r>
              <a:rPr sz="800" spc="-50"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Tipo</a:t>
            </a:r>
            <a:r>
              <a:rPr sz="800" spc="-40" dirty="0">
                <a:solidFill>
                  <a:srgbClr val="221F1F"/>
                </a:solidFill>
                <a:latin typeface="Montserrat"/>
                <a:cs typeface="Montserrat"/>
              </a:rPr>
              <a:t> </a:t>
            </a:r>
            <a:r>
              <a:rPr sz="800" dirty="0">
                <a:solidFill>
                  <a:srgbClr val="221F1F"/>
                </a:solidFill>
                <a:latin typeface="Montserrat"/>
                <a:cs typeface="Montserrat"/>
              </a:rPr>
              <a:t>y</a:t>
            </a:r>
            <a:r>
              <a:rPr sz="800" spc="5" dirty="0">
                <a:solidFill>
                  <a:srgbClr val="221F1F"/>
                </a:solidFill>
                <a:latin typeface="Montserrat"/>
                <a:cs typeface="Montserrat"/>
              </a:rPr>
              <a:t> </a:t>
            </a:r>
            <a:r>
              <a:rPr sz="800" dirty="0">
                <a:solidFill>
                  <a:srgbClr val="221F1F"/>
                </a:solidFill>
                <a:latin typeface="Montserrat"/>
                <a:cs typeface="Montserrat"/>
              </a:rPr>
              <a:t>número</a:t>
            </a:r>
            <a:r>
              <a:rPr sz="800" spc="-15" dirty="0">
                <a:solidFill>
                  <a:srgbClr val="221F1F"/>
                </a:solidFill>
                <a:latin typeface="Montserrat"/>
                <a:cs typeface="Montserrat"/>
              </a:rPr>
              <a:t> </a:t>
            </a:r>
            <a:r>
              <a:rPr sz="800" dirty="0">
                <a:solidFill>
                  <a:srgbClr val="221F1F"/>
                </a:solidFill>
                <a:latin typeface="Montserrat"/>
                <a:cs typeface="Montserrat"/>
              </a:rPr>
              <a:t>de identificación</a:t>
            </a:r>
            <a:r>
              <a:rPr sz="800" spc="-5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Dirección</a:t>
            </a:r>
            <a:r>
              <a:rPr sz="800" spc="-4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Teléfono</a:t>
            </a:r>
            <a:r>
              <a:rPr sz="800" spc="-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Número de motor</a:t>
            </a:r>
            <a:r>
              <a:rPr sz="800" spc="120"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Número de chasís</a:t>
            </a:r>
            <a:r>
              <a:rPr sz="800" spc="150"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Placa</a:t>
            </a:r>
            <a:r>
              <a:rPr sz="800" spc="-1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Nombre</a:t>
            </a:r>
            <a:r>
              <a:rPr sz="800" spc="-10" dirty="0">
                <a:solidFill>
                  <a:srgbClr val="221F1F"/>
                </a:solidFill>
                <a:latin typeface="Montserrat"/>
                <a:cs typeface="Montserrat"/>
              </a:rPr>
              <a:t> </a:t>
            </a:r>
            <a:r>
              <a:rPr sz="800" dirty="0">
                <a:solidFill>
                  <a:srgbClr val="221F1F"/>
                </a:solidFill>
                <a:latin typeface="Montserrat"/>
                <a:cs typeface="Montserrat"/>
              </a:rPr>
              <a:t>del</a:t>
            </a:r>
            <a:r>
              <a:rPr sz="800" spc="-5" dirty="0">
                <a:solidFill>
                  <a:srgbClr val="221F1F"/>
                </a:solidFill>
                <a:latin typeface="Montserrat"/>
                <a:cs typeface="Montserrat"/>
              </a:rPr>
              <a:t> </a:t>
            </a:r>
            <a:r>
              <a:rPr sz="800" dirty="0">
                <a:solidFill>
                  <a:srgbClr val="221F1F"/>
                </a:solidFill>
                <a:latin typeface="Montserrat"/>
                <a:cs typeface="Montserrat"/>
              </a:rPr>
              <a:t>agente</a:t>
            </a:r>
            <a:r>
              <a:rPr sz="800" spc="-10" dirty="0">
                <a:solidFill>
                  <a:srgbClr val="221F1F"/>
                </a:solidFill>
                <a:latin typeface="Montserrat"/>
                <a:cs typeface="Montserrat"/>
              </a:rPr>
              <a:t> </a:t>
            </a:r>
            <a:r>
              <a:rPr sz="800" dirty="0">
                <a:solidFill>
                  <a:srgbClr val="221F1F"/>
                </a:solidFill>
                <a:latin typeface="Montserrat"/>
                <a:cs typeface="Montserrat"/>
              </a:rPr>
              <a:t>comercial</a:t>
            </a:r>
            <a:r>
              <a:rPr sz="800" spc="-30" dirty="0">
                <a:solidFill>
                  <a:srgbClr val="221F1F"/>
                </a:solidFill>
                <a:latin typeface="Montserrat"/>
                <a:cs typeface="Montserrat"/>
              </a:rPr>
              <a:t> </a:t>
            </a:r>
            <a:r>
              <a:rPr sz="800" dirty="0">
                <a:solidFill>
                  <a:srgbClr val="221F1F"/>
                </a:solidFill>
                <a:latin typeface="Montserrat"/>
                <a:cs typeface="Montserrat"/>
              </a:rPr>
              <a:t>o</a:t>
            </a:r>
            <a:r>
              <a:rPr sz="800" spc="-20" dirty="0">
                <a:solidFill>
                  <a:srgbClr val="221F1F"/>
                </a:solidFill>
                <a:latin typeface="Montserrat"/>
                <a:cs typeface="Montserrat"/>
              </a:rPr>
              <a:t> </a:t>
            </a:r>
            <a:r>
              <a:rPr sz="800" dirty="0">
                <a:solidFill>
                  <a:srgbClr val="221F1F"/>
                </a:solidFill>
                <a:latin typeface="Montserrat"/>
                <a:cs typeface="Montserrat"/>
              </a:rPr>
              <a:t>concesionario</a:t>
            </a:r>
            <a:r>
              <a:rPr sz="800" spc="-35" dirty="0">
                <a:solidFill>
                  <a:srgbClr val="221F1F"/>
                </a:solidFill>
                <a:latin typeface="Montserrat"/>
                <a:cs typeface="Montserrat"/>
              </a:rPr>
              <a:t> </a:t>
            </a:r>
            <a:r>
              <a:rPr sz="800" dirty="0">
                <a:solidFill>
                  <a:srgbClr val="221F1F"/>
                </a:solidFill>
                <a:latin typeface="Montserrat"/>
                <a:cs typeface="Montserrat"/>
              </a:rPr>
              <a:t>vendedor</a:t>
            </a:r>
            <a:r>
              <a:rPr sz="800" spc="-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Teléfono del agente comercial o </a:t>
            </a:r>
            <a:r>
              <a:rPr sz="800" spc="-10" dirty="0">
                <a:solidFill>
                  <a:srgbClr val="221F1F"/>
                </a:solidFill>
                <a:latin typeface="Montserrat"/>
                <a:cs typeface="Montserrat"/>
              </a:rPr>
              <a:t>concesionario </a:t>
            </a:r>
            <a:r>
              <a:rPr sz="800" dirty="0">
                <a:solidFill>
                  <a:srgbClr val="221F1F"/>
                </a:solidFill>
                <a:latin typeface="Montserrat"/>
                <a:cs typeface="Montserrat"/>
              </a:rPr>
              <a:t>vendedor</a:t>
            </a:r>
            <a:r>
              <a:rPr sz="800" spc="21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Fecha de</a:t>
            </a:r>
            <a:r>
              <a:rPr sz="800" spc="-10" dirty="0">
                <a:solidFill>
                  <a:srgbClr val="221F1F"/>
                </a:solidFill>
                <a:latin typeface="Montserrat"/>
                <a:cs typeface="Montserrat"/>
              </a:rPr>
              <a:t> </a:t>
            </a:r>
            <a:r>
              <a:rPr sz="800" dirty="0">
                <a:solidFill>
                  <a:srgbClr val="221F1F"/>
                </a:solidFill>
                <a:latin typeface="Montserrat"/>
                <a:cs typeface="Montserrat"/>
              </a:rPr>
              <a:t>inicio</a:t>
            </a:r>
            <a:r>
              <a:rPr sz="800" spc="-30"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t>
            </a:r>
            <a:r>
              <a:rPr sz="800" dirty="0">
                <a:solidFill>
                  <a:srgbClr val="221F1F"/>
                </a:solidFill>
                <a:latin typeface="Montserrat"/>
                <a:cs typeface="Montserrat"/>
              </a:rPr>
              <a:t>la</a:t>
            </a:r>
            <a:r>
              <a:rPr sz="800" spc="-10" dirty="0">
                <a:solidFill>
                  <a:srgbClr val="221F1F"/>
                </a:solidFill>
                <a:latin typeface="Montserrat"/>
                <a:cs typeface="Montserrat"/>
              </a:rPr>
              <a:t> </a:t>
            </a:r>
            <a:r>
              <a:rPr sz="800" dirty="0">
                <a:solidFill>
                  <a:srgbClr val="221F1F"/>
                </a:solidFill>
                <a:latin typeface="Montserrat"/>
                <a:cs typeface="Montserrat"/>
              </a:rPr>
              <a:t>garantía</a:t>
            </a:r>
            <a:r>
              <a:rPr sz="800" spc="-20"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u="sng" spc="500" dirty="0">
                <a:solidFill>
                  <a:srgbClr val="221F1F"/>
                </a:solidFill>
                <a:uFill>
                  <a:solidFill>
                    <a:srgbClr val="211E1E"/>
                  </a:solidFill>
                </a:uFill>
                <a:latin typeface="Montserrat"/>
                <a:cs typeface="Montserrat"/>
              </a:rPr>
              <a:t> </a:t>
            </a:r>
            <a:endParaRPr sz="800">
              <a:latin typeface="Montserrat"/>
              <a:cs typeface="Montserrat"/>
            </a:endParaRPr>
          </a:p>
          <a:p>
            <a:pPr>
              <a:lnSpc>
                <a:spcPct val="100000"/>
              </a:lnSpc>
              <a:spcBef>
                <a:spcPts val="45"/>
              </a:spcBef>
            </a:pPr>
            <a:endParaRPr sz="850">
              <a:latin typeface="Montserrat"/>
              <a:cs typeface="Montserrat"/>
            </a:endParaRPr>
          </a:p>
          <a:p>
            <a:pPr marL="15240" algn="just">
              <a:lnSpc>
                <a:spcPct val="100000"/>
              </a:lnSpc>
              <a:spcBef>
                <a:spcPts val="5"/>
              </a:spcBef>
            </a:pPr>
            <a:r>
              <a:rPr sz="800" b="1" dirty="0">
                <a:solidFill>
                  <a:srgbClr val="221F1F"/>
                </a:solidFill>
                <a:latin typeface="Montserrat"/>
                <a:cs typeface="Montserrat"/>
              </a:rPr>
              <a:t>NOTA:</a:t>
            </a:r>
            <a:r>
              <a:rPr sz="800" b="1" spc="-20" dirty="0">
                <a:solidFill>
                  <a:srgbClr val="221F1F"/>
                </a:solidFill>
                <a:latin typeface="Montserrat"/>
                <a:cs typeface="Montserrat"/>
              </a:rPr>
              <a:t> </a:t>
            </a:r>
            <a:r>
              <a:rPr sz="800" dirty="0">
                <a:solidFill>
                  <a:srgbClr val="221F1F"/>
                </a:solidFill>
                <a:latin typeface="Montserrat"/>
                <a:cs typeface="Montserrat"/>
              </a:rPr>
              <a:t>Mantenga</a:t>
            </a:r>
            <a:r>
              <a:rPr sz="800" spc="-25" dirty="0">
                <a:solidFill>
                  <a:srgbClr val="221F1F"/>
                </a:solidFill>
                <a:latin typeface="Montserrat"/>
                <a:cs typeface="Montserrat"/>
              </a:rPr>
              <a:t> </a:t>
            </a:r>
            <a:r>
              <a:rPr sz="800" dirty="0">
                <a:solidFill>
                  <a:srgbClr val="221F1F"/>
                </a:solidFill>
                <a:latin typeface="Montserrat"/>
                <a:cs typeface="Montserrat"/>
              </a:rPr>
              <a:t>esta</a:t>
            </a:r>
            <a:r>
              <a:rPr sz="800" spc="-10" dirty="0">
                <a:solidFill>
                  <a:srgbClr val="221F1F"/>
                </a:solidFill>
                <a:latin typeface="Montserrat"/>
                <a:cs typeface="Montserrat"/>
              </a:rPr>
              <a:t> </a:t>
            </a:r>
            <a:r>
              <a:rPr sz="800" dirty="0">
                <a:solidFill>
                  <a:srgbClr val="221F1F"/>
                </a:solidFill>
                <a:latin typeface="Montserrat"/>
                <a:cs typeface="Montserrat"/>
              </a:rPr>
              <a:t>información</a:t>
            </a:r>
            <a:r>
              <a:rPr sz="800" spc="-40" dirty="0">
                <a:solidFill>
                  <a:srgbClr val="221F1F"/>
                </a:solidFill>
                <a:latin typeface="Montserrat"/>
                <a:cs typeface="Montserrat"/>
              </a:rPr>
              <a:t> </a:t>
            </a:r>
            <a:r>
              <a:rPr sz="800" dirty="0">
                <a:solidFill>
                  <a:srgbClr val="221F1F"/>
                </a:solidFill>
                <a:latin typeface="Montserrat"/>
                <a:cs typeface="Montserrat"/>
              </a:rPr>
              <a:t>y una</a:t>
            </a:r>
            <a:r>
              <a:rPr sz="800" spc="-25" dirty="0">
                <a:solidFill>
                  <a:srgbClr val="221F1F"/>
                </a:solidFill>
                <a:latin typeface="Montserrat"/>
                <a:cs typeface="Montserrat"/>
              </a:rPr>
              <a:t> </a:t>
            </a:r>
            <a:r>
              <a:rPr sz="800" dirty="0">
                <a:solidFill>
                  <a:srgbClr val="221F1F"/>
                </a:solidFill>
                <a:latin typeface="Montserrat"/>
                <a:cs typeface="Montserrat"/>
              </a:rPr>
              <a:t>llave</a:t>
            </a:r>
            <a:r>
              <a:rPr sz="800" spc="-5"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t>
            </a:r>
            <a:r>
              <a:rPr sz="800" dirty="0">
                <a:solidFill>
                  <a:srgbClr val="221F1F"/>
                </a:solidFill>
                <a:latin typeface="Montserrat"/>
                <a:cs typeface="Montserrat"/>
              </a:rPr>
              <a:t>repuesto</a:t>
            </a:r>
            <a:r>
              <a:rPr sz="800" spc="-10" dirty="0">
                <a:solidFill>
                  <a:srgbClr val="221F1F"/>
                </a:solidFill>
                <a:latin typeface="Montserrat"/>
                <a:cs typeface="Montserrat"/>
              </a:rPr>
              <a:t> </a:t>
            </a:r>
            <a:r>
              <a:rPr sz="800" dirty="0">
                <a:solidFill>
                  <a:srgbClr val="221F1F"/>
                </a:solidFill>
                <a:latin typeface="Montserrat"/>
                <a:cs typeface="Montserrat"/>
              </a:rPr>
              <a:t>en</a:t>
            </a:r>
            <a:r>
              <a:rPr sz="800" spc="-10" dirty="0">
                <a:solidFill>
                  <a:srgbClr val="221F1F"/>
                </a:solidFill>
                <a:latin typeface="Montserrat"/>
                <a:cs typeface="Montserrat"/>
              </a:rPr>
              <a:t> </a:t>
            </a:r>
            <a:r>
              <a:rPr sz="800" dirty="0">
                <a:solidFill>
                  <a:srgbClr val="221F1F"/>
                </a:solidFill>
                <a:latin typeface="Montserrat"/>
                <a:cs typeface="Montserrat"/>
              </a:rPr>
              <a:t>un</a:t>
            </a:r>
            <a:r>
              <a:rPr sz="800" spc="-15" dirty="0">
                <a:solidFill>
                  <a:srgbClr val="221F1F"/>
                </a:solidFill>
                <a:latin typeface="Montserrat"/>
                <a:cs typeface="Montserrat"/>
              </a:rPr>
              <a:t> </a:t>
            </a:r>
            <a:r>
              <a:rPr sz="800" dirty="0">
                <a:solidFill>
                  <a:srgbClr val="221F1F"/>
                </a:solidFill>
                <a:latin typeface="Montserrat"/>
                <a:cs typeface="Montserrat"/>
              </a:rPr>
              <a:t>lugar</a:t>
            </a:r>
            <a:r>
              <a:rPr sz="800" spc="-15" dirty="0">
                <a:solidFill>
                  <a:srgbClr val="221F1F"/>
                </a:solidFill>
                <a:latin typeface="Montserrat"/>
                <a:cs typeface="Montserrat"/>
              </a:rPr>
              <a:t> </a:t>
            </a:r>
            <a:r>
              <a:rPr sz="800" spc="-10" dirty="0">
                <a:solidFill>
                  <a:srgbClr val="221F1F"/>
                </a:solidFill>
                <a:latin typeface="Montserrat"/>
                <a:cs typeface="Montserrat"/>
              </a:rPr>
              <a:t>seguro.</a:t>
            </a:r>
            <a:endParaRPr sz="800">
              <a:latin typeface="Montserrat"/>
              <a:cs typeface="Montserra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612"/>
            <a:ext cx="2147570"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Montserrat-SemiBold"/>
                <a:cs typeface="Montserrat-SemiBold"/>
              </a:rPr>
              <a:t>HISTORIAL</a:t>
            </a:r>
            <a:r>
              <a:rPr sz="1000" b="1" spc="-15" dirty="0">
                <a:latin typeface="Montserrat-SemiBold"/>
                <a:cs typeface="Montserrat-SemiBold"/>
              </a:rPr>
              <a:t> </a:t>
            </a:r>
            <a:r>
              <a:rPr sz="1000" b="1" dirty="0">
                <a:latin typeface="Montserrat-SemiBold"/>
                <a:cs typeface="Montserrat-SemiBold"/>
              </a:rPr>
              <a:t>DE</a:t>
            </a:r>
            <a:r>
              <a:rPr sz="1000" b="1" spc="-55" dirty="0">
                <a:latin typeface="Montserrat-SemiBold"/>
                <a:cs typeface="Montserrat-SemiBold"/>
              </a:rPr>
              <a:t> </a:t>
            </a:r>
            <a:r>
              <a:rPr sz="1000" b="1" spc="-10" dirty="0">
                <a:latin typeface="Montserrat-SemiBold"/>
                <a:cs typeface="Montserrat-SemiBold"/>
              </a:rPr>
              <a:t>MANTENIMIENTO</a:t>
            </a:r>
            <a:endParaRPr sz="1000">
              <a:latin typeface="Montserrat-SemiBold"/>
              <a:cs typeface="Montserrat-SemiBold"/>
            </a:endParaRPr>
          </a:p>
        </p:txBody>
      </p:sp>
      <p:graphicFrame>
        <p:nvGraphicFramePr>
          <p:cNvPr id="3" name="object 3"/>
          <p:cNvGraphicFramePr>
            <a:graphicFrameLocks noGrp="1"/>
          </p:cNvGraphicFramePr>
          <p:nvPr>
            <p:extLst>
              <p:ext uri="{D42A27DB-BD31-4B8C-83A1-F6EECF244321}">
                <p14:modId xmlns:p14="http://schemas.microsoft.com/office/powerpoint/2010/main" val="3428520374"/>
              </p:ext>
            </p:extLst>
          </p:nvPr>
        </p:nvGraphicFramePr>
        <p:xfrm>
          <a:off x="171450" y="588327"/>
          <a:ext cx="4876800" cy="2954020"/>
        </p:xfrm>
        <a:graphic>
          <a:graphicData uri="http://schemas.openxmlformats.org/drawingml/2006/table">
            <a:tbl>
              <a:tblPr firstRow="1" bandRow="1">
                <a:tableStyleId>{2D5ABB26-0587-4C30-8999-92F81FD0307C}</a:tableStyleId>
              </a:tblPr>
              <a:tblGrid>
                <a:gridCol w="571053">
                  <a:extLst>
                    <a:ext uri="{9D8B030D-6E8A-4147-A177-3AD203B41FA5}">
                      <a16:colId xmlns:a16="http://schemas.microsoft.com/office/drawing/2014/main" val="20000"/>
                    </a:ext>
                  </a:extLst>
                </a:gridCol>
                <a:gridCol w="791104">
                  <a:extLst>
                    <a:ext uri="{9D8B030D-6E8A-4147-A177-3AD203B41FA5}">
                      <a16:colId xmlns:a16="http://schemas.microsoft.com/office/drawing/2014/main" val="20001"/>
                    </a:ext>
                  </a:extLst>
                </a:gridCol>
                <a:gridCol w="2171368">
                  <a:extLst>
                    <a:ext uri="{9D8B030D-6E8A-4147-A177-3AD203B41FA5}">
                      <a16:colId xmlns:a16="http://schemas.microsoft.com/office/drawing/2014/main" val="20002"/>
                    </a:ext>
                  </a:extLst>
                </a:gridCol>
                <a:gridCol w="1343275">
                  <a:extLst>
                    <a:ext uri="{9D8B030D-6E8A-4147-A177-3AD203B41FA5}">
                      <a16:colId xmlns:a16="http://schemas.microsoft.com/office/drawing/2014/main" val="20003"/>
                    </a:ext>
                  </a:extLst>
                </a:gridCol>
              </a:tblGrid>
              <a:tr h="411480">
                <a:tc>
                  <a:txBody>
                    <a:bodyPr/>
                    <a:lstStyle/>
                    <a:p>
                      <a:pPr>
                        <a:lnSpc>
                          <a:spcPct val="100000"/>
                        </a:lnSpc>
                        <a:spcBef>
                          <a:spcPts val="25"/>
                        </a:spcBef>
                      </a:pPr>
                      <a:endParaRPr sz="1000">
                        <a:latin typeface="Times New Roman"/>
                        <a:cs typeface="Times New Roman"/>
                      </a:endParaRPr>
                    </a:p>
                    <a:p>
                      <a:pPr marL="97790">
                        <a:lnSpc>
                          <a:spcPct val="100000"/>
                        </a:lnSpc>
                      </a:pPr>
                      <a:r>
                        <a:rPr sz="700" spc="-20" dirty="0">
                          <a:latin typeface="Montserrat"/>
                          <a:cs typeface="Montserrat"/>
                        </a:rPr>
                        <a:t>Fecha</a:t>
                      </a:r>
                      <a:endParaRPr sz="700">
                        <a:latin typeface="Montserrat"/>
                        <a:cs typeface="Montserrat"/>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01600" marR="93980" indent="-1905" algn="ctr">
                        <a:lnSpc>
                          <a:spcPct val="100000"/>
                        </a:lnSpc>
                        <a:spcBef>
                          <a:spcPts val="330"/>
                        </a:spcBef>
                      </a:pPr>
                      <a:r>
                        <a:rPr sz="700" spc="-10" dirty="0">
                          <a:latin typeface="Montserrat"/>
                          <a:cs typeface="Montserrat"/>
                        </a:rPr>
                        <a:t>Lectura</a:t>
                      </a:r>
                      <a:r>
                        <a:rPr sz="700" spc="500"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odómetro</a:t>
                      </a:r>
                      <a:endParaRPr sz="700" dirty="0">
                        <a:latin typeface="Montserrat"/>
                        <a:cs typeface="Montserrat"/>
                      </a:endParaRPr>
                    </a:p>
                  </a:txBody>
                  <a:tcPr marL="0" marR="0" marT="419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spcBef>
                          <a:spcPts val="25"/>
                        </a:spcBef>
                      </a:pPr>
                      <a:endParaRPr sz="1000">
                        <a:latin typeface="Times New Roman"/>
                        <a:cs typeface="Times New Roman"/>
                      </a:endParaRPr>
                    </a:p>
                    <a:p>
                      <a:pPr marL="520065">
                        <a:lnSpc>
                          <a:spcPct val="100000"/>
                        </a:lnSpc>
                      </a:pPr>
                      <a:r>
                        <a:rPr sz="700" spc="-10" dirty="0">
                          <a:latin typeface="Montserrat"/>
                          <a:cs typeface="Montserrat"/>
                        </a:rPr>
                        <a:t>Mantenimiento</a:t>
                      </a:r>
                      <a:r>
                        <a:rPr sz="700" spc="60" dirty="0">
                          <a:latin typeface="Montserrat"/>
                          <a:cs typeface="Montserrat"/>
                        </a:rPr>
                        <a:t> </a:t>
                      </a:r>
                      <a:r>
                        <a:rPr sz="700" spc="-10" dirty="0">
                          <a:latin typeface="Montserrat"/>
                          <a:cs typeface="Montserrat"/>
                        </a:rPr>
                        <a:t>realizado</a:t>
                      </a:r>
                      <a:endParaRPr sz="700">
                        <a:latin typeface="Montserrat"/>
                        <a:cs typeface="Montserrat"/>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spcBef>
                          <a:spcPts val="5"/>
                        </a:spcBef>
                      </a:pPr>
                      <a:endParaRPr sz="650" dirty="0">
                        <a:latin typeface="Times New Roman"/>
                        <a:cs typeface="Times New Roman"/>
                      </a:endParaRPr>
                    </a:p>
                    <a:p>
                      <a:pPr algn="ctr">
                        <a:lnSpc>
                          <a:spcPct val="100000"/>
                        </a:lnSpc>
                      </a:pPr>
                      <a:r>
                        <a:rPr sz="700" dirty="0">
                          <a:latin typeface="Montserrat"/>
                          <a:cs typeface="Montserrat"/>
                        </a:rPr>
                        <a:t>Nombre</a:t>
                      </a:r>
                      <a:r>
                        <a:rPr sz="700" spc="-35" dirty="0">
                          <a:latin typeface="Montserrat"/>
                          <a:cs typeface="Montserrat"/>
                        </a:rPr>
                        <a:t> </a:t>
                      </a:r>
                      <a:r>
                        <a:rPr sz="700" spc="-25" dirty="0">
                          <a:latin typeface="Montserrat"/>
                          <a:cs typeface="Montserrat"/>
                        </a:rPr>
                        <a:t>del</a:t>
                      </a:r>
                      <a:endParaRPr sz="700" dirty="0">
                        <a:latin typeface="Montserrat"/>
                        <a:cs typeface="Montserrat"/>
                      </a:endParaRPr>
                    </a:p>
                    <a:p>
                      <a:pPr marL="1270" algn="ctr">
                        <a:lnSpc>
                          <a:spcPct val="100000"/>
                        </a:lnSpc>
                      </a:pPr>
                      <a:r>
                        <a:rPr lang="es-ES" sz="700" spc="-25" dirty="0">
                          <a:latin typeface="Montserrat"/>
                          <a:cs typeface="Montserrat"/>
                        </a:rPr>
                        <a:t>centro de servicio autorizado</a:t>
                      </a:r>
                      <a:endParaRPr sz="700" dirty="0">
                        <a:latin typeface="Montserrat"/>
                        <a:cs typeface="Montserrat"/>
                      </a:endParaRPr>
                    </a:p>
                  </a:txBody>
                  <a:tcPr marL="0" marR="0" marT="6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3"/>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4"/>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5"/>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6"/>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7"/>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8"/>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9"/>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10"/>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612"/>
            <a:ext cx="2147570"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Montserrat-SemiBold"/>
                <a:cs typeface="Montserrat-SemiBold"/>
              </a:rPr>
              <a:t>HISTORIAL</a:t>
            </a:r>
            <a:r>
              <a:rPr sz="1000" b="1" spc="-15" dirty="0">
                <a:latin typeface="Montserrat-SemiBold"/>
                <a:cs typeface="Montserrat-SemiBold"/>
              </a:rPr>
              <a:t> </a:t>
            </a:r>
            <a:r>
              <a:rPr sz="1000" b="1" dirty="0">
                <a:latin typeface="Montserrat-SemiBold"/>
                <a:cs typeface="Montserrat-SemiBold"/>
              </a:rPr>
              <a:t>DE</a:t>
            </a:r>
            <a:r>
              <a:rPr sz="1000" b="1" spc="-55" dirty="0">
                <a:latin typeface="Montserrat-SemiBold"/>
                <a:cs typeface="Montserrat-SemiBold"/>
              </a:rPr>
              <a:t> </a:t>
            </a:r>
            <a:r>
              <a:rPr sz="1000" b="1" spc="-10" dirty="0">
                <a:latin typeface="Montserrat-SemiBold"/>
                <a:cs typeface="Montserrat-SemiBold"/>
              </a:rPr>
              <a:t>MANTENIMIENTO</a:t>
            </a:r>
            <a:endParaRPr sz="1000">
              <a:latin typeface="Montserrat-SemiBold"/>
              <a:cs typeface="Montserrat-SemiBold"/>
            </a:endParaRPr>
          </a:p>
        </p:txBody>
      </p:sp>
      <p:graphicFrame>
        <p:nvGraphicFramePr>
          <p:cNvPr id="3" name="object 3"/>
          <p:cNvGraphicFramePr>
            <a:graphicFrameLocks noGrp="1"/>
          </p:cNvGraphicFramePr>
          <p:nvPr>
            <p:extLst>
              <p:ext uri="{D42A27DB-BD31-4B8C-83A1-F6EECF244321}">
                <p14:modId xmlns:p14="http://schemas.microsoft.com/office/powerpoint/2010/main" val="2403355797"/>
              </p:ext>
            </p:extLst>
          </p:nvPr>
        </p:nvGraphicFramePr>
        <p:xfrm>
          <a:off x="171450" y="588327"/>
          <a:ext cx="4876800" cy="2954020"/>
        </p:xfrm>
        <a:graphic>
          <a:graphicData uri="http://schemas.openxmlformats.org/drawingml/2006/table">
            <a:tbl>
              <a:tblPr firstRow="1" bandRow="1">
                <a:tableStyleId>{2D5ABB26-0587-4C30-8999-92F81FD0307C}</a:tableStyleId>
              </a:tblPr>
              <a:tblGrid>
                <a:gridCol w="571053">
                  <a:extLst>
                    <a:ext uri="{9D8B030D-6E8A-4147-A177-3AD203B41FA5}">
                      <a16:colId xmlns:a16="http://schemas.microsoft.com/office/drawing/2014/main" val="20000"/>
                    </a:ext>
                  </a:extLst>
                </a:gridCol>
                <a:gridCol w="791104">
                  <a:extLst>
                    <a:ext uri="{9D8B030D-6E8A-4147-A177-3AD203B41FA5}">
                      <a16:colId xmlns:a16="http://schemas.microsoft.com/office/drawing/2014/main" val="20001"/>
                    </a:ext>
                  </a:extLst>
                </a:gridCol>
                <a:gridCol w="2171368">
                  <a:extLst>
                    <a:ext uri="{9D8B030D-6E8A-4147-A177-3AD203B41FA5}">
                      <a16:colId xmlns:a16="http://schemas.microsoft.com/office/drawing/2014/main" val="20002"/>
                    </a:ext>
                  </a:extLst>
                </a:gridCol>
                <a:gridCol w="1343275">
                  <a:extLst>
                    <a:ext uri="{9D8B030D-6E8A-4147-A177-3AD203B41FA5}">
                      <a16:colId xmlns:a16="http://schemas.microsoft.com/office/drawing/2014/main" val="20003"/>
                    </a:ext>
                  </a:extLst>
                </a:gridCol>
              </a:tblGrid>
              <a:tr h="411480">
                <a:tc>
                  <a:txBody>
                    <a:bodyPr/>
                    <a:lstStyle/>
                    <a:p>
                      <a:pPr>
                        <a:lnSpc>
                          <a:spcPct val="100000"/>
                        </a:lnSpc>
                        <a:spcBef>
                          <a:spcPts val="25"/>
                        </a:spcBef>
                      </a:pPr>
                      <a:endParaRPr sz="1000">
                        <a:latin typeface="Times New Roman"/>
                        <a:cs typeface="Times New Roman"/>
                      </a:endParaRPr>
                    </a:p>
                    <a:p>
                      <a:pPr marL="97790">
                        <a:lnSpc>
                          <a:spcPct val="100000"/>
                        </a:lnSpc>
                      </a:pPr>
                      <a:r>
                        <a:rPr sz="700" spc="-20" dirty="0">
                          <a:latin typeface="Montserrat"/>
                          <a:cs typeface="Montserrat"/>
                        </a:rPr>
                        <a:t>Fecha</a:t>
                      </a:r>
                      <a:endParaRPr sz="700">
                        <a:latin typeface="Montserrat"/>
                        <a:cs typeface="Montserrat"/>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01600" marR="93980" indent="-1905" algn="ctr">
                        <a:lnSpc>
                          <a:spcPct val="100000"/>
                        </a:lnSpc>
                        <a:spcBef>
                          <a:spcPts val="330"/>
                        </a:spcBef>
                      </a:pPr>
                      <a:r>
                        <a:rPr sz="700" spc="-10" dirty="0">
                          <a:latin typeface="Montserrat"/>
                          <a:cs typeface="Montserrat"/>
                        </a:rPr>
                        <a:t>Lectura</a:t>
                      </a:r>
                      <a:r>
                        <a:rPr sz="700" spc="500"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odómetro</a:t>
                      </a:r>
                      <a:endParaRPr sz="700" dirty="0">
                        <a:latin typeface="Montserrat"/>
                        <a:cs typeface="Montserrat"/>
                      </a:endParaRPr>
                    </a:p>
                  </a:txBody>
                  <a:tcPr marL="0" marR="0" marT="419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spcBef>
                          <a:spcPts val="25"/>
                        </a:spcBef>
                      </a:pPr>
                      <a:endParaRPr sz="1000">
                        <a:latin typeface="Times New Roman"/>
                        <a:cs typeface="Times New Roman"/>
                      </a:endParaRPr>
                    </a:p>
                    <a:p>
                      <a:pPr marL="520065">
                        <a:lnSpc>
                          <a:spcPct val="100000"/>
                        </a:lnSpc>
                      </a:pPr>
                      <a:r>
                        <a:rPr sz="700" spc="-10" dirty="0">
                          <a:latin typeface="Montserrat"/>
                          <a:cs typeface="Montserrat"/>
                        </a:rPr>
                        <a:t>Mantenimiento</a:t>
                      </a:r>
                      <a:r>
                        <a:rPr sz="700" spc="60" dirty="0">
                          <a:latin typeface="Montserrat"/>
                          <a:cs typeface="Montserrat"/>
                        </a:rPr>
                        <a:t> </a:t>
                      </a:r>
                      <a:r>
                        <a:rPr sz="700" spc="-10" dirty="0">
                          <a:latin typeface="Montserrat"/>
                          <a:cs typeface="Montserrat"/>
                        </a:rPr>
                        <a:t>realizado</a:t>
                      </a:r>
                      <a:endParaRPr sz="700">
                        <a:latin typeface="Montserrat"/>
                        <a:cs typeface="Montserrat"/>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spcBef>
                          <a:spcPts val="5"/>
                        </a:spcBef>
                      </a:pPr>
                      <a:endParaRPr sz="650" dirty="0">
                        <a:latin typeface="Times New Roman"/>
                        <a:cs typeface="Times New Roman"/>
                      </a:endParaRPr>
                    </a:p>
                    <a:p>
                      <a:pPr algn="ctr">
                        <a:lnSpc>
                          <a:spcPct val="100000"/>
                        </a:lnSpc>
                      </a:pPr>
                      <a:r>
                        <a:rPr lang="es-ES" sz="700" dirty="0">
                          <a:latin typeface="Montserrat"/>
                          <a:cs typeface="Montserrat"/>
                        </a:rPr>
                        <a:t>Nombre</a:t>
                      </a:r>
                      <a:r>
                        <a:rPr lang="es-ES" sz="700" spc="-35" dirty="0">
                          <a:latin typeface="Montserrat"/>
                          <a:cs typeface="Montserrat"/>
                        </a:rPr>
                        <a:t> </a:t>
                      </a:r>
                      <a:r>
                        <a:rPr lang="es-ES" sz="700" spc="-25" dirty="0">
                          <a:latin typeface="Montserrat"/>
                          <a:cs typeface="Montserrat"/>
                        </a:rPr>
                        <a:t>del</a:t>
                      </a:r>
                      <a:endParaRPr lang="es-ES" sz="700" dirty="0">
                        <a:latin typeface="Montserrat"/>
                        <a:cs typeface="Montserrat"/>
                      </a:endParaRPr>
                    </a:p>
                    <a:p>
                      <a:pPr marL="1270" algn="ctr">
                        <a:lnSpc>
                          <a:spcPct val="100000"/>
                        </a:lnSpc>
                      </a:pPr>
                      <a:r>
                        <a:rPr lang="es-ES" sz="700" spc="-25" dirty="0">
                          <a:latin typeface="Montserrat"/>
                          <a:cs typeface="Montserrat"/>
                        </a:rPr>
                        <a:t>centro de servicio autorizado</a:t>
                      </a:r>
                      <a:endParaRPr lang="es-ES" sz="700" dirty="0">
                        <a:latin typeface="Montserrat"/>
                        <a:cs typeface="Montserrat"/>
                      </a:endParaRPr>
                    </a:p>
                  </a:txBody>
                  <a:tcPr marL="0" marR="0" marT="6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3"/>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4"/>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5"/>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6"/>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7"/>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8"/>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9"/>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10"/>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dirty="0"/>
              <a:t>1ª</a:t>
            </a:r>
            <a:r>
              <a:rPr spc="-60" dirty="0"/>
              <a:t> </a:t>
            </a:r>
            <a:r>
              <a:rPr dirty="0"/>
              <a:t>REVISIÓN</a:t>
            </a:r>
            <a:r>
              <a:rPr spc="-30" dirty="0"/>
              <a:t> </a:t>
            </a:r>
            <a:r>
              <a:rPr dirty="0"/>
              <a:t>TÉCNICA:</a:t>
            </a:r>
            <a:r>
              <a:rPr spc="-15" dirty="0"/>
              <a:t> </a:t>
            </a:r>
            <a:r>
              <a:rPr lang="es-ES" spc="-15" dirty="0"/>
              <a:t>500</a:t>
            </a:r>
            <a:r>
              <a:rPr lang="es-ES" spc="-30" dirty="0"/>
              <a:t> </a:t>
            </a:r>
            <a:r>
              <a:rPr spc="-25" dirty="0"/>
              <a:t>KM</a:t>
            </a:r>
          </a:p>
        </p:txBody>
      </p:sp>
      <p:sp>
        <p:nvSpPr>
          <p:cNvPr id="8" name="object 8"/>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MX" sz="1200" dirty="0"/>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dirty="0"/>
              <a:t>1ª</a:t>
            </a:r>
            <a:r>
              <a:rPr spc="-60" dirty="0"/>
              <a:t> </a:t>
            </a:r>
            <a:r>
              <a:rPr dirty="0"/>
              <a:t>REVISIÓN</a:t>
            </a:r>
            <a:r>
              <a:rPr spc="-30" dirty="0"/>
              <a:t> </a:t>
            </a:r>
            <a:r>
              <a:rPr dirty="0"/>
              <a:t>TÉCNICA:</a:t>
            </a:r>
            <a:r>
              <a:rPr spc="-15" dirty="0"/>
              <a:t> </a:t>
            </a:r>
            <a:r>
              <a:rPr lang="es-ES" spc="-15" dirty="0"/>
              <a:t>5</a:t>
            </a:r>
            <a:r>
              <a:rPr dirty="0"/>
              <a:t>00</a:t>
            </a:r>
            <a:r>
              <a:rPr spc="-30" dirty="0"/>
              <a:t> </a:t>
            </a:r>
            <a:r>
              <a:rPr spc="-25" dirty="0"/>
              <a:t>KM</a:t>
            </a:r>
          </a:p>
        </p:txBody>
      </p:sp>
      <p:sp>
        <p:nvSpPr>
          <p:cNvPr id="3" name="object 3"/>
          <p:cNvSpPr txBox="1"/>
          <p:nvPr/>
        </p:nvSpPr>
        <p:spPr>
          <a:xfrm>
            <a:off x="296265" y="569722"/>
            <a:ext cx="4284980" cy="2559050"/>
          </a:xfrm>
          <a:prstGeom prst="rect">
            <a:avLst/>
          </a:prstGeom>
        </p:spPr>
        <p:txBody>
          <a:bodyPr vert="horz" wrap="square" lIns="0" tIns="12065" rIns="0" bIns="0" rtlCol="0">
            <a:spAutoFit/>
          </a:bodyPr>
          <a:lstStyle/>
          <a:p>
            <a:pPr>
              <a:lnSpc>
                <a:spcPts val="675"/>
              </a:lnSpc>
              <a:spcBef>
                <a:spcPts val="95"/>
              </a:spcBef>
            </a:pPr>
            <a:r>
              <a:rPr sz="700" b="1" spc="-25" dirty="0">
                <a:latin typeface="Montserrat"/>
                <a:cs typeface="Montserrat"/>
              </a:rPr>
              <a:t>OK</a:t>
            </a:r>
            <a:endParaRPr sz="700" dirty="0">
              <a:latin typeface="Montserrat"/>
              <a:cs typeface="Montserrat"/>
            </a:endParaRPr>
          </a:p>
          <a:p>
            <a:pPr marL="209550" indent="-186055">
              <a:lnSpc>
                <a:spcPts val="105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15"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 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nivel</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15"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5" dirty="0">
                <a:solidFill>
                  <a:srgbClr val="221F1F"/>
                </a:solidFill>
                <a:latin typeface="Montserrat"/>
                <a:cs typeface="Montserrat"/>
              </a:rPr>
              <a:t> </a:t>
            </a:r>
            <a:r>
              <a:rPr sz="700" dirty="0">
                <a:solidFill>
                  <a:srgbClr val="221F1F"/>
                </a:solidFill>
                <a:latin typeface="Montserrat"/>
                <a:cs typeface="Montserrat"/>
              </a:rPr>
              <a:t>según 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15" dirty="0">
                <a:solidFill>
                  <a:srgbClr val="221F1F"/>
                </a:solidFill>
                <a:latin typeface="Montserrat"/>
                <a:cs typeface="Montserrat"/>
              </a:rPr>
              <a:t> </a:t>
            </a:r>
            <a:r>
              <a:rPr sz="700" dirty="0">
                <a:solidFill>
                  <a:srgbClr val="221F1F"/>
                </a:solidFill>
                <a:latin typeface="Montserrat"/>
                <a:cs typeface="Montserrat"/>
              </a:rPr>
              <a:t>en este</a:t>
            </a:r>
            <a:r>
              <a:rPr sz="700" spc="-15" dirty="0">
                <a:solidFill>
                  <a:srgbClr val="221F1F"/>
                </a:solidFill>
                <a:latin typeface="Montserrat"/>
                <a:cs typeface="Montserrat"/>
              </a:rPr>
              <a:t> </a:t>
            </a:r>
            <a:r>
              <a:rPr sz="700" spc="-10" dirty="0">
                <a:solidFill>
                  <a:srgbClr val="221F1F"/>
                </a:solidFill>
                <a:latin typeface="Montserrat"/>
                <a:cs typeface="Montserrat"/>
              </a:rPr>
              <a:t>manual.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5.</a:t>
            </a:r>
            <a:r>
              <a:rPr sz="700" dirty="0">
                <a:solidFill>
                  <a:srgbClr val="221F1F"/>
                </a:solidFill>
                <a:latin typeface="Montserrat"/>
                <a:cs typeface="Montserrat"/>
              </a:rPr>
              <a:t>	Verificar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9550" indent="-186055">
              <a:lnSpc>
                <a:spcPts val="1005"/>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6.</a:t>
            </a:r>
            <a:r>
              <a:rPr sz="700" dirty="0">
                <a:solidFill>
                  <a:srgbClr val="221F1F"/>
                </a:solidFill>
                <a:latin typeface="Montserrat"/>
                <a:cs typeface="Montserrat"/>
              </a:rPr>
              <a:t>	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dirty="0">
                <a:solidFill>
                  <a:srgbClr val="221F1F"/>
                </a:solidFill>
                <a:latin typeface="Montserrat"/>
                <a:cs typeface="Montserrat"/>
              </a:rPr>
              <a:t> (Si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7.</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lubricar</a:t>
            </a:r>
            <a:r>
              <a:rPr sz="700" spc="-2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tensionar</a:t>
            </a:r>
            <a:r>
              <a:rPr sz="700" spc="-10"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8.</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frenos, ajustar</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nivel</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frenos.</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9.</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 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10.</a:t>
            </a:r>
            <a:r>
              <a:rPr sz="700" spc="235" dirty="0">
                <a:solidFill>
                  <a:srgbClr val="221F1F"/>
                </a:solidFill>
                <a:latin typeface="Montserrat"/>
                <a:cs typeface="Montserrat"/>
              </a:rPr>
              <a:t>  </a:t>
            </a:r>
            <a:r>
              <a:rPr sz="700" dirty="0">
                <a:solidFill>
                  <a:srgbClr val="221F1F"/>
                </a:solidFill>
                <a:latin typeface="Montserrat"/>
                <a:cs typeface="Montserrat"/>
              </a:rPr>
              <a:t>Revisar</a:t>
            </a:r>
            <a:r>
              <a:rPr sz="700" spc="-10" dirty="0">
                <a:solidFill>
                  <a:srgbClr val="221F1F"/>
                </a:solidFill>
                <a:latin typeface="Montserrat"/>
                <a:cs typeface="Montserrat"/>
              </a:rPr>
              <a:t> </a:t>
            </a:r>
            <a:r>
              <a:rPr sz="700" dirty="0">
                <a:solidFill>
                  <a:srgbClr val="221F1F"/>
                </a:solidFill>
                <a:latin typeface="Montserrat"/>
                <a:cs typeface="Montserrat"/>
              </a:rPr>
              <a:t>giro</a:t>
            </a:r>
            <a:r>
              <a:rPr sz="700" spc="-30" dirty="0">
                <a:solidFill>
                  <a:srgbClr val="221F1F"/>
                </a:solidFill>
                <a:latin typeface="Montserrat"/>
                <a:cs typeface="Montserrat"/>
              </a:rPr>
              <a:t> </a:t>
            </a:r>
            <a:r>
              <a:rPr sz="700" dirty="0">
                <a:solidFill>
                  <a:srgbClr val="221F1F"/>
                </a:solidFill>
                <a:latin typeface="Montserrat"/>
                <a:cs typeface="Montserrat"/>
              </a:rPr>
              <a:t>libre</a:t>
            </a:r>
            <a:r>
              <a:rPr sz="700" spc="-15" dirty="0">
                <a:solidFill>
                  <a:srgbClr val="221F1F"/>
                </a:solidFill>
                <a:latin typeface="Montserrat"/>
                <a:cs typeface="Montserrat"/>
              </a:rPr>
              <a:t> </a:t>
            </a:r>
            <a:r>
              <a:rPr sz="700" dirty="0">
                <a:solidFill>
                  <a:srgbClr val="221F1F"/>
                </a:solidFill>
                <a:latin typeface="Montserrat"/>
                <a:cs typeface="Montserrat"/>
              </a:rPr>
              <a:t>de las</a:t>
            </a:r>
            <a:r>
              <a:rPr sz="700" spc="-30" dirty="0">
                <a:solidFill>
                  <a:srgbClr val="221F1F"/>
                </a:solidFill>
                <a:latin typeface="Montserrat"/>
                <a:cs typeface="Montserrat"/>
              </a:rPr>
              <a:t> </a:t>
            </a:r>
            <a:r>
              <a:rPr sz="700" dirty="0">
                <a:solidFill>
                  <a:srgbClr val="221F1F"/>
                </a:solidFill>
                <a:latin typeface="Montserrat"/>
                <a:cs typeface="Montserrat"/>
              </a:rPr>
              <a:t>llantas y</a:t>
            </a:r>
            <a:r>
              <a:rPr sz="700" spc="-15"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 los</a:t>
            </a:r>
            <a:r>
              <a:rPr sz="700" spc="-20" dirty="0">
                <a:solidFill>
                  <a:srgbClr val="221F1F"/>
                </a:solidFill>
                <a:latin typeface="Montserrat"/>
                <a:cs typeface="Montserrat"/>
              </a:rPr>
              <a:t> </a:t>
            </a:r>
            <a:r>
              <a:rPr sz="700" dirty="0">
                <a:solidFill>
                  <a:srgbClr val="221F1F"/>
                </a:solidFill>
                <a:latin typeface="Montserrat"/>
                <a:cs typeface="Montserrat"/>
              </a:rPr>
              <a:t>rines.(Según 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11.</a:t>
            </a:r>
            <a:r>
              <a:rPr sz="700" dirty="0">
                <a:solidFill>
                  <a:srgbClr val="221F1F"/>
                </a:solidFill>
                <a:latin typeface="Montserrat"/>
                <a:cs typeface="Montserrat"/>
              </a:rPr>
              <a:t>	</a:t>
            </a:r>
            <a:r>
              <a:rPr sz="700" spc="-10" dirty="0">
                <a:solidFill>
                  <a:srgbClr val="221F1F"/>
                </a:solidFill>
                <a:latin typeface="Montserrat"/>
                <a:cs typeface="Montserrat"/>
              </a:rPr>
              <a:t>Verificar</a:t>
            </a:r>
            <a:r>
              <a:rPr sz="700" dirty="0">
                <a:solidFill>
                  <a:srgbClr val="221F1F"/>
                </a:solidFill>
                <a:latin typeface="Montserrat"/>
                <a:cs typeface="Montserrat"/>
              </a:rPr>
              <a:t> el</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adecuado</a:t>
            </a:r>
            <a:r>
              <a:rPr sz="700" spc="50" dirty="0">
                <a:solidFill>
                  <a:srgbClr val="221F1F"/>
                </a:solidFill>
                <a:latin typeface="Montserrat"/>
                <a:cs typeface="Montserrat"/>
              </a:rPr>
              <a:t> </a:t>
            </a:r>
            <a:r>
              <a:rPr sz="700" dirty="0">
                <a:solidFill>
                  <a:srgbClr val="221F1F"/>
                </a:solidFill>
                <a:latin typeface="Montserrat"/>
                <a:cs typeface="Montserrat"/>
              </a:rPr>
              <a:t>de la</a:t>
            </a:r>
            <a:r>
              <a:rPr sz="700" spc="-5" dirty="0">
                <a:solidFill>
                  <a:srgbClr val="221F1F"/>
                </a:solidFill>
                <a:latin typeface="Montserrat"/>
                <a:cs typeface="Montserrat"/>
              </a:rPr>
              <a:t> </a:t>
            </a:r>
            <a:r>
              <a:rPr sz="700" spc="-10" dirty="0">
                <a:solidFill>
                  <a:srgbClr val="221F1F"/>
                </a:solidFill>
                <a:latin typeface="Montserrat"/>
                <a:cs typeface="Montserrat"/>
              </a:rPr>
              <a:t>dirección.</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lang="es-MX" sz="700" dirty="0">
                <a:solidFill>
                  <a:srgbClr val="221F1F"/>
                </a:solidFill>
                <a:latin typeface="Montserrat"/>
                <a:cs typeface="Montserrat"/>
              </a:rPr>
              <a:t>ajustar</a:t>
            </a:r>
            <a:r>
              <a:rPr sz="700" spc="-20" dirty="0">
                <a:solidFill>
                  <a:srgbClr val="221F1F"/>
                </a:solidFill>
                <a:latin typeface="Montserrat"/>
                <a:cs typeface="Montserrat"/>
              </a:rPr>
              <a:t> </a:t>
            </a:r>
            <a:r>
              <a:rPr lang="es-MX" sz="700" dirty="0">
                <a:solidFill>
                  <a:srgbClr val="221F1F"/>
                </a:solidFill>
                <a:latin typeface="Montserrat"/>
                <a:cs typeface="Montserrat"/>
              </a:rPr>
              <a:t>cables de acero</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spc="-10" dirty="0">
                <a:solidFill>
                  <a:srgbClr val="221F1F"/>
                </a:solidFill>
                <a:latin typeface="Montserrat"/>
                <a:cs typeface="Montserrat"/>
              </a:rPr>
              <a:t>general.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13.</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14.</a:t>
            </a:r>
            <a:r>
              <a:rPr sz="700" spc="240" dirty="0">
                <a:solidFill>
                  <a:srgbClr val="221F1F"/>
                </a:solidFill>
                <a:latin typeface="Montserrat"/>
                <a:cs typeface="Montserrat"/>
              </a:rPr>
              <a:t>  </a:t>
            </a:r>
            <a:r>
              <a:rPr sz="700" dirty="0">
                <a:solidFill>
                  <a:srgbClr val="221F1F"/>
                </a:solidFill>
                <a:latin typeface="Montserrat"/>
                <a:cs typeface="Montserrat"/>
              </a:rPr>
              <a:t>Verificar señales</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16.</a:t>
            </a:r>
            <a:r>
              <a:rPr sz="700" spc="285" dirty="0">
                <a:solidFill>
                  <a:srgbClr val="221F1F"/>
                </a:solidFill>
                <a:latin typeface="Montserrat"/>
                <a:cs typeface="Montserrat"/>
              </a:rPr>
              <a:t>  </a:t>
            </a:r>
            <a:r>
              <a:rPr sz="700" dirty="0">
                <a:solidFill>
                  <a:srgbClr val="221F1F"/>
                </a:solidFill>
                <a:latin typeface="Montserrat"/>
                <a:cs typeface="Montserrat"/>
              </a:rPr>
              <a:t>Revisar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17.</a:t>
            </a:r>
            <a:r>
              <a:rPr sz="700" spc="254"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5" dirty="0">
                <a:solidFill>
                  <a:srgbClr val="221F1F"/>
                </a:solidFill>
                <a:latin typeface="Montserrat"/>
                <a:cs typeface="Montserrat"/>
              </a:rPr>
              <a:t> </a:t>
            </a:r>
            <a:r>
              <a:rPr sz="700" spc="-10" dirty="0">
                <a:solidFill>
                  <a:srgbClr val="221F1F"/>
                </a:solidFill>
                <a:latin typeface="Montserrat"/>
                <a:cs typeface="Montserrat"/>
              </a:rPr>
              <a:t>mínima.</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18.</a:t>
            </a:r>
            <a:r>
              <a:rPr sz="700" spc="265" dirty="0">
                <a:solidFill>
                  <a:srgbClr val="221F1F"/>
                </a:solidFill>
                <a:latin typeface="Montserrat"/>
                <a:cs typeface="Montserrat"/>
              </a:rPr>
              <a:t>  </a:t>
            </a:r>
            <a:r>
              <a:rPr sz="700" dirty="0">
                <a:solidFill>
                  <a:srgbClr val="221F1F"/>
                </a:solidFill>
                <a:latin typeface="Montserrat"/>
                <a:cs typeface="Montserrat"/>
              </a:rPr>
              <a:t>Reiniciar la</a:t>
            </a:r>
            <a:r>
              <a:rPr sz="700" spc="-20" dirty="0">
                <a:solidFill>
                  <a:srgbClr val="221F1F"/>
                </a:solidFill>
                <a:latin typeface="Montserrat"/>
                <a:cs typeface="Montserrat"/>
              </a:rPr>
              <a:t> </a:t>
            </a:r>
            <a:r>
              <a:rPr sz="700" dirty="0">
                <a:solidFill>
                  <a:srgbClr val="221F1F"/>
                </a:solidFill>
                <a:latin typeface="Montserrat"/>
                <a:cs typeface="Montserrat"/>
              </a:rPr>
              <a:t>llave indicadora</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220"/>
              </a:lnSpc>
              <a:buClr>
                <a:srgbClr val="000000"/>
              </a:buClr>
              <a:buSzPct val="171428"/>
              <a:buFont typeface="Arial"/>
              <a:buChar char="□"/>
              <a:tabLst>
                <a:tab pos="210185" algn="l"/>
              </a:tabLst>
            </a:pPr>
            <a:r>
              <a:rPr sz="700" dirty="0">
                <a:solidFill>
                  <a:srgbClr val="221F1F"/>
                </a:solidFill>
                <a:latin typeface="Montserrat"/>
                <a:cs typeface="Montserrat"/>
              </a:rPr>
              <a:t>19.</a:t>
            </a:r>
            <a:r>
              <a:rPr sz="700" spc="265" dirty="0">
                <a:solidFill>
                  <a:srgbClr val="221F1F"/>
                </a:solidFill>
                <a:latin typeface="Montserrat"/>
                <a:cs typeface="Montserrat"/>
              </a:rPr>
              <a:t>  </a:t>
            </a:r>
            <a:r>
              <a:rPr sz="700" dirty="0">
                <a:solidFill>
                  <a:srgbClr val="221F1F"/>
                </a:solidFill>
                <a:latin typeface="Montserrat"/>
                <a:cs typeface="Montserrat"/>
              </a:rPr>
              <a:t>Limpiar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15" dirty="0">
                <a:solidFill>
                  <a:srgbClr val="221F1F"/>
                </a:solidFill>
                <a:latin typeface="Montserrat"/>
                <a:cs typeface="Montserrat"/>
              </a:rPr>
              <a:t> </a:t>
            </a:r>
            <a:r>
              <a:rPr sz="700" dirty="0">
                <a:solidFill>
                  <a:srgbClr val="221F1F"/>
                </a:solidFill>
                <a:latin typeface="Montserrat"/>
                <a:cs typeface="Montserrat"/>
              </a:rPr>
              <a:t>antes de</a:t>
            </a:r>
            <a:r>
              <a:rPr sz="700" spc="-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gn="ctr">
              <a:lnSpc>
                <a:spcPct val="100000"/>
              </a:lnSpc>
              <a:spcBef>
                <a:spcPts val="95"/>
              </a:spcBef>
            </a:pPr>
            <a:r>
              <a:rPr dirty="0"/>
              <a:t>2ª</a:t>
            </a:r>
            <a:r>
              <a:rPr spc="-40" dirty="0"/>
              <a:t> </a:t>
            </a:r>
            <a:r>
              <a:rPr dirty="0"/>
              <a:t>REVISIÓN</a:t>
            </a:r>
            <a:r>
              <a:rPr spc="-35" dirty="0"/>
              <a:t> </a:t>
            </a:r>
            <a:r>
              <a:rPr dirty="0"/>
              <a:t>TÉCNICA:</a:t>
            </a:r>
            <a:r>
              <a:rPr spc="-15" dirty="0"/>
              <a:t> </a:t>
            </a:r>
            <a:r>
              <a:rPr lang="es-ES" spc="-15" dirty="0"/>
              <a:t>3,0</a:t>
            </a:r>
            <a:r>
              <a:rPr dirty="0"/>
              <a:t>00</a:t>
            </a:r>
            <a:r>
              <a:rPr lang="es-ES" dirty="0"/>
              <a:t> </a:t>
            </a:r>
            <a:r>
              <a:rPr spc="-25" dirty="0"/>
              <a:t>KM</a:t>
            </a:r>
          </a:p>
        </p:txBody>
      </p:sp>
      <p:sp>
        <p:nvSpPr>
          <p:cNvPr id="5" name="object 8">
            <a:extLst>
              <a:ext uri="{FF2B5EF4-FFF2-40B4-BE49-F238E27FC236}">
                <a16:creationId xmlns:a16="http://schemas.microsoft.com/office/drawing/2014/main" id="{4AA6BD19-E849-6D8A-75CF-6A3DE9E1FCDE}"/>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dirty="0"/>
              <a:t>2ª</a:t>
            </a:r>
            <a:r>
              <a:rPr spc="-40" dirty="0"/>
              <a:t> </a:t>
            </a:r>
            <a:r>
              <a:rPr dirty="0"/>
              <a:t>REVISIÓN</a:t>
            </a:r>
            <a:r>
              <a:rPr spc="-35" dirty="0"/>
              <a:t> </a:t>
            </a:r>
            <a:r>
              <a:rPr dirty="0"/>
              <a:t>TÉCNICA:</a:t>
            </a:r>
            <a:r>
              <a:rPr spc="-15" dirty="0"/>
              <a:t> </a:t>
            </a:r>
            <a:r>
              <a:rPr lang="es-ES" spc="-15" dirty="0"/>
              <a:t>3,0</a:t>
            </a:r>
            <a:r>
              <a:rPr dirty="0"/>
              <a:t>00</a:t>
            </a:r>
            <a:r>
              <a:rPr spc="-35" dirty="0"/>
              <a:t> </a:t>
            </a:r>
            <a:r>
              <a:rPr spc="-25" dirty="0"/>
              <a:t>KM</a:t>
            </a:r>
          </a:p>
        </p:txBody>
      </p:sp>
      <p:sp>
        <p:nvSpPr>
          <p:cNvPr id="3" name="object 3"/>
          <p:cNvSpPr txBox="1"/>
          <p:nvPr/>
        </p:nvSpPr>
        <p:spPr>
          <a:xfrm>
            <a:off x="296570" y="490474"/>
            <a:ext cx="4283710" cy="2813050"/>
          </a:xfrm>
          <a:prstGeom prst="rect">
            <a:avLst/>
          </a:prstGeom>
        </p:spPr>
        <p:txBody>
          <a:bodyPr vert="horz" wrap="square" lIns="0" tIns="12065" rIns="0" bIns="0" rtlCol="0">
            <a:spAutoFit/>
          </a:bodyPr>
          <a:lstStyle/>
          <a:p>
            <a:pPr>
              <a:lnSpc>
                <a:spcPts val="675"/>
              </a:lnSpc>
              <a:spcBef>
                <a:spcPts val="95"/>
              </a:spcBef>
            </a:pPr>
            <a:r>
              <a:rPr sz="700" b="1" spc="-25" dirty="0">
                <a:latin typeface="Montserrat"/>
                <a:cs typeface="Montserrat"/>
              </a:rPr>
              <a:t>OK</a:t>
            </a:r>
            <a:endParaRPr sz="700" dirty="0">
              <a:latin typeface="Montserrat"/>
              <a:cs typeface="Montserrat"/>
            </a:endParaRPr>
          </a:p>
          <a:p>
            <a:pPr marL="208279" indent="-184785">
              <a:lnSpc>
                <a:spcPts val="105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5.</a:t>
            </a:r>
            <a:r>
              <a:rPr sz="70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 nivel 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6.</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 de</a:t>
            </a:r>
            <a:r>
              <a:rPr sz="700" spc="-10" dirty="0">
                <a:solidFill>
                  <a:srgbClr val="221F1F"/>
                </a:solidFill>
                <a:latin typeface="Montserrat"/>
                <a:cs typeface="Montserrat"/>
              </a:rPr>
              <a:t> 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8.</a:t>
            </a:r>
            <a:r>
              <a:rPr sz="700" dirty="0">
                <a:solidFill>
                  <a:srgbClr val="221F1F"/>
                </a:solidFill>
                <a:latin typeface="Montserrat"/>
                <a:cs typeface="Montserrat"/>
              </a:rPr>
              <a:t>	Verificar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bujías.</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giro</a:t>
            </a:r>
            <a:r>
              <a:rPr sz="700" spc="-25" dirty="0">
                <a:solidFill>
                  <a:srgbClr val="221F1F"/>
                </a:solidFill>
                <a:latin typeface="Montserrat"/>
                <a:cs typeface="Montserrat"/>
              </a:rPr>
              <a:t> </a:t>
            </a:r>
            <a:r>
              <a:rPr sz="700" dirty="0">
                <a:solidFill>
                  <a:srgbClr val="221F1F"/>
                </a:solidFill>
                <a:latin typeface="Montserrat"/>
                <a:cs typeface="Montserrat"/>
              </a:rPr>
              <a:t>libre</a:t>
            </a:r>
            <a:r>
              <a:rPr sz="700" spc="-10" dirty="0">
                <a:solidFill>
                  <a:srgbClr val="221F1F"/>
                </a:solidFill>
                <a:latin typeface="Montserrat"/>
                <a:cs typeface="Montserrat"/>
              </a:rPr>
              <a:t> </a:t>
            </a:r>
            <a:r>
              <a:rPr sz="700" dirty="0">
                <a:solidFill>
                  <a:srgbClr val="221F1F"/>
                </a:solidFill>
                <a:latin typeface="Montserrat"/>
                <a:cs typeface="Montserrat"/>
              </a:rPr>
              <a:t>de las</a:t>
            </a:r>
            <a:r>
              <a:rPr sz="700" spc="-2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 de los</a:t>
            </a:r>
            <a:r>
              <a:rPr sz="700" spc="-15" dirty="0">
                <a:solidFill>
                  <a:srgbClr val="221F1F"/>
                </a:solidFill>
                <a:latin typeface="Montserrat"/>
                <a:cs typeface="Montserrat"/>
              </a:rPr>
              <a:t> </a:t>
            </a:r>
            <a:r>
              <a:rPr sz="700" spc="-10" dirty="0">
                <a:solidFill>
                  <a:srgbClr val="221F1F"/>
                </a:solidFill>
                <a:latin typeface="Montserrat"/>
                <a:cs typeface="Montserrat"/>
              </a:rPr>
              <a:t>rines.(Según</a:t>
            </a:r>
            <a:r>
              <a:rPr sz="700" dirty="0">
                <a:solidFill>
                  <a:srgbClr val="221F1F"/>
                </a:solidFill>
                <a:latin typeface="Montserrat"/>
                <a:cs typeface="Montserrat"/>
              </a:rPr>
              <a:t> 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13.</a:t>
            </a:r>
            <a:r>
              <a:rPr sz="700" dirty="0">
                <a:solidFill>
                  <a:srgbClr val="221F1F"/>
                </a:solidFill>
                <a:latin typeface="Montserrat"/>
                <a:cs typeface="Montserrat"/>
              </a:rPr>
              <a:t>	Verificar</a:t>
            </a:r>
            <a:r>
              <a:rPr sz="700" spc="-1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adecuado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dirección.</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14.</a:t>
            </a:r>
            <a:r>
              <a:rPr sz="700" spc="24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err="1">
                <a:solidFill>
                  <a:srgbClr val="221F1F"/>
                </a:solidFill>
                <a:latin typeface="Montserrat"/>
                <a:cs typeface="Montserrat"/>
              </a:rPr>
              <a:t>ajustar</a:t>
            </a:r>
            <a:r>
              <a:rPr sz="700" spc="-10" dirty="0">
                <a:solidFill>
                  <a:srgbClr val="221F1F"/>
                </a:solidFill>
                <a:latin typeface="Montserrat"/>
                <a:cs typeface="Montserrat"/>
              </a:rPr>
              <a:t> </a:t>
            </a:r>
            <a:r>
              <a:rPr lang="es-MX" sz="700" dirty="0">
                <a:solidFill>
                  <a:srgbClr val="221F1F"/>
                </a:solidFill>
                <a:latin typeface="Montserrat"/>
                <a:cs typeface="Montserrat"/>
              </a:rPr>
              <a:t>cables de acero</a:t>
            </a:r>
            <a:r>
              <a:rPr sz="700" dirty="0">
                <a:solidFill>
                  <a:srgbClr val="221F1F"/>
                </a:solidFill>
                <a:latin typeface="Montserrat"/>
                <a:cs typeface="Montserrat"/>
              </a:rPr>
              <a:t> en </a:t>
            </a:r>
            <a:r>
              <a:rPr sz="700" spc="-10" dirty="0">
                <a:solidFill>
                  <a:srgbClr val="221F1F"/>
                </a:solidFill>
                <a:latin typeface="Montserrat"/>
                <a:cs typeface="Montserrat"/>
              </a:rPr>
              <a:t>general.</a:t>
            </a:r>
            <a:endParaRPr sz="700" dirty="0">
              <a:latin typeface="Montserrat"/>
              <a:cs typeface="Montserrat"/>
            </a:endParaRPr>
          </a:p>
          <a:p>
            <a:pPr marL="208279" indent="-184785">
              <a:lnSpc>
                <a:spcPts val="1005"/>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16.</a:t>
            </a:r>
            <a:r>
              <a:rPr sz="700" spc="270"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señales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15"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17.</a:t>
            </a:r>
            <a:r>
              <a:rPr sz="700" spc="29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18.</a:t>
            </a:r>
            <a:r>
              <a:rPr sz="700" spc="27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19.</a:t>
            </a:r>
            <a:r>
              <a:rPr sz="700" spc="25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20.</a:t>
            </a:r>
            <a:r>
              <a:rPr sz="700" spc="190" dirty="0">
                <a:solidFill>
                  <a:srgbClr val="221F1F"/>
                </a:solidFill>
                <a:latin typeface="Montserrat"/>
                <a:cs typeface="Montserrat"/>
              </a:rPr>
              <a:t>  </a:t>
            </a:r>
            <a:r>
              <a:rPr sz="700" dirty="0">
                <a:solidFill>
                  <a:srgbClr val="221F1F"/>
                </a:solidFill>
                <a:latin typeface="Montserrat"/>
                <a:cs typeface="Montserrat"/>
              </a:rPr>
              <a:t>Reiniciar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 indicadora</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22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21.</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vehículo 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3</a:t>
            </a:r>
            <a:r>
              <a:rPr dirty="0"/>
              <a:t>ª</a:t>
            </a:r>
            <a:r>
              <a:rPr spc="-55" dirty="0"/>
              <a:t> </a:t>
            </a:r>
            <a:r>
              <a:rPr dirty="0"/>
              <a:t>REVISIÓN</a:t>
            </a:r>
            <a:r>
              <a:rPr spc="-35" dirty="0"/>
              <a:t> </a:t>
            </a:r>
            <a:r>
              <a:rPr dirty="0"/>
              <a:t>TÉCNICA:</a:t>
            </a:r>
            <a:r>
              <a:rPr spc="-15" dirty="0"/>
              <a:t> </a:t>
            </a:r>
            <a:r>
              <a:rPr lang="es-ES" spc="-15" dirty="0"/>
              <a:t>6,0</a:t>
            </a:r>
            <a:r>
              <a:rPr dirty="0"/>
              <a:t>00</a:t>
            </a:r>
            <a:r>
              <a:rPr spc="-35" dirty="0"/>
              <a:t> </a:t>
            </a:r>
            <a:r>
              <a:rPr spc="-25" dirty="0"/>
              <a:t>KM</a:t>
            </a:r>
          </a:p>
        </p:txBody>
      </p:sp>
      <p:sp>
        <p:nvSpPr>
          <p:cNvPr id="5" name="object 8">
            <a:extLst>
              <a:ext uri="{FF2B5EF4-FFF2-40B4-BE49-F238E27FC236}">
                <a16:creationId xmlns:a16="http://schemas.microsoft.com/office/drawing/2014/main" id="{886F2FCA-525C-6CFC-04BF-ED0DA072FBC2}"/>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dirty="0"/>
              <a:t>3ª</a:t>
            </a:r>
            <a:r>
              <a:rPr spc="-40" dirty="0"/>
              <a:t> </a:t>
            </a:r>
            <a:r>
              <a:rPr dirty="0"/>
              <a:t>REVISIÓN</a:t>
            </a:r>
            <a:r>
              <a:rPr spc="-30" dirty="0"/>
              <a:t> </a:t>
            </a:r>
            <a:r>
              <a:rPr dirty="0"/>
              <a:t>TÉCNICA:</a:t>
            </a:r>
            <a:r>
              <a:rPr spc="-15" dirty="0"/>
              <a:t> </a:t>
            </a:r>
            <a:r>
              <a:rPr lang="es-ES" spc="-15" dirty="0"/>
              <a:t>6</a:t>
            </a:r>
            <a:r>
              <a:rPr lang="es-ES" dirty="0"/>
              <a:t>,0</a:t>
            </a:r>
            <a:r>
              <a:rPr dirty="0"/>
              <a:t>00</a:t>
            </a:r>
            <a:r>
              <a:rPr spc="-40" dirty="0"/>
              <a:t> </a:t>
            </a:r>
            <a:r>
              <a:rPr spc="-25" dirty="0"/>
              <a:t>KM</a:t>
            </a:r>
          </a:p>
        </p:txBody>
      </p:sp>
      <p:sp>
        <p:nvSpPr>
          <p:cNvPr id="3" name="object 3"/>
          <p:cNvSpPr txBox="1"/>
          <p:nvPr/>
        </p:nvSpPr>
        <p:spPr>
          <a:xfrm>
            <a:off x="283870" y="461899"/>
            <a:ext cx="4302125" cy="2934335"/>
          </a:xfrm>
          <a:prstGeom prst="rect">
            <a:avLst/>
          </a:prstGeom>
        </p:spPr>
        <p:txBody>
          <a:bodyPr vert="horz" wrap="square" lIns="0" tIns="12065" rIns="0" bIns="0" rtlCol="0">
            <a:spAutoFit/>
          </a:bodyPr>
          <a:lstStyle/>
          <a:p>
            <a:pPr marL="12700">
              <a:lnSpc>
                <a:spcPts val="615"/>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5"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5" dirty="0">
                <a:solidFill>
                  <a:srgbClr val="221F1F"/>
                </a:solidFill>
                <a:latin typeface="Montserrat"/>
                <a:cs typeface="Montserrat"/>
              </a:rPr>
              <a:t> </a:t>
            </a:r>
            <a:r>
              <a:rPr sz="700" dirty="0">
                <a:solidFill>
                  <a:srgbClr val="221F1F"/>
                </a:solidFill>
                <a:latin typeface="Montserrat"/>
                <a:cs typeface="Montserrat"/>
              </a:rPr>
              <a:t>y/o</a:t>
            </a:r>
            <a:r>
              <a:rPr sz="700" spc="-20" dirty="0">
                <a:solidFill>
                  <a:srgbClr val="221F1F"/>
                </a:solidFill>
                <a:latin typeface="Montserrat"/>
                <a:cs typeface="Montserrat"/>
              </a:rPr>
              <a:t> </a:t>
            </a:r>
            <a:r>
              <a:rPr sz="700" dirty="0">
                <a:solidFill>
                  <a:srgbClr val="221F1F"/>
                </a:solidFill>
                <a:latin typeface="Montserrat"/>
                <a:cs typeface="Montserrat"/>
              </a:rPr>
              <a:t>cambiar</a:t>
            </a:r>
            <a:r>
              <a:rPr sz="700" spc="-35" dirty="0">
                <a:solidFill>
                  <a:srgbClr val="221F1F"/>
                </a:solidFill>
                <a:latin typeface="Montserrat"/>
                <a:cs typeface="Montserrat"/>
              </a:rPr>
              <a:t> </a:t>
            </a:r>
            <a:r>
              <a:rPr sz="700" dirty="0">
                <a:solidFill>
                  <a:srgbClr val="221F1F"/>
                </a:solidFill>
                <a:latin typeface="Montserrat"/>
                <a:cs typeface="Montserrat"/>
              </a:rPr>
              <a:t>elementos</a:t>
            </a:r>
            <a:r>
              <a:rPr sz="700" spc="-20" dirty="0">
                <a:solidFill>
                  <a:srgbClr val="221F1F"/>
                </a:solidFill>
                <a:latin typeface="Montserrat"/>
                <a:cs typeface="Montserrat"/>
              </a:rPr>
              <a:t> </a:t>
            </a:r>
            <a:r>
              <a:rPr sz="700" dirty="0">
                <a:solidFill>
                  <a:srgbClr val="221F1F"/>
                </a:solidFill>
                <a:latin typeface="Montserrat"/>
                <a:cs typeface="Montserrat"/>
              </a:rPr>
              <a:t>filtrantes</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aceite.</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3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Cambiar</a:t>
            </a:r>
            <a:r>
              <a:rPr sz="700" spc="-25"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aire.</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a:t>
            </a:r>
            <a:r>
              <a:rPr sz="700" spc="-10" dirty="0">
                <a:solidFill>
                  <a:srgbClr val="221F1F"/>
                </a:solidFill>
                <a:latin typeface="Montserrat"/>
                <a:cs typeface="Montserrat"/>
              </a:rPr>
              <a:t>Verificar </a:t>
            </a:r>
            <a:r>
              <a:rPr sz="700" dirty="0">
                <a:solidFill>
                  <a:srgbClr val="221F1F"/>
                </a:solidFill>
                <a:latin typeface="Montserrat"/>
                <a:cs typeface="Montserrat"/>
              </a:rPr>
              <a:t>y</a:t>
            </a:r>
            <a:r>
              <a:rPr sz="700" spc="-15" dirty="0">
                <a:solidFill>
                  <a:srgbClr val="221F1F"/>
                </a:solidFill>
                <a:latin typeface="Montserrat"/>
                <a:cs typeface="Montserrat"/>
              </a:rPr>
              <a:t> </a:t>
            </a:r>
            <a:r>
              <a:rPr sz="700" spc="-10" dirty="0">
                <a:solidFill>
                  <a:srgbClr val="221F1F"/>
                </a:solidFill>
                <a:latin typeface="Montserrat"/>
                <a:cs typeface="Montserrat"/>
              </a:rPr>
              <a:t>calibrar </a:t>
            </a:r>
            <a:r>
              <a:rPr sz="700" dirty="0">
                <a:solidFill>
                  <a:srgbClr val="221F1F"/>
                </a:solidFill>
                <a:latin typeface="Montserrat"/>
                <a:cs typeface="Montserrat"/>
              </a:rPr>
              <a:t>o</a:t>
            </a:r>
            <a:r>
              <a:rPr sz="700" spc="-5" dirty="0">
                <a:solidFill>
                  <a:srgbClr val="221F1F"/>
                </a:solidFill>
                <a:latin typeface="Montserrat"/>
                <a:cs typeface="Montserrat"/>
              </a:rPr>
              <a:t> </a:t>
            </a:r>
            <a:r>
              <a:rPr sz="700" dirty="0">
                <a:solidFill>
                  <a:srgbClr val="221F1F"/>
                </a:solidFill>
                <a:latin typeface="Montserrat"/>
                <a:cs typeface="Montserrat"/>
              </a:rPr>
              <a:t>cambiar</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dirty="0">
                <a:solidFill>
                  <a:srgbClr val="221F1F"/>
                </a:solidFill>
                <a:latin typeface="Montserrat"/>
                <a:cs typeface="Montserrat"/>
              </a:rPr>
              <a:t>bujías. (Según</a:t>
            </a:r>
            <a:r>
              <a:rPr sz="700" spc="-1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Cambiar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cauchos</a:t>
            </a:r>
            <a:r>
              <a:rPr sz="700" spc="15" dirty="0">
                <a:solidFill>
                  <a:srgbClr val="221F1F"/>
                </a:solidFill>
                <a:latin typeface="Montserrat"/>
                <a:cs typeface="Montserrat"/>
              </a:rPr>
              <a:t> </a:t>
            </a:r>
            <a:r>
              <a:rPr sz="700" dirty="0">
                <a:solidFill>
                  <a:srgbClr val="221F1F"/>
                </a:solidFill>
                <a:latin typeface="Montserrat"/>
                <a:cs typeface="Montserrat"/>
              </a:rPr>
              <a:t>porta </a:t>
            </a:r>
            <a:r>
              <a:rPr sz="700" i="1" dirty="0">
                <a:solidFill>
                  <a:srgbClr val="221F1F"/>
                </a:solidFill>
                <a:latin typeface="Montserrat"/>
                <a:cs typeface="Montserrat"/>
              </a:rPr>
              <a:t>sprocket</a:t>
            </a:r>
            <a:r>
              <a:rPr sz="700" dirty="0">
                <a:solidFill>
                  <a:srgbClr val="221F1F"/>
                </a:solidFill>
                <a:latin typeface="Montserrat"/>
                <a:cs typeface="Montserrat"/>
              </a:rPr>
              <a:t>.</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frenos, ajustar</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nivel</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frenos.</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5" dirty="0">
                <a:solidFill>
                  <a:srgbClr val="221F1F"/>
                </a:solidFill>
                <a:latin typeface="Montserrat"/>
                <a:cs typeface="Montserrat"/>
              </a:rPr>
              <a:t> </a:t>
            </a:r>
            <a:r>
              <a:rPr sz="700" dirty="0">
                <a:solidFill>
                  <a:srgbClr val="221F1F"/>
                </a:solidFill>
                <a:latin typeface="Montserrat"/>
                <a:cs typeface="Montserrat"/>
              </a:rPr>
              <a:t>libre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3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rines.</a:t>
            </a:r>
            <a:r>
              <a:rPr sz="700" spc="-1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 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75"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adecuado</a:t>
            </a:r>
            <a:r>
              <a:rPr sz="700" spc="45" dirty="0">
                <a:solidFill>
                  <a:srgbClr val="221F1F"/>
                </a:solidFill>
                <a:latin typeface="Montserrat"/>
                <a:cs typeface="Montserrat"/>
              </a:rPr>
              <a:t> </a:t>
            </a:r>
            <a:r>
              <a:rPr sz="700" dirty="0">
                <a:solidFill>
                  <a:srgbClr val="221F1F"/>
                </a:solidFill>
                <a:latin typeface="Montserrat"/>
                <a:cs typeface="Montserrat"/>
              </a:rPr>
              <a:t>de la </a:t>
            </a:r>
            <a:r>
              <a:rPr sz="700" spc="-10" dirty="0">
                <a:solidFill>
                  <a:srgbClr val="221F1F"/>
                </a:solidFill>
                <a:latin typeface="Montserrat"/>
                <a:cs typeface="Montserrat"/>
              </a:rPr>
              <a:t>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err="1">
                <a:solidFill>
                  <a:srgbClr val="221F1F"/>
                </a:solidFill>
                <a:latin typeface="Montserrat"/>
                <a:cs typeface="Montserrat"/>
              </a:rPr>
              <a:t>ajustar</a:t>
            </a:r>
            <a:r>
              <a:rPr sz="700" spc="-20" dirty="0">
                <a:solidFill>
                  <a:srgbClr val="221F1F"/>
                </a:solidFill>
                <a:latin typeface="Montserrat"/>
                <a:cs typeface="Montserrat"/>
              </a:rPr>
              <a:t> </a:t>
            </a:r>
            <a:r>
              <a:rPr lang="es-MX" sz="700" dirty="0">
                <a:solidFill>
                  <a:srgbClr val="221F1F"/>
                </a:solidFill>
                <a:latin typeface="Montserrat"/>
                <a:cs typeface="Montserrat"/>
              </a:rPr>
              <a:t>cables de acero</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5" dirty="0">
                <a:solidFill>
                  <a:srgbClr val="221F1F"/>
                </a:solidFill>
                <a:latin typeface="Montserrat"/>
                <a:cs typeface="Montserrat"/>
              </a:rPr>
              <a:t>  </a:t>
            </a:r>
            <a:r>
              <a:rPr sz="700" dirty="0">
                <a:solidFill>
                  <a:srgbClr val="221F1F"/>
                </a:solidFill>
                <a:latin typeface="Montserrat"/>
                <a:cs typeface="Montserrat"/>
              </a:rPr>
              <a:t>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lubricar</a:t>
            </a:r>
            <a:r>
              <a:rPr sz="700" spc="-10" dirty="0">
                <a:solidFill>
                  <a:srgbClr val="221F1F"/>
                </a:solidFill>
                <a:latin typeface="Montserrat"/>
                <a:cs typeface="Montserrat"/>
              </a:rPr>
              <a:t> </a:t>
            </a:r>
            <a:r>
              <a:rPr sz="700" dirty="0">
                <a:solidFill>
                  <a:srgbClr val="221F1F"/>
                </a:solidFill>
                <a:latin typeface="Montserrat"/>
                <a:cs typeface="Montserrat"/>
              </a:rPr>
              <a:t>partes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280" dirty="0">
                <a:solidFill>
                  <a:srgbClr val="221F1F"/>
                </a:solidFill>
                <a:latin typeface="Montserrat"/>
                <a:cs typeface="Montserrat"/>
              </a:rPr>
              <a:t>  </a:t>
            </a:r>
            <a:r>
              <a:rPr sz="700" dirty="0">
                <a:solidFill>
                  <a:srgbClr val="221F1F"/>
                </a:solidFill>
                <a:latin typeface="Montserrat"/>
                <a:cs typeface="Montserrat"/>
              </a:rPr>
              <a:t>Aplicar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spc="-10" dirty="0">
                <a:solidFill>
                  <a:srgbClr val="221F1F"/>
                </a:solidFill>
                <a:latin typeface="Montserrat"/>
                <a:cs typeface="Montserrat"/>
              </a:rPr>
              <a:t>especificado</a:t>
            </a:r>
            <a:endParaRPr sz="700" dirty="0">
              <a:latin typeface="Montserrat"/>
              <a:cs typeface="Montserrat"/>
            </a:endParaRPr>
          </a:p>
          <a:p>
            <a:pPr marL="211454" indent="-179705">
              <a:lnSpc>
                <a:spcPts val="1005"/>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80" dirty="0">
                <a:solidFill>
                  <a:srgbClr val="221F1F"/>
                </a:solidFill>
                <a:latin typeface="Montserrat"/>
                <a:cs typeface="Montserrat"/>
              </a:rPr>
              <a:t>  </a:t>
            </a:r>
            <a:r>
              <a:rPr sz="700" dirty="0">
                <a:solidFill>
                  <a:srgbClr val="221F1F"/>
                </a:solidFill>
                <a:latin typeface="Montserrat"/>
                <a:cs typeface="Montserrat"/>
              </a:rPr>
              <a:t>Revisar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9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65" dirty="0">
                <a:solidFill>
                  <a:srgbClr val="221F1F"/>
                </a:solidFill>
                <a:latin typeface="Montserrat"/>
                <a:cs typeface="Montserrat"/>
              </a:rPr>
              <a:t>  </a:t>
            </a:r>
            <a:r>
              <a:rPr sz="700" dirty="0">
                <a:solidFill>
                  <a:srgbClr val="221F1F"/>
                </a:solidFill>
                <a:latin typeface="Montserrat"/>
                <a:cs typeface="Montserrat"/>
              </a:rPr>
              <a:t>Verificar</a:t>
            </a:r>
            <a:r>
              <a:rPr sz="700" spc="-15" dirty="0">
                <a:solidFill>
                  <a:srgbClr val="221F1F"/>
                </a:solidFill>
                <a:latin typeface="Montserrat"/>
                <a:cs typeface="Montserrat"/>
              </a:rPr>
              <a:t> </a:t>
            </a:r>
            <a:r>
              <a:rPr sz="700" dirty="0">
                <a:solidFill>
                  <a:srgbClr val="221F1F"/>
                </a:solidFill>
                <a:latin typeface="Montserrat"/>
                <a:cs typeface="Montserrat"/>
              </a:rPr>
              <a:t>revoluciones</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Reiniciar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10" dirty="0">
                <a:solidFill>
                  <a:srgbClr val="221F1F"/>
                </a:solidFill>
                <a:latin typeface="Montserrat"/>
                <a:cs typeface="Montserrat"/>
              </a:rPr>
              <a:t> </a:t>
            </a:r>
            <a:r>
              <a:rPr sz="700" dirty="0">
                <a:solidFill>
                  <a:srgbClr val="221F1F"/>
                </a:solidFill>
                <a:latin typeface="Montserrat"/>
                <a:cs typeface="Montserrat"/>
              </a:rPr>
              <a:t>indicadora</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Lst>
            </a:pPr>
            <a:r>
              <a:rPr sz="700" dirty="0">
                <a:solidFill>
                  <a:srgbClr val="221F1F"/>
                </a:solidFill>
                <a:latin typeface="Montserrat"/>
                <a:cs typeface="Montserrat"/>
              </a:rPr>
              <a:t>22.</a:t>
            </a:r>
            <a:r>
              <a:rPr sz="700" spc="210" dirty="0">
                <a:solidFill>
                  <a:srgbClr val="221F1F"/>
                </a:solidFill>
                <a:latin typeface="Montserrat"/>
                <a:cs typeface="Montserrat"/>
              </a:rPr>
              <a:t>  </a:t>
            </a:r>
            <a:r>
              <a:rPr sz="700" dirty="0">
                <a:solidFill>
                  <a:srgbClr val="221F1F"/>
                </a:solidFill>
                <a:latin typeface="Montserrat"/>
                <a:cs typeface="Montserrat"/>
              </a:rPr>
              <a:t>Limpiar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15" dirty="0">
                <a:solidFill>
                  <a:srgbClr val="221F1F"/>
                </a:solidFill>
                <a:latin typeface="Montserrat"/>
                <a:cs typeface="Montserrat"/>
              </a:rPr>
              <a:t> </a:t>
            </a:r>
            <a:r>
              <a:rPr sz="700" dirty="0">
                <a:solidFill>
                  <a:srgbClr val="221F1F"/>
                </a:solidFill>
                <a:latin typeface="Montserrat"/>
                <a:cs typeface="Montserrat"/>
              </a:rPr>
              <a:t>antes de</a:t>
            </a:r>
            <a:r>
              <a:rPr sz="700" spc="-10" dirty="0">
                <a:solidFill>
                  <a:srgbClr val="221F1F"/>
                </a:solidFill>
                <a:latin typeface="Montserrat"/>
                <a:cs typeface="Montserrat"/>
              </a:rPr>
              <a:t> entregarlo.</a:t>
            </a:r>
            <a:endParaRPr sz="700" dirty="0">
              <a:latin typeface="Montserrat"/>
              <a:cs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6671"/>
            <a:ext cx="4422394" cy="166071"/>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Montserrat-SemiBold"/>
                <a:cs typeface="Montserrat-SemiBold"/>
              </a:rPr>
              <a:t>ESPECIFICACIONES</a:t>
            </a:r>
            <a:r>
              <a:rPr sz="1000" b="1" spc="15" dirty="0">
                <a:latin typeface="Montserrat-SemiBold"/>
                <a:cs typeface="Montserrat-SemiBold"/>
              </a:rPr>
              <a:t> </a:t>
            </a:r>
            <a:r>
              <a:rPr sz="1000" b="1" dirty="0">
                <a:latin typeface="Montserrat-SemiBold"/>
                <a:cs typeface="Montserrat-SemiBold"/>
              </a:rPr>
              <a:t>TÉCNICAS</a:t>
            </a:r>
            <a:r>
              <a:rPr sz="1000" b="1" spc="-5" dirty="0">
                <a:latin typeface="Montserrat-SemiBold"/>
                <a:cs typeface="Montserrat-SemiBold"/>
              </a:rPr>
              <a:t> </a:t>
            </a:r>
            <a:r>
              <a:rPr sz="1000" b="1" dirty="0">
                <a:latin typeface="Montserrat-SemiBold"/>
                <a:cs typeface="Montserrat-SemiBold"/>
              </a:rPr>
              <a:t>DEL</a:t>
            </a:r>
            <a:r>
              <a:rPr sz="1000" b="1" spc="-35" dirty="0">
                <a:latin typeface="Montserrat-SemiBold"/>
                <a:cs typeface="Montserrat-SemiBold"/>
              </a:rPr>
              <a:t> </a:t>
            </a:r>
            <a:r>
              <a:rPr sz="1000" b="1" spc="-10" dirty="0">
                <a:latin typeface="Montserrat-SemiBold"/>
                <a:cs typeface="Montserrat-SemiBold"/>
              </a:rPr>
              <a:t>VEHÍCULO</a:t>
            </a:r>
            <a:r>
              <a:rPr lang="es-ES" sz="1000" b="1" spc="-10" dirty="0">
                <a:latin typeface="Montserrat-SemiBold"/>
                <a:cs typeface="Montserrat-SemiBold"/>
              </a:rPr>
              <a:t>  (FI)</a:t>
            </a:r>
            <a:endParaRPr sz="1000" dirty="0">
              <a:latin typeface="Montserrat-SemiBold"/>
              <a:cs typeface="Montserrat-SemiBold"/>
            </a:endParaRPr>
          </a:p>
        </p:txBody>
      </p:sp>
      <p:graphicFrame>
        <p:nvGraphicFramePr>
          <p:cNvPr id="3" name="object 3"/>
          <p:cNvGraphicFramePr>
            <a:graphicFrameLocks noGrp="1"/>
          </p:cNvGraphicFramePr>
          <p:nvPr>
            <p:extLst>
              <p:ext uri="{D42A27DB-BD31-4B8C-83A1-F6EECF244321}">
                <p14:modId xmlns:p14="http://schemas.microsoft.com/office/powerpoint/2010/main" val="139157398"/>
              </p:ext>
            </p:extLst>
          </p:nvPr>
        </p:nvGraphicFramePr>
        <p:xfrm>
          <a:off x="240436" y="501430"/>
          <a:ext cx="4685664" cy="2846697"/>
        </p:xfrm>
        <a:graphic>
          <a:graphicData uri="http://schemas.openxmlformats.org/drawingml/2006/table">
            <a:tbl>
              <a:tblPr firstRow="1" bandRow="1">
                <a:tableStyleId>{2D5ABB26-0587-4C30-8999-92F81FD0307C}</a:tableStyleId>
              </a:tblPr>
              <a:tblGrid>
                <a:gridCol w="1177925">
                  <a:extLst>
                    <a:ext uri="{9D8B030D-6E8A-4147-A177-3AD203B41FA5}">
                      <a16:colId xmlns:a16="http://schemas.microsoft.com/office/drawing/2014/main" val="20000"/>
                    </a:ext>
                  </a:extLst>
                </a:gridCol>
                <a:gridCol w="1179830">
                  <a:extLst>
                    <a:ext uri="{9D8B030D-6E8A-4147-A177-3AD203B41FA5}">
                      <a16:colId xmlns:a16="http://schemas.microsoft.com/office/drawing/2014/main" val="20001"/>
                    </a:ext>
                  </a:extLst>
                </a:gridCol>
                <a:gridCol w="1171574">
                  <a:extLst>
                    <a:ext uri="{9D8B030D-6E8A-4147-A177-3AD203B41FA5}">
                      <a16:colId xmlns:a16="http://schemas.microsoft.com/office/drawing/2014/main" val="20002"/>
                    </a:ext>
                  </a:extLst>
                </a:gridCol>
                <a:gridCol w="1156335">
                  <a:extLst>
                    <a:ext uri="{9D8B030D-6E8A-4147-A177-3AD203B41FA5}">
                      <a16:colId xmlns:a16="http://schemas.microsoft.com/office/drawing/2014/main" val="20003"/>
                    </a:ext>
                  </a:extLst>
                </a:gridCol>
              </a:tblGrid>
              <a:tr h="111760">
                <a:tc>
                  <a:txBody>
                    <a:bodyPr/>
                    <a:lstStyle/>
                    <a:p>
                      <a:pPr marL="31750">
                        <a:lnSpc>
                          <a:spcPts val="780"/>
                        </a:lnSpc>
                      </a:pPr>
                      <a:r>
                        <a:rPr sz="700" spc="-20" dirty="0">
                          <a:latin typeface="Montserrat"/>
                          <a:cs typeface="Montserrat"/>
                        </a:rPr>
                        <a:t>Motor</a:t>
                      </a:r>
                      <a:endParaRPr sz="700" dirty="0">
                        <a:latin typeface="Montserrat"/>
                        <a:cs typeface="Montserrat"/>
                      </a:endParaRPr>
                    </a:p>
                  </a:txBody>
                  <a:tcPr marL="0" marR="0" marT="0" marB="0"/>
                </a:tc>
                <a:tc>
                  <a:txBody>
                    <a:bodyPr/>
                    <a:lstStyle/>
                    <a:p>
                      <a:pPr marL="41275">
                        <a:lnSpc>
                          <a:spcPts val="735"/>
                        </a:lnSpc>
                        <a:spcBef>
                          <a:spcPts val="45"/>
                        </a:spcBef>
                      </a:pPr>
                      <a:r>
                        <a:rPr sz="650" spc="-10" dirty="0">
                          <a:latin typeface="Montserrat"/>
                          <a:cs typeface="Montserrat"/>
                        </a:rPr>
                        <a:t>Monocilíndrico,</a:t>
                      </a:r>
                      <a:r>
                        <a:rPr sz="650" spc="30" dirty="0">
                          <a:latin typeface="Montserrat"/>
                          <a:cs typeface="Montserrat"/>
                        </a:rPr>
                        <a:t> </a:t>
                      </a:r>
                      <a:r>
                        <a:rPr sz="650" dirty="0">
                          <a:latin typeface="Montserrat"/>
                          <a:cs typeface="Montserrat"/>
                        </a:rPr>
                        <a:t>4</a:t>
                      </a:r>
                      <a:r>
                        <a:rPr sz="650" spc="65" dirty="0">
                          <a:latin typeface="Montserrat"/>
                          <a:cs typeface="Montserrat"/>
                        </a:rPr>
                        <a:t> </a:t>
                      </a:r>
                      <a:r>
                        <a:rPr sz="650" spc="-10" dirty="0">
                          <a:latin typeface="Montserrat"/>
                          <a:cs typeface="Montserrat"/>
                        </a:rPr>
                        <a:t>Tiempos</a:t>
                      </a:r>
                      <a:endParaRPr sz="650">
                        <a:latin typeface="Montserrat"/>
                        <a:cs typeface="Montserrat"/>
                      </a:endParaRPr>
                    </a:p>
                  </a:txBody>
                  <a:tcPr marL="0" marR="0" marT="5715" marB="0"/>
                </a:tc>
                <a:tc>
                  <a:txBody>
                    <a:bodyPr/>
                    <a:lstStyle/>
                    <a:p>
                      <a:pPr marL="48895">
                        <a:lnSpc>
                          <a:spcPts val="780"/>
                        </a:lnSpc>
                      </a:pPr>
                      <a:r>
                        <a:rPr sz="700" dirty="0">
                          <a:latin typeface="Montserrat"/>
                          <a:cs typeface="Montserrat"/>
                        </a:rPr>
                        <a:t>Llanta</a:t>
                      </a:r>
                      <a:r>
                        <a:rPr sz="700" spc="-20" dirty="0">
                          <a:latin typeface="Montserrat"/>
                          <a:cs typeface="Montserrat"/>
                        </a:rPr>
                        <a:t> </a:t>
                      </a:r>
                      <a:r>
                        <a:rPr sz="700" spc="-10" dirty="0">
                          <a:latin typeface="Montserrat"/>
                          <a:cs typeface="Montserrat"/>
                        </a:rPr>
                        <a:t>delantera</a:t>
                      </a:r>
                      <a:endParaRPr sz="700">
                        <a:latin typeface="Montserrat"/>
                        <a:cs typeface="Montserrat"/>
                      </a:endParaRPr>
                    </a:p>
                  </a:txBody>
                  <a:tcPr marL="0" marR="0" marT="0" marB="0"/>
                </a:tc>
                <a:tc>
                  <a:txBody>
                    <a:bodyPr/>
                    <a:lstStyle/>
                    <a:p>
                      <a:pPr marL="64135">
                        <a:lnSpc>
                          <a:spcPts val="780"/>
                        </a:lnSpc>
                      </a:pPr>
                      <a:r>
                        <a:rPr sz="700" spc="-10" dirty="0">
                          <a:latin typeface="Montserrat"/>
                          <a:cs typeface="Montserrat"/>
                        </a:rPr>
                        <a:t>90/90-</a:t>
                      </a:r>
                      <a:r>
                        <a:rPr sz="700" dirty="0">
                          <a:latin typeface="Montserrat"/>
                          <a:cs typeface="Montserrat"/>
                        </a:rPr>
                        <a:t>17</a:t>
                      </a:r>
                      <a:r>
                        <a:rPr sz="700" spc="409" dirty="0">
                          <a:latin typeface="Montserrat"/>
                          <a:cs typeface="Montserrat"/>
                        </a:rPr>
                        <a:t> </a:t>
                      </a:r>
                      <a:r>
                        <a:rPr sz="700" spc="-10" dirty="0">
                          <a:latin typeface="Montserrat"/>
                          <a:cs typeface="Montserrat"/>
                        </a:rPr>
                        <a:t>Tubeless</a:t>
                      </a:r>
                      <a:endParaRPr sz="700">
                        <a:latin typeface="Montserrat"/>
                        <a:cs typeface="Montserrat"/>
                      </a:endParaRPr>
                    </a:p>
                  </a:txBody>
                  <a:tcPr marL="0" marR="0" marT="0" marB="0"/>
                </a:tc>
                <a:extLst>
                  <a:ext uri="{0D108BD9-81ED-4DB2-BD59-A6C34878D82A}">
                    <a16:rowId xmlns:a16="http://schemas.microsoft.com/office/drawing/2014/main" val="10000"/>
                  </a:ext>
                </a:extLst>
              </a:tr>
              <a:tr h="113664">
                <a:tc>
                  <a:txBody>
                    <a:bodyPr/>
                    <a:lstStyle/>
                    <a:p>
                      <a:pPr marL="31750">
                        <a:lnSpc>
                          <a:spcPts val="795"/>
                        </a:lnSpc>
                      </a:pPr>
                      <a:r>
                        <a:rPr sz="700" dirty="0">
                          <a:latin typeface="Montserrat"/>
                          <a:cs typeface="Montserrat"/>
                        </a:rPr>
                        <a:t>Diámetro</a:t>
                      </a:r>
                      <a:r>
                        <a:rPr sz="700" spc="-25" dirty="0">
                          <a:latin typeface="Montserrat"/>
                          <a:cs typeface="Montserrat"/>
                        </a:rPr>
                        <a:t> </a:t>
                      </a:r>
                      <a:r>
                        <a:rPr sz="700" dirty="0">
                          <a:latin typeface="Montserrat"/>
                          <a:cs typeface="Montserrat"/>
                        </a:rPr>
                        <a:t>x</a:t>
                      </a:r>
                      <a:r>
                        <a:rPr sz="700" spc="-20" dirty="0">
                          <a:latin typeface="Montserrat"/>
                          <a:cs typeface="Montserrat"/>
                        </a:rPr>
                        <a:t> </a:t>
                      </a:r>
                      <a:r>
                        <a:rPr sz="700" spc="-10" dirty="0">
                          <a:latin typeface="Montserrat"/>
                          <a:cs typeface="Montserrat"/>
                        </a:rPr>
                        <a:t>Carrera</a:t>
                      </a:r>
                      <a:endParaRPr sz="700">
                        <a:latin typeface="Montserrat"/>
                        <a:cs typeface="Montserrat"/>
                      </a:endParaRPr>
                    </a:p>
                  </a:txBody>
                  <a:tcPr marL="0" marR="0" marT="0" marB="0"/>
                </a:tc>
                <a:tc>
                  <a:txBody>
                    <a:bodyPr/>
                    <a:lstStyle/>
                    <a:p>
                      <a:pPr marL="41275">
                        <a:lnSpc>
                          <a:spcPts val="795"/>
                        </a:lnSpc>
                      </a:pPr>
                      <a:r>
                        <a:rPr sz="700" dirty="0">
                          <a:latin typeface="Montserrat"/>
                          <a:cs typeface="Montserrat"/>
                        </a:rPr>
                        <a:t>66</a:t>
                      </a:r>
                      <a:r>
                        <a:rPr sz="700" spc="-15" dirty="0">
                          <a:latin typeface="Montserrat"/>
                          <a:cs typeface="Montserrat"/>
                        </a:rPr>
                        <a:t> </a:t>
                      </a:r>
                      <a:r>
                        <a:rPr sz="700" dirty="0">
                          <a:latin typeface="Montserrat"/>
                          <a:cs typeface="Montserrat"/>
                        </a:rPr>
                        <a:t>x</a:t>
                      </a:r>
                      <a:r>
                        <a:rPr sz="700" spc="-5" dirty="0">
                          <a:latin typeface="Montserrat"/>
                          <a:cs typeface="Montserrat"/>
                        </a:rPr>
                        <a:t> </a:t>
                      </a:r>
                      <a:r>
                        <a:rPr sz="700" dirty="0">
                          <a:latin typeface="Montserrat"/>
                          <a:cs typeface="Montserrat"/>
                        </a:rPr>
                        <a:t>57.8</a:t>
                      </a:r>
                      <a:r>
                        <a:rPr sz="700" spc="15" dirty="0">
                          <a:latin typeface="Montserrat"/>
                          <a:cs typeface="Montserrat"/>
                        </a:rPr>
                        <a:t> </a:t>
                      </a:r>
                      <a:r>
                        <a:rPr sz="700" spc="-25" dirty="0">
                          <a:latin typeface="Montserrat"/>
                          <a:cs typeface="Montserrat"/>
                        </a:rPr>
                        <a:t>mm</a:t>
                      </a:r>
                      <a:endParaRPr sz="700">
                        <a:latin typeface="Montserrat"/>
                        <a:cs typeface="Montserrat"/>
                      </a:endParaRPr>
                    </a:p>
                  </a:txBody>
                  <a:tcPr marL="0" marR="0" marT="0" marB="0"/>
                </a:tc>
                <a:tc>
                  <a:txBody>
                    <a:bodyPr/>
                    <a:lstStyle/>
                    <a:p>
                      <a:pPr marL="48895">
                        <a:lnSpc>
                          <a:spcPts val="795"/>
                        </a:lnSpc>
                      </a:pPr>
                      <a:r>
                        <a:rPr sz="700" dirty="0">
                          <a:latin typeface="Montserrat"/>
                          <a:cs typeface="Montserrat"/>
                        </a:rPr>
                        <a:t>Llanta</a:t>
                      </a:r>
                      <a:r>
                        <a:rPr sz="700" spc="-20" dirty="0">
                          <a:latin typeface="Montserrat"/>
                          <a:cs typeface="Montserrat"/>
                        </a:rPr>
                        <a:t> </a:t>
                      </a:r>
                      <a:r>
                        <a:rPr sz="700" spc="-10" dirty="0">
                          <a:latin typeface="Montserrat"/>
                          <a:cs typeface="Montserrat"/>
                        </a:rPr>
                        <a:t>trasera</a:t>
                      </a:r>
                      <a:endParaRPr sz="700">
                        <a:latin typeface="Montserrat"/>
                        <a:cs typeface="Montserrat"/>
                      </a:endParaRPr>
                    </a:p>
                  </a:txBody>
                  <a:tcPr marL="0" marR="0" marT="0" marB="0"/>
                </a:tc>
                <a:tc>
                  <a:txBody>
                    <a:bodyPr/>
                    <a:lstStyle/>
                    <a:p>
                      <a:pPr marL="64135">
                        <a:lnSpc>
                          <a:spcPts val="795"/>
                        </a:lnSpc>
                      </a:pPr>
                      <a:r>
                        <a:rPr sz="700" spc="-10" dirty="0">
                          <a:latin typeface="Montserrat"/>
                          <a:cs typeface="Montserrat"/>
                        </a:rPr>
                        <a:t>130/70-</a:t>
                      </a:r>
                      <a:r>
                        <a:rPr sz="700" dirty="0">
                          <a:latin typeface="Montserrat"/>
                          <a:cs typeface="Montserrat"/>
                        </a:rPr>
                        <a:t>17</a:t>
                      </a:r>
                      <a:r>
                        <a:rPr sz="700" spc="235" dirty="0">
                          <a:latin typeface="Montserrat"/>
                          <a:cs typeface="Montserrat"/>
                        </a:rPr>
                        <a:t> </a:t>
                      </a:r>
                      <a:r>
                        <a:rPr sz="700" spc="-10" dirty="0">
                          <a:latin typeface="Montserrat"/>
                          <a:cs typeface="Montserrat"/>
                        </a:rPr>
                        <a:t>Tubeless</a:t>
                      </a:r>
                      <a:endParaRPr sz="700">
                        <a:latin typeface="Montserrat"/>
                        <a:cs typeface="Montserrat"/>
                      </a:endParaRPr>
                    </a:p>
                  </a:txBody>
                  <a:tcPr marL="0" marR="0" marT="0" marB="0"/>
                </a:tc>
                <a:extLst>
                  <a:ext uri="{0D108BD9-81ED-4DB2-BD59-A6C34878D82A}">
                    <a16:rowId xmlns:a16="http://schemas.microsoft.com/office/drawing/2014/main" val="10001"/>
                  </a:ext>
                </a:extLst>
              </a:tr>
              <a:tr h="114300">
                <a:tc>
                  <a:txBody>
                    <a:bodyPr/>
                    <a:lstStyle/>
                    <a:p>
                      <a:pPr marL="31750">
                        <a:lnSpc>
                          <a:spcPts val="800"/>
                        </a:lnSpc>
                      </a:pPr>
                      <a:r>
                        <a:rPr sz="700" spc="-10" dirty="0">
                          <a:latin typeface="Montserrat"/>
                          <a:cs typeface="Montserrat"/>
                        </a:rPr>
                        <a:t>Cilindrada</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197.8</a:t>
                      </a:r>
                      <a:r>
                        <a:rPr sz="700" spc="-20" dirty="0">
                          <a:latin typeface="Montserrat"/>
                          <a:cs typeface="Montserrat"/>
                        </a:rPr>
                        <a:t> </a:t>
                      </a:r>
                      <a:r>
                        <a:rPr sz="700" spc="-25" dirty="0">
                          <a:latin typeface="Montserrat"/>
                          <a:cs typeface="Montserrat"/>
                        </a:rPr>
                        <a:t>cc</a:t>
                      </a:r>
                      <a:endParaRPr sz="700">
                        <a:latin typeface="Montserrat"/>
                        <a:cs typeface="Montserrat"/>
                      </a:endParaRPr>
                    </a:p>
                  </a:txBody>
                  <a:tcPr marL="0" marR="0" marT="0" marB="0"/>
                </a:tc>
                <a:tc>
                  <a:txBody>
                    <a:bodyPr/>
                    <a:lstStyle/>
                    <a:p>
                      <a:pPr marL="48895">
                        <a:lnSpc>
                          <a:spcPts val="800"/>
                        </a:lnSpc>
                      </a:pPr>
                      <a:r>
                        <a:rPr sz="700" dirty="0">
                          <a:latin typeface="Montserrat"/>
                          <a:cs typeface="Montserrat"/>
                        </a:rPr>
                        <a:t>Presión</a:t>
                      </a:r>
                      <a:r>
                        <a:rPr sz="700" spc="-35" dirty="0">
                          <a:latin typeface="Montserrat"/>
                          <a:cs typeface="Montserrat"/>
                        </a:rPr>
                        <a:t> </a:t>
                      </a:r>
                      <a:r>
                        <a:rPr sz="700" dirty="0">
                          <a:latin typeface="Montserrat"/>
                          <a:cs typeface="Montserrat"/>
                        </a:rPr>
                        <a:t>llanta</a:t>
                      </a:r>
                      <a:r>
                        <a:rPr sz="700" spc="-25" dirty="0">
                          <a:latin typeface="Montserrat"/>
                          <a:cs typeface="Montserrat"/>
                        </a:rPr>
                        <a:t> </a:t>
                      </a:r>
                      <a:r>
                        <a:rPr sz="700" spc="-10" dirty="0">
                          <a:latin typeface="Montserrat"/>
                          <a:cs typeface="Montserrat"/>
                        </a:rPr>
                        <a:t>delantera</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25 </a:t>
                      </a:r>
                      <a:r>
                        <a:rPr sz="700" spc="-25" dirty="0">
                          <a:latin typeface="Montserrat"/>
                          <a:cs typeface="Montserrat"/>
                        </a:rPr>
                        <a:t>psi</a:t>
                      </a:r>
                      <a:endParaRPr sz="700">
                        <a:latin typeface="Montserrat"/>
                        <a:cs typeface="Montserrat"/>
                      </a:endParaRPr>
                    </a:p>
                  </a:txBody>
                  <a:tcPr marL="0" marR="0" marT="0" marB="0"/>
                </a:tc>
                <a:extLst>
                  <a:ext uri="{0D108BD9-81ED-4DB2-BD59-A6C34878D82A}">
                    <a16:rowId xmlns:a16="http://schemas.microsoft.com/office/drawing/2014/main" val="10002"/>
                  </a:ext>
                </a:extLst>
              </a:tr>
              <a:tr h="114300">
                <a:tc>
                  <a:txBody>
                    <a:bodyPr/>
                    <a:lstStyle/>
                    <a:p>
                      <a:pPr marL="31750">
                        <a:lnSpc>
                          <a:spcPts val="800"/>
                        </a:lnSpc>
                      </a:pPr>
                      <a:r>
                        <a:rPr sz="700" dirty="0">
                          <a:latin typeface="Montserrat"/>
                          <a:cs typeface="Montserrat"/>
                        </a:rPr>
                        <a:t>RPM</a:t>
                      </a:r>
                      <a:r>
                        <a:rPr sz="700" spc="-25" dirty="0">
                          <a:latin typeface="Montserrat"/>
                          <a:cs typeface="Montserrat"/>
                        </a:rPr>
                        <a:t> </a:t>
                      </a:r>
                      <a:r>
                        <a:rPr sz="700" dirty="0">
                          <a:latin typeface="Montserrat"/>
                          <a:cs typeface="Montserrat"/>
                        </a:rPr>
                        <a:t>de</a:t>
                      </a:r>
                      <a:r>
                        <a:rPr sz="700" spc="-5" dirty="0">
                          <a:latin typeface="Montserrat"/>
                          <a:cs typeface="Montserrat"/>
                        </a:rPr>
                        <a:t> </a:t>
                      </a:r>
                      <a:r>
                        <a:rPr lang="es-MX" sz="700" spc="-10" dirty="0">
                          <a:latin typeface="Montserrat"/>
                          <a:cs typeface="Montserrat"/>
                        </a:rPr>
                        <a:t>ralentí</a:t>
                      </a:r>
                      <a:endParaRPr sz="700" dirty="0">
                        <a:latin typeface="Montserrat"/>
                        <a:cs typeface="Montserrat"/>
                      </a:endParaRPr>
                    </a:p>
                  </a:txBody>
                  <a:tcPr marL="0" marR="0" marT="0" marB="0"/>
                </a:tc>
                <a:tc>
                  <a:txBody>
                    <a:bodyPr/>
                    <a:lstStyle/>
                    <a:p>
                      <a:pPr marL="41275">
                        <a:lnSpc>
                          <a:spcPts val="800"/>
                        </a:lnSpc>
                      </a:pPr>
                      <a:r>
                        <a:rPr sz="700" spc="-10" dirty="0">
                          <a:latin typeface="Montserrat"/>
                          <a:cs typeface="Montserrat"/>
                        </a:rPr>
                        <a:t>1250-</a:t>
                      </a:r>
                      <a:r>
                        <a:rPr sz="700" dirty="0">
                          <a:latin typeface="Montserrat"/>
                          <a:cs typeface="Montserrat"/>
                        </a:rPr>
                        <a:t>1650</a:t>
                      </a:r>
                      <a:r>
                        <a:rPr sz="700" spc="25" dirty="0">
                          <a:latin typeface="Montserrat"/>
                          <a:cs typeface="Montserrat"/>
                        </a:rPr>
                        <a:t> </a:t>
                      </a:r>
                      <a:r>
                        <a:rPr sz="700" spc="-25" dirty="0">
                          <a:latin typeface="Montserrat"/>
                          <a:cs typeface="Montserrat"/>
                        </a:rPr>
                        <a:t>rpm</a:t>
                      </a:r>
                      <a:endParaRPr sz="700" dirty="0">
                        <a:latin typeface="Montserrat"/>
                        <a:cs typeface="Montserrat"/>
                      </a:endParaRPr>
                    </a:p>
                  </a:txBody>
                  <a:tcPr marL="0" marR="0" marT="0" marB="0"/>
                </a:tc>
                <a:tc>
                  <a:txBody>
                    <a:bodyPr/>
                    <a:lstStyle/>
                    <a:p>
                      <a:pPr marL="48895">
                        <a:lnSpc>
                          <a:spcPts val="800"/>
                        </a:lnSpc>
                      </a:pPr>
                      <a:r>
                        <a:rPr sz="700" dirty="0">
                          <a:latin typeface="Montserrat"/>
                          <a:cs typeface="Montserrat"/>
                        </a:rPr>
                        <a:t>Presión</a:t>
                      </a:r>
                      <a:r>
                        <a:rPr sz="700" spc="-35" dirty="0">
                          <a:latin typeface="Montserrat"/>
                          <a:cs typeface="Montserrat"/>
                        </a:rPr>
                        <a:t> </a:t>
                      </a:r>
                      <a:r>
                        <a:rPr sz="700" dirty="0">
                          <a:latin typeface="Montserrat"/>
                          <a:cs typeface="Montserrat"/>
                        </a:rPr>
                        <a:t>llanta</a:t>
                      </a:r>
                      <a:r>
                        <a:rPr sz="700" spc="-25" dirty="0">
                          <a:latin typeface="Montserrat"/>
                          <a:cs typeface="Montserrat"/>
                        </a:rPr>
                        <a:t> </a:t>
                      </a:r>
                      <a:r>
                        <a:rPr sz="700" spc="-10" dirty="0">
                          <a:latin typeface="Montserrat"/>
                          <a:cs typeface="Montserrat"/>
                        </a:rPr>
                        <a:t>trasera</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28</a:t>
                      </a:r>
                      <a:r>
                        <a:rPr sz="700" spc="-5" dirty="0">
                          <a:latin typeface="Montserrat"/>
                          <a:cs typeface="Montserrat"/>
                        </a:rPr>
                        <a:t> </a:t>
                      </a:r>
                      <a:r>
                        <a:rPr sz="700" spc="-25" dirty="0">
                          <a:latin typeface="Montserrat"/>
                          <a:cs typeface="Montserrat"/>
                        </a:rPr>
                        <a:t>psi</a:t>
                      </a:r>
                      <a:endParaRPr sz="700">
                        <a:latin typeface="Montserrat"/>
                        <a:cs typeface="Montserrat"/>
                      </a:endParaRPr>
                    </a:p>
                  </a:txBody>
                  <a:tcPr marL="0" marR="0" marT="0" marB="0"/>
                </a:tc>
                <a:extLst>
                  <a:ext uri="{0D108BD9-81ED-4DB2-BD59-A6C34878D82A}">
                    <a16:rowId xmlns:a16="http://schemas.microsoft.com/office/drawing/2014/main" val="10003"/>
                  </a:ext>
                </a:extLst>
              </a:tr>
              <a:tr h="114300">
                <a:tc>
                  <a:txBody>
                    <a:bodyPr/>
                    <a:lstStyle/>
                    <a:p>
                      <a:pPr marL="31750">
                        <a:lnSpc>
                          <a:spcPts val="800"/>
                        </a:lnSpc>
                      </a:pPr>
                      <a:r>
                        <a:rPr sz="700" dirty="0">
                          <a:latin typeface="Montserrat"/>
                          <a:cs typeface="Montserrat"/>
                        </a:rPr>
                        <a:t>Relación</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compresión</a:t>
                      </a:r>
                      <a:endParaRPr sz="700">
                        <a:latin typeface="Montserrat"/>
                        <a:cs typeface="Montserrat"/>
                      </a:endParaRPr>
                    </a:p>
                  </a:txBody>
                  <a:tcPr marL="0" marR="0" marT="0" marB="0"/>
                </a:tc>
                <a:tc>
                  <a:txBody>
                    <a:bodyPr/>
                    <a:lstStyle/>
                    <a:p>
                      <a:pPr marL="41275">
                        <a:lnSpc>
                          <a:spcPts val="800"/>
                        </a:lnSpc>
                      </a:pPr>
                      <a:r>
                        <a:rPr lang="es-ES" sz="700" spc="-20" dirty="0">
                          <a:latin typeface="Montserrat"/>
                          <a:cs typeface="Montserrat"/>
                        </a:rPr>
                        <a:t>10:1</a:t>
                      </a:r>
                      <a:endParaRPr sz="700" dirty="0">
                        <a:latin typeface="Montserrat"/>
                        <a:cs typeface="Montserrat"/>
                      </a:endParaRPr>
                    </a:p>
                  </a:txBody>
                  <a:tcPr marL="0" marR="0" marT="0" marB="0"/>
                </a:tc>
                <a:tc>
                  <a:txBody>
                    <a:bodyPr/>
                    <a:lstStyle/>
                    <a:p>
                      <a:pPr marL="48895">
                        <a:lnSpc>
                          <a:spcPts val="800"/>
                        </a:lnSpc>
                      </a:pPr>
                      <a:r>
                        <a:rPr sz="700" dirty="0">
                          <a:latin typeface="Montserrat"/>
                          <a:cs typeface="Montserrat"/>
                        </a:rPr>
                        <a:t>Presión</a:t>
                      </a:r>
                      <a:r>
                        <a:rPr sz="700" spc="-35" dirty="0">
                          <a:latin typeface="Montserrat"/>
                          <a:cs typeface="Montserrat"/>
                        </a:rPr>
                        <a:t> </a:t>
                      </a:r>
                      <a:r>
                        <a:rPr sz="700" dirty="0">
                          <a:latin typeface="Montserrat"/>
                          <a:cs typeface="Montserrat"/>
                        </a:rPr>
                        <a:t>llanta</a:t>
                      </a:r>
                      <a:r>
                        <a:rPr sz="700" spc="-25" dirty="0">
                          <a:latin typeface="Montserrat"/>
                          <a:cs typeface="Montserrat"/>
                        </a:rPr>
                        <a:t> </a:t>
                      </a:r>
                      <a:r>
                        <a:rPr sz="700" spc="-10" dirty="0">
                          <a:latin typeface="Montserrat"/>
                          <a:cs typeface="Montserrat"/>
                        </a:rPr>
                        <a:t>trasera</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32</a:t>
                      </a:r>
                      <a:r>
                        <a:rPr sz="700" spc="-5" dirty="0">
                          <a:latin typeface="Montserrat"/>
                          <a:cs typeface="Montserrat"/>
                        </a:rPr>
                        <a:t> </a:t>
                      </a:r>
                      <a:r>
                        <a:rPr sz="700" spc="-25" dirty="0">
                          <a:latin typeface="Montserrat"/>
                          <a:cs typeface="Montserrat"/>
                        </a:rPr>
                        <a:t>psi</a:t>
                      </a:r>
                      <a:endParaRPr sz="700">
                        <a:latin typeface="Montserrat"/>
                        <a:cs typeface="Montserrat"/>
                      </a:endParaRPr>
                    </a:p>
                  </a:txBody>
                  <a:tcPr marL="0" marR="0" marT="0" marB="0"/>
                </a:tc>
                <a:extLst>
                  <a:ext uri="{0D108BD9-81ED-4DB2-BD59-A6C34878D82A}">
                    <a16:rowId xmlns:a16="http://schemas.microsoft.com/office/drawing/2014/main" val="10004"/>
                  </a:ext>
                </a:extLst>
              </a:tr>
              <a:tr h="114300">
                <a:tc>
                  <a:txBody>
                    <a:bodyPr/>
                    <a:lstStyle/>
                    <a:p>
                      <a:pPr marL="31750">
                        <a:lnSpc>
                          <a:spcPts val="800"/>
                        </a:lnSpc>
                      </a:pPr>
                      <a:r>
                        <a:rPr sz="700" dirty="0">
                          <a:latin typeface="Montserrat"/>
                          <a:cs typeface="Montserrat"/>
                        </a:rPr>
                        <a:t>Potencia</a:t>
                      </a:r>
                      <a:r>
                        <a:rPr sz="700" spc="-30" dirty="0">
                          <a:latin typeface="Montserrat"/>
                          <a:cs typeface="Montserrat"/>
                        </a:rPr>
                        <a:t> </a:t>
                      </a:r>
                      <a:r>
                        <a:rPr sz="700" spc="-10" dirty="0">
                          <a:latin typeface="Montserrat"/>
                          <a:cs typeface="Montserrat"/>
                        </a:rPr>
                        <a:t>máxima</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20.54</a:t>
                      </a:r>
                      <a:r>
                        <a:rPr sz="700" spc="5" dirty="0">
                          <a:latin typeface="Montserrat"/>
                          <a:cs typeface="Montserrat"/>
                        </a:rPr>
                        <a:t> </a:t>
                      </a:r>
                      <a:r>
                        <a:rPr sz="700" dirty="0">
                          <a:latin typeface="Montserrat"/>
                          <a:cs typeface="Montserrat"/>
                        </a:rPr>
                        <a:t>HP</a:t>
                      </a:r>
                      <a:r>
                        <a:rPr sz="700" spc="-10" dirty="0">
                          <a:latin typeface="Montserrat"/>
                          <a:cs typeface="Montserrat"/>
                        </a:rPr>
                        <a:t> </a:t>
                      </a:r>
                      <a:r>
                        <a:rPr sz="700" dirty="0">
                          <a:latin typeface="Montserrat"/>
                          <a:cs typeface="Montserrat"/>
                        </a:rPr>
                        <a:t>@</a:t>
                      </a:r>
                      <a:r>
                        <a:rPr sz="700" spc="-10" dirty="0">
                          <a:latin typeface="Montserrat"/>
                          <a:cs typeface="Montserrat"/>
                        </a:rPr>
                        <a:t> </a:t>
                      </a:r>
                      <a:r>
                        <a:rPr sz="700" dirty="0">
                          <a:latin typeface="Montserrat"/>
                          <a:cs typeface="Montserrat"/>
                        </a:rPr>
                        <a:t>9000</a:t>
                      </a:r>
                      <a:r>
                        <a:rPr sz="700" spc="5" dirty="0">
                          <a:latin typeface="Montserrat"/>
                          <a:cs typeface="Montserrat"/>
                        </a:rPr>
                        <a:t> </a:t>
                      </a:r>
                      <a:r>
                        <a:rPr sz="700" spc="-25" dirty="0">
                          <a:latin typeface="Montserrat"/>
                          <a:cs typeface="Montserrat"/>
                        </a:rPr>
                        <a:t>rpm</a:t>
                      </a:r>
                      <a:endParaRPr sz="700" dirty="0">
                        <a:latin typeface="Montserrat"/>
                        <a:cs typeface="Montserrat"/>
                      </a:endParaRPr>
                    </a:p>
                  </a:txBody>
                  <a:tcPr marL="0" marR="0" marT="0" marB="0"/>
                </a:tc>
                <a:tc>
                  <a:txBody>
                    <a:bodyPr/>
                    <a:lstStyle/>
                    <a:p>
                      <a:pPr marL="48895">
                        <a:lnSpc>
                          <a:spcPts val="800"/>
                        </a:lnSpc>
                      </a:pPr>
                      <a:r>
                        <a:rPr sz="700" dirty="0">
                          <a:latin typeface="Montserrat"/>
                          <a:cs typeface="Montserrat"/>
                        </a:rPr>
                        <a:t>(con</a:t>
                      </a:r>
                      <a:r>
                        <a:rPr sz="700" spc="-10" dirty="0">
                          <a:latin typeface="Montserrat"/>
                          <a:cs typeface="Montserrat"/>
                        </a:rPr>
                        <a:t> acompañante)</a:t>
                      </a:r>
                      <a:endParaRPr sz="700">
                        <a:latin typeface="Montserrat"/>
                        <a:cs typeface="Montserrat"/>
                      </a:endParaRPr>
                    </a:p>
                  </a:txBody>
                  <a:tcPr marL="0" marR="0" marT="0" marB="0"/>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05"/>
                  </a:ext>
                </a:extLst>
              </a:tr>
              <a:tr h="113664">
                <a:tc>
                  <a:txBody>
                    <a:bodyPr/>
                    <a:lstStyle/>
                    <a:p>
                      <a:pPr marL="31750">
                        <a:lnSpc>
                          <a:spcPts val="800"/>
                        </a:lnSpc>
                      </a:pPr>
                      <a:r>
                        <a:rPr sz="700" dirty="0">
                          <a:latin typeface="Montserrat"/>
                          <a:cs typeface="Montserrat"/>
                        </a:rPr>
                        <a:t>Torque</a:t>
                      </a:r>
                      <a:r>
                        <a:rPr sz="700" spc="-15" dirty="0">
                          <a:latin typeface="Montserrat"/>
                          <a:cs typeface="Montserrat"/>
                        </a:rPr>
                        <a:t> </a:t>
                      </a:r>
                      <a:r>
                        <a:rPr sz="700" spc="-10" dirty="0">
                          <a:latin typeface="Montserrat"/>
                          <a:cs typeface="Montserrat"/>
                        </a:rPr>
                        <a:t>máximo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17.</a:t>
                      </a:r>
                      <a:r>
                        <a:rPr lang="es-ES" sz="700" dirty="0">
                          <a:latin typeface="Montserrat"/>
                          <a:cs typeface="Montserrat"/>
                        </a:rPr>
                        <a:t>2</a:t>
                      </a:r>
                      <a:r>
                        <a:rPr sz="700" dirty="0">
                          <a:latin typeface="Montserrat"/>
                          <a:cs typeface="Montserrat"/>
                        </a:rPr>
                        <a:t>5</a:t>
                      </a:r>
                      <a:r>
                        <a:rPr sz="700" spc="5" dirty="0">
                          <a:latin typeface="Montserrat"/>
                          <a:cs typeface="Montserrat"/>
                        </a:rPr>
                        <a:t> </a:t>
                      </a:r>
                      <a:r>
                        <a:rPr sz="700" dirty="0">
                          <a:latin typeface="Montserrat"/>
                          <a:cs typeface="Montserrat"/>
                        </a:rPr>
                        <a:t>Nm</a:t>
                      </a:r>
                      <a:r>
                        <a:rPr sz="700" spc="-5" dirty="0">
                          <a:latin typeface="Montserrat"/>
                          <a:cs typeface="Montserrat"/>
                        </a:rPr>
                        <a:t> </a:t>
                      </a:r>
                      <a:r>
                        <a:rPr sz="700" dirty="0">
                          <a:latin typeface="Montserrat"/>
                          <a:cs typeface="Montserrat"/>
                        </a:rPr>
                        <a:t>@</a:t>
                      </a:r>
                      <a:r>
                        <a:rPr sz="700" spc="-5" dirty="0">
                          <a:latin typeface="Montserrat"/>
                          <a:cs typeface="Montserrat"/>
                        </a:rPr>
                        <a:t> </a:t>
                      </a:r>
                      <a:r>
                        <a:rPr sz="700" dirty="0">
                          <a:latin typeface="Montserrat"/>
                          <a:cs typeface="Montserrat"/>
                        </a:rPr>
                        <a:t>7250 </a:t>
                      </a:r>
                      <a:r>
                        <a:rPr sz="700" spc="-25" dirty="0">
                          <a:latin typeface="Montserrat"/>
                          <a:cs typeface="Montserrat"/>
                        </a:rPr>
                        <a:t>rpm</a:t>
                      </a:r>
                      <a:endParaRPr sz="700" dirty="0">
                        <a:latin typeface="Montserrat"/>
                        <a:cs typeface="Montserrat"/>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06"/>
                  </a:ext>
                </a:extLst>
              </a:tr>
              <a:tr h="114300">
                <a:tc>
                  <a:txBody>
                    <a:bodyPr/>
                    <a:lstStyle/>
                    <a:p>
                      <a:pPr marL="31750">
                        <a:lnSpc>
                          <a:spcPts val="800"/>
                        </a:lnSpc>
                      </a:pPr>
                      <a:r>
                        <a:rPr sz="700" spc="-10" dirty="0">
                          <a:latin typeface="Montserrat"/>
                          <a:cs typeface="Montserrat"/>
                        </a:rPr>
                        <a:t>Sistema</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alimentación</a:t>
                      </a:r>
                      <a:endParaRPr sz="700">
                        <a:latin typeface="Montserrat"/>
                        <a:cs typeface="Montserrat"/>
                      </a:endParaRPr>
                    </a:p>
                  </a:txBody>
                  <a:tcPr marL="0" marR="0" marT="0" marB="0"/>
                </a:tc>
                <a:tc>
                  <a:txBody>
                    <a:bodyPr/>
                    <a:lstStyle/>
                    <a:p>
                      <a:pPr marL="41275">
                        <a:lnSpc>
                          <a:spcPts val="800"/>
                        </a:lnSpc>
                      </a:pPr>
                      <a:r>
                        <a:rPr lang="es-ES" sz="700" dirty="0">
                          <a:latin typeface="Montserrat"/>
                          <a:cs typeface="Montserrat"/>
                        </a:rPr>
                        <a:t>Inyección electrónica</a:t>
                      </a:r>
                      <a:endParaRPr sz="700" dirty="0">
                        <a:latin typeface="Montserrat"/>
                        <a:cs typeface="Montserrat"/>
                      </a:endParaRPr>
                    </a:p>
                  </a:txBody>
                  <a:tcPr marL="0" marR="0" marT="0" marB="0"/>
                </a:tc>
                <a:tc>
                  <a:txBody>
                    <a:bodyPr/>
                    <a:lstStyle/>
                    <a:p>
                      <a:pPr marL="48895">
                        <a:lnSpc>
                          <a:spcPts val="800"/>
                        </a:lnSpc>
                      </a:pPr>
                      <a:r>
                        <a:rPr sz="700" b="1" dirty="0">
                          <a:latin typeface="Montserrat"/>
                          <a:cs typeface="Montserrat"/>
                        </a:rPr>
                        <a:t>Sistema</a:t>
                      </a:r>
                      <a:r>
                        <a:rPr sz="700" b="1" spc="-30" dirty="0">
                          <a:latin typeface="Montserrat"/>
                          <a:cs typeface="Montserrat"/>
                        </a:rPr>
                        <a:t> </a:t>
                      </a:r>
                      <a:r>
                        <a:rPr sz="700" b="1" spc="-10" dirty="0">
                          <a:latin typeface="Montserrat"/>
                          <a:cs typeface="Montserrat"/>
                        </a:rPr>
                        <a:t>eléctrico</a:t>
                      </a:r>
                      <a:endParaRPr sz="700" dirty="0">
                        <a:latin typeface="Montserrat"/>
                        <a:cs typeface="Montserrat"/>
                      </a:endParaRPr>
                    </a:p>
                  </a:txBody>
                  <a:tcPr marL="0" marR="0" marT="0" marB="0"/>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07"/>
                  </a:ext>
                </a:extLst>
              </a:tr>
              <a:tr h="113664">
                <a:tc>
                  <a:txBody>
                    <a:bodyPr/>
                    <a:lstStyle/>
                    <a:p>
                      <a:pPr marL="31750">
                        <a:lnSpc>
                          <a:spcPts val="800"/>
                        </a:lnSpc>
                      </a:pPr>
                      <a:r>
                        <a:rPr sz="700" spc="-10" dirty="0">
                          <a:latin typeface="Montserrat"/>
                          <a:cs typeface="Montserrat"/>
                        </a:rPr>
                        <a:t>Bujía</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BOSCH</a:t>
                      </a:r>
                      <a:r>
                        <a:rPr sz="700" spc="-20" dirty="0">
                          <a:latin typeface="Montserrat"/>
                          <a:cs typeface="Montserrat"/>
                        </a:rPr>
                        <a:t> </a:t>
                      </a:r>
                      <a:r>
                        <a:rPr sz="700" dirty="0">
                          <a:latin typeface="Montserrat"/>
                          <a:cs typeface="Montserrat"/>
                        </a:rPr>
                        <a:t>–</a:t>
                      </a:r>
                      <a:r>
                        <a:rPr sz="700" spc="-10" dirty="0">
                          <a:latin typeface="Montserrat"/>
                          <a:cs typeface="Montserrat"/>
                        </a:rPr>
                        <a:t> </a:t>
                      </a:r>
                      <a:r>
                        <a:rPr sz="700" spc="-20" dirty="0">
                          <a:latin typeface="Montserrat"/>
                          <a:cs typeface="Montserrat"/>
                        </a:rPr>
                        <a:t>UR4KE</a:t>
                      </a:r>
                      <a:endParaRPr sz="700" dirty="0">
                        <a:latin typeface="Montserrat"/>
                        <a:cs typeface="Montserrat"/>
                      </a:endParaRPr>
                    </a:p>
                  </a:txBody>
                  <a:tcPr marL="0" marR="0" marT="0" marB="0"/>
                </a:tc>
                <a:tc>
                  <a:txBody>
                    <a:bodyPr/>
                    <a:lstStyle/>
                    <a:p>
                      <a:pPr marL="48895">
                        <a:lnSpc>
                          <a:spcPts val="800"/>
                        </a:lnSpc>
                      </a:pPr>
                      <a:r>
                        <a:rPr sz="700" dirty="0">
                          <a:latin typeface="Montserrat"/>
                          <a:cs typeface="Montserrat"/>
                        </a:rPr>
                        <a:t>Lámpara</a:t>
                      </a:r>
                      <a:r>
                        <a:rPr sz="700" spc="-35" dirty="0">
                          <a:latin typeface="Montserrat"/>
                          <a:cs typeface="Montserrat"/>
                        </a:rPr>
                        <a:t> </a:t>
                      </a:r>
                      <a:r>
                        <a:rPr sz="700" spc="-10" dirty="0">
                          <a:latin typeface="Montserrat"/>
                          <a:cs typeface="Montserrat"/>
                        </a:rPr>
                        <a:t>frontal</a:t>
                      </a:r>
                      <a:endParaRPr sz="700" dirty="0">
                        <a:latin typeface="Montserrat"/>
                        <a:cs typeface="Montserrat"/>
                      </a:endParaRPr>
                    </a:p>
                  </a:txBody>
                  <a:tcPr marL="0" marR="0" marT="0" marB="0"/>
                </a:tc>
                <a:tc>
                  <a:txBody>
                    <a:bodyPr/>
                    <a:lstStyle/>
                    <a:p>
                      <a:pPr marL="64135">
                        <a:lnSpc>
                          <a:spcPts val="800"/>
                        </a:lnSpc>
                      </a:pPr>
                      <a:r>
                        <a:rPr sz="700" dirty="0">
                          <a:latin typeface="Montserrat"/>
                          <a:cs typeface="Montserrat"/>
                        </a:rPr>
                        <a:t>12V,</a:t>
                      </a:r>
                      <a:r>
                        <a:rPr sz="700" spc="-5" dirty="0">
                          <a:latin typeface="Montserrat"/>
                          <a:cs typeface="Montserrat"/>
                        </a:rPr>
                        <a:t> </a:t>
                      </a:r>
                      <a:r>
                        <a:rPr sz="700" spc="-25" dirty="0">
                          <a:latin typeface="Montserrat"/>
                          <a:cs typeface="Montserrat"/>
                        </a:rPr>
                        <a:t>LED</a:t>
                      </a:r>
                      <a:endParaRPr sz="700">
                        <a:latin typeface="Montserrat"/>
                        <a:cs typeface="Montserrat"/>
                      </a:endParaRPr>
                    </a:p>
                  </a:txBody>
                  <a:tcPr marL="0" marR="0" marT="0" marB="0"/>
                </a:tc>
                <a:extLst>
                  <a:ext uri="{0D108BD9-81ED-4DB2-BD59-A6C34878D82A}">
                    <a16:rowId xmlns:a16="http://schemas.microsoft.com/office/drawing/2014/main" val="10008"/>
                  </a:ext>
                </a:extLst>
              </a:tr>
              <a:tr h="114300">
                <a:tc>
                  <a:txBody>
                    <a:bodyPr/>
                    <a:lstStyle/>
                    <a:p>
                      <a:pPr marL="31750">
                        <a:lnSpc>
                          <a:spcPts val="800"/>
                        </a:lnSpc>
                      </a:pPr>
                      <a:r>
                        <a:rPr sz="700" dirty="0">
                          <a:latin typeface="Montserrat"/>
                          <a:cs typeface="Montserrat"/>
                        </a:rPr>
                        <a:t>Tolerancia</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la</a:t>
                      </a:r>
                      <a:r>
                        <a:rPr sz="700" spc="-25" dirty="0">
                          <a:latin typeface="Montserrat"/>
                          <a:cs typeface="Montserrat"/>
                        </a:rPr>
                        <a:t> </a:t>
                      </a:r>
                      <a:r>
                        <a:rPr sz="700" spc="-10" dirty="0">
                          <a:latin typeface="Montserrat"/>
                          <a:cs typeface="Montserrat"/>
                        </a:rPr>
                        <a:t>bujía</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0.8 –</a:t>
                      </a:r>
                      <a:r>
                        <a:rPr sz="700" spc="-5" dirty="0">
                          <a:latin typeface="Montserrat"/>
                          <a:cs typeface="Montserrat"/>
                        </a:rPr>
                        <a:t> </a:t>
                      </a:r>
                      <a:r>
                        <a:rPr sz="700" dirty="0">
                          <a:latin typeface="Montserrat"/>
                          <a:cs typeface="Montserrat"/>
                        </a:rPr>
                        <a:t>0.9 </a:t>
                      </a:r>
                      <a:r>
                        <a:rPr sz="700" spc="-25" dirty="0">
                          <a:latin typeface="Montserrat"/>
                          <a:cs typeface="Montserrat"/>
                        </a:rPr>
                        <a:t>mm</a:t>
                      </a:r>
                      <a:endParaRPr sz="700" dirty="0">
                        <a:latin typeface="Montserrat"/>
                        <a:cs typeface="Montserrat"/>
                      </a:endParaRPr>
                    </a:p>
                  </a:txBody>
                  <a:tcPr marL="0" marR="0" marT="0" marB="0"/>
                </a:tc>
                <a:tc>
                  <a:txBody>
                    <a:bodyPr/>
                    <a:lstStyle/>
                    <a:p>
                      <a:pPr marL="48895">
                        <a:lnSpc>
                          <a:spcPts val="800"/>
                        </a:lnSpc>
                      </a:pPr>
                      <a:r>
                        <a:rPr sz="700" dirty="0">
                          <a:latin typeface="Montserrat"/>
                          <a:cs typeface="Montserrat"/>
                        </a:rPr>
                        <a:t>Luz de</a:t>
                      </a:r>
                      <a:r>
                        <a:rPr sz="700" spc="-10" dirty="0">
                          <a:latin typeface="Montserrat"/>
                          <a:cs typeface="Montserrat"/>
                        </a:rPr>
                        <a:t> posición</a:t>
                      </a:r>
                      <a:endParaRPr sz="700" dirty="0">
                        <a:latin typeface="Montserrat"/>
                        <a:cs typeface="Montserrat"/>
                      </a:endParaRPr>
                    </a:p>
                  </a:txBody>
                  <a:tcPr marL="0" marR="0" marT="0" marB="0"/>
                </a:tc>
                <a:tc>
                  <a:txBody>
                    <a:bodyPr/>
                    <a:lstStyle/>
                    <a:p>
                      <a:pPr marL="64135">
                        <a:lnSpc>
                          <a:spcPts val="800"/>
                        </a:lnSpc>
                      </a:pPr>
                      <a:r>
                        <a:rPr sz="700" dirty="0">
                          <a:latin typeface="Montserrat"/>
                          <a:cs typeface="Montserrat"/>
                        </a:rPr>
                        <a:t>12V, LED,</a:t>
                      </a:r>
                      <a:r>
                        <a:rPr sz="700" spc="-5" dirty="0">
                          <a:latin typeface="Montserrat"/>
                          <a:cs typeface="Montserrat"/>
                        </a:rPr>
                        <a:t> </a:t>
                      </a:r>
                      <a:r>
                        <a:rPr sz="700" dirty="0">
                          <a:latin typeface="Montserrat"/>
                          <a:cs typeface="Montserrat"/>
                        </a:rPr>
                        <a:t>3W</a:t>
                      </a:r>
                      <a:r>
                        <a:rPr sz="700" spc="-10" dirty="0">
                          <a:latin typeface="Montserrat"/>
                          <a:cs typeface="Montserrat"/>
                        </a:rPr>
                        <a:t> </a:t>
                      </a:r>
                      <a:r>
                        <a:rPr sz="700" dirty="0">
                          <a:latin typeface="Montserrat"/>
                          <a:cs typeface="Montserrat"/>
                        </a:rPr>
                        <a:t>x</a:t>
                      </a:r>
                      <a:r>
                        <a:rPr sz="700" spc="-5" dirty="0">
                          <a:latin typeface="Montserrat"/>
                          <a:cs typeface="Montserrat"/>
                        </a:rPr>
                        <a:t> </a:t>
                      </a:r>
                      <a:r>
                        <a:rPr sz="700" dirty="0">
                          <a:latin typeface="Montserrat"/>
                          <a:cs typeface="Montserrat"/>
                        </a:rPr>
                        <a:t>2</a:t>
                      </a:r>
                      <a:r>
                        <a:rPr sz="700" spc="5" dirty="0">
                          <a:latin typeface="Montserrat"/>
                          <a:cs typeface="Montserrat"/>
                        </a:rPr>
                        <a:t> </a:t>
                      </a:r>
                      <a:r>
                        <a:rPr sz="700" spc="-20" dirty="0">
                          <a:latin typeface="Montserrat"/>
                          <a:cs typeface="Montserrat"/>
                        </a:rPr>
                        <a:t>unds</a:t>
                      </a:r>
                      <a:endParaRPr sz="700">
                        <a:latin typeface="Montserrat"/>
                        <a:cs typeface="Montserrat"/>
                      </a:endParaRPr>
                    </a:p>
                  </a:txBody>
                  <a:tcPr marL="0" marR="0" marT="0" marB="0"/>
                </a:tc>
                <a:extLst>
                  <a:ext uri="{0D108BD9-81ED-4DB2-BD59-A6C34878D82A}">
                    <a16:rowId xmlns:a16="http://schemas.microsoft.com/office/drawing/2014/main" val="10009"/>
                  </a:ext>
                </a:extLst>
              </a:tr>
              <a:tr h="114300">
                <a:tc>
                  <a:txBody>
                    <a:bodyPr/>
                    <a:lstStyle/>
                    <a:p>
                      <a:pPr marL="31750">
                        <a:lnSpc>
                          <a:spcPts val="800"/>
                        </a:lnSpc>
                      </a:pPr>
                      <a:r>
                        <a:rPr sz="700" spc="-10" dirty="0">
                          <a:latin typeface="Montserrat"/>
                          <a:cs typeface="Montserrat"/>
                        </a:rPr>
                        <a:t>Arranque</a:t>
                      </a:r>
                      <a:endParaRPr sz="700">
                        <a:latin typeface="Montserrat"/>
                        <a:cs typeface="Montserrat"/>
                      </a:endParaRPr>
                    </a:p>
                  </a:txBody>
                  <a:tcPr marL="0" marR="0" marT="0" marB="0"/>
                </a:tc>
                <a:tc>
                  <a:txBody>
                    <a:bodyPr/>
                    <a:lstStyle/>
                    <a:p>
                      <a:pPr marL="41275">
                        <a:lnSpc>
                          <a:spcPts val="800"/>
                        </a:lnSpc>
                      </a:pPr>
                      <a:r>
                        <a:rPr sz="700" spc="-10" dirty="0">
                          <a:latin typeface="Montserrat"/>
                          <a:cs typeface="Montserrat"/>
                        </a:rPr>
                        <a:t>Eléctrico</a:t>
                      </a:r>
                      <a:endParaRPr sz="700" dirty="0">
                        <a:latin typeface="Montserrat"/>
                        <a:cs typeface="Montserrat"/>
                      </a:endParaRPr>
                    </a:p>
                  </a:txBody>
                  <a:tcPr marL="0" marR="0" marT="0" marB="0"/>
                </a:tc>
                <a:tc>
                  <a:txBody>
                    <a:bodyPr/>
                    <a:lstStyle/>
                    <a:p>
                      <a:pPr marL="48895">
                        <a:lnSpc>
                          <a:spcPts val="800"/>
                        </a:lnSpc>
                      </a:pPr>
                      <a:r>
                        <a:rPr sz="700" dirty="0">
                          <a:latin typeface="Montserrat"/>
                          <a:cs typeface="Montserrat"/>
                        </a:rPr>
                        <a:t>Luz cola</a:t>
                      </a:r>
                      <a:r>
                        <a:rPr sz="700" spc="-15" dirty="0">
                          <a:latin typeface="Montserrat"/>
                          <a:cs typeface="Montserrat"/>
                        </a:rPr>
                        <a:t> </a:t>
                      </a:r>
                      <a:r>
                        <a:rPr sz="700" spc="-10" dirty="0">
                          <a:latin typeface="Montserrat"/>
                          <a:cs typeface="Montserrat"/>
                        </a:rPr>
                        <a:t>/Stop</a:t>
                      </a:r>
                      <a:endParaRPr sz="700" dirty="0">
                        <a:latin typeface="Montserrat"/>
                        <a:cs typeface="Montserrat"/>
                      </a:endParaRPr>
                    </a:p>
                  </a:txBody>
                  <a:tcPr marL="0" marR="0" marT="0" marB="0"/>
                </a:tc>
                <a:tc>
                  <a:txBody>
                    <a:bodyPr/>
                    <a:lstStyle/>
                    <a:p>
                      <a:pPr marL="64135">
                        <a:lnSpc>
                          <a:spcPts val="800"/>
                        </a:lnSpc>
                      </a:pPr>
                      <a:r>
                        <a:rPr sz="700" dirty="0">
                          <a:latin typeface="Montserrat"/>
                          <a:cs typeface="Montserrat"/>
                        </a:rPr>
                        <a:t>12V, LED,</a:t>
                      </a:r>
                      <a:r>
                        <a:rPr sz="700" spc="-10" dirty="0">
                          <a:latin typeface="Montserrat"/>
                          <a:cs typeface="Montserrat"/>
                        </a:rPr>
                        <a:t> </a:t>
                      </a:r>
                      <a:r>
                        <a:rPr sz="700" dirty="0">
                          <a:latin typeface="Montserrat"/>
                          <a:cs typeface="Montserrat"/>
                        </a:rPr>
                        <a:t>1W</a:t>
                      </a:r>
                      <a:r>
                        <a:rPr sz="700" spc="-15" dirty="0">
                          <a:latin typeface="Montserrat"/>
                          <a:cs typeface="Montserrat"/>
                        </a:rPr>
                        <a:t> </a:t>
                      </a:r>
                      <a:r>
                        <a:rPr sz="700" dirty="0">
                          <a:latin typeface="Montserrat"/>
                          <a:cs typeface="Montserrat"/>
                        </a:rPr>
                        <a:t>/</a:t>
                      </a:r>
                      <a:r>
                        <a:rPr sz="700" spc="-10" dirty="0">
                          <a:latin typeface="Montserrat"/>
                          <a:cs typeface="Montserrat"/>
                        </a:rPr>
                        <a:t> </a:t>
                      </a:r>
                      <a:r>
                        <a:rPr sz="700" dirty="0">
                          <a:latin typeface="Montserrat"/>
                          <a:cs typeface="Montserrat"/>
                        </a:rPr>
                        <a:t>2.5W</a:t>
                      </a:r>
                      <a:r>
                        <a:rPr sz="700" spc="15" dirty="0">
                          <a:latin typeface="Montserrat"/>
                          <a:cs typeface="Montserrat"/>
                        </a:rPr>
                        <a:t> </a:t>
                      </a:r>
                      <a:r>
                        <a:rPr sz="700" spc="-25" dirty="0">
                          <a:latin typeface="Montserrat"/>
                          <a:cs typeface="Montserrat"/>
                        </a:rPr>
                        <a:t>máx</a:t>
                      </a:r>
                      <a:endParaRPr sz="700">
                        <a:latin typeface="Montserrat"/>
                        <a:cs typeface="Montserrat"/>
                      </a:endParaRPr>
                    </a:p>
                  </a:txBody>
                  <a:tcPr marL="0" marR="0" marT="0" marB="0"/>
                </a:tc>
                <a:extLst>
                  <a:ext uri="{0D108BD9-81ED-4DB2-BD59-A6C34878D82A}">
                    <a16:rowId xmlns:a16="http://schemas.microsoft.com/office/drawing/2014/main" val="10010"/>
                  </a:ext>
                </a:extLst>
              </a:tr>
              <a:tr h="114300">
                <a:tc>
                  <a:txBody>
                    <a:bodyPr/>
                    <a:lstStyle/>
                    <a:p>
                      <a:pPr marL="31750">
                        <a:lnSpc>
                          <a:spcPts val="800"/>
                        </a:lnSpc>
                      </a:pPr>
                      <a:r>
                        <a:rPr sz="700" spc="-10" dirty="0">
                          <a:latin typeface="Montserrat"/>
                          <a:cs typeface="Montserrat"/>
                        </a:rPr>
                        <a:t>Transmisión</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Mecánica 5</a:t>
                      </a:r>
                      <a:r>
                        <a:rPr sz="700" spc="-15" dirty="0">
                          <a:latin typeface="Montserrat"/>
                          <a:cs typeface="Montserrat"/>
                        </a:rPr>
                        <a:t> </a:t>
                      </a:r>
                      <a:r>
                        <a:rPr sz="700" spc="-10" dirty="0">
                          <a:latin typeface="Montserrat"/>
                          <a:cs typeface="Montserrat"/>
                        </a:rPr>
                        <a:t>velocidades</a:t>
                      </a:r>
                      <a:endParaRPr sz="700" dirty="0">
                        <a:latin typeface="Montserrat"/>
                        <a:cs typeface="Montserrat"/>
                      </a:endParaRPr>
                    </a:p>
                  </a:txBody>
                  <a:tcPr marL="0" marR="0" marT="0" marB="0"/>
                </a:tc>
                <a:tc>
                  <a:txBody>
                    <a:bodyPr/>
                    <a:lstStyle/>
                    <a:p>
                      <a:pPr marL="48895">
                        <a:lnSpc>
                          <a:spcPts val="800"/>
                        </a:lnSpc>
                      </a:pPr>
                      <a:r>
                        <a:rPr sz="700" spc="-10" dirty="0">
                          <a:latin typeface="Montserrat"/>
                          <a:cs typeface="Montserrat"/>
                        </a:rPr>
                        <a:t>Direccionales</a:t>
                      </a:r>
                      <a:endParaRPr sz="700" dirty="0">
                        <a:latin typeface="Montserrat"/>
                        <a:cs typeface="Montserrat"/>
                      </a:endParaRPr>
                    </a:p>
                  </a:txBody>
                  <a:tcPr marL="0" marR="0" marT="0" marB="0"/>
                </a:tc>
                <a:tc>
                  <a:txBody>
                    <a:bodyPr/>
                    <a:lstStyle/>
                    <a:p>
                      <a:pPr marL="64135">
                        <a:lnSpc>
                          <a:spcPts val="800"/>
                        </a:lnSpc>
                      </a:pPr>
                      <a:r>
                        <a:rPr sz="700" dirty="0">
                          <a:latin typeface="Montserrat"/>
                          <a:cs typeface="Montserrat"/>
                        </a:rPr>
                        <a:t>12V, 10W</a:t>
                      </a:r>
                      <a:r>
                        <a:rPr sz="700" spc="-5" dirty="0">
                          <a:latin typeface="Montserrat"/>
                          <a:cs typeface="Montserrat"/>
                        </a:rPr>
                        <a:t> </a:t>
                      </a:r>
                      <a:r>
                        <a:rPr sz="700" dirty="0">
                          <a:latin typeface="Montserrat"/>
                          <a:cs typeface="Montserrat"/>
                        </a:rPr>
                        <a:t>x</a:t>
                      </a:r>
                      <a:r>
                        <a:rPr sz="700" spc="-5" dirty="0">
                          <a:latin typeface="Montserrat"/>
                          <a:cs typeface="Montserrat"/>
                        </a:rPr>
                        <a:t> </a:t>
                      </a:r>
                      <a:r>
                        <a:rPr sz="700" dirty="0">
                          <a:latin typeface="Montserrat"/>
                          <a:cs typeface="Montserrat"/>
                        </a:rPr>
                        <a:t>4 </a:t>
                      </a:r>
                      <a:r>
                        <a:rPr sz="700" spc="-20" dirty="0">
                          <a:latin typeface="Montserrat"/>
                          <a:cs typeface="Montserrat"/>
                        </a:rPr>
                        <a:t>unds</a:t>
                      </a:r>
                      <a:endParaRPr sz="700" dirty="0">
                        <a:latin typeface="Montserrat"/>
                        <a:cs typeface="Montserrat"/>
                      </a:endParaRPr>
                    </a:p>
                  </a:txBody>
                  <a:tcPr marL="0" marR="0" marT="0" marB="0"/>
                </a:tc>
                <a:extLst>
                  <a:ext uri="{0D108BD9-81ED-4DB2-BD59-A6C34878D82A}">
                    <a16:rowId xmlns:a16="http://schemas.microsoft.com/office/drawing/2014/main" val="10011"/>
                  </a:ext>
                </a:extLst>
              </a:tr>
              <a:tr h="114300">
                <a:tc>
                  <a:txBody>
                    <a:bodyPr/>
                    <a:lstStyle/>
                    <a:p>
                      <a:pPr marL="31750">
                        <a:lnSpc>
                          <a:spcPts val="800"/>
                        </a:lnSpc>
                      </a:pPr>
                      <a:r>
                        <a:rPr sz="700" dirty="0">
                          <a:latin typeface="Montserrat"/>
                          <a:cs typeface="Montserrat"/>
                        </a:rPr>
                        <a:t>Patrón</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cambios</a:t>
                      </a:r>
                      <a:endParaRPr sz="700">
                        <a:latin typeface="Montserrat"/>
                        <a:cs typeface="Montserrat"/>
                      </a:endParaRPr>
                    </a:p>
                  </a:txBody>
                  <a:tcPr marL="0" marR="0" marT="0" marB="0"/>
                </a:tc>
                <a:tc>
                  <a:txBody>
                    <a:bodyPr/>
                    <a:lstStyle/>
                    <a:p>
                      <a:pPr marL="41275">
                        <a:lnSpc>
                          <a:spcPts val="800"/>
                        </a:lnSpc>
                      </a:pPr>
                      <a:r>
                        <a:rPr sz="700" spc="-10" dirty="0">
                          <a:latin typeface="Montserrat"/>
                          <a:cs typeface="Montserrat"/>
                        </a:rPr>
                        <a:t>1-N-2-3-4-</a:t>
                      </a:r>
                      <a:r>
                        <a:rPr sz="700" spc="-50" dirty="0">
                          <a:latin typeface="Montserrat"/>
                          <a:cs typeface="Montserrat"/>
                        </a:rPr>
                        <a:t>5</a:t>
                      </a:r>
                      <a:endParaRPr sz="700" dirty="0">
                        <a:latin typeface="Montserrat"/>
                        <a:cs typeface="Montserrat"/>
                      </a:endParaRPr>
                    </a:p>
                  </a:txBody>
                  <a:tcPr marL="0" marR="0" marT="0" marB="0"/>
                </a:tc>
                <a:tc>
                  <a:txBody>
                    <a:bodyPr/>
                    <a:lstStyle/>
                    <a:p>
                      <a:pPr marL="48895">
                        <a:lnSpc>
                          <a:spcPts val="800"/>
                        </a:lnSpc>
                      </a:pPr>
                      <a:r>
                        <a:rPr sz="700" dirty="0" err="1">
                          <a:latin typeface="Montserrat"/>
                          <a:cs typeface="Montserrat"/>
                        </a:rPr>
                        <a:t>Indicador</a:t>
                      </a:r>
                      <a:r>
                        <a:rPr sz="700" spc="-35" dirty="0">
                          <a:latin typeface="Montserrat"/>
                          <a:cs typeface="Montserrat"/>
                        </a:rPr>
                        <a:t> </a:t>
                      </a:r>
                      <a:r>
                        <a:rPr lang="es-MX" sz="700" spc="-10" dirty="0" err="1">
                          <a:latin typeface="Montserrat"/>
                          <a:cs typeface="Montserrat"/>
                        </a:rPr>
                        <a:t>neutrall</a:t>
                      </a:r>
                      <a:endParaRPr sz="700" dirty="0">
                        <a:latin typeface="Montserrat"/>
                        <a:cs typeface="Montserrat"/>
                      </a:endParaRPr>
                    </a:p>
                  </a:txBody>
                  <a:tcPr marL="0" marR="0" marT="0" marB="0"/>
                </a:tc>
                <a:tc>
                  <a:txBody>
                    <a:bodyPr/>
                    <a:lstStyle/>
                    <a:p>
                      <a:pPr marL="64135">
                        <a:lnSpc>
                          <a:spcPts val="800"/>
                        </a:lnSpc>
                      </a:pPr>
                      <a:r>
                        <a:rPr sz="700" spc="-25" dirty="0">
                          <a:latin typeface="Montserrat"/>
                          <a:cs typeface="Montserrat"/>
                        </a:rPr>
                        <a:t>LED</a:t>
                      </a:r>
                      <a:endParaRPr sz="700" dirty="0">
                        <a:latin typeface="Montserrat"/>
                        <a:cs typeface="Montserrat"/>
                      </a:endParaRPr>
                    </a:p>
                  </a:txBody>
                  <a:tcPr marL="0" marR="0" marT="0" marB="0"/>
                </a:tc>
                <a:extLst>
                  <a:ext uri="{0D108BD9-81ED-4DB2-BD59-A6C34878D82A}">
                    <a16:rowId xmlns:a16="http://schemas.microsoft.com/office/drawing/2014/main" val="10012"/>
                  </a:ext>
                </a:extLst>
              </a:tr>
              <a:tr h="114300">
                <a:tc>
                  <a:txBody>
                    <a:bodyPr/>
                    <a:lstStyle/>
                    <a:p>
                      <a:pPr marL="31750">
                        <a:lnSpc>
                          <a:spcPts val="800"/>
                        </a:lnSpc>
                      </a:pPr>
                      <a:r>
                        <a:rPr sz="700" spc="-10" dirty="0">
                          <a:latin typeface="Montserrat"/>
                          <a:cs typeface="Montserrat"/>
                        </a:rPr>
                        <a:t>Refrigeración</a:t>
                      </a:r>
                      <a:endParaRPr sz="700" dirty="0">
                        <a:latin typeface="Montserrat"/>
                        <a:cs typeface="Montserrat"/>
                      </a:endParaRPr>
                    </a:p>
                  </a:txBody>
                  <a:tcPr marL="0" marR="0" marT="0" marB="0"/>
                </a:tc>
                <a:tc>
                  <a:txBody>
                    <a:bodyPr/>
                    <a:lstStyle/>
                    <a:p>
                      <a:pPr marL="41275">
                        <a:lnSpc>
                          <a:spcPts val="800"/>
                        </a:lnSpc>
                      </a:pPr>
                      <a:r>
                        <a:rPr sz="700" dirty="0">
                          <a:latin typeface="Montserrat"/>
                          <a:cs typeface="Montserrat"/>
                        </a:rPr>
                        <a:t>Aire</a:t>
                      </a:r>
                      <a:r>
                        <a:rPr sz="700" spc="-20" dirty="0">
                          <a:latin typeface="Montserrat"/>
                          <a:cs typeface="Montserrat"/>
                        </a:rPr>
                        <a:t> </a:t>
                      </a:r>
                      <a:r>
                        <a:rPr lang="es-MX" sz="700" dirty="0">
                          <a:latin typeface="Montserrat"/>
                          <a:cs typeface="Montserrat"/>
                        </a:rPr>
                        <a:t>–</a:t>
                      </a:r>
                      <a:r>
                        <a:rPr sz="700" spc="-5" dirty="0">
                          <a:latin typeface="Montserrat"/>
                          <a:cs typeface="Montserrat"/>
                        </a:rPr>
                        <a:t> </a:t>
                      </a:r>
                      <a:r>
                        <a:rPr sz="700" spc="-10" dirty="0">
                          <a:latin typeface="Montserrat"/>
                          <a:cs typeface="Montserrat"/>
                        </a:rPr>
                        <a:t>Aceite</a:t>
                      </a:r>
                      <a:endParaRPr sz="700" dirty="0">
                        <a:latin typeface="Montserrat"/>
                        <a:cs typeface="Montserrat"/>
                      </a:endParaRPr>
                    </a:p>
                  </a:txBody>
                  <a:tcPr marL="0" marR="0" marT="0" marB="0"/>
                </a:tc>
                <a:tc>
                  <a:txBody>
                    <a:bodyPr/>
                    <a:lstStyle/>
                    <a:p>
                      <a:pPr marL="48895">
                        <a:lnSpc>
                          <a:spcPts val="800"/>
                        </a:lnSpc>
                      </a:pPr>
                      <a:r>
                        <a:rPr sz="700" spc="-10" dirty="0">
                          <a:latin typeface="Montserrat"/>
                          <a:cs typeface="Montserrat"/>
                        </a:rPr>
                        <a:t>Indicador</a:t>
                      </a:r>
                      <a:r>
                        <a:rPr sz="700" spc="40" dirty="0">
                          <a:latin typeface="Montserrat"/>
                          <a:cs typeface="Montserrat"/>
                        </a:rPr>
                        <a:t> </a:t>
                      </a:r>
                      <a:r>
                        <a:rPr sz="700" spc="-10" dirty="0">
                          <a:latin typeface="Montserrat"/>
                          <a:cs typeface="Montserrat"/>
                        </a:rPr>
                        <a:t>altas</a:t>
                      </a:r>
                      <a:endParaRPr sz="700" dirty="0">
                        <a:latin typeface="Montserrat"/>
                        <a:cs typeface="Montserrat"/>
                      </a:endParaRPr>
                    </a:p>
                  </a:txBody>
                  <a:tcPr marL="0" marR="0" marT="0" marB="0"/>
                </a:tc>
                <a:tc>
                  <a:txBody>
                    <a:bodyPr/>
                    <a:lstStyle/>
                    <a:p>
                      <a:pPr marL="64135">
                        <a:lnSpc>
                          <a:spcPts val="800"/>
                        </a:lnSpc>
                      </a:pPr>
                      <a:r>
                        <a:rPr sz="700" spc="-25" dirty="0">
                          <a:latin typeface="Montserrat"/>
                          <a:cs typeface="Montserrat"/>
                        </a:rPr>
                        <a:t>LED</a:t>
                      </a:r>
                      <a:endParaRPr sz="700" dirty="0">
                        <a:latin typeface="Montserrat"/>
                        <a:cs typeface="Montserrat"/>
                      </a:endParaRPr>
                    </a:p>
                  </a:txBody>
                  <a:tcPr marL="0" marR="0" marT="0" marB="0"/>
                </a:tc>
                <a:extLst>
                  <a:ext uri="{0D108BD9-81ED-4DB2-BD59-A6C34878D82A}">
                    <a16:rowId xmlns:a16="http://schemas.microsoft.com/office/drawing/2014/main" val="10013"/>
                  </a:ext>
                </a:extLst>
              </a:tr>
              <a:tr h="113664">
                <a:tc>
                  <a:txBody>
                    <a:bodyPr/>
                    <a:lstStyle/>
                    <a:p>
                      <a:pPr marL="31750">
                        <a:lnSpc>
                          <a:spcPts val="800"/>
                        </a:lnSpc>
                      </a:pPr>
                      <a:r>
                        <a:rPr sz="700" dirty="0" err="1">
                          <a:latin typeface="Montserrat"/>
                          <a:cs typeface="Montserrat"/>
                        </a:rPr>
                        <a:t>Freno</a:t>
                      </a:r>
                      <a:r>
                        <a:rPr sz="700" spc="-35" dirty="0">
                          <a:latin typeface="Montserrat"/>
                          <a:cs typeface="Montserrat"/>
                        </a:rPr>
                        <a:t> </a:t>
                      </a:r>
                      <a:r>
                        <a:rPr sz="700" spc="-10" dirty="0" err="1">
                          <a:latin typeface="Montserrat"/>
                          <a:cs typeface="Montserrat"/>
                        </a:rPr>
                        <a:t>delantero</a:t>
                      </a:r>
                      <a:r>
                        <a:rPr lang="es-ES" sz="700" spc="-10" dirty="0">
                          <a:latin typeface="Montserrat"/>
                          <a:cs typeface="Montserrat"/>
                        </a:rPr>
                        <a:t> (ABS)</a:t>
                      </a:r>
                      <a:endParaRPr sz="700" dirty="0">
                        <a:latin typeface="Montserrat"/>
                        <a:cs typeface="Montserrat"/>
                      </a:endParaRPr>
                    </a:p>
                  </a:txBody>
                  <a:tcPr marL="0" marR="0" marT="0" marB="0"/>
                </a:tc>
                <a:tc>
                  <a:txBody>
                    <a:bodyPr/>
                    <a:lstStyle/>
                    <a:p>
                      <a:pPr marL="41275">
                        <a:lnSpc>
                          <a:spcPts val="800"/>
                        </a:lnSpc>
                      </a:pPr>
                      <a:r>
                        <a:rPr sz="700" dirty="0">
                          <a:latin typeface="Montserrat"/>
                          <a:cs typeface="Montserrat"/>
                        </a:rPr>
                        <a:t>Disco</a:t>
                      </a:r>
                      <a:r>
                        <a:rPr sz="700" spc="-20" dirty="0">
                          <a:latin typeface="Montserrat"/>
                          <a:cs typeface="Montserrat"/>
                        </a:rPr>
                        <a:t> </a:t>
                      </a:r>
                      <a:r>
                        <a:rPr sz="700" dirty="0">
                          <a:latin typeface="Montserrat"/>
                          <a:cs typeface="Montserrat"/>
                        </a:rPr>
                        <a:t>de 270</a:t>
                      </a:r>
                      <a:r>
                        <a:rPr sz="700" spc="-5" dirty="0">
                          <a:latin typeface="Montserrat"/>
                          <a:cs typeface="Montserrat"/>
                        </a:rPr>
                        <a:t> </a:t>
                      </a:r>
                      <a:r>
                        <a:rPr sz="700" spc="-25" dirty="0">
                          <a:latin typeface="Montserrat"/>
                          <a:cs typeface="Montserrat"/>
                        </a:rPr>
                        <a:t>mm</a:t>
                      </a:r>
                      <a:endParaRPr sz="700" dirty="0">
                        <a:latin typeface="Montserrat"/>
                        <a:cs typeface="Montserrat"/>
                      </a:endParaRPr>
                    </a:p>
                  </a:txBody>
                  <a:tcPr marL="0" marR="0" marT="0" marB="0"/>
                </a:tc>
                <a:tc>
                  <a:txBody>
                    <a:bodyPr/>
                    <a:lstStyle/>
                    <a:p>
                      <a:pPr marL="48895">
                        <a:lnSpc>
                          <a:spcPts val="800"/>
                        </a:lnSpc>
                      </a:pPr>
                      <a:r>
                        <a:rPr sz="700" dirty="0">
                          <a:latin typeface="Montserrat"/>
                          <a:cs typeface="Montserrat"/>
                        </a:rPr>
                        <a:t>Indicador</a:t>
                      </a:r>
                      <a:r>
                        <a:rPr sz="700" spc="-35" dirty="0">
                          <a:latin typeface="Montserrat"/>
                          <a:cs typeface="Montserrat"/>
                        </a:rPr>
                        <a:t> </a:t>
                      </a:r>
                      <a:r>
                        <a:rPr sz="700" spc="-10" dirty="0">
                          <a:latin typeface="Montserrat"/>
                          <a:cs typeface="Montserrat"/>
                        </a:rPr>
                        <a:t>direccionales</a:t>
                      </a:r>
                      <a:endParaRPr sz="700" dirty="0">
                        <a:latin typeface="Montserrat"/>
                        <a:cs typeface="Montserrat"/>
                      </a:endParaRPr>
                    </a:p>
                  </a:txBody>
                  <a:tcPr marL="0" marR="0" marT="0" marB="0"/>
                </a:tc>
                <a:tc>
                  <a:txBody>
                    <a:bodyPr/>
                    <a:lstStyle/>
                    <a:p>
                      <a:pPr marL="64135">
                        <a:lnSpc>
                          <a:spcPts val="800"/>
                        </a:lnSpc>
                      </a:pPr>
                      <a:r>
                        <a:rPr sz="700" spc="-25" dirty="0">
                          <a:latin typeface="Montserrat"/>
                          <a:cs typeface="Montserrat"/>
                        </a:rPr>
                        <a:t>LED</a:t>
                      </a:r>
                      <a:endParaRPr sz="700" dirty="0">
                        <a:latin typeface="Montserrat"/>
                        <a:cs typeface="Montserrat"/>
                      </a:endParaRPr>
                    </a:p>
                  </a:txBody>
                  <a:tcPr marL="0" marR="0" marT="0" marB="0"/>
                </a:tc>
                <a:extLst>
                  <a:ext uri="{0D108BD9-81ED-4DB2-BD59-A6C34878D82A}">
                    <a16:rowId xmlns:a16="http://schemas.microsoft.com/office/drawing/2014/main" val="10014"/>
                  </a:ext>
                </a:extLst>
              </a:tr>
              <a:tr h="114300">
                <a:tc>
                  <a:txBody>
                    <a:bodyPr/>
                    <a:lstStyle/>
                    <a:p>
                      <a:pPr marL="31750">
                        <a:lnSpc>
                          <a:spcPts val="800"/>
                        </a:lnSpc>
                      </a:pPr>
                      <a:r>
                        <a:rPr sz="700" dirty="0">
                          <a:latin typeface="Montserrat"/>
                          <a:cs typeface="Montserrat"/>
                        </a:rPr>
                        <a:t>Freno</a:t>
                      </a:r>
                      <a:r>
                        <a:rPr sz="700" spc="-35" dirty="0">
                          <a:latin typeface="Montserrat"/>
                          <a:cs typeface="Montserrat"/>
                        </a:rPr>
                        <a:t> </a:t>
                      </a:r>
                      <a:r>
                        <a:rPr sz="700" spc="-10" dirty="0">
                          <a:latin typeface="Montserrat"/>
                          <a:cs typeface="Montserrat"/>
                        </a:rPr>
                        <a:t>trasero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Disco</a:t>
                      </a:r>
                      <a:r>
                        <a:rPr sz="700" spc="-20"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240 </a:t>
                      </a:r>
                      <a:r>
                        <a:rPr sz="700" spc="-25" dirty="0">
                          <a:latin typeface="Montserrat"/>
                          <a:cs typeface="Montserrat"/>
                        </a:rPr>
                        <a:t>mm</a:t>
                      </a:r>
                      <a:endParaRPr sz="700" dirty="0">
                        <a:latin typeface="Montserrat"/>
                        <a:cs typeface="Montserrat"/>
                      </a:endParaRPr>
                    </a:p>
                  </a:txBody>
                  <a:tcPr marL="0" marR="0" marT="0" marB="0"/>
                </a:tc>
                <a:tc>
                  <a:txBody>
                    <a:bodyPr/>
                    <a:lstStyle/>
                    <a:p>
                      <a:pPr marL="48895">
                        <a:lnSpc>
                          <a:spcPts val="800"/>
                        </a:lnSpc>
                      </a:pPr>
                      <a:r>
                        <a:rPr sz="700" spc="-10" dirty="0">
                          <a:latin typeface="Montserrat"/>
                          <a:cs typeface="Montserrat"/>
                        </a:rPr>
                        <a:t>Velocímetro</a:t>
                      </a:r>
                      <a:endParaRPr sz="700" dirty="0">
                        <a:latin typeface="Montserrat"/>
                        <a:cs typeface="Montserrat"/>
                      </a:endParaRPr>
                    </a:p>
                  </a:txBody>
                  <a:tcPr marL="0" marR="0" marT="0" marB="0"/>
                </a:tc>
                <a:tc>
                  <a:txBody>
                    <a:bodyPr/>
                    <a:lstStyle/>
                    <a:p>
                      <a:pPr marL="64135">
                        <a:lnSpc>
                          <a:spcPts val="800"/>
                        </a:lnSpc>
                      </a:pPr>
                      <a:r>
                        <a:rPr sz="700" spc="-25" dirty="0">
                          <a:latin typeface="Montserrat"/>
                          <a:cs typeface="Montserrat"/>
                        </a:rPr>
                        <a:t>LCD</a:t>
                      </a:r>
                      <a:endParaRPr sz="700" dirty="0">
                        <a:latin typeface="Montserrat"/>
                        <a:cs typeface="Montserrat"/>
                      </a:endParaRPr>
                    </a:p>
                  </a:txBody>
                  <a:tcPr marL="0" marR="0" marT="0" marB="0"/>
                </a:tc>
                <a:extLst>
                  <a:ext uri="{0D108BD9-81ED-4DB2-BD59-A6C34878D82A}">
                    <a16:rowId xmlns:a16="http://schemas.microsoft.com/office/drawing/2014/main" val="10015"/>
                  </a:ext>
                </a:extLst>
              </a:tr>
              <a:tr h="113664">
                <a:tc>
                  <a:txBody>
                    <a:bodyPr/>
                    <a:lstStyle/>
                    <a:p>
                      <a:pPr marL="31750">
                        <a:lnSpc>
                          <a:spcPts val="800"/>
                        </a:lnSpc>
                      </a:pPr>
                      <a:r>
                        <a:rPr sz="700" dirty="0">
                          <a:latin typeface="Montserrat"/>
                          <a:cs typeface="Montserrat"/>
                        </a:rPr>
                        <a:t>Tipo</a:t>
                      </a:r>
                      <a:r>
                        <a:rPr sz="700" spc="-5" dirty="0">
                          <a:latin typeface="Montserrat"/>
                          <a:cs typeface="Montserrat"/>
                        </a:rPr>
                        <a:t> </a:t>
                      </a:r>
                      <a:r>
                        <a:rPr sz="700" dirty="0">
                          <a:latin typeface="Montserrat"/>
                          <a:cs typeface="Montserrat"/>
                        </a:rPr>
                        <a:t>de</a:t>
                      </a:r>
                      <a:r>
                        <a:rPr sz="700" spc="-15" dirty="0">
                          <a:latin typeface="Montserrat"/>
                          <a:cs typeface="Montserrat"/>
                        </a:rPr>
                        <a:t> </a:t>
                      </a:r>
                      <a:r>
                        <a:rPr sz="700" spc="-10" dirty="0">
                          <a:latin typeface="Montserrat"/>
                          <a:cs typeface="Montserrat"/>
                        </a:rPr>
                        <a:t>combustible</a:t>
                      </a:r>
                      <a:endParaRPr sz="700">
                        <a:latin typeface="Montserrat"/>
                        <a:cs typeface="Montserrat"/>
                      </a:endParaRPr>
                    </a:p>
                  </a:txBody>
                  <a:tcPr marL="0" marR="0" marT="0" marB="0"/>
                </a:tc>
                <a:tc>
                  <a:txBody>
                    <a:bodyPr/>
                    <a:lstStyle/>
                    <a:p>
                      <a:pPr marL="41275">
                        <a:lnSpc>
                          <a:spcPts val="800"/>
                        </a:lnSpc>
                      </a:pPr>
                      <a:r>
                        <a:rPr sz="700" spc="-10" dirty="0">
                          <a:latin typeface="Montserrat"/>
                          <a:cs typeface="Montserrat"/>
                        </a:rPr>
                        <a:t>Extra</a:t>
                      </a:r>
                      <a:endParaRPr sz="700" dirty="0">
                        <a:latin typeface="Montserrat"/>
                        <a:cs typeface="Montserrat"/>
                      </a:endParaRPr>
                    </a:p>
                  </a:txBody>
                  <a:tcPr marL="0" marR="0" marT="0" marB="0"/>
                </a:tc>
                <a:tc>
                  <a:txBody>
                    <a:bodyPr/>
                    <a:lstStyle/>
                    <a:p>
                      <a:pPr marL="48895">
                        <a:lnSpc>
                          <a:spcPts val="800"/>
                        </a:lnSpc>
                      </a:pPr>
                      <a:r>
                        <a:rPr sz="700" spc="-20" dirty="0">
                          <a:latin typeface="Montserrat"/>
                          <a:cs typeface="Montserrat"/>
                        </a:rPr>
                        <a:t>Pito</a:t>
                      </a:r>
                      <a:endParaRPr sz="700" dirty="0">
                        <a:latin typeface="Montserrat"/>
                        <a:cs typeface="Montserrat"/>
                      </a:endParaRPr>
                    </a:p>
                  </a:txBody>
                  <a:tcPr marL="0" marR="0" marT="0" marB="0"/>
                </a:tc>
                <a:tc>
                  <a:txBody>
                    <a:bodyPr/>
                    <a:lstStyle/>
                    <a:p>
                      <a:pPr marL="64135">
                        <a:lnSpc>
                          <a:spcPts val="800"/>
                        </a:lnSpc>
                      </a:pPr>
                      <a:r>
                        <a:rPr sz="700" dirty="0">
                          <a:latin typeface="Montserrat"/>
                          <a:cs typeface="Montserrat"/>
                        </a:rPr>
                        <a:t>12V</a:t>
                      </a:r>
                      <a:r>
                        <a:rPr sz="700" spc="-10" dirty="0">
                          <a:latin typeface="Montserrat"/>
                          <a:cs typeface="Montserrat"/>
                        </a:rPr>
                        <a:t> </a:t>
                      </a:r>
                      <a:r>
                        <a:rPr sz="700" dirty="0">
                          <a:latin typeface="Montserrat"/>
                          <a:cs typeface="Montserrat"/>
                        </a:rPr>
                        <a:t>x 2</a:t>
                      </a:r>
                      <a:r>
                        <a:rPr sz="700" spc="5" dirty="0">
                          <a:latin typeface="Montserrat"/>
                          <a:cs typeface="Montserrat"/>
                        </a:rPr>
                        <a:t> </a:t>
                      </a:r>
                      <a:r>
                        <a:rPr sz="700" spc="-20" dirty="0">
                          <a:latin typeface="Montserrat"/>
                          <a:cs typeface="Montserrat"/>
                        </a:rPr>
                        <a:t>unds</a:t>
                      </a:r>
                      <a:endParaRPr sz="700" dirty="0">
                        <a:latin typeface="Montserrat"/>
                        <a:cs typeface="Montserrat"/>
                      </a:endParaRPr>
                    </a:p>
                  </a:txBody>
                  <a:tcPr marL="0" marR="0" marT="0" marB="0"/>
                </a:tc>
                <a:extLst>
                  <a:ext uri="{0D108BD9-81ED-4DB2-BD59-A6C34878D82A}">
                    <a16:rowId xmlns:a16="http://schemas.microsoft.com/office/drawing/2014/main" val="10016"/>
                  </a:ext>
                </a:extLst>
              </a:tr>
              <a:tr h="113664">
                <a:tc>
                  <a:txBody>
                    <a:bodyPr/>
                    <a:lstStyle/>
                    <a:p>
                      <a:pPr marL="31750">
                        <a:lnSpc>
                          <a:spcPts val="800"/>
                        </a:lnSpc>
                      </a:pPr>
                      <a:r>
                        <a:rPr sz="700" dirty="0">
                          <a:latin typeface="Montserrat"/>
                          <a:cs typeface="Montserrat"/>
                        </a:rPr>
                        <a:t>Capacidad</a:t>
                      </a:r>
                      <a:r>
                        <a:rPr sz="700" spc="-15" dirty="0">
                          <a:latin typeface="Montserrat"/>
                          <a:cs typeface="Montserrat"/>
                        </a:rPr>
                        <a:t> </a:t>
                      </a:r>
                      <a:r>
                        <a:rPr sz="700" dirty="0">
                          <a:latin typeface="Montserrat"/>
                          <a:cs typeface="Montserrat"/>
                        </a:rPr>
                        <a:t>del</a:t>
                      </a:r>
                      <a:r>
                        <a:rPr sz="700" spc="-20" dirty="0">
                          <a:latin typeface="Montserrat"/>
                          <a:cs typeface="Montserrat"/>
                        </a:rPr>
                        <a:t> </a:t>
                      </a:r>
                      <a:r>
                        <a:rPr sz="700" spc="-10" dirty="0">
                          <a:latin typeface="Montserrat"/>
                          <a:cs typeface="Montserrat"/>
                        </a:rPr>
                        <a:t>depósito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12</a:t>
                      </a:r>
                      <a:r>
                        <a:rPr sz="700" spc="-5" dirty="0">
                          <a:latin typeface="Montserrat"/>
                          <a:cs typeface="Montserrat"/>
                        </a:rPr>
                        <a:t> </a:t>
                      </a:r>
                      <a:r>
                        <a:rPr sz="700" dirty="0">
                          <a:latin typeface="Montserrat"/>
                          <a:cs typeface="Montserrat"/>
                        </a:rPr>
                        <a:t>l</a:t>
                      </a:r>
                      <a:r>
                        <a:rPr sz="700" spc="-10" dirty="0">
                          <a:latin typeface="Montserrat"/>
                          <a:cs typeface="Montserrat"/>
                        </a:rPr>
                        <a:t> </a:t>
                      </a:r>
                      <a:r>
                        <a:rPr sz="700" dirty="0">
                          <a:latin typeface="Montserrat"/>
                          <a:cs typeface="Montserrat"/>
                        </a:rPr>
                        <a:t>(3.17</a:t>
                      </a:r>
                      <a:r>
                        <a:rPr sz="700" spc="-5" dirty="0">
                          <a:latin typeface="Montserrat"/>
                          <a:cs typeface="Montserrat"/>
                        </a:rPr>
                        <a:t> </a:t>
                      </a:r>
                      <a:r>
                        <a:rPr sz="700" spc="-20" dirty="0">
                          <a:latin typeface="Montserrat"/>
                          <a:cs typeface="Montserrat"/>
                        </a:rPr>
                        <a:t>gal)</a:t>
                      </a:r>
                      <a:endParaRPr sz="700">
                        <a:latin typeface="Montserrat"/>
                        <a:cs typeface="Montserrat"/>
                      </a:endParaRPr>
                    </a:p>
                  </a:txBody>
                  <a:tcPr marL="0" marR="0" marT="0" marB="0"/>
                </a:tc>
                <a:tc>
                  <a:txBody>
                    <a:bodyPr/>
                    <a:lstStyle/>
                    <a:p>
                      <a:pPr marL="48895">
                        <a:lnSpc>
                          <a:spcPts val="800"/>
                        </a:lnSpc>
                      </a:pPr>
                      <a:r>
                        <a:rPr sz="700" spc="-10" dirty="0">
                          <a:latin typeface="Montserrat"/>
                          <a:cs typeface="Montserrat"/>
                        </a:rPr>
                        <a:t>Batería</a:t>
                      </a:r>
                      <a:endParaRPr sz="700" dirty="0">
                        <a:latin typeface="Montserrat"/>
                        <a:cs typeface="Montserrat"/>
                      </a:endParaRPr>
                    </a:p>
                  </a:txBody>
                  <a:tcPr marL="0" marR="0" marT="0" marB="0"/>
                </a:tc>
                <a:tc>
                  <a:txBody>
                    <a:bodyPr/>
                    <a:lstStyle/>
                    <a:p>
                      <a:pPr marL="64135">
                        <a:lnSpc>
                          <a:spcPts val="800"/>
                        </a:lnSpc>
                      </a:pPr>
                      <a:r>
                        <a:rPr sz="700" dirty="0">
                          <a:latin typeface="Montserrat"/>
                          <a:cs typeface="Montserrat"/>
                        </a:rPr>
                        <a:t>12V, 6</a:t>
                      </a:r>
                      <a:r>
                        <a:rPr sz="700" spc="-5" dirty="0">
                          <a:latin typeface="Montserrat"/>
                          <a:cs typeface="Montserrat"/>
                        </a:rPr>
                        <a:t> </a:t>
                      </a:r>
                      <a:r>
                        <a:rPr sz="700" spc="-35" dirty="0">
                          <a:latin typeface="Montserrat"/>
                          <a:cs typeface="Montserrat"/>
                        </a:rPr>
                        <a:t>Ah</a:t>
                      </a:r>
                      <a:endParaRPr sz="700" dirty="0">
                        <a:latin typeface="Montserrat"/>
                        <a:cs typeface="Montserrat"/>
                      </a:endParaRPr>
                    </a:p>
                  </a:txBody>
                  <a:tcPr marL="0" marR="0" marT="0" marB="0"/>
                </a:tc>
                <a:extLst>
                  <a:ext uri="{0D108BD9-81ED-4DB2-BD59-A6C34878D82A}">
                    <a16:rowId xmlns:a16="http://schemas.microsoft.com/office/drawing/2014/main" val="10017"/>
                  </a:ext>
                </a:extLst>
              </a:tr>
              <a:tr h="114300">
                <a:tc>
                  <a:txBody>
                    <a:bodyPr/>
                    <a:lstStyle/>
                    <a:p>
                      <a:pPr>
                        <a:lnSpc>
                          <a:spcPct val="100000"/>
                        </a:lnSpc>
                      </a:pPr>
                      <a:endParaRPr sz="600">
                        <a:latin typeface="Times New Roman"/>
                        <a:cs typeface="Times New Roman"/>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marL="48895">
                        <a:lnSpc>
                          <a:spcPts val="800"/>
                        </a:lnSpc>
                      </a:pPr>
                      <a:r>
                        <a:rPr sz="700" dirty="0">
                          <a:latin typeface="Montserrat"/>
                          <a:cs typeface="Montserrat"/>
                        </a:rPr>
                        <a:t>Peso</a:t>
                      </a:r>
                      <a:r>
                        <a:rPr sz="700" spc="-25" dirty="0">
                          <a:latin typeface="Montserrat"/>
                          <a:cs typeface="Montserrat"/>
                        </a:rPr>
                        <a:t> </a:t>
                      </a:r>
                      <a:r>
                        <a:rPr sz="700" spc="-20" dirty="0">
                          <a:latin typeface="Montserrat"/>
                          <a:cs typeface="Montserrat"/>
                        </a:rPr>
                        <a:t>neto</a:t>
                      </a:r>
                      <a:endParaRPr sz="700" dirty="0">
                        <a:latin typeface="Montserrat"/>
                        <a:cs typeface="Montserrat"/>
                      </a:endParaRPr>
                    </a:p>
                  </a:txBody>
                  <a:tcPr marL="0" marR="0" marT="0" marB="0"/>
                </a:tc>
                <a:tc>
                  <a:txBody>
                    <a:bodyPr/>
                    <a:lstStyle/>
                    <a:p>
                      <a:pPr marL="64135">
                        <a:lnSpc>
                          <a:spcPts val="800"/>
                        </a:lnSpc>
                      </a:pPr>
                      <a:r>
                        <a:rPr sz="700" dirty="0">
                          <a:latin typeface="Montserrat"/>
                          <a:cs typeface="Montserrat"/>
                        </a:rPr>
                        <a:t>152</a:t>
                      </a:r>
                      <a:r>
                        <a:rPr sz="700" spc="-5" dirty="0">
                          <a:latin typeface="Montserrat"/>
                          <a:cs typeface="Montserrat"/>
                        </a:rPr>
                        <a:t> </a:t>
                      </a:r>
                      <a:r>
                        <a:rPr sz="700" spc="-25" dirty="0">
                          <a:latin typeface="Montserrat"/>
                          <a:cs typeface="Montserrat"/>
                        </a:rPr>
                        <a:t>kg</a:t>
                      </a:r>
                      <a:endParaRPr sz="700" dirty="0">
                        <a:latin typeface="Montserrat"/>
                        <a:cs typeface="Montserrat"/>
                      </a:endParaRPr>
                    </a:p>
                  </a:txBody>
                  <a:tcPr marL="0" marR="0" marT="0" marB="0"/>
                </a:tc>
                <a:extLst>
                  <a:ext uri="{0D108BD9-81ED-4DB2-BD59-A6C34878D82A}">
                    <a16:rowId xmlns:a16="http://schemas.microsoft.com/office/drawing/2014/main" val="10018"/>
                  </a:ext>
                </a:extLst>
              </a:tr>
              <a:tr h="114300">
                <a:tc>
                  <a:txBody>
                    <a:bodyPr/>
                    <a:lstStyle/>
                    <a:p>
                      <a:pPr marL="31750">
                        <a:lnSpc>
                          <a:spcPts val="800"/>
                        </a:lnSpc>
                      </a:pPr>
                      <a:r>
                        <a:rPr sz="700" b="1" spc="-10" dirty="0">
                          <a:latin typeface="Montserrat"/>
                          <a:cs typeface="Montserrat"/>
                        </a:rPr>
                        <a:t>Dimensiones</a:t>
                      </a:r>
                      <a:endParaRPr sz="700">
                        <a:latin typeface="Montserrat"/>
                        <a:cs typeface="Montserrat"/>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marL="48895">
                        <a:lnSpc>
                          <a:spcPts val="800"/>
                        </a:lnSpc>
                      </a:pPr>
                      <a:r>
                        <a:rPr sz="700" spc="-10" dirty="0">
                          <a:latin typeface="Montserrat"/>
                          <a:cs typeface="Montserrat"/>
                        </a:rPr>
                        <a:t>Capacidad</a:t>
                      </a:r>
                      <a:r>
                        <a:rPr sz="700" spc="20" dirty="0">
                          <a:latin typeface="Montserrat"/>
                          <a:cs typeface="Montserrat"/>
                        </a:rPr>
                        <a:t> </a:t>
                      </a:r>
                      <a:r>
                        <a:rPr sz="700" dirty="0">
                          <a:latin typeface="Montserrat"/>
                          <a:cs typeface="Montserrat"/>
                        </a:rPr>
                        <a:t>de</a:t>
                      </a:r>
                      <a:r>
                        <a:rPr sz="700" spc="15" dirty="0">
                          <a:latin typeface="Montserrat"/>
                          <a:cs typeface="Montserrat"/>
                        </a:rPr>
                        <a:t> </a:t>
                      </a:r>
                      <a:r>
                        <a:rPr sz="700" spc="-10" dirty="0">
                          <a:latin typeface="Montserrat"/>
                          <a:cs typeface="Montserrat"/>
                        </a:rPr>
                        <a:t>carga</a:t>
                      </a:r>
                      <a:endParaRPr sz="700" dirty="0">
                        <a:latin typeface="Montserrat"/>
                        <a:cs typeface="Montserrat"/>
                      </a:endParaRPr>
                    </a:p>
                  </a:txBody>
                  <a:tcPr marL="0" marR="0" marT="0" marB="0"/>
                </a:tc>
                <a:tc>
                  <a:txBody>
                    <a:bodyPr/>
                    <a:lstStyle/>
                    <a:p>
                      <a:pPr marL="64135">
                        <a:lnSpc>
                          <a:spcPts val="800"/>
                        </a:lnSpc>
                      </a:pPr>
                      <a:r>
                        <a:rPr sz="700" dirty="0">
                          <a:latin typeface="Montserrat"/>
                          <a:cs typeface="Montserrat"/>
                        </a:rPr>
                        <a:t>130</a:t>
                      </a:r>
                      <a:r>
                        <a:rPr sz="700" spc="-15" dirty="0">
                          <a:latin typeface="Montserrat"/>
                          <a:cs typeface="Montserrat"/>
                        </a:rPr>
                        <a:t> </a:t>
                      </a:r>
                      <a:r>
                        <a:rPr sz="700" spc="-25" dirty="0">
                          <a:latin typeface="Montserrat"/>
                          <a:cs typeface="Montserrat"/>
                        </a:rPr>
                        <a:t>kg</a:t>
                      </a:r>
                      <a:endParaRPr sz="700" dirty="0">
                        <a:latin typeface="Montserrat"/>
                        <a:cs typeface="Montserrat"/>
                      </a:endParaRPr>
                    </a:p>
                  </a:txBody>
                  <a:tcPr marL="0" marR="0" marT="0" marB="0"/>
                </a:tc>
                <a:extLst>
                  <a:ext uri="{0D108BD9-81ED-4DB2-BD59-A6C34878D82A}">
                    <a16:rowId xmlns:a16="http://schemas.microsoft.com/office/drawing/2014/main" val="10019"/>
                  </a:ext>
                </a:extLst>
              </a:tr>
              <a:tr h="113664">
                <a:tc>
                  <a:txBody>
                    <a:bodyPr/>
                    <a:lstStyle/>
                    <a:p>
                      <a:pPr marL="31750">
                        <a:lnSpc>
                          <a:spcPts val="800"/>
                        </a:lnSpc>
                      </a:pPr>
                      <a:r>
                        <a:rPr sz="700" spc="-20" dirty="0">
                          <a:latin typeface="Montserrat"/>
                          <a:cs typeface="Montserrat"/>
                        </a:rPr>
                        <a:t>Largo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2050</a:t>
                      </a:r>
                      <a:r>
                        <a:rPr sz="700" spc="-10" dirty="0">
                          <a:latin typeface="Montserrat"/>
                          <a:cs typeface="Montserrat"/>
                        </a:rPr>
                        <a:t> </a:t>
                      </a:r>
                      <a:r>
                        <a:rPr sz="700" spc="-25" dirty="0">
                          <a:latin typeface="Montserrat"/>
                          <a:cs typeface="Montserrat"/>
                        </a:rPr>
                        <a:t>mm</a:t>
                      </a:r>
                      <a:endParaRPr sz="700">
                        <a:latin typeface="Montserrat"/>
                        <a:cs typeface="Montserrat"/>
                      </a:endParaRPr>
                    </a:p>
                  </a:txBody>
                  <a:tcPr marL="0" marR="0" marT="0" marB="0"/>
                </a:tc>
                <a:tc>
                  <a:txBody>
                    <a:bodyPr/>
                    <a:lstStyle/>
                    <a:p>
                      <a:pPr>
                        <a:lnSpc>
                          <a:spcPct val="100000"/>
                        </a:lnSpc>
                      </a:pPr>
                      <a:endParaRPr sz="600" dirty="0">
                        <a:latin typeface="Times New Roman"/>
                        <a:cs typeface="Times New Roman"/>
                      </a:endParaRPr>
                    </a:p>
                  </a:txBody>
                  <a:tcPr marL="0" marR="0" marT="0" marB="0"/>
                </a:tc>
                <a:tc>
                  <a:txBody>
                    <a:bodyPr/>
                    <a:lstStyle/>
                    <a:p>
                      <a:pPr>
                        <a:lnSpc>
                          <a:spcPct val="100000"/>
                        </a:lnSpc>
                      </a:pPr>
                      <a:endParaRPr sz="600" dirty="0">
                        <a:latin typeface="Times New Roman"/>
                        <a:cs typeface="Times New Roman"/>
                      </a:endParaRPr>
                    </a:p>
                  </a:txBody>
                  <a:tcPr marL="0" marR="0" marT="0" marB="0"/>
                </a:tc>
                <a:extLst>
                  <a:ext uri="{0D108BD9-81ED-4DB2-BD59-A6C34878D82A}">
                    <a16:rowId xmlns:a16="http://schemas.microsoft.com/office/drawing/2014/main" val="10020"/>
                  </a:ext>
                </a:extLst>
              </a:tr>
              <a:tr h="114300">
                <a:tc>
                  <a:txBody>
                    <a:bodyPr/>
                    <a:lstStyle/>
                    <a:p>
                      <a:pPr marL="31750">
                        <a:lnSpc>
                          <a:spcPts val="800"/>
                        </a:lnSpc>
                      </a:pPr>
                      <a:r>
                        <a:rPr sz="700" spc="-20" dirty="0">
                          <a:latin typeface="Montserrat"/>
                          <a:cs typeface="Montserrat"/>
                        </a:rPr>
                        <a:t>Alto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1080</a:t>
                      </a:r>
                      <a:r>
                        <a:rPr sz="700" spc="-10" dirty="0">
                          <a:latin typeface="Montserrat"/>
                          <a:cs typeface="Montserrat"/>
                        </a:rPr>
                        <a:t> </a:t>
                      </a:r>
                      <a:r>
                        <a:rPr sz="700" spc="-35" dirty="0">
                          <a:latin typeface="Montserrat"/>
                          <a:cs typeface="Montserrat"/>
                        </a:rPr>
                        <a:t>mm</a:t>
                      </a:r>
                      <a:endParaRPr sz="700">
                        <a:latin typeface="Montserrat"/>
                        <a:cs typeface="Montserrat"/>
                      </a:endParaRPr>
                    </a:p>
                  </a:txBody>
                  <a:tcPr marL="0" marR="0" marT="0" marB="0"/>
                </a:tc>
                <a:tc>
                  <a:txBody>
                    <a:bodyPr/>
                    <a:lstStyle/>
                    <a:p>
                      <a:pPr>
                        <a:lnSpc>
                          <a:spcPct val="100000"/>
                        </a:lnSpc>
                      </a:pPr>
                      <a:endParaRPr sz="600" dirty="0">
                        <a:latin typeface="Times New Roman"/>
                        <a:cs typeface="Times New Roman"/>
                      </a:endParaRPr>
                    </a:p>
                  </a:txBody>
                  <a:tcPr marL="0" marR="0" marT="0" marB="0"/>
                </a:tc>
                <a:tc>
                  <a:txBody>
                    <a:bodyPr/>
                    <a:lstStyle/>
                    <a:p>
                      <a:pPr>
                        <a:lnSpc>
                          <a:spcPct val="100000"/>
                        </a:lnSpc>
                      </a:pPr>
                      <a:endParaRPr sz="600" dirty="0">
                        <a:latin typeface="Times New Roman"/>
                        <a:cs typeface="Times New Roman"/>
                      </a:endParaRPr>
                    </a:p>
                  </a:txBody>
                  <a:tcPr marL="0" marR="0" marT="0" marB="0"/>
                </a:tc>
                <a:extLst>
                  <a:ext uri="{0D108BD9-81ED-4DB2-BD59-A6C34878D82A}">
                    <a16:rowId xmlns:a16="http://schemas.microsoft.com/office/drawing/2014/main" val="10021"/>
                  </a:ext>
                </a:extLst>
              </a:tr>
              <a:tr h="114300">
                <a:tc>
                  <a:txBody>
                    <a:bodyPr/>
                    <a:lstStyle/>
                    <a:p>
                      <a:pPr marL="31750">
                        <a:lnSpc>
                          <a:spcPts val="800"/>
                        </a:lnSpc>
                      </a:pPr>
                      <a:r>
                        <a:rPr sz="700" spc="-20" dirty="0">
                          <a:latin typeface="Montserrat"/>
                          <a:cs typeface="Montserrat"/>
                        </a:rPr>
                        <a:t>Ancho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790</a:t>
                      </a:r>
                      <a:r>
                        <a:rPr sz="700" spc="-10" dirty="0">
                          <a:latin typeface="Montserrat"/>
                          <a:cs typeface="Montserrat"/>
                        </a:rPr>
                        <a:t> </a:t>
                      </a:r>
                      <a:r>
                        <a:rPr sz="700" spc="-25" dirty="0">
                          <a:latin typeface="Montserrat"/>
                          <a:cs typeface="Montserrat"/>
                        </a:rPr>
                        <a:t>mm</a:t>
                      </a:r>
                      <a:endParaRPr sz="700">
                        <a:latin typeface="Montserrat"/>
                        <a:cs typeface="Montserrat"/>
                      </a:endParaRPr>
                    </a:p>
                  </a:txBody>
                  <a:tcPr marL="0" marR="0" marT="0" marB="0"/>
                </a:tc>
                <a:tc>
                  <a:txBody>
                    <a:bodyPr/>
                    <a:lstStyle/>
                    <a:p>
                      <a:pPr>
                        <a:lnSpc>
                          <a:spcPct val="100000"/>
                        </a:lnSpc>
                      </a:pPr>
                      <a:endParaRPr sz="600" dirty="0">
                        <a:latin typeface="Times New Roman"/>
                        <a:cs typeface="Times New Roman"/>
                      </a:endParaRPr>
                    </a:p>
                  </a:txBody>
                  <a:tcPr marL="0" marR="0" marT="0" marB="0"/>
                </a:tc>
                <a:tc>
                  <a:txBody>
                    <a:bodyPr/>
                    <a:lstStyle/>
                    <a:p>
                      <a:pPr>
                        <a:lnSpc>
                          <a:spcPct val="100000"/>
                        </a:lnSpc>
                      </a:pPr>
                      <a:endParaRPr sz="600" dirty="0">
                        <a:latin typeface="Times New Roman"/>
                        <a:cs typeface="Times New Roman"/>
                      </a:endParaRPr>
                    </a:p>
                  </a:txBody>
                  <a:tcPr marL="0" marR="0" marT="0" marB="0"/>
                </a:tc>
                <a:extLst>
                  <a:ext uri="{0D108BD9-81ED-4DB2-BD59-A6C34878D82A}">
                    <a16:rowId xmlns:a16="http://schemas.microsoft.com/office/drawing/2014/main" val="10022"/>
                  </a:ext>
                </a:extLst>
              </a:tr>
              <a:tr h="114300">
                <a:tc>
                  <a:txBody>
                    <a:bodyPr/>
                    <a:lstStyle/>
                    <a:p>
                      <a:pPr marL="31750">
                        <a:lnSpc>
                          <a:spcPts val="800"/>
                        </a:lnSpc>
                      </a:pPr>
                      <a:r>
                        <a:rPr sz="700" dirty="0">
                          <a:latin typeface="Montserrat"/>
                          <a:cs typeface="Montserrat"/>
                        </a:rPr>
                        <a:t>Distancia</a:t>
                      </a:r>
                      <a:r>
                        <a:rPr sz="700" spc="-25" dirty="0">
                          <a:latin typeface="Montserrat"/>
                          <a:cs typeface="Montserrat"/>
                        </a:rPr>
                        <a:t> </a:t>
                      </a:r>
                      <a:r>
                        <a:rPr sz="700" dirty="0">
                          <a:latin typeface="Montserrat"/>
                          <a:cs typeface="Montserrat"/>
                        </a:rPr>
                        <a:t>entre</a:t>
                      </a:r>
                      <a:r>
                        <a:rPr sz="700" spc="-35" dirty="0">
                          <a:latin typeface="Montserrat"/>
                          <a:cs typeface="Montserrat"/>
                        </a:rPr>
                        <a:t> </a:t>
                      </a:r>
                      <a:r>
                        <a:rPr sz="700" spc="-20" dirty="0">
                          <a:latin typeface="Montserrat"/>
                          <a:cs typeface="Montserrat"/>
                        </a:rPr>
                        <a:t>ejes</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1353</a:t>
                      </a:r>
                      <a:r>
                        <a:rPr sz="700" spc="-5" dirty="0">
                          <a:latin typeface="Montserrat"/>
                          <a:cs typeface="Montserrat"/>
                        </a:rPr>
                        <a:t> </a:t>
                      </a:r>
                      <a:r>
                        <a:rPr sz="700" spc="-35" dirty="0">
                          <a:latin typeface="Montserrat"/>
                          <a:cs typeface="Montserrat"/>
                        </a:rPr>
                        <a:t>mm</a:t>
                      </a:r>
                      <a:endParaRPr sz="700">
                        <a:latin typeface="Montserrat"/>
                        <a:cs typeface="Montserrat"/>
                      </a:endParaRPr>
                    </a:p>
                  </a:txBody>
                  <a:tcPr marL="0" marR="0" marT="0" marB="0"/>
                </a:tc>
                <a:tc>
                  <a:txBody>
                    <a:bodyPr/>
                    <a:lstStyle/>
                    <a:p>
                      <a:pPr>
                        <a:lnSpc>
                          <a:spcPct val="100000"/>
                        </a:lnSpc>
                      </a:pPr>
                      <a:endParaRPr sz="600" dirty="0">
                        <a:latin typeface="Times New Roman"/>
                        <a:cs typeface="Times New Roman"/>
                      </a:endParaRPr>
                    </a:p>
                  </a:txBody>
                  <a:tcPr marL="0" marR="0" marT="0" marB="0"/>
                </a:tc>
                <a:tc>
                  <a:txBody>
                    <a:bodyPr/>
                    <a:lstStyle/>
                    <a:p>
                      <a:pPr>
                        <a:lnSpc>
                          <a:spcPct val="100000"/>
                        </a:lnSpc>
                      </a:pPr>
                      <a:endParaRPr sz="600" dirty="0">
                        <a:latin typeface="Times New Roman"/>
                        <a:cs typeface="Times New Roman"/>
                      </a:endParaRPr>
                    </a:p>
                  </a:txBody>
                  <a:tcPr marL="0" marR="0" marT="0" marB="0"/>
                </a:tc>
                <a:extLst>
                  <a:ext uri="{0D108BD9-81ED-4DB2-BD59-A6C34878D82A}">
                    <a16:rowId xmlns:a16="http://schemas.microsoft.com/office/drawing/2014/main" val="10023"/>
                  </a:ext>
                </a:extLst>
              </a:tr>
              <a:tr h="110489">
                <a:tc>
                  <a:txBody>
                    <a:bodyPr/>
                    <a:lstStyle/>
                    <a:p>
                      <a:pPr marL="31750">
                        <a:lnSpc>
                          <a:spcPts val="775"/>
                        </a:lnSpc>
                      </a:pPr>
                      <a:r>
                        <a:rPr sz="700" dirty="0">
                          <a:latin typeface="Montserrat"/>
                          <a:cs typeface="Montserrat"/>
                        </a:rPr>
                        <a:t>Altura</a:t>
                      </a:r>
                      <a:r>
                        <a:rPr sz="700" spc="-20" dirty="0">
                          <a:latin typeface="Montserrat"/>
                          <a:cs typeface="Montserrat"/>
                        </a:rPr>
                        <a:t> </a:t>
                      </a:r>
                      <a:r>
                        <a:rPr sz="700" dirty="0">
                          <a:latin typeface="Montserrat"/>
                          <a:cs typeface="Montserrat"/>
                        </a:rPr>
                        <a:t>libre</a:t>
                      </a:r>
                      <a:r>
                        <a:rPr sz="700" spc="-15" dirty="0">
                          <a:latin typeface="Montserrat"/>
                          <a:cs typeface="Montserrat"/>
                        </a:rPr>
                        <a:t> </a:t>
                      </a:r>
                      <a:r>
                        <a:rPr sz="700" dirty="0">
                          <a:latin typeface="Montserrat"/>
                          <a:cs typeface="Montserrat"/>
                        </a:rPr>
                        <a:t>al</a:t>
                      </a:r>
                      <a:r>
                        <a:rPr sz="700" spc="-20" dirty="0">
                          <a:latin typeface="Montserrat"/>
                          <a:cs typeface="Montserrat"/>
                        </a:rPr>
                        <a:t> </a:t>
                      </a:r>
                      <a:r>
                        <a:rPr sz="700" spc="-10" dirty="0">
                          <a:latin typeface="Montserrat"/>
                          <a:cs typeface="Montserrat"/>
                        </a:rPr>
                        <a:t>suelo</a:t>
                      </a:r>
                      <a:endParaRPr sz="700">
                        <a:latin typeface="Montserrat"/>
                        <a:cs typeface="Montserrat"/>
                      </a:endParaRPr>
                    </a:p>
                  </a:txBody>
                  <a:tcPr marL="0" marR="0" marT="0" marB="0"/>
                </a:tc>
                <a:tc>
                  <a:txBody>
                    <a:bodyPr/>
                    <a:lstStyle/>
                    <a:p>
                      <a:pPr marL="41275">
                        <a:lnSpc>
                          <a:spcPts val="775"/>
                        </a:lnSpc>
                      </a:pPr>
                      <a:r>
                        <a:rPr sz="700" dirty="0">
                          <a:latin typeface="Montserrat"/>
                          <a:cs typeface="Montserrat"/>
                        </a:rPr>
                        <a:t>180</a:t>
                      </a:r>
                      <a:r>
                        <a:rPr sz="700" spc="-15" dirty="0">
                          <a:latin typeface="Montserrat"/>
                          <a:cs typeface="Montserrat"/>
                        </a:rPr>
                        <a:t> </a:t>
                      </a:r>
                      <a:r>
                        <a:rPr sz="700" spc="-25" dirty="0">
                          <a:latin typeface="Montserrat"/>
                          <a:cs typeface="Montserrat"/>
                        </a:rPr>
                        <a:t>mm</a:t>
                      </a:r>
                      <a:endParaRPr sz="700">
                        <a:latin typeface="Montserrat"/>
                        <a:cs typeface="Montserrat"/>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dirty="0">
                        <a:latin typeface="Times New Roman"/>
                        <a:cs typeface="Times New Roman"/>
                      </a:endParaRPr>
                    </a:p>
                  </a:txBody>
                  <a:tcPr marL="0" marR="0" marT="0" marB="0"/>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313731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80440"/>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4</a:t>
            </a:r>
            <a:r>
              <a:rPr dirty="0"/>
              <a:t>ª</a:t>
            </a:r>
            <a:r>
              <a:rPr spc="-40" dirty="0"/>
              <a:t> </a:t>
            </a:r>
            <a:r>
              <a:rPr dirty="0"/>
              <a:t>REVISIÓN</a:t>
            </a:r>
            <a:r>
              <a:rPr spc="-35" dirty="0"/>
              <a:t> </a:t>
            </a:r>
            <a:r>
              <a:rPr dirty="0"/>
              <a:t>TÉCNICA:</a:t>
            </a:r>
            <a:r>
              <a:rPr spc="-15" dirty="0"/>
              <a:t> </a:t>
            </a:r>
            <a:r>
              <a:rPr lang="es-ES" spc="-15" dirty="0"/>
              <a:t>9,0</a:t>
            </a:r>
            <a:r>
              <a:rPr dirty="0"/>
              <a:t>00</a:t>
            </a:r>
            <a:r>
              <a:rPr spc="-20" dirty="0"/>
              <a:t> </a:t>
            </a:r>
            <a:r>
              <a:rPr spc="-25" dirty="0"/>
              <a:t>KM</a:t>
            </a:r>
          </a:p>
        </p:txBody>
      </p:sp>
      <p:sp>
        <p:nvSpPr>
          <p:cNvPr id="5" name="object 8">
            <a:extLst>
              <a:ext uri="{FF2B5EF4-FFF2-40B4-BE49-F238E27FC236}">
                <a16:creationId xmlns:a16="http://schemas.microsoft.com/office/drawing/2014/main" id="{C0E88668-17F6-1F6B-FD03-4133228B3150}"/>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dirty="0"/>
              <a:t>4ª</a:t>
            </a:r>
            <a:r>
              <a:rPr spc="-55" dirty="0"/>
              <a:t> </a:t>
            </a:r>
            <a:r>
              <a:rPr dirty="0"/>
              <a:t>REVISIÓN</a:t>
            </a:r>
            <a:r>
              <a:rPr spc="-35" dirty="0"/>
              <a:t> </a:t>
            </a:r>
            <a:r>
              <a:rPr dirty="0"/>
              <a:t>TÉCNICA:</a:t>
            </a:r>
            <a:r>
              <a:rPr spc="-15" dirty="0"/>
              <a:t> </a:t>
            </a:r>
            <a:r>
              <a:rPr lang="es-ES" spc="-15" dirty="0"/>
              <a:t>9</a:t>
            </a:r>
            <a:r>
              <a:rPr lang="es-ES" dirty="0"/>
              <a:t>,0</a:t>
            </a:r>
            <a:r>
              <a:rPr dirty="0"/>
              <a:t>00</a:t>
            </a:r>
            <a:r>
              <a:rPr spc="-35" dirty="0"/>
              <a:t> </a:t>
            </a:r>
            <a:r>
              <a:rPr spc="-25" dirty="0"/>
              <a:t>KM</a:t>
            </a:r>
          </a:p>
        </p:txBody>
      </p:sp>
      <p:sp>
        <p:nvSpPr>
          <p:cNvPr id="3" name="object 3"/>
          <p:cNvSpPr txBox="1"/>
          <p:nvPr/>
        </p:nvSpPr>
        <p:spPr>
          <a:xfrm>
            <a:off x="283870" y="496570"/>
            <a:ext cx="4302125" cy="2806700"/>
          </a:xfrm>
          <a:prstGeom prst="rect">
            <a:avLst/>
          </a:prstGeom>
        </p:spPr>
        <p:txBody>
          <a:bodyPr vert="horz" wrap="square" lIns="0" tIns="12065" rIns="0" bIns="0" rtlCol="0">
            <a:spAutoFit/>
          </a:bodyPr>
          <a:lstStyle/>
          <a:p>
            <a:pPr marL="12700">
              <a:lnSpc>
                <a:spcPts val="620"/>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a:t>
            </a:r>
            <a:r>
              <a:rPr sz="700" spc="-10" dirty="0">
                <a:solidFill>
                  <a:srgbClr val="221F1F"/>
                </a:solidFill>
                <a:latin typeface="Montserrat"/>
                <a:cs typeface="Montserrat"/>
              </a:rPr>
              <a:t>Verificar</a:t>
            </a:r>
            <a:r>
              <a:rPr sz="700" spc="-2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5" dirty="0">
                <a:solidFill>
                  <a:srgbClr val="221F1F"/>
                </a:solidFill>
                <a:latin typeface="Montserrat"/>
                <a:cs typeface="Montserrat"/>
              </a:rPr>
              <a:t> </a:t>
            </a:r>
            <a:r>
              <a:rPr sz="700" dirty="0">
                <a:solidFill>
                  <a:srgbClr val="221F1F"/>
                </a:solidFill>
                <a:latin typeface="Montserrat"/>
                <a:cs typeface="Montserrat"/>
              </a:rPr>
              <a:t>fugas</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fluidos.</a:t>
            </a:r>
            <a:r>
              <a:rPr sz="700" spc="-5" dirty="0">
                <a:solidFill>
                  <a:srgbClr val="221F1F"/>
                </a:solidFill>
                <a:latin typeface="Montserrat"/>
                <a:cs typeface="Montserrat"/>
              </a:rPr>
              <a:t> </a:t>
            </a:r>
            <a:r>
              <a:rPr sz="700" spc="-10" dirty="0">
                <a:solidFill>
                  <a:srgbClr val="221F1F"/>
                </a:solidFill>
                <a:latin typeface="Montserrat"/>
                <a:cs typeface="Montserrat"/>
              </a:rPr>
              <a:t>(Visual)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dirty="0">
                <a:solidFill>
                  <a:srgbClr val="221F1F"/>
                </a:solidFill>
                <a:latin typeface="Montserrat"/>
                <a:cs typeface="Montserrat"/>
              </a:rPr>
              <a:t> (Si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 de</a:t>
            </a:r>
            <a:r>
              <a:rPr sz="700" spc="-10" dirty="0">
                <a:solidFill>
                  <a:srgbClr val="221F1F"/>
                </a:solidFill>
                <a:latin typeface="Montserrat"/>
                <a:cs typeface="Montserrat"/>
              </a:rPr>
              <a:t> 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Verificar,</a:t>
            </a:r>
            <a:r>
              <a:rPr sz="700" spc="-2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o</a:t>
            </a:r>
            <a:r>
              <a:rPr sz="700" spc="-3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bujías.(Según</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a:t>
            </a:r>
            <a:r>
              <a:rPr sz="700" spc="-1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0" dirty="0">
                <a:solidFill>
                  <a:srgbClr val="221F1F"/>
                </a:solidFill>
                <a:latin typeface="Montserrat"/>
                <a:cs typeface="Montserrat"/>
              </a:rPr>
              <a:t> </a:t>
            </a:r>
            <a:r>
              <a:rPr sz="700" dirty="0">
                <a:solidFill>
                  <a:srgbClr val="221F1F"/>
                </a:solidFill>
                <a:latin typeface="Montserrat"/>
                <a:cs typeface="Montserrat"/>
              </a:rPr>
              <a:t>libre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30"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rines.</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Verificar</a:t>
            </a:r>
            <a:r>
              <a:rPr sz="700" spc="-1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adecuado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4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err="1">
                <a:solidFill>
                  <a:srgbClr val="221F1F"/>
                </a:solidFill>
                <a:latin typeface="Montserrat"/>
                <a:cs typeface="Montserrat"/>
              </a:rPr>
              <a:t>ajustar</a:t>
            </a:r>
            <a:r>
              <a:rPr sz="700" spc="-10" dirty="0">
                <a:solidFill>
                  <a:srgbClr val="221F1F"/>
                </a:solidFill>
                <a:latin typeface="Montserrat"/>
                <a:cs typeface="Montserrat"/>
              </a:rPr>
              <a:t> </a:t>
            </a:r>
            <a:r>
              <a:rPr lang="es-MX" sz="700" dirty="0">
                <a:solidFill>
                  <a:srgbClr val="221F1F"/>
                </a:solidFill>
                <a:latin typeface="Montserrat"/>
                <a:cs typeface="Montserrat"/>
              </a:rPr>
              <a:t>cables de acero</a:t>
            </a:r>
            <a:r>
              <a:rPr sz="700" dirty="0">
                <a:solidFill>
                  <a:srgbClr val="221F1F"/>
                </a:solidFill>
                <a:latin typeface="Montserrat"/>
                <a:cs typeface="Montserrat"/>
              </a:rPr>
              <a:t> en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señales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torque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320" dirty="0">
                <a:solidFill>
                  <a:srgbClr val="221F1F"/>
                </a:solidFill>
                <a:latin typeface="Montserrat"/>
                <a:cs typeface="Montserrat"/>
              </a:rPr>
              <a:t>  </a:t>
            </a:r>
            <a:r>
              <a:rPr sz="700" spc="-10" dirty="0">
                <a:solidFill>
                  <a:srgbClr val="221F1F"/>
                </a:solidFill>
                <a:latin typeface="Montserrat"/>
                <a:cs typeface="Montserrat"/>
              </a:rPr>
              <a:t>Revisar</a:t>
            </a:r>
            <a:r>
              <a:rPr sz="700" spc="15" dirty="0">
                <a:solidFill>
                  <a:srgbClr val="221F1F"/>
                </a:solidFill>
                <a:latin typeface="Montserrat"/>
                <a:cs typeface="Montserrat"/>
              </a:rPr>
              <a:t> </a:t>
            </a:r>
            <a:r>
              <a:rPr sz="700" spc="-10" dirty="0">
                <a:solidFill>
                  <a:srgbClr val="221F1F"/>
                </a:solidFill>
                <a:latin typeface="Montserrat"/>
                <a:cs typeface="Montserrat"/>
              </a:rPr>
              <a:t>funcionamiento</a:t>
            </a:r>
            <a:r>
              <a:rPr sz="700" spc="35" dirty="0">
                <a:solidFill>
                  <a:srgbClr val="221F1F"/>
                </a:solidFill>
                <a:latin typeface="Montserrat"/>
                <a:cs typeface="Montserrat"/>
              </a:rPr>
              <a:t> </a:t>
            </a:r>
            <a:r>
              <a:rPr sz="700" dirty="0">
                <a:solidFill>
                  <a:srgbClr val="221F1F"/>
                </a:solidFill>
                <a:latin typeface="Montserrat"/>
                <a:cs typeface="Montserrat"/>
              </a:rPr>
              <a:t>del</a:t>
            </a:r>
            <a:r>
              <a:rPr sz="700" spc="25" dirty="0">
                <a:solidFill>
                  <a:srgbClr val="221F1F"/>
                </a:solidFill>
                <a:latin typeface="Montserrat"/>
                <a:cs typeface="Montserrat"/>
              </a:rPr>
              <a:t> </a:t>
            </a:r>
            <a:r>
              <a:rPr sz="700" spc="-10" dirty="0">
                <a:solidFill>
                  <a:srgbClr val="221F1F"/>
                </a:solidFill>
                <a:latin typeface="Montserrat"/>
                <a:cs typeface="Montserrat"/>
              </a:rPr>
              <a:t>sistema</a:t>
            </a:r>
            <a:r>
              <a:rPr sz="700" dirty="0">
                <a:solidFill>
                  <a:srgbClr val="221F1F"/>
                </a:solidFill>
                <a:latin typeface="Montserrat"/>
                <a:cs typeface="Montserrat"/>
              </a:rPr>
              <a:t> </a:t>
            </a:r>
            <a:r>
              <a:rPr sz="700" spc="-10" dirty="0">
                <a:solidFill>
                  <a:srgbClr val="221F1F"/>
                </a:solidFill>
                <a:latin typeface="Montserrat"/>
                <a:cs typeface="Montserrat"/>
              </a:rPr>
              <a:t>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7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5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90" dirty="0">
                <a:solidFill>
                  <a:srgbClr val="221F1F"/>
                </a:solidFill>
                <a:latin typeface="Montserrat"/>
                <a:cs typeface="Montserrat"/>
              </a:rPr>
              <a:t>  </a:t>
            </a:r>
            <a:r>
              <a:rPr sz="700" dirty="0">
                <a:solidFill>
                  <a:srgbClr val="221F1F"/>
                </a:solidFill>
                <a:latin typeface="Montserrat"/>
                <a:cs typeface="Montserrat"/>
              </a:rPr>
              <a:t>Reiniciar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5" dirty="0">
                <a:solidFill>
                  <a:srgbClr val="221F1F"/>
                </a:solidFill>
                <a:latin typeface="Montserrat"/>
                <a:cs typeface="Montserrat"/>
              </a:rPr>
              <a:t> </a:t>
            </a:r>
            <a:r>
              <a:rPr sz="700" dirty="0">
                <a:solidFill>
                  <a:srgbClr val="221F1F"/>
                </a:solidFill>
                <a:latin typeface="Montserrat"/>
                <a:cs typeface="Montserrat"/>
              </a:rPr>
              <a:t>indicadora</a:t>
            </a:r>
            <a:r>
              <a:rPr sz="700" spc="2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vehículo 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dirty="0"/>
              <a:t>5</a:t>
            </a:r>
            <a:r>
              <a:rPr dirty="0"/>
              <a:t>ª</a:t>
            </a:r>
            <a:r>
              <a:rPr spc="-40" dirty="0"/>
              <a:t> </a:t>
            </a:r>
            <a:r>
              <a:rPr dirty="0"/>
              <a:t>REVISIÓN</a:t>
            </a:r>
            <a:r>
              <a:rPr spc="-35" dirty="0"/>
              <a:t> </a:t>
            </a:r>
            <a:r>
              <a:rPr dirty="0"/>
              <a:t>TÉCNICA:</a:t>
            </a:r>
            <a:r>
              <a:rPr spc="-15" dirty="0"/>
              <a:t> </a:t>
            </a:r>
            <a:r>
              <a:rPr lang="es-ES" spc="-15" dirty="0"/>
              <a:t>12,</a:t>
            </a:r>
            <a:r>
              <a:rPr dirty="0"/>
              <a:t>000</a:t>
            </a:r>
            <a:r>
              <a:rPr spc="-20" dirty="0"/>
              <a:t> </a:t>
            </a:r>
            <a:r>
              <a:rPr spc="-25" dirty="0"/>
              <a:t>KM</a:t>
            </a:r>
          </a:p>
        </p:txBody>
      </p:sp>
      <p:sp>
        <p:nvSpPr>
          <p:cNvPr id="5" name="object 8">
            <a:extLst>
              <a:ext uri="{FF2B5EF4-FFF2-40B4-BE49-F238E27FC236}">
                <a16:creationId xmlns:a16="http://schemas.microsoft.com/office/drawing/2014/main" id="{C0E88668-17F6-1F6B-FD03-4133228B3150}"/>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5</a:t>
            </a:r>
            <a:r>
              <a:rPr dirty="0"/>
              <a:t>ª</a:t>
            </a:r>
            <a:r>
              <a:rPr spc="-40" dirty="0"/>
              <a:t> </a:t>
            </a:r>
            <a:r>
              <a:rPr dirty="0"/>
              <a:t>REVISIÓN</a:t>
            </a:r>
            <a:r>
              <a:rPr spc="-30" dirty="0"/>
              <a:t> </a:t>
            </a:r>
            <a:r>
              <a:rPr dirty="0"/>
              <a:t>TÉCNICA:</a:t>
            </a:r>
            <a:r>
              <a:rPr spc="-15" dirty="0"/>
              <a:t> </a:t>
            </a:r>
            <a:r>
              <a:rPr lang="es-ES" spc="-15" dirty="0"/>
              <a:t>12</a:t>
            </a:r>
            <a:r>
              <a:rPr lang="es-ES" dirty="0"/>
              <a:t>,0</a:t>
            </a:r>
            <a:r>
              <a:rPr dirty="0"/>
              <a:t>00</a:t>
            </a:r>
            <a:r>
              <a:rPr spc="-40" dirty="0"/>
              <a:t> </a:t>
            </a:r>
            <a:r>
              <a:rPr spc="-25" dirty="0"/>
              <a:t>KM</a:t>
            </a:r>
          </a:p>
        </p:txBody>
      </p:sp>
      <p:sp>
        <p:nvSpPr>
          <p:cNvPr id="3" name="object 3"/>
          <p:cNvSpPr txBox="1"/>
          <p:nvPr/>
        </p:nvSpPr>
        <p:spPr>
          <a:xfrm>
            <a:off x="283870" y="461899"/>
            <a:ext cx="4302125" cy="2934335"/>
          </a:xfrm>
          <a:prstGeom prst="rect">
            <a:avLst/>
          </a:prstGeom>
        </p:spPr>
        <p:txBody>
          <a:bodyPr vert="horz" wrap="square" lIns="0" tIns="12065" rIns="0" bIns="0" rtlCol="0">
            <a:spAutoFit/>
          </a:bodyPr>
          <a:lstStyle/>
          <a:p>
            <a:pPr marL="12700">
              <a:lnSpc>
                <a:spcPts val="615"/>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5"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5" dirty="0">
                <a:solidFill>
                  <a:srgbClr val="221F1F"/>
                </a:solidFill>
                <a:latin typeface="Montserrat"/>
                <a:cs typeface="Montserrat"/>
              </a:rPr>
              <a:t> </a:t>
            </a:r>
            <a:r>
              <a:rPr sz="700" dirty="0">
                <a:solidFill>
                  <a:srgbClr val="221F1F"/>
                </a:solidFill>
                <a:latin typeface="Montserrat"/>
                <a:cs typeface="Montserrat"/>
              </a:rPr>
              <a:t>y/o</a:t>
            </a:r>
            <a:r>
              <a:rPr sz="700" spc="-20" dirty="0">
                <a:solidFill>
                  <a:srgbClr val="221F1F"/>
                </a:solidFill>
                <a:latin typeface="Montserrat"/>
                <a:cs typeface="Montserrat"/>
              </a:rPr>
              <a:t> </a:t>
            </a:r>
            <a:r>
              <a:rPr sz="700" dirty="0">
                <a:solidFill>
                  <a:srgbClr val="221F1F"/>
                </a:solidFill>
                <a:latin typeface="Montserrat"/>
                <a:cs typeface="Montserrat"/>
              </a:rPr>
              <a:t>cambiar</a:t>
            </a:r>
            <a:r>
              <a:rPr sz="700" spc="-35" dirty="0">
                <a:solidFill>
                  <a:srgbClr val="221F1F"/>
                </a:solidFill>
                <a:latin typeface="Montserrat"/>
                <a:cs typeface="Montserrat"/>
              </a:rPr>
              <a:t> </a:t>
            </a:r>
            <a:r>
              <a:rPr sz="700" dirty="0">
                <a:solidFill>
                  <a:srgbClr val="221F1F"/>
                </a:solidFill>
                <a:latin typeface="Montserrat"/>
                <a:cs typeface="Montserrat"/>
              </a:rPr>
              <a:t>elementos</a:t>
            </a:r>
            <a:r>
              <a:rPr sz="700" spc="-20" dirty="0">
                <a:solidFill>
                  <a:srgbClr val="221F1F"/>
                </a:solidFill>
                <a:latin typeface="Montserrat"/>
                <a:cs typeface="Montserrat"/>
              </a:rPr>
              <a:t> </a:t>
            </a:r>
            <a:r>
              <a:rPr sz="700" dirty="0">
                <a:solidFill>
                  <a:srgbClr val="221F1F"/>
                </a:solidFill>
                <a:latin typeface="Montserrat"/>
                <a:cs typeface="Montserrat"/>
              </a:rPr>
              <a:t>filtrantes</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aceite.</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3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Cambiar</a:t>
            </a:r>
            <a:r>
              <a:rPr sz="700" spc="-25"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aire.</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a:t>
            </a:r>
            <a:r>
              <a:rPr sz="700" spc="-10" dirty="0">
                <a:solidFill>
                  <a:srgbClr val="221F1F"/>
                </a:solidFill>
                <a:latin typeface="Montserrat"/>
                <a:cs typeface="Montserrat"/>
              </a:rPr>
              <a:t>Verificar </a:t>
            </a:r>
            <a:r>
              <a:rPr sz="700" dirty="0">
                <a:solidFill>
                  <a:srgbClr val="221F1F"/>
                </a:solidFill>
                <a:latin typeface="Montserrat"/>
                <a:cs typeface="Montserrat"/>
              </a:rPr>
              <a:t>y</a:t>
            </a:r>
            <a:r>
              <a:rPr sz="700" spc="-15" dirty="0">
                <a:solidFill>
                  <a:srgbClr val="221F1F"/>
                </a:solidFill>
                <a:latin typeface="Montserrat"/>
                <a:cs typeface="Montserrat"/>
              </a:rPr>
              <a:t> </a:t>
            </a:r>
            <a:r>
              <a:rPr sz="700" spc="-10" dirty="0">
                <a:solidFill>
                  <a:srgbClr val="221F1F"/>
                </a:solidFill>
                <a:latin typeface="Montserrat"/>
                <a:cs typeface="Montserrat"/>
              </a:rPr>
              <a:t>calibrar </a:t>
            </a:r>
            <a:r>
              <a:rPr sz="700" dirty="0">
                <a:solidFill>
                  <a:srgbClr val="221F1F"/>
                </a:solidFill>
                <a:latin typeface="Montserrat"/>
                <a:cs typeface="Montserrat"/>
              </a:rPr>
              <a:t>o</a:t>
            </a:r>
            <a:r>
              <a:rPr sz="700" spc="-5" dirty="0">
                <a:solidFill>
                  <a:srgbClr val="221F1F"/>
                </a:solidFill>
                <a:latin typeface="Montserrat"/>
                <a:cs typeface="Montserrat"/>
              </a:rPr>
              <a:t> </a:t>
            </a:r>
            <a:r>
              <a:rPr sz="700" dirty="0">
                <a:solidFill>
                  <a:srgbClr val="221F1F"/>
                </a:solidFill>
                <a:latin typeface="Montserrat"/>
                <a:cs typeface="Montserrat"/>
              </a:rPr>
              <a:t>cambiar</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dirty="0">
                <a:solidFill>
                  <a:srgbClr val="221F1F"/>
                </a:solidFill>
                <a:latin typeface="Montserrat"/>
                <a:cs typeface="Montserrat"/>
              </a:rPr>
              <a:t>bujías. (Según</a:t>
            </a:r>
            <a:r>
              <a:rPr sz="700" spc="-1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Cambiar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cauchos</a:t>
            </a:r>
            <a:r>
              <a:rPr sz="700" spc="15" dirty="0">
                <a:solidFill>
                  <a:srgbClr val="221F1F"/>
                </a:solidFill>
                <a:latin typeface="Montserrat"/>
                <a:cs typeface="Montserrat"/>
              </a:rPr>
              <a:t> </a:t>
            </a:r>
            <a:r>
              <a:rPr sz="700" dirty="0">
                <a:solidFill>
                  <a:srgbClr val="221F1F"/>
                </a:solidFill>
                <a:latin typeface="Montserrat"/>
                <a:cs typeface="Montserrat"/>
              </a:rPr>
              <a:t>porta </a:t>
            </a:r>
            <a:r>
              <a:rPr sz="700" i="1" dirty="0">
                <a:solidFill>
                  <a:srgbClr val="221F1F"/>
                </a:solidFill>
                <a:latin typeface="Montserrat"/>
                <a:cs typeface="Montserrat"/>
              </a:rPr>
              <a:t>sprocket</a:t>
            </a:r>
            <a:r>
              <a:rPr sz="700" dirty="0">
                <a:solidFill>
                  <a:srgbClr val="221F1F"/>
                </a:solidFill>
                <a:latin typeface="Montserrat"/>
                <a:cs typeface="Montserrat"/>
              </a:rPr>
              <a:t>.</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frenos, ajustar</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nivel</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frenos.</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5" dirty="0">
                <a:solidFill>
                  <a:srgbClr val="221F1F"/>
                </a:solidFill>
                <a:latin typeface="Montserrat"/>
                <a:cs typeface="Montserrat"/>
              </a:rPr>
              <a:t> </a:t>
            </a:r>
            <a:r>
              <a:rPr sz="700" dirty="0">
                <a:solidFill>
                  <a:srgbClr val="221F1F"/>
                </a:solidFill>
                <a:latin typeface="Montserrat"/>
                <a:cs typeface="Montserrat"/>
              </a:rPr>
              <a:t>libre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3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rines.</a:t>
            </a:r>
            <a:r>
              <a:rPr sz="700" spc="-1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 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75"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adecuado</a:t>
            </a:r>
            <a:r>
              <a:rPr sz="700" spc="45" dirty="0">
                <a:solidFill>
                  <a:srgbClr val="221F1F"/>
                </a:solidFill>
                <a:latin typeface="Montserrat"/>
                <a:cs typeface="Montserrat"/>
              </a:rPr>
              <a:t> </a:t>
            </a:r>
            <a:r>
              <a:rPr sz="700" dirty="0">
                <a:solidFill>
                  <a:srgbClr val="221F1F"/>
                </a:solidFill>
                <a:latin typeface="Montserrat"/>
                <a:cs typeface="Montserrat"/>
              </a:rPr>
              <a:t>de la </a:t>
            </a:r>
            <a:r>
              <a:rPr sz="700" spc="-10" dirty="0">
                <a:solidFill>
                  <a:srgbClr val="221F1F"/>
                </a:solidFill>
                <a:latin typeface="Montserrat"/>
                <a:cs typeface="Montserrat"/>
              </a:rPr>
              <a:t>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err="1">
                <a:solidFill>
                  <a:srgbClr val="221F1F"/>
                </a:solidFill>
                <a:latin typeface="Montserrat"/>
                <a:cs typeface="Montserrat"/>
              </a:rPr>
              <a:t>ajustar</a:t>
            </a:r>
            <a:r>
              <a:rPr sz="700" spc="-20" dirty="0">
                <a:solidFill>
                  <a:srgbClr val="221F1F"/>
                </a:solidFill>
                <a:latin typeface="Montserrat"/>
                <a:cs typeface="Montserrat"/>
              </a:rPr>
              <a:t> </a:t>
            </a:r>
            <a:r>
              <a:rPr lang="es-MX" sz="700" dirty="0">
                <a:solidFill>
                  <a:srgbClr val="221F1F"/>
                </a:solidFill>
                <a:latin typeface="Montserrat"/>
                <a:cs typeface="Montserrat"/>
              </a:rPr>
              <a:t>cables de acero</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5" dirty="0">
                <a:solidFill>
                  <a:srgbClr val="221F1F"/>
                </a:solidFill>
                <a:latin typeface="Montserrat"/>
                <a:cs typeface="Montserrat"/>
              </a:rPr>
              <a:t>  </a:t>
            </a:r>
            <a:r>
              <a:rPr sz="700" dirty="0">
                <a:solidFill>
                  <a:srgbClr val="221F1F"/>
                </a:solidFill>
                <a:latin typeface="Montserrat"/>
                <a:cs typeface="Montserrat"/>
              </a:rPr>
              <a:t>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lubricar</a:t>
            </a:r>
            <a:r>
              <a:rPr sz="700" spc="-10" dirty="0">
                <a:solidFill>
                  <a:srgbClr val="221F1F"/>
                </a:solidFill>
                <a:latin typeface="Montserrat"/>
                <a:cs typeface="Montserrat"/>
              </a:rPr>
              <a:t> </a:t>
            </a:r>
            <a:r>
              <a:rPr sz="700" dirty="0">
                <a:solidFill>
                  <a:srgbClr val="221F1F"/>
                </a:solidFill>
                <a:latin typeface="Montserrat"/>
                <a:cs typeface="Montserrat"/>
              </a:rPr>
              <a:t>partes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280" dirty="0">
                <a:solidFill>
                  <a:srgbClr val="221F1F"/>
                </a:solidFill>
                <a:latin typeface="Montserrat"/>
                <a:cs typeface="Montserrat"/>
              </a:rPr>
              <a:t>  </a:t>
            </a:r>
            <a:r>
              <a:rPr sz="700" dirty="0">
                <a:solidFill>
                  <a:srgbClr val="221F1F"/>
                </a:solidFill>
                <a:latin typeface="Montserrat"/>
                <a:cs typeface="Montserrat"/>
              </a:rPr>
              <a:t>Aplicar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spc="-10" dirty="0">
                <a:solidFill>
                  <a:srgbClr val="221F1F"/>
                </a:solidFill>
                <a:latin typeface="Montserrat"/>
                <a:cs typeface="Montserrat"/>
              </a:rPr>
              <a:t>especificado</a:t>
            </a:r>
            <a:endParaRPr sz="700" dirty="0">
              <a:latin typeface="Montserrat"/>
              <a:cs typeface="Montserrat"/>
            </a:endParaRPr>
          </a:p>
          <a:p>
            <a:pPr marL="211454" indent="-179705">
              <a:lnSpc>
                <a:spcPts val="1005"/>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80" dirty="0">
                <a:solidFill>
                  <a:srgbClr val="221F1F"/>
                </a:solidFill>
                <a:latin typeface="Montserrat"/>
                <a:cs typeface="Montserrat"/>
              </a:rPr>
              <a:t>  </a:t>
            </a:r>
            <a:r>
              <a:rPr sz="700" dirty="0">
                <a:solidFill>
                  <a:srgbClr val="221F1F"/>
                </a:solidFill>
                <a:latin typeface="Montserrat"/>
                <a:cs typeface="Montserrat"/>
              </a:rPr>
              <a:t>Revisar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9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65" dirty="0">
                <a:solidFill>
                  <a:srgbClr val="221F1F"/>
                </a:solidFill>
                <a:latin typeface="Montserrat"/>
                <a:cs typeface="Montserrat"/>
              </a:rPr>
              <a:t>  </a:t>
            </a:r>
            <a:r>
              <a:rPr sz="700" dirty="0">
                <a:solidFill>
                  <a:srgbClr val="221F1F"/>
                </a:solidFill>
                <a:latin typeface="Montserrat"/>
                <a:cs typeface="Montserrat"/>
              </a:rPr>
              <a:t>Verificar</a:t>
            </a:r>
            <a:r>
              <a:rPr sz="700" spc="-15" dirty="0">
                <a:solidFill>
                  <a:srgbClr val="221F1F"/>
                </a:solidFill>
                <a:latin typeface="Montserrat"/>
                <a:cs typeface="Montserrat"/>
              </a:rPr>
              <a:t> </a:t>
            </a:r>
            <a:r>
              <a:rPr sz="700" dirty="0">
                <a:solidFill>
                  <a:srgbClr val="221F1F"/>
                </a:solidFill>
                <a:latin typeface="Montserrat"/>
                <a:cs typeface="Montserrat"/>
              </a:rPr>
              <a:t>revoluciones</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Reiniciar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10" dirty="0">
                <a:solidFill>
                  <a:srgbClr val="221F1F"/>
                </a:solidFill>
                <a:latin typeface="Montserrat"/>
                <a:cs typeface="Montserrat"/>
              </a:rPr>
              <a:t> </a:t>
            </a:r>
            <a:r>
              <a:rPr sz="700" dirty="0">
                <a:solidFill>
                  <a:srgbClr val="221F1F"/>
                </a:solidFill>
                <a:latin typeface="Montserrat"/>
                <a:cs typeface="Montserrat"/>
              </a:rPr>
              <a:t>indicadora</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Lst>
            </a:pPr>
            <a:r>
              <a:rPr sz="700" dirty="0">
                <a:solidFill>
                  <a:srgbClr val="221F1F"/>
                </a:solidFill>
                <a:latin typeface="Montserrat"/>
                <a:cs typeface="Montserrat"/>
              </a:rPr>
              <a:t>22.</a:t>
            </a:r>
            <a:r>
              <a:rPr sz="700" spc="210" dirty="0">
                <a:solidFill>
                  <a:srgbClr val="221F1F"/>
                </a:solidFill>
                <a:latin typeface="Montserrat"/>
                <a:cs typeface="Montserrat"/>
              </a:rPr>
              <a:t>  </a:t>
            </a:r>
            <a:r>
              <a:rPr sz="700" dirty="0">
                <a:solidFill>
                  <a:srgbClr val="221F1F"/>
                </a:solidFill>
                <a:latin typeface="Montserrat"/>
                <a:cs typeface="Montserrat"/>
              </a:rPr>
              <a:t>Limpiar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15" dirty="0">
                <a:solidFill>
                  <a:srgbClr val="221F1F"/>
                </a:solidFill>
                <a:latin typeface="Montserrat"/>
                <a:cs typeface="Montserrat"/>
              </a:rPr>
              <a:t> </a:t>
            </a:r>
            <a:r>
              <a:rPr sz="700" dirty="0">
                <a:solidFill>
                  <a:srgbClr val="221F1F"/>
                </a:solidFill>
                <a:latin typeface="Montserrat"/>
                <a:cs typeface="Montserrat"/>
              </a:rPr>
              <a:t>antes de</a:t>
            </a:r>
            <a:r>
              <a:rPr sz="700" spc="-10" dirty="0">
                <a:solidFill>
                  <a:srgbClr val="221F1F"/>
                </a:solidFill>
                <a:latin typeface="Montserrat"/>
                <a:cs typeface="Montserrat"/>
              </a:rPr>
              <a:t> entregarlo.</a:t>
            </a:r>
            <a:endParaRPr sz="700" dirty="0">
              <a:latin typeface="Montserrat"/>
              <a:cs typeface="Montserrat"/>
            </a:endParaRPr>
          </a:p>
        </p:txBody>
      </p:sp>
    </p:spTree>
    <p:extLst>
      <p:ext uri="{BB962C8B-B14F-4D97-AF65-F5344CB8AC3E}">
        <p14:creationId xmlns:p14="http://schemas.microsoft.com/office/powerpoint/2010/main" val="35847797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6</a:t>
            </a:r>
            <a:r>
              <a:rPr dirty="0"/>
              <a:t>ª</a:t>
            </a:r>
            <a:r>
              <a:rPr spc="-40" dirty="0"/>
              <a:t> </a:t>
            </a:r>
            <a:r>
              <a:rPr dirty="0"/>
              <a:t>REVISIÓN</a:t>
            </a:r>
            <a:r>
              <a:rPr spc="-35" dirty="0"/>
              <a:t> </a:t>
            </a:r>
            <a:r>
              <a:rPr dirty="0"/>
              <a:t>TÉCNICA:</a:t>
            </a:r>
            <a:r>
              <a:rPr spc="-15" dirty="0"/>
              <a:t> </a:t>
            </a:r>
            <a:r>
              <a:rPr lang="es-ES" spc="-15" dirty="0"/>
              <a:t>15,0</a:t>
            </a:r>
            <a:r>
              <a:rPr dirty="0"/>
              <a:t>00</a:t>
            </a:r>
            <a:r>
              <a:rPr spc="-20" dirty="0"/>
              <a:t> </a:t>
            </a:r>
            <a:r>
              <a:rPr spc="-25" dirty="0"/>
              <a:t>KM</a:t>
            </a:r>
          </a:p>
        </p:txBody>
      </p:sp>
      <p:sp>
        <p:nvSpPr>
          <p:cNvPr id="5" name="object 8">
            <a:extLst>
              <a:ext uri="{FF2B5EF4-FFF2-40B4-BE49-F238E27FC236}">
                <a16:creationId xmlns:a16="http://schemas.microsoft.com/office/drawing/2014/main" id="{C0E88668-17F6-1F6B-FD03-4133228B3150}"/>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extLst>
      <p:ext uri="{BB962C8B-B14F-4D97-AF65-F5344CB8AC3E}">
        <p14:creationId xmlns:p14="http://schemas.microsoft.com/office/powerpoint/2010/main" val="16859568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6</a:t>
            </a:r>
            <a:r>
              <a:rPr dirty="0"/>
              <a:t>ª</a:t>
            </a:r>
            <a:r>
              <a:rPr spc="-40" dirty="0"/>
              <a:t> </a:t>
            </a:r>
            <a:r>
              <a:rPr dirty="0"/>
              <a:t>REVISIÓN</a:t>
            </a:r>
            <a:r>
              <a:rPr spc="-35" dirty="0"/>
              <a:t> </a:t>
            </a:r>
            <a:r>
              <a:rPr dirty="0"/>
              <a:t>TÉCNICA:</a:t>
            </a:r>
            <a:r>
              <a:rPr spc="-15" dirty="0"/>
              <a:t> </a:t>
            </a:r>
            <a:r>
              <a:rPr lang="es-ES" spc="-15" dirty="0"/>
              <a:t>15</a:t>
            </a:r>
            <a:r>
              <a:rPr lang="es-ES" dirty="0"/>
              <a:t>,0</a:t>
            </a:r>
            <a:r>
              <a:rPr dirty="0"/>
              <a:t>00</a:t>
            </a:r>
            <a:r>
              <a:rPr spc="-20" dirty="0"/>
              <a:t> </a:t>
            </a:r>
            <a:r>
              <a:rPr spc="-25" dirty="0"/>
              <a:t>KM</a:t>
            </a:r>
          </a:p>
        </p:txBody>
      </p:sp>
      <p:sp>
        <p:nvSpPr>
          <p:cNvPr id="3" name="object 3"/>
          <p:cNvSpPr txBox="1"/>
          <p:nvPr/>
        </p:nvSpPr>
        <p:spPr>
          <a:xfrm>
            <a:off x="283870" y="496570"/>
            <a:ext cx="4302125" cy="2806700"/>
          </a:xfrm>
          <a:prstGeom prst="rect">
            <a:avLst/>
          </a:prstGeom>
        </p:spPr>
        <p:txBody>
          <a:bodyPr vert="horz" wrap="square" lIns="0" tIns="12065" rIns="0" bIns="0" rtlCol="0">
            <a:spAutoFit/>
          </a:bodyPr>
          <a:lstStyle/>
          <a:p>
            <a:pPr marL="12700">
              <a:lnSpc>
                <a:spcPts val="620"/>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a:t>
            </a:r>
            <a:r>
              <a:rPr sz="700" spc="-10" dirty="0">
                <a:solidFill>
                  <a:srgbClr val="221F1F"/>
                </a:solidFill>
                <a:latin typeface="Montserrat"/>
                <a:cs typeface="Montserrat"/>
              </a:rPr>
              <a:t>Verificar</a:t>
            </a:r>
            <a:r>
              <a:rPr sz="700" spc="-2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5" dirty="0">
                <a:solidFill>
                  <a:srgbClr val="221F1F"/>
                </a:solidFill>
                <a:latin typeface="Montserrat"/>
                <a:cs typeface="Montserrat"/>
              </a:rPr>
              <a:t> </a:t>
            </a:r>
            <a:r>
              <a:rPr sz="700" dirty="0">
                <a:solidFill>
                  <a:srgbClr val="221F1F"/>
                </a:solidFill>
                <a:latin typeface="Montserrat"/>
                <a:cs typeface="Montserrat"/>
              </a:rPr>
              <a:t>fugas</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fluidos.</a:t>
            </a:r>
            <a:r>
              <a:rPr sz="700" spc="-5" dirty="0">
                <a:solidFill>
                  <a:srgbClr val="221F1F"/>
                </a:solidFill>
                <a:latin typeface="Montserrat"/>
                <a:cs typeface="Montserrat"/>
              </a:rPr>
              <a:t> </a:t>
            </a:r>
            <a:r>
              <a:rPr sz="700" spc="-10" dirty="0">
                <a:solidFill>
                  <a:srgbClr val="221F1F"/>
                </a:solidFill>
                <a:latin typeface="Montserrat"/>
                <a:cs typeface="Montserrat"/>
              </a:rPr>
              <a:t>(Visual)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dirty="0">
                <a:solidFill>
                  <a:srgbClr val="221F1F"/>
                </a:solidFill>
                <a:latin typeface="Montserrat"/>
                <a:cs typeface="Montserrat"/>
              </a:rPr>
              <a:t> (Si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Cambiar</a:t>
            </a:r>
            <a:r>
              <a:rPr sz="700" spc="-25"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aire.</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Verificar,</a:t>
            </a:r>
            <a:r>
              <a:rPr sz="700" spc="-2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o</a:t>
            </a:r>
            <a:r>
              <a:rPr sz="700" spc="-3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bujías.(Según</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a:t>
            </a:r>
            <a:r>
              <a:rPr sz="700" spc="-1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0" dirty="0">
                <a:solidFill>
                  <a:srgbClr val="221F1F"/>
                </a:solidFill>
                <a:latin typeface="Montserrat"/>
                <a:cs typeface="Montserrat"/>
              </a:rPr>
              <a:t> </a:t>
            </a:r>
            <a:r>
              <a:rPr sz="700" dirty="0">
                <a:solidFill>
                  <a:srgbClr val="221F1F"/>
                </a:solidFill>
                <a:latin typeface="Montserrat"/>
                <a:cs typeface="Montserrat"/>
              </a:rPr>
              <a:t>libre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30"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rines.</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Verificar</a:t>
            </a:r>
            <a:r>
              <a:rPr sz="700" spc="-1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adecuado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4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err="1">
                <a:solidFill>
                  <a:srgbClr val="221F1F"/>
                </a:solidFill>
                <a:latin typeface="Montserrat"/>
                <a:cs typeface="Montserrat"/>
              </a:rPr>
              <a:t>ajustar</a:t>
            </a:r>
            <a:r>
              <a:rPr sz="700" spc="-10" dirty="0">
                <a:solidFill>
                  <a:srgbClr val="221F1F"/>
                </a:solidFill>
                <a:latin typeface="Montserrat"/>
                <a:cs typeface="Montserrat"/>
              </a:rPr>
              <a:t> </a:t>
            </a:r>
            <a:r>
              <a:rPr lang="es-MX" sz="700" dirty="0">
                <a:solidFill>
                  <a:srgbClr val="221F1F"/>
                </a:solidFill>
                <a:latin typeface="Montserrat"/>
                <a:cs typeface="Montserrat"/>
              </a:rPr>
              <a:t>cables de acero</a:t>
            </a:r>
            <a:r>
              <a:rPr sz="700" dirty="0">
                <a:solidFill>
                  <a:srgbClr val="221F1F"/>
                </a:solidFill>
                <a:latin typeface="Montserrat"/>
                <a:cs typeface="Montserrat"/>
              </a:rPr>
              <a:t> en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señales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torque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320" dirty="0">
                <a:solidFill>
                  <a:srgbClr val="221F1F"/>
                </a:solidFill>
                <a:latin typeface="Montserrat"/>
                <a:cs typeface="Montserrat"/>
              </a:rPr>
              <a:t>  </a:t>
            </a:r>
            <a:r>
              <a:rPr sz="700" spc="-10" dirty="0">
                <a:solidFill>
                  <a:srgbClr val="221F1F"/>
                </a:solidFill>
                <a:latin typeface="Montserrat"/>
                <a:cs typeface="Montserrat"/>
              </a:rPr>
              <a:t>Revisar</a:t>
            </a:r>
            <a:r>
              <a:rPr sz="700" spc="15" dirty="0">
                <a:solidFill>
                  <a:srgbClr val="221F1F"/>
                </a:solidFill>
                <a:latin typeface="Montserrat"/>
                <a:cs typeface="Montserrat"/>
              </a:rPr>
              <a:t> </a:t>
            </a:r>
            <a:r>
              <a:rPr sz="700" spc="-10" dirty="0">
                <a:solidFill>
                  <a:srgbClr val="221F1F"/>
                </a:solidFill>
                <a:latin typeface="Montserrat"/>
                <a:cs typeface="Montserrat"/>
              </a:rPr>
              <a:t>funcionamiento</a:t>
            </a:r>
            <a:r>
              <a:rPr sz="700" spc="35" dirty="0">
                <a:solidFill>
                  <a:srgbClr val="221F1F"/>
                </a:solidFill>
                <a:latin typeface="Montserrat"/>
                <a:cs typeface="Montserrat"/>
              </a:rPr>
              <a:t> </a:t>
            </a:r>
            <a:r>
              <a:rPr sz="700" dirty="0">
                <a:solidFill>
                  <a:srgbClr val="221F1F"/>
                </a:solidFill>
                <a:latin typeface="Montserrat"/>
                <a:cs typeface="Montserrat"/>
              </a:rPr>
              <a:t>del</a:t>
            </a:r>
            <a:r>
              <a:rPr sz="700" spc="25" dirty="0">
                <a:solidFill>
                  <a:srgbClr val="221F1F"/>
                </a:solidFill>
                <a:latin typeface="Montserrat"/>
                <a:cs typeface="Montserrat"/>
              </a:rPr>
              <a:t> </a:t>
            </a:r>
            <a:r>
              <a:rPr sz="700" spc="-10" dirty="0">
                <a:solidFill>
                  <a:srgbClr val="221F1F"/>
                </a:solidFill>
                <a:latin typeface="Montserrat"/>
                <a:cs typeface="Montserrat"/>
              </a:rPr>
              <a:t>sistema</a:t>
            </a:r>
            <a:r>
              <a:rPr sz="700" dirty="0">
                <a:solidFill>
                  <a:srgbClr val="221F1F"/>
                </a:solidFill>
                <a:latin typeface="Montserrat"/>
                <a:cs typeface="Montserrat"/>
              </a:rPr>
              <a:t> </a:t>
            </a:r>
            <a:r>
              <a:rPr sz="700" spc="-10" dirty="0">
                <a:solidFill>
                  <a:srgbClr val="221F1F"/>
                </a:solidFill>
                <a:latin typeface="Montserrat"/>
                <a:cs typeface="Montserrat"/>
              </a:rPr>
              <a:t>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7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5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90" dirty="0">
                <a:solidFill>
                  <a:srgbClr val="221F1F"/>
                </a:solidFill>
                <a:latin typeface="Montserrat"/>
                <a:cs typeface="Montserrat"/>
              </a:rPr>
              <a:t>  </a:t>
            </a:r>
            <a:r>
              <a:rPr sz="700" dirty="0">
                <a:solidFill>
                  <a:srgbClr val="221F1F"/>
                </a:solidFill>
                <a:latin typeface="Montserrat"/>
                <a:cs typeface="Montserrat"/>
              </a:rPr>
              <a:t>Reiniciar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5" dirty="0">
                <a:solidFill>
                  <a:srgbClr val="221F1F"/>
                </a:solidFill>
                <a:latin typeface="Montserrat"/>
                <a:cs typeface="Montserrat"/>
              </a:rPr>
              <a:t> </a:t>
            </a:r>
            <a:r>
              <a:rPr sz="700" dirty="0">
                <a:solidFill>
                  <a:srgbClr val="221F1F"/>
                </a:solidFill>
                <a:latin typeface="Montserrat"/>
                <a:cs typeface="Montserrat"/>
              </a:rPr>
              <a:t>indicadora</a:t>
            </a:r>
            <a:r>
              <a:rPr sz="700" spc="2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vehículo 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extLst>
      <p:ext uri="{BB962C8B-B14F-4D97-AF65-F5344CB8AC3E}">
        <p14:creationId xmlns:p14="http://schemas.microsoft.com/office/powerpoint/2010/main" val="28373824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7</a:t>
            </a:r>
            <a:r>
              <a:rPr dirty="0"/>
              <a:t>ª</a:t>
            </a:r>
            <a:r>
              <a:rPr spc="-40" dirty="0"/>
              <a:t> </a:t>
            </a:r>
            <a:r>
              <a:rPr dirty="0"/>
              <a:t>REVISIÓN</a:t>
            </a:r>
            <a:r>
              <a:rPr spc="-35" dirty="0"/>
              <a:t> </a:t>
            </a:r>
            <a:r>
              <a:rPr dirty="0"/>
              <a:t>TÉCNICA:</a:t>
            </a:r>
            <a:r>
              <a:rPr spc="-15" dirty="0"/>
              <a:t> </a:t>
            </a:r>
            <a:r>
              <a:rPr lang="es-ES" spc="-15" dirty="0"/>
              <a:t>18,</a:t>
            </a:r>
            <a:r>
              <a:rPr dirty="0"/>
              <a:t>000</a:t>
            </a:r>
            <a:r>
              <a:rPr spc="-20" dirty="0"/>
              <a:t> </a:t>
            </a:r>
            <a:r>
              <a:rPr spc="-25" dirty="0"/>
              <a:t>KM</a:t>
            </a:r>
          </a:p>
        </p:txBody>
      </p:sp>
      <p:sp>
        <p:nvSpPr>
          <p:cNvPr id="5" name="object 8">
            <a:extLst>
              <a:ext uri="{FF2B5EF4-FFF2-40B4-BE49-F238E27FC236}">
                <a16:creationId xmlns:a16="http://schemas.microsoft.com/office/drawing/2014/main" id="{C0E88668-17F6-1F6B-FD03-4133228B3150}"/>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extLst>
      <p:ext uri="{BB962C8B-B14F-4D97-AF65-F5344CB8AC3E}">
        <p14:creationId xmlns:p14="http://schemas.microsoft.com/office/powerpoint/2010/main" val="23395930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7</a:t>
            </a:r>
            <a:r>
              <a:rPr lang="es-ES" dirty="0"/>
              <a:t>ª</a:t>
            </a:r>
            <a:r>
              <a:rPr spc="-40" dirty="0"/>
              <a:t> </a:t>
            </a:r>
            <a:r>
              <a:rPr dirty="0"/>
              <a:t>REVISIÓN</a:t>
            </a:r>
            <a:r>
              <a:rPr spc="-30" dirty="0"/>
              <a:t> </a:t>
            </a:r>
            <a:r>
              <a:rPr dirty="0"/>
              <a:t>TÉCNICA:</a:t>
            </a:r>
            <a:r>
              <a:rPr spc="-15" dirty="0"/>
              <a:t> </a:t>
            </a:r>
            <a:r>
              <a:rPr lang="es-ES" spc="-15" dirty="0"/>
              <a:t>18</a:t>
            </a:r>
            <a:r>
              <a:rPr lang="es-ES" dirty="0"/>
              <a:t>,0</a:t>
            </a:r>
            <a:r>
              <a:rPr dirty="0"/>
              <a:t>00</a:t>
            </a:r>
            <a:r>
              <a:rPr spc="-40" dirty="0"/>
              <a:t> </a:t>
            </a:r>
            <a:r>
              <a:rPr spc="-25" dirty="0"/>
              <a:t>KM</a:t>
            </a:r>
          </a:p>
        </p:txBody>
      </p:sp>
      <p:sp>
        <p:nvSpPr>
          <p:cNvPr id="3" name="object 3"/>
          <p:cNvSpPr txBox="1"/>
          <p:nvPr/>
        </p:nvSpPr>
        <p:spPr>
          <a:xfrm>
            <a:off x="283870" y="461899"/>
            <a:ext cx="4302125" cy="2934335"/>
          </a:xfrm>
          <a:prstGeom prst="rect">
            <a:avLst/>
          </a:prstGeom>
        </p:spPr>
        <p:txBody>
          <a:bodyPr vert="horz" wrap="square" lIns="0" tIns="12065" rIns="0" bIns="0" rtlCol="0">
            <a:spAutoFit/>
          </a:bodyPr>
          <a:lstStyle/>
          <a:p>
            <a:pPr marL="12700">
              <a:lnSpc>
                <a:spcPts val="615"/>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5"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5" dirty="0">
                <a:solidFill>
                  <a:srgbClr val="221F1F"/>
                </a:solidFill>
                <a:latin typeface="Montserrat"/>
                <a:cs typeface="Montserrat"/>
              </a:rPr>
              <a:t> </a:t>
            </a:r>
            <a:r>
              <a:rPr sz="700" dirty="0">
                <a:solidFill>
                  <a:srgbClr val="221F1F"/>
                </a:solidFill>
                <a:latin typeface="Montserrat"/>
                <a:cs typeface="Montserrat"/>
              </a:rPr>
              <a:t>y/o</a:t>
            </a:r>
            <a:r>
              <a:rPr sz="700" spc="-20" dirty="0">
                <a:solidFill>
                  <a:srgbClr val="221F1F"/>
                </a:solidFill>
                <a:latin typeface="Montserrat"/>
                <a:cs typeface="Montserrat"/>
              </a:rPr>
              <a:t> </a:t>
            </a:r>
            <a:r>
              <a:rPr sz="700" dirty="0">
                <a:solidFill>
                  <a:srgbClr val="221F1F"/>
                </a:solidFill>
                <a:latin typeface="Montserrat"/>
                <a:cs typeface="Montserrat"/>
              </a:rPr>
              <a:t>cambiar</a:t>
            </a:r>
            <a:r>
              <a:rPr sz="700" spc="-35" dirty="0">
                <a:solidFill>
                  <a:srgbClr val="221F1F"/>
                </a:solidFill>
                <a:latin typeface="Montserrat"/>
                <a:cs typeface="Montserrat"/>
              </a:rPr>
              <a:t> </a:t>
            </a:r>
            <a:r>
              <a:rPr sz="700" dirty="0">
                <a:solidFill>
                  <a:srgbClr val="221F1F"/>
                </a:solidFill>
                <a:latin typeface="Montserrat"/>
                <a:cs typeface="Montserrat"/>
              </a:rPr>
              <a:t>elementos</a:t>
            </a:r>
            <a:r>
              <a:rPr sz="700" spc="-20" dirty="0">
                <a:solidFill>
                  <a:srgbClr val="221F1F"/>
                </a:solidFill>
                <a:latin typeface="Montserrat"/>
                <a:cs typeface="Montserrat"/>
              </a:rPr>
              <a:t> </a:t>
            </a:r>
            <a:r>
              <a:rPr sz="700" dirty="0">
                <a:solidFill>
                  <a:srgbClr val="221F1F"/>
                </a:solidFill>
                <a:latin typeface="Montserrat"/>
                <a:cs typeface="Montserrat"/>
              </a:rPr>
              <a:t>filtrantes</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aceite.</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3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Cambiar</a:t>
            </a:r>
            <a:r>
              <a:rPr sz="700" spc="-25"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aire.</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a:t>
            </a:r>
            <a:r>
              <a:rPr sz="700" spc="-10" dirty="0">
                <a:solidFill>
                  <a:srgbClr val="221F1F"/>
                </a:solidFill>
                <a:latin typeface="Montserrat"/>
                <a:cs typeface="Montserrat"/>
              </a:rPr>
              <a:t>Verificar </a:t>
            </a:r>
            <a:r>
              <a:rPr sz="700" dirty="0">
                <a:solidFill>
                  <a:srgbClr val="221F1F"/>
                </a:solidFill>
                <a:latin typeface="Montserrat"/>
                <a:cs typeface="Montserrat"/>
              </a:rPr>
              <a:t>y</a:t>
            </a:r>
            <a:r>
              <a:rPr sz="700" spc="-15" dirty="0">
                <a:solidFill>
                  <a:srgbClr val="221F1F"/>
                </a:solidFill>
                <a:latin typeface="Montserrat"/>
                <a:cs typeface="Montserrat"/>
              </a:rPr>
              <a:t> </a:t>
            </a:r>
            <a:r>
              <a:rPr sz="700" spc="-10" dirty="0">
                <a:solidFill>
                  <a:srgbClr val="221F1F"/>
                </a:solidFill>
                <a:latin typeface="Montserrat"/>
                <a:cs typeface="Montserrat"/>
              </a:rPr>
              <a:t>calibrar </a:t>
            </a:r>
            <a:r>
              <a:rPr sz="700" dirty="0">
                <a:solidFill>
                  <a:srgbClr val="221F1F"/>
                </a:solidFill>
                <a:latin typeface="Montserrat"/>
                <a:cs typeface="Montserrat"/>
              </a:rPr>
              <a:t>o</a:t>
            </a:r>
            <a:r>
              <a:rPr sz="700" spc="-5" dirty="0">
                <a:solidFill>
                  <a:srgbClr val="221F1F"/>
                </a:solidFill>
                <a:latin typeface="Montserrat"/>
                <a:cs typeface="Montserrat"/>
              </a:rPr>
              <a:t> </a:t>
            </a:r>
            <a:r>
              <a:rPr sz="700" dirty="0">
                <a:solidFill>
                  <a:srgbClr val="221F1F"/>
                </a:solidFill>
                <a:latin typeface="Montserrat"/>
                <a:cs typeface="Montserrat"/>
              </a:rPr>
              <a:t>cambiar</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dirty="0">
                <a:solidFill>
                  <a:srgbClr val="221F1F"/>
                </a:solidFill>
                <a:latin typeface="Montserrat"/>
                <a:cs typeface="Montserrat"/>
              </a:rPr>
              <a:t>bujías. (Según</a:t>
            </a:r>
            <a:r>
              <a:rPr sz="700" spc="-1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Cambiar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cauchos</a:t>
            </a:r>
            <a:r>
              <a:rPr sz="700" spc="15" dirty="0">
                <a:solidFill>
                  <a:srgbClr val="221F1F"/>
                </a:solidFill>
                <a:latin typeface="Montserrat"/>
                <a:cs typeface="Montserrat"/>
              </a:rPr>
              <a:t> </a:t>
            </a:r>
            <a:r>
              <a:rPr sz="700" dirty="0">
                <a:solidFill>
                  <a:srgbClr val="221F1F"/>
                </a:solidFill>
                <a:latin typeface="Montserrat"/>
                <a:cs typeface="Montserrat"/>
              </a:rPr>
              <a:t>porta </a:t>
            </a:r>
            <a:r>
              <a:rPr sz="700" i="1" dirty="0">
                <a:solidFill>
                  <a:srgbClr val="221F1F"/>
                </a:solidFill>
                <a:latin typeface="Montserrat"/>
                <a:cs typeface="Montserrat"/>
              </a:rPr>
              <a:t>sprocket</a:t>
            </a:r>
            <a:r>
              <a:rPr sz="700" dirty="0">
                <a:solidFill>
                  <a:srgbClr val="221F1F"/>
                </a:solidFill>
                <a:latin typeface="Montserrat"/>
                <a:cs typeface="Montserrat"/>
              </a:rPr>
              <a:t>.</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frenos, ajustar</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nivel</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frenos.</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5" dirty="0">
                <a:solidFill>
                  <a:srgbClr val="221F1F"/>
                </a:solidFill>
                <a:latin typeface="Montserrat"/>
                <a:cs typeface="Montserrat"/>
              </a:rPr>
              <a:t> </a:t>
            </a:r>
            <a:r>
              <a:rPr sz="700" dirty="0">
                <a:solidFill>
                  <a:srgbClr val="221F1F"/>
                </a:solidFill>
                <a:latin typeface="Montserrat"/>
                <a:cs typeface="Montserrat"/>
              </a:rPr>
              <a:t>libre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3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rines.</a:t>
            </a:r>
            <a:r>
              <a:rPr sz="700" spc="-1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 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75"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adecuado</a:t>
            </a:r>
            <a:r>
              <a:rPr sz="700" spc="45" dirty="0">
                <a:solidFill>
                  <a:srgbClr val="221F1F"/>
                </a:solidFill>
                <a:latin typeface="Montserrat"/>
                <a:cs typeface="Montserrat"/>
              </a:rPr>
              <a:t> </a:t>
            </a:r>
            <a:r>
              <a:rPr sz="700" dirty="0">
                <a:solidFill>
                  <a:srgbClr val="221F1F"/>
                </a:solidFill>
                <a:latin typeface="Montserrat"/>
                <a:cs typeface="Montserrat"/>
              </a:rPr>
              <a:t>de la </a:t>
            </a:r>
            <a:r>
              <a:rPr sz="700" spc="-10" dirty="0">
                <a:solidFill>
                  <a:srgbClr val="221F1F"/>
                </a:solidFill>
                <a:latin typeface="Montserrat"/>
                <a:cs typeface="Montserrat"/>
              </a:rPr>
              <a:t>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err="1">
                <a:solidFill>
                  <a:srgbClr val="221F1F"/>
                </a:solidFill>
                <a:latin typeface="Montserrat"/>
                <a:cs typeface="Montserrat"/>
              </a:rPr>
              <a:t>ajustar</a:t>
            </a:r>
            <a:r>
              <a:rPr sz="700" spc="-20" dirty="0">
                <a:solidFill>
                  <a:srgbClr val="221F1F"/>
                </a:solidFill>
                <a:latin typeface="Montserrat"/>
                <a:cs typeface="Montserrat"/>
              </a:rPr>
              <a:t> </a:t>
            </a:r>
            <a:r>
              <a:rPr lang="es-MX" sz="700" dirty="0">
                <a:solidFill>
                  <a:srgbClr val="221F1F"/>
                </a:solidFill>
                <a:latin typeface="Montserrat"/>
                <a:cs typeface="Montserrat"/>
              </a:rPr>
              <a:t>cables de acero</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5" dirty="0">
                <a:solidFill>
                  <a:srgbClr val="221F1F"/>
                </a:solidFill>
                <a:latin typeface="Montserrat"/>
                <a:cs typeface="Montserrat"/>
              </a:rPr>
              <a:t>  </a:t>
            </a:r>
            <a:r>
              <a:rPr sz="700" dirty="0">
                <a:solidFill>
                  <a:srgbClr val="221F1F"/>
                </a:solidFill>
                <a:latin typeface="Montserrat"/>
                <a:cs typeface="Montserrat"/>
              </a:rPr>
              <a:t>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lubricar</a:t>
            </a:r>
            <a:r>
              <a:rPr sz="700" spc="-10" dirty="0">
                <a:solidFill>
                  <a:srgbClr val="221F1F"/>
                </a:solidFill>
                <a:latin typeface="Montserrat"/>
                <a:cs typeface="Montserrat"/>
              </a:rPr>
              <a:t> </a:t>
            </a:r>
            <a:r>
              <a:rPr sz="700" dirty="0">
                <a:solidFill>
                  <a:srgbClr val="221F1F"/>
                </a:solidFill>
                <a:latin typeface="Montserrat"/>
                <a:cs typeface="Montserrat"/>
              </a:rPr>
              <a:t>partes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280" dirty="0">
                <a:solidFill>
                  <a:srgbClr val="221F1F"/>
                </a:solidFill>
                <a:latin typeface="Montserrat"/>
                <a:cs typeface="Montserrat"/>
              </a:rPr>
              <a:t>  </a:t>
            </a:r>
            <a:r>
              <a:rPr sz="700" dirty="0">
                <a:solidFill>
                  <a:srgbClr val="221F1F"/>
                </a:solidFill>
                <a:latin typeface="Montserrat"/>
                <a:cs typeface="Montserrat"/>
              </a:rPr>
              <a:t>Aplicar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spc="-10" dirty="0">
                <a:solidFill>
                  <a:srgbClr val="221F1F"/>
                </a:solidFill>
                <a:latin typeface="Montserrat"/>
                <a:cs typeface="Montserrat"/>
              </a:rPr>
              <a:t>especificado</a:t>
            </a:r>
            <a:endParaRPr sz="700" dirty="0">
              <a:latin typeface="Montserrat"/>
              <a:cs typeface="Montserrat"/>
            </a:endParaRPr>
          </a:p>
          <a:p>
            <a:pPr marL="211454" indent="-179705">
              <a:lnSpc>
                <a:spcPts val="1005"/>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80" dirty="0">
                <a:solidFill>
                  <a:srgbClr val="221F1F"/>
                </a:solidFill>
                <a:latin typeface="Montserrat"/>
                <a:cs typeface="Montserrat"/>
              </a:rPr>
              <a:t>  </a:t>
            </a:r>
            <a:r>
              <a:rPr sz="700" dirty="0">
                <a:solidFill>
                  <a:srgbClr val="221F1F"/>
                </a:solidFill>
                <a:latin typeface="Montserrat"/>
                <a:cs typeface="Montserrat"/>
              </a:rPr>
              <a:t>Revisar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9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65" dirty="0">
                <a:solidFill>
                  <a:srgbClr val="221F1F"/>
                </a:solidFill>
                <a:latin typeface="Montserrat"/>
                <a:cs typeface="Montserrat"/>
              </a:rPr>
              <a:t>  </a:t>
            </a:r>
            <a:r>
              <a:rPr sz="700" dirty="0">
                <a:solidFill>
                  <a:srgbClr val="221F1F"/>
                </a:solidFill>
                <a:latin typeface="Montserrat"/>
                <a:cs typeface="Montserrat"/>
              </a:rPr>
              <a:t>Verificar</a:t>
            </a:r>
            <a:r>
              <a:rPr sz="700" spc="-15" dirty="0">
                <a:solidFill>
                  <a:srgbClr val="221F1F"/>
                </a:solidFill>
                <a:latin typeface="Montserrat"/>
                <a:cs typeface="Montserrat"/>
              </a:rPr>
              <a:t> </a:t>
            </a:r>
            <a:r>
              <a:rPr sz="700" dirty="0">
                <a:solidFill>
                  <a:srgbClr val="221F1F"/>
                </a:solidFill>
                <a:latin typeface="Montserrat"/>
                <a:cs typeface="Montserrat"/>
              </a:rPr>
              <a:t>revoluciones</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Reiniciar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10" dirty="0">
                <a:solidFill>
                  <a:srgbClr val="221F1F"/>
                </a:solidFill>
                <a:latin typeface="Montserrat"/>
                <a:cs typeface="Montserrat"/>
              </a:rPr>
              <a:t> </a:t>
            </a:r>
            <a:r>
              <a:rPr sz="700" dirty="0">
                <a:solidFill>
                  <a:srgbClr val="221F1F"/>
                </a:solidFill>
                <a:latin typeface="Montserrat"/>
                <a:cs typeface="Montserrat"/>
              </a:rPr>
              <a:t>indicadora</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Lst>
            </a:pPr>
            <a:r>
              <a:rPr sz="700" dirty="0">
                <a:solidFill>
                  <a:srgbClr val="221F1F"/>
                </a:solidFill>
                <a:latin typeface="Montserrat"/>
                <a:cs typeface="Montserrat"/>
              </a:rPr>
              <a:t>22.</a:t>
            </a:r>
            <a:r>
              <a:rPr sz="700" spc="210" dirty="0">
                <a:solidFill>
                  <a:srgbClr val="221F1F"/>
                </a:solidFill>
                <a:latin typeface="Montserrat"/>
                <a:cs typeface="Montserrat"/>
              </a:rPr>
              <a:t>  </a:t>
            </a:r>
            <a:r>
              <a:rPr sz="700" dirty="0">
                <a:solidFill>
                  <a:srgbClr val="221F1F"/>
                </a:solidFill>
                <a:latin typeface="Montserrat"/>
                <a:cs typeface="Montserrat"/>
              </a:rPr>
              <a:t>Limpiar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15" dirty="0">
                <a:solidFill>
                  <a:srgbClr val="221F1F"/>
                </a:solidFill>
                <a:latin typeface="Montserrat"/>
                <a:cs typeface="Montserrat"/>
              </a:rPr>
              <a:t> </a:t>
            </a:r>
            <a:r>
              <a:rPr sz="700" dirty="0">
                <a:solidFill>
                  <a:srgbClr val="221F1F"/>
                </a:solidFill>
                <a:latin typeface="Montserrat"/>
                <a:cs typeface="Montserrat"/>
              </a:rPr>
              <a:t>antes de</a:t>
            </a:r>
            <a:r>
              <a:rPr sz="700" spc="-10" dirty="0">
                <a:solidFill>
                  <a:srgbClr val="221F1F"/>
                </a:solidFill>
                <a:latin typeface="Montserrat"/>
                <a:cs typeface="Montserrat"/>
              </a:rPr>
              <a:t> entregarlo.</a:t>
            </a:r>
            <a:endParaRPr sz="700" dirty="0">
              <a:latin typeface="Montserrat"/>
              <a:cs typeface="Montserrat"/>
            </a:endParaRPr>
          </a:p>
        </p:txBody>
      </p:sp>
    </p:spTree>
    <p:extLst>
      <p:ext uri="{BB962C8B-B14F-4D97-AF65-F5344CB8AC3E}">
        <p14:creationId xmlns:p14="http://schemas.microsoft.com/office/powerpoint/2010/main" val="17230128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8</a:t>
            </a:r>
            <a:r>
              <a:rPr lang="es-ES" dirty="0"/>
              <a:t>ª</a:t>
            </a:r>
            <a:r>
              <a:rPr spc="-40" dirty="0"/>
              <a:t> </a:t>
            </a:r>
            <a:r>
              <a:rPr dirty="0"/>
              <a:t>REVISIÓN</a:t>
            </a:r>
            <a:r>
              <a:rPr spc="-35" dirty="0"/>
              <a:t> </a:t>
            </a:r>
            <a:r>
              <a:rPr dirty="0"/>
              <a:t>TÉCNICA:</a:t>
            </a:r>
            <a:r>
              <a:rPr spc="-15" dirty="0"/>
              <a:t> </a:t>
            </a:r>
            <a:r>
              <a:rPr lang="es-ES" spc="-15" dirty="0"/>
              <a:t>21,0</a:t>
            </a:r>
            <a:r>
              <a:rPr dirty="0"/>
              <a:t>00</a:t>
            </a:r>
            <a:r>
              <a:rPr spc="-20" dirty="0"/>
              <a:t> </a:t>
            </a:r>
            <a:r>
              <a:rPr spc="-25" dirty="0"/>
              <a:t>KM</a:t>
            </a:r>
          </a:p>
        </p:txBody>
      </p:sp>
      <p:sp>
        <p:nvSpPr>
          <p:cNvPr id="5" name="object 8">
            <a:extLst>
              <a:ext uri="{FF2B5EF4-FFF2-40B4-BE49-F238E27FC236}">
                <a16:creationId xmlns:a16="http://schemas.microsoft.com/office/drawing/2014/main" id="{C0E88668-17F6-1F6B-FD03-4133228B3150}"/>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extLst>
      <p:ext uri="{BB962C8B-B14F-4D97-AF65-F5344CB8AC3E}">
        <p14:creationId xmlns:p14="http://schemas.microsoft.com/office/powerpoint/2010/main" val="11773160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8</a:t>
            </a:r>
            <a:r>
              <a:rPr lang="es-ES" dirty="0"/>
              <a:t>ª</a:t>
            </a:r>
            <a:r>
              <a:rPr spc="-40" dirty="0"/>
              <a:t> </a:t>
            </a:r>
            <a:r>
              <a:rPr dirty="0"/>
              <a:t>REVISIÓN</a:t>
            </a:r>
            <a:r>
              <a:rPr spc="-35" dirty="0"/>
              <a:t> </a:t>
            </a:r>
            <a:r>
              <a:rPr dirty="0"/>
              <a:t>TÉCNICA:</a:t>
            </a:r>
            <a:r>
              <a:rPr spc="-15" dirty="0"/>
              <a:t> </a:t>
            </a:r>
            <a:r>
              <a:rPr lang="es-ES" spc="-15" dirty="0"/>
              <a:t>21</a:t>
            </a:r>
            <a:r>
              <a:rPr lang="es-ES" dirty="0"/>
              <a:t>,0</a:t>
            </a:r>
            <a:r>
              <a:rPr dirty="0"/>
              <a:t>00</a:t>
            </a:r>
            <a:r>
              <a:rPr spc="-20" dirty="0"/>
              <a:t> </a:t>
            </a:r>
            <a:r>
              <a:rPr spc="-25" dirty="0"/>
              <a:t>KM</a:t>
            </a:r>
          </a:p>
        </p:txBody>
      </p:sp>
      <p:sp>
        <p:nvSpPr>
          <p:cNvPr id="3" name="object 3"/>
          <p:cNvSpPr txBox="1"/>
          <p:nvPr/>
        </p:nvSpPr>
        <p:spPr>
          <a:xfrm>
            <a:off x="283870" y="496570"/>
            <a:ext cx="4302125" cy="2806700"/>
          </a:xfrm>
          <a:prstGeom prst="rect">
            <a:avLst/>
          </a:prstGeom>
        </p:spPr>
        <p:txBody>
          <a:bodyPr vert="horz" wrap="square" lIns="0" tIns="12065" rIns="0" bIns="0" rtlCol="0">
            <a:spAutoFit/>
          </a:bodyPr>
          <a:lstStyle/>
          <a:p>
            <a:pPr marL="12700">
              <a:lnSpc>
                <a:spcPts val="620"/>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a:t>
            </a:r>
            <a:r>
              <a:rPr sz="700" spc="-10" dirty="0">
                <a:solidFill>
                  <a:srgbClr val="221F1F"/>
                </a:solidFill>
                <a:latin typeface="Montserrat"/>
                <a:cs typeface="Montserrat"/>
              </a:rPr>
              <a:t>Verificar</a:t>
            </a:r>
            <a:r>
              <a:rPr sz="700" spc="-2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5" dirty="0">
                <a:solidFill>
                  <a:srgbClr val="221F1F"/>
                </a:solidFill>
                <a:latin typeface="Montserrat"/>
                <a:cs typeface="Montserrat"/>
              </a:rPr>
              <a:t> </a:t>
            </a:r>
            <a:r>
              <a:rPr sz="700" dirty="0">
                <a:solidFill>
                  <a:srgbClr val="221F1F"/>
                </a:solidFill>
                <a:latin typeface="Montserrat"/>
                <a:cs typeface="Montserrat"/>
              </a:rPr>
              <a:t>fugas</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fluidos.</a:t>
            </a:r>
            <a:r>
              <a:rPr sz="700" spc="-5" dirty="0">
                <a:solidFill>
                  <a:srgbClr val="221F1F"/>
                </a:solidFill>
                <a:latin typeface="Montserrat"/>
                <a:cs typeface="Montserrat"/>
              </a:rPr>
              <a:t> </a:t>
            </a:r>
            <a:r>
              <a:rPr sz="700" spc="-10" dirty="0">
                <a:solidFill>
                  <a:srgbClr val="221F1F"/>
                </a:solidFill>
                <a:latin typeface="Montserrat"/>
                <a:cs typeface="Montserrat"/>
              </a:rPr>
              <a:t>(Visual)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dirty="0">
                <a:solidFill>
                  <a:srgbClr val="221F1F"/>
                </a:solidFill>
                <a:latin typeface="Montserrat"/>
                <a:cs typeface="Montserrat"/>
              </a:rPr>
              <a:t> (Si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Cambiar</a:t>
            </a:r>
            <a:r>
              <a:rPr sz="700" spc="-25"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aire.</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Verificar,</a:t>
            </a:r>
            <a:r>
              <a:rPr sz="700" spc="-2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o</a:t>
            </a:r>
            <a:r>
              <a:rPr sz="700" spc="-3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bujías.(Según</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a:t>
            </a:r>
            <a:r>
              <a:rPr sz="700" spc="-1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0" dirty="0">
                <a:solidFill>
                  <a:srgbClr val="221F1F"/>
                </a:solidFill>
                <a:latin typeface="Montserrat"/>
                <a:cs typeface="Montserrat"/>
              </a:rPr>
              <a:t> </a:t>
            </a:r>
            <a:r>
              <a:rPr sz="700" dirty="0">
                <a:solidFill>
                  <a:srgbClr val="221F1F"/>
                </a:solidFill>
                <a:latin typeface="Montserrat"/>
                <a:cs typeface="Montserrat"/>
              </a:rPr>
              <a:t>libre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30"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rines.</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Verificar</a:t>
            </a:r>
            <a:r>
              <a:rPr sz="700" spc="-1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adecuado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4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err="1">
                <a:solidFill>
                  <a:srgbClr val="221F1F"/>
                </a:solidFill>
                <a:latin typeface="Montserrat"/>
                <a:cs typeface="Montserrat"/>
              </a:rPr>
              <a:t>ajustar</a:t>
            </a:r>
            <a:r>
              <a:rPr sz="700" spc="-10" dirty="0">
                <a:solidFill>
                  <a:srgbClr val="221F1F"/>
                </a:solidFill>
                <a:latin typeface="Montserrat"/>
                <a:cs typeface="Montserrat"/>
              </a:rPr>
              <a:t> </a:t>
            </a:r>
            <a:r>
              <a:rPr lang="es-MX" sz="700" dirty="0">
                <a:solidFill>
                  <a:srgbClr val="221F1F"/>
                </a:solidFill>
                <a:latin typeface="Montserrat"/>
                <a:cs typeface="Montserrat"/>
              </a:rPr>
              <a:t>cables de acero</a:t>
            </a:r>
            <a:r>
              <a:rPr sz="700" dirty="0">
                <a:solidFill>
                  <a:srgbClr val="221F1F"/>
                </a:solidFill>
                <a:latin typeface="Montserrat"/>
                <a:cs typeface="Montserrat"/>
              </a:rPr>
              <a:t> en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señales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torque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320" dirty="0">
                <a:solidFill>
                  <a:srgbClr val="221F1F"/>
                </a:solidFill>
                <a:latin typeface="Montserrat"/>
                <a:cs typeface="Montserrat"/>
              </a:rPr>
              <a:t>  </a:t>
            </a:r>
            <a:r>
              <a:rPr sz="700" spc="-10" dirty="0">
                <a:solidFill>
                  <a:srgbClr val="221F1F"/>
                </a:solidFill>
                <a:latin typeface="Montserrat"/>
                <a:cs typeface="Montserrat"/>
              </a:rPr>
              <a:t>Revisar</a:t>
            </a:r>
            <a:r>
              <a:rPr sz="700" spc="15" dirty="0">
                <a:solidFill>
                  <a:srgbClr val="221F1F"/>
                </a:solidFill>
                <a:latin typeface="Montserrat"/>
                <a:cs typeface="Montserrat"/>
              </a:rPr>
              <a:t> </a:t>
            </a:r>
            <a:r>
              <a:rPr sz="700" spc="-10" dirty="0">
                <a:solidFill>
                  <a:srgbClr val="221F1F"/>
                </a:solidFill>
                <a:latin typeface="Montserrat"/>
                <a:cs typeface="Montserrat"/>
              </a:rPr>
              <a:t>funcionamiento</a:t>
            </a:r>
            <a:r>
              <a:rPr sz="700" spc="35" dirty="0">
                <a:solidFill>
                  <a:srgbClr val="221F1F"/>
                </a:solidFill>
                <a:latin typeface="Montserrat"/>
                <a:cs typeface="Montserrat"/>
              </a:rPr>
              <a:t> </a:t>
            </a:r>
            <a:r>
              <a:rPr sz="700" dirty="0">
                <a:solidFill>
                  <a:srgbClr val="221F1F"/>
                </a:solidFill>
                <a:latin typeface="Montserrat"/>
                <a:cs typeface="Montserrat"/>
              </a:rPr>
              <a:t>del</a:t>
            </a:r>
            <a:r>
              <a:rPr sz="700" spc="25" dirty="0">
                <a:solidFill>
                  <a:srgbClr val="221F1F"/>
                </a:solidFill>
                <a:latin typeface="Montserrat"/>
                <a:cs typeface="Montserrat"/>
              </a:rPr>
              <a:t> </a:t>
            </a:r>
            <a:r>
              <a:rPr sz="700" spc="-10" dirty="0">
                <a:solidFill>
                  <a:srgbClr val="221F1F"/>
                </a:solidFill>
                <a:latin typeface="Montserrat"/>
                <a:cs typeface="Montserrat"/>
              </a:rPr>
              <a:t>sistema</a:t>
            </a:r>
            <a:r>
              <a:rPr sz="700" dirty="0">
                <a:solidFill>
                  <a:srgbClr val="221F1F"/>
                </a:solidFill>
                <a:latin typeface="Montserrat"/>
                <a:cs typeface="Montserrat"/>
              </a:rPr>
              <a:t> </a:t>
            </a:r>
            <a:r>
              <a:rPr sz="700" spc="-10" dirty="0">
                <a:solidFill>
                  <a:srgbClr val="221F1F"/>
                </a:solidFill>
                <a:latin typeface="Montserrat"/>
                <a:cs typeface="Montserrat"/>
              </a:rPr>
              <a:t>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7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5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90" dirty="0">
                <a:solidFill>
                  <a:srgbClr val="221F1F"/>
                </a:solidFill>
                <a:latin typeface="Montserrat"/>
                <a:cs typeface="Montserrat"/>
              </a:rPr>
              <a:t>  </a:t>
            </a:r>
            <a:r>
              <a:rPr sz="700" dirty="0">
                <a:solidFill>
                  <a:srgbClr val="221F1F"/>
                </a:solidFill>
                <a:latin typeface="Montserrat"/>
                <a:cs typeface="Montserrat"/>
              </a:rPr>
              <a:t>Reiniciar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5" dirty="0">
                <a:solidFill>
                  <a:srgbClr val="221F1F"/>
                </a:solidFill>
                <a:latin typeface="Montserrat"/>
                <a:cs typeface="Montserrat"/>
              </a:rPr>
              <a:t> </a:t>
            </a:r>
            <a:r>
              <a:rPr sz="700" dirty="0">
                <a:solidFill>
                  <a:srgbClr val="221F1F"/>
                </a:solidFill>
                <a:latin typeface="Montserrat"/>
                <a:cs typeface="Montserrat"/>
              </a:rPr>
              <a:t>indicadora</a:t>
            </a:r>
            <a:r>
              <a:rPr sz="700" spc="2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vehículo 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extLst>
      <p:ext uri="{BB962C8B-B14F-4D97-AF65-F5344CB8AC3E}">
        <p14:creationId xmlns:p14="http://schemas.microsoft.com/office/powerpoint/2010/main" val="85173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IDENTIFICACIÓN</a:t>
            </a:r>
            <a:r>
              <a:rPr spc="45" dirty="0"/>
              <a:t> </a:t>
            </a:r>
            <a:r>
              <a:rPr dirty="0"/>
              <a:t>DE</a:t>
            </a:r>
            <a:r>
              <a:rPr spc="-5" dirty="0"/>
              <a:t> </a:t>
            </a:r>
            <a:r>
              <a:rPr spc="-10" dirty="0"/>
              <a:t>PARTES</a:t>
            </a:r>
          </a:p>
        </p:txBody>
      </p:sp>
      <p:sp>
        <p:nvSpPr>
          <p:cNvPr id="3" name="object 3"/>
          <p:cNvSpPr txBox="1"/>
          <p:nvPr/>
        </p:nvSpPr>
        <p:spPr>
          <a:xfrm>
            <a:off x="3358641" y="525021"/>
            <a:ext cx="1666875" cy="2967479"/>
          </a:xfrm>
          <a:prstGeom prst="rect">
            <a:avLst/>
          </a:prstGeom>
        </p:spPr>
        <p:txBody>
          <a:bodyPr vert="horz" wrap="square" lIns="0" tIns="50800" rIns="0" bIns="0" rtlCol="0">
            <a:spAutoFit/>
          </a:bodyPr>
          <a:lstStyle/>
          <a:p>
            <a:pPr marL="228600" indent="-216535">
              <a:lnSpc>
                <a:spcPct val="100000"/>
              </a:lnSpc>
              <a:spcBef>
                <a:spcPts val="400"/>
              </a:spcBef>
              <a:buAutoNum type="arabicPeriod"/>
              <a:tabLst>
                <a:tab pos="228600" algn="l"/>
                <a:tab pos="229235" algn="l"/>
              </a:tabLst>
            </a:pPr>
            <a:r>
              <a:rPr sz="800" dirty="0">
                <a:latin typeface="Montserrat"/>
                <a:cs typeface="Montserrat"/>
              </a:rPr>
              <a:t>Tablero</a:t>
            </a:r>
            <a:r>
              <a:rPr sz="800" spc="-15" dirty="0">
                <a:latin typeface="Montserrat"/>
                <a:cs typeface="Montserrat"/>
              </a:rPr>
              <a:t> </a:t>
            </a:r>
            <a:r>
              <a:rPr sz="800" dirty="0">
                <a:latin typeface="Montserrat"/>
                <a:cs typeface="Montserrat"/>
              </a:rPr>
              <a:t>de</a:t>
            </a:r>
            <a:r>
              <a:rPr sz="800" spc="-10" dirty="0">
                <a:latin typeface="Montserrat"/>
                <a:cs typeface="Montserrat"/>
              </a:rPr>
              <a:t> instrumentos</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sz="800" dirty="0">
                <a:latin typeface="Montserrat"/>
                <a:cs typeface="Montserrat"/>
              </a:rPr>
              <a:t>Interruptor</a:t>
            </a:r>
            <a:r>
              <a:rPr sz="800" spc="-20" dirty="0">
                <a:latin typeface="Montserrat"/>
                <a:cs typeface="Montserrat"/>
              </a:rPr>
              <a:t> </a:t>
            </a:r>
            <a:r>
              <a:rPr sz="800" dirty="0">
                <a:latin typeface="Montserrat"/>
                <a:cs typeface="Montserrat"/>
              </a:rPr>
              <a:t>de</a:t>
            </a:r>
            <a:r>
              <a:rPr sz="800" spc="-20" dirty="0">
                <a:latin typeface="Montserrat"/>
                <a:cs typeface="Montserrat"/>
              </a:rPr>
              <a:t> </a:t>
            </a:r>
            <a:r>
              <a:rPr sz="800" spc="-10" dirty="0">
                <a:latin typeface="Montserrat"/>
                <a:cs typeface="Montserrat"/>
              </a:rPr>
              <a:t>encendido</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sz="800" dirty="0">
                <a:latin typeface="Montserrat"/>
                <a:cs typeface="Montserrat"/>
              </a:rPr>
              <a:t>Bomba</a:t>
            </a:r>
            <a:r>
              <a:rPr sz="800" spc="-25"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freno</a:t>
            </a:r>
            <a:r>
              <a:rPr sz="800" spc="-15" dirty="0">
                <a:latin typeface="Montserrat"/>
                <a:cs typeface="Montserrat"/>
              </a:rPr>
              <a:t> </a:t>
            </a:r>
            <a:r>
              <a:rPr sz="800" spc="-10" dirty="0">
                <a:latin typeface="Montserrat"/>
                <a:cs typeface="Montserrat"/>
              </a:rPr>
              <a:t>delantero</a:t>
            </a:r>
            <a:endParaRPr sz="800" dirty="0">
              <a:latin typeface="Montserrat"/>
              <a:cs typeface="Montserrat"/>
            </a:endParaRPr>
          </a:p>
          <a:p>
            <a:pPr marL="228600" marR="287020" indent="-216535">
              <a:lnSpc>
                <a:spcPct val="100000"/>
              </a:lnSpc>
              <a:spcBef>
                <a:spcPts val="300"/>
              </a:spcBef>
              <a:buAutoNum type="arabicPeriod"/>
              <a:tabLst>
                <a:tab pos="228600" algn="l"/>
                <a:tab pos="229235" algn="l"/>
              </a:tabLst>
            </a:pPr>
            <a:r>
              <a:rPr sz="800" dirty="0">
                <a:latin typeface="Montserrat"/>
                <a:cs typeface="Montserrat"/>
              </a:rPr>
              <a:t>Interruptor</a:t>
            </a:r>
            <a:r>
              <a:rPr sz="800" spc="-15" dirty="0">
                <a:latin typeface="Montserrat"/>
                <a:cs typeface="Montserrat"/>
              </a:rPr>
              <a:t> </a:t>
            </a:r>
            <a:r>
              <a:rPr sz="800" dirty="0">
                <a:latin typeface="Montserrat"/>
                <a:cs typeface="Montserrat"/>
              </a:rPr>
              <a:t>de</a:t>
            </a:r>
            <a:r>
              <a:rPr sz="800" spc="-15" dirty="0">
                <a:latin typeface="Montserrat"/>
                <a:cs typeface="Montserrat"/>
              </a:rPr>
              <a:t> </a:t>
            </a:r>
            <a:r>
              <a:rPr sz="800" dirty="0">
                <a:latin typeface="Montserrat"/>
                <a:cs typeface="Montserrat"/>
              </a:rPr>
              <a:t>paro</a:t>
            </a:r>
            <a:r>
              <a:rPr sz="800" spc="-20" dirty="0">
                <a:latin typeface="Montserrat"/>
                <a:cs typeface="Montserrat"/>
              </a:rPr>
              <a:t> </a:t>
            </a:r>
            <a:r>
              <a:rPr sz="800" spc="-25" dirty="0">
                <a:latin typeface="Montserrat"/>
                <a:cs typeface="Montserrat"/>
              </a:rPr>
              <a:t>de</a:t>
            </a:r>
            <a:r>
              <a:rPr sz="800" spc="500" dirty="0">
                <a:latin typeface="Montserrat"/>
                <a:cs typeface="Montserrat"/>
              </a:rPr>
              <a:t> </a:t>
            </a:r>
            <a:r>
              <a:rPr sz="800" spc="-20" dirty="0">
                <a:latin typeface="Montserrat"/>
                <a:cs typeface="Montserrat"/>
              </a:rPr>
              <a:t>motor</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sz="800" dirty="0">
                <a:latin typeface="Montserrat"/>
                <a:cs typeface="Montserrat"/>
              </a:rPr>
              <a:t>Retrovisor</a:t>
            </a:r>
            <a:r>
              <a:rPr sz="800" spc="-45" dirty="0">
                <a:latin typeface="Montserrat"/>
                <a:cs typeface="Montserrat"/>
              </a:rPr>
              <a:t> </a:t>
            </a:r>
            <a:r>
              <a:rPr sz="800" spc="-10" dirty="0">
                <a:latin typeface="Montserrat"/>
                <a:cs typeface="Montserrat"/>
              </a:rPr>
              <a:t>derecho</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sz="800" dirty="0">
                <a:latin typeface="Montserrat"/>
                <a:cs typeface="Montserrat"/>
              </a:rPr>
              <a:t>Leva</a:t>
            </a:r>
            <a:r>
              <a:rPr sz="800" spc="-10" dirty="0">
                <a:latin typeface="Montserrat"/>
                <a:cs typeface="Montserrat"/>
              </a:rPr>
              <a:t> </a:t>
            </a:r>
            <a:r>
              <a:rPr sz="800" dirty="0">
                <a:latin typeface="Montserrat"/>
                <a:cs typeface="Montserrat"/>
              </a:rPr>
              <a:t>freno</a:t>
            </a:r>
            <a:r>
              <a:rPr sz="800" spc="-10" dirty="0">
                <a:latin typeface="Montserrat"/>
                <a:cs typeface="Montserrat"/>
              </a:rPr>
              <a:t> delantero</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sz="800" spc="-10" dirty="0">
                <a:latin typeface="Montserrat"/>
                <a:cs typeface="Montserrat"/>
              </a:rPr>
              <a:t>Acelerador</a:t>
            </a:r>
            <a:endParaRPr sz="800" dirty="0">
              <a:latin typeface="Montserrat"/>
              <a:cs typeface="Montserrat"/>
            </a:endParaRPr>
          </a:p>
          <a:p>
            <a:pPr marL="228600" indent="-216535">
              <a:lnSpc>
                <a:spcPct val="100000"/>
              </a:lnSpc>
              <a:spcBef>
                <a:spcPts val="305"/>
              </a:spcBef>
              <a:buAutoNum type="arabicPeriod"/>
              <a:tabLst>
                <a:tab pos="228600" algn="l"/>
                <a:tab pos="229235" algn="l"/>
              </a:tabLst>
            </a:pPr>
            <a:r>
              <a:rPr sz="800" dirty="0">
                <a:latin typeface="Montserrat"/>
                <a:cs typeface="Montserrat"/>
              </a:rPr>
              <a:t>Interruptor</a:t>
            </a:r>
            <a:r>
              <a:rPr sz="800" spc="-30" dirty="0">
                <a:latin typeface="Montserrat"/>
                <a:cs typeface="Montserrat"/>
              </a:rPr>
              <a:t> </a:t>
            </a:r>
            <a:r>
              <a:rPr sz="800" dirty="0">
                <a:latin typeface="Montserrat"/>
                <a:cs typeface="Montserrat"/>
              </a:rPr>
              <a:t>de</a:t>
            </a:r>
            <a:r>
              <a:rPr sz="800" spc="-30" dirty="0">
                <a:latin typeface="Montserrat"/>
                <a:cs typeface="Montserrat"/>
              </a:rPr>
              <a:t> </a:t>
            </a:r>
            <a:r>
              <a:rPr sz="800" spc="-10" dirty="0">
                <a:latin typeface="Montserrat"/>
                <a:cs typeface="Montserrat"/>
              </a:rPr>
              <a:t>arranque</a:t>
            </a:r>
            <a:endParaRPr sz="800" dirty="0">
              <a:latin typeface="Montserrat"/>
              <a:cs typeface="Montserrat"/>
            </a:endParaRPr>
          </a:p>
          <a:p>
            <a:pPr marL="228600">
              <a:lnSpc>
                <a:spcPct val="100000"/>
              </a:lnSpc>
            </a:pPr>
            <a:r>
              <a:rPr sz="800" spc="-10" dirty="0">
                <a:latin typeface="Montserrat"/>
                <a:cs typeface="Montserrat"/>
              </a:rPr>
              <a:t>eléctrico</a:t>
            </a:r>
            <a:endParaRPr sz="800" dirty="0">
              <a:latin typeface="Montserrat"/>
              <a:cs typeface="Montserrat"/>
            </a:endParaRPr>
          </a:p>
          <a:p>
            <a:pPr marL="228600" marR="553720" indent="-216535">
              <a:lnSpc>
                <a:spcPct val="100000"/>
              </a:lnSpc>
              <a:spcBef>
                <a:spcPts val="300"/>
              </a:spcBef>
              <a:buAutoNum type="arabicPeriod" startAt="9"/>
              <a:tabLst>
                <a:tab pos="228600" algn="l"/>
                <a:tab pos="229235" algn="l"/>
              </a:tabLst>
            </a:pPr>
            <a:r>
              <a:rPr sz="800" dirty="0">
                <a:latin typeface="Montserrat"/>
                <a:cs typeface="Montserrat"/>
              </a:rPr>
              <a:t>Tapa</a:t>
            </a:r>
            <a:r>
              <a:rPr sz="800" spc="-40" dirty="0">
                <a:latin typeface="Montserrat"/>
                <a:cs typeface="Montserrat"/>
              </a:rPr>
              <a:t> </a:t>
            </a:r>
            <a:r>
              <a:rPr sz="800" dirty="0">
                <a:latin typeface="Montserrat"/>
                <a:cs typeface="Montserrat"/>
              </a:rPr>
              <a:t>depósito</a:t>
            </a:r>
            <a:r>
              <a:rPr sz="800" spc="-25" dirty="0">
                <a:latin typeface="Montserrat"/>
                <a:cs typeface="Montserrat"/>
              </a:rPr>
              <a:t> </a:t>
            </a:r>
            <a:r>
              <a:rPr sz="800" spc="-35" dirty="0">
                <a:latin typeface="Montserrat"/>
                <a:cs typeface="Montserrat"/>
              </a:rPr>
              <a:t>de</a:t>
            </a:r>
            <a:r>
              <a:rPr sz="800" spc="500" dirty="0">
                <a:latin typeface="Montserrat"/>
                <a:cs typeface="Montserrat"/>
              </a:rPr>
              <a:t> </a:t>
            </a:r>
            <a:r>
              <a:rPr sz="800" spc="-10" dirty="0">
                <a:latin typeface="Montserrat"/>
                <a:cs typeface="Montserrat"/>
              </a:rPr>
              <a:t>combustible</a:t>
            </a:r>
            <a:endParaRPr sz="800" dirty="0">
              <a:latin typeface="Montserrat"/>
              <a:cs typeface="Montserrat"/>
            </a:endParaRPr>
          </a:p>
          <a:p>
            <a:pPr marL="228600" indent="-216535">
              <a:lnSpc>
                <a:spcPct val="100000"/>
              </a:lnSpc>
              <a:spcBef>
                <a:spcPts val="300"/>
              </a:spcBef>
              <a:buAutoNum type="arabicPeriod" startAt="9"/>
              <a:tabLst>
                <a:tab pos="229235" algn="l"/>
              </a:tabLst>
            </a:pPr>
            <a:r>
              <a:rPr sz="800" dirty="0">
                <a:latin typeface="Montserrat"/>
                <a:cs typeface="Montserrat"/>
              </a:rPr>
              <a:t>Interruptor</a:t>
            </a:r>
            <a:r>
              <a:rPr sz="800" spc="-20" dirty="0">
                <a:latin typeface="Montserrat"/>
                <a:cs typeface="Montserrat"/>
              </a:rPr>
              <a:t> </a:t>
            </a:r>
            <a:r>
              <a:rPr sz="800" dirty="0">
                <a:latin typeface="Montserrat"/>
                <a:cs typeface="Montserrat"/>
              </a:rPr>
              <a:t>de</a:t>
            </a:r>
            <a:r>
              <a:rPr sz="800" spc="-20" dirty="0">
                <a:latin typeface="Montserrat"/>
                <a:cs typeface="Montserrat"/>
              </a:rPr>
              <a:t> pito</a:t>
            </a:r>
            <a:endParaRPr sz="800" dirty="0">
              <a:latin typeface="Montserrat"/>
              <a:cs typeface="Montserrat"/>
            </a:endParaRPr>
          </a:p>
          <a:p>
            <a:pPr marL="228600" indent="-216535">
              <a:lnSpc>
                <a:spcPct val="100000"/>
              </a:lnSpc>
              <a:spcBef>
                <a:spcPts val="300"/>
              </a:spcBef>
              <a:buAutoNum type="arabicPeriod" startAt="9"/>
              <a:tabLst>
                <a:tab pos="229235" algn="l"/>
              </a:tabLst>
            </a:pPr>
            <a:r>
              <a:rPr sz="800" dirty="0">
                <a:latin typeface="Montserrat"/>
                <a:cs typeface="Montserrat"/>
              </a:rPr>
              <a:t>Interruptor</a:t>
            </a:r>
            <a:r>
              <a:rPr sz="800" spc="-40" dirty="0">
                <a:latin typeface="Montserrat"/>
                <a:cs typeface="Montserrat"/>
              </a:rPr>
              <a:t> </a:t>
            </a:r>
            <a:r>
              <a:rPr sz="800" dirty="0">
                <a:latin typeface="Montserrat"/>
                <a:cs typeface="Montserrat"/>
              </a:rPr>
              <a:t>de</a:t>
            </a:r>
            <a:r>
              <a:rPr sz="800" spc="-30" dirty="0">
                <a:latin typeface="Montserrat"/>
                <a:cs typeface="Montserrat"/>
              </a:rPr>
              <a:t> </a:t>
            </a:r>
            <a:r>
              <a:rPr sz="800" spc="-10" dirty="0">
                <a:latin typeface="Montserrat"/>
                <a:cs typeface="Montserrat"/>
              </a:rPr>
              <a:t>direccionales</a:t>
            </a:r>
            <a:endParaRPr sz="800" dirty="0">
              <a:latin typeface="Montserrat"/>
              <a:cs typeface="Montserrat"/>
            </a:endParaRPr>
          </a:p>
          <a:p>
            <a:pPr marL="228600" indent="-216535">
              <a:lnSpc>
                <a:spcPct val="100000"/>
              </a:lnSpc>
              <a:spcBef>
                <a:spcPts val="300"/>
              </a:spcBef>
              <a:buAutoNum type="arabicPeriod" startAt="9"/>
              <a:tabLst>
                <a:tab pos="229235" algn="l"/>
              </a:tabLst>
            </a:pPr>
            <a:r>
              <a:rPr sz="800" dirty="0">
                <a:latin typeface="Montserrat"/>
                <a:cs typeface="Montserrat"/>
              </a:rPr>
              <a:t>Interruptor</a:t>
            </a:r>
            <a:r>
              <a:rPr sz="800" spc="-30" dirty="0">
                <a:latin typeface="Montserrat"/>
                <a:cs typeface="Montserrat"/>
              </a:rPr>
              <a:t> </a:t>
            </a:r>
            <a:r>
              <a:rPr sz="800" dirty="0">
                <a:latin typeface="Montserrat"/>
                <a:cs typeface="Montserrat"/>
              </a:rPr>
              <a:t>de</a:t>
            </a:r>
            <a:r>
              <a:rPr sz="800" spc="-20" dirty="0">
                <a:latin typeface="Montserrat"/>
                <a:cs typeface="Montserrat"/>
              </a:rPr>
              <a:t> </a:t>
            </a:r>
            <a:r>
              <a:rPr sz="800" spc="-10" dirty="0">
                <a:latin typeface="Montserrat"/>
                <a:cs typeface="Montserrat"/>
              </a:rPr>
              <a:t>luces</a:t>
            </a:r>
            <a:endParaRPr sz="800" dirty="0">
              <a:latin typeface="Montserrat"/>
              <a:cs typeface="Montserrat"/>
            </a:endParaRPr>
          </a:p>
          <a:p>
            <a:pPr marL="228600" indent="-216535">
              <a:lnSpc>
                <a:spcPct val="100000"/>
              </a:lnSpc>
              <a:spcBef>
                <a:spcPts val="300"/>
              </a:spcBef>
              <a:buAutoNum type="arabicPeriod" startAt="9"/>
              <a:tabLst>
                <a:tab pos="229235" algn="l"/>
              </a:tabLst>
            </a:pPr>
            <a:r>
              <a:rPr sz="800" dirty="0">
                <a:latin typeface="Montserrat"/>
                <a:cs typeface="Montserrat"/>
              </a:rPr>
              <a:t>Leva de</a:t>
            </a:r>
            <a:r>
              <a:rPr sz="800" spc="-10" dirty="0">
                <a:latin typeface="Montserrat"/>
                <a:cs typeface="Montserrat"/>
              </a:rPr>
              <a:t> embrague</a:t>
            </a:r>
            <a:endParaRPr sz="800" dirty="0">
              <a:latin typeface="Montserrat"/>
              <a:cs typeface="Montserrat"/>
            </a:endParaRPr>
          </a:p>
          <a:p>
            <a:pPr marL="228600" indent="-216535">
              <a:lnSpc>
                <a:spcPct val="100000"/>
              </a:lnSpc>
              <a:spcBef>
                <a:spcPts val="300"/>
              </a:spcBef>
              <a:buAutoNum type="arabicPeriod" startAt="9"/>
              <a:tabLst>
                <a:tab pos="229235" algn="l"/>
              </a:tabLst>
            </a:pPr>
            <a:r>
              <a:rPr sz="800" dirty="0">
                <a:latin typeface="Montserrat"/>
                <a:cs typeface="Montserrat"/>
              </a:rPr>
              <a:t>Retrovisor</a:t>
            </a:r>
            <a:r>
              <a:rPr sz="800" spc="-35" dirty="0">
                <a:latin typeface="Montserrat"/>
                <a:cs typeface="Montserrat"/>
              </a:rPr>
              <a:t> </a:t>
            </a:r>
            <a:r>
              <a:rPr sz="800" spc="-10" dirty="0">
                <a:latin typeface="Montserrat"/>
                <a:cs typeface="Montserrat"/>
              </a:rPr>
              <a:t>izquierdo</a:t>
            </a:r>
            <a:endParaRPr sz="800" dirty="0">
              <a:latin typeface="Montserrat"/>
              <a:cs typeface="Montserrat"/>
            </a:endParaRPr>
          </a:p>
          <a:p>
            <a:pPr marL="228600" indent="-216535">
              <a:lnSpc>
                <a:spcPct val="100000"/>
              </a:lnSpc>
              <a:spcBef>
                <a:spcPts val="305"/>
              </a:spcBef>
              <a:buAutoNum type="arabicPeriod" startAt="9"/>
              <a:tabLst>
                <a:tab pos="229235" algn="l"/>
              </a:tabLst>
            </a:pPr>
            <a:r>
              <a:rPr sz="800" dirty="0">
                <a:latin typeface="Montserrat"/>
                <a:cs typeface="Montserrat"/>
              </a:rPr>
              <a:t>Interruptor</a:t>
            </a:r>
            <a:r>
              <a:rPr sz="800" spc="-25" dirty="0">
                <a:latin typeface="Montserrat"/>
                <a:cs typeface="Montserrat"/>
              </a:rPr>
              <a:t> </a:t>
            </a:r>
            <a:r>
              <a:rPr sz="800" dirty="0">
                <a:latin typeface="Montserrat"/>
                <a:cs typeface="Montserrat"/>
              </a:rPr>
              <a:t>de</a:t>
            </a:r>
            <a:r>
              <a:rPr sz="800" spc="-25" dirty="0">
                <a:latin typeface="Montserrat"/>
                <a:cs typeface="Montserrat"/>
              </a:rPr>
              <a:t> </a:t>
            </a:r>
            <a:r>
              <a:rPr sz="800" dirty="0">
                <a:latin typeface="Montserrat"/>
                <a:cs typeface="Montserrat"/>
              </a:rPr>
              <a:t>luz</a:t>
            </a:r>
            <a:r>
              <a:rPr sz="800" spc="-25" dirty="0">
                <a:latin typeface="Montserrat"/>
                <a:cs typeface="Montserrat"/>
              </a:rPr>
              <a:t> </a:t>
            </a:r>
            <a:r>
              <a:rPr sz="800" dirty="0">
                <a:latin typeface="Montserrat"/>
                <a:cs typeface="Montserrat"/>
              </a:rPr>
              <a:t>de</a:t>
            </a:r>
            <a:r>
              <a:rPr sz="800" spc="-20" dirty="0">
                <a:latin typeface="Montserrat"/>
                <a:cs typeface="Montserrat"/>
              </a:rPr>
              <a:t> paso</a:t>
            </a:r>
            <a:endParaRPr sz="800" dirty="0">
              <a:latin typeface="Montserrat"/>
              <a:cs typeface="Montserrat"/>
            </a:endParaRPr>
          </a:p>
          <a:p>
            <a:pPr marL="228600" indent="-216535">
              <a:lnSpc>
                <a:spcPct val="100000"/>
              </a:lnSpc>
              <a:spcBef>
                <a:spcPts val="300"/>
              </a:spcBef>
              <a:buAutoNum type="arabicPeriod" startAt="9"/>
              <a:tabLst>
                <a:tab pos="229235" algn="l"/>
              </a:tabLst>
            </a:pPr>
            <a:r>
              <a:rPr sz="800" dirty="0">
                <a:latin typeface="Montserrat"/>
                <a:cs typeface="Montserrat"/>
              </a:rPr>
              <a:t>Interruptor</a:t>
            </a:r>
            <a:r>
              <a:rPr sz="800" spc="-15" dirty="0">
                <a:latin typeface="Montserrat"/>
                <a:cs typeface="Montserrat"/>
              </a:rPr>
              <a:t> </a:t>
            </a:r>
            <a:r>
              <a:rPr sz="800" dirty="0">
                <a:latin typeface="Montserrat"/>
                <a:cs typeface="Montserrat"/>
              </a:rPr>
              <a:t>de</a:t>
            </a:r>
            <a:r>
              <a:rPr sz="800" spc="-15" dirty="0">
                <a:latin typeface="Montserrat"/>
                <a:cs typeface="Montserrat"/>
              </a:rPr>
              <a:t> </a:t>
            </a:r>
            <a:r>
              <a:rPr sz="800" dirty="0" err="1">
                <a:latin typeface="Montserrat"/>
                <a:cs typeface="Montserrat"/>
              </a:rPr>
              <a:t>información</a:t>
            </a:r>
            <a:endParaRPr sz="800" dirty="0">
              <a:latin typeface="Montserrat"/>
              <a:cs typeface="Montserrat"/>
            </a:endParaRPr>
          </a:p>
        </p:txBody>
      </p:sp>
      <p:pic>
        <p:nvPicPr>
          <p:cNvPr id="4" name="object 4"/>
          <p:cNvPicPr/>
          <p:nvPr/>
        </p:nvPicPr>
        <p:blipFill>
          <a:blip r:embed="rId2" cstate="print"/>
          <a:stretch>
            <a:fillRect/>
          </a:stretch>
        </p:blipFill>
        <p:spPr>
          <a:xfrm>
            <a:off x="415366" y="1085088"/>
            <a:ext cx="140538" cy="140715"/>
          </a:xfrm>
          <a:prstGeom prst="rect">
            <a:avLst/>
          </a:prstGeom>
        </p:spPr>
      </p:pic>
      <p:sp>
        <p:nvSpPr>
          <p:cNvPr id="5" name="object 5"/>
          <p:cNvSpPr txBox="1"/>
          <p:nvPr/>
        </p:nvSpPr>
        <p:spPr>
          <a:xfrm>
            <a:off x="427736" y="1086993"/>
            <a:ext cx="11620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FFFFFF"/>
                </a:solidFill>
                <a:latin typeface="Montserrat"/>
                <a:cs typeface="Montserrat"/>
              </a:rPr>
              <a:t>14</a:t>
            </a:r>
            <a:endParaRPr sz="700">
              <a:latin typeface="Montserrat"/>
              <a:cs typeface="Montserrat"/>
            </a:endParaRPr>
          </a:p>
        </p:txBody>
      </p:sp>
      <p:grpSp>
        <p:nvGrpSpPr>
          <p:cNvPr id="6" name="object 6"/>
          <p:cNvGrpSpPr/>
          <p:nvPr/>
        </p:nvGrpSpPr>
        <p:grpSpPr>
          <a:xfrm>
            <a:off x="218135" y="1086993"/>
            <a:ext cx="2961640" cy="1826260"/>
            <a:chOff x="218135" y="1086993"/>
            <a:chExt cx="2961640" cy="1826260"/>
          </a:xfrm>
        </p:grpSpPr>
        <p:pic>
          <p:nvPicPr>
            <p:cNvPr id="7" name="object 7"/>
            <p:cNvPicPr/>
            <p:nvPr/>
          </p:nvPicPr>
          <p:blipFill>
            <a:blip r:embed="rId3" cstate="print"/>
            <a:stretch>
              <a:fillRect/>
            </a:stretch>
          </p:blipFill>
          <p:spPr>
            <a:xfrm>
              <a:off x="218135" y="1184744"/>
              <a:ext cx="2961132" cy="1727962"/>
            </a:xfrm>
            <a:prstGeom prst="rect">
              <a:avLst/>
            </a:prstGeom>
          </p:spPr>
        </p:pic>
        <p:sp>
          <p:nvSpPr>
            <p:cNvPr id="8" name="object 8"/>
            <p:cNvSpPr/>
            <p:nvPr/>
          </p:nvSpPr>
          <p:spPr>
            <a:xfrm>
              <a:off x="1699895" y="1189863"/>
              <a:ext cx="0" cy="709295"/>
            </a:xfrm>
            <a:custGeom>
              <a:avLst/>
              <a:gdLst/>
              <a:ahLst/>
              <a:cxnLst/>
              <a:rect l="l" t="t" r="r" b="b"/>
              <a:pathLst>
                <a:path h="709294">
                  <a:moveTo>
                    <a:pt x="0" y="0"/>
                  </a:moveTo>
                  <a:lnTo>
                    <a:pt x="0" y="708913"/>
                  </a:lnTo>
                </a:path>
              </a:pathLst>
            </a:custGeom>
            <a:ln w="15237">
              <a:solidFill>
                <a:srgbClr val="FFFFFF"/>
              </a:solidFill>
            </a:ln>
          </p:spPr>
          <p:txBody>
            <a:bodyPr wrap="square" lIns="0" tIns="0" rIns="0" bIns="0" rtlCol="0"/>
            <a:lstStyle/>
            <a:p>
              <a:endParaRPr/>
            </a:p>
          </p:txBody>
        </p:sp>
        <p:sp>
          <p:nvSpPr>
            <p:cNvPr id="9" name="object 9"/>
            <p:cNvSpPr/>
            <p:nvPr/>
          </p:nvSpPr>
          <p:spPr>
            <a:xfrm>
              <a:off x="1699895" y="1189863"/>
              <a:ext cx="0" cy="709295"/>
            </a:xfrm>
            <a:custGeom>
              <a:avLst/>
              <a:gdLst/>
              <a:ahLst/>
              <a:cxnLst/>
              <a:rect l="l" t="t" r="r" b="b"/>
              <a:pathLst>
                <a:path h="709294">
                  <a:moveTo>
                    <a:pt x="0" y="0"/>
                  </a:moveTo>
                  <a:lnTo>
                    <a:pt x="0" y="708913"/>
                  </a:lnTo>
                </a:path>
              </a:pathLst>
            </a:custGeom>
            <a:ln w="7621">
              <a:solidFill>
                <a:srgbClr val="221F1F"/>
              </a:solidFill>
            </a:ln>
          </p:spPr>
          <p:txBody>
            <a:bodyPr wrap="square" lIns="0" tIns="0" rIns="0" bIns="0" rtlCol="0"/>
            <a:lstStyle/>
            <a:p>
              <a:endParaRPr/>
            </a:p>
          </p:txBody>
        </p:sp>
        <p:sp>
          <p:nvSpPr>
            <p:cNvPr id="10" name="object 10"/>
            <p:cNvSpPr/>
            <p:nvPr/>
          </p:nvSpPr>
          <p:spPr>
            <a:xfrm>
              <a:off x="789190" y="1220216"/>
              <a:ext cx="140335" cy="638810"/>
            </a:xfrm>
            <a:custGeom>
              <a:avLst/>
              <a:gdLst/>
              <a:ahLst/>
              <a:cxnLst/>
              <a:rect l="l" t="t" r="r" b="b"/>
              <a:pathLst>
                <a:path w="140334" h="638810">
                  <a:moveTo>
                    <a:pt x="0" y="0"/>
                  </a:moveTo>
                  <a:lnTo>
                    <a:pt x="0" y="254508"/>
                  </a:lnTo>
                  <a:lnTo>
                    <a:pt x="140296" y="638810"/>
                  </a:lnTo>
                </a:path>
              </a:pathLst>
            </a:custGeom>
            <a:ln w="15237">
              <a:solidFill>
                <a:srgbClr val="FFFFFF"/>
              </a:solidFill>
            </a:ln>
          </p:spPr>
          <p:txBody>
            <a:bodyPr wrap="square" lIns="0" tIns="0" rIns="0" bIns="0" rtlCol="0"/>
            <a:lstStyle/>
            <a:p>
              <a:endParaRPr/>
            </a:p>
          </p:txBody>
        </p:sp>
        <p:sp>
          <p:nvSpPr>
            <p:cNvPr id="11" name="object 11"/>
            <p:cNvSpPr/>
            <p:nvPr/>
          </p:nvSpPr>
          <p:spPr>
            <a:xfrm>
              <a:off x="789190" y="1220216"/>
              <a:ext cx="153035" cy="660400"/>
            </a:xfrm>
            <a:custGeom>
              <a:avLst/>
              <a:gdLst/>
              <a:ahLst/>
              <a:cxnLst/>
              <a:rect l="l" t="t" r="r" b="b"/>
              <a:pathLst>
                <a:path w="153034" h="660400">
                  <a:moveTo>
                    <a:pt x="0" y="0"/>
                  </a:moveTo>
                  <a:lnTo>
                    <a:pt x="0" y="263017"/>
                  </a:lnTo>
                  <a:lnTo>
                    <a:pt x="152539" y="660019"/>
                  </a:lnTo>
                </a:path>
              </a:pathLst>
            </a:custGeom>
            <a:ln w="7621">
              <a:solidFill>
                <a:srgbClr val="221F1F"/>
              </a:solidFill>
            </a:ln>
          </p:spPr>
          <p:txBody>
            <a:bodyPr wrap="square" lIns="0" tIns="0" rIns="0" bIns="0" rtlCol="0"/>
            <a:lstStyle/>
            <a:p>
              <a:endParaRPr/>
            </a:p>
          </p:txBody>
        </p:sp>
        <p:sp>
          <p:nvSpPr>
            <p:cNvPr id="12" name="object 12"/>
            <p:cNvSpPr/>
            <p:nvPr/>
          </p:nvSpPr>
          <p:spPr>
            <a:xfrm>
              <a:off x="1497710" y="1221105"/>
              <a:ext cx="119380" cy="469265"/>
            </a:xfrm>
            <a:custGeom>
              <a:avLst/>
              <a:gdLst/>
              <a:ahLst/>
              <a:cxnLst/>
              <a:rect l="l" t="t" r="r" b="b"/>
              <a:pathLst>
                <a:path w="119380" h="469264">
                  <a:moveTo>
                    <a:pt x="0" y="0"/>
                  </a:moveTo>
                  <a:lnTo>
                    <a:pt x="0" y="135508"/>
                  </a:lnTo>
                  <a:lnTo>
                    <a:pt x="119125" y="469138"/>
                  </a:lnTo>
                </a:path>
              </a:pathLst>
            </a:custGeom>
            <a:ln w="15237">
              <a:solidFill>
                <a:srgbClr val="FFFFFF"/>
              </a:solidFill>
            </a:ln>
          </p:spPr>
          <p:txBody>
            <a:bodyPr wrap="square" lIns="0" tIns="0" rIns="0" bIns="0" rtlCol="0"/>
            <a:lstStyle/>
            <a:p>
              <a:endParaRPr/>
            </a:p>
          </p:txBody>
        </p:sp>
        <p:sp>
          <p:nvSpPr>
            <p:cNvPr id="13" name="object 13"/>
            <p:cNvSpPr/>
            <p:nvPr/>
          </p:nvSpPr>
          <p:spPr>
            <a:xfrm>
              <a:off x="1497710" y="1221105"/>
              <a:ext cx="119380" cy="469265"/>
            </a:xfrm>
            <a:custGeom>
              <a:avLst/>
              <a:gdLst/>
              <a:ahLst/>
              <a:cxnLst/>
              <a:rect l="l" t="t" r="r" b="b"/>
              <a:pathLst>
                <a:path w="119380" h="469264">
                  <a:moveTo>
                    <a:pt x="0" y="0"/>
                  </a:moveTo>
                  <a:lnTo>
                    <a:pt x="0" y="135508"/>
                  </a:lnTo>
                  <a:lnTo>
                    <a:pt x="119125" y="469138"/>
                  </a:lnTo>
                </a:path>
              </a:pathLst>
            </a:custGeom>
            <a:ln w="7621">
              <a:solidFill>
                <a:srgbClr val="221F1F"/>
              </a:solidFill>
            </a:ln>
          </p:spPr>
          <p:txBody>
            <a:bodyPr wrap="square" lIns="0" tIns="0" rIns="0" bIns="0" rtlCol="0"/>
            <a:lstStyle/>
            <a:p>
              <a:endParaRPr/>
            </a:p>
          </p:txBody>
        </p:sp>
        <p:pic>
          <p:nvPicPr>
            <p:cNvPr id="14" name="object 14"/>
            <p:cNvPicPr/>
            <p:nvPr/>
          </p:nvPicPr>
          <p:blipFill>
            <a:blip r:embed="rId4" cstate="print"/>
            <a:stretch>
              <a:fillRect/>
            </a:stretch>
          </p:blipFill>
          <p:spPr>
            <a:xfrm>
              <a:off x="1629663" y="1086993"/>
              <a:ext cx="140588" cy="140715"/>
            </a:xfrm>
            <a:prstGeom prst="rect">
              <a:avLst/>
            </a:prstGeom>
          </p:spPr>
        </p:pic>
      </p:grpSp>
      <p:sp>
        <p:nvSpPr>
          <p:cNvPr id="15" name="object 15"/>
          <p:cNvSpPr txBox="1"/>
          <p:nvPr/>
        </p:nvSpPr>
        <p:spPr>
          <a:xfrm>
            <a:off x="1662176" y="1088898"/>
            <a:ext cx="76200"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2</a:t>
            </a:r>
            <a:endParaRPr sz="700">
              <a:latin typeface="Montserrat"/>
              <a:cs typeface="Montserrat"/>
            </a:endParaRPr>
          </a:p>
        </p:txBody>
      </p:sp>
      <p:pic>
        <p:nvPicPr>
          <p:cNvPr id="16" name="object 16"/>
          <p:cNvPicPr/>
          <p:nvPr/>
        </p:nvPicPr>
        <p:blipFill>
          <a:blip r:embed="rId5" cstate="print"/>
          <a:stretch>
            <a:fillRect/>
          </a:stretch>
        </p:blipFill>
        <p:spPr>
          <a:xfrm>
            <a:off x="1427225" y="1083945"/>
            <a:ext cx="140589" cy="140716"/>
          </a:xfrm>
          <a:prstGeom prst="rect">
            <a:avLst/>
          </a:prstGeom>
        </p:spPr>
      </p:pic>
      <p:sp>
        <p:nvSpPr>
          <p:cNvPr id="17" name="object 17"/>
          <p:cNvSpPr txBox="1"/>
          <p:nvPr/>
        </p:nvSpPr>
        <p:spPr>
          <a:xfrm>
            <a:off x="1468882" y="1085850"/>
            <a:ext cx="5778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1</a:t>
            </a:r>
            <a:endParaRPr sz="700">
              <a:latin typeface="Montserrat"/>
              <a:cs typeface="Montserrat"/>
            </a:endParaRPr>
          </a:p>
        </p:txBody>
      </p:sp>
      <p:grpSp>
        <p:nvGrpSpPr>
          <p:cNvPr id="18" name="object 18"/>
          <p:cNvGrpSpPr/>
          <p:nvPr/>
        </p:nvGrpSpPr>
        <p:grpSpPr>
          <a:xfrm>
            <a:off x="1683448" y="1091628"/>
            <a:ext cx="1219835" cy="824230"/>
            <a:chOff x="1683448" y="1091628"/>
            <a:chExt cx="1219835" cy="824230"/>
          </a:xfrm>
        </p:grpSpPr>
        <p:sp>
          <p:nvSpPr>
            <p:cNvPr id="19" name="object 19"/>
            <p:cNvSpPr/>
            <p:nvPr/>
          </p:nvSpPr>
          <p:spPr>
            <a:xfrm>
              <a:off x="1688210" y="1886839"/>
              <a:ext cx="24765" cy="24765"/>
            </a:xfrm>
            <a:custGeom>
              <a:avLst/>
              <a:gdLst/>
              <a:ahLst/>
              <a:cxnLst/>
              <a:rect l="l" t="t" r="r" b="b"/>
              <a:pathLst>
                <a:path w="24764" h="24764">
                  <a:moveTo>
                    <a:pt x="18795" y="0"/>
                  </a:moveTo>
                  <a:lnTo>
                    <a:pt x="5333" y="0"/>
                  </a:lnTo>
                  <a:lnTo>
                    <a:pt x="0" y="5461"/>
                  </a:lnTo>
                  <a:lnTo>
                    <a:pt x="0" y="18923"/>
                  </a:lnTo>
                  <a:lnTo>
                    <a:pt x="5333" y="24256"/>
                  </a:lnTo>
                  <a:lnTo>
                    <a:pt x="18795" y="24256"/>
                  </a:lnTo>
                  <a:lnTo>
                    <a:pt x="24256" y="18923"/>
                  </a:lnTo>
                  <a:lnTo>
                    <a:pt x="24256" y="5461"/>
                  </a:lnTo>
                  <a:lnTo>
                    <a:pt x="18795" y="0"/>
                  </a:lnTo>
                  <a:close/>
                </a:path>
              </a:pathLst>
            </a:custGeom>
            <a:solidFill>
              <a:srgbClr val="221F1F"/>
            </a:solidFill>
          </p:spPr>
          <p:txBody>
            <a:bodyPr wrap="square" lIns="0" tIns="0" rIns="0" bIns="0" rtlCol="0"/>
            <a:lstStyle/>
            <a:p>
              <a:endParaRPr/>
            </a:p>
          </p:txBody>
        </p:sp>
        <p:sp>
          <p:nvSpPr>
            <p:cNvPr id="20" name="object 20"/>
            <p:cNvSpPr/>
            <p:nvPr/>
          </p:nvSpPr>
          <p:spPr>
            <a:xfrm>
              <a:off x="1688210" y="1886839"/>
              <a:ext cx="24765" cy="24765"/>
            </a:xfrm>
            <a:custGeom>
              <a:avLst/>
              <a:gdLst/>
              <a:ahLst/>
              <a:cxnLst/>
              <a:rect l="l" t="t" r="r" b="b"/>
              <a:pathLst>
                <a:path w="24764" h="24764">
                  <a:moveTo>
                    <a:pt x="12064" y="24256"/>
                  </a:moveTo>
                  <a:lnTo>
                    <a:pt x="18795" y="24256"/>
                  </a:lnTo>
                  <a:lnTo>
                    <a:pt x="24256" y="18923"/>
                  </a:lnTo>
                  <a:lnTo>
                    <a:pt x="24256" y="12192"/>
                  </a:lnTo>
                  <a:lnTo>
                    <a:pt x="24256" y="5461"/>
                  </a:lnTo>
                  <a:lnTo>
                    <a:pt x="18795" y="0"/>
                  </a:lnTo>
                  <a:lnTo>
                    <a:pt x="12064" y="0"/>
                  </a:lnTo>
                  <a:lnTo>
                    <a:pt x="5333" y="0"/>
                  </a:lnTo>
                  <a:lnTo>
                    <a:pt x="0" y="5461"/>
                  </a:lnTo>
                  <a:lnTo>
                    <a:pt x="0" y="12192"/>
                  </a:lnTo>
                  <a:lnTo>
                    <a:pt x="0" y="18923"/>
                  </a:lnTo>
                  <a:lnTo>
                    <a:pt x="5333" y="24256"/>
                  </a:lnTo>
                  <a:lnTo>
                    <a:pt x="12064" y="24256"/>
                  </a:lnTo>
                  <a:close/>
                </a:path>
              </a:pathLst>
            </a:custGeom>
            <a:ln w="9525">
              <a:solidFill>
                <a:srgbClr val="FFFFFF"/>
              </a:solidFill>
            </a:ln>
          </p:spPr>
          <p:txBody>
            <a:bodyPr wrap="square" lIns="0" tIns="0" rIns="0" bIns="0" rtlCol="0"/>
            <a:lstStyle/>
            <a:p>
              <a:endParaRPr/>
            </a:p>
          </p:txBody>
        </p:sp>
        <p:sp>
          <p:nvSpPr>
            <p:cNvPr id="21" name="object 21"/>
            <p:cNvSpPr/>
            <p:nvPr/>
          </p:nvSpPr>
          <p:spPr>
            <a:xfrm>
              <a:off x="2187701" y="1230376"/>
              <a:ext cx="0" cy="548005"/>
            </a:xfrm>
            <a:custGeom>
              <a:avLst/>
              <a:gdLst/>
              <a:ahLst/>
              <a:cxnLst/>
              <a:rect l="l" t="t" r="r" b="b"/>
              <a:pathLst>
                <a:path h="548005">
                  <a:moveTo>
                    <a:pt x="0" y="0"/>
                  </a:moveTo>
                  <a:lnTo>
                    <a:pt x="0" y="547496"/>
                  </a:lnTo>
                </a:path>
              </a:pathLst>
            </a:custGeom>
            <a:ln w="15237">
              <a:solidFill>
                <a:srgbClr val="FFFFFF"/>
              </a:solidFill>
            </a:ln>
          </p:spPr>
          <p:txBody>
            <a:bodyPr wrap="square" lIns="0" tIns="0" rIns="0" bIns="0" rtlCol="0"/>
            <a:lstStyle/>
            <a:p>
              <a:endParaRPr/>
            </a:p>
          </p:txBody>
        </p:sp>
        <p:sp>
          <p:nvSpPr>
            <p:cNvPr id="22" name="object 22"/>
            <p:cNvSpPr/>
            <p:nvPr/>
          </p:nvSpPr>
          <p:spPr>
            <a:xfrm>
              <a:off x="2187701" y="1230376"/>
              <a:ext cx="0" cy="548005"/>
            </a:xfrm>
            <a:custGeom>
              <a:avLst/>
              <a:gdLst/>
              <a:ahLst/>
              <a:cxnLst/>
              <a:rect l="l" t="t" r="r" b="b"/>
              <a:pathLst>
                <a:path h="548005">
                  <a:moveTo>
                    <a:pt x="0" y="0"/>
                  </a:moveTo>
                  <a:lnTo>
                    <a:pt x="0" y="547496"/>
                  </a:lnTo>
                </a:path>
              </a:pathLst>
            </a:custGeom>
            <a:ln w="7621">
              <a:solidFill>
                <a:srgbClr val="221F1F"/>
              </a:solidFill>
            </a:ln>
          </p:spPr>
          <p:txBody>
            <a:bodyPr wrap="square" lIns="0" tIns="0" rIns="0" bIns="0" rtlCol="0"/>
            <a:lstStyle/>
            <a:p>
              <a:endParaRPr/>
            </a:p>
          </p:txBody>
        </p:sp>
        <p:pic>
          <p:nvPicPr>
            <p:cNvPr id="23" name="object 23"/>
            <p:cNvPicPr/>
            <p:nvPr/>
          </p:nvPicPr>
          <p:blipFill>
            <a:blip r:embed="rId6" cstate="print"/>
            <a:stretch>
              <a:fillRect/>
            </a:stretch>
          </p:blipFill>
          <p:spPr>
            <a:xfrm>
              <a:off x="2117470" y="1093216"/>
              <a:ext cx="140589" cy="140716"/>
            </a:xfrm>
            <a:prstGeom prst="rect">
              <a:avLst/>
            </a:prstGeom>
          </p:spPr>
        </p:pic>
        <p:sp>
          <p:nvSpPr>
            <p:cNvPr id="24" name="object 24"/>
            <p:cNvSpPr/>
            <p:nvPr/>
          </p:nvSpPr>
          <p:spPr>
            <a:xfrm>
              <a:off x="2175763" y="1767332"/>
              <a:ext cx="24765" cy="24765"/>
            </a:xfrm>
            <a:custGeom>
              <a:avLst/>
              <a:gdLst/>
              <a:ahLst/>
              <a:cxnLst/>
              <a:rect l="l" t="t" r="r" b="b"/>
              <a:pathLst>
                <a:path w="24764" h="24764">
                  <a:moveTo>
                    <a:pt x="18796" y="0"/>
                  </a:moveTo>
                  <a:lnTo>
                    <a:pt x="5334" y="0"/>
                  </a:lnTo>
                  <a:lnTo>
                    <a:pt x="0" y="5461"/>
                  </a:lnTo>
                  <a:lnTo>
                    <a:pt x="0" y="18923"/>
                  </a:lnTo>
                  <a:lnTo>
                    <a:pt x="5334" y="24383"/>
                  </a:lnTo>
                  <a:lnTo>
                    <a:pt x="18796" y="24383"/>
                  </a:lnTo>
                  <a:lnTo>
                    <a:pt x="24256" y="18923"/>
                  </a:lnTo>
                  <a:lnTo>
                    <a:pt x="24256" y="5461"/>
                  </a:lnTo>
                  <a:lnTo>
                    <a:pt x="18796" y="0"/>
                  </a:lnTo>
                  <a:close/>
                </a:path>
              </a:pathLst>
            </a:custGeom>
            <a:solidFill>
              <a:srgbClr val="221F1F"/>
            </a:solidFill>
          </p:spPr>
          <p:txBody>
            <a:bodyPr wrap="square" lIns="0" tIns="0" rIns="0" bIns="0" rtlCol="0"/>
            <a:lstStyle/>
            <a:p>
              <a:endParaRPr/>
            </a:p>
          </p:txBody>
        </p:sp>
        <p:sp>
          <p:nvSpPr>
            <p:cNvPr id="25" name="object 25"/>
            <p:cNvSpPr/>
            <p:nvPr/>
          </p:nvSpPr>
          <p:spPr>
            <a:xfrm>
              <a:off x="2175763" y="1767332"/>
              <a:ext cx="24765" cy="24765"/>
            </a:xfrm>
            <a:custGeom>
              <a:avLst/>
              <a:gdLst/>
              <a:ahLst/>
              <a:cxnLst/>
              <a:rect l="l" t="t" r="r" b="b"/>
              <a:pathLst>
                <a:path w="24764" h="24764">
                  <a:moveTo>
                    <a:pt x="12065" y="24383"/>
                  </a:moveTo>
                  <a:lnTo>
                    <a:pt x="18796" y="24383"/>
                  </a:lnTo>
                  <a:lnTo>
                    <a:pt x="24256" y="18923"/>
                  </a:lnTo>
                  <a:lnTo>
                    <a:pt x="24256" y="12192"/>
                  </a:lnTo>
                  <a:lnTo>
                    <a:pt x="24256" y="5461"/>
                  </a:lnTo>
                  <a:lnTo>
                    <a:pt x="18796" y="0"/>
                  </a:lnTo>
                  <a:lnTo>
                    <a:pt x="12065" y="0"/>
                  </a:lnTo>
                  <a:lnTo>
                    <a:pt x="5334" y="0"/>
                  </a:lnTo>
                  <a:lnTo>
                    <a:pt x="0" y="5461"/>
                  </a:lnTo>
                  <a:lnTo>
                    <a:pt x="0" y="12192"/>
                  </a:lnTo>
                  <a:lnTo>
                    <a:pt x="0" y="18923"/>
                  </a:lnTo>
                  <a:lnTo>
                    <a:pt x="5334" y="24383"/>
                  </a:lnTo>
                  <a:lnTo>
                    <a:pt x="12065" y="24383"/>
                  </a:lnTo>
                  <a:close/>
                </a:path>
              </a:pathLst>
            </a:custGeom>
            <a:ln w="9525">
              <a:solidFill>
                <a:srgbClr val="FFFFFF"/>
              </a:solidFill>
            </a:ln>
          </p:spPr>
          <p:txBody>
            <a:bodyPr wrap="square" lIns="0" tIns="0" rIns="0" bIns="0" rtlCol="0"/>
            <a:lstStyle/>
            <a:p>
              <a:endParaRPr/>
            </a:p>
          </p:txBody>
        </p:sp>
        <p:sp>
          <p:nvSpPr>
            <p:cNvPr id="26" name="object 26"/>
            <p:cNvSpPr/>
            <p:nvPr/>
          </p:nvSpPr>
          <p:spPr>
            <a:xfrm>
              <a:off x="2830956" y="1214628"/>
              <a:ext cx="0" cy="226695"/>
            </a:xfrm>
            <a:custGeom>
              <a:avLst/>
              <a:gdLst/>
              <a:ahLst/>
              <a:cxnLst/>
              <a:rect l="l" t="t" r="r" b="b"/>
              <a:pathLst>
                <a:path h="226694">
                  <a:moveTo>
                    <a:pt x="0" y="0"/>
                  </a:moveTo>
                  <a:lnTo>
                    <a:pt x="0" y="226568"/>
                  </a:lnTo>
                </a:path>
              </a:pathLst>
            </a:custGeom>
            <a:ln w="15237">
              <a:solidFill>
                <a:srgbClr val="FFFFFF"/>
              </a:solidFill>
            </a:ln>
          </p:spPr>
          <p:txBody>
            <a:bodyPr wrap="square" lIns="0" tIns="0" rIns="0" bIns="0" rtlCol="0"/>
            <a:lstStyle/>
            <a:p>
              <a:endParaRPr/>
            </a:p>
          </p:txBody>
        </p:sp>
        <p:sp>
          <p:nvSpPr>
            <p:cNvPr id="27" name="object 27"/>
            <p:cNvSpPr/>
            <p:nvPr/>
          </p:nvSpPr>
          <p:spPr>
            <a:xfrm>
              <a:off x="2830956" y="1214628"/>
              <a:ext cx="0" cy="226695"/>
            </a:xfrm>
            <a:custGeom>
              <a:avLst/>
              <a:gdLst/>
              <a:ahLst/>
              <a:cxnLst/>
              <a:rect l="l" t="t" r="r" b="b"/>
              <a:pathLst>
                <a:path h="226694">
                  <a:moveTo>
                    <a:pt x="0" y="0"/>
                  </a:moveTo>
                  <a:lnTo>
                    <a:pt x="0" y="226568"/>
                  </a:lnTo>
                </a:path>
              </a:pathLst>
            </a:custGeom>
            <a:ln w="7621">
              <a:solidFill>
                <a:srgbClr val="221F1F"/>
              </a:solidFill>
            </a:ln>
          </p:spPr>
          <p:txBody>
            <a:bodyPr wrap="square" lIns="0" tIns="0" rIns="0" bIns="0" rtlCol="0"/>
            <a:lstStyle/>
            <a:p>
              <a:endParaRPr/>
            </a:p>
          </p:txBody>
        </p:sp>
        <p:sp>
          <p:nvSpPr>
            <p:cNvPr id="28" name="object 28"/>
            <p:cNvSpPr/>
            <p:nvPr/>
          </p:nvSpPr>
          <p:spPr>
            <a:xfrm>
              <a:off x="2388107" y="1181227"/>
              <a:ext cx="0" cy="659130"/>
            </a:xfrm>
            <a:custGeom>
              <a:avLst/>
              <a:gdLst/>
              <a:ahLst/>
              <a:cxnLst/>
              <a:rect l="l" t="t" r="r" b="b"/>
              <a:pathLst>
                <a:path h="659130">
                  <a:moveTo>
                    <a:pt x="0" y="0"/>
                  </a:moveTo>
                  <a:lnTo>
                    <a:pt x="0" y="658622"/>
                  </a:lnTo>
                </a:path>
              </a:pathLst>
            </a:custGeom>
            <a:ln w="15237">
              <a:solidFill>
                <a:srgbClr val="FFFFFF"/>
              </a:solidFill>
            </a:ln>
          </p:spPr>
          <p:txBody>
            <a:bodyPr wrap="square" lIns="0" tIns="0" rIns="0" bIns="0" rtlCol="0"/>
            <a:lstStyle/>
            <a:p>
              <a:endParaRPr/>
            </a:p>
          </p:txBody>
        </p:sp>
        <p:sp>
          <p:nvSpPr>
            <p:cNvPr id="29" name="object 29"/>
            <p:cNvSpPr/>
            <p:nvPr/>
          </p:nvSpPr>
          <p:spPr>
            <a:xfrm>
              <a:off x="2388107" y="1181227"/>
              <a:ext cx="0" cy="659130"/>
            </a:xfrm>
            <a:custGeom>
              <a:avLst/>
              <a:gdLst/>
              <a:ahLst/>
              <a:cxnLst/>
              <a:rect l="l" t="t" r="r" b="b"/>
              <a:pathLst>
                <a:path h="659130">
                  <a:moveTo>
                    <a:pt x="0" y="0"/>
                  </a:moveTo>
                  <a:lnTo>
                    <a:pt x="0" y="658622"/>
                  </a:lnTo>
                </a:path>
              </a:pathLst>
            </a:custGeom>
            <a:ln w="7621">
              <a:solidFill>
                <a:srgbClr val="221F1F"/>
              </a:solidFill>
            </a:ln>
          </p:spPr>
          <p:txBody>
            <a:bodyPr wrap="square" lIns="0" tIns="0" rIns="0" bIns="0" rtlCol="0"/>
            <a:lstStyle/>
            <a:p>
              <a:endParaRPr/>
            </a:p>
          </p:txBody>
        </p:sp>
        <p:pic>
          <p:nvPicPr>
            <p:cNvPr id="30" name="object 30"/>
            <p:cNvPicPr/>
            <p:nvPr/>
          </p:nvPicPr>
          <p:blipFill>
            <a:blip r:embed="rId7" cstate="print"/>
            <a:stretch>
              <a:fillRect/>
            </a:stretch>
          </p:blipFill>
          <p:spPr>
            <a:xfrm>
              <a:off x="2759011" y="1091628"/>
              <a:ext cx="143763" cy="143891"/>
            </a:xfrm>
            <a:prstGeom prst="rect">
              <a:avLst/>
            </a:prstGeom>
          </p:spPr>
        </p:pic>
      </p:grpSp>
      <p:sp>
        <p:nvSpPr>
          <p:cNvPr id="31" name="object 31"/>
          <p:cNvSpPr txBox="1"/>
          <p:nvPr/>
        </p:nvSpPr>
        <p:spPr>
          <a:xfrm>
            <a:off x="2793619" y="1094994"/>
            <a:ext cx="7556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5</a:t>
            </a:r>
            <a:endParaRPr sz="700">
              <a:latin typeface="Montserrat"/>
              <a:cs typeface="Montserrat"/>
            </a:endParaRPr>
          </a:p>
        </p:txBody>
      </p:sp>
      <p:pic>
        <p:nvPicPr>
          <p:cNvPr id="32" name="object 32"/>
          <p:cNvPicPr/>
          <p:nvPr/>
        </p:nvPicPr>
        <p:blipFill>
          <a:blip r:embed="rId8" cstate="print"/>
          <a:stretch>
            <a:fillRect/>
          </a:stretch>
        </p:blipFill>
        <p:spPr>
          <a:xfrm>
            <a:off x="2317876" y="1093216"/>
            <a:ext cx="140462" cy="140716"/>
          </a:xfrm>
          <a:prstGeom prst="rect">
            <a:avLst/>
          </a:prstGeom>
        </p:spPr>
      </p:pic>
      <p:sp>
        <p:nvSpPr>
          <p:cNvPr id="33" name="object 33"/>
          <p:cNvSpPr txBox="1"/>
          <p:nvPr/>
        </p:nvSpPr>
        <p:spPr>
          <a:xfrm>
            <a:off x="2150110" y="1094994"/>
            <a:ext cx="281940" cy="132080"/>
          </a:xfrm>
          <a:prstGeom prst="rect">
            <a:avLst/>
          </a:prstGeom>
        </p:spPr>
        <p:txBody>
          <a:bodyPr vert="horz" wrap="square" lIns="0" tIns="12065" rIns="0" bIns="0" rtlCol="0">
            <a:spAutoFit/>
          </a:bodyPr>
          <a:lstStyle/>
          <a:p>
            <a:pPr marL="12700">
              <a:lnSpc>
                <a:spcPct val="100000"/>
              </a:lnSpc>
              <a:spcBef>
                <a:spcPts val="95"/>
              </a:spcBef>
              <a:tabLst>
                <a:tab pos="210185" algn="l"/>
              </a:tabLst>
            </a:pPr>
            <a:r>
              <a:rPr sz="700" spc="-50" dirty="0">
                <a:solidFill>
                  <a:srgbClr val="FFFFFF"/>
                </a:solidFill>
                <a:latin typeface="Montserrat"/>
                <a:cs typeface="Montserrat"/>
              </a:rPr>
              <a:t>3</a:t>
            </a:r>
            <a:r>
              <a:rPr sz="700" dirty="0">
                <a:solidFill>
                  <a:srgbClr val="FFFFFF"/>
                </a:solidFill>
                <a:latin typeface="Montserrat"/>
                <a:cs typeface="Montserrat"/>
              </a:rPr>
              <a:t>	</a:t>
            </a:r>
            <a:r>
              <a:rPr sz="700" spc="-50" dirty="0">
                <a:solidFill>
                  <a:srgbClr val="FFFFFF"/>
                </a:solidFill>
                <a:latin typeface="Montserrat"/>
                <a:cs typeface="Montserrat"/>
              </a:rPr>
              <a:t>4</a:t>
            </a:r>
            <a:endParaRPr sz="700">
              <a:latin typeface="Montserrat"/>
              <a:cs typeface="Montserrat"/>
            </a:endParaRPr>
          </a:p>
        </p:txBody>
      </p:sp>
      <p:grpSp>
        <p:nvGrpSpPr>
          <p:cNvPr id="34" name="object 34"/>
          <p:cNvGrpSpPr/>
          <p:nvPr/>
        </p:nvGrpSpPr>
        <p:grpSpPr>
          <a:xfrm>
            <a:off x="287489" y="1085088"/>
            <a:ext cx="2856865" cy="1541145"/>
            <a:chOff x="287489" y="1085088"/>
            <a:chExt cx="2856865" cy="1541145"/>
          </a:xfrm>
        </p:grpSpPr>
        <p:sp>
          <p:nvSpPr>
            <p:cNvPr id="35" name="object 35"/>
            <p:cNvSpPr/>
            <p:nvPr/>
          </p:nvSpPr>
          <p:spPr>
            <a:xfrm>
              <a:off x="2820034" y="1431671"/>
              <a:ext cx="24765" cy="24765"/>
            </a:xfrm>
            <a:custGeom>
              <a:avLst/>
              <a:gdLst/>
              <a:ahLst/>
              <a:cxnLst/>
              <a:rect l="l" t="t" r="r" b="b"/>
              <a:pathLst>
                <a:path w="24764" h="24765">
                  <a:moveTo>
                    <a:pt x="18795" y="0"/>
                  </a:moveTo>
                  <a:lnTo>
                    <a:pt x="5460" y="0"/>
                  </a:lnTo>
                  <a:lnTo>
                    <a:pt x="0" y="5461"/>
                  </a:lnTo>
                  <a:lnTo>
                    <a:pt x="0" y="18796"/>
                  </a:lnTo>
                  <a:lnTo>
                    <a:pt x="5460" y="24256"/>
                  </a:lnTo>
                  <a:lnTo>
                    <a:pt x="18795" y="24256"/>
                  </a:lnTo>
                  <a:lnTo>
                    <a:pt x="24256" y="18796"/>
                  </a:lnTo>
                  <a:lnTo>
                    <a:pt x="24256" y="5461"/>
                  </a:lnTo>
                  <a:lnTo>
                    <a:pt x="18795" y="0"/>
                  </a:lnTo>
                  <a:close/>
                </a:path>
              </a:pathLst>
            </a:custGeom>
            <a:solidFill>
              <a:srgbClr val="FFFFFF"/>
            </a:solidFill>
          </p:spPr>
          <p:txBody>
            <a:bodyPr wrap="square" lIns="0" tIns="0" rIns="0" bIns="0" rtlCol="0"/>
            <a:lstStyle/>
            <a:p>
              <a:endParaRPr/>
            </a:p>
          </p:txBody>
        </p:sp>
        <p:sp>
          <p:nvSpPr>
            <p:cNvPr id="36" name="object 36"/>
            <p:cNvSpPr/>
            <p:nvPr/>
          </p:nvSpPr>
          <p:spPr>
            <a:xfrm>
              <a:off x="2820034" y="1431671"/>
              <a:ext cx="24765" cy="24765"/>
            </a:xfrm>
            <a:custGeom>
              <a:avLst/>
              <a:gdLst/>
              <a:ahLst/>
              <a:cxnLst/>
              <a:rect l="l" t="t" r="r" b="b"/>
              <a:pathLst>
                <a:path w="24764" h="24765">
                  <a:moveTo>
                    <a:pt x="12191" y="24256"/>
                  </a:moveTo>
                  <a:lnTo>
                    <a:pt x="18795" y="24256"/>
                  </a:lnTo>
                  <a:lnTo>
                    <a:pt x="24256" y="18796"/>
                  </a:lnTo>
                  <a:lnTo>
                    <a:pt x="24256" y="12065"/>
                  </a:lnTo>
                  <a:lnTo>
                    <a:pt x="24256" y="5461"/>
                  </a:lnTo>
                  <a:lnTo>
                    <a:pt x="18795" y="0"/>
                  </a:lnTo>
                  <a:lnTo>
                    <a:pt x="12191" y="0"/>
                  </a:lnTo>
                  <a:lnTo>
                    <a:pt x="5460" y="0"/>
                  </a:lnTo>
                  <a:lnTo>
                    <a:pt x="0" y="5461"/>
                  </a:lnTo>
                  <a:lnTo>
                    <a:pt x="0" y="12065"/>
                  </a:lnTo>
                  <a:lnTo>
                    <a:pt x="0" y="18796"/>
                  </a:lnTo>
                  <a:lnTo>
                    <a:pt x="5460" y="24256"/>
                  </a:lnTo>
                  <a:lnTo>
                    <a:pt x="12191" y="24256"/>
                  </a:lnTo>
                  <a:close/>
                </a:path>
              </a:pathLst>
            </a:custGeom>
            <a:ln w="9525">
              <a:solidFill>
                <a:srgbClr val="221F1F"/>
              </a:solidFill>
            </a:ln>
          </p:spPr>
          <p:txBody>
            <a:bodyPr wrap="square" lIns="0" tIns="0" rIns="0" bIns="0" rtlCol="0"/>
            <a:lstStyle/>
            <a:p>
              <a:endParaRPr/>
            </a:p>
          </p:txBody>
        </p:sp>
        <p:sp>
          <p:nvSpPr>
            <p:cNvPr id="37" name="object 37"/>
            <p:cNvSpPr/>
            <p:nvPr/>
          </p:nvSpPr>
          <p:spPr>
            <a:xfrm>
              <a:off x="2376804" y="1826006"/>
              <a:ext cx="24765" cy="24765"/>
            </a:xfrm>
            <a:custGeom>
              <a:avLst/>
              <a:gdLst/>
              <a:ahLst/>
              <a:cxnLst/>
              <a:rect l="l" t="t" r="r" b="b"/>
              <a:pathLst>
                <a:path w="24764" h="24764">
                  <a:moveTo>
                    <a:pt x="18795" y="0"/>
                  </a:moveTo>
                  <a:lnTo>
                    <a:pt x="5461" y="0"/>
                  </a:lnTo>
                  <a:lnTo>
                    <a:pt x="0" y="5461"/>
                  </a:lnTo>
                  <a:lnTo>
                    <a:pt x="0" y="18795"/>
                  </a:lnTo>
                  <a:lnTo>
                    <a:pt x="5461" y="24256"/>
                  </a:lnTo>
                  <a:lnTo>
                    <a:pt x="18795" y="24256"/>
                  </a:lnTo>
                  <a:lnTo>
                    <a:pt x="24256" y="18795"/>
                  </a:lnTo>
                  <a:lnTo>
                    <a:pt x="24256" y="5461"/>
                  </a:lnTo>
                  <a:lnTo>
                    <a:pt x="18795" y="0"/>
                  </a:lnTo>
                  <a:close/>
                </a:path>
              </a:pathLst>
            </a:custGeom>
            <a:solidFill>
              <a:srgbClr val="221F1F"/>
            </a:solidFill>
          </p:spPr>
          <p:txBody>
            <a:bodyPr wrap="square" lIns="0" tIns="0" rIns="0" bIns="0" rtlCol="0"/>
            <a:lstStyle/>
            <a:p>
              <a:endParaRPr/>
            </a:p>
          </p:txBody>
        </p:sp>
        <p:sp>
          <p:nvSpPr>
            <p:cNvPr id="38" name="object 38"/>
            <p:cNvSpPr/>
            <p:nvPr/>
          </p:nvSpPr>
          <p:spPr>
            <a:xfrm>
              <a:off x="2376804" y="1826006"/>
              <a:ext cx="24765" cy="24765"/>
            </a:xfrm>
            <a:custGeom>
              <a:avLst/>
              <a:gdLst/>
              <a:ahLst/>
              <a:cxnLst/>
              <a:rect l="l" t="t" r="r" b="b"/>
              <a:pathLst>
                <a:path w="24764" h="24764">
                  <a:moveTo>
                    <a:pt x="12064" y="24256"/>
                  </a:moveTo>
                  <a:lnTo>
                    <a:pt x="18795" y="24256"/>
                  </a:lnTo>
                  <a:lnTo>
                    <a:pt x="24256" y="18795"/>
                  </a:lnTo>
                  <a:lnTo>
                    <a:pt x="24256" y="12191"/>
                  </a:lnTo>
                  <a:lnTo>
                    <a:pt x="24256" y="5461"/>
                  </a:lnTo>
                  <a:lnTo>
                    <a:pt x="18795" y="0"/>
                  </a:lnTo>
                  <a:lnTo>
                    <a:pt x="12064" y="0"/>
                  </a:lnTo>
                  <a:lnTo>
                    <a:pt x="5461" y="0"/>
                  </a:lnTo>
                  <a:lnTo>
                    <a:pt x="0" y="5461"/>
                  </a:lnTo>
                  <a:lnTo>
                    <a:pt x="0" y="12191"/>
                  </a:lnTo>
                  <a:lnTo>
                    <a:pt x="0" y="18795"/>
                  </a:lnTo>
                  <a:lnTo>
                    <a:pt x="5461" y="24256"/>
                  </a:lnTo>
                  <a:lnTo>
                    <a:pt x="12064" y="24256"/>
                  </a:lnTo>
                  <a:close/>
                </a:path>
              </a:pathLst>
            </a:custGeom>
            <a:ln w="9525">
              <a:solidFill>
                <a:srgbClr val="FFFFFF"/>
              </a:solidFill>
            </a:ln>
          </p:spPr>
          <p:txBody>
            <a:bodyPr wrap="square" lIns="0" tIns="0" rIns="0" bIns="0" rtlCol="0"/>
            <a:lstStyle/>
            <a:p>
              <a:endParaRPr/>
            </a:p>
          </p:txBody>
        </p:sp>
        <p:sp>
          <p:nvSpPr>
            <p:cNvPr id="39" name="object 39"/>
            <p:cNvSpPr/>
            <p:nvPr/>
          </p:nvSpPr>
          <p:spPr>
            <a:xfrm>
              <a:off x="2351531" y="2084197"/>
              <a:ext cx="668655" cy="467359"/>
            </a:xfrm>
            <a:custGeom>
              <a:avLst/>
              <a:gdLst/>
              <a:ahLst/>
              <a:cxnLst/>
              <a:rect l="l" t="t" r="r" b="b"/>
              <a:pathLst>
                <a:path w="668655" h="467360">
                  <a:moveTo>
                    <a:pt x="0" y="0"/>
                  </a:moveTo>
                  <a:lnTo>
                    <a:pt x="372110" y="467321"/>
                  </a:lnTo>
                  <a:lnTo>
                    <a:pt x="668528" y="467321"/>
                  </a:lnTo>
                </a:path>
              </a:pathLst>
            </a:custGeom>
            <a:ln w="15237">
              <a:solidFill>
                <a:srgbClr val="FFFFFF"/>
              </a:solidFill>
            </a:ln>
          </p:spPr>
          <p:txBody>
            <a:bodyPr wrap="square" lIns="0" tIns="0" rIns="0" bIns="0" rtlCol="0"/>
            <a:lstStyle/>
            <a:p>
              <a:endParaRPr/>
            </a:p>
          </p:txBody>
        </p:sp>
        <p:sp>
          <p:nvSpPr>
            <p:cNvPr id="40" name="object 40"/>
            <p:cNvSpPr/>
            <p:nvPr/>
          </p:nvSpPr>
          <p:spPr>
            <a:xfrm>
              <a:off x="2351531" y="2084197"/>
              <a:ext cx="668655" cy="467359"/>
            </a:xfrm>
            <a:custGeom>
              <a:avLst/>
              <a:gdLst/>
              <a:ahLst/>
              <a:cxnLst/>
              <a:rect l="l" t="t" r="r" b="b"/>
              <a:pathLst>
                <a:path w="668655" h="467360">
                  <a:moveTo>
                    <a:pt x="0" y="0"/>
                  </a:moveTo>
                  <a:lnTo>
                    <a:pt x="372110" y="467321"/>
                  </a:lnTo>
                  <a:lnTo>
                    <a:pt x="668528" y="467321"/>
                  </a:lnTo>
                </a:path>
              </a:pathLst>
            </a:custGeom>
            <a:ln w="7621">
              <a:solidFill>
                <a:srgbClr val="221F1F"/>
              </a:solidFill>
            </a:ln>
          </p:spPr>
          <p:txBody>
            <a:bodyPr wrap="square" lIns="0" tIns="0" rIns="0" bIns="0" rtlCol="0"/>
            <a:lstStyle/>
            <a:p>
              <a:endParaRPr/>
            </a:p>
          </p:txBody>
        </p:sp>
        <p:pic>
          <p:nvPicPr>
            <p:cNvPr id="41" name="object 41"/>
            <p:cNvPicPr/>
            <p:nvPr/>
          </p:nvPicPr>
          <p:blipFill>
            <a:blip r:embed="rId9" cstate="print"/>
            <a:stretch>
              <a:fillRect/>
            </a:stretch>
          </p:blipFill>
          <p:spPr>
            <a:xfrm>
              <a:off x="3000438" y="2482278"/>
              <a:ext cx="143637" cy="143890"/>
            </a:xfrm>
            <a:prstGeom prst="rect">
              <a:avLst/>
            </a:prstGeom>
          </p:spPr>
        </p:pic>
        <p:sp>
          <p:nvSpPr>
            <p:cNvPr id="42" name="object 42"/>
            <p:cNvSpPr/>
            <p:nvPr/>
          </p:nvSpPr>
          <p:spPr>
            <a:xfrm>
              <a:off x="2338197" y="2073148"/>
              <a:ext cx="24765" cy="24765"/>
            </a:xfrm>
            <a:custGeom>
              <a:avLst/>
              <a:gdLst/>
              <a:ahLst/>
              <a:cxnLst/>
              <a:rect l="l" t="t" r="r" b="b"/>
              <a:pathLst>
                <a:path w="24764" h="24764">
                  <a:moveTo>
                    <a:pt x="18795" y="0"/>
                  </a:moveTo>
                  <a:lnTo>
                    <a:pt x="5460" y="0"/>
                  </a:lnTo>
                  <a:lnTo>
                    <a:pt x="0" y="5461"/>
                  </a:lnTo>
                  <a:lnTo>
                    <a:pt x="0" y="18923"/>
                  </a:lnTo>
                  <a:lnTo>
                    <a:pt x="5460" y="24384"/>
                  </a:lnTo>
                  <a:lnTo>
                    <a:pt x="18795" y="24384"/>
                  </a:lnTo>
                  <a:lnTo>
                    <a:pt x="24256" y="18923"/>
                  </a:lnTo>
                  <a:lnTo>
                    <a:pt x="24256" y="5461"/>
                  </a:lnTo>
                  <a:lnTo>
                    <a:pt x="18795" y="0"/>
                  </a:lnTo>
                  <a:close/>
                </a:path>
              </a:pathLst>
            </a:custGeom>
            <a:solidFill>
              <a:srgbClr val="221F1F"/>
            </a:solidFill>
          </p:spPr>
          <p:txBody>
            <a:bodyPr wrap="square" lIns="0" tIns="0" rIns="0" bIns="0" rtlCol="0"/>
            <a:lstStyle/>
            <a:p>
              <a:endParaRPr/>
            </a:p>
          </p:txBody>
        </p:sp>
        <p:sp>
          <p:nvSpPr>
            <p:cNvPr id="43" name="object 43"/>
            <p:cNvSpPr/>
            <p:nvPr/>
          </p:nvSpPr>
          <p:spPr>
            <a:xfrm>
              <a:off x="2338197" y="2073148"/>
              <a:ext cx="24765" cy="24765"/>
            </a:xfrm>
            <a:custGeom>
              <a:avLst/>
              <a:gdLst/>
              <a:ahLst/>
              <a:cxnLst/>
              <a:rect l="l" t="t" r="r" b="b"/>
              <a:pathLst>
                <a:path w="24764" h="24764">
                  <a:moveTo>
                    <a:pt x="12064" y="24384"/>
                  </a:moveTo>
                  <a:lnTo>
                    <a:pt x="18795" y="24384"/>
                  </a:lnTo>
                  <a:lnTo>
                    <a:pt x="24256" y="18923"/>
                  </a:lnTo>
                  <a:lnTo>
                    <a:pt x="24256" y="12192"/>
                  </a:lnTo>
                  <a:lnTo>
                    <a:pt x="24256" y="5461"/>
                  </a:lnTo>
                  <a:lnTo>
                    <a:pt x="18795" y="0"/>
                  </a:lnTo>
                  <a:lnTo>
                    <a:pt x="12064" y="0"/>
                  </a:lnTo>
                  <a:lnTo>
                    <a:pt x="5460" y="0"/>
                  </a:lnTo>
                  <a:lnTo>
                    <a:pt x="0" y="5461"/>
                  </a:lnTo>
                  <a:lnTo>
                    <a:pt x="0" y="12192"/>
                  </a:lnTo>
                  <a:lnTo>
                    <a:pt x="0" y="18923"/>
                  </a:lnTo>
                  <a:lnTo>
                    <a:pt x="5460" y="24384"/>
                  </a:lnTo>
                  <a:lnTo>
                    <a:pt x="12064" y="24384"/>
                  </a:lnTo>
                  <a:close/>
                </a:path>
              </a:pathLst>
            </a:custGeom>
            <a:ln w="9525">
              <a:solidFill>
                <a:srgbClr val="FFFFFF"/>
              </a:solidFill>
            </a:ln>
          </p:spPr>
          <p:txBody>
            <a:bodyPr wrap="square" lIns="0" tIns="0" rIns="0" bIns="0" rtlCol="0"/>
            <a:lstStyle/>
            <a:p>
              <a:endParaRPr/>
            </a:p>
          </p:txBody>
        </p:sp>
        <p:sp>
          <p:nvSpPr>
            <p:cNvPr id="44" name="object 44"/>
            <p:cNvSpPr/>
            <p:nvPr/>
          </p:nvSpPr>
          <p:spPr>
            <a:xfrm>
              <a:off x="419265" y="1998980"/>
              <a:ext cx="612775" cy="438150"/>
            </a:xfrm>
            <a:custGeom>
              <a:avLst/>
              <a:gdLst/>
              <a:ahLst/>
              <a:cxnLst/>
              <a:rect l="l" t="t" r="r" b="b"/>
              <a:pathLst>
                <a:path w="612775" h="438150">
                  <a:moveTo>
                    <a:pt x="0" y="437768"/>
                  </a:moveTo>
                  <a:lnTo>
                    <a:pt x="126276" y="437768"/>
                  </a:lnTo>
                  <a:lnTo>
                    <a:pt x="612597" y="0"/>
                  </a:lnTo>
                </a:path>
              </a:pathLst>
            </a:custGeom>
            <a:ln w="15237">
              <a:solidFill>
                <a:srgbClr val="FFFFFF"/>
              </a:solidFill>
            </a:ln>
          </p:spPr>
          <p:txBody>
            <a:bodyPr wrap="square" lIns="0" tIns="0" rIns="0" bIns="0" rtlCol="0"/>
            <a:lstStyle/>
            <a:p>
              <a:endParaRPr/>
            </a:p>
          </p:txBody>
        </p:sp>
        <p:sp>
          <p:nvSpPr>
            <p:cNvPr id="45" name="object 45"/>
            <p:cNvSpPr/>
            <p:nvPr/>
          </p:nvSpPr>
          <p:spPr>
            <a:xfrm>
              <a:off x="419265" y="1998980"/>
              <a:ext cx="612775" cy="438150"/>
            </a:xfrm>
            <a:custGeom>
              <a:avLst/>
              <a:gdLst/>
              <a:ahLst/>
              <a:cxnLst/>
              <a:rect l="l" t="t" r="r" b="b"/>
              <a:pathLst>
                <a:path w="612775" h="438150">
                  <a:moveTo>
                    <a:pt x="0" y="437768"/>
                  </a:moveTo>
                  <a:lnTo>
                    <a:pt x="126276" y="437768"/>
                  </a:lnTo>
                  <a:lnTo>
                    <a:pt x="612597" y="0"/>
                  </a:lnTo>
                </a:path>
              </a:pathLst>
            </a:custGeom>
            <a:ln w="7621">
              <a:solidFill>
                <a:srgbClr val="221F1F"/>
              </a:solidFill>
            </a:ln>
          </p:spPr>
          <p:txBody>
            <a:bodyPr wrap="square" lIns="0" tIns="0" rIns="0" bIns="0" rtlCol="0"/>
            <a:lstStyle/>
            <a:p>
              <a:endParaRPr/>
            </a:p>
          </p:txBody>
        </p:sp>
        <p:sp>
          <p:nvSpPr>
            <p:cNvPr id="46" name="object 46"/>
            <p:cNvSpPr/>
            <p:nvPr/>
          </p:nvSpPr>
          <p:spPr>
            <a:xfrm>
              <a:off x="485774" y="1225931"/>
              <a:ext cx="0" cy="158750"/>
            </a:xfrm>
            <a:custGeom>
              <a:avLst/>
              <a:gdLst/>
              <a:ahLst/>
              <a:cxnLst/>
              <a:rect l="l" t="t" r="r" b="b"/>
              <a:pathLst>
                <a:path h="158750">
                  <a:moveTo>
                    <a:pt x="0" y="158241"/>
                  </a:moveTo>
                  <a:lnTo>
                    <a:pt x="0" y="0"/>
                  </a:lnTo>
                </a:path>
              </a:pathLst>
            </a:custGeom>
            <a:ln w="15237">
              <a:solidFill>
                <a:srgbClr val="FFFFFF"/>
              </a:solidFill>
            </a:ln>
          </p:spPr>
          <p:txBody>
            <a:bodyPr wrap="square" lIns="0" tIns="0" rIns="0" bIns="0" rtlCol="0"/>
            <a:lstStyle/>
            <a:p>
              <a:endParaRPr/>
            </a:p>
          </p:txBody>
        </p:sp>
        <p:sp>
          <p:nvSpPr>
            <p:cNvPr id="47" name="object 47"/>
            <p:cNvSpPr/>
            <p:nvPr/>
          </p:nvSpPr>
          <p:spPr>
            <a:xfrm>
              <a:off x="485774" y="1225931"/>
              <a:ext cx="0" cy="158750"/>
            </a:xfrm>
            <a:custGeom>
              <a:avLst/>
              <a:gdLst/>
              <a:ahLst/>
              <a:cxnLst/>
              <a:rect l="l" t="t" r="r" b="b"/>
              <a:pathLst>
                <a:path h="158750">
                  <a:moveTo>
                    <a:pt x="0" y="158241"/>
                  </a:moveTo>
                  <a:lnTo>
                    <a:pt x="0" y="0"/>
                  </a:lnTo>
                </a:path>
              </a:pathLst>
            </a:custGeom>
            <a:ln w="7621">
              <a:solidFill>
                <a:srgbClr val="221F1F"/>
              </a:solidFill>
            </a:ln>
          </p:spPr>
          <p:txBody>
            <a:bodyPr wrap="square" lIns="0" tIns="0" rIns="0" bIns="0" rtlCol="0"/>
            <a:lstStyle/>
            <a:p>
              <a:endParaRPr/>
            </a:p>
          </p:txBody>
        </p:sp>
        <p:pic>
          <p:nvPicPr>
            <p:cNvPr id="48" name="object 48"/>
            <p:cNvPicPr/>
            <p:nvPr/>
          </p:nvPicPr>
          <p:blipFill>
            <a:blip r:embed="rId10" cstate="print"/>
            <a:stretch>
              <a:fillRect/>
            </a:stretch>
          </p:blipFill>
          <p:spPr>
            <a:xfrm>
              <a:off x="287489" y="2366391"/>
              <a:ext cx="140538" cy="140842"/>
            </a:xfrm>
            <a:prstGeom prst="rect">
              <a:avLst/>
            </a:prstGeom>
          </p:spPr>
        </p:pic>
        <p:sp>
          <p:nvSpPr>
            <p:cNvPr id="49" name="object 49"/>
            <p:cNvSpPr/>
            <p:nvPr/>
          </p:nvSpPr>
          <p:spPr>
            <a:xfrm>
              <a:off x="1019949" y="1987169"/>
              <a:ext cx="24765" cy="24765"/>
            </a:xfrm>
            <a:custGeom>
              <a:avLst/>
              <a:gdLst/>
              <a:ahLst/>
              <a:cxnLst/>
              <a:rect l="l" t="t" r="r" b="b"/>
              <a:pathLst>
                <a:path w="24765" h="24764">
                  <a:moveTo>
                    <a:pt x="18834" y="0"/>
                  </a:moveTo>
                  <a:lnTo>
                    <a:pt x="5435" y="0"/>
                  </a:lnTo>
                  <a:lnTo>
                    <a:pt x="0" y="5461"/>
                  </a:lnTo>
                  <a:lnTo>
                    <a:pt x="0" y="18795"/>
                  </a:lnTo>
                  <a:lnTo>
                    <a:pt x="5435" y="24256"/>
                  </a:lnTo>
                  <a:lnTo>
                    <a:pt x="18834" y="24256"/>
                  </a:lnTo>
                  <a:lnTo>
                    <a:pt x="24256" y="18795"/>
                  </a:lnTo>
                  <a:lnTo>
                    <a:pt x="24256" y="5461"/>
                  </a:lnTo>
                  <a:lnTo>
                    <a:pt x="18834" y="0"/>
                  </a:lnTo>
                  <a:close/>
                </a:path>
              </a:pathLst>
            </a:custGeom>
            <a:solidFill>
              <a:srgbClr val="221F1F"/>
            </a:solidFill>
          </p:spPr>
          <p:txBody>
            <a:bodyPr wrap="square" lIns="0" tIns="0" rIns="0" bIns="0" rtlCol="0"/>
            <a:lstStyle/>
            <a:p>
              <a:endParaRPr/>
            </a:p>
          </p:txBody>
        </p:sp>
        <p:sp>
          <p:nvSpPr>
            <p:cNvPr id="50" name="object 50"/>
            <p:cNvSpPr/>
            <p:nvPr/>
          </p:nvSpPr>
          <p:spPr>
            <a:xfrm>
              <a:off x="1019949" y="1987169"/>
              <a:ext cx="24765" cy="24765"/>
            </a:xfrm>
            <a:custGeom>
              <a:avLst/>
              <a:gdLst/>
              <a:ahLst/>
              <a:cxnLst/>
              <a:rect l="l" t="t" r="r" b="b"/>
              <a:pathLst>
                <a:path w="24765" h="24764">
                  <a:moveTo>
                    <a:pt x="12128" y="24256"/>
                  </a:moveTo>
                  <a:lnTo>
                    <a:pt x="18834" y="24256"/>
                  </a:lnTo>
                  <a:lnTo>
                    <a:pt x="24256" y="18795"/>
                  </a:lnTo>
                  <a:lnTo>
                    <a:pt x="24256" y="12064"/>
                  </a:lnTo>
                  <a:lnTo>
                    <a:pt x="24256" y="5461"/>
                  </a:lnTo>
                  <a:lnTo>
                    <a:pt x="18834" y="0"/>
                  </a:lnTo>
                  <a:lnTo>
                    <a:pt x="12128" y="0"/>
                  </a:lnTo>
                  <a:lnTo>
                    <a:pt x="5435" y="0"/>
                  </a:lnTo>
                  <a:lnTo>
                    <a:pt x="0" y="5461"/>
                  </a:lnTo>
                  <a:lnTo>
                    <a:pt x="0" y="12064"/>
                  </a:lnTo>
                  <a:lnTo>
                    <a:pt x="0" y="18795"/>
                  </a:lnTo>
                  <a:lnTo>
                    <a:pt x="5435" y="24256"/>
                  </a:lnTo>
                  <a:lnTo>
                    <a:pt x="12128" y="24256"/>
                  </a:lnTo>
                  <a:close/>
                </a:path>
              </a:pathLst>
            </a:custGeom>
            <a:ln w="9523">
              <a:solidFill>
                <a:srgbClr val="FFFFFF"/>
              </a:solidFill>
            </a:ln>
          </p:spPr>
          <p:txBody>
            <a:bodyPr wrap="square" lIns="0" tIns="0" rIns="0" bIns="0" rtlCol="0"/>
            <a:lstStyle/>
            <a:p>
              <a:endParaRPr/>
            </a:p>
          </p:txBody>
        </p:sp>
        <p:pic>
          <p:nvPicPr>
            <p:cNvPr id="51" name="object 51"/>
            <p:cNvPicPr/>
            <p:nvPr/>
          </p:nvPicPr>
          <p:blipFill>
            <a:blip r:embed="rId11" cstate="print"/>
            <a:stretch>
              <a:fillRect/>
            </a:stretch>
          </p:blipFill>
          <p:spPr>
            <a:xfrm>
              <a:off x="723925" y="1085088"/>
              <a:ext cx="140538" cy="140715"/>
            </a:xfrm>
            <a:prstGeom prst="rect">
              <a:avLst/>
            </a:prstGeom>
          </p:spPr>
        </p:pic>
      </p:grpSp>
      <p:sp>
        <p:nvSpPr>
          <p:cNvPr id="52" name="object 52"/>
          <p:cNvSpPr txBox="1"/>
          <p:nvPr/>
        </p:nvSpPr>
        <p:spPr>
          <a:xfrm>
            <a:off x="741070" y="1086993"/>
            <a:ext cx="107950"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FFFFFF"/>
                </a:solidFill>
                <a:latin typeface="Montserrat"/>
                <a:cs typeface="Montserrat"/>
              </a:rPr>
              <a:t>15</a:t>
            </a:r>
            <a:endParaRPr sz="700">
              <a:latin typeface="Montserrat"/>
              <a:cs typeface="Montserrat"/>
            </a:endParaRPr>
          </a:p>
        </p:txBody>
      </p:sp>
      <p:grpSp>
        <p:nvGrpSpPr>
          <p:cNvPr id="53" name="object 53"/>
          <p:cNvGrpSpPr/>
          <p:nvPr/>
        </p:nvGrpSpPr>
        <p:grpSpPr>
          <a:xfrm>
            <a:off x="468883" y="1368615"/>
            <a:ext cx="2677795" cy="1424305"/>
            <a:chOff x="468883" y="1368615"/>
            <a:chExt cx="2677795" cy="1424305"/>
          </a:xfrm>
        </p:grpSpPr>
        <p:sp>
          <p:nvSpPr>
            <p:cNvPr id="54" name="object 54"/>
            <p:cNvSpPr/>
            <p:nvPr/>
          </p:nvSpPr>
          <p:spPr>
            <a:xfrm>
              <a:off x="473646" y="1373378"/>
              <a:ext cx="24765" cy="24765"/>
            </a:xfrm>
            <a:custGeom>
              <a:avLst/>
              <a:gdLst/>
              <a:ahLst/>
              <a:cxnLst/>
              <a:rect l="l" t="t" r="r" b="b"/>
              <a:pathLst>
                <a:path w="24765" h="24765">
                  <a:moveTo>
                    <a:pt x="18821" y="0"/>
                  </a:moveTo>
                  <a:lnTo>
                    <a:pt x="5422" y="0"/>
                  </a:lnTo>
                  <a:lnTo>
                    <a:pt x="0" y="5461"/>
                  </a:lnTo>
                  <a:lnTo>
                    <a:pt x="0" y="18923"/>
                  </a:lnTo>
                  <a:lnTo>
                    <a:pt x="5422" y="24384"/>
                  </a:lnTo>
                  <a:lnTo>
                    <a:pt x="18821" y="24384"/>
                  </a:lnTo>
                  <a:lnTo>
                    <a:pt x="24256" y="18923"/>
                  </a:lnTo>
                  <a:lnTo>
                    <a:pt x="24256" y="5461"/>
                  </a:lnTo>
                  <a:lnTo>
                    <a:pt x="18821" y="0"/>
                  </a:lnTo>
                  <a:close/>
                </a:path>
              </a:pathLst>
            </a:custGeom>
            <a:solidFill>
              <a:srgbClr val="FFFFFF"/>
            </a:solidFill>
          </p:spPr>
          <p:txBody>
            <a:bodyPr wrap="square" lIns="0" tIns="0" rIns="0" bIns="0" rtlCol="0"/>
            <a:lstStyle/>
            <a:p>
              <a:endParaRPr/>
            </a:p>
          </p:txBody>
        </p:sp>
        <p:sp>
          <p:nvSpPr>
            <p:cNvPr id="55" name="object 55"/>
            <p:cNvSpPr/>
            <p:nvPr/>
          </p:nvSpPr>
          <p:spPr>
            <a:xfrm>
              <a:off x="473646" y="1373378"/>
              <a:ext cx="24765" cy="24765"/>
            </a:xfrm>
            <a:custGeom>
              <a:avLst/>
              <a:gdLst/>
              <a:ahLst/>
              <a:cxnLst/>
              <a:rect l="l" t="t" r="r" b="b"/>
              <a:pathLst>
                <a:path w="24765" h="24765">
                  <a:moveTo>
                    <a:pt x="12128" y="24384"/>
                  </a:moveTo>
                  <a:lnTo>
                    <a:pt x="18821" y="24384"/>
                  </a:lnTo>
                  <a:lnTo>
                    <a:pt x="24256" y="18923"/>
                  </a:lnTo>
                  <a:lnTo>
                    <a:pt x="24256" y="12192"/>
                  </a:lnTo>
                  <a:lnTo>
                    <a:pt x="24256" y="5461"/>
                  </a:lnTo>
                  <a:lnTo>
                    <a:pt x="18821" y="0"/>
                  </a:lnTo>
                  <a:lnTo>
                    <a:pt x="12128" y="0"/>
                  </a:lnTo>
                  <a:lnTo>
                    <a:pt x="5422" y="0"/>
                  </a:lnTo>
                  <a:lnTo>
                    <a:pt x="0" y="5461"/>
                  </a:lnTo>
                  <a:lnTo>
                    <a:pt x="0" y="12192"/>
                  </a:lnTo>
                  <a:lnTo>
                    <a:pt x="0" y="18923"/>
                  </a:lnTo>
                  <a:lnTo>
                    <a:pt x="5422" y="24384"/>
                  </a:lnTo>
                  <a:lnTo>
                    <a:pt x="12128" y="24384"/>
                  </a:lnTo>
                  <a:close/>
                </a:path>
              </a:pathLst>
            </a:custGeom>
            <a:ln w="9525">
              <a:solidFill>
                <a:srgbClr val="221F1F"/>
              </a:solidFill>
            </a:ln>
          </p:spPr>
          <p:txBody>
            <a:bodyPr wrap="square" lIns="0" tIns="0" rIns="0" bIns="0" rtlCol="0"/>
            <a:lstStyle/>
            <a:p>
              <a:endParaRPr/>
            </a:p>
          </p:txBody>
        </p:sp>
        <p:sp>
          <p:nvSpPr>
            <p:cNvPr id="56" name="object 56"/>
            <p:cNvSpPr/>
            <p:nvPr/>
          </p:nvSpPr>
          <p:spPr>
            <a:xfrm>
              <a:off x="2799207" y="1950720"/>
              <a:ext cx="215900" cy="0"/>
            </a:xfrm>
            <a:custGeom>
              <a:avLst/>
              <a:gdLst/>
              <a:ahLst/>
              <a:cxnLst/>
              <a:rect l="l" t="t" r="r" b="b"/>
              <a:pathLst>
                <a:path w="215900">
                  <a:moveTo>
                    <a:pt x="215519" y="0"/>
                  </a:moveTo>
                  <a:lnTo>
                    <a:pt x="0" y="0"/>
                  </a:lnTo>
                </a:path>
              </a:pathLst>
            </a:custGeom>
            <a:ln w="15237">
              <a:solidFill>
                <a:srgbClr val="FFFFFF"/>
              </a:solidFill>
            </a:ln>
          </p:spPr>
          <p:txBody>
            <a:bodyPr wrap="square" lIns="0" tIns="0" rIns="0" bIns="0" rtlCol="0"/>
            <a:lstStyle/>
            <a:p>
              <a:endParaRPr/>
            </a:p>
          </p:txBody>
        </p:sp>
        <p:sp>
          <p:nvSpPr>
            <p:cNvPr id="57" name="object 57"/>
            <p:cNvSpPr/>
            <p:nvPr/>
          </p:nvSpPr>
          <p:spPr>
            <a:xfrm>
              <a:off x="2799207" y="1950720"/>
              <a:ext cx="215900" cy="0"/>
            </a:xfrm>
            <a:custGeom>
              <a:avLst/>
              <a:gdLst/>
              <a:ahLst/>
              <a:cxnLst/>
              <a:rect l="l" t="t" r="r" b="b"/>
              <a:pathLst>
                <a:path w="215900">
                  <a:moveTo>
                    <a:pt x="215519" y="0"/>
                  </a:moveTo>
                  <a:lnTo>
                    <a:pt x="0" y="0"/>
                  </a:lnTo>
                </a:path>
              </a:pathLst>
            </a:custGeom>
            <a:ln w="7621">
              <a:solidFill>
                <a:srgbClr val="221F1F"/>
              </a:solidFill>
            </a:ln>
          </p:spPr>
          <p:txBody>
            <a:bodyPr wrap="square" lIns="0" tIns="0" rIns="0" bIns="0" rtlCol="0"/>
            <a:lstStyle/>
            <a:p>
              <a:endParaRPr/>
            </a:p>
          </p:txBody>
        </p:sp>
        <p:sp>
          <p:nvSpPr>
            <p:cNvPr id="58" name="object 58"/>
            <p:cNvSpPr/>
            <p:nvPr/>
          </p:nvSpPr>
          <p:spPr>
            <a:xfrm>
              <a:off x="2784475" y="1937131"/>
              <a:ext cx="24765" cy="24765"/>
            </a:xfrm>
            <a:custGeom>
              <a:avLst/>
              <a:gdLst/>
              <a:ahLst/>
              <a:cxnLst/>
              <a:rect l="l" t="t" r="r" b="b"/>
              <a:pathLst>
                <a:path w="24764" h="24764">
                  <a:moveTo>
                    <a:pt x="18795" y="0"/>
                  </a:moveTo>
                  <a:lnTo>
                    <a:pt x="5333" y="0"/>
                  </a:lnTo>
                  <a:lnTo>
                    <a:pt x="0" y="5333"/>
                  </a:lnTo>
                  <a:lnTo>
                    <a:pt x="0" y="18795"/>
                  </a:lnTo>
                  <a:lnTo>
                    <a:pt x="5333" y="24256"/>
                  </a:lnTo>
                  <a:lnTo>
                    <a:pt x="18795" y="24256"/>
                  </a:lnTo>
                  <a:lnTo>
                    <a:pt x="24256" y="18795"/>
                  </a:lnTo>
                  <a:lnTo>
                    <a:pt x="24256" y="5333"/>
                  </a:lnTo>
                  <a:lnTo>
                    <a:pt x="18795" y="0"/>
                  </a:lnTo>
                  <a:close/>
                </a:path>
              </a:pathLst>
            </a:custGeom>
            <a:solidFill>
              <a:srgbClr val="FFFFFF"/>
            </a:solidFill>
          </p:spPr>
          <p:txBody>
            <a:bodyPr wrap="square" lIns="0" tIns="0" rIns="0" bIns="0" rtlCol="0"/>
            <a:lstStyle/>
            <a:p>
              <a:endParaRPr/>
            </a:p>
          </p:txBody>
        </p:sp>
        <p:sp>
          <p:nvSpPr>
            <p:cNvPr id="59" name="object 59"/>
            <p:cNvSpPr/>
            <p:nvPr/>
          </p:nvSpPr>
          <p:spPr>
            <a:xfrm>
              <a:off x="2784475" y="1937131"/>
              <a:ext cx="24765" cy="24765"/>
            </a:xfrm>
            <a:custGeom>
              <a:avLst/>
              <a:gdLst/>
              <a:ahLst/>
              <a:cxnLst/>
              <a:rect l="l" t="t" r="r" b="b"/>
              <a:pathLst>
                <a:path w="24764" h="24764">
                  <a:moveTo>
                    <a:pt x="0" y="12064"/>
                  </a:moveTo>
                  <a:lnTo>
                    <a:pt x="0" y="18795"/>
                  </a:lnTo>
                  <a:lnTo>
                    <a:pt x="5333" y="24256"/>
                  </a:lnTo>
                  <a:lnTo>
                    <a:pt x="12064" y="24256"/>
                  </a:lnTo>
                  <a:lnTo>
                    <a:pt x="18795" y="24256"/>
                  </a:lnTo>
                  <a:lnTo>
                    <a:pt x="24256" y="18795"/>
                  </a:lnTo>
                  <a:lnTo>
                    <a:pt x="24256" y="12064"/>
                  </a:lnTo>
                  <a:lnTo>
                    <a:pt x="24256" y="5333"/>
                  </a:lnTo>
                  <a:lnTo>
                    <a:pt x="18795" y="0"/>
                  </a:lnTo>
                  <a:lnTo>
                    <a:pt x="12064" y="0"/>
                  </a:lnTo>
                  <a:lnTo>
                    <a:pt x="5333" y="0"/>
                  </a:lnTo>
                  <a:lnTo>
                    <a:pt x="0" y="5333"/>
                  </a:lnTo>
                  <a:lnTo>
                    <a:pt x="0" y="12064"/>
                  </a:lnTo>
                  <a:close/>
                </a:path>
              </a:pathLst>
            </a:custGeom>
            <a:ln w="9525">
              <a:solidFill>
                <a:srgbClr val="221F1F"/>
              </a:solidFill>
            </a:ln>
          </p:spPr>
          <p:txBody>
            <a:bodyPr wrap="square" lIns="0" tIns="0" rIns="0" bIns="0" rtlCol="0"/>
            <a:lstStyle/>
            <a:p>
              <a:endParaRPr/>
            </a:p>
          </p:txBody>
        </p:sp>
        <p:sp>
          <p:nvSpPr>
            <p:cNvPr id="60" name="object 60"/>
            <p:cNvSpPr/>
            <p:nvPr/>
          </p:nvSpPr>
          <p:spPr>
            <a:xfrm>
              <a:off x="2562479" y="2021459"/>
              <a:ext cx="450850" cy="369570"/>
            </a:xfrm>
            <a:custGeom>
              <a:avLst/>
              <a:gdLst/>
              <a:ahLst/>
              <a:cxnLst/>
              <a:rect l="l" t="t" r="r" b="b"/>
              <a:pathLst>
                <a:path w="450850" h="369569">
                  <a:moveTo>
                    <a:pt x="450595" y="369443"/>
                  </a:moveTo>
                  <a:lnTo>
                    <a:pt x="293750" y="369443"/>
                  </a:lnTo>
                  <a:lnTo>
                    <a:pt x="0" y="0"/>
                  </a:lnTo>
                </a:path>
              </a:pathLst>
            </a:custGeom>
            <a:ln w="15237">
              <a:solidFill>
                <a:srgbClr val="FFFFFF"/>
              </a:solidFill>
            </a:ln>
          </p:spPr>
          <p:txBody>
            <a:bodyPr wrap="square" lIns="0" tIns="0" rIns="0" bIns="0" rtlCol="0"/>
            <a:lstStyle/>
            <a:p>
              <a:endParaRPr/>
            </a:p>
          </p:txBody>
        </p:sp>
        <p:sp>
          <p:nvSpPr>
            <p:cNvPr id="61" name="object 61"/>
            <p:cNvSpPr/>
            <p:nvPr/>
          </p:nvSpPr>
          <p:spPr>
            <a:xfrm>
              <a:off x="2562479" y="2021459"/>
              <a:ext cx="450850" cy="369570"/>
            </a:xfrm>
            <a:custGeom>
              <a:avLst/>
              <a:gdLst/>
              <a:ahLst/>
              <a:cxnLst/>
              <a:rect l="l" t="t" r="r" b="b"/>
              <a:pathLst>
                <a:path w="450850" h="369569">
                  <a:moveTo>
                    <a:pt x="450595" y="369443"/>
                  </a:moveTo>
                  <a:lnTo>
                    <a:pt x="293750" y="369443"/>
                  </a:lnTo>
                  <a:lnTo>
                    <a:pt x="0" y="0"/>
                  </a:lnTo>
                </a:path>
              </a:pathLst>
            </a:custGeom>
            <a:ln w="7621">
              <a:solidFill>
                <a:srgbClr val="221F1F"/>
              </a:solidFill>
            </a:ln>
          </p:spPr>
          <p:txBody>
            <a:bodyPr wrap="square" lIns="0" tIns="0" rIns="0" bIns="0" rtlCol="0"/>
            <a:lstStyle/>
            <a:p>
              <a:endParaRPr/>
            </a:p>
          </p:txBody>
        </p:sp>
        <p:sp>
          <p:nvSpPr>
            <p:cNvPr id="62" name="object 62"/>
            <p:cNvSpPr/>
            <p:nvPr/>
          </p:nvSpPr>
          <p:spPr>
            <a:xfrm>
              <a:off x="2552064" y="2010918"/>
              <a:ext cx="24765" cy="24765"/>
            </a:xfrm>
            <a:custGeom>
              <a:avLst/>
              <a:gdLst/>
              <a:ahLst/>
              <a:cxnLst/>
              <a:rect l="l" t="t" r="r" b="b"/>
              <a:pathLst>
                <a:path w="24764" h="24764">
                  <a:moveTo>
                    <a:pt x="18796" y="0"/>
                  </a:moveTo>
                  <a:lnTo>
                    <a:pt x="5461" y="0"/>
                  </a:lnTo>
                  <a:lnTo>
                    <a:pt x="0" y="5460"/>
                  </a:lnTo>
                  <a:lnTo>
                    <a:pt x="0" y="18922"/>
                  </a:lnTo>
                  <a:lnTo>
                    <a:pt x="5461" y="24383"/>
                  </a:lnTo>
                  <a:lnTo>
                    <a:pt x="18796" y="24383"/>
                  </a:lnTo>
                  <a:lnTo>
                    <a:pt x="24257" y="18922"/>
                  </a:lnTo>
                  <a:lnTo>
                    <a:pt x="24257" y="5460"/>
                  </a:lnTo>
                  <a:lnTo>
                    <a:pt x="18796" y="0"/>
                  </a:lnTo>
                  <a:close/>
                </a:path>
              </a:pathLst>
            </a:custGeom>
            <a:solidFill>
              <a:srgbClr val="221F1F"/>
            </a:solidFill>
          </p:spPr>
          <p:txBody>
            <a:bodyPr wrap="square" lIns="0" tIns="0" rIns="0" bIns="0" rtlCol="0"/>
            <a:lstStyle/>
            <a:p>
              <a:endParaRPr/>
            </a:p>
          </p:txBody>
        </p:sp>
        <p:sp>
          <p:nvSpPr>
            <p:cNvPr id="63" name="object 63"/>
            <p:cNvSpPr/>
            <p:nvPr/>
          </p:nvSpPr>
          <p:spPr>
            <a:xfrm>
              <a:off x="2552064" y="2010918"/>
              <a:ext cx="24765" cy="24765"/>
            </a:xfrm>
            <a:custGeom>
              <a:avLst/>
              <a:gdLst/>
              <a:ahLst/>
              <a:cxnLst/>
              <a:rect l="l" t="t" r="r" b="b"/>
              <a:pathLst>
                <a:path w="24764" h="24764">
                  <a:moveTo>
                    <a:pt x="0" y="12191"/>
                  </a:moveTo>
                  <a:lnTo>
                    <a:pt x="0" y="18922"/>
                  </a:lnTo>
                  <a:lnTo>
                    <a:pt x="5461" y="24383"/>
                  </a:lnTo>
                  <a:lnTo>
                    <a:pt x="12065" y="24383"/>
                  </a:lnTo>
                  <a:lnTo>
                    <a:pt x="18796" y="24383"/>
                  </a:lnTo>
                  <a:lnTo>
                    <a:pt x="24257" y="18922"/>
                  </a:lnTo>
                  <a:lnTo>
                    <a:pt x="24257" y="12191"/>
                  </a:lnTo>
                  <a:lnTo>
                    <a:pt x="24257" y="5460"/>
                  </a:lnTo>
                  <a:lnTo>
                    <a:pt x="18796" y="0"/>
                  </a:lnTo>
                  <a:lnTo>
                    <a:pt x="12065" y="0"/>
                  </a:lnTo>
                  <a:lnTo>
                    <a:pt x="5461" y="0"/>
                  </a:lnTo>
                  <a:lnTo>
                    <a:pt x="0" y="5460"/>
                  </a:lnTo>
                  <a:lnTo>
                    <a:pt x="0" y="12191"/>
                  </a:lnTo>
                  <a:close/>
                </a:path>
              </a:pathLst>
            </a:custGeom>
            <a:ln w="9525">
              <a:solidFill>
                <a:srgbClr val="FFFFFF"/>
              </a:solidFill>
            </a:ln>
          </p:spPr>
          <p:txBody>
            <a:bodyPr wrap="square" lIns="0" tIns="0" rIns="0" bIns="0" rtlCol="0"/>
            <a:lstStyle/>
            <a:p>
              <a:endParaRPr/>
            </a:p>
          </p:txBody>
        </p:sp>
        <p:pic>
          <p:nvPicPr>
            <p:cNvPr id="64" name="object 64"/>
            <p:cNvPicPr/>
            <p:nvPr/>
          </p:nvPicPr>
          <p:blipFill>
            <a:blip r:embed="rId12" cstate="print"/>
            <a:stretch>
              <a:fillRect/>
            </a:stretch>
          </p:blipFill>
          <p:spPr>
            <a:xfrm>
              <a:off x="2998025" y="2319972"/>
              <a:ext cx="143637" cy="143890"/>
            </a:xfrm>
            <a:prstGeom prst="rect">
              <a:avLst/>
            </a:prstGeom>
          </p:spPr>
        </p:pic>
        <p:sp>
          <p:nvSpPr>
            <p:cNvPr id="65" name="object 65"/>
            <p:cNvSpPr/>
            <p:nvPr/>
          </p:nvSpPr>
          <p:spPr>
            <a:xfrm>
              <a:off x="2004694" y="2486152"/>
              <a:ext cx="1061085" cy="236220"/>
            </a:xfrm>
            <a:custGeom>
              <a:avLst/>
              <a:gdLst/>
              <a:ahLst/>
              <a:cxnLst/>
              <a:rect l="l" t="t" r="r" b="b"/>
              <a:pathLst>
                <a:path w="1061085" h="236219">
                  <a:moveTo>
                    <a:pt x="1061085" y="235864"/>
                  </a:moveTo>
                  <a:lnTo>
                    <a:pt x="536321" y="235864"/>
                  </a:lnTo>
                  <a:lnTo>
                    <a:pt x="0" y="0"/>
                  </a:lnTo>
                </a:path>
              </a:pathLst>
            </a:custGeom>
            <a:ln w="15237">
              <a:solidFill>
                <a:srgbClr val="FFFFFF"/>
              </a:solidFill>
            </a:ln>
          </p:spPr>
          <p:txBody>
            <a:bodyPr wrap="square" lIns="0" tIns="0" rIns="0" bIns="0" rtlCol="0"/>
            <a:lstStyle/>
            <a:p>
              <a:endParaRPr/>
            </a:p>
          </p:txBody>
        </p:sp>
        <p:sp>
          <p:nvSpPr>
            <p:cNvPr id="66" name="object 66"/>
            <p:cNvSpPr/>
            <p:nvPr/>
          </p:nvSpPr>
          <p:spPr>
            <a:xfrm>
              <a:off x="2004694" y="2486152"/>
              <a:ext cx="1061085" cy="236220"/>
            </a:xfrm>
            <a:custGeom>
              <a:avLst/>
              <a:gdLst/>
              <a:ahLst/>
              <a:cxnLst/>
              <a:rect l="l" t="t" r="r" b="b"/>
              <a:pathLst>
                <a:path w="1061085" h="236219">
                  <a:moveTo>
                    <a:pt x="1061085" y="235864"/>
                  </a:moveTo>
                  <a:lnTo>
                    <a:pt x="536321" y="235864"/>
                  </a:lnTo>
                  <a:lnTo>
                    <a:pt x="0" y="0"/>
                  </a:lnTo>
                </a:path>
              </a:pathLst>
            </a:custGeom>
            <a:ln w="7621">
              <a:solidFill>
                <a:srgbClr val="221F1F"/>
              </a:solidFill>
            </a:ln>
          </p:spPr>
          <p:txBody>
            <a:bodyPr wrap="square" lIns="0" tIns="0" rIns="0" bIns="0" rtlCol="0"/>
            <a:lstStyle/>
            <a:p>
              <a:endParaRPr/>
            </a:p>
          </p:txBody>
        </p:sp>
        <p:pic>
          <p:nvPicPr>
            <p:cNvPr id="67" name="object 67"/>
            <p:cNvPicPr/>
            <p:nvPr/>
          </p:nvPicPr>
          <p:blipFill>
            <a:blip r:embed="rId13" cstate="print"/>
            <a:stretch>
              <a:fillRect/>
            </a:stretch>
          </p:blipFill>
          <p:spPr>
            <a:xfrm>
              <a:off x="3006089" y="2651556"/>
              <a:ext cx="140462" cy="140766"/>
            </a:xfrm>
            <a:prstGeom prst="rect">
              <a:avLst/>
            </a:prstGeom>
          </p:spPr>
        </p:pic>
      </p:grpSp>
      <p:sp>
        <p:nvSpPr>
          <p:cNvPr id="68" name="object 68"/>
          <p:cNvSpPr txBox="1"/>
          <p:nvPr/>
        </p:nvSpPr>
        <p:spPr>
          <a:xfrm>
            <a:off x="3031998" y="2267407"/>
            <a:ext cx="85090" cy="518159"/>
          </a:xfrm>
          <a:prstGeom prst="rect">
            <a:avLst/>
          </a:prstGeom>
        </p:spPr>
        <p:txBody>
          <a:bodyPr vert="horz" wrap="square" lIns="0" tIns="68580" rIns="0" bIns="0" rtlCol="0">
            <a:spAutoFit/>
          </a:bodyPr>
          <a:lstStyle/>
          <a:p>
            <a:pPr marL="12700">
              <a:lnSpc>
                <a:spcPct val="100000"/>
              </a:lnSpc>
              <a:spcBef>
                <a:spcPts val="540"/>
              </a:spcBef>
            </a:pPr>
            <a:r>
              <a:rPr sz="700" spc="-5" dirty="0">
                <a:solidFill>
                  <a:srgbClr val="FFFFFF"/>
                </a:solidFill>
                <a:latin typeface="Montserrat"/>
                <a:cs typeface="Montserrat"/>
              </a:rPr>
              <a:t>7</a:t>
            </a:r>
            <a:endParaRPr sz="700">
              <a:latin typeface="Montserrat"/>
              <a:cs typeface="Montserrat"/>
            </a:endParaRPr>
          </a:p>
          <a:p>
            <a:pPr marL="12700">
              <a:lnSpc>
                <a:spcPct val="100000"/>
              </a:lnSpc>
              <a:spcBef>
                <a:spcPts val="440"/>
              </a:spcBef>
            </a:pPr>
            <a:r>
              <a:rPr sz="700" spc="-5" dirty="0">
                <a:solidFill>
                  <a:srgbClr val="FFFFFF"/>
                </a:solidFill>
                <a:latin typeface="Montserrat"/>
                <a:cs typeface="Montserrat"/>
              </a:rPr>
              <a:t>8</a:t>
            </a:r>
            <a:endParaRPr sz="700">
              <a:latin typeface="Montserrat"/>
              <a:cs typeface="Montserrat"/>
            </a:endParaRPr>
          </a:p>
          <a:p>
            <a:pPr marL="17780">
              <a:lnSpc>
                <a:spcPct val="100000"/>
              </a:lnSpc>
              <a:spcBef>
                <a:spcPts val="480"/>
              </a:spcBef>
            </a:pPr>
            <a:r>
              <a:rPr sz="700" spc="-5" dirty="0">
                <a:solidFill>
                  <a:srgbClr val="FFFFFF"/>
                </a:solidFill>
                <a:latin typeface="Montserrat"/>
                <a:cs typeface="Montserrat"/>
              </a:rPr>
              <a:t>9</a:t>
            </a:r>
            <a:endParaRPr sz="700">
              <a:latin typeface="Montserrat"/>
              <a:cs typeface="Montserrat"/>
            </a:endParaRPr>
          </a:p>
        </p:txBody>
      </p:sp>
      <p:grpSp>
        <p:nvGrpSpPr>
          <p:cNvPr id="69" name="object 69"/>
          <p:cNvGrpSpPr/>
          <p:nvPr/>
        </p:nvGrpSpPr>
        <p:grpSpPr>
          <a:xfrm>
            <a:off x="284975" y="1672145"/>
            <a:ext cx="1738630" cy="995680"/>
            <a:chOff x="284975" y="1672145"/>
            <a:chExt cx="1738630" cy="995680"/>
          </a:xfrm>
        </p:grpSpPr>
        <p:sp>
          <p:nvSpPr>
            <p:cNvPr id="70" name="object 70"/>
            <p:cNvSpPr/>
            <p:nvPr/>
          </p:nvSpPr>
          <p:spPr>
            <a:xfrm>
              <a:off x="1994153" y="2475738"/>
              <a:ext cx="24765" cy="24765"/>
            </a:xfrm>
            <a:custGeom>
              <a:avLst/>
              <a:gdLst/>
              <a:ahLst/>
              <a:cxnLst/>
              <a:rect l="l" t="t" r="r" b="b"/>
              <a:pathLst>
                <a:path w="24764" h="24764">
                  <a:moveTo>
                    <a:pt x="18795" y="0"/>
                  </a:moveTo>
                  <a:lnTo>
                    <a:pt x="5460" y="0"/>
                  </a:lnTo>
                  <a:lnTo>
                    <a:pt x="0" y="5460"/>
                  </a:lnTo>
                  <a:lnTo>
                    <a:pt x="0" y="18795"/>
                  </a:lnTo>
                  <a:lnTo>
                    <a:pt x="5460" y="24256"/>
                  </a:lnTo>
                  <a:lnTo>
                    <a:pt x="18795" y="24256"/>
                  </a:lnTo>
                  <a:lnTo>
                    <a:pt x="24256" y="18795"/>
                  </a:lnTo>
                  <a:lnTo>
                    <a:pt x="24256" y="5460"/>
                  </a:lnTo>
                  <a:lnTo>
                    <a:pt x="18795" y="0"/>
                  </a:lnTo>
                  <a:close/>
                </a:path>
              </a:pathLst>
            </a:custGeom>
            <a:solidFill>
              <a:srgbClr val="FFFFFF"/>
            </a:solidFill>
          </p:spPr>
          <p:txBody>
            <a:bodyPr wrap="square" lIns="0" tIns="0" rIns="0" bIns="0" rtlCol="0"/>
            <a:lstStyle/>
            <a:p>
              <a:endParaRPr/>
            </a:p>
          </p:txBody>
        </p:sp>
        <p:sp>
          <p:nvSpPr>
            <p:cNvPr id="71" name="object 71"/>
            <p:cNvSpPr/>
            <p:nvPr/>
          </p:nvSpPr>
          <p:spPr>
            <a:xfrm>
              <a:off x="1994153" y="2475738"/>
              <a:ext cx="24765" cy="24765"/>
            </a:xfrm>
            <a:custGeom>
              <a:avLst/>
              <a:gdLst/>
              <a:ahLst/>
              <a:cxnLst/>
              <a:rect l="l" t="t" r="r" b="b"/>
              <a:pathLst>
                <a:path w="24764" h="24764">
                  <a:moveTo>
                    <a:pt x="12191" y="24256"/>
                  </a:moveTo>
                  <a:lnTo>
                    <a:pt x="18795" y="24256"/>
                  </a:lnTo>
                  <a:lnTo>
                    <a:pt x="24256" y="18795"/>
                  </a:lnTo>
                  <a:lnTo>
                    <a:pt x="24256" y="12065"/>
                  </a:lnTo>
                  <a:lnTo>
                    <a:pt x="24256" y="5460"/>
                  </a:lnTo>
                  <a:lnTo>
                    <a:pt x="18795" y="0"/>
                  </a:lnTo>
                  <a:lnTo>
                    <a:pt x="12191" y="0"/>
                  </a:lnTo>
                  <a:lnTo>
                    <a:pt x="5460" y="0"/>
                  </a:lnTo>
                  <a:lnTo>
                    <a:pt x="0" y="5460"/>
                  </a:lnTo>
                  <a:lnTo>
                    <a:pt x="0" y="12065"/>
                  </a:lnTo>
                  <a:lnTo>
                    <a:pt x="0" y="18795"/>
                  </a:lnTo>
                  <a:lnTo>
                    <a:pt x="5460" y="24256"/>
                  </a:lnTo>
                  <a:lnTo>
                    <a:pt x="12191" y="24256"/>
                  </a:lnTo>
                  <a:close/>
                </a:path>
              </a:pathLst>
            </a:custGeom>
            <a:ln w="9525">
              <a:solidFill>
                <a:srgbClr val="221F1F"/>
              </a:solidFill>
            </a:ln>
          </p:spPr>
          <p:txBody>
            <a:bodyPr wrap="square" lIns="0" tIns="0" rIns="0" bIns="0" rtlCol="0"/>
            <a:lstStyle/>
            <a:p>
              <a:endParaRPr/>
            </a:p>
          </p:txBody>
        </p:sp>
        <p:sp>
          <p:nvSpPr>
            <p:cNvPr id="72" name="object 72"/>
            <p:cNvSpPr/>
            <p:nvPr/>
          </p:nvSpPr>
          <p:spPr>
            <a:xfrm>
              <a:off x="418680" y="2056003"/>
              <a:ext cx="612140" cy="541655"/>
            </a:xfrm>
            <a:custGeom>
              <a:avLst/>
              <a:gdLst/>
              <a:ahLst/>
              <a:cxnLst/>
              <a:rect l="l" t="t" r="r" b="b"/>
              <a:pathLst>
                <a:path w="612140" h="541655">
                  <a:moveTo>
                    <a:pt x="0" y="541337"/>
                  </a:moveTo>
                  <a:lnTo>
                    <a:pt x="127698" y="541337"/>
                  </a:lnTo>
                  <a:lnTo>
                    <a:pt x="611759" y="0"/>
                  </a:lnTo>
                </a:path>
              </a:pathLst>
            </a:custGeom>
            <a:ln w="15237">
              <a:solidFill>
                <a:srgbClr val="FFFFFF"/>
              </a:solidFill>
            </a:ln>
          </p:spPr>
          <p:txBody>
            <a:bodyPr wrap="square" lIns="0" tIns="0" rIns="0" bIns="0" rtlCol="0"/>
            <a:lstStyle/>
            <a:p>
              <a:endParaRPr/>
            </a:p>
          </p:txBody>
        </p:sp>
        <p:sp>
          <p:nvSpPr>
            <p:cNvPr id="73" name="object 73"/>
            <p:cNvSpPr/>
            <p:nvPr/>
          </p:nvSpPr>
          <p:spPr>
            <a:xfrm>
              <a:off x="418680" y="2056003"/>
              <a:ext cx="612140" cy="541655"/>
            </a:xfrm>
            <a:custGeom>
              <a:avLst/>
              <a:gdLst/>
              <a:ahLst/>
              <a:cxnLst/>
              <a:rect l="l" t="t" r="r" b="b"/>
              <a:pathLst>
                <a:path w="612140" h="541655">
                  <a:moveTo>
                    <a:pt x="0" y="541337"/>
                  </a:moveTo>
                  <a:lnTo>
                    <a:pt x="127698" y="541337"/>
                  </a:lnTo>
                  <a:lnTo>
                    <a:pt x="611759" y="0"/>
                  </a:lnTo>
                </a:path>
              </a:pathLst>
            </a:custGeom>
            <a:ln w="7621">
              <a:solidFill>
                <a:srgbClr val="221F1F"/>
              </a:solidFill>
            </a:ln>
          </p:spPr>
          <p:txBody>
            <a:bodyPr wrap="square" lIns="0" tIns="0" rIns="0" bIns="0" rtlCol="0"/>
            <a:lstStyle/>
            <a:p>
              <a:endParaRPr/>
            </a:p>
          </p:txBody>
        </p:sp>
        <p:pic>
          <p:nvPicPr>
            <p:cNvPr id="74" name="object 74"/>
            <p:cNvPicPr/>
            <p:nvPr/>
          </p:nvPicPr>
          <p:blipFill>
            <a:blip r:embed="rId14" cstate="print"/>
            <a:stretch>
              <a:fillRect/>
            </a:stretch>
          </p:blipFill>
          <p:spPr>
            <a:xfrm>
              <a:off x="289077" y="2526957"/>
              <a:ext cx="140550" cy="140766"/>
            </a:xfrm>
            <a:prstGeom prst="rect">
              <a:avLst/>
            </a:prstGeom>
          </p:spPr>
        </p:pic>
        <p:sp>
          <p:nvSpPr>
            <p:cNvPr id="75" name="object 75"/>
            <p:cNvSpPr/>
            <p:nvPr/>
          </p:nvSpPr>
          <p:spPr>
            <a:xfrm>
              <a:off x="1017092" y="2044192"/>
              <a:ext cx="24765" cy="24765"/>
            </a:xfrm>
            <a:custGeom>
              <a:avLst/>
              <a:gdLst/>
              <a:ahLst/>
              <a:cxnLst/>
              <a:rect l="l" t="t" r="r" b="b"/>
              <a:pathLst>
                <a:path w="24765" h="24764">
                  <a:moveTo>
                    <a:pt x="18834" y="0"/>
                  </a:moveTo>
                  <a:lnTo>
                    <a:pt x="5435" y="0"/>
                  </a:lnTo>
                  <a:lnTo>
                    <a:pt x="0" y="5460"/>
                  </a:lnTo>
                  <a:lnTo>
                    <a:pt x="0" y="18795"/>
                  </a:lnTo>
                  <a:lnTo>
                    <a:pt x="5435" y="24256"/>
                  </a:lnTo>
                  <a:lnTo>
                    <a:pt x="18834" y="24256"/>
                  </a:lnTo>
                  <a:lnTo>
                    <a:pt x="24269" y="18795"/>
                  </a:lnTo>
                  <a:lnTo>
                    <a:pt x="24269" y="5460"/>
                  </a:lnTo>
                  <a:lnTo>
                    <a:pt x="18834" y="0"/>
                  </a:lnTo>
                  <a:close/>
                </a:path>
              </a:pathLst>
            </a:custGeom>
            <a:solidFill>
              <a:srgbClr val="221F1F"/>
            </a:solidFill>
          </p:spPr>
          <p:txBody>
            <a:bodyPr wrap="square" lIns="0" tIns="0" rIns="0" bIns="0" rtlCol="0"/>
            <a:lstStyle/>
            <a:p>
              <a:endParaRPr/>
            </a:p>
          </p:txBody>
        </p:sp>
        <p:sp>
          <p:nvSpPr>
            <p:cNvPr id="76" name="object 76"/>
            <p:cNvSpPr/>
            <p:nvPr/>
          </p:nvSpPr>
          <p:spPr>
            <a:xfrm>
              <a:off x="1017092" y="2044192"/>
              <a:ext cx="24765" cy="24765"/>
            </a:xfrm>
            <a:custGeom>
              <a:avLst/>
              <a:gdLst/>
              <a:ahLst/>
              <a:cxnLst/>
              <a:rect l="l" t="t" r="r" b="b"/>
              <a:pathLst>
                <a:path w="24765" h="24764">
                  <a:moveTo>
                    <a:pt x="12141" y="24256"/>
                  </a:moveTo>
                  <a:lnTo>
                    <a:pt x="18834" y="24256"/>
                  </a:lnTo>
                  <a:lnTo>
                    <a:pt x="24269" y="18795"/>
                  </a:lnTo>
                  <a:lnTo>
                    <a:pt x="24269" y="12064"/>
                  </a:lnTo>
                  <a:lnTo>
                    <a:pt x="24269" y="5460"/>
                  </a:lnTo>
                  <a:lnTo>
                    <a:pt x="18834" y="0"/>
                  </a:lnTo>
                  <a:lnTo>
                    <a:pt x="12141" y="0"/>
                  </a:lnTo>
                  <a:lnTo>
                    <a:pt x="5435" y="0"/>
                  </a:lnTo>
                  <a:lnTo>
                    <a:pt x="0" y="5460"/>
                  </a:lnTo>
                  <a:lnTo>
                    <a:pt x="0" y="12064"/>
                  </a:lnTo>
                  <a:lnTo>
                    <a:pt x="0" y="18795"/>
                  </a:lnTo>
                  <a:lnTo>
                    <a:pt x="5435" y="24256"/>
                  </a:lnTo>
                  <a:lnTo>
                    <a:pt x="12141" y="24256"/>
                  </a:lnTo>
                  <a:close/>
                </a:path>
              </a:pathLst>
            </a:custGeom>
            <a:ln w="9525">
              <a:solidFill>
                <a:srgbClr val="FFFFFF"/>
              </a:solidFill>
            </a:ln>
          </p:spPr>
          <p:txBody>
            <a:bodyPr wrap="square" lIns="0" tIns="0" rIns="0" bIns="0" rtlCol="0"/>
            <a:lstStyle/>
            <a:p>
              <a:endParaRPr/>
            </a:p>
          </p:txBody>
        </p:sp>
        <p:sp>
          <p:nvSpPr>
            <p:cNvPr id="77" name="object 77"/>
            <p:cNvSpPr/>
            <p:nvPr/>
          </p:nvSpPr>
          <p:spPr>
            <a:xfrm>
              <a:off x="406679" y="1873250"/>
              <a:ext cx="596900" cy="398145"/>
            </a:xfrm>
            <a:custGeom>
              <a:avLst/>
              <a:gdLst/>
              <a:ahLst/>
              <a:cxnLst/>
              <a:rect l="l" t="t" r="r" b="b"/>
              <a:pathLst>
                <a:path w="596900" h="398144">
                  <a:moveTo>
                    <a:pt x="0" y="397763"/>
                  </a:moveTo>
                  <a:lnTo>
                    <a:pt x="137617" y="397763"/>
                  </a:lnTo>
                  <a:lnTo>
                    <a:pt x="596671" y="0"/>
                  </a:lnTo>
                </a:path>
              </a:pathLst>
            </a:custGeom>
            <a:ln w="15237">
              <a:solidFill>
                <a:srgbClr val="FFFFFF"/>
              </a:solidFill>
            </a:ln>
          </p:spPr>
          <p:txBody>
            <a:bodyPr wrap="square" lIns="0" tIns="0" rIns="0" bIns="0" rtlCol="0"/>
            <a:lstStyle/>
            <a:p>
              <a:endParaRPr/>
            </a:p>
          </p:txBody>
        </p:sp>
        <p:sp>
          <p:nvSpPr>
            <p:cNvPr id="78" name="object 78"/>
            <p:cNvSpPr/>
            <p:nvPr/>
          </p:nvSpPr>
          <p:spPr>
            <a:xfrm>
              <a:off x="406679" y="1872107"/>
              <a:ext cx="596900" cy="398145"/>
            </a:xfrm>
            <a:custGeom>
              <a:avLst/>
              <a:gdLst/>
              <a:ahLst/>
              <a:cxnLst/>
              <a:rect l="l" t="t" r="r" b="b"/>
              <a:pathLst>
                <a:path w="596900" h="398144">
                  <a:moveTo>
                    <a:pt x="0" y="397763"/>
                  </a:moveTo>
                  <a:lnTo>
                    <a:pt x="137617" y="397763"/>
                  </a:lnTo>
                  <a:lnTo>
                    <a:pt x="596671" y="0"/>
                  </a:lnTo>
                </a:path>
              </a:pathLst>
            </a:custGeom>
            <a:ln w="7621">
              <a:solidFill>
                <a:srgbClr val="221F1F"/>
              </a:solidFill>
            </a:ln>
          </p:spPr>
          <p:txBody>
            <a:bodyPr wrap="square" lIns="0" tIns="0" rIns="0" bIns="0" rtlCol="0"/>
            <a:lstStyle/>
            <a:p>
              <a:endParaRPr/>
            </a:p>
          </p:txBody>
        </p:sp>
        <p:sp>
          <p:nvSpPr>
            <p:cNvPr id="79" name="object 79"/>
            <p:cNvSpPr/>
            <p:nvPr/>
          </p:nvSpPr>
          <p:spPr>
            <a:xfrm>
              <a:off x="423798" y="1890903"/>
              <a:ext cx="218440" cy="0"/>
            </a:xfrm>
            <a:custGeom>
              <a:avLst/>
              <a:gdLst/>
              <a:ahLst/>
              <a:cxnLst/>
              <a:rect l="l" t="t" r="r" b="b"/>
              <a:pathLst>
                <a:path w="218440">
                  <a:moveTo>
                    <a:pt x="0" y="0"/>
                  </a:moveTo>
                  <a:lnTo>
                    <a:pt x="218008" y="0"/>
                  </a:lnTo>
                </a:path>
              </a:pathLst>
            </a:custGeom>
            <a:ln w="15237">
              <a:solidFill>
                <a:srgbClr val="FFFFFF"/>
              </a:solidFill>
            </a:ln>
          </p:spPr>
          <p:txBody>
            <a:bodyPr wrap="square" lIns="0" tIns="0" rIns="0" bIns="0" rtlCol="0"/>
            <a:lstStyle/>
            <a:p>
              <a:endParaRPr/>
            </a:p>
          </p:txBody>
        </p:sp>
        <p:sp>
          <p:nvSpPr>
            <p:cNvPr id="80" name="object 80"/>
            <p:cNvSpPr/>
            <p:nvPr/>
          </p:nvSpPr>
          <p:spPr>
            <a:xfrm>
              <a:off x="423798" y="1890903"/>
              <a:ext cx="218440" cy="0"/>
            </a:xfrm>
            <a:custGeom>
              <a:avLst/>
              <a:gdLst/>
              <a:ahLst/>
              <a:cxnLst/>
              <a:rect l="l" t="t" r="r" b="b"/>
              <a:pathLst>
                <a:path w="218440">
                  <a:moveTo>
                    <a:pt x="0" y="0"/>
                  </a:moveTo>
                  <a:lnTo>
                    <a:pt x="218008" y="0"/>
                  </a:lnTo>
                </a:path>
              </a:pathLst>
            </a:custGeom>
            <a:ln w="7621">
              <a:solidFill>
                <a:srgbClr val="221F1F"/>
              </a:solidFill>
            </a:ln>
          </p:spPr>
          <p:txBody>
            <a:bodyPr wrap="square" lIns="0" tIns="0" rIns="0" bIns="0" rtlCol="0"/>
            <a:lstStyle/>
            <a:p>
              <a:endParaRPr/>
            </a:p>
          </p:txBody>
        </p:sp>
        <p:sp>
          <p:nvSpPr>
            <p:cNvPr id="81" name="object 81"/>
            <p:cNvSpPr/>
            <p:nvPr/>
          </p:nvSpPr>
          <p:spPr>
            <a:xfrm>
              <a:off x="992860" y="1860296"/>
              <a:ext cx="24765" cy="24765"/>
            </a:xfrm>
            <a:custGeom>
              <a:avLst/>
              <a:gdLst/>
              <a:ahLst/>
              <a:cxnLst/>
              <a:rect l="l" t="t" r="r" b="b"/>
              <a:pathLst>
                <a:path w="24765" h="24764">
                  <a:moveTo>
                    <a:pt x="18834" y="0"/>
                  </a:moveTo>
                  <a:lnTo>
                    <a:pt x="5435" y="0"/>
                  </a:lnTo>
                  <a:lnTo>
                    <a:pt x="0" y="5461"/>
                  </a:lnTo>
                  <a:lnTo>
                    <a:pt x="0" y="18796"/>
                  </a:lnTo>
                  <a:lnTo>
                    <a:pt x="5435" y="24256"/>
                  </a:lnTo>
                  <a:lnTo>
                    <a:pt x="18834" y="24256"/>
                  </a:lnTo>
                  <a:lnTo>
                    <a:pt x="24256" y="18796"/>
                  </a:lnTo>
                  <a:lnTo>
                    <a:pt x="24256" y="5461"/>
                  </a:lnTo>
                  <a:lnTo>
                    <a:pt x="18834" y="0"/>
                  </a:lnTo>
                  <a:close/>
                </a:path>
              </a:pathLst>
            </a:custGeom>
            <a:solidFill>
              <a:srgbClr val="221F1F"/>
            </a:solidFill>
          </p:spPr>
          <p:txBody>
            <a:bodyPr wrap="square" lIns="0" tIns="0" rIns="0" bIns="0" rtlCol="0"/>
            <a:lstStyle/>
            <a:p>
              <a:endParaRPr/>
            </a:p>
          </p:txBody>
        </p:sp>
        <p:sp>
          <p:nvSpPr>
            <p:cNvPr id="82" name="object 82"/>
            <p:cNvSpPr/>
            <p:nvPr/>
          </p:nvSpPr>
          <p:spPr>
            <a:xfrm>
              <a:off x="992860" y="1862582"/>
              <a:ext cx="24765" cy="24765"/>
            </a:xfrm>
            <a:custGeom>
              <a:avLst/>
              <a:gdLst/>
              <a:ahLst/>
              <a:cxnLst/>
              <a:rect l="l" t="t" r="r" b="b"/>
              <a:pathLst>
                <a:path w="24765" h="24764">
                  <a:moveTo>
                    <a:pt x="12128" y="24383"/>
                  </a:moveTo>
                  <a:lnTo>
                    <a:pt x="18834" y="24383"/>
                  </a:lnTo>
                  <a:lnTo>
                    <a:pt x="24256" y="18923"/>
                  </a:lnTo>
                  <a:lnTo>
                    <a:pt x="24256" y="12192"/>
                  </a:lnTo>
                  <a:lnTo>
                    <a:pt x="24256" y="5461"/>
                  </a:lnTo>
                  <a:lnTo>
                    <a:pt x="18834" y="0"/>
                  </a:lnTo>
                  <a:lnTo>
                    <a:pt x="12128" y="0"/>
                  </a:lnTo>
                  <a:lnTo>
                    <a:pt x="5435" y="0"/>
                  </a:lnTo>
                  <a:lnTo>
                    <a:pt x="0" y="5461"/>
                  </a:lnTo>
                  <a:lnTo>
                    <a:pt x="0" y="12192"/>
                  </a:lnTo>
                  <a:lnTo>
                    <a:pt x="0" y="18923"/>
                  </a:lnTo>
                  <a:lnTo>
                    <a:pt x="5435" y="24383"/>
                  </a:lnTo>
                  <a:lnTo>
                    <a:pt x="12128" y="24383"/>
                  </a:lnTo>
                  <a:close/>
                </a:path>
              </a:pathLst>
            </a:custGeom>
            <a:ln w="9525">
              <a:solidFill>
                <a:srgbClr val="FFFFFF"/>
              </a:solidFill>
            </a:ln>
          </p:spPr>
          <p:txBody>
            <a:bodyPr wrap="square" lIns="0" tIns="0" rIns="0" bIns="0" rtlCol="0"/>
            <a:lstStyle/>
            <a:p>
              <a:endParaRPr/>
            </a:p>
          </p:txBody>
        </p:sp>
        <p:sp>
          <p:nvSpPr>
            <p:cNvPr id="83" name="object 83"/>
            <p:cNvSpPr/>
            <p:nvPr/>
          </p:nvSpPr>
          <p:spPr>
            <a:xfrm>
              <a:off x="624611" y="1878330"/>
              <a:ext cx="24765" cy="24765"/>
            </a:xfrm>
            <a:custGeom>
              <a:avLst/>
              <a:gdLst/>
              <a:ahLst/>
              <a:cxnLst/>
              <a:rect l="l" t="t" r="r" b="b"/>
              <a:pathLst>
                <a:path w="24765" h="24764">
                  <a:moveTo>
                    <a:pt x="18821" y="0"/>
                  </a:moveTo>
                  <a:lnTo>
                    <a:pt x="5422" y="0"/>
                  </a:lnTo>
                  <a:lnTo>
                    <a:pt x="0" y="5460"/>
                  </a:lnTo>
                  <a:lnTo>
                    <a:pt x="0" y="18922"/>
                  </a:lnTo>
                  <a:lnTo>
                    <a:pt x="5422" y="24383"/>
                  </a:lnTo>
                  <a:lnTo>
                    <a:pt x="18821" y="24383"/>
                  </a:lnTo>
                  <a:lnTo>
                    <a:pt x="24256" y="18922"/>
                  </a:lnTo>
                  <a:lnTo>
                    <a:pt x="24256" y="5460"/>
                  </a:lnTo>
                  <a:lnTo>
                    <a:pt x="18821" y="0"/>
                  </a:lnTo>
                  <a:close/>
                </a:path>
              </a:pathLst>
            </a:custGeom>
            <a:solidFill>
              <a:srgbClr val="FFFFFF"/>
            </a:solidFill>
          </p:spPr>
          <p:txBody>
            <a:bodyPr wrap="square" lIns="0" tIns="0" rIns="0" bIns="0" rtlCol="0"/>
            <a:lstStyle/>
            <a:p>
              <a:endParaRPr/>
            </a:p>
          </p:txBody>
        </p:sp>
        <p:sp>
          <p:nvSpPr>
            <p:cNvPr id="84" name="object 84"/>
            <p:cNvSpPr/>
            <p:nvPr/>
          </p:nvSpPr>
          <p:spPr>
            <a:xfrm>
              <a:off x="624611" y="1878330"/>
              <a:ext cx="24765" cy="24765"/>
            </a:xfrm>
            <a:custGeom>
              <a:avLst/>
              <a:gdLst/>
              <a:ahLst/>
              <a:cxnLst/>
              <a:rect l="l" t="t" r="r" b="b"/>
              <a:pathLst>
                <a:path w="24765" h="24764">
                  <a:moveTo>
                    <a:pt x="12128" y="24383"/>
                  </a:moveTo>
                  <a:lnTo>
                    <a:pt x="18821" y="24383"/>
                  </a:lnTo>
                  <a:lnTo>
                    <a:pt x="24256" y="18922"/>
                  </a:lnTo>
                  <a:lnTo>
                    <a:pt x="24256" y="12191"/>
                  </a:lnTo>
                  <a:lnTo>
                    <a:pt x="24256" y="5460"/>
                  </a:lnTo>
                  <a:lnTo>
                    <a:pt x="18821" y="0"/>
                  </a:lnTo>
                  <a:lnTo>
                    <a:pt x="12128" y="0"/>
                  </a:lnTo>
                  <a:lnTo>
                    <a:pt x="5422" y="0"/>
                  </a:lnTo>
                  <a:lnTo>
                    <a:pt x="0" y="5460"/>
                  </a:lnTo>
                  <a:lnTo>
                    <a:pt x="0" y="12191"/>
                  </a:lnTo>
                  <a:lnTo>
                    <a:pt x="0" y="18922"/>
                  </a:lnTo>
                  <a:lnTo>
                    <a:pt x="5422" y="24383"/>
                  </a:lnTo>
                  <a:lnTo>
                    <a:pt x="12128" y="24383"/>
                  </a:lnTo>
                  <a:close/>
                </a:path>
              </a:pathLst>
            </a:custGeom>
            <a:ln w="9525">
              <a:solidFill>
                <a:srgbClr val="221F1F"/>
              </a:solidFill>
            </a:ln>
          </p:spPr>
          <p:txBody>
            <a:bodyPr wrap="square" lIns="0" tIns="0" rIns="0" bIns="0" rtlCol="0"/>
            <a:lstStyle/>
            <a:p>
              <a:endParaRPr/>
            </a:p>
          </p:txBody>
        </p:sp>
        <p:sp>
          <p:nvSpPr>
            <p:cNvPr id="85" name="object 85"/>
            <p:cNvSpPr/>
            <p:nvPr/>
          </p:nvSpPr>
          <p:spPr>
            <a:xfrm>
              <a:off x="1603501" y="1676908"/>
              <a:ext cx="24765" cy="24765"/>
            </a:xfrm>
            <a:custGeom>
              <a:avLst/>
              <a:gdLst/>
              <a:ahLst/>
              <a:cxnLst/>
              <a:rect l="l" t="t" r="r" b="b"/>
              <a:pathLst>
                <a:path w="24764" h="24764">
                  <a:moveTo>
                    <a:pt x="18795" y="0"/>
                  </a:moveTo>
                  <a:lnTo>
                    <a:pt x="5460" y="0"/>
                  </a:lnTo>
                  <a:lnTo>
                    <a:pt x="0" y="5334"/>
                  </a:lnTo>
                  <a:lnTo>
                    <a:pt x="0" y="18795"/>
                  </a:lnTo>
                  <a:lnTo>
                    <a:pt x="5460" y="24256"/>
                  </a:lnTo>
                  <a:lnTo>
                    <a:pt x="18795" y="24256"/>
                  </a:lnTo>
                  <a:lnTo>
                    <a:pt x="24256" y="18795"/>
                  </a:lnTo>
                  <a:lnTo>
                    <a:pt x="24256" y="5334"/>
                  </a:lnTo>
                  <a:lnTo>
                    <a:pt x="18795" y="0"/>
                  </a:lnTo>
                  <a:close/>
                </a:path>
              </a:pathLst>
            </a:custGeom>
            <a:solidFill>
              <a:srgbClr val="221F1F"/>
            </a:solidFill>
          </p:spPr>
          <p:txBody>
            <a:bodyPr wrap="square" lIns="0" tIns="0" rIns="0" bIns="0" rtlCol="0"/>
            <a:lstStyle/>
            <a:p>
              <a:endParaRPr/>
            </a:p>
          </p:txBody>
        </p:sp>
        <p:sp>
          <p:nvSpPr>
            <p:cNvPr id="86" name="object 86"/>
            <p:cNvSpPr/>
            <p:nvPr/>
          </p:nvSpPr>
          <p:spPr>
            <a:xfrm>
              <a:off x="1603501" y="1676908"/>
              <a:ext cx="24765" cy="24765"/>
            </a:xfrm>
            <a:custGeom>
              <a:avLst/>
              <a:gdLst/>
              <a:ahLst/>
              <a:cxnLst/>
              <a:rect l="l" t="t" r="r" b="b"/>
              <a:pathLst>
                <a:path w="24764" h="24764">
                  <a:moveTo>
                    <a:pt x="12191" y="24256"/>
                  </a:moveTo>
                  <a:lnTo>
                    <a:pt x="18795" y="24256"/>
                  </a:lnTo>
                  <a:lnTo>
                    <a:pt x="24256" y="18795"/>
                  </a:lnTo>
                  <a:lnTo>
                    <a:pt x="24256" y="12064"/>
                  </a:lnTo>
                  <a:lnTo>
                    <a:pt x="24256" y="5334"/>
                  </a:lnTo>
                  <a:lnTo>
                    <a:pt x="18795" y="0"/>
                  </a:lnTo>
                  <a:lnTo>
                    <a:pt x="12191" y="0"/>
                  </a:lnTo>
                  <a:lnTo>
                    <a:pt x="5460" y="0"/>
                  </a:lnTo>
                  <a:lnTo>
                    <a:pt x="0" y="5334"/>
                  </a:lnTo>
                  <a:lnTo>
                    <a:pt x="0" y="12064"/>
                  </a:lnTo>
                  <a:lnTo>
                    <a:pt x="0" y="18795"/>
                  </a:lnTo>
                  <a:lnTo>
                    <a:pt x="5460" y="24256"/>
                  </a:lnTo>
                  <a:lnTo>
                    <a:pt x="12191" y="24256"/>
                  </a:lnTo>
                  <a:close/>
                </a:path>
              </a:pathLst>
            </a:custGeom>
            <a:ln w="9525">
              <a:solidFill>
                <a:srgbClr val="FFFFFF"/>
              </a:solidFill>
            </a:ln>
          </p:spPr>
          <p:txBody>
            <a:bodyPr wrap="square" lIns="0" tIns="0" rIns="0" bIns="0" rtlCol="0"/>
            <a:lstStyle/>
            <a:p>
              <a:endParaRPr/>
            </a:p>
          </p:txBody>
        </p:sp>
        <p:pic>
          <p:nvPicPr>
            <p:cNvPr id="87" name="object 87"/>
            <p:cNvPicPr/>
            <p:nvPr/>
          </p:nvPicPr>
          <p:blipFill>
            <a:blip r:embed="rId15" cstate="print"/>
            <a:stretch>
              <a:fillRect/>
            </a:stretch>
          </p:blipFill>
          <p:spPr>
            <a:xfrm>
              <a:off x="284975" y="2200021"/>
              <a:ext cx="140538" cy="140843"/>
            </a:xfrm>
            <a:prstGeom prst="rect">
              <a:avLst/>
            </a:prstGeom>
          </p:spPr>
        </p:pic>
      </p:grpSp>
      <p:sp>
        <p:nvSpPr>
          <p:cNvPr id="88" name="object 88"/>
          <p:cNvSpPr txBox="1"/>
          <p:nvPr/>
        </p:nvSpPr>
        <p:spPr>
          <a:xfrm>
            <a:off x="301548" y="2142007"/>
            <a:ext cx="116205" cy="518795"/>
          </a:xfrm>
          <a:prstGeom prst="rect">
            <a:avLst/>
          </a:prstGeom>
        </p:spPr>
        <p:txBody>
          <a:bodyPr vert="horz" wrap="square" lIns="0" tIns="72390" rIns="0" bIns="0" rtlCol="0">
            <a:spAutoFit/>
          </a:bodyPr>
          <a:lstStyle/>
          <a:p>
            <a:pPr marL="12700">
              <a:lnSpc>
                <a:spcPct val="100000"/>
              </a:lnSpc>
              <a:spcBef>
                <a:spcPts val="570"/>
              </a:spcBef>
            </a:pPr>
            <a:r>
              <a:rPr sz="700" spc="-25" dirty="0">
                <a:solidFill>
                  <a:srgbClr val="FFFFFF"/>
                </a:solidFill>
                <a:latin typeface="Montserrat"/>
                <a:cs typeface="Montserrat"/>
              </a:rPr>
              <a:t>12</a:t>
            </a:r>
            <a:endParaRPr sz="700">
              <a:latin typeface="Montserrat"/>
              <a:cs typeface="Montserrat"/>
            </a:endParaRPr>
          </a:p>
          <a:p>
            <a:pPr marL="24130">
              <a:lnSpc>
                <a:spcPct val="100000"/>
              </a:lnSpc>
              <a:spcBef>
                <a:spcPts val="470"/>
              </a:spcBef>
            </a:pPr>
            <a:r>
              <a:rPr sz="700" spc="-25" dirty="0">
                <a:solidFill>
                  <a:srgbClr val="FFFFFF"/>
                </a:solidFill>
                <a:latin typeface="Montserrat"/>
                <a:cs typeface="Montserrat"/>
              </a:rPr>
              <a:t>11</a:t>
            </a:r>
            <a:endParaRPr sz="700">
              <a:latin typeface="Montserrat"/>
              <a:cs typeface="Montserrat"/>
            </a:endParaRPr>
          </a:p>
          <a:p>
            <a:pPr marL="12700">
              <a:lnSpc>
                <a:spcPct val="100000"/>
              </a:lnSpc>
              <a:spcBef>
                <a:spcPts val="425"/>
              </a:spcBef>
            </a:pPr>
            <a:r>
              <a:rPr sz="700" spc="-25" dirty="0">
                <a:solidFill>
                  <a:srgbClr val="FFFFFF"/>
                </a:solidFill>
                <a:latin typeface="Montserrat"/>
                <a:cs typeface="Montserrat"/>
              </a:rPr>
              <a:t>10</a:t>
            </a:r>
            <a:endParaRPr sz="700">
              <a:latin typeface="Montserrat"/>
              <a:cs typeface="Montserrat"/>
            </a:endParaRPr>
          </a:p>
        </p:txBody>
      </p:sp>
      <p:sp>
        <p:nvSpPr>
          <p:cNvPr id="89" name="object 89"/>
          <p:cNvSpPr/>
          <p:nvPr/>
        </p:nvSpPr>
        <p:spPr>
          <a:xfrm>
            <a:off x="286232" y="1817877"/>
            <a:ext cx="140970" cy="140970"/>
          </a:xfrm>
          <a:custGeom>
            <a:avLst/>
            <a:gdLst/>
            <a:ahLst/>
            <a:cxnLst/>
            <a:rect l="l" t="t" r="r" b="b"/>
            <a:pathLst>
              <a:path w="140970" h="140969">
                <a:moveTo>
                  <a:pt x="70269" y="0"/>
                </a:moveTo>
                <a:lnTo>
                  <a:pt x="42913" y="5587"/>
                </a:lnTo>
                <a:lnTo>
                  <a:pt x="20586" y="20700"/>
                </a:lnTo>
                <a:lnTo>
                  <a:pt x="5524" y="43053"/>
                </a:lnTo>
                <a:lnTo>
                  <a:pt x="0" y="70485"/>
                </a:lnTo>
                <a:lnTo>
                  <a:pt x="5524" y="97790"/>
                </a:lnTo>
                <a:lnTo>
                  <a:pt x="20586" y="120142"/>
                </a:lnTo>
                <a:lnTo>
                  <a:pt x="42913" y="135255"/>
                </a:lnTo>
                <a:lnTo>
                  <a:pt x="70269" y="140843"/>
                </a:lnTo>
                <a:lnTo>
                  <a:pt x="97624" y="135255"/>
                </a:lnTo>
                <a:lnTo>
                  <a:pt x="119951" y="120142"/>
                </a:lnTo>
                <a:lnTo>
                  <a:pt x="135013" y="97790"/>
                </a:lnTo>
                <a:lnTo>
                  <a:pt x="140538" y="70485"/>
                </a:lnTo>
                <a:lnTo>
                  <a:pt x="135013" y="43053"/>
                </a:lnTo>
                <a:lnTo>
                  <a:pt x="119951" y="20700"/>
                </a:lnTo>
                <a:lnTo>
                  <a:pt x="97624" y="5587"/>
                </a:lnTo>
                <a:lnTo>
                  <a:pt x="70269" y="0"/>
                </a:lnTo>
                <a:close/>
              </a:path>
            </a:pathLst>
          </a:custGeom>
          <a:solidFill>
            <a:srgbClr val="221F1F"/>
          </a:solidFill>
        </p:spPr>
        <p:txBody>
          <a:bodyPr wrap="square" lIns="0" tIns="0" rIns="0" bIns="0" rtlCol="0"/>
          <a:lstStyle/>
          <a:p>
            <a:endParaRPr/>
          </a:p>
        </p:txBody>
      </p:sp>
      <p:sp>
        <p:nvSpPr>
          <p:cNvPr id="90" name="object 90"/>
          <p:cNvSpPr txBox="1"/>
          <p:nvPr/>
        </p:nvSpPr>
        <p:spPr>
          <a:xfrm>
            <a:off x="303072" y="1820036"/>
            <a:ext cx="107950"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FFFFFF"/>
                </a:solidFill>
                <a:latin typeface="Montserrat"/>
                <a:cs typeface="Montserrat"/>
              </a:rPr>
              <a:t>13</a:t>
            </a:r>
            <a:endParaRPr sz="700">
              <a:latin typeface="Montserrat"/>
              <a:cs typeface="Montserrat"/>
            </a:endParaRPr>
          </a:p>
        </p:txBody>
      </p:sp>
      <p:pic>
        <p:nvPicPr>
          <p:cNvPr id="91" name="object 91"/>
          <p:cNvPicPr/>
          <p:nvPr/>
        </p:nvPicPr>
        <p:blipFill>
          <a:blip r:embed="rId16" cstate="print"/>
          <a:stretch>
            <a:fillRect/>
          </a:stretch>
        </p:blipFill>
        <p:spPr>
          <a:xfrm>
            <a:off x="3003042" y="1880362"/>
            <a:ext cx="140462" cy="140843"/>
          </a:xfrm>
          <a:prstGeom prst="rect">
            <a:avLst/>
          </a:prstGeom>
        </p:spPr>
      </p:pic>
      <p:sp>
        <p:nvSpPr>
          <p:cNvPr id="92" name="object 92"/>
          <p:cNvSpPr txBox="1"/>
          <p:nvPr/>
        </p:nvSpPr>
        <p:spPr>
          <a:xfrm>
            <a:off x="3034410" y="1882520"/>
            <a:ext cx="7937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6</a:t>
            </a:r>
            <a:endParaRPr sz="700">
              <a:latin typeface="Montserrat"/>
              <a:cs typeface="Montserrat"/>
            </a:endParaRPr>
          </a:p>
        </p:txBody>
      </p:sp>
      <p:grpSp>
        <p:nvGrpSpPr>
          <p:cNvPr id="99" name="object 99"/>
          <p:cNvGrpSpPr/>
          <p:nvPr/>
        </p:nvGrpSpPr>
        <p:grpSpPr>
          <a:xfrm>
            <a:off x="1023832" y="1524017"/>
            <a:ext cx="1294130" cy="369570"/>
            <a:chOff x="1024877" y="1525206"/>
            <a:chExt cx="1294130" cy="369570"/>
          </a:xfrm>
        </p:grpSpPr>
        <p:sp>
          <p:nvSpPr>
            <p:cNvPr id="100" name="object 100"/>
            <p:cNvSpPr/>
            <p:nvPr/>
          </p:nvSpPr>
          <p:spPr>
            <a:xfrm>
              <a:off x="2289428" y="1865249"/>
              <a:ext cx="24765" cy="24765"/>
            </a:xfrm>
            <a:custGeom>
              <a:avLst/>
              <a:gdLst/>
              <a:ahLst/>
              <a:cxnLst/>
              <a:rect l="l" t="t" r="r" b="b"/>
              <a:pathLst>
                <a:path w="24764" h="24764">
                  <a:moveTo>
                    <a:pt x="18795" y="0"/>
                  </a:moveTo>
                  <a:lnTo>
                    <a:pt x="5333" y="0"/>
                  </a:lnTo>
                  <a:lnTo>
                    <a:pt x="0" y="5460"/>
                  </a:lnTo>
                  <a:lnTo>
                    <a:pt x="0" y="18922"/>
                  </a:lnTo>
                  <a:lnTo>
                    <a:pt x="5333" y="24383"/>
                  </a:lnTo>
                  <a:lnTo>
                    <a:pt x="18795" y="24383"/>
                  </a:lnTo>
                  <a:lnTo>
                    <a:pt x="24256" y="18922"/>
                  </a:lnTo>
                  <a:lnTo>
                    <a:pt x="24256" y="5460"/>
                  </a:lnTo>
                  <a:lnTo>
                    <a:pt x="18795" y="0"/>
                  </a:lnTo>
                  <a:close/>
                </a:path>
              </a:pathLst>
            </a:custGeom>
            <a:solidFill>
              <a:srgbClr val="FFFFFF"/>
            </a:solidFill>
          </p:spPr>
          <p:txBody>
            <a:bodyPr wrap="square" lIns="0" tIns="0" rIns="0" bIns="0" rtlCol="0"/>
            <a:lstStyle/>
            <a:p>
              <a:endParaRPr/>
            </a:p>
          </p:txBody>
        </p:sp>
        <p:sp>
          <p:nvSpPr>
            <p:cNvPr id="101" name="object 101"/>
            <p:cNvSpPr/>
            <p:nvPr/>
          </p:nvSpPr>
          <p:spPr>
            <a:xfrm>
              <a:off x="2289428" y="1865249"/>
              <a:ext cx="24765" cy="24765"/>
            </a:xfrm>
            <a:custGeom>
              <a:avLst/>
              <a:gdLst/>
              <a:ahLst/>
              <a:cxnLst/>
              <a:rect l="l" t="t" r="r" b="b"/>
              <a:pathLst>
                <a:path w="24764" h="24764">
                  <a:moveTo>
                    <a:pt x="12064" y="24383"/>
                  </a:moveTo>
                  <a:lnTo>
                    <a:pt x="18795" y="24383"/>
                  </a:lnTo>
                  <a:lnTo>
                    <a:pt x="24256" y="18922"/>
                  </a:lnTo>
                  <a:lnTo>
                    <a:pt x="24256" y="12191"/>
                  </a:lnTo>
                  <a:lnTo>
                    <a:pt x="24256" y="5460"/>
                  </a:lnTo>
                  <a:lnTo>
                    <a:pt x="18795" y="0"/>
                  </a:lnTo>
                  <a:lnTo>
                    <a:pt x="12064" y="0"/>
                  </a:lnTo>
                  <a:lnTo>
                    <a:pt x="5333" y="0"/>
                  </a:lnTo>
                  <a:lnTo>
                    <a:pt x="0" y="5460"/>
                  </a:lnTo>
                  <a:lnTo>
                    <a:pt x="0" y="12191"/>
                  </a:lnTo>
                  <a:lnTo>
                    <a:pt x="0" y="18922"/>
                  </a:lnTo>
                  <a:lnTo>
                    <a:pt x="5333" y="24383"/>
                  </a:lnTo>
                  <a:lnTo>
                    <a:pt x="12064" y="24383"/>
                  </a:lnTo>
                  <a:close/>
                </a:path>
              </a:pathLst>
            </a:custGeom>
            <a:ln w="9525">
              <a:solidFill>
                <a:srgbClr val="221F1F"/>
              </a:solidFill>
            </a:ln>
          </p:spPr>
          <p:txBody>
            <a:bodyPr wrap="square" lIns="0" tIns="0" rIns="0" bIns="0" rtlCol="0"/>
            <a:lstStyle/>
            <a:p>
              <a:endParaRPr/>
            </a:p>
          </p:txBody>
        </p:sp>
        <p:sp>
          <p:nvSpPr>
            <p:cNvPr id="102" name="object 102"/>
            <p:cNvSpPr/>
            <p:nvPr/>
          </p:nvSpPr>
          <p:spPr>
            <a:xfrm>
              <a:off x="1096759" y="1648206"/>
              <a:ext cx="0" cy="226695"/>
            </a:xfrm>
            <a:custGeom>
              <a:avLst/>
              <a:gdLst/>
              <a:ahLst/>
              <a:cxnLst/>
              <a:rect l="l" t="t" r="r" b="b"/>
              <a:pathLst>
                <a:path h="226694">
                  <a:moveTo>
                    <a:pt x="0" y="0"/>
                  </a:moveTo>
                  <a:lnTo>
                    <a:pt x="0" y="226568"/>
                  </a:lnTo>
                </a:path>
              </a:pathLst>
            </a:custGeom>
            <a:ln w="15237">
              <a:solidFill>
                <a:srgbClr val="FFFFFF"/>
              </a:solidFill>
            </a:ln>
          </p:spPr>
          <p:txBody>
            <a:bodyPr wrap="square" lIns="0" tIns="0" rIns="0" bIns="0" rtlCol="0"/>
            <a:lstStyle/>
            <a:p>
              <a:endParaRPr/>
            </a:p>
          </p:txBody>
        </p:sp>
        <p:sp>
          <p:nvSpPr>
            <p:cNvPr id="103" name="object 103"/>
            <p:cNvSpPr/>
            <p:nvPr/>
          </p:nvSpPr>
          <p:spPr>
            <a:xfrm>
              <a:off x="1096759" y="1648206"/>
              <a:ext cx="0" cy="226695"/>
            </a:xfrm>
            <a:custGeom>
              <a:avLst/>
              <a:gdLst/>
              <a:ahLst/>
              <a:cxnLst/>
              <a:rect l="l" t="t" r="r" b="b"/>
              <a:pathLst>
                <a:path h="226694">
                  <a:moveTo>
                    <a:pt x="0" y="0"/>
                  </a:moveTo>
                  <a:lnTo>
                    <a:pt x="0" y="226568"/>
                  </a:lnTo>
                </a:path>
              </a:pathLst>
            </a:custGeom>
            <a:ln w="7621">
              <a:solidFill>
                <a:srgbClr val="221F1F"/>
              </a:solidFill>
            </a:ln>
          </p:spPr>
          <p:txBody>
            <a:bodyPr wrap="square" lIns="0" tIns="0" rIns="0" bIns="0" rtlCol="0"/>
            <a:lstStyle/>
            <a:p>
              <a:endParaRPr/>
            </a:p>
          </p:txBody>
        </p:sp>
        <p:sp>
          <p:nvSpPr>
            <p:cNvPr id="104" name="object 104"/>
            <p:cNvSpPr/>
            <p:nvPr/>
          </p:nvSpPr>
          <p:spPr>
            <a:xfrm>
              <a:off x="1026464" y="1526794"/>
              <a:ext cx="140970" cy="140970"/>
            </a:xfrm>
            <a:custGeom>
              <a:avLst/>
              <a:gdLst/>
              <a:ahLst/>
              <a:cxnLst/>
              <a:rect l="l" t="t" r="r" b="b"/>
              <a:pathLst>
                <a:path w="140969" h="140969">
                  <a:moveTo>
                    <a:pt x="70269" y="0"/>
                  </a:moveTo>
                  <a:lnTo>
                    <a:pt x="42925" y="5587"/>
                  </a:lnTo>
                  <a:lnTo>
                    <a:pt x="20586" y="20574"/>
                  </a:lnTo>
                  <a:lnTo>
                    <a:pt x="5524" y="43052"/>
                  </a:lnTo>
                  <a:lnTo>
                    <a:pt x="0" y="70357"/>
                  </a:lnTo>
                  <a:lnTo>
                    <a:pt x="5524" y="97789"/>
                  </a:lnTo>
                  <a:lnTo>
                    <a:pt x="20586" y="120142"/>
                  </a:lnTo>
                  <a:lnTo>
                    <a:pt x="42925" y="135255"/>
                  </a:lnTo>
                  <a:lnTo>
                    <a:pt x="70269" y="140843"/>
                  </a:lnTo>
                  <a:lnTo>
                    <a:pt x="97624" y="135255"/>
                  </a:lnTo>
                  <a:lnTo>
                    <a:pt x="119964" y="120142"/>
                  </a:lnTo>
                  <a:lnTo>
                    <a:pt x="135026" y="97789"/>
                  </a:lnTo>
                  <a:lnTo>
                    <a:pt x="140550" y="70357"/>
                  </a:lnTo>
                  <a:lnTo>
                    <a:pt x="135026" y="43052"/>
                  </a:lnTo>
                  <a:lnTo>
                    <a:pt x="119964" y="20574"/>
                  </a:lnTo>
                  <a:lnTo>
                    <a:pt x="97624" y="5587"/>
                  </a:lnTo>
                  <a:lnTo>
                    <a:pt x="70269" y="0"/>
                  </a:lnTo>
                  <a:close/>
                </a:path>
              </a:pathLst>
            </a:custGeom>
            <a:solidFill>
              <a:srgbClr val="000000"/>
            </a:solidFill>
          </p:spPr>
          <p:txBody>
            <a:bodyPr wrap="square" lIns="0" tIns="0" rIns="0" bIns="0" rtlCol="0"/>
            <a:lstStyle/>
            <a:p>
              <a:endParaRPr/>
            </a:p>
          </p:txBody>
        </p:sp>
        <p:sp>
          <p:nvSpPr>
            <p:cNvPr id="105" name="object 105"/>
            <p:cNvSpPr/>
            <p:nvPr/>
          </p:nvSpPr>
          <p:spPr>
            <a:xfrm>
              <a:off x="1026464" y="1526794"/>
              <a:ext cx="140970" cy="140970"/>
            </a:xfrm>
            <a:custGeom>
              <a:avLst/>
              <a:gdLst/>
              <a:ahLst/>
              <a:cxnLst/>
              <a:rect l="l" t="t" r="r" b="b"/>
              <a:pathLst>
                <a:path w="140969" h="140969">
                  <a:moveTo>
                    <a:pt x="70269" y="140843"/>
                  </a:moveTo>
                  <a:lnTo>
                    <a:pt x="97624" y="135255"/>
                  </a:lnTo>
                  <a:lnTo>
                    <a:pt x="119964" y="120142"/>
                  </a:lnTo>
                  <a:lnTo>
                    <a:pt x="135026" y="97789"/>
                  </a:lnTo>
                  <a:lnTo>
                    <a:pt x="140550" y="70357"/>
                  </a:lnTo>
                  <a:lnTo>
                    <a:pt x="135026" y="43052"/>
                  </a:lnTo>
                  <a:lnTo>
                    <a:pt x="119964" y="20574"/>
                  </a:lnTo>
                  <a:lnTo>
                    <a:pt x="97624" y="5587"/>
                  </a:lnTo>
                  <a:lnTo>
                    <a:pt x="70269" y="0"/>
                  </a:lnTo>
                  <a:lnTo>
                    <a:pt x="42925" y="5587"/>
                  </a:lnTo>
                  <a:lnTo>
                    <a:pt x="20586" y="20574"/>
                  </a:lnTo>
                  <a:lnTo>
                    <a:pt x="5524" y="43052"/>
                  </a:lnTo>
                  <a:lnTo>
                    <a:pt x="0" y="70357"/>
                  </a:lnTo>
                  <a:lnTo>
                    <a:pt x="5524" y="97789"/>
                  </a:lnTo>
                  <a:lnTo>
                    <a:pt x="20586" y="120142"/>
                  </a:lnTo>
                  <a:lnTo>
                    <a:pt x="42925" y="135255"/>
                  </a:lnTo>
                  <a:lnTo>
                    <a:pt x="70269" y="140843"/>
                  </a:lnTo>
                  <a:close/>
                </a:path>
              </a:pathLst>
            </a:custGeom>
            <a:ln w="3175">
              <a:solidFill>
                <a:srgbClr val="221F1F"/>
              </a:solidFill>
            </a:ln>
          </p:spPr>
          <p:txBody>
            <a:bodyPr wrap="square" lIns="0" tIns="0" rIns="0" bIns="0" rtlCol="0"/>
            <a:lstStyle/>
            <a:p>
              <a:endParaRPr/>
            </a:p>
          </p:txBody>
        </p:sp>
      </p:grpSp>
      <p:sp>
        <p:nvSpPr>
          <p:cNvPr id="106" name="object 106"/>
          <p:cNvSpPr txBox="1"/>
          <p:nvPr/>
        </p:nvSpPr>
        <p:spPr>
          <a:xfrm>
            <a:off x="1042212" y="1528648"/>
            <a:ext cx="111760"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FFFFFF"/>
                </a:solidFill>
                <a:latin typeface="Montserrat"/>
                <a:cs typeface="Montserrat"/>
              </a:rPr>
              <a:t>16</a:t>
            </a:r>
            <a:endParaRPr sz="700">
              <a:latin typeface="Montserrat"/>
              <a:cs typeface="Montserrat"/>
            </a:endParaRPr>
          </a:p>
        </p:txBody>
      </p:sp>
      <p:grpSp>
        <p:nvGrpSpPr>
          <p:cNvPr id="107" name="object 107"/>
          <p:cNvGrpSpPr/>
          <p:nvPr/>
        </p:nvGrpSpPr>
        <p:grpSpPr>
          <a:xfrm>
            <a:off x="1081100" y="1860486"/>
            <a:ext cx="34290" cy="34290"/>
            <a:chOff x="1081100" y="1860486"/>
            <a:chExt cx="34290" cy="34290"/>
          </a:xfrm>
        </p:grpSpPr>
        <p:sp>
          <p:nvSpPr>
            <p:cNvPr id="108" name="object 108"/>
            <p:cNvSpPr/>
            <p:nvPr/>
          </p:nvSpPr>
          <p:spPr>
            <a:xfrm>
              <a:off x="1085862" y="1865249"/>
              <a:ext cx="24765" cy="24765"/>
            </a:xfrm>
            <a:custGeom>
              <a:avLst/>
              <a:gdLst/>
              <a:ahLst/>
              <a:cxnLst/>
              <a:rect l="l" t="t" r="r" b="b"/>
              <a:pathLst>
                <a:path w="24765" h="24764">
                  <a:moveTo>
                    <a:pt x="18834" y="0"/>
                  </a:moveTo>
                  <a:lnTo>
                    <a:pt x="5422" y="0"/>
                  </a:lnTo>
                  <a:lnTo>
                    <a:pt x="0" y="5460"/>
                  </a:lnTo>
                  <a:lnTo>
                    <a:pt x="0" y="18922"/>
                  </a:lnTo>
                  <a:lnTo>
                    <a:pt x="5422" y="24383"/>
                  </a:lnTo>
                  <a:lnTo>
                    <a:pt x="18834" y="24383"/>
                  </a:lnTo>
                  <a:lnTo>
                    <a:pt x="24256" y="18922"/>
                  </a:lnTo>
                  <a:lnTo>
                    <a:pt x="24256" y="5460"/>
                  </a:lnTo>
                  <a:lnTo>
                    <a:pt x="18834" y="0"/>
                  </a:lnTo>
                  <a:close/>
                </a:path>
              </a:pathLst>
            </a:custGeom>
            <a:solidFill>
              <a:srgbClr val="FFFFFF"/>
            </a:solidFill>
          </p:spPr>
          <p:txBody>
            <a:bodyPr wrap="square" lIns="0" tIns="0" rIns="0" bIns="0" rtlCol="0"/>
            <a:lstStyle/>
            <a:p>
              <a:endParaRPr/>
            </a:p>
          </p:txBody>
        </p:sp>
        <p:sp>
          <p:nvSpPr>
            <p:cNvPr id="109" name="object 109"/>
            <p:cNvSpPr/>
            <p:nvPr/>
          </p:nvSpPr>
          <p:spPr>
            <a:xfrm>
              <a:off x="1085862" y="1865249"/>
              <a:ext cx="24765" cy="24765"/>
            </a:xfrm>
            <a:custGeom>
              <a:avLst/>
              <a:gdLst/>
              <a:ahLst/>
              <a:cxnLst/>
              <a:rect l="l" t="t" r="r" b="b"/>
              <a:pathLst>
                <a:path w="24765" h="24764">
                  <a:moveTo>
                    <a:pt x="12128" y="24383"/>
                  </a:moveTo>
                  <a:lnTo>
                    <a:pt x="18834" y="24383"/>
                  </a:lnTo>
                  <a:lnTo>
                    <a:pt x="24256" y="18922"/>
                  </a:lnTo>
                  <a:lnTo>
                    <a:pt x="24256" y="12191"/>
                  </a:lnTo>
                  <a:lnTo>
                    <a:pt x="24256" y="5460"/>
                  </a:lnTo>
                  <a:lnTo>
                    <a:pt x="18834" y="0"/>
                  </a:lnTo>
                  <a:lnTo>
                    <a:pt x="12128" y="0"/>
                  </a:lnTo>
                  <a:lnTo>
                    <a:pt x="5422" y="0"/>
                  </a:lnTo>
                  <a:lnTo>
                    <a:pt x="0" y="5460"/>
                  </a:lnTo>
                  <a:lnTo>
                    <a:pt x="0" y="12191"/>
                  </a:lnTo>
                  <a:lnTo>
                    <a:pt x="0" y="18922"/>
                  </a:lnTo>
                  <a:lnTo>
                    <a:pt x="5422" y="24383"/>
                  </a:lnTo>
                  <a:lnTo>
                    <a:pt x="12128" y="24383"/>
                  </a:lnTo>
                  <a:close/>
                </a:path>
              </a:pathLst>
            </a:custGeom>
            <a:ln w="9525">
              <a:solidFill>
                <a:srgbClr val="221F1F"/>
              </a:solidFill>
            </a:ln>
          </p:spPr>
          <p:txBody>
            <a:bodyPr wrap="square" lIns="0" tIns="0" rIns="0" bIns="0" rtlCol="0"/>
            <a:lstStyle/>
            <a:p>
              <a:endParaRPr/>
            </a:p>
          </p:txBody>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9</a:t>
            </a:r>
            <a:r>
              <a:rPr lang="es-ES" dirty="0"/>
              <a:t>ª</a:t>
            </a:r>
            <a:r>
              <a:rPr spc="-40" dirty="0"/>
              <a:t> </a:t>
            </a:r>
            <a:r>
              <a:rPr dirty="0"/>
              <a:t>REVISIÓN</a:t>
            </a:r>
            <a:r>
              <a:rPr spc="-35" dirty="0"/>
              <a:t> </a:t>
            </a:r>
            <a:r>
              <a:rPr dirty="0"/>
              <a:t>TÉCNICA:</a:t>
            </a:r>
            <a:r>
              <a:rPr spc="-15" dirty="0"/>
              <a:t> </a:t>
            </a:r>
            <a:r>
              <a:rPr lang="es-ES" spc="-15" dirty="0"/>
              <a:t>24,</a:t>
            </a:r>
            <a:r>
              <a:rPr dirty="0"/>
              <a:t>000</a:t>
            </a:r>
            <a:r>
              <a:rPr spc="-20" dirty="0"/>
              <a:t> </a:t>
            </a:r>
            <a:r>
              <a:rPr spc="-25" dirty="0"/>
              <a:t>KM</a:t>
            </a:r>
          </a:p>
        </p:txBody>
      </p:sp>
      <p:sp>
        <p:nvSpPr>
          <p:cNvPr id="5" name="object 8">
            <a:extLst>
              <a:ext uri="{FF2B5EF4-FFF2-40B4-BE49-F238E27FC236}">
                <a16:creationId xmlns:a16="http://schemas.microsoft.com/office/drawing/2014/main" id="{C0E88668-17F6-1F6B-FD03-4133228B3150}"/>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extLst>
      <p:ext uri="{BB962C8B-B14F-4D97-AF65-F5344CB8AC3E}">
        <p14:creationId xmlns:p14="http://schemas.microsoft.com/office/powerpoint/2010/main" val="16199802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9</a:t>
            </a:r>
            <a:r>
              <a:rPr lang="es-ES" dirty="0"/>
              <a:t>ª</a:t>
            </a:r>
            <a:r>
              <a:rPr spc="-40" dirty="0"/>
              <a:t> </a:t>
            </a:r>
            <a:r>
              <a:rPr dirty="0"/>
              <a:t>REVISIÓN</a:t>
            </a:r>
            <a:r>
              <a:rPr spc="-30" dirty="0"/>
              <a:t> </a:t>
            </a:r>
            <a:r>
              <a:rPr dirty="0"/>
              <a:t>TÉCNICA:</a:t>
            </a:r>
            <a:r>
              <a:rPr spc="-15" dirty="0"/>
              <a:t> </a:t>
            </a:r>
            <a:r>
              <a:rPr lang="es-ES" spc="-15" dirty="0"/>
              <a:t>24</a:t>
            </a:r>
            <a:r>
              <a:rPr lang="es-ES" dirty="0"/>
              <a:t>,0</a:t>
            </a:r>
            <a:r>
              <a:rPr dirty="0"/>
              <a:t>00</a:t>
            </a:r>
            <a:r>
              <a:rPr spc="-40" dirty="0"/>
              <a:t> </a:t>
            </a:r>
            <a:r>
              <a:rPr spc="-25" dirty="0"/>
              <a:t>KM</a:t>
            </a:r>
          </a:p>
        </p:txBody>
      </p:sp>
      <p:sp>
        <p:nvSpPr>
          <p:cNvPr id="3" name="object 3"/>
          <p:cNvSpPr txBox="1"/>
          <p:nvPr/>
        </p:nvSpPr>
        <p:spPr>
          <a:xfrm>
            <a:off x="283870" y="461899"/>
            <a:ext cx="4302125" cy="2934335"/>
          </a:xfrm>
          <a:prstGeom prst="rect">
            <a:avLst/>
          </a:prstGeom>
        </p:spPr>
        <p:txBody>
          <a:bodyPr vert="horz" wrap="square" lIns="0" tIns="12065" rIns="0" bIns="0" rtlCol="0">
            <a:spAutoFit/>
          </a:bodyPr>
          <a:lstStyle/>
          <a:p>
            <a:pPr marL="12700">
              <a:lnSpc>
                <a:spcPts val="615"/>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5"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5" dirty="0">
                <a:solidFill>
                  <a:srgbClr val="221F1F"/>
                </a:solidFill>
                <a:latin typeface="Montserrat"/>
                <a:cs typeface="Montserrat"/>
              </a:rPr>
              <a:t> </a:t>
            </a:r>
            <a:r>
              <a:rPr sz="700" dirty="0">
                <a:solidFill>
                  <a:srgbClr val="221F1F"/>
                </a:solidFill>
                <a:latin typeface="Montserrat"/>
                <a:cs typeface="Montserrat"/>
              </a:rPr>
              <a:t>y/o</a:t>
            </a:r>
            <a:r>
              <a:rPr sz="700" spc="-20" dirty="0">
                <a:solidFill>
                  <a:srgbClr val="221F1F"/>
                </a:solidFill>
                <a:latin typeface="Montserrat"/>
                <a:cs typeface="Montserrat"/>
              </a:rPr>
              <a:t> </a:t>
            </a:r>
            <a:r>
              <a:rPr sz="700" dirty="0">
                <a:solidFill>
                  <a:srgbClr val="221F1F"/>
                </a:solidFill>
                <a:latin typeface="Montserrat"/>
                <a:cs typeface="Montserrat"/>
              </a:rPr>
              <a:t>cambiar</a:t>
            </a:r>
            <a:r>
              <a:rPr sz="700" spc="-35" dirty="0">
                <a:solidFill>
                  <a:srgbClr val="221F1F"/>
                </a:solidFill>
                <a:latin typeface="Montserrat"/>
                <a:cs typeface="Montserrat"/>
              </a:rPr>
              <a:t> </a:t>
            </a:r>
            <a:r>
              <a:rPr sz="700" dirty="0">
                <a:solidFill>
                  <a:srgbClr val="221F1F"/>
                </a:solidFill>
                <a:latin typeface="Montserrat"/>
                <a:cs typeface="Montserrat"/>
              </a:rPr>
              <a:t>elementos</a:t>
            </a:r>
            <a:r>
              <a:rPr sz="700" spc="-20" dirty="0">
                <a:solidFill>
                  <a:srgbClr val="221F1F"/>
                </a:solidFill>
                <a:latin typeface="Montserrat"/>
                <a:cs typeface="Montserrat"/>
              </a:rPr>
              <a:t> </a:t>
            </a:r>
            <a:r>
              <a:rPr sz="700" dirty="0">
                <a:solidFill>
                  <a:srgbClr val="221F1F"/>
                </a:solidFill>
                <a:latin typeface="Montserrat"/>
                <a:cs typeface="Montserrat"/>
              </a:rPr>
              <a:t>filtrantes</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aceite.</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3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Cambiar</a:t>
            </a:r>
            <a:r>
              <a:rPr sz="700" spc="-25"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aire.</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a:t>
            </a:r>
            <a:r>
              <a:rPr sz="700" spc="-10" dirty="0">
                <a:solidFill>
                  <a:srgbClr val="221F1F"/>
                </a:solidFill>
                <a:latin typeface="Montserrat"/>
                <a:cs typeface="Montserrat"/>
              </a:rPr>
              <a:t>Verificar </a:t>
            </a:r>
            <a:r>
              <a:rPr sz="700" dirty="0">
                <a:solidFill>
                  <a:srgbClr val="221F1F"/>
                </a:solidFill>
                <a:latin typeface="Montserrat"/>
                <a:cs typeface="Montserrat"/>
              </a:rPr>
              <a:t>y</a:t>
            </a:r>
            <a:r>
              <a:rPr sz="700" spc="-15" dirty="0">
                <a:solidFill>
                  <a:srgbClr val="221F1F"/>
                </a:solidFill>
                <a:latin typeface="Montserrat"/>
                <a:cs typeface="Montserrat"/>
              </a:rPr>
              <a:t> </a:t>
            </a:r>
            <a:r>
              <a:rPr sz="700" spc="-10" dirty="0">
                <a:solidFill>
                  <a:srgbClr val="221F1F"/>
                </a:solidFill>
                <a:latin typeface="Montserrat"/>
                <a:cs typeface="Montserrat"/>
              </a:rPr>
              <a:t>calibrar </a:t>
            </a:r>
            <a:r>
              <a:rPr sz="700" dirty="0">
                <a:solidFill>
                  <a:srgbClr val="221F1F"/>
                </a:solidFill>
                <a:latin typeface="Montserrat"/>
                <a:cs typeface="Montserrat"/>
              </a:rPr>
              <a:t>o</a:t>
            </a:r>
            <a:r>
              <a:rPr sz="700" spc="-5" dirty="0">
                <a:solidFill>
                  <a:srgbClr val="221F1F"/>
                </a:solidFill>
                <a:latin typeface="Montserrat"/>
                <a:cs typeface="Montserrat"/>
              </a:rPr>
              <a:t> </a:t>
            </a:r>
            <a:r>
              <a:rPr sz="700" dirty="0">
                <a:solidFill>
                  <a:srgbClr val="221F1F"/>
                </a:solidFill>
                <a:latin typeface="Montserrat"/>
                <a:cs typeface="Montserrat"/>
              </a:rPr>
              <a:t>cambiar</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dirty="0">
                <a:solidFill>
                  <a:srgbClr val="221F1F"/>
                </a:solidFill>
                <a:latin typeface="Montserrat"/>
                <a:cs typeface="Montserrat"/>
              </a:rPr>
              <a:t>bujías. (Según</a:t>
            </a:r>
            <a:r>
              <a:rPr sz="700" spc="-1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Cambiar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cauchos</a:t>
            </a:r>
            <a:r>
              <a:rPr sz="700" spc="15" dirty="0">
                <a:solidFill>
                  <a:srgbClr val="221F1F"/>
                </a:solidFill>
                <a:latin typeface="Montserrat"/>
                <a:cs typeface="Montserrat"/>
              </a:rPr>
              <a:t> </a:t>
            </a:r>
            <a:r>
              <a:rPr sz="700" dirty="0">
                <a:solidFill>
                  <a:srgbClr val="221F1F"/>
                </a:solidFill>
                <a:latin typeface="Montserrat"/>
                <a:cs typeface="Montserrat"/>
              </a:rPr>
              <a:t>porta </a:t>
            </a:r>
            <a:r>
              <a:rPr sz="700" i="1" dirty="0">
                <a:solidFill>
                  <a:srgbClr val="221F1F"/>
                </a:solidFill>
                <a:latin typeface="Montserrat"/>
                <a:cs typeface="Montserrat"/>
              </a:rPr>
              <a:t>sprocket</a:t>
            </a:r>
            <a:r>
              <a:rPr sz="700" dirty="0">
                <a:solidFill>
                  <a:srgbClr val="221F1F"/>
                </a:solidFill>
                <a:latin typeface="Montserrat"/>
                <a:cs typeface="Montserrat"/>
              </a:rPr>
              <a:t>.</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frenos, ajustar</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nivel</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frenos.</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5" dirty="0">
                <a:solidFill>
                  <a:srgbClr val="221F1F"/>
                </a:solidFill>
                <a:latin typeface="Montserrat"/>
                <a:cs typeface="Montserrat"/>
              </a:rPr>
              <a:t> </a:t>
            </a:r>
            <a:r>
              <a:rPr sz="700" dirty="0">
                <a:solidFill>
                  <a:srgbClr val="221F1F"/>
                </a:solidFill>
                <a:latin typeface="Montserrat"/>
                <a:cs typeface="Montserrat"/>
              </a:rPr>
              <a:t>libre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3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rines.</a:t>
            </a:r>
            <a:r>
              <a:rPr sz="700" spc="-1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 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75"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adecuado</a:t>
            </a:r>
            <a:r>
              <a:rPr sz="700" spc="45" dirty="0">
                <a:solidFill>
                  <a:srgbClr val="221F1F"/>
                </a:solidFill>
                <a:latin typeface="Montserrat"/>
                <a:cs typeface="Montserrat"/>
              </a:rPr>
              <a:t> </a:t>
            </a:r>
            <a:r>
              <a:rPr sz="700" dirty="0">
                <a:solidFill>
                  <a:srgbClr val="221F1F"/>
                </a:solidFill>
                <a:latin typeface="Montserrat"/>
                <a:cs typeface="Montserrat"/>
              </a:rPr>
              <a:t>de la </a:t>
            </a:r>
            <a:r>
              <a:rPr sz="700" spc="-10" dirty="0">
                <a:solidFill>
                  <a:srgbClr val="221F1F"/>
                </a:solidFill>
                <a:latin typeface="Montserrat"/>
                <a:cs typeface="Montserrat"/>
              </a:rPr>
              <a:t>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err="1">
                <a:solidFill>
                  <a:srgbClr val="221F1F"/>
                </a:solidFill>
                <a:latin typeface="Montserrat"/>
                <a:cs typeface="Montserrat"/>
              </a:rPr>
              <a:t>ajustar</a:t>
            </a:r>
            <a:r>
              <a:rPr sz="700" spc="-20" dirty="0">
                <a:solidFill>
                  <a:srgbClr val="221F1F"/>
                </a:solidFill>
                <a:latin typeface="Montserrat"/>
                <a:cs typeface="Montserrat"/>
              </a:rPr>
              <a:t> </a:t>
            </a:r>
            <a:r>
              <a:rPr lang="es-MX" sz="700" dirty="0">
                <a:solidFill>
                  <a:srgbClr val="221F1F"/>
                </a:solidFill>
                <a:latin typeface="Montserrat"/>
                <a:cs typeface="Montserrat"/>
              </a:rPr>
              <a:t>cables de acero</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5" dirty="0">
                <a:solidFill>
                  <a:srgbClr val="221F1F"/>
                </a:solidFill>
                <a:latin typeface="Montserrat"/>
                <a:cs typeface="Montserrat"/>
              </a:rPr>
              <a:t>  </a:t>
            </a:r>
            <a:r>
              <a:rPr sz="700" dirty="0">
                <a:solidFill>
                  <a:srgbClr val="221F1F"/>
                </a:solidFill>
                <a:latin typeface="Montserrat"/>
                <a:cs typeface="Montserrat"/>
              </a:rPr>
              <a:t>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lubricar</a:t>
            </a:r>
            <a:r>
              <a:rPr sz="700" spc="-10" dirty="0">
                <a:solidFill>
                  <a:srgbClr val="221F1F"/>
                </a:solidFill>
                <a:latin typeface="Montserrat"/>
                <a:cs typeface="Montserrat"/>
              </a:rPr>
              <a:t> </a:t>
            </a:r>
            <a:r>
              <a:rPr sz="700" dirty="0">
                <a:solidFill>
                  <a:srgbClr val="221F1F"/>
                </a:solidFill>
                <a:latin typeface="Montserrat"/>
                <a:cs typeface="Montserrat"/>
              </a:rPr>
              <a:t>partes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280" dirty="0">
                <a:solidFill>
                  <a:srgbClr val="221F1F"/>
                </a:solidFill>
                <a:latin typeface="Montserrat"/>
                <a:cs typeface="Montserrat"/>
              </a:rPr>
              <a:t>  </a:t>
            </a:r>
            <a:r>
              <a:rPr sz="700" dirty="0">
                <a:solidFill>
                  <a:srgbClr val="221F1F"/>
                </a:solidFill>
                <a:latin typeface="Montserrat"/>
                <a:cs typeface="Montserrat"/>
              </a:rPr>
              <a:t>Aplicar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spc="-10" dirty="0">
                <a:solidFill>
                  <a:srgbClr val="221F1F"/>
                </a:solidFill>
                <a:latin typeface="Montserrat"/>
                <a:cs typeface="Montserrat"/>
              </a:rPr>
              <a:t>especificado</a:t>
            </a:r>
            <a:endParaRPr sz="700" dirty="0">
              <a:latin typeface="Montserrat"/>
              <a:cs typeface="Montserrat"/>
            </a:endParaRPr>
          </a:p>
          <a:p>
            <a:pPr marL="211454" indent="-179705">
              <a:lnSpc>
                <a:spcPts val="1005"/>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80" dirty="0">
                <a:solidFill>
                  <a:srgbClr val="221F1F"/>
                </a:solidFill>
                <a:latin typeface="Montserrat"/>
                <a:cs typeface="Montserrat"/>
              </a:rPr>
              <a:t>  </a:t>
            </a:r>
            <a:r>
              <a:rPr sz="700" dirty="0">
                <a:solidFill>
                  <a:srgbClr val="221F1F"/>
                </a:solidFill>
                <a:latin typeface="Montserrat"/>
                <a:cs typeface="Montserrat"/>
              </a:rPr>
              <a:t>Revisar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9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65" dirty="0">
                <a:solidFill>
                  <a:srgbClr val="221F1F"/>
                </a:solidFill>
                <a:latin typeface="Montserrat"/>
                <a:cs typeface="Montserrat"/>
              </a:rPr>
              <a:t>  </a:t>
            </a:r>
            <a:r>
              <a:rPr sz="700" dirty="0">
                <a:solidFill>
                  <a:srgbClr val="221F1F"/>
                </a:solidFill>
                <a:latin typeface="Montserrat"/>
                <a:cs typeface="Montserrat"/>
              </a:rPr>
              <a:t>Verificar</a:t>
            </a:r>
            <a:r>
              <a:rPr sz="700" spc="-15" dirty="0">
                <a:solidFill>
                  <a:srgbClr val="221F1F"/>
                </a:solidFill>
                <a:latin typeface="Montserrat"/>
                <a:cs typeface="Montserrat"/>
              </a:rPr>
              <a:t> </a:t>
            </a:r>
            <a:r>
              <a:rPr sz="700" dirty="0">
                <a:solidFill>
                  <a:srgbClr val="221F1F"/>
                </a:solidFill>
                <a:latin typeface="Montserrat"/>
                <a:cs typeface="Montserrat"/>
              </a:rPr>
              <a:t>revoluciones</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Reiniciar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10" dirty="0">
                <a:solidFill>
                  <a:srgbClr val="221F1F"/>
                </a:solidFill>
                <a:latin typeface="Montserrat"/>
                <a:cs typeface="Montserrat"/>
              </a:rPr>
              <a:t> </a:t>
            </a:r>
            <a:r>
              <a:rPr sz="700" dirty="0">
                <a:solidFill>
                  <a:srgbClr val="221F1F"/>
                </a:solidFill>
                <a:latin typeface="Montserrat"/>
                <a:cs typeface="Montserrat"/>
              </a:rPr>
              <a:t>indicadora</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Lst>
            </a:pPr>
            <a:r>
              <a:rPr sz="700" dirty="0">
                <a:solidFill>
                  <a:srgbClr val="221F1F"/>
                </a:solidFill>
                <a:latin typeface="Montserrat"/>
                <a:cs typeface="Montserrat"/>
              </a:rPr>
              <a:t>22.</a:t>
            </a:r>
            <a:r>
              <a:rPr sz="700" spc="210" dirty="0">
                <a:solidFill>
                  <a:srgbClr val="221F1F"/>
                </a:solidFill>
                <a:latin typeface="Montserrat"/>
                <a:cs typeface="Montserrat"/>
              </a:rPr>
              <a:t>  </a:t>
            </a:r>
            <a:r>
              <a:rPr sz="700" dirty="0">
                <a:solidFill>
                  <a:srgbClr val="221F1F"/>
                </a:solidFill>
                <a:latin typeface="Montserrat"/>
                <a:cs typeface="Montserrat"/>
              </a:rPr>
              <a:t>Limpiar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15" dirty="0">
                <a:solidFill>
                  <a:srgbClr val="221F1F"/>
                </a:solidFill>
                <a:latin typeface="Montserrat"/>
                <a:cs typeface="Montserrat"/>
              </a:rPr>
              <a:t> </a:t>
            </a:r>
            <a:r>
              <a:rPr sz="700" dirty="0">
                <a:solidFill>
                  <a:srgbClr val="221F1F"/>
                </a:solidFill>
                <a:latin typeface="Montserrat"/>
                <a:cs typeface="Montserrat"/>
              </a:rPr>
              <a:t>antes de</a:t>
            </a:r>
            <a:r>
              <a:rPr sz="700" spc="-10" dirty="0">
                <a:solidFill>
                  <a:srgbClr val="221F1F"/>
                </a:solidFill>
                <a:latin typeface="Montserrat"/>
                <a:cs typeface="Montserrat"/>
              </a:rPr>
              <a:t> entregarlo.</a:t>
            </a:r>
            <a:endParaRPr sz="700" dirty="0">
              <a:latin typeface="Montserrat"/>
              <a:cs typeface="Montserrat"/>
            </a:endParaRPr>
          </a:p>
        </p:txBody>
      </p:sp>
    </p:spTree>
    <p:extLst>
      <p:ext uri="{BB962C8B-B14F-4D97-AF65-F5344CB8AC3E}">
        <p14:creationId xmlns:p14="http://schemas.microsoft.com/office/powerpoint/2010/main" val="10110746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10</a:t>
            </a:r>
            <a:r>
              <a:rPr lang="es-ES" dirty="0"/>
              <a:t>ª</a:t>
            </a:r>
            <a:r>
              <a:rPr spc="-40" dirty="0"/>
              <a:t> </a:t>
            </a:r>
            <a:r>
              <a:rPr dirty="0"/>
              <a:t>REVISIÓN</a:t>
            </a:r>
            <a:r>
              <a:rPr spc="-35" dirty="0"/>
              <a:t> </a:t>
            </a:r>
            <a:r>
              <a:rPr dirty="0"/>
              <a:t>TÉCNICA:</a:t>
            </a:r>
            <a:r>
              <a:rPr spc="-15" dirty="0"/>
              <a:t> </a:t>
            </a:r>
            <a:r>
              <a:rPr lang="es-ES" spc="-15" dirty="0"/>
              <a:t>27,0</a:t>
            </a:r>
            <a:r>
              <a:rPr dirty="0"/>
              <a:t>00</a:t>
            </a:r>
            <a:r>
              <a:rPr spc="-20" dirty="0"/>
              <a:t> </a:t>
            </a:r>
            <a:r>
              <a:rPr spc="-25" dirty="0"/>
              <a:t>KM</a:t>
            </a:r>
          </a:p>
        </p:txBody>
      </p:sp>
      <p:sp>
        <p:nvSpPr>
          <p:cNvPr id="5" name="object 8">
            <a:extLst>
              <a:ext uri="{FF2B5EF4-FFF2-40B4-BE49-F238E27FC236}">
                <a16:creationId xmlns:a16="http://schemas.microsoft.com/office/drawing/2014/main" id="{C0E88668-17F6-1F6B-FD03-4133228B3150}"/>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extLst>
      <p:ext uri="{BB962C8B-B14F-4D97-AF65-F5344CB8AC3E}">
        <p14:creationId xmlns:p14="http://schemas.microsoft.com/office/powerpoint/2010/main" val="18920084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10</a:t>
            </a:r>
            <a:r>
              <a:rPr lang="es-ES" dirty="0"/>
              <a:t>ª</a:t>
            </a:r>
            <a:r>
              <a:rPr spc="-40" dirty="0"/>
              <a:t> </a:t>
            </a:r>
            <a:r>
              <a:rPr dirty="0"/>
              <a:t>REVISIÓN</a:t>
            </a:r>
            <a:r>
              <a:rPr spc="-35" dirty="0"/>
              <a:t> </a:t>
            </a:r>
            <a:r>
              <a:rPr dirty="0"/>
              <a:t>TÉCNICA:</a:t>
            </a:r>
            <a:r>
              <a:rPr spc="-15" dirty="0"/>
              <a:t> </a:t>
            </a:r>
            <a:r>
              <a:rPr lang="es-ES" spc="-15" dirty="0"/>
              <a:t>27</a:t>
            </a:r>
            <a:r>
              <a:rPr lang="es-ES" dirty="0"/>
              <a:t>,0</a:t>
            </a:r>
            <a:r>
              <a:rPr dirty="0"/>
              <a:t>00</a:t>
            </a:r>
            <a:r>
              <a:rPr spc="-20" dirty="0"/>
              <a:t> </a:t>
            </a:r>
            <a:r>
              <a:rPr spc="-25" dirty="0"/>
              <a:t>KM</a:t>
            </a:r>
          </a:p>
        </p:txBody>
      </p:sp>
      <p:sp>
        <p:nvSpPr>
          <p:cNvPr id="3" name="object 3"/>
          <p:cNvSpPr txBox="1"/>
          <p:nvPr/>
        </p:nvSpPr>
        <p:spPr>
          <a:xfrm>
            <a:off x="283870" y="496570"/>
            <a:ext cx="4302125" cy="2806700"/>
          </a:xfrm>
          <a:prstGeom prst="rect">
            <a:avLst/>
          </a:prstGeom>
        </p:spPr>
        <p:txBody>
          <a:bodyPr vert="horz" wrap="square" lIns="0" tIns="12065" rIns="0" bIns="0" rtlCol="0">
            <a:spAutoFit/>
          </a:bodyPr>
          <a:lstStyle/>
          <a:p>
            <a:pPr marL="12700">
              <a:lnSpc>
                <a:spcPts val="620"/>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a:t>
            </a:r>
            <a:r>
              <a:rPr sz="700" spc="-10" dirty="0">
                <a:solidFill>
                  <a:srgbClr val="221F1F"/>
                </a:solidFill>
                <a:latin typeface="Montserrat"/>
                <a:cs typeface="Montserrat"/>
              </a:rPr>
              <a:t>Verificar</a:t>
            </a:r>
            <a:r>
              <a:rPr sz="700" spc="-2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5" dirty="0">
                <a:solidFill>
                  <a:srgbClr val="221F1F"/>
                </a:solidFill>
                <a:latin typeface="Montserrat"/>
                <a:cs typeface="Montserrat"/>
              </a:rPr>
              <a:t> </a:t>
            </a:r>
            <a:r>
              <a:rPr sz="700" dirty="0">
                <a:solidFill>
                  <a:srgbClr val="221F1F"/>
                </a:solidFill>
                <a:latin typeface="Montserrat"/>
                <a:cs typeface="Montserrat"/>
              </a:rPr>
              <a:t>fugas</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fluidos.</a:t>
            </a:r>
            <a:r>
              <a:rPr sz="700" spc="-5" dirty="0">
                <a:solidFill>
                  <a:srgbClr val="221F1F"/>
                </a:solidFill>
                <a:latin typeface="Montserrat"/>
                <a:cs typeface="Montserrat"/>
              </a:rPr>
              <a:t> </a:t>
            </a:r>
            <a:r>
              <a:rPr sz="700" spc="-10" dirty="0">
                <a:solidFill>
                  <a:srgbClr val="221F1F"/>
                </a:solidFill>
                <a:latin typeface="Montserrat"/>
                <a:cs typeface="Montserrat"/>
              </a:rPr>
              <a:t>(Visual)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dirty="0">
                <a:solidFill>
                  <a:srgbClr val="221F1F"/>
                </a:solidFill>
                <a:latin typeface="Montserrat"/>
                <a:cs typeface="Montserrat"/>
              </a:rPr>
              <a:t> (Si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Cambiar</a:t>
            </a:r>
            <a:r>
              <a:rPr sz="700" spc="-25"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aire.</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Verificar,</a:t>
            </a:r>
            <a:r>
              <a:rPr sz="700" spc="-2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o</a:t>
            </a:r>
            <a:r>
              <a:rPr sz="700" spc="-3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bujías.(Según</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a:t>
            </a:r>
            <a:r>
              <a:rPr sz="700" spc="-1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0" dirty="0">
                <a:solidFill>
                  <a:srgbClr val="221F1F"/>
                </a:solidFill>
                <a:latin typeface="Montserrat"/>
                <a:cs typeface="Montserrat"/>
              </a:rPr>
              <a:t> </a:t>
            </a:r>
            <a:r>
              <a:rPr sz="700" dirty="0">
                <a:solidFill>
                  <a:srgbClr val="221F1F"/>
                </a:solidFill>
                <a:latin typeface="Montserrat"/>
                <a:cs typeface="Montserrat"/>
              </a:rPr>
              <a:t>libre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30"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rines.</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Verificar</a:t>
            </a:r>
            <a:r>
              <a:rPr sz="700" spc="-1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adecuado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4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err="1">
                <a:solidFill>
                  <a:srgbClr val="221F1F"/>
                </a:solidFill>
                <a:latin typeface="Montserrat"/>
                <a:cs typeface="Montserrat"/>
              </a:rPr>
              <a:t>ajustar</a:t>
            </a:r>
            <a:r>
              <a:rPr sz="700" spc="-10" dirty="0">
                <a:solidFill>
                  <a:srgbClr val="221F1F"/>
                </a:solidFill>
                <a:latin typeface="Montserrat"/>
                <a:cs typeface="Montserrat"/>
              </a:rPr>
              <a:t> </a:t>
            </a:r>
            <a:r>
              <a:rPr lang="es-MX" sz="700" dirty="0">
                <a:solidFill>
                  <a:srgbClr val="221F1F"/>
                </a:solidFill>
                <a:latin typeface="Montserrat"/>
                <a:cs typeface="Montserrat"/>
              </a:rPr>
              <a:t>cables de acero</a:t>
            </a:r>
            <a:r>
              <a:rPr sz="700" dirty="0">
                <a:solidFill>
                  <a:srgbClr val="221F1F"/>
                </a:solidFill>
                <a:latin typeface="Montserrat"/>
                <a:cs typeface="Montserrat"/>
              </a:rPr>
              <a:t> en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señales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torque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320" dirty="0">
                <a:solidFill>
                  <a:srgbClr val="221F1F"/>
                </a:solidFill>
                <a:latin typeface="Montserrat"/>
                <a:cs typeface="Montserrat"/>
              </a:rPr>
              <a:t>  </a:t>
            </a:r>
            <a:r>
              <a:rPr sz="700" spc="-10" dirty="0">
                <a:solidFill>
                  <a:srgbClr val="221F1F"/>
                </a:solidFill>
                <a:latin typeface="Montserrat"/>
                <a:cs typeface="Montserrat"/>
              </a:rPr>
              <a:t>Revisar</a:t>
            </a:r>
            <a:r>
              <a:rPr sz="700" spc="15" dirty="0">
                <a:solidFill>
                  <a:srgbClr val="221F1F"/>
                </a:solidFill>
                <a:latin typeface="Montserrat"/>
                <a:cs typeface="Montserrat"/>
              </a:rPr>
              <a:t> </a:t>
            </a:r>
            <a:r>
              <a:rPr sz="700" spc="-10" dirty="0">
                <a:solidFill>
                  <a:srgbClr val="221F1F"/>
                </a:solidFill>
                <a:latin typeface="Montserrat"/>
                <a:cs typeface="Montserrat"/>
              </a:rPr>
              <a:t>funcionamiento</a:t>
            </a:r>
            <a:r>
              <a:rPr sz="700" spc="35" dirty="0">
                <a:solidFill>
                  <a:srgbClr val="221F1F"/>
                </a:solidFill>
                <a:latin typeface="Montserrat"/>
                <a:cs typeface="Montserrat"/>
              </a:rPr>
              <a:t> </a:t>
            </a:r>
            <a:r>
              <a:rPr sz="700" dirty="0">
                <a:solidFill>
                  <a:srgbClr val="221F1F"/>
                </a:solidFill>
                <a:latin typeface="Montserrat"/>
                <a:cs typeface="Montserrat"/>
              </a:rPr>
              <a:t>del</a:t>
            </a:r>
            <a:r>
              <a:rPr sz="700" spc="25" dirty="0">
                <a:solidFill>
                  <a:srgbClr val="221F1F"/>
                </a:solidFill>
                <a:latin typeface="Montserrat"/>
                <a:cs typeface="Montserrat"/>
              </a:rPr>
              <a:t> </a:t>
            </a:r>
            <a:r>
              <a:rPr sz="700" spc="-10" dirty="0">
                <a:solidFill>
                  <a:srgbClr val="221F1F"/>
                </a:solidFill>
                <a:latin typeface="Montserrat"/>
                <a:cs typeface="Montserrat"/>
              </a:rPr>
              <a:t>sistema</a:t>
            </a:r>
            <a:r>
              <a:rPr sz="700" dirty="0">
                <a:solidFill>
                  <a:srgbClr val="221F1F"/>
                </a:solidFill>
                <a:latin typeface="Montserrat"/>
                <a:cs typeface="Montserrat"/>
              </a:rPr>
              <a:t> </a:t>
            </a:r>
            <a:r>
              <a:rPr sz="700" spc="-10" dirty="0">
                <a:solidFill>
                  <a:srgbClr val="221F1F"/>
                </a:solidFill>
                <a:latin typeface="Montserrat"/>
                <a:cs typeface="Montserrat"/>
              </a:rPr>
              <a:t>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7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5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90" dirty="0">
                <a:solidFill>
                  <a:srgbClr val="221F1F"/>
                </a:solidFill>
                <a:latin typeface="Montserrat"/>
                <a:cs typeface="Montserrat"/>
              </a:rPr>
              <a:t>  </a:t>
            </a:r>
            <a:r>
              <a:rPr sz="700" dirty="0">
                <a:solidFill>
                  <a:srgbClr val="221F1F"/>
                </a:solidFill>
                <a:latin typeface="Montserrat"/>
                <a:cs typeface="Montserrat"/>
              </a:rPr>
              <a:t>Reiniciar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5" dirty="0">
                <a:solidFill>
                  <a:srgbClr val="221F1F"/>
                </a:solidFill>
                <a:latin typeface="Montserrat"/>
                <a:cs typeface="Montserrat"/>
              </a:rPr>
              <a:t> </a:t>
            </a:r>
            <a:r>
              <a:rPr sz="700" dirty="0">
                <a:solidFill>
                  <a:srgbClr val="221F1F"/>
                </a:solidFill>
                <a:latin typeface="Montserrat"/>
                <a:cs typeface="Montserrat"/>
              </a:rPr>
              <a:t>indicadora</a:t>
            </a:r>
            <a:r>
              <a:rPr sz="700" spc="2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vehículo 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extLst>
      <p:ext uri="{BB962C8B-B14F-4D97-AF65-F5344CB8AC3E}">
        <p14:creationId xmlns:p14="http://schemas.microsoft.com/office/powerpoint/2010/main" val="17085850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11</a:t>
            </a:r>
            <a:r>
              <a:rPr lang="es-ES" dirty="0"/>
              <a:t>ª</a:t>
            </a:r>
            <a:r>
              <a:rPr spc="-40" dirty="0"/>
              <a:t> </a:t>
            </a:r>
            <a:r>
              <a:rPr dirty="0"/>
              <a:t>REVISIÓN</a:t>
            </a:r>
            <a:r>
              <a:rPr spc="-35" dirty="0"/>
              <a:t> </a:t>
            </a:r>
            <a:r>
              <a:rPr dirty="0"/>
              <a:t>TÉCNICA:</a:t>
            </a:r>
            <a:r>
              <a:rPr spc="-15" dirty="0"/>
              <a:t> </a:t>
            </a:r>
            <a:r>
              <a:rPr lang="es-ES" spc="-15" dirty="0"/>
              <a:t>30,</a:t>
            </a:r>
            <a:r>
              <a:rPr dirty="0"/>
              <a:t>000</a:t>
            </a:r>
            <a:r>
              <a:rPr spc="-20" dirty="0"/>
              <a:t> </a:t>
            </a:r>
            <a:r>
              <a:rPr spc="-25" dirty="0"/>
              <a:t>KM</a:t>
            </a:r>
          </a:p>
        </p:txBody>
      </p:sp>
      <p:sp>
        <p:nvSpPr>
          <p:cNvPr id="5" name="object 8">
            <a:extLst>
              <a:ext uri="{FF2B5EF4-FFF2-40B4-BE49-F238E27FC236}">
                <a16:creationId xmlns:a16="http://schemas.microsoft.com/office/drawing/2014/main" id="{C0E88668-17F6-1F6B-FD03-4133228B3150}"/>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extLst>
      <p:ext uri="{BB962C8B-B14F-4D97-AF65-F5344CB8AC3E}">
        <p14:creationId xmlns:p14="http://schemas.microsoft.com/office/powerpoint/2010/main" val="10048034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11</a:t>
            </a:r>
            <a:r>
              <a:rPr lang="es-ES" dirty="0"/>
              <a:t>ª</a:t>
            </a:r>
            <a:r>
              <a:rPr spc="-40" dirty="0"/>
              <a:t> </a:t>
            </a:r>
            <a:r>
              <a:rPr dirty="0"/>
              <a:t>REVISIÓN</a:t>
            </a:r>
            <a:r>
              <a:rPr spc="-30" dirty="0"/>
              <a:t> </a:t>
            </a:r>
            <a:r>
              <a:rPr dirty="0"/>
              <a:t>TÉCNICA:</a:t>
            </a:r>
            <a:r>
              <a:rPr spc="-15" dirty="0"/>
              <a:t> </a:t>
            </a:r>
            <a:r>
              <a:rPr lang="es-ES" spc="-15" dirty="0"/>
              <a:t>30</a:t>
            </a:r>
            <a:r>
              <a:rPr lang="es-ES" dirty="0"/>
              <a:t>,0</a:t>
            </a:r>
            <a:r>
              <a:rPr dirty="0"/>
              <a:t>00</a:t>
            </a:r>
            <a:r>
              <a:rPr spc="-40" dirty="0"/>
              <a:t> </a:t>
            </a:r>
            <a:r>
              <a:rPr spc="-25" dirty="0"/>
              <a:t>KM</a:t>
            </a:r>
          </a:p>
        </p:txBody>
      </p:sp>
      <p:sp>
        <p:nvSpPr>
          <p:cNvPr id="3" name="object 3"/>
          <p:cNvSpPr txBox="1"/>
          <p:nvPr/>
        </p:nvSpPr>
        <p:spPr>
          <a:xfrm>
            <a:off x="283870" y="461899"/>
            <a:ext cx="4302125" cy="2934335"/>
          </a:xfrm>
          <a:prstGeom prst="rect">
            <a:avLst/>
          </a:prstGeom>
        </p:spPr>
        <p:txBody>
          <a:bodyPr vert="horz" wrap="square" lIns="0" tIns="12065" rIns="0" bIns="0" rtlCol="0">
            <a:spAutoFit/>
          </a:bodyPr>
          <a:lstStyle/>
          <a:p>
            <a:pPr marL="12700">
              <a:lnSpc>
                <a:spcPts val="615"/>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5"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5" dirty="0">
                <a:solidFill>
                  <a:srgbClr val="221F1F"/>
                </a:solidFill>
                <a:latin typeface="Montserrat"/>
                <a:cs typeface="Montserrat"/>
              </a:rPr>
              <a:t> </a:t>
            </a:r>
            <a:r>
              <a:rPr sz="700" dirty="0">
                <a:solidFill>
                  <a:srgbClr val="221F1F"/>
                </a:solidFill>
                <a:latin typeface="Montserrat"/>
                <a:cs typeface="Montserrat"/>
              </a:rPr>
              <a:t>y/o</a:t>
            </a:r>
            <a:r>
              <a:rPr sz="700" spc="-20" dirty="0">
                <a:solidFill>
                  <a:srgbClr val="221F1F"/>
                </a:solidFill>
                <a:latin typeface="Montserrat"/>
                <a:cs typeface="Montserrat"/>
              </a:rPr>
              <a:t> </a:t>
            </a:r>
            <a:r>
              <a:rPr sz="700" dirty="0">
                <a:solidFill>
                  <a:srgbClr val="221F1F"/>
                </a:solidFill>
                <a:latin typeface="Montserrat"/>
                <a:cs typeface="Montserrat"/>
              </a:rPr>
              <a:t>cambiar</a:t>
            </a:r>
            <a:r>
              <a:rPr sz="700" spc="-35" dirty="0">
                <a:solidFill>
                  <a:srgbClr val="221F1F"/>
                </a:solidFill>
                <a:latin typeface="Montserrat"/>
                <a:cs typeface="Montserrat"/>
              </a:rPr>
              <a:t> </a:t>
            </a:r>
            <a:r>
              <a:rPr sz="700" dirty="0">
                <a:solidFill>
                  <a:srgbClr val="221F1F"/>
                </a:solidFill>
                <a:latin typeface="Montserrat"/>
                <a:cs typeface="Montserrat"/>
              </a:rPr>
              <a:t>elementos</a:t>
            </a:r>
            <a:r>
              <a:rPr sz="700" spc="-20" dirty="0">
                <a:solidFill>
                  <a:srgbClr val="221F1F"/>
                </a:solidFill>
                <a:latin typeface="Montserrat"/>
                <a:cs typeface="Montserrat"/>
              </a:rPr>
              <a:t> </a:t>
            </a:r>
            <a:r>
              <a:rPr sz="700" dirty="0">
                <a:solidFill>
                  <a:srgbClr val="221F1F"/>
                </a:solidFill>
                <a:latin typeface="Montserrat"/>
                <a:cs typeface="Montserrat"/>
              </a:rPr>
              <a:t>filtrantes</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aceite.</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3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Cambiar</a:t>
            </a:r>
            <a:r>
              <a:rPr sz="700" spc="-25"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aire.</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a:t>
            </a:r>
            <a:r>
              <a:rPr sz="700" spc="-10" dirty="0">
                <a:solidFill>
                  <a:srgbClr val="221F1F"/>
                </a:solidFill>
                <a:latin typeface="Montserrat"/>
                <a:cs typeface="Montserrat"/>
              </a:rPr>
              <a:t>Verificar </a:t>
            </a:r>
            <a:r>
              <a:rPr sz="700" dirty="0">
                <a:solidFill>
                  <a:srgbClr val="221F1F"/>
                </a:solidFill>
                <a:latin typeface="Montserrat"/>
                <a:cs typeface="Montserrat"/>
              </a:rPr>
              <a:t>y</a:t>
            </a:r>
            <a:r>
              <a:rPr sz="700" spc="-15" dirty="0">
                <a:solidFill>
                  <a:srgbClr val="221F1F"/>
                </a:solidFill>
                <a:latin typeface="Montserrat"/>
                <a:cs typeface="Montserrat"/>
              </a:rPr>
              <a:t> </a:t>
            </a:r>
            <a:r>
              <a:rPr sz="700" spc="-10" dirty="0">
                <a:solidFill>
                  <a:srgbClr val="221F1F"/>
                </a:solidFill>
                <a:latin typeface="Montserrat"/>
                <a:cs typeface="Montserrat"/>
              </a:rPr>
              <a:t>calibrar </a:t>
            </a:r>
            <a:r>
              <a:rPr sz="700" dirty="0">
                <a:solidFill>
                  <a:srgbClr val="221F1F"/>
                </a:solidFill>
                <a:latin typeface="Montserrat"/>
                <a:cs typeface="Montserrat"/>
              </a:rPr>
              <a:t>o</a:t>
            </a:r>
            <a:r>
              <a:rPr sz="700" spc="-5" dirty="0">
                <a:solidFill>
                  <a:srgbClr val="221F1F"/>
                </a:solidFill>
                <a:latin typeface="Montserrat"/>
                <a:cs typeface="Montserrat"/>
              </a:rPr>
              <a:t> </a:t>
            </a:r>
            <a:r>
              <a:rPr sz="700" dirty="0">
                <a:solidFill>
                  <a:srgbClr val="221F1F"/>
                </a:solidFill>
                <a:latin typeface="Montserrat"/>
                <a:cs typeface="Montserrat"/>
              </a:rPr>
              <a:t>cambiar</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dirty="0">
                <a:solidFill>
                  <a:srgbClr val="221F1F"/>
                </a:solidFill>
                <a:latin typeface="Montserrat"/>
                <a:cs typeface="Montserrat"/>
              </a:rPr>
              <a:t>bujías. (Según</a:t>
            </a:r>
            <a:r>
              <a:rPr sz="700" spc="-1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Cambiar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cauchos</a:t>
            </a:r>
            <a:r>
              <a:rPr sz="700" spc="15" dirty="0">
                <a:solidFill>
                  <a:srgbClr val="221F1F"/>
                </a:solidFill>
                <a:latin typeface="Montserrat"/>
                <a:cs typeface="Montserrat"/>
              </a:rPr>
              <a:t> </a:t>
            </a:r>
            <a:r>
              <a:rPr sz="700" dirty="0">
                <a:solidFill>
                  <a:srgbClr val="221F1F"/>
                </a:solidFill>
                <a:latin typeface="Montserrat"/>
                <a:cs typeface="Montserrat"/>
              </a:rPr>
              <a:t>porta </a:t>
            </a:r>
            <a:r>
              <a:rPr sz="700" i="1" dirty="0">
                <a:solidFill>
                  <a:srgbClr val="221F1F"/>
                </a:solidFill>
                <a:latin typeface="Montserrat"/>
                <a:cs typeface="Montserrat"/>
              </a:rPr>
              <a:t>sprocket</a:t>
            </a:r>
            <a:r>
              <a:rPr sz="700" dirty="0">
                <a:solidFill>
                  <a:srgbClr val="221F1F"/>
                </a:solidFill>
                <a:latin typeface="Montserrat"/>
                <a:cs typeface="Montserrat"/>
              </a:rPr>
              <a:t>.</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frenos, ajustar</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nivel</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frenos.</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5" dirty="0">
                <a:solidFill>
                  <a:srgbClr val="221F1F"/>
                </a:solidFill>
                <a:latin typeface="Montserrat"/>
                <a:cs typeface="Montserrat"/>
              </a:rPr>
              <a:t> </a:t>
            </a:r>
            <a:r>
              <a:rPr sz="700" dirty="0">
                <a:solidFill>
                  <a:srgbClr val="221F1F"/>
                </a:solidFill>
                <a:latin typeface="Montserrat"/>
                <a:cs typeface="Montserrat"/>
              </a:rPr>
              <a:t>libre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3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rines.</a:t>
            </a:r>
            <a:r>
              <a:rPr sz="700" spc="-1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 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75"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adecuado</a:t>
            </a:r>
            <a:r>
              <a:rPr sz="700" spc="45" dirty="0">
                <a:solidFill>
                  <a:srgbClr val="221F1F"/>
                </a:solidFill>
                <a:latin typeface="Montserrat"/>
                <a:cs typeface="Montserrat"/>
              </a:rPr>
              <a:t> </a:t>
            </a:r>
            <a:r>
              <a:rPr sz="700" dirty="0">
                <a:solidFill>
                  <a:srgbClr val="221F1F"/>
                </a:solidFill>
                <a:latin typeface="Montserrat"/>
                <a:cs typeface="Montserrat"/>
              </a:rPr>
              <a:t>de la </a:t>
            </a:r>
            <a:r>
              <a:rPr sz="700" spc="-10" dirty="0">
                <a:solidFill>
                  <a:srgbClr val="221F1F"/>
                </a:solidFill>
                <a:latin typeface="Montserrat"/>
                <a:cs typeface="Montserrat"/>
              </a:rPr>
              <a:t>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err="1">
                <a:solidFill>
                  <a:srgbClr val="221F1F"/>
                </a:solidFill>
                <a:latin typeface="Montserrat"/>
                <a:cs typeface="Montserrat"/>
              </a:rPr>
              <a:t>ajustar</a:t>
            </a:r>
            <a:r>
              <a:rPr sz="700" spc="-20" dirty="0">
                <a:solidFill>
                  <a:srgbClr val="221F1F"/>
                </a:solidFill>
                <a:latin typeface="Montserrat"/>
                <a:cs typeface="Montserrat"/>
              </a:rPr>
              <a:t> </a:t>
            </a:r>
            <a:r>
              <a:rPr lang="es-MX" sz="700" dirty="0">
                <a:solidFill>
                  <a:srgbClr val="221F1F"/>
                </a:solidFill>
                <a:latin typeface="Montserrat"/>
                <a:cs typeface="Montserrat"/>
              </a:rPr>
              <a:t>cables de acero</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5" dirty="0">
                <a:solidFill>
                  <a:srgbClr val="221F1F"/>
                </a:solidFill>
                <a:latin typeface="Montserrat"/>
                <a:cs typeface="Montserrat"/>
              </a:rPr>
              <a:t>  </a:t>
            </a:r>
            <a:r>
              <a:rPr sz="700" dirty="0">
                <a:solidFill>
                  <a:srgbClr val="221F1F"/>
                </a:solidFill>
                <a:latin typeface="Montserrat"/>
                <a:cs typeface="Montserrat"/>
              </a:rPr>
              <a:t>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lubricar</a:t>
            </a:r>
            <a:r>
              <a:rPr sz="700" spc="-10" dirty="0">
                <a:solidFill>
                  <a:srgbClr val="221F1F"/>
                </a:solidFill>
                <a:latin typeface="Montserrat"/>
                <a:cs typeface="Montserrat"/>
              </a:rPr>
              <a:t> </a:t>
            </a:r>
            <a:r>
              <a:rPr sz="700" dirty="0">
                <a:solidFill>
                  <a:srgbClr val="221F1F"/>
                </a:solidFill>
                <a:latin typeface="Montserrat"/>
                <a:cs typeface="Montserrat"/>
              </a:rPr>
              <a:t>partes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280" dirty="0">
                <a:solidFill>
                  <a:srgbClr val="221F1F"/>
                </a:solidFill>
                <a:latin typeface="Montserrat"/>
                <a:cs typeface="Montserrat"/>
              </a:rPr>
              <a:t>  </a:t>
            </a:r>
            <a:r>
              <a:rPr sz="700" dirty="0">
                <a:solidFill>
                  <a:srgbClr val="221F1F"/>
                </a:solidFill>
                <a:latin typeface="Montserrat"/>
                <a:cs typeface="Montserrat"/>
              </a:rPr>
              <a:t>Aplicar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spc="-10" dirty="0">
                <a:solidFill>
                  <a:srgbClr val="221F1F"/>
                </a:solidFill>
                <a:latin typeface="Montserrat"/>
                <a:cs typeface="Montserrat"/>
              </a:rPr>
              <a:t>especificado</a:t>
            </a:r>
            <a:endParaRPr sz="700" dirty="0">
              <a:latin typeface="Montserrat"/>
              <a:cs typeface="Montserrat"/>
            </a:endParaRPr>
          </a:p>
          <a:p>
            <a:pPr marL="211454" indent="-179705">
              <a:lnSpc>
                <a:spcPts val="1005"/>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80" dirty="0">
                <a:solidFill>
                  <a:srgbClr val="221F1F"/>
                </a:solidFill>
                <a:latin typeface="Montserrat"/>
                <a:cs typeface="Montserrat"/>
              </a:rPr>
              <a:t>  </a:t>
            </a:r>
            <a:r>
              <a:rPr sz="700" dirty="0">
                <a:solidFill>
                  <a:srgbClr val="221F1F"/>
                </a:solidFill>
                <a:latin typeface="Montserrat"/>
                <a:cs typeface="Montserrat"/>
              </a:rPr>
              <a:t>Revisar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9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65" dirty="0">
                <a:solidFill>
                  <a:srgbClr val="221F1F"/>
                </a:solidFill>
                <a:latin typeface="Montserrat"/>
                <a:cs typeface="Montserrat"/>
              </a:rPr>
              <a:t>  </a:t>
            </a:r>
            <a:r>
              <a:rPr sz="700" dirty="0">
                <a:solidFill>
                  <a:srgbClr val="221F1F"/>
                </a:solidFill>
                <a:latin typeface="Montserrat"/>
                <a:cs typeface="Montserrat"/>
              </a:rPr>
              <a:t>Verificar</a:t>
            </a:r>
            <a:r>
              <a:rPr sz="700" spc="-15" dirty="0">
                <a:solidFill>
                  <a:srgbClr val="221F1F"/>
                </a:solidFill>
                <a:latin typeface="Montserrat"/>
                <a:cs typeface="Montserrat"/>
              </a:rPr>
              <a:t> </a:t>
            </a:r>
            <a:r>
              <a:rPr sz="700" dirty="0">
                <a:solidFill>
                  <a:srgbClr val="221F1F"/>
                </a:solidFill>
                <a:latin typeface="Montserrat"/>
                <a:cs typeface="Montserrat"/>
              </a:rPr>
              <a:t>revoluciones</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Reiniciar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10" dirty="0">
                <a:solidFill>
                  <a:srgbClr val="221F1F"/>
                </a:solidFill>
                <a:latin typeface="Montserrat"/>
                <a:cs typeface="Montserrat"/>
              </a:rPr>
              <a:t> </a:t>
            </a:r>
            <a:r>
              <a:rPr sz="700" dirty="0">
                <a:solidFill>
                  <a:srgbClr val="221F1F"/>
                </a:solidFill>
                <a:latin typeface="Montserrat"/>
                <a:cs typeface="Montserrat"/>
              </a:rPr>
              <a:t>indicadora</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Lst>
            </a:pPr>
            <a:r>
              <a:rPr sz="700" dirty="0">
                <a:solidFill>
                  <a:srgbClr val="221F1F"/>
                </a:solidFill>
                <a:latin typeface="Montserrat"/>
                <a:cs typeface="Montserrat"/>
              </a:rPr>
              <a:t>22.</a:t>
            </a:r>
            <a:r>
              <a:rPr sz="700" spc="210" dirty="0">
                <a:solidFill>
                  <a:srgbClr val="221F1F"/>
                </a:solidFill>
                <a:latin typeface="Montserrat"/>
                <a:cs typeface="Montserrat"/>
              </a:rPr>
              <a:t>  </a:t>
            </a:r>
            <a:r>
              <a:rPr sz="700" dirty="0">
                <a:solidFill>
                  <a:srgbClr val="221F1F"/>
                </a:solidFill>
                <a:latin typeface="Montserrat"/>
                <a:cs typeface="Montserrat"/>
              </a:rPr>
              <a:t>Limpiar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15" dirty="0">
                <a:solidFill>
                  <a:srgbClr val="221F1F"/>
                </a:solidFill>
                <a:latin typeface="Montserrat"/>
                <a:cs typeface="Montserrat"/>
              </a:rPr>
              <a:t> </a:t>
            </a:r>
            <a:r>
              <a:rPr sz="700" dirty="0">
                <a:solidFill>
                  <a:srgbClr val="221F1F"/>
                </a:solidFill>
                <a:latin typeface="Montserrat"/>
                <a:cs typeface="Montserrat"/>
              </a:rPr>
              <a:t>antes de</a:t>
            </a:r>
            <a:r>
              <a:rPr sz="700" spc="-10" dirty="0">
                <a:solidFill>
                  <a:srgbClr val="221F1F"/>
                </a:solidFill>
                <a:latin typeface="Montserrat"/>
                <a:cs typeface="Montserrat"/>
              </a:rPr>
              <a:t> entregarlo.</a:t>
            </a:r>
            <a:endParaRPr sz="700" dirty="0">
              <a:latin typeface="Montserrat"/>
              <a:cs typeface="Montserrat"/>
            </a:endParaRPr>
          </a:p>
        </p:txBody>
      </p:sp>
    </p:spTree>
    <p:extLst>
      <p:ext uri="{BB962C8B-B14F-4D97-AF65-F5344CB8AC3E}">
        <p14:creationId xmlns:p14="http://schemas.microsoft.com/office/powerpoint/2010/main" val="2215042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857</TotalTime>
  <Words>17663</Words>
  <Application>Microsoft Office PowerPoint</Application>
  <PresentationFormat>Personalizado</PresentationFormat>
  <Paragraphs>1819</Paragraphs>
  <Slides>95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95</vt:i4>
      </vt:variant>
    </vt:vector>
  </HeadingPairs>
  <TitlesOfParts>
    <vt:vector size="101" baseType="lpstr">
      <vt:lpstr>Arial</vt:lpstr>
      <vt:lpstr>Montserrat</vt:lpstr>
      <vt:lpstr>Montserrat-SemiBold</vt:lpstr>
      <vt:lpstr>Tahoma</vt:lpstr>
      <vt:lpstr>Times New Roman</vt:lpstr>
      <vt:lpstr>Office Theme</vt:lpstr>
      <vt:lpstr>Presentación de PowerPoint</vt:lpstr>
      <vt:lpstr>Presentación de PowerPoint</vt:lpstr>
      <vt:lpstr>TABLA DE CONTENIDO</vt:lpstr>
      <vt:lpstr>MUY IMPORTANTE TENER EN CUENTA</vt:lpstr>
      <vt:lpstr>SUGERENCIAS PARA CONDUCIR CON SEGURIDAD</vt:lpstr>
      <vt:lpstr>Presentación de PowerPoint</vt:lpstr>
      <vt:lpstr>Presentación de PowerPoint</vt:lpstr>
      <vt:lpstr>Presentación de PowerPoint</vt:lpstr>
      <vt:lpstr>IDENTIFICACIÓN DE PARTES</vt:lpstr>
      <vt:lpstr>IDENTIFICACIÓN DE PARTES</vt:lpstr>
      <vt:lpstr>IDENTIFICACIÓN DE PARTES</vt:lpstr>
      <vt:lpstr>IDENTIFICACIÓN DE PARTES</vt:lpstr>
      <vt:lpstr>NÚMEROS DE IDENTIFICACIÓN DEL VEHÍCULO</vt:lpstr>
      <vt:lpstr>Presentación de PowerPoint</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TVS CONNECT APP</vt:lpstr>
      <vt:lpstr>TVS CONNECT APP</vt:lpstr>
      <vt:lpstr>TVS CONNECT APP</vt:lpstr>
      <vt:lpstr>COMANDO IZQUIERDO</vt:lpstr>
      <vt:lpstr>COMANDO DERECHO</vt:lpstr>
      <vt:lpstr>DEPÓSITO DE COMBUSTIBLE</vt:lpstr>
      <vt:lpstr>AJUSTE DE LA SUSPENSIÓN DELANTERA</vt:lpstr>
      <vt:lpstr>PEDAL DE FRENO TRASERO</vt:lpstr>
      <vt:lpstr>PEDAL DE CAMBIOS / SOPORTE CENTRAL Y LATERAL</vt:lpstr>
      <vt:lpstr>SEGURO DE asiento / TAPA LATERAL</vt:lpstr>
      <vt:lpstr>Presentación de PowerPoint</vt:lpstr>
      <vt:lpstr>Presentación de PowerPoint</vt:lpstr>
      <vt:lpstr>Presentación de PowerPoint</vt:lpstr>
      <vt:lpstr>Presentación de PowerPoint</vt:lpstr>
      <vt:lpstr>Presentación de PowerPoint</vt:lpstr>
      <vt:lpstr>PROCEDIMIENTOS SUGERIDOS DE MANTENIMIENTO</vt:lpstr>
      <vt:lpstr>Presentación de PowerPoint</vt:lpstr>
      <vt:lpstr>PROCEDIMIENTOS SUGERIDOS DE MANTENIMIENTO</vt:lpstr>
      <vt:lpstr>PROCEDIMIENTOS SUGERIDOS DE MANTENIMIENTO</vt:lpstr>
      <vt:lpstr>PROCEDIMIENTOS SUGERIDOS DE MANTENIMIENTO</vt:lpstr>
      <vt:lpstr>PROCEDIMIENTOS SUGERIDOS DE MANTENIMIENTO</vt:lpstr>
      <vt:lpstr>PROCEDIMIENTOS SUGERIDOS DE MANTENIMIENTO</vt:lpstr>
      <vt:lpstr>PROCEDIMIENTOS SUGERIDOS DE MANTENIMIENTO</vt:lpstr>
      <vt:lpstr>PROCEDIMIENTOS SUGERIDOS DE MANTENIMIENTO</vt:lpstr>
      <vt:lpstr>PROCEDIMIENTOS SUGERIDOS DE MANTENIMIENTO</vt:lpstr>
      <vt:lpstr>RECOMENDACIONES</vt:lpstr>
      <vt:lpstr>RECOMENDACIONES</vt:lpstr>
      <vt:lpstr>ALMACENAMIENTO DEL VEHÍCULO</vt:lpstr>
      <vt:lpstr>ALMACENAMIENTO DEL VEHÍCULO</vt:lpstr>
      <vt:lpstr>POLIZA DE GARANTÍA</vt:lpstr>
      <vt:lpstr>POLIZA DE GARANTÍA</vt:lpstr>
      <vt:lpstr>POLIZA DE GARANTÍA</vt:lpstr>
      <vt:lpstr>POLIZA DE GARANTÍA</vt:lpstr>
      <vt:lpstr>POLIZA DE GARANTÍA</vt:lpstr>
      <vt:lpstr>POLIZA DE GARANTÍA</vt:lpstr>
      <vt:lpstr>POLIZA DE GARANTÍA</vt:lpstr>
      <vt:lpstr>LISTA DE CHEQUEOS DEL ALISTAMIENTO</vt:lpstr>
      <vt:lpstr>HISTORIAL DE MANTENIMIENTO</vt:lpstr>
      <vt:lpstr>Presentación de PowerPoint</vt:lpstr>
      <vt:lpstr>Presentación de PowerPoint</vt:lpstr>
      <vt:lpstr>1ª REVISIÓN TÉCNICA: 500 KM</vt:lpstr>
      <vt:lpstr>1ª REVISIÓN TÉCNICA: 500 KM</vt:lpstr>
      <vt:lpstr>2ª REVISIÓN TÉCNICA: 3,000 KM</vt:lpstr>
      <vt:lpstr>2ª REVISIÓN TÉCNICA: 3,000 KM</vt:lpstr>
      <vt:lpstr>3ª REVISIÓN TÉCNICA: 6,000 KM</vt:lpstr>
      <vt:lpstr>3ª REVISIÓN TÉCNICA: 6,000 KM</vt:lpstr>
      <vt:lpstr>4ª REVISIÓN TÉCNICA: 9,000 KM</vt:lpstr>
      <vt:lpstr>4ª REVISIÓN TÉCNICA: 9,000 KM</vt:lpstr>
      <vt:lpstr>5ª REVISIÓN TÉCNICA: 12,000 KM</vt:lpstr>
      <vt:lpstr>5ª REVISIÓN TÉCNICA: 12,000 KM</vt:lpstr>
      <vt:lpstr>6ª REVISIÓN TÉCNICA: 15,000 KM</vt:lpstr>
      <vt:lpstr>6ª REVISIÓN TÉCNICA: 15,000 KM</vt:lpstr>
      <vt:lpstr>7ª REVISIÓN TÉCNICA: 18,000 KM</vt:lpstr>
      <vt:lpstr>7ª REVISIÓN TÉCNICA: 18,000 KM</vt:lpstr>
      <vt:lpstr>8ª REVISIÓN TÉCNICA: 21,000 KM</vt:lpstr>
      <vt:lpstr>8ª REVISIÓN TÉCNICA: 21,000 KM</vt:lpstr>
      <vt:lpstr>9ª REVISIÓN TÉCNICA: 24,000 KM</vt:lpstr>
      <vt:lpstr>9ª REVISIÓN TÉCNICA: 24,000 KM</vt:lpstr>
      <vt:lpstr>10ª REVISIÓN TÉCNICA: 27,000 KM</vt:lpstr>
      <vt:lpstr>10ª REVISIÓN TÉCNICA: 27,000 KM</vt:lpstr>
      <vt:lpstr>11ª REVISIÓN TÉCNICA: 30,000 KM</vt:lpstr>
      <vt:lpstr>11ª REVISIÓN TÉCNICA: 30,000 KM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Sebastian Gomez Mejia</dc:creator>
  <cp:lastModifiedBy>Cesar Lozano</cp:lastModifiedBy>
  <cp:revision>10</cp:revision>
  <dcterms:created xsi:type="dcterms:W3CDTF">2022-09-20T22:21:23Z</dcterms:created>
  <dcterms:modified xsi:type="dcterms:W3CDTF">2022-11-07T23:53:58Z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2021-09-15T00:00:00Z</vt:filetime>
  </property>
  <property fmtid="{D5CDD505-2E9C-101B-9397-08002B2CF9AE}" pid="3" name="Creator">
    <vt:lpwstr>Microsoft® PowerPoint® 2010</vt:lpwstr>
  </property>
  <property fmtid="{D5CDD505-2E9C-101B-9397-08002B2CF9AE}" pid="4" name="LastSaved">
    <vt:filetime>2022-09-20T00:00:00Z</vt:filetime>
  </property>
  <property fmtid="{D5CDD505-2E9C-101B-9397-08002B2CF9AE}" pid="5" name="Producer">
    <vt:lpwstr>Microsoft® PowerPoint® 2010</vt:lpwstr>
  </property>
</Properties>
</file>